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ân Lê" userId="fdabc3a4a42cf37d" providerId="LiveId" clId="{606271F6-E29F-4472-813A-16F931DF78E5}"/>
    <pc:docChg chg="addSld modSld">
      <pc:chgData name="Quân Lê" userId="fdabc3a4a42cf37d" providerId="LiveId" clId="{606271F6-E29F-4472-813A-16F931DF78E5}" dt="2023-03-09T06:56:55.167" v="7" actId="20577"/>
      <pc:docMkLst>
        <pc:docMk/>
      </pc:docMkLst>
      <pc:sldChg chg="modSp new mod">
        <pc:chgData name="Quân Lê" userId="fdabc3a4a42cf37d" providerId="LiveId" clId="{606271F6-E29F-4472-813A-16F931DF78E5}" dt="2023-03-09T06:56:55.167" v="7" actId="20577"/>
        <pc:sldMkLst>
          <pc:docMk/>
          <pc:sldMk cId="2020036991" sldId="256"/>
        </pc:sldMkLst>
        <pc:spChg chg="mod">
          <ac:chgData name="Quân Lê" userId="fdabc3a4a42cf37d" providerId="LiveId" clId="{606271F6-E29F-4472-813A-16F931DF78E5}" dt="2023-03-09T06:56:55.167" v="7" actId="20577"/>
          <ac:spMkLst>
            <pc:docMk/>
            <pc:sldMk cId="2020036991" sldId="256"/>
            <ac:spMk id="2" creationId="{189742FC-4788-5DF7-C3AD-E9F20FB809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427C-3CA5-72AA-C342-B24A60154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1E8C8-09F3-2894-D39A-D4BBCDDA6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9C0AF-C956-64EB-2FD3-537FE8FC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6C9B-2250-449D-96A1-03901D177FA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D8C37-FF57-4AF1-37C1-1CE4ACF2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AFA70-91C4-4FF7-561C-2831F953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9E33-9804-44B5-BAD5-FA8B6BD1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6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3B71-3AD7-0B20-852C-CA83E67E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81BAE-CC0E-443E-E0B1-1BE60F1CE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3E166-CA4B-AE63-E858-156E37E1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6C9B-2250-449D-96A1-03901D177FA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F1F5E-FB40-9708-955B-D755DEC0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B742E-1481-0A36-9756-5A602EB4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9E33-9804-44B5-BAD5-FA8B6BD1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829F1-D8CA-7DE0-5503-9B231FBA2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F817E-FDE9-9CC5-E23A-540477019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3EC2-C187-DB16-FA35-4339BBBA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6C9B-2250-449D-96A1-03901D177FA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DA476-9A89-50B0-B126-BBE9FA75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8B6BE-05B0-C3EF-5124-E2C989D7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9E33-9804-44B5-BAD5-FA8B6BD1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9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E99-90B5-ECA6-792A-92A03C8C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D093-430D-A7EB-47D1-34D955317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A9679-3622-02CF-2907-55B2C4B5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6C9B-2250-449D-96A1-03901D177FA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C4B28-8ACD-8E4B-111C-93A604CE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62E2-6BA5-02B3-ACB0-84136BA8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9E33-9804-44B5-BAD5-FA8B6BD1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3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C8D1-75FC-E72A-AE20-7589BBC9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7224D-B071-D344-C92E-880687E7D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C291A-CE7D-6AE7-F2B5-749B5C09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6C9B-2250-449D-96A1-03901D177FA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E623-9062-47FA-F7C0-52A45865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88889-ADE2-6315-2D91-22F4202C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9E33-9804-44B5-BAD5-FA8B6BD1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1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DA9F-3734-AD8C-C381-E3E4424E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D16B-6CB1-3F89-639E-73BFA1874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ADF9B-14DF-5878-0081-E650E3ABF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01713-BF6E-393B-6F83-598B172A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6C9B-2250-449D-96A1-03901D177FA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64CD6-CD67-D0DF-50C0-C3E02D87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56DBA-C068-042A-69B1-D4FF0122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9E33-9804-44B5-BAD5-FA8B6BD1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0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277C-0460-8D3C-6D8D-ABD7F3A7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2494F-9CD6-04FA-3534-B4F7AD6C4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27709-8F03-BFDF-ADD8-521F3606F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B8AA7-E981-D210-EF97-52DD5B7DB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C39BA-A01A-81B0-81AE-2F0282336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674E7-AE8F-5FD2-1555-25ACA53A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6C9B-2250-449D-96A1-03901D177FA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F7144-0BEE-BC1C-D799-090D09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AE257-53D9-3E39-06DF-08C3C1EF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9E33-9804-44B5-BAD5-FA8B6BD1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6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D41-D0C0-1DD5-28BD-9E71FA26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7A9E7-DFE1-0F81-3221-638BFC0D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6C9B-2250-449D-96A1-03901D177FA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58EF9-EC78-1035-8003-EDE156D5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B38E0-5151-EDF2-16B6-59323829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9E33-9804-44B5-BAD5-FA8B6BD1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23920-6FFF-AB6A-8518-4346F57D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6C9B-2250-449D-96A1-03901D177FA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F2B48-0ED4-A875-0E21-9003B998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7E95A-716F-53A9-8105-06672024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9E33-9804-44B5-BAD5-FA8B6BD1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3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4420-64E7-E4BC-D568-7CEBA79DD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426B-1E42-C0F1-8AA2-1228E29A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B1388-1CC7-ADE1-3E9E-657393F63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ECEEC-1A72-1F9B-94A5-E4C27B79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6C9B-2250-449D-96A1-03901D177FA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F87FF-FC7D-60DB-0BA1-5061174C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958BA-5073-EE78-E98F-F9F7BA2A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9E33-9804-44B5-BAD5-FA8B6BD1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8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9432-4A7D-14D1-525D-67EF366E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CA31E-BDE4-E542-8C8E-EC58FD5AB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86FC9-C628-0EAE-EB92-555E869DC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836D5-F303-1CB9-2905-67454B3A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6C9B-2250-449D-96A1-03901D177FA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28033-A871-7AB6-0F97-C49A6931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46B5A-6A9D-3766-F1CD-C49467C6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9E33-9804-44B5-BAD5-FA8B6BD1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1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41BBE-D38F-136D-6B54-27A34921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E8ABE-121F-DD4A-420E-66F1630AD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06776-87BE-86AB-AF55-2724E0E43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6C9B-2250-449D-96A1-03901D177FA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7D4A5-9A6B-C7DA-FB96-BB5E19603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58C1D-D0DA-6828-AEF4-4A3A3B22C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C9E33-9804-44B5-BAD5-FA8B6BD1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4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42FC-4788-5DF7-C3AD-E9F20FB80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63ktpm2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0FF93-EC4E-BBE3-3921-B44609F60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3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63ktpm2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63ktpm2</dc:title>
  <dc:creator>Quân Lê</dc:creator>
  <cp:lastModifiedBy>Quân Lê</cp:lastModifiedBy>
  <cp:revision>1</cp:revision>
  <dcterms:created xsi:type="dcterms:W3CDTF">2023-03-09T06:56:47Z</dcterms:created>
  <dcterms:modified xsi:type="dcterms:W3CDTF">2023-03-09T06:56:57Z</dcterms:modified>
</cp:coreProperties>
</file>