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autoCompressPictures="0">
  <p:sldMasterIdLst>
    <p:sldMasterId id="2147483648" r:id="rId1"/>
  </p:sldMasterIdLst>
  <p:notesMasterIdLst>
    <p:notesMasterId r:id="rId14"/>
  </p:notesMasterIdLst>
  <p:handoutMasterIdLst>
    <p:handoutMasterId r:id="rId15"/>
  </p:handoutMasterIdLst>
  <p:sldIdLst>
    <p:sldId id="383" r:id="rId3"/>
    <p:sldId id="384" r:id="rId4"/>
    <p:sldId id="382" r:id="rId5"/>
    <p:sldId id="381" r:id="rId6"/>
    <p:sldId id="370" r:id="rId7"/>
    <p:sldId id="371" r:id="rId8"/>
    <p:sldId id="373" r:id="rId9"/>
    <p:sldId id="374" r:id="rId10"/>
    <p:sldId id="385" r:id="rId11"/>
    <p:sldId id="377" r:id="rId12"/>
    <p:sldId id="378" r:id="rId13"/>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8D7A"/>
    <a:srgbClr val="8FA83D"/>
    <a:srgbClr val="769B20"/>
    <a:srgbClr val="138357"/>
    <a:srgbClr val="E2683C"/>
    <a:srgbClr val="B8D84F"/>
    <a:srgbClr val="1ACD87"/>
    <a:srgbClr val="1DD990"/>
    <a:srgbClr val="30A5E6"/>
    <a:srgbClr val="1C9A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napToObjects="1">
      <p:cViewPr varScale="1">
        <p:scale>
          <a:sx n="80" d="100"/>
          <a:sy n="80" d="100"/>
        </p:scale>
        <p:origin x="1140" y="96"/>
      </p:cViewPr>
      <p:guideLst>
        <p:guide orient="horz" pos="2144"/>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5">
                <a:lumMod val="5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系列 2</c:v>
                </c:pt>
              </c:strCache>
            </c:strRef>
          </c:tx>
          <c:spPr>
            <a:solidFill>
              <a:schemeClr val="accent5">
                <a:lumMod val="75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系列 3</c:v>
                </c:pt>
              </c:strCache>
            </c:strRef>
          </c:tx>
          <c:spPr>
            <a:solidFill>
              <a:schemeClr val="accent5">
                <a:lumMod val="60000"/>
                <a:lumOff val="40000"/>
              </a:schemeClr>
            </a:solidFill>
          </c:spPr>
          <c:invertIfNegative val="0"/>
          <c:dLbls>
            <c:delete val="1"/>
          </c:dLbls>
          <c:cat>
            <c:strRef>
              <c:f>Sheet1!$A$2:$A$5</c:f>
              <c:strCache>
                <c:ptCount val="4"/>
                <c:pt idx="0">
                  <c:v>項目 1</c:v>
                </c:pt>
                <c:pt idx="1">
                  <c:v>項目 2</c:v>
                </c:pt>
                <c:pt idx="2">
                  <c:v>項目 3</c:v>
                </c:pt>
                <c:pt idx="3">
                  <c:v>項目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axId val="2140011640"/>
        <c:axId val="-2127027640"/>
      </c:barChart>
      <c:catAx>
        <c:axId val="2140011640"/>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crossAx val="-2127027640"/>
        <c:crosses val="autoZero"/>
        <c:auto val="1"/>
        <c:lblAlgn val="ctr"/>
        <c:lblOffset val="100"/>
        <c:noMultiLvlLbl val="0"/>
      </c:catAx>
      <c:valAx>
        <c:axId val="-2127027640"/>
        <c:scaling>
          <c:orientation val="minMax"/>
        </c:scaling>
        <c:delete val="0"/>
        <c:axPos val="l"/>
        <c:majorGridlines>
          <c:spPr>
            <a:ln w="9525" cap="flat" cmpd="sng" algn="ctr">
              <a:solidFill>
                <a:schemeClr val="bg1">
                  <a:lumMod val="85000"/>
                </a:schemeClr>
              </a:solidFill>
              <a:prstDash val="solid"/>
              <a:round/>
            </a:ln>
          </c:spPr>
        </c:majorGridlines>
        <c:numFmt formatCode="General" sourceLinked="1"/>
        <c:majorTickMark val="out"/>
        <c:minorTickMark val="none"/>
        <c:tickLblPos val="nextTo"/>
        <c:txPr>
          <a:bodyPr rot="-60000000" spcFirstLastPara="0" vertOverflow="ellipsis" vert="horz" wrap="square" anchor="ctr" anchorCtr="1"/>
          <a:lstStyle/>
          <a:p>
            <a:pPr>
              <a:defRPr lang="ja-JP" sz="1400" b="0" i="0" u="none" strike="noStrike" kern="1200" baseline="0">
                <a:solidFill>
                  <a:schemeClr val="bg1">
                    <a:lumMod val="50000"/>
                  </a:schemeClr>
                </a:solidFill>
                <a:latin typeface="+mn-lt"/>
                <a:ea typeface="+mn-ea"/>
                <a:cs typeface="+mn-cs"/>
              </a:defRPr>
            </a:pPr>
          </a:p>
        </c:txPr>
        <c:crossAx val="2140011640"/>
        <c:crosses val="autoZero"/>
        <c:crossBetween val="between"/>
      </c:valAx>
      <c:spPr>
        <a:ln>
          <a:solidFill>
            <a:schemeClr val="bg1">
              <a:lumMod val="75000"/>
            </a:schemeClr>
          </a:solidFill>
        </a:ln>
      </c:spPr>
    </c:plotArea>
    <c:legend>
      <c:legendPos val="r"/>
      <c:layout/>
      <c:overlay val="0"/>
      <c:txPr>
        <a:bodyPr rot="0" spcFirstLastPara="0" vertOverflow="ellipsis" vert="horz" wrap="square" anchor="ctr" anchorCtr="1"/>
        <a:lstStyle/>
        <a:p>
          <a:pPr>
            <a:defRPr lang="ja-JP" sz="1400" b="0" i="0" u="none" strike="noStrike" kern="1200" baseline="0">
              <a:solidFill>
                <a:srgbClr val="7F7F7F"/>
              </a:solidFill>
              <a:latin typeface="+mn-lt"/>
              <a:ea typeface="+mn-ea"/>
              <a:cs typeface="+mn-cs"/>
            </a:defRPr>
          </a:pPr>
        </a:p>
      </c:txPr>
    </c:legend>
    <c:plotVisOnly val="1"/>
    <c:dispBlanksAs val="gap"/>
    <c:showDLblsOverMax val="0"/>
  </c:chart>
  <c:txPr>
    <a:bodyPr/>
    <a:lstStyle/>
    <a:p>
      <a:pPr>
        <a:defRPr lang="en-US" sz="1800"/>
      </a:pP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9EB07D4-74BB-2143-B6E1-D7BDC262966D}" type="datetime1">
              <a:rPr kumimoji="1" lang="ja-JP" altLang="en-US" smtClean="0"/>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ED977F6-EEB5-B64D-B09F-873C07C964A9}"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C20CBF-1C77-C34D-8AC8-6799BD4E13E8}" type="datetime1">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DB9F7-2B8C-C142-B834-14CC6096F025}"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604262" y="2342870"/>
            <a:ext cx="6073957" cy="731480"/>
          </a:xfrm>
        </p:spPr>
        <p:txBody>
          <a:bodyPr>
            <a:normAutofit/>
          </a:bodyPr>
          <a:lstStyle>
            <a:lvl1pPr algn="l">
              <a:defRPr sz="3200" b="1">
                <a:latin typeface="Arial" panose="020B0604020202020204" pitchFamily="34" charset="0"/>
                <a:ea typeface="ヒラギノ角ゴ Pro W3"/>
                <a:cs typeface="Arial" panose="020B0604020202020204" pitchFamily="34" charset="0"/>
              </a:defRPr>
            </a:lvl1pPr>
          </a:lstStyle>
          <a:p>
            <a:r>
              <a:rPr kumimoji="1" lang="en-US" altLang="ja-JP"/>
              <a:t>Click to edit Master title style</a:t>
            </a:r>
            <a:endParaRPr kumimoji="1" lang="ja-JP" altLang="en-US" dirty="0"/>
          </a:p>
        </p:txBody>
      </p:sp>
      <p:sp>
        <p:nvSpPr>
          <p:cNvPr id="3" name="サブタイトル 2"/>
          <p:cNvSpPr>
            <a:spLocks noGrp="1"/>
          </p:cNvSpPr>
          <p:nvPr>
            <p:ph type="subTitle" idx="1"/>
          </p:nvPr>
        </p:nvSpPr>
        <p:spPr>
          <a:xfrm>
            <a:off x="2604262" y="3077076"/>
            <a:ext cx="6073957" cy="368616"/>
          </a:xfrm>
        </p:spPr>
        <p:txBody>
          <a:bodyPr>
            <a:normAutofit/>
          </a:bodyPr>
          <a:lstStyle>
            <a:lvl1pPr marL="0" indent="0" algn="l">
              <a:buNone/>
              <a:defRPr sz="1600">
                <a:solidFill>
                  <a:schemeClr val="tx1">
                    <a:tint val="75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en-US" altLang="ja-JP"/>
              <a:t>Click to edit Master subtitle style</a:t>
            </a:r>
            <a:endParaRPr kumimoji="1" lang="ja-JP" altLang="en-US" dirty="0"/>
          </a:p>
        </p:txBody>
      </p:sp>
      <p:sp>
        <p:nvSpPr>
          <p:cNvPr id="4" name="日付プレースホルダー 3"/>
          <p:cNvSpPr>
            <a:spLocks noGrp="1"/>
          </p:cNvSpPr>
          <p:nvPr>
            <p:ph type="dt" sz="half" idx="10"/>
          </p:nvPr>
        </p:nvSpPr>
        <p:spPr>
          <a:xfrm>
            <a:off x="454786" y="6469730"/>
            <a:ext cx="2149476" cy="251745"/>
          </a:xfrm>
        </p:spPr>
        <p:txBody>
          <a:bodyPr/>
          <a:lstStyle/>
          <a:p>
            <a:r>
              <a:rPr kumimoji="1" lang="en-US" altLang="ja-JP"/>
              <a:t>26 November 2020</a:t>
            </a:r>
            <a:endParaRPr kumimoji="1" lang="ja-JP" altLang="en-US" dirty="0"/>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
        <p:nvSpPr>
          <p:cNvPr id="14" name="直角三角形 13"/>
          <p:cNvSpPr/>
          <p:nvPr userDrawn="1"/>
        </p:nvSpPr>
        <p:spPr>
          <a:xfrm>
            <a:off x="-4960" y="2734216"/>
            <a:ext cx="4132363" cy="4132363"/>
          </a:xfrm>
          <a:prstGeom prst="rtTriangle">
            <a:avLst/>
          </a:prstGeom>
          <a:gradFill flip="none" rotWithShape="1">
            <a:gsLst>
              <a:gs pos="0">
                <a:srgbClr val="769B20"/>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直角三角形 15"/>
          <p:cNvSpPr/>
          <p:nvPr userDrawn="1"/>
        </p:nvSpPr>
        <p:spPr>
          <a:xfrm rot="10800000">
            <a:off x="7805434" y="-1"/>
            <a:ext cx="1347146" cy="1347146"/>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pic>
        <p:nvPicPr>
          <p:cNvPr id="19" name="図 18" descr="pts-logo-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700000">
            <a:off x="-87470" y="3740295"/>
            <a:ext cx="4712378" cy="1425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p:txBody>
          <a:bodyPr/>
          <a:lstStyle>
            <a:lvl1pPr>
              <a:defRPr sz="250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dirty="0"/>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7" name="直線コネクタ 6"/>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381107"/>
            <a:ext cx="7772400" cy="844444"/>
          </a:xfrm>
        </p:spPr>
        <p:txBody>
          <a:bodyPr anchor="t">
            <a:normAutofit/>
          </a:bodyPr>
          <a:lstStyle>
            <a:lvl1pPr algn="l">
              <a:defRPr sz="3600" b="1" cap="all">
                <a:latin typeface="Arial" panose="020B0604020202020204" pitchFamily="34" charset="0"/>
                <a:cs typeface="Arial" panose="020B0604020202020204" pitchFamily="34" charset="0"/>
              </a:defRPr>
            </a:lvl1pPr>
          </a:lstStyle>
          <a:p>
            <a:r>
              <a:rPr kumimoji="1" lang="en-US" altLang="ja-JP"/>
              <a:t>Click to edit Master title style</a:t>
            </a:r>
            <a:endParaRPr kumimoji="1" lang="ja-JP" altLang="en-US" dirty="0"/>
          </a:p>
        </p:txBody>
      </p:sp>
      <p:sp>
        <p:nvSpPr>
          <p:cNvPr id="3" name="テキスト プレースホルダー 2"/>
          <p:cNvSpPr>
            <a:spLocks noGrp="1"/>
          </p:cNvSpPr>
          <p:nvPr>
            <p:ph type="body" idx="1"/>
          </p:nvPr>
        </p:nvSpPr>
        <p:spPr>
          <a:xfrm>
            <a:off x="722313" y="3912725"/>
            <a:ext cx="7772400" cy="442638"/>
          </a:xfrm>
        </p:spPr>
        <p:txBody>
          <a:bodyPr anchor="b"/>
          <a:lstStyle>
            <a:lvl1pPr marL="0" indent="0">
              <a:buNone/>
              <a:defRPr sz="2000">
                <a:solidFill>
                  <a:schemeClr val="tx1">
                    <a:tint val="75000"/>
                  </a:schemeClr>
                </a:solidFill>
                <a:latin typeface="Arial" panose="020B0604020202020204" pitchFamily="34" charset="0"/>
                <a:cs typeface="Arial" panose="020B0604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en-US" altLang="ja-JP"/>
              <a:t>Edit Master text styles</a:t>
            </a:r>
            <a:endParaRPr kumimoji="1" lang="en-US" altLang="ja-JP"/>
          </a:p>
        </p:txBody>
      </p:sp>
      <p:sp>
        <p:nvSpPr>
          <p:cNvPr id="4" name="日付プレースホルダー 3"/>
          <p:cNvSpPr>
            <a:spLocks noGrp="1"/>
          </p:cNvSpPr>
          <p:nvPr>
            <p:ph type="dt" sz="half" idx="10"/>
          </p:nvPr>
        </p:nvSpPr>
        <p:spPr/>
        <p:txBody>
          <a:bodyPr/>
          <a:lstStyle/>
          <a:p>
            <a:r>
              <a:rPr lang="en-US" altLang="ja-JP">
                <a:sym typeface="+mn-ea"/>
              </a:rPr>
              <a:t>26 November 2020</a:t>
            </a:r>
            <a:endParaRPr kumimoji="1" lang="ja-JP" altLang="en-US"/>
          </a:p>
        </p:txBody>
      </p:sp>
      <p:sp>
        <p:nvSpPr>
          <p:cNvPr id="5" name="フッター プレースホルダー 4"/>
          <p:cNvSpPr>
            <a:spLocks noGrp="1"/>
          </p:cNvSpPr>
          <p:nvPr>
            <p:ph type="ftr" sz="quarter" idx="11"/>
          </p:nvPr>
        </p:nvSpPr>
        <p:spPr/>
        <p:txBody>
          <a:bodyPr/>
          <a:lstStyle/>
          <a:p>
            <a:r>
              <a:rPr kumimoji="1" lang="en-US" altLang="ja-JP"/>
              <a:t>LAMPART</a:t>
            </a:r>
            <a:endParaRPr kumimoji="1" lang="ja-JP" altLang="en-US"/>
          </a:p>
        </p:txBody>
      </p:sp>
      <p:sp>
        <p:nvSpPr>
          <p:cNvPr id="6" name="スライド番号プレースホルダー 5"/>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8" name="直線コネクタ 7"/>
          <p:cNvCxnSpPr/>
          <p:nvPr userDrawn="1"/>
        </p:nvCxnSpPr>
        <p:spPr>
          <a:xfrm>
            <a:off x="722313" y="4355363"/>
            <a:ext cx="7772400" cy="0"/>
          </a:xfrm>
          <a:prstGeom prst="line">
            <a:avLst/>
          </a:prstGeom>
          <a:ln w="19050" cmpd="sng">
            <a:solidFill>
              <a:srgbClr val="B8D84F"/>
            </a:solidFill>
          </a:ln>
          <a:effectLst/>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en-US" altLang="ja-JP"/>
              <a:t>Click to edit Master title style</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4" name="コンテンツ プレースホルダー 3"/>
          <p:cNvSpPr>
            <a:spLocks noGrp="1"/>
          </p:cNvSpPr>
          <p:nvPr>
            <p:ph sz="half" idx="2"/>
          </p:nvPr>
        </p:nvSpPr>
        <p:spPr>
          <a:xfrm>
            <a:off x="457200" y="2174875"/>
            <a:ext cx="4040188"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ja-JP"/>
              <a:t>Edit Master text styles</a:t>
            </a:r>
            <a:endParaRPr kumimoji="1" lang="en-US" altLang="ja-JP"/>
          </a:p>
        </p:txBody>
      </p:sp>
      <p:sp>
        <p:nvSpPr>
          <p:cNvPr id="6" name="コンテンツ プレースホルダー 5"/>
          <p:cNvSpPr>
            <a:spLocks noGrp="1"/>
          </p:cNvSpPr>
          <p:nvPr>
            <p:ph sz="quarter" idx="4"/>
          </p:nvPr>
        </p:nvSpPr>
        <p:spPr>
          <a:xfrm>
            <a:off x="4645025" y="2174875"/>
            <a:ext cx="4041775" cy="3951288"/>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7" name="日付プレースホルダー 6"/>
          <p:cNvSpPr>
            <a:spLocks noGrp="1"/>
          </p:cNvSpPr>
          <p:nvPr>
            <p:ph type="dt" sz="half" idx="10"/>
          </p:nvPr>
        </p:nvSpPr>
        <p:spPr/>
        <p:txBody>
          <a:bodyPr/>
          <a:lstStyle/>
          <a:p>
            <a:r>
              <a:rPr lang="en-US" altLang="ja-JP">
                <a:sym typeface="+mn-ea"/>
              </a:rPr>
              <a:t>26 November 2020</a:t>
            </a:r>
            <a:endParaRPr kumimoji="1" lang="ja-JP" altLang="en-US"/>
          </a:p>
        </p:txBody>
      </p:sp>
      <p:sp>
        <p:nvSpPr>
          <p:cNvPr id="8" name="フッター プレースホルダー 7"/>
          <p:cNvSpPr>
            <a:spLocks noGrp="1"/>
          </p:cNvSpPr>
          <p:nvPr>
            <p:ph type="ftr" sz="quarter" idx="11"/>
          </p:nvPr>
        </p:nvSpPr>
        <p:spPr/>
        <p:txBody>
          <a:bodyPr/>
          <a:lstStyle/>
          <a:p>
            <a:r>
              <a:rPr kumimoji="1" lang="en-US" altLang="ja-JP"/>
              <a:t>LAMPART</a:t>
            </a:r>
            <a:endParaRPr kumimoji="1" lang="ja-JP" altLang="en-US"/>
          </a:p>
        </p:txBody>
      </p:sp>
      <p:sp>
        <p:nvSpPr>
          <p:cNvPr id="9" name="スライド番号プレースホルダー 8"/>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Click to edit Master title style</a:t>
            </a:r>
            <a:endParaRPr kumimoji="1" lang="ja-JP" altLang="en-US"/>
          </a:p>
        </p:txBody>
      </p:sp>
      <p:sp>
        <p:nvSpPr>
          <p:cNvPr id="3" name="日付プレースホルダー 2"/>
          <p:cNvSpPr>
            <a:spLocks noGrp="1"/>
          </p:cNvSpPr>
          <p:nvPr>
            <p:ph type="dt" sz="half" idx="10"/>
          </p:nvPr>
        </p:nvSpPr>
        <p:spPr/>
        <p:txBody>
          <a:bodyPr/>
          <a:lstStyle/>
          <a:p>
            <a:r>
              <a:rPr kumimoji="1" lang="en-US" altLang="ja-JP"/>
              <a:t>26 November 2020</a:t>
            </a:r>
            <a:endParaRPr kumimoji="1" lang="ja-JP" altLang="en-US"/>
          </a:p>
        </p:txBody>
      </p:sp>
      <p:sp>
        <p:nvSpPr>
          <p:cNvPr id="4" name="フッター プレースホルダー 3"/>
          <p:cNvSpPr>
            <a:spLocks noGrp="1"/>
          </p:cNvSpPr>
          <p:nvPr>
            <p:ph type="ftr" sz="quarter" idx="11"/>
          </p:nvPr>
        </p:nvSpPr>
        <p:spPr/>
        <p:txBody>
          <a:bodyPr/>
          <a:lstStyle/>
          <a:p>
            <a:r>
              <a:rPr kumimoji="1" lang="en-US" altLang="ja-JP"/>
              <a:t>LAMPART</a:t>
            </a:r>
            <a:endParaRPr kumimoji="1"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cxnSp>
        <p:nvCxnSpPr>
          <p:cNvPr id="6" name="直線コネクタ 5"/>
          <p:cNvCxnSpPr/>
          <p:nvPr userDrawn="1"/>
        </p:nvCxnSpPr>
        <p:spPr>
          <a:xfrm>
            <a:off x="0" y="1364298"/>
            <a:ext cx="9144000" cy="0"/>
          </a:xfrm>
          <a:prstGeom prst="line">
            <a:avLst/>
          </a:prstGeom>
          <a:ln w="12700" cmpd="sng">
            <a:solidFill>
              <a:srgbClr val="D2F0E9"/>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r>
              <a:rPr lang="en-US" altLang="ja-JP">
                <a:sym typeface="+mn-ea"/>
              </a:rPr>
              <a:t>26 November 2020</a:t>
            </a:r>
            <a:endParaRPr kumimoji="1" lang="ja-JP" altLang="en-US"/>
          </a:p>
        </p:txBody>
      </p:sp>
      <p:sp>
        <p:nvSpPr>
          <p:cNvPr id="3" name="フッター プレースホルダー 2"/>
          <p:cNvSpPr>
            <a:spLocks noGrp="1"/>
          </p:cNvSpPr>
          <p:nvPr>
            <p:ph type="ftr" sz="quarter" idx="11"/>
          </p:nvPr>
        </p:nvSpPr>
        <p:spPr/>
        <p:txBody>
          <a:bodyPr/>
          <a:lstStyle/>
          <a:p>
            <a:r>
              <a:rPr kumimoji="1" lang="en-US" altLang="ja-JP"/>
              <a:t>LAMPART</a:t>
            </a:r>
            <a:endParaRPr kumimoji="1" lang="ja-JP" altLang="en-US"/>
          </a:p>
        </p:txBody>
      </p:sp>
      <p:sp>
        <p:nvSpPr>
          <p:cNvPr id="4" name="スライド番号プレースホルダー 3"/>
          <p:cNvSpPr>
            <a:spLocks noGrp="1"/>
          </p:cNvSpPr>
          <p:nvPr>
            <p:ph type="sldNum" sz="quarter" idx="12"/>
          </p:nvPr>
        </p:nvSpPr>
        <p:spPr/>
        <p:txBody>
          <a:bodyPr/>
          <a:lstStyle>
            <a:lvl1pPr>
              <a:defRPr sz="1300"/>
            </a:lvl1p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29664"/>
            <a:ext cx="3008313" cy="405435"/>
          </a:xfrm>
        </p:spPr>
        <p:txBody>
          <a:bodyPr anchor="b">
            <a:normAutofit/>
          </a:bodyPr>
          <a:lstStyle>
            <a:lvl1pPr algn="l">
              <a:defRPr sz="1600" b="1"/>
            </a:lvl1pPr>
          </a:lstStyle>
          <a:p>
            <a:r>
              <a:rPr kumimoji="1" lang="en-US" altLang="ja-JP"/>
              <a:t>Click to edit Master title style</a:t>
            </a:r>
            <a:endParaRPr kumimoji="1" lang="ja-JP" altLang="en-US"/>
          </a:p>
        </p:txBody>
      </p:sp>
      <p:sp>
        <p:nvSpPr>
          <p:cNvPr id="3" name="コンテンツ プレースホルダー 2"/>
          <p:cNvSpPr>
            <a:spLocks noGrp="1"/>
          </p:cNvSpPr>
          <p:nvPr>
            <p:ph idx="1"/>
          </p:nvPr>
        </p:nvSpPr>
        <p:spPr>
          <a:xfrm>
            <a:off x="3575050" y="1029664"/>
            <a:ext cx="5111750" cy="5096499"/>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kumimoji="1" lang="en-US" altLang="ja-JP"/>
              <a:t>Edit Master text styles</a:t>
            </a:r>
            <a:endParaRPr kumimoji="1" lang="en-US" altLang="ja-JP"/>
          </a:p>
          <a:p>
            <a:pPr lvl="1"/>
            <a:r>
              <a:rPr kumimoji="1" lang="en-US" altLang="ja-JP"/>
              <a:t>Second level</a:t>
            </a:r>
            <a:endParaRPr kumimoji="1" lang="en-US" altLang="ja-JP"/>
          </a:p>
          <a:p>
            <a:pPr lvl="2"/>
            <a:r>
              <a:rPr kumimoji="1" lang="en-US" altLang="ja-JP"/>
              <a:t>Third level</a:t>
            </a:r>
            <a:endParaRPr kumimoji="1" lang="en-US" altLang="ja-JP"/>
          </a:p>
          <a:p>
            <a:pPr lvl="3"/>
            <a:r>
              <a:rPr kumimoji="1" lang="en-US" altLang="ja-JP"/>
              <a:t>Fourth level</a:t>
            </a:r>
            <a:endParaRPr kumimoji="1" lang="en-US" altLang="ja-JP"/>
          </a:p>
          <a:p>
            <a:pPr lvl="4"/>
            <a:r>
              <a:rPr kumimoji="1" lang="en-US" altLang="ja-JP"/>
              <a:t>Fifth level</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en-US" altLang="ja-JP"/>
              <a:t>Edit Master text styles</a:t>
            </a:r>
            <a:endParaRPr kumimoji="1" lang="en-US" altLang="ja-JP"/>
          </a:p>
        </p:txBody>
      </p:sp>
      <p:sp>
        <p:nvSpPr>
          <p:cNvPr id="5" name="日付プレースホルダー 4"/>
          <p:cNvSpPr>
            <a:spLocks noGrp="1"/>
          </p:cNvSpPr>
          <p:nvPr>
            <p:ph type="dt" sz="half" idx="10"/>
          </p:nvPr>
        </p:nvSpPr>
        <p:spPr/>
        <p:txBody>
          <a:bodyPr/>
          <a:lstStyle/>
          <a:p>
            <a:r>
              <a:rPr kumimoji="1" lang="en-US" altLang="ja-JP"/>
              <a:t>26 November 2020</a:t>
            </a:r>
            <a:endParaRPr kumimoji="1" lang="ja-JP" altLang="en-US"/>
          </a:p>
        </p:txBody>
      </p:sp>
      <p:sp>
        <p:nvSpPr>
          <p:cNvPr id="6" name="フッター プレースホルダー 5"/>
          <p:cNvSpPr>
            <a:spLocks noGrp="1"/>
          </p:cNvSpPr>
          <p:nvPr>
            <p:ph type="ftr" sz="quarter" idx="11"/>
          </p:nvPr>
        </p:nvSpPr>
        <p:spPr/>
        <p:txBody>
          <a:bodyPr/>
          <a:lstStyle/>
          <a:p>
            <a:r>
              <a:rPr kumimoji="1" lang="en-US" altLang="ja-JP"/>
              <a:t>LAMPART</a:t>
            </a:r>
            <a:endParaRPr kumimoji="1" lang="ja-JP" altLang="en-US"/>
          </a:p>
        </p:txBody>
      </p:sp>
      <p:sp>
        <p:nvSpPr>
          <p:cNvPr id="7" name="スライド番号プレースホルダー 6"/>
          <p:cNvSpPr>
            <a:spLocks noGrp="1"/>
          </p:cNvSpPr>
          <p:nvPr>
            <p:ph type="sldNum" sz="quarter" idx="12"/>
          </p:nvPr>
        </p:nvSpPr>
        <p:spPr/>
        <p:txBody>
          <a:bodyPr/>
          <a:lstStyle/>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kumimoji="1" lang="ja-JP" altLang="en-US" dirty="0"/>
              <a:t>表のカラー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accent5">
                              <a:lumMod val="50000"/>
                            </a:schemeClr>
                          </a:solidFill>
                          <a:latin typeface="+mn-ea"/>
                          <a:ea typeface="+mn-ea"/>
                          <a:cs typeface="ヒラギノ角ゴ Pro W6"/>
                        </a:rPr>
                        <a:t>Header</a:t>
                      </a:r>
                      <a:endParaRPr kumimoji="1" lang="en-US" altLang="ja-JP" b="1" dirty="0">
                        <a:solidFill>
                          <a:schemeClr val="accent5">
                            <a:lumMod val="50000"/>
                          </a:schemeClr>
                        </a:solidFill>
                        <a:latin typeface="+mn-ea"/>
                        <a:ea typeface="+mn-ea"/>
                        <a:cs typeface="ヒラギノ角ゴ Pro W6"/>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125">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A5D848">
                          <a:lumMod val="75000"/>
                        </a:srgbClr>
                      </a:solidFill>
                      <a:prstDash val="solid"/>
                      <a:round/>
                      <a:headEnd type="none" w="med" len="med"/>
                      <a:tailEnd type="none" w="med" len="med"/>
                    </a:lnL>
                    <a:lnR w="12700" cap="flat" cmpd="sng" algn="ctr">
                      <a:solidFill>
                        <a:srgbClr val="A5D848">
                          <a:lumMod val="75000"/>
                        </a:srgbClr>
                      </a:solidFill>
                      <a:prstDash val="solid"/>
                      <a:round/>
                      <a:headEnd type="none" w="med" len="med"/>
                      <a:tailEnd type="none" w="med" len="med"/>
                    </a:lnR>
                    <a:lnT w="12700" cap="flat" cmpd="sng" algn="ctr">
                      <a:solidFill>
                        <a:srgbClr val="A5D848">
                          <a:lumMod val="75000"/>
                        </a:srgbClr>
                      </a:solidFill>
                      <a:prstDash val="solid"/>
                      <a:round/>
                      <a:headEnd type="none" w="med" len="med"/>
                      <a:tailEnd type="none" w="med" len="med"/>
                    </a:lnT>
                    <a:lnB w="12700" cap="flat" cmpd="sng" algn="ctr">
                      <a:solidFill>
                        <a:srgbClr val="A5D848">
                          <a:lumMod val="75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7" name="コンテンツ プレースホルダー 6"/>
          <p:cNvGraphicFramePr/>
          <p:nvPr userDrawn="1"/>
        </p:nvGraphicFramePr>
        <p:xfrm>
          <a:off x="4867814" y="1682268"/>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4">
                              <a:lumMod val="50000"/>
                              <a:alpha val="25000"/>
                            </a:schemeClr>
                          </a:outerShdw>
                        </a:effectLst>
                        <a:latin typeface="+mn-ea"/>
                        <a:ea typeface="+mn-ea"/>
                        <a:cs typeface="ヒラギノ角ゴ Pro W6"/>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5">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A5D848">
                          <a:lumMod val="50000"/>
                        </a:srgbClr>
                      </a:solidFill>
                      <a:prstDash val="solid"/>
                      <a:round/>
                      <a:headEnd type="none" w="med" len="med"/>
                      <a:tailEnd type="none" w="med" len="med"/>
                    </a:lnL>
                    <a:lnR w="12700" cap="flat" cmpd="sng" algn="ctr">
                      <a:solidFill>
                        <a:srgbClr val="A5D848">
                          <a:lumMod val="50000"/>
                        </a:srgbClr>
                      </a:solidFill>
                      <a:prstDash val="solid"/>
                      <a:round/>
                      <a:headEnd type="none" w="med" len="med"/>
                      <a:tailEnd type="none" w="med" len="med"/>
                    </a:lnR>
                    <a:lnT w="12700" cap="flat" cmpd="sng" algn="ctr">
                      <a:solidFill>
                        <a:srgbClr val="A5D848">
                          <a:lumMod val="50000"/>
                        </a:srgbClr>
                      </a:solidFill>
                      <a:prstDash val="solid"/>
                      <a:round/>
                      <a:headEnd type="none" w="med" len="med"/>
                      <a:tailEnd type="none" w="med" len="med"/>
                    </a:lnT>
                    <a:lnB w="12700" cap="flat" cmpd="sng" algn="ctr">
                      <a:solidFill>
                        <a:srgbClr val="A5D848">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8" name="コンテンツ プレースホルダー 6"/>
          <p:cNvGraphicFramePr/>
          <p:nvPr userDrawn="1"/>
        </p:nvGraphicFramePr>
        <p:xfrm>
          <a:off x="457200"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rgbClr val="E2683C"/>
                          </a:solidFill>
                          <a:latin typeface="+mn-ea"/>
                          <a:ea typeface="+mn-ea"/>
                          <a:cs typeface="ヒラギノ角ゴ Pro W6"/>
                        </a:rPr>
                        <a:t>Header</a:t>
                      </a:r>
                      <a:endParaRPr kumimoji="1" lang="en-US" altLang="ja-JP" b="1" dirty="0">
                        <a:solidFill>
                          <a:srgbClr val="E2683C"/>
                        </a:solidFill>
                        <a:latin typeface="+mn-ea"/>
                        <a:ea typeface="+mn-ea"/>
                        <a:cs typeface="ヒラギノ角ゴ Pro W6"/>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r>
              <a:tr h="365532">
                <a:tc>
                  <a:txBody>
                    <a:bodyPr/>
                    <a:lstStyle/>
                    <a:p>
                      <a:pPr algn="ct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chemeClr val="bg1">
                              <a:lumMod val="50000"/>
                            </a:schemeClr>
                          </a:solidFill>
                        </a:rPr>
                        <a:t>テキスト</a:t>
                      </a:r>
                      <a:endParaRPr kumimoji="1" lang="ja-JP" altLang="en-US" sz="1400" dirty="0">
                        <a:solidFill>
                          <a:schemeClr val="bg1">
                            <a:lumMod val="50000"/>
                          </a:schemeClr>
                        </a:solidFill>
                      </a:endParaRPr>
                    </a:p>
                  </a:txBody>
                  <a:tcPr anchor="ctr">
                    <a:lnL w="12700" cap="flat" cmpd="sng" algn="ctr">
                      <a:solidFill>
                        <a:srgbClr val="FF6700">
                          <a:lumMod val="60000"/>
                          <a:lumOff val="40000"/>
                        </a:srgbClr>
                      </a:solidFill>
                      <a:prstDash val="solid"/>
                      <a:round/>
                      <a:headEnd type="none" w="med" len="med"/>
                      <a:tailEnd type="none" w="med" len="med"/>
                    </a:lnL>
                    <a:lnR w="12700" cap="flat" cmpd="sng" algn="ctr">
                      <a:solidFill>
                        <a:srgbClr val="FF6700">
                          <a:lumMod val="60000"/>
                          <a:lumOff val="40000"/>
                        </a:srgbClr>
                      </a:solidFill>
                      <a:prstDash val="solid"/>
                      <a:round/>
                      <a:headEnd type="none" w="med" len="med"/>
                      <a:tailEnd type="none" w="med" len="med"/>
                    </a:lnR>
                    <a:lnT w="12700" cap="flat" cmpd="sng" algn="ctr">
                      <a:solidFill>
                        <a:srgbClr val="FF6700">
                          <a:lumMod val="60000"/>
                          <a:lumOff val="40000"/>
                        </a:srgbClr>
                      </a:solidFill>
                      <a:prstDash val="solid"/>
                      <a:round/>
                      <a:headEnd type="none" w="med" len="med"/>
                      <a:tailEnd type="none" w="med" len="med"/>
                    </a:lnT>
                    <a:lnB w="12700" cap="flat" cmpd="sng" algn="ctr">
                      <a:solidFill>
                        <a:srgbClr val="FF6700">
                          <a:lumMod val="60000"/>
                          <a:lumOff val="4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9" name="コンテンツ プレースホルダー 6"/>
          <p:cNvGraphicFramePr/>
          <p:nvPr userDrawn="1"/>
        </p:nvGraphicFramePr>
        <p:xfrm>
          <a:off x="4867814" y="4045673"/>
          <a:ext cx="3818986" cy="1870359"/>
        </p:xfrm>
        <a:graphic>
          <a:graphicData uri="http://schemas.openxmlformats.org/drawingml/2006/table">
            <a:tbl>
              <a:tblPr firstRow="1" bandRow="1">
                <a:tableStyleId>{72833802-FEF1-4C79-8D5D-14CF1EAF98D9}</a:tableStyleId>
              </a:tblPr>
              <a:tblGrid>
                <a:gridCol w="1909493"/>
                <a:gridCol w="1909493"/>
              </a:tblGrid>
              <a:tr h="408231">
                <a:tc>
                  <a:txBody>
                    <a:bodyPr/>
                    <a:lstStyle/>
                    <a:p>
                      <a:pPr algn="ct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rPr>
                        <a:t>Header</a:t>
                      </a:r>
                      <a:endParaRPr kumimoji="1" lang="en-US" altLang="ja-JP" b="1" dirty="0">
                        <a:solidFill>
                          <a:schemeClr val="bg1"/>
                        </a:solidFill>
                        <a:effectLst>
                          <a:outerShdw dist="25400" dir="16200000" algn="tl" rotWithShape="0">
                            <a:schemeClr val="accent3">
                              <a:lumMod val="50000"/>
                              <a:alpha val="25000"/>
                            </a:schemeClr>
                          </a:outerShdw>
                        </a:effectLst>
                        <a:latin typeface="+mn-ea"/>
                        <a:ea typeface="+mn-ea"/>
                        <a:cs typeface="ヒラギノ角ゴ Pro W6"/>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r>
              <a:tr h="365532">
                <a:tc>
                  <a:txBody>
                    <a:bodyPr/>
                    <a:lstStyle/>
                    <a:p>
                      <a:pPr algn="ct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r h="365532">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kumimoji="1" lang="ja-JP" altLang="en-US" sz="1400" dirty="0">
                          <a:solidFill>
                            <a:srgbClr val="7F7F7F"/>
                          </a:solidFill>
                        </a:rPr>
                        <a:t>テキスト</a:t>
                      </a:r>
                      <a:endParaRPr kumimoji="1" lang="ja-JP" altLang="en-US" sz="1400" dirty="0">
                        <a:solidFill>
                          <a:srgbClr val="7F7F7F"/>
                        </a:solidFill>
                      </a:endParaRPr>
                    </a:p>
                  </a:txBody>
                  <a:tcPr anchor="ctr">
                    <a:lnL w="12700" cap="flat" cmpd="sng" algn="ctr">
                      <a:solidFill>
                        <a:srgbClr val="FEA022">
                          <a:lumMod val="50000"/>
                        </a:srgbClr>
                      </a:solidFill>
                      <a:prstDash val="solid"/>
                      <a:round/>
                      <a:headEnd type="none" w="med" len="med"/>
                      <a:tailEnd type="none" w="med" len="med"/>
                    </a:lnL>
                    <a:lnR w="12700" cap="flat" cmpd="sng" algn="ctr">
                      <a:solidFill>
                        <a:srgbClr val="FEA022">
                          <a:lumMod val="50000"/>
                        </a:srgbClr>
                      </a:solidFill>
                      <a:prstDash val="solid"/>
                      <a:round/>
                      <a:headEnd type="none" w="med" len="med"/>
                      <a:tailEnd type="none" w="med" len="med"/>
                    </a:lnR>
                    <a:lnT w="12700" cap="flat" cmpd="sng" algn="ctr">
                      <a:solidFill>
                        <a:srgbClr val="FEA022">
                          <a:lumMod val="50000"/>
                        </a:srgbClr>
                      </a:solidFill>
                      <a:prstDash val="solid"/>
                      <a:round/>
                      <a:headEnd type="none" w="med" len="med"/>
                      <a:tailEnd type="none" w="med" len="med"/>
                    </a:lnT>
                    <a:lnB w="12700" cap="flat" cmpd="sng" algn="ctr">
                      <a:solidFill>
                        <a:srgbClr val="FEA022">
                          <a:lumMod val="5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1" name="直線コネクタ 10"/>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ja-JP" altLang="en-US" dirty="0"/>
              <a:t>グラフのカラー</a:t>
            </a:r>
            <a:endParaRPr kumimoji="1" lang="ja-JP" altLang="en-US" dirty="0"/>
          </a:p>
        </p:txBody>
      </p:sp>
      <p:sp>
        <p:nvSpPr>
          <p:cNvPr id="3" name="日付プレースホルダー 2"/>
          <p:cNvSpPr>
            <a:spLocks noGrp="1"/>
          </p:cNvSpPr>
          <p:nvPr>
            <p:ph type="dt" sz="half" idx="10"/>
          </p:nvPr>
        </p:nvSpPr>
        <p:spPr/>
        <p:txBody>
          <a:bodyPr/>
          <a:lstStyle/>
          <a:p>
            <a:r>
              <a:rPr lang="en-US" altLang="ja-JP">
                <a:sym typeface="+mn-ea"/>
              </a:rPr>
              <a:t>26 November 2020</a:t>
            </a:r>
            <a:endParaRPr lang="ja-JP" altLang="en-US" dirty="0"/>
          </a:p>
        </p:txBody>
      </p:sp>
      <p:sp>
        <p:nvSpPr>
          <p:cNvPr id="4" name="フッター プレースホルダー 3"/>
          <p:cNvSpPr>
            <a:spLocks noGrp="1"/>
          </p:cNvSpPr>
          <p:nvPr>
            <p:ph type="ftr" sz="quarter" idx="11"/>
          </p:nvPr>
        </p:nvSpPr>
        <p:spPr/>
        <p:txBody>
          <a:bodyPr/>
          <a:lstStyle/>
          <a:p>
            <a:r>
              <a:rPr lang="en-US" altLang="ja-JP"/>
              <a:t>LAMPART</a:t>
            </a:r>
            <a:endParaRPr lang="ja-JP" altLang="en-US"/>
          </a:p>
        </p:txBody>
      </p:sp>
      <p:sp>
        <p:nvSpPr>
          <p:cNvPr id="5" name="スライド番号プレースホルダー 4"/>
          <p:cNvSpPr>
            <a:spLocks noGrp="1"/>
          </p:cNvSpPr>
          <p:nvPr>
            <p:ph type="sldNum" sz="quarter" idx="12"/>
          </p:nvPr>
        </p:nvSpPr>
        <p:spPr/>
        <p:txBody>
          <a:bodyPr/>
          <a:lstStyle/>
          <a:p>
            <a:fld id="{C461C328-E9FF-BE48-9F5C-B11C11EC60FE}" type="slidenum">
              <a:rPr lang="ja-JP" altLang="en-US" smtClean="0"/>
            </a:fld>
            <a:endParaRPr lang="ja-JP" altLang="en-US"/>
          </a:p>
        </p:txBody>
      </p:sp>
      <p:graphicFrame>
        <p:nvGraphicFramePr>
          <p:cNvPr id="6" name="コンテンツ プレースホルダー 6"/>
          <p:cNvGraphicFramePr/>
          <p:nvPr userDrawn="1"/>
        </p:nvGraphicFramePr>
        <p:xfrm>
          <a:off x="457200" y="3039241"/>
          <a:ext cx="8229600" cy="3275834"/>
        </p:xfrm>
        <a:graphic>
          <a:graphicData uri="http://schemas.openxmlformats.org/drawingml/2006/chart">
            <c:chart xmlns:c="http://schemas.openxmlformats.org/drawingml/2006/chart" xmlns:r="http://schemas.openxmlformats.org/officeDocument/2006/relationships" r:id="rId2"/>
          </a:graphicData>
        </a:graphic>
      </p:graphicFrame>
      <p:sp>
        <p:nvSpPr>
          <p:cNvPr id="7" name="テキスト ボックス 6"/>
          <p:cNvSpPr txBox="1"/>
          <p:nvPr userDrawn="1"/>
        </p:nvSpPr>
        <p:spPr>
          <a:xfrm>
            <a:off x="681824" y="2222194"/>
            <a:ext cx="3327013" cy="369332"/>
          </a:xfrm>
          <a:prstGeom prst="rect">
            <a:avLst/>
          </a:prstGeom>
          <a:noFill/>
        </p:spPr>
        <p:txBody>
          <a:bodyPr wrap="none" rtlCol="0">
            <a:spAutoFit/>
          </a:bodyPr>
          <a:lstStyle/>
          <a:p>
            <a:r>
              <a:rPr kumimoji="1" lang="en-US" altLang="ja-JP" b="0" i="0" dirty="0">
                <a:solidFill>
                  <a:srgbClr val="138357"/>
                </a:solidFill>
                <a:latin typeface="ヒラギノ角ゴ Pro W6"/>
                <a:ea typeface="ヒラギノ角ゴ Pro W6"/>
                <a:cs typeface="ヒラギノ角ゴ Pro W6"/>
              </a:rPr>
              <a:t>Facebook</a:t>
            </a:r>
            <a:r>
              <a:rPr kumimoji="1" lang="ja-JP" altLang="en-US" b="0" i="0" dirty="0">
                <a:solidFill>
                  <a:srgbClr val="138357"/>
                </a:solidFill>
                <a:latin typeface="ヒラギノ角ゴ Pro W6"/>
                <a:ea typeface="ヒラギノ角ゴ Pro W6"/>
                <a:cs typeface="ヒラギノ角ゴ Pro W6"/>
              </a:rPr>
              <a:t>の年代別ユーザ数</a:t>
            </a:r>
            <a:endParaRPr kumimoji="1" lang="en-US" altLang="ja-JP" b="0" i="0" dirty="0">
              <a:solidFill>
                <a:srgbClr val="138357"/>
              </a:solidFill>
              <a:latin typeface="ヒラギノ角ゴ Pro W6"/>
              <a:ea typeface="ヒラギノ角ゴ Pro W6"/>
              <a:cs typeface="ヒラギノ角ゴ Pro W6"/>
            </a:endParaRPr>
          </a:p>
        </p:txBody>
      </p:sp>
      <p:sp>
        <p:nvSpPr>
          <p:cNvPr id="8" name="テキスト ボックス 7"/>
          <p:cNvSpPr txBox="1"/>
          <p:nvPr userDrawn="1"/>
        </p:nvSpPr>
        <p:spPr>
          <a:xfrm>
            <a:off x="681824" y="1955841"/>
            <a:ext cx="2864887" cy="276999"/>
          </a:xfrm>
          <a:prstGeom prst="rect">
            <a:avLst/>
          </a:prstGeom>
          <a:noFill/>
        </p:spPr>
        <p:txBody>
          <a:bodyPr wrap="none" rtlCol="0">
            <a:spAutoFit/>
          </a:bodyPr>
          <a:lstStyle/>
          <a:p>
            <a:r>
              <a:rPr kumimoji="1" lang="en-US" altLang="ja-JP" sz="1200" b="0" dirty="0" err="1">
                <a:solidFill>
                  <a:srgbClr val="138357"/>
                </a:solidFill>
                <a:latin typeface="+mn-ea"/>
                <a:ea typeface="+mn-ea"/>
              </a:rPr>
              <a:t>Wakka</a:t>
            </a:r>
            <a:r>
              <a:rPr kumimoji="1" lang="ja-JP" altLang="en-US" sz="1200" b="0" dirty="0">
                <a:solidFill>
                  <a:srgbClr val="138357"/>
                </a:solidFill>
                <a:latin typeface="+mn-ea"/>
                <a:ea typeface="+mn-ea"/>
              </a:rPr>
              <a:t> </a:t>
            </a:r>
            <a:r>
              <a:rPr kumimoji="1" lang="en-US" altLang="ja-JP" sz="1200" b="0" dirty="0">
                <a:solidFill>
                  <a:srgbClr val="138357"/>
                </a:solidFill>
                <a:latin typeface="+mn-ea"/>
                <a:ea typeface="+mn-ea"/>
              </a:rPr>
              <a:t>Inc.</a:t>
            </a:r>
            <a:r>
              <a:rPr kumimoji="1" lang="ja-JP" altLang="en-US" sz="1200" b="0" dirty="0">
                <a:solidFill>
                  <a:srgbClr val="138357"/>
                </a:solidFill>
                <a:latin typeface="+mn-ea"/>
                <a:ea typeface="+mn-ea"/>
              </a:rPr>
              <a:t>の特殊部隊による独自調査</a:t>
            </a:r>
            <a:endParaRPr kumimoji="1" lang="en-US" altLang="ja-JP" sz="1200" b="0" dirty="0">
              <a:solidFill>
                <a:srgbClr val="138357"/>
              </a:solidFill>
              <a:latin typeface="+mn-ea"/>
              <a:ea typeface="+mn-ea"/>
            </a:endParaRPr>
          </a:p>
        </p:txBody>
      </p:sp>
      <p:sp>
        <p:nvSpPr>
          <p:cNvPr id="9" name="テキスト ボックス 8"/>
          <p:cNvSpPr txBox="1"/>
          <p:nvPr userDrawn="1"/>
        </p:nvSpPr>
        <p:spPr>
          <a:xfrm>
            <a:off x="4219903" y="1681447"/>
            <a:ext cx="4466897" cy="1200329"/>
          </a:xfrm>
          <a:prstGeom prst="rect">
            <a:avLst/>
          </a:prstGeom>
          <a:noFill/>
        </p:spPr>
        <p:txBody>
          <a:bodyPr wrap="square" rtlCol="0">
            <a:spAutoFit/>
          </a:bodyPr>
          <a:lstStyle/>
          <a:p>
            <a:r>
              <a:rPr kumimoji="1" lang="ja-JP" altLang="en-US" sz="900" dirty="0">
                <a:solidFill>
                  <a:schemeClr val="bg1">
                    <a:lumMod val="50000"/>
                  </a:schemeClr>
                </a:solidFill>
              </a:rPr>
              <a:t>世界でいちばん初めに切手ができた国は、イギリスです。それは、今から二百年近く前のことでした。</a:t>
            </a:r>
            <a:endParaRPr kumimoji="1" lang="ja-JP" altLang="en-US" sz="900" dirty="0">
              <a:solidFill>
                <a:schemeClr val="bg1">
                  <a:lumMod val="50000"/>
                </a:schemeClr>
              </a:solidFill>
            </a:endParaRPr>
          </a:p>
          <a:p>
            <a:r>
              <a:rPr kumimoji="1" lang="ja-JP" altLang="en-US" sz="900" dirty="0">
                <a:solidFill>
                  <a:schemeClr val="bg1">
                    <a:lumMod val="50000"/>
                  </a:schemeClr>
                </a:solidFill>
              </a:rPr>
              <a:t>当時、イギリスにはすでに郵便の制度はありましたが、手紙の重さと送る距離によって、値段が変わっていました。つまり、重いものを遠くへ送るほどたくさんのお金を払わなければならなかったのです。また、その料金も、受け取った人が払う仕組みでしたから、受け取りを拒否する人もたくさんいました。なかには、空の封筒を送り、家族に受け取りを拒否してもらい、自分が元気なことをただで知らせる人もいたそうです。</a:t>
            </a:r>
            <a:endParaRPr kumimoji="1" lang="ja-JP" altLang="en-US" sz="900" dirty="0">
              <a:solidFill>
                <a:schemeClr val="bg1">
                  <a:lumMod val="50000"/>
                </a:schemeClr>
              </a:solidFill>
            </a:endParaRPr>
          </a:p>
        </p:txBody>
      </p:sp>
      <p:cxnSp>
        <p:nvCxnSpPr>
          <p:cNvPr id="12" name="直線コネクタ 11"/>
          <p:cNvCxnSpPr/>
          <p:nvPr userDrawn="1"/>
        </p:nvCxnSpPr>
        <p:spPr>
          <a:xfrm>
            <a:off x="0" y="1364298"/>
            <a:ext cx="9144000" cy="0"/>
          </a:xfrm>
          <a:prstGeom prst="line">
            <a:avLst/>
          </a:prstGeom>
          <a:ln w="12700" cmpd="sng">
            <a:solidFill>
              <a:srgbClr val="B8D84F"/>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image" Target="../media/image2.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pts-logo-landscape.jp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231684" y="119158"/>
            <a:ext cx="2042249" cy="617566"/>
          </a:xfrm>
          <a:prstGeom prst="rect">
            <a:avLst/>
          </a:prstGeom>
        </p:spPr>
      </p:pic>
      <p:sp>
        <p:nvSpPr>
          <p:cNvPr id="2" name="タイトル プレースホルダー 1"/>
          <p:cNvSpPr>
            <a:spLocks noGrp="1"/>
          </p:cNvSpPr>
          <p:nvPr>
            <p:ph type="title"/>
          </p:nvPr>
        </p:nvSpPr>
        <p:spPr>
          <a:xfrm>
            <a:off x="457200" y="669285"/>
            <a:ext cx="8229600" cy="695024"/>
          </a:xfrm>
          <a:prstGeom prst="rect">
            <a:avLst/>
          </a:prstGeom>
        </p:spPr>
        <p:txBody>
          <a:bodyPr vert="horz" lIns="91440" tIns="45720" rIns="91440" bIns="45720" rtlCol="0" anchor="ctr">
            <a:normAutofit/>
          </a:bodyPr>
          <a:lstStyle/>
          <a:p>
            <a:r>
              <a:rPr kumimoji="1" lang="ja-JP" altLang="en-US" dirty="0"/>
              <a:t>マスター タイトルの書式設定</a:t>
            </a:r>
            <a:endParaRPr kumimoji="1" lang="ja-JP" altLang="en-US" dirty="0"/>
          </a:p>
        </p:txBody>
      </p:sp>
      <p:sp>
        <p:nvSpPr>
          <p:cNvPr id="3" name="テキスト プレースホルダー 2"/>
          <p:cNvSpPr>
            <a:spLocks noGrp="1"/>
          </p:cNvSpPr>
          <p:nvPr>
            <p:ph type="body" idx="1"/>
          </p:nvPr>
        </p:nvSpPr>
        <p:spPr>
          <a:xfrm>
            <a:off x="457200" y="1518756"/>
            <a:ext cx="8229600" cy="4796525"/>
          </a:xfrm>
          <a:prstGeom prst="rect">
            <a:avLst/>
          </a:prstGeom>
        </p:spPr>
        <p:txBody>
          <a:bodyPr vert="horz" lIns="91440" tIns="45720" rIns="91440" bIns="45720" rtlCol="0">
            <a:normAutofit/>
          </a:bodyPr>
          <a:lstStyle/>
          <a:p>
            <a:pPr lvl="0"/>
            <a:r>
              <a:rPr kumimoji="1" lang="ja-JP" altLang="en-US" dirty="0"/>
              <a:t>マスター テキストの書式設定</a:t>
            </a:r>
            <a:endParaRPr kumimoji="1" lang="ja-JP" altLang="en-US" dirty="0"/>
          </a:p>
          <a:p>
            <a:pPr lvl="1"/>
            <a:r>
              <a:rPr kumimoji="1" lang="ja-JP" altLang="en-US" dirty="0"/>
              <a:t>第 </a:t>
            </a:r>
            <a:r>
              <a:rPr kumimoji="1" lang="en-US" altLang="ja-JP" dirty="0"/>
              <a:t>2 </a:t>
            </a:r>
            <a:r>
              <a:rPr kumimoji="1" lang="ja-JP" altLang="en-US" dirty="0"/>
              <a:t>レベル</a:t>
            </a:r>
            <a:endParaRPr kumimoji="1" lang="ja-JP" altLang="en-US" dirty="0"/>
          </a:p>
          <a:p>
            <a:pPr lvl="2"/>
            <a:r>
              <a:rPr kumimoji="1" lang="ja-JP" altLang="en-US" dirty="0"/>
              <a:t>第 </a:t>
            </a:r>
            <a:r>
              <a:rPr kumimoji="1" lang="en-US" altLang="ja-JP" dirty="0"/>
              <a:t>3 </a:t>
            </a:r>
            <a:r>
              <a:rPr kumimoji="1" lang="ja-JP" altLang="en-US" dirty="0"/>
              <a:t>レベル</a:t>
            </a:r>
            <a:endParaRPr kumimoji="1" lang="ja-JP" altLang="en-US" dirty="0"/>
          </a:p>
          <a:p>
            <a:pPr lvl="3"/>
            <a:r>
              <a:rPr kumimoji="1" lang="ja-JP" altLang="en-US" dirty="0"/>
              <a:t>第 </a:t>
            </a:r>
            <a:r>
              <a:rPr kumimoji="1" lang="en-US" altLang="ja-JP" dirty="0"/>
              <a:t>4 </a:t>
            </a:r>
            <a:r>
              <a:rPr kumimoji="1" lang="ja-JP" altLang="en-US" dirty="0"/>
              <a:t>レベル</a:t>
            </a:r>
            <a:endParaRPr kumimoji="1" lang="ja-JP" altLang="en-US" dirty="0"/>
          </a:p>
          <a:p>
            <a:pPr lvl="4"/>
            <a:r>
              <a:rPr kumimoji="1" lang="ja-JP" altLang="en-US" dirty="0"/>
              <a:t>第 </a:t>
            </a:r>
            <a:r>
              <a:rPr kumimoji="1" lang="en-US" altLang="ja-JP" dirty="0"/>
              <a:t>5 </a:t>
            </a:r>
            <a:r>
              <a:rPr kumimoji="1" lang="ja-JP" altLang="en-US" dirty="0"/>
              <a:t>レベル</a:t>
            </a:r>
            <a:endParaRPr kumimoji="1" lang="ja-JP" altLang="en-US" dirty="0"/>
          </a:p>
        </p:txBody>
      </p:sp>
      <p:sp>
        <p:nvSpPr>
          <p:cNvPr id="4" name="日付プレースホルダー 3"/>
          <p:cNvSpPr>
            <a:spLocks noGrp="1"/>
          </p:cNvSpPr>
          <p:nvPr>
            <p:ph type="dt" sz="half" idx="2"/>
          </p:nvPr>
        </p:nvSpPr>
        <p:spPr>
          <a:xfrm>
            <a:off x="457200" y="6469730"/>
            <a:ext cx="2133600" cy="251745"/>
          </a:xfrm>
          <a:prstGeom prst="rect">
            <a:avLst/>
          </a:prstGeom>
        </p:spPr>
        <p:txBody>
          <a:bodyPr vert="horz" lIns="91440" tIns="45720" rIns="91440" bIns="45720" rtlCol="0" anchor="ctr"/>
          <a:lstStyle>
            <a:lvl1pPr algn="l">
              <a:defRPr sz="1050">
                <a:solidFill>
                  <a:schemeClr val="bg1">
                    <a:lumMod val="65000"/>
                  </a:schemeClr>
                </a:solidFill>
                <a:latin typeface="+mn-ea"/>
                <a:ea typeface="+mn-ea"/>
              </a:defRPr>
            </a:lvl1pPr>
          </a:lstStyle>
          <a:p>
            <a:r>
              <a:rPr lang="en-US" altLang="ja-JP"/>
              <a:t>26 November 2020</a:t>
            </a:r>
            <a:endParaRPr lang="ja-JP" altLang="en-US" dirty="0"/>
          </a:p>
        </p:txBody>
      </p:sp>
      <p:sp>
        <p:nvSpPr>
          <p:cNvPr id="5" name="フッター プレースホルダー 4"/>
          <p:cNvSpPr>
            <a:spLocks noGrp="1"/>
          </p:cNvSpPr>
          <p:nvPr>
            <p:ph type="ftr" sz="quarter" idx="3"/>
          </p:nvPr>
        </p:nvSpPr>
        <p:spPr>
          <a:xfrm>
            <a:off x="3124200" y="6469730"/>
            <a:ext cx="2895600" cy="251745"/>
          </a:xfrm>
          <a:prstGeom prst="rect">
            <a:avLst/>
          </a:prstGeom>
        </p:spPr>
        <p:txBody>
          <a:bodyPr vert="horz" lIns="91440" tIns="45720" rIns="91440" bIns="45720" rtlCol="0" anchor="ctr"/>
          <a:lstStyle>
            <a:lvl1pPr algn="ctr">
              <a:defRPr sz="1050">
                <a:solidFill>
                  <a:schemeClr val="bg1">
                    <a:lumMod val="65000"/>
                  </a:schemeClr>
                </a:solidFill>
                <a:latin typeface="+mn-ea"/>
                <a:ea typeface="+mn-ea"/>
              </a:defRPr>
            </a:lvl1pPr>
          </a:lstStyle>
          <a:p>
            <a:r>
              <a:rPr lang="en-US" altLang="ja-JP"/>
              <a:t>LAMPART</a:t>
            </a:r>
            <a:endParaRPr lang="ja-JP" altLang="en-US" dirty="0"/>
          </a:p>
        </p:txBody>
      </p:sp>
      <p:sp>
        <p:nvSpPr>
          <p:cNvPr id="6" name="スライド番号プレースホルダー 5"/>
          <p:cNvSpPr>
            <a:spLocks noGrp="1"/>
          </p:cNvSpPr>
          <p:nvPr>
            <p:ph type="sldNum" sz="quarter" idx="4"/>
          </p:nvPr>
        </p:nvSpPr>
        <p:spPr>
          <a:xfrm>
            <a:off x="6553200" y="6469730"/>
            <a:ext cx="2133600" cy="251745"/>
          </a:xfrm>
          <a:prstGeom prst="rect">
            <a:avLst/>
          </a:prstGeom>
        </p:spPr>
        <p:txBody>
          <a:bodyPr vert="horz" lIns="91440" tIns="45720" rIns="91440" bIns="45720" rtlCol="0" anchor="ctr"/>
          <a:lstStyle>
            <a:lvl1pPr algn="r">
              <a:defRPr sz="1300">
                <a:solidFill>
                  <a:schemeClr val="bg1">
                    <a:lumMod val="65000"/>
                  </a:schemeClr>
                </a:solidFill>
                <a:latin typeface="+mn-ea"/>
                <a:ea typeface="+mn-ea"/>
              </a:defRPr>
            </a:lvl1pPr>
          </a:lstStyle>
          <a:p>
            <a:fld id="{C461C328-E9FF-BE48-9F5C-B11C11EC60FE}" type="slidenum">
              <a:rPr lang="ja-JP" altLang="en-US" smtClean="0"/>
            </a:fld>
            <a:endParaRPr lang="ja-JP" altLang="en-US"/>
          </a:p>
        </p:txBody>
      </p:sp>
      <p:pic>
        <p:nvPicPr>
          <p:cNvPr id="9" name="図 8"/>
          <p:cNvPicPr>
            <a:picLocks noChangeAspect="1"/>
          </p:cNvPicPr>
          <p:nvPr userDrawn="1"/>
        </p:nvPicPr>
        <p:blipFill>
          <a:blip r:embed="rId11"/>
          <a:stretch>
            <a:fillRect/>
          </a:stretch>
        </p:blipFill>
        <p:spPr>
          <a:xfrm>
            <a:off x="9229809" y="930778"/>
            <a:ext cx="863600" cy="622300"/>
          </a:xfrm>
          <a:prstGeom prst="rect">
            <a:avLst/>
          </a:prstGeom>
        </p:spPr>
      </p:pic>
      <p:sp>
        <p:nvSpPr>
          <p:cNvPr id="10" name="直角三角形 9"/>
          <p:cNvSpPr/>
          <p:nvPr userDrawn="1"/>
        </p:nvSpPr>
        <p:spPr>
          <a:xfrm>
            <a:off x="-4960" y="6286700"/>
            <a:ext cx="579880" cy="579880"/>
          </a:xfrm>
          <a:prstGeom prst="rtTriangle">
            <a:avLst/>
          </a:prstGeom>
          <a:gradFill flip="none" rotWithShape="1">
            <a:gsLst>
              <a:gs pos="0">
                <a:srgbClr val="8FA83D"/>
              </a:gs>
              <a:gs pos="100000">
                <a:srgbClr val="B8D84F"/>
              </a:gs>
            </a:gsLst>
            <a:lin ang="15720000" scaled="0"/>
            <a:tileRect/>
          </a:gradFill>
          <a:ln>
            <a:noFill/>
          </a:ln>
          <a:effectLst>
            <a:outerShdw blurRad="50800" dist="12700" dir="1890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直角三角形 13"/>
          <p:cNvSpPr/>
          <p:nvPr userDrawn="1"/>
        </p:nvSpPr>
        <p:spPr>
          <a:xfrm rot="10800000">
            <a:off x="8572701" y="0"/>
            <a:ext cx="579880" cy="579880"/>
          </a:xfrm>
          <a:prstGeom prst="rtTriangle">
            <a:avLst/>
          </a:prstGeom>
          <a:gradFill flip="none" rotWithShape="1">
            <a:gsLst>
              <a:gs pos="0">
                <a:srgbClr val="8FA83D"/>
              </a:gs>
              <a:gs pos="100000">
                <a:srgbClr val="B8D84F"/>
              </a:gs>
            </a:gsLst>
            <a:lin ang="5700000" scaled="0"/>
            <a:tileRect/>
          </a:gradFill>
          <a:ln>
            <a:noFill/>
          </a:ln>
          <a:effectLst>
            <a:outerShdw blurRad="50800" dist="12700" dir="6540000" algn="tl" rotWithShape="0">
              <a:schemeClr val="tx1">
                <a:alpha val="8000"/>
              </a:schemeClr>
            </a:outerShd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p14:dur="500"/>
    </mc:Choice>
    <mc:Fallback>
      <p:transition/>
    </mc:Fallback>
  </mc:AlternateContent>
  <p:hf hdr="0"/>
  <p:txStyles>
    <p:titleStyle>
      <a:lvl1pPr algn="ctr" defTabSz="457200" rtl="0" eaLnBrk="1" latinLnBrk="0" hangingPunct="1">
        <a:spcBef>
          <a:spcPct val="0"/>
        </a:spcBef>
        <a:buNone/>
        <a:defRPr kumimoji="1" sz="2800" kern="1200">
          <a:solidFill>
            <a:srgbClr val="138357"/>
          </a:solidFill>
          <a:latin typeface="Arial" panose="020B0604020202020204" pitchFamily="34" charset="0"/>
          <a:ea typeface="ヒラギノ角ゴ Pro W3"/>
          <a:cs typeface="Arial" panose="020B0604020202020204" pitchFamily="34" charset="0"/>
        </a:defRPr>
      </a:lvl1pPr>
    </p:titleStyle>
    <p:bodyStyle>
      <a:lvl1pPr marL="342900" indent="-342900" algn="l" defTabSz="457200" rtl="0" eaLnBrk="1" latinLnBrk="0" hangingPunct="1">
        <a:spcBef>
          <a:spcPct val="20000"/>
        </a:spcBef>
        <a:buFont typeface="Arial" panose="020B0604020202020204"/>
        <a:buChar char="•"/>
        <a:defRPr kumimoji="1" sz="3200" kern="1200">
          <a:solidFill>
            <a:srgbClr val="7F7F7F"/>
          </a:solidFill>
          <a:latin typeface="Arial" panose="020B0604020202020204" pitchFamily="34" charset="0"/>
          <a:ea typeface="ヒラギノ角ゴ Pro W3"/>
          <a:cs typeface="Arial" panose="020B0604020202020204" pitchFamily="34" charset="0"/>
        </a:defRPr>
      </a:lvl1pPr>
      <a:lvl2pPr marL="742950" indent="-285750" algn="l" defTabSz="457200" rtl="0" eaLnBrk="1" latinLnBrk="0" hangingPunct="1">
        <a:spcBef>
          <a:spcPct val="20000"/>
        </a:spcBef>
        <a:buFont typeface="Arial" panose="020B0604020202020204"/>
        <a:buChar char="–"/>
        <a:defRPr kumimoji="1" sz="2800" kern="1200">
          <a:solidFill>
            <a:srgbClr val="7F7F7F"/>
          </a:solidFill>
          <a:latin typeface="Arial" panose="020B0604020202020204" pitchFamily="34" charset="0"/>
          <a:ea typeface="ヒラギノ角ゴ Pro W3"/>
          <a:cs typeface="Arial" panose="020B0604020202020204" pitchFamily="34" charset="0"/>
        </a:defRPr>
      </a:lvl2pPr>
      <a:lvl3pPr marL="1143000" indent="-228600" algn="l" defTabSz="457200" rtl="0" eaLnBrk="1" latinLnBrk="0" hangingPunct="1">
        <a:spcBef>
          <a:spcPct val="20000"/>
        </a:spcBef>
        <a:buFont typeface="Arial" panose="020B0604020202020204"/>
        <a:buChar char="•"/>
        <a:defRPr kumimoji="1" sz="2400" kern="1200">
          <a:solidFill>
            <a:srgbClr val="7F7F7F"/>
          </a:solidFill>
          <a:latin typeface="Arial" panose="020B0604020202020204" pitchFamily="34" charset="0"/>
          <a:ea typeface="ヒラギノ角ゴ Pro W3"/>
          <a:cs typeface="Arial" panose="020B0604020202020204" pitchFamily="34" charset="0"/>
        </a:defRPr>
      </a:lvl3pPr>
      <a:lvl4pPr marL="16002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4pPr>
      <a:lvl5pPr marL="2057400" indent="-228600" algn="l" defTabSz="457200" rtl="0" eaLnBrk="1" latinLnBrk="0" hangingPunct="1">
        <a:spcBef>
          <a:spcPct val="20000"/>
        </a:spcBef>
        <a:buFont typeface="Arial" panose="020B0604020202020204"/>
        <a:buChar char="»"/>
        <a:defRPr kumimoji="1" sz="2000" kern="1200">
          <a:solidFill>
            <a:srgbClr val="7F7F7F"/>
          </a:solidFill>
          <a:latin typeface="Arial" panose="020B0604020202020204" pitchFamily="34" charset="0"/>
          <a:ea typeface="ヒラギノ角ゴ Pro W3"/>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3" name="Text Box 2"/>
          <p:cNvSpPr txBox="1"/>
          <p:nvPr/>
        </p:nvSpPr>
        <p:spPr>
          <a:xfrm>
            <a:off x="457200" y="1364615"/>
            <a:ext cx="6198870"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vận tải LogicticsApp </a:t>
            </a:r>
            <a:endParaRPr lang="en-US" sz="2500" b="1">
              <a:solidFill>
                <a:schemeClr val="accent3">
                  <a:lumMod val="75000"/>
                </a:schemeClr>
              </a:solidFill>
              <a:sym typeface="+mn-ea"/>
            </a:endParaRPr>
          </a:p>
        </p:txBody>
      </p:sp>
      <p:pic>
        <p:nvPicPr>
          <p:cNvPr id="8" name="Content Placeholder 7"/>
          <p:cNvPicPr>
            <a:picLocks noChangeAspect="1"/>
          </p:cNvPicPr>
          <p:nvPr>
            <p:ph idx="1"/>
          </p:nvPr>
        </p:nvPicPr>
        <p:blipFill>
          <a:blip r:embed="rId1"/>
          <a:stretch>
            <a:fillRect/>
          </a:stretch>
        </p:blipFill>
        <p:spPr>
          <a:xfrm>
            <a:off x="1590040" y="2597785"/>
            <a:ext cx="5962650" cy="2638425"/>
          </a:xfrm>
          <a:prstGeom prst="rect">
            <a:avLst/>
          </a:prstGeom>
        </p:spPr>
      </p:pic>
      <p:sp>
        <p:nvSpPr>
          <p:cNvPr id="10" name="Text Box 9"/>
          <p:cNvSpPr txBox="1"/>
          <p:nvPr/>
        </p:nvSpPr>
        <p:spPr>
          <a:xfrm>
            <a:off x="633095" y="1972310"/>
            <a:ext cx="294449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Vận chuyển bằng Truck</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r>
              <a:rPr lang="en-US" b="1">
                <a:sym typeface="+mn-ea"/>
              </a:rPr>
              <a:t>1.Factory Design Pattern	</a:t>
            </a:r>
            <a:br>
              <a:rPr lang="en-US">
                <a:sym typeface="+mn-ea"/>
              </a:rPr>
            </a:br>
            <a:br>
              <a:rPr lang="en-US"/>
            </a:b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Box 9"/>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3" name="Text Box 12"/>
          <p:cNvSpPr txBox="1"/>
          <p:nvPr/>
        </p:nvSpPr>
        <p:spPr>
          <a:xfrm>
            <a:off x="633095" y="1874520"/>
            <a:ext cx="90932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Demo</a:t>
            </a:r>
            <a:endParaRPr lang="en-US" sz="2000" b="1">
              <a:solidFill>
                <a:schemeClr val="tx2"/>
              </a:solidFill>
              <a:sym typeface="+mn-ea"/>
            </a:endParaRPr>
          </a:p>
        </p:txBody>
      </p:sp>
      <p:pic>
        <p:nvPicPr>
          <p:cNvPr id="14" name="Content Placeholder 13"/>
          <p:cNvPicPr>
            <a:picLocks noChangeAspect="1"/>
          </p:cNvPicPr>
          <p:nvPr>
            <p:ph idx="1"/>
          </p:nvPr>
        </p:nvPicPr>
        <p:blipFill>
          <a:blip r:embed="rId1"/>
          <a:stretch>
            <a:fillRect/>
          </a:stretch>
        </p:blipFill>
        <p:spPr>
          <a:xfrm>
            <a:off x="457200" y="2645410"/>
            <a:ext cx="3933825" cy="22002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r>
              <a:rPr lang="en-US" b="1">
                <a:sym typeface="+mn-ea"/>
              </a:rPr>
              <a:t>1.Factory Design Pattern	</a:t>
            </a:r>
            <a:br>
              <a:rPr lang="en-US">
                <a:sym typeface="+mn-ea"/>
              </a:rPr>
            </a:br>
            <a:br>
              <a:rPr lang="en-US"/>
            </a:br>
            <a:endParaRPr lang="en-US"/>
          </a:p>
        </p:txBody>
      </p:sp>
      <p:sp>
        <p:nvSpPr>
          <p:cNvPr id="4" name="Content Placeholder 3"/>
          <p:cNvSpPr>
            <a:spLocks noGrp="1"/>
          </p:cNvSpPr>
          <p:nvPr>
            <p:ph sz="half" idx="2"/>
          </p:nvPr>
        </p:nvSpPr>
        <p:spPr>
          <a:xfrm>
            <a:off x="457200" y="2061210"/>
            <a:ext cx="8229600" cy="4065270"/>
          </a:xfrm>
        </p:spPr>
        <p:txBody>
          <a:bodyPr/>
          <a:p>
            <a:r>
              <a:rPr lang="en-US"/>
              <a:t>Khi mở rộng một chương trình mà không làm thay đổi code của nó</a:t>
            </a:r>
            <a:endParaRPr lang="en-US"/>
          </a:p>
          <a:p>
            <a:r>
              <a:rPr lang="en-US"/>
              <a:t>Factory Pattern phân tách mã nguồn với mã sử dụng đối tượng  =&gt; phát triển sản phẩm và đối tượng một cách độc lập	</a:t>
            </a:r>
            <a:endParaRPr lang="en-US"/>
          </a:p>
          <a:p>
            <a:r>
              <a:rPr lang="en-US" b="1"/>
              <a:t>Ưu điểm</a:t>
            </a:r>
            <a:endParaRPr lang="en-US" b="1"/>
          </a:p>
          <a:p>
            <a:pPr lvl="1"/>
            <a:r>
              <a:rPr lang="en-US" sz="1800">
                <a:sym typeface="+mn-ea"/>
              </a:rPr>
              <a:t>Tạo ra một cách mới trong việc khởi tạo các Object thông qua một interface chung</a:t>
            </a:r>
            <a:endParaRPr lang="en-US" sz="1800"/>
          </a:p>
          <a:p>
            <a:pPr lvl="1"/>
            <a:r>
              <a:rPr lang="en-US" sz="1800">
                <a:sym typeface="+mn-ea"/>
              </a:rPr>
              <a:t>Khởi tạo các Object mà che giấu đi xử lý logic của việc khởi tạo đó</a:t>
            </a:r>
            <a:endParaRPr lang="en-US" sz="1800"/>
          </a:p>
          <a:p>
            <a:pPr lvl="1"/>
            <a:r>
              <a:rPr lang="en-US" sz="1800">
                <a:sym typeface="+mn-ea"/>
              </a:rPr>
              <a:t>Giảm sự phụ thuộc giữa các module, các logic với các class cụ thể, mà chỉ phụ thuộc vào interface hoặc abstract class</a:t>
            </a:r>
            <a:endParaRPr lang="en-US" sz="1800" b="1"/>
          </a:p>
          <a:p>
            <a:r>
              <a:rPr lang="en-US" b="1"/>
              <a:t>Nhược điểm</a:t>
            </a:r>
            <a:endParaRPr lang="en-US" b="1"/>
          </a:p>
          <a:p>
            <a:pPr lvl="1"/>
            <a:r>
              <a:rPr lang="en-US" sz="1800">
                <a:sym typeface="+mn-ea"/>
              </a:rPr>
              <a:t>Code có thể trở nên phức tạp khi có quá nhiều lớp con</a:t>
            </a:r>
            <a:endParaRPr lang="en-US" sz="1800" b="1"/>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0" name="Text Box 9"/>
          <p:cNvSpPr txBox="1"/>
          <p:nvPr/>
        </p:nvSpPr>
        <p:spPr>
          <a:xfrm>
            <a:off x="457200" y="1364615"/>
            <a:ext cx="6667500"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Nhận xét:</a:t>
            </a:r>
            <a:r>
              <a:rPr lang="en-US" sz="2500" b="1">
                <a:sym typeface="+mn-ea"/>
              </a:rPr>
              <a:t> </a:t>
            </a:r>
            <a:r>
              <a:rPr lang="en-US" sz="2500" b="1">
                <a:solidFill>
                  <a:schemeClr val="accent3">
                    <a:lumMod val="75000"/>
                  </a:schemeClr>
                </a:solidFill>
                <a:sym typeface="+mn-ea"/>
              </a:rPr>
              <a:t>lợi ích khi dùng factory pattern</a:t>
            </a:r>
            <a:endParaRPr lang="en-US" sz="2500" b="1">
              <a:solidFill>
                <a:schemeClr val="accent3">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9" name="Content Placeholder 8"/>
          <p:cNvPicPr>
            <a:picLocks noChangeAspect="1"/>
          </p:cNvPicPr>
          <p:nvPr>
            <p:ph idx="1"/>
          </p:nvPr>
        </p:nvPicPr>
        <p:blipFill>
          <a:blip r:embed="rId1"/>
          <a:stretch>
            <a:fillRect/>
          </a:stretch>
        </p:blipFill>
        <p:spPr>
          <a:xfrm>
            <a:off x="1529080" y="2536190"/>
            <a:ext cx="6086475" cy="3933825"/>
          </a:xfrm>
          <a:prstGeom prst="rect">
            <a:avLst/>
          </a:prstGeom>
        </p:spPr>
      </p:pic>
      <p:sp>
        <p:nvSpPr>
          <p:cNvPr id="7" name="Text Box 6"/>
          <p:cNvSpPr txBox="1"/>
          <p:nvPr/>
        </p:nvSpPr>
        <p:spPr>
          <a:xfrm>
            <a:off x="457200" y="1364615"/>
            <a:ext cx="512508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LogicticsApp </a:t>
            </a:r>
            <a:endParaRPr lang="en-US" sz="2500" b="1">
              <a:solidFill>
                <a:schemeClr val="accent3">
                  <a:lumMod val="75000"/>
                </a:schemeClr>
              </a:solidFill>
              <a:sym typeface="+mn-ea"/>
            </a:endParaRPr>
          </a:p>
        </p:txBody>
      </p:sp>
      <p:sp>
        <p:nvSpPr>
          <p:cNvPr id="10" name="Text Box 9"/>
          <p:cNvSpPr txBox="1"/>
          <p:nvPr/>
        </p:nvSpPr>
        <p:spPr>
          <a:xfrm>
            <a:off x="633095" y="1972310"/>
            <a:ext cx="665099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Mở rộng ứng dụng vận chuyển bằng Rail, Ship, Airline</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ym typeface="+mn-ea"/>
              </a:rPr>
              <a:t>1.Factory Design Pattern</a:t>
            </a:r>
            <a:endParaRPr lang="en-US"/>
          </a:p>
        </p:txBody>
      </p:sp>
      <p:sp>
        <p:nvSpPr>
          <p:cNvPr id="3" name="Content Placeholder 2"/>
          <p:cNvSpPr>
            <a:spLocks noGrp="1"/>
          </p:cNvSpPr>
          <p:nvPr>
            <p:ph idx="1"/>
          </p:nvPr>
        </p:nvSpPr>
        <p:spPr/>
        <p:txBody>
          <a:bodyPr>
            <a:normAutofit fontScale="70000"/>
          </a:bodyPr>
          <a:p>
            <a:pPr>
              <a:buFont typeface="Wingdings" panose="05000000000000000000" charset="0"/>
              <a:buChar char="v"/>
            </a:pPr>
            <a:r>
              <a:rPr lang="en-US" b="1"/>
              <a:t>Vấn đề</a:t>
            </a:r>
            <a:endParaRPr lang="en-US" b="1"/>
          </a:p>
          <a:p>
            <a:pPr lvl="1">
              <a:buFont typeface="Wingdings" panose="05000000000000000000" charset="0"/>
              <a:buChar char="§"/>
            </a:pPr>
            <a:r>
              <a:rPr lang="en-US" sz="2800"/>
              <a:t>Mở rộng ứng dụng hiện có gặp khó khăn khi thay đổi codebase</a:t>
            </a:r>
            <a:endParaRPr lang="en-US" sz="2800"/>
          </a:p>
          <a:p>
            <a:pPr lvl="1">
              <a:buFont typeface="Wingdings" panose="05000000000000000000" charset="0"/>
              <a:buChar char="§"/>
            </a:pPr>
            <a:r>
              <a:rPr lang="en-US"/>
              <a:t>Thêm vào một hiện thực của một interface lại thay đổi basecode</a:t>
            </a:r>
            <a:endParaRPr lang="en-US"/>
          </a:p>
          <a:p>
            <a:pPr lvl="1">
              <a:buFont typeface="Wingdings" panose="05000000000000000000" charset="0"/>
              <a:buChar char="§"/>
            </a:pPr>
            <a:endParaRPr lang="en-US"/>
          </a:p>
          <a:p>
            <a:pPr>
              <a:buFont typeface="Wingdings" panose="05000000000000000000" charset="0"/>
              <a:buChar char="v"/>
            </a:pPr>
            <a:r>
              <a:rPr lang="en-US" b="1"/>
              <a:t>Ví dụ</a:t>
            </a:r>
            <a:endParaRPr lang="en-US" b="1"/>
          </a:p>
          <a:p>
            <a:pPr lvl="1">
              <a:buFont typeface="Wingdings" panose="05000000000000000000" charset="0"/>
              <a:buChar char="§"/>
            </a:pPr>
            <a:r>
              <a:rPr lang="en-US"/>
              <a:t>Ứng dụng vận tải </a:t>
            </a:r>
            <a:r>
              <a:rPr lang="en-US" b="1"/>
              <a:t>LogisticsApp </a:t>
            </a:r>
            <a:r>
              <a:rPr lang="en-US"/>
              <a:t>chỉ có thể quản lý vận chuyển bằng </a:t>
            </a:r>
            <a:r>
              <a:rPr lang="en-US" b="1"/>
              <a:t>Truck</a:t>
            </a:r>
            <a:endParaRPr lang="en-US"/>
          </a:p>
          <a:p>
            <a:pPr lvl="1">
              <a:buFont typeface="Wingdings" panose="05000000000000000000" charset="0"/>
              <a:buChar char="§"/>
            </a:pPr>
            <a:r>
              <a:rPr lang="en-US"/>
              <a:t>Yêu cầu mở rộng vận chuyển bằng </a:t>
            </a:r>
            <a:r>
              <a:rPr lang="en-US" b="1"/>
              <a:t>Ships</a:t>
            </a:r>
            <a:r>
              <a:rPr lang="en-US"/>
              <a:t>, </a:t>
            </a:r>
            <a:r>
              <a:rPr lang="en-US" b="1"/>
              <a:t>Rail, Aairline</a:t>
            </a:r>
            <a:endParaRPr lang="en-US" b="1"/>
          </a:p>
          <a:p>
            <a:pPr lvl="1">
              <a:buFont typeface="Wingdings" panose="05000000000000000000" charset="0"/>
              <a:buChar char="§"/>
            </a:pPr>
            <a:r>
              <a:rPr lang="en-US"/>
              <a:t>Vấn đề gặp phải khi mở rộng: mã code xử lý liên quan đến </a:t>
            </a:r>
            <a:r>
              <a:rPr lang="en-US" b="1"/>
              <a:t>Truck </a:t>
            </a:r>
            <a:r>
              <a:rPr lang="en-US"/>
              <a:t>=&gt;</a:t>
            </a:r>
            <a:r>
              <a:rPr lang="en-US" b="1"/>
              <a:t> </a:t>
            </a:r>
            <a:r>
              <a:rPr lang="en-US"/>
              <a:t>cần thay đổi code nhiều =&gt; Khi thêm hình thức vận chuyển =&gt; lại thay đổi code</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a:t>
            </a:r>
            <a:endParaRPr lang="en-US" b="1"/>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pic>
        <p:nvPicPr>
          <p:cNvPr id="15" name="Content Placeholder 14"/>
          <p:cNvPicPr>
            <a:picLocks noChangeAspect="1"/>
          </p:cNvPicPr>
          <p:nvPr>
            <p:ph idx="1"/>
          </p:nvPr>
        </p:nvPicPr>
        <p:blipFill>
          <a:blip r:embed="rId1"/>
          <a:stretch>
            <a:fillRect/>
          </a:stretch>
        </p:blipFill>
        <p:spPr>
          <a:xfrm>
            <a:off x="2099945" y="2468880"/>
            <a:ext cx="4943475" cy="2895600"/>
          </a:xfrm>
          <a:prstGeom prst="rect">
            <a:avLst/>
          </a:prstGeom>
        </p:spPr>
      </p:pic>
      <p:sp>
        <p:nvSpPr>
          <p:cNvPr id="16" name="Text Box 15"/>
          <p:cNvSpPr txBox="1"/>
          <p:nvPr/>
        </p:nvSpPr>
        <p:spPr>
          <a:xfrm>
            <a:off x="457200" y="1364615"/>
            <a:ext cx="512508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1:</a:t>
            </a:r>
            <a:r>
              <a:rPr lang="en-US" sz="2500" b="1">
                <a:sym typeface="+mn-ea"/>
              </a:rPr>
              <a:t> </a:t>
            </a:r>
            <a:r>
              <a:rPr lang="en-US" sz="2500" b="1">
                <a:solidFill>
                  <a:schemeClr val="accent3">
                    <a:lumMod val="75000"/>
                  </a:schemeClr>
                </a:solidFill>
                <a:sym typeface="+mn-ea"/>
              </a:rPr>
              <a:t>ứng dụng LogicticsApp </a:t>
            </a:r>
            <a:endParaRPr lang="en-US" sz="2500" b="1">
              <a:solidFill>
                <a:schemeClr val="accent3">
                  <a:lumMod val="75000"/>
                </a:schemeClr>
              </a:solidFill>
              <a:sym typeface="+mn-ea"/>
            </a:endParaRPr>
          </a:p>
        </p:txBody>
      </p:sp>
      <p:sp>
        <p:nvSpPr>
          <p:cNvPr id="17" name="Text Box 16"/>
          <p:cNvSpPr txBox="1"/>
          <p:nvPr/>
        </p:nvSpPr>
        <p:spPr>
          <a:xfrm>
            <a:off x="633095" y="1972310"/>
            <a:ext cx="610997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Giải pháp mở rộng phương thức vận chuyển Ship</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1.Factory Design Pattern	</a:t>
            </a:r>
            <a:endParaRPr lang="en-US" b="1"/>
          </a:p>
        </p:txBody>
      </p:sp>
      <p:sp>
        <p:nvSpPr>
          <p:cNvPr id="3" name="Content Placeholder 2"/>
          <p:cNvSpPr>
            <a:spLocks noGrp="1"/>
          </p:cNvSpPr>
          <p:nvPr>
            <p:ph idx="1"/>
          </p:nvPr>
        </p:nvSpPr>
        <p:spPr>
          <a:xfrm>
            <a:off x="457200" y="2525395"/>
            <a:ext cx="8229600" cy="3790315"/>
          </a:xfrm>
        </p:spPr>
        <p:txBody>
          <a:bodyPr/>
          <a:p>
            <a:pPr lvl="0"/>
            <a:r>
              <a:rPr lang="en-US"/>
              <a:t>Factory Pattern thuộc nhóm khởi tạo (Creational Pattern)</a:t>
            </a:r>
            <a:endParaRPr lang="en-US"/>
          </a:p>
          <a:p>
            <a:pPr lvl="0"/>
            <a:r>
              <a:rPr lang="en-US"/>
              <a:t>Nhiệm vụ chính của Factory Pattern là quản lý và trả về các đối tượng theo yêu cầu, giúp cho việc khởi tạo đổi tượng một cách linh hoạt hơn</a:t>
            </a:r>
            <a:endParaRPr lang="en-US"/>
          </a:p>
          <a:p>
            <a:pPr lvl="0"/>
            <a:r>
              <a:rPr lang="en-US"/>
              <a:t>Giải quyết vấn đề tạo một đối tượng mà không cần thiết chỉ ra một cách chính xác lớp nào sẽ được tạo</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1637030" cy="475615"/>
          </a:xfrm>
          <a:prstGeom prst="rect">
            <a:avLst/>
          </a:prstGeom>
          <a:noFill/>
        </p:spPr>
        <p:txBody>
          <a:bodyPr wrap="none" rtlCol="0" anchor="t">
            <a:spAutoFit/>
          </a:bodyPr>
          <a:p>
            <a:pPr>
              <a:buFont typeface="Wingdings" panose="05000000000000000000" charset="0"/>
              <a:buChar char="v"/>
            </a:pPr>
            <a:r>
              <a:rPr lang="en-US" sz="2500" b="1">
                <a:solidFill>
                  <a:schemeClr val="accent3">
                    <a:lumMod val="75000"/>
                  </a:schemeClr>
                </a:solidFill>
                <a:sym typeface="+mn-ea"/>
              </a:rPr>
              <a:t>Factory </a:t>
            </a:r>
            <a:endParaRPr lang="en-US" sz="2500" b="1">
              <a:solidFill>
                <a:schemeClr val="accent3">
                  <a:lumMod val="75000"/>
                </a:schemeClr>
              </a:solidFill>
              <a:sym typeface="+mn-ea"/>
            </a:endParaRPr>
          </a:p>
        </p:txBody>
      </p:sp>
      <p:sp>
        <p:nvSpPr>
          <p:cNvPr id="17" name="Text Box 16"/>
          <p:cNvSpPr txBox="1"/>
          <p:nvPr/>
        </p:nvSpPr>
        <p:spPr>
          <a:xfrm>
            <a:off x="633095" y="1972310"/>
            <a:ext cx="85344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Mô tả</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pPr algn="ctr">
              <a:lnSpc>
                <a:spcPct val="110000"/>
              </a:lnSpc>
            </a:pPr>
            <a:r>
              <a:rPr lang="en-US" b="1">
                <a:sym typeface="+mn-ea"/>
              </a:rPr>
              <a:t>1.Factory Design Pattern	</a:t>
            </a:r>
            <a:br>
              <a:rPr lang="en-US" b="1"/>
            </a:br>
            <a:endParaRPr lang="en-US"/>
          </a:p>
        </p:txBody>
      </p:sp>
      <p:sp>
        <p:nvSpPr>
          <p:cNvPr id="3" name="Content Placeholder 2"/>
          <p:cNvSpPr>
            <a:spLocks noGrp="1"/>
          </p:cNvSpPr>
          <p:nvPr>
            <p:ph idx="1"/>
          </p:nvPr>
        </p:nvSpPr>
        <p:spPr>
          <a:xfrm>
            <a:off x="457200" y="2526030"/>
            <a:ext cx="8229600" cy="3789680"/>
          </a:xfrm>
        </p:spPr>
        <p:txBody>
          <a:bodyPr/>
          <a:p>
            <a:pPr>
              <a:buFont typeface="Arial" panose="020B0604020202020204" pitchFamily="34" charset="0"/>
              <a:buChar char="•"/>
            </a:pPr>
            <a:r>
              <a:rPr lang="en-US"/>
              <a:t>Tạo ra một cách mới trong việc khởi tạo các object thông qua một interface chung</a:t>
            </a:r>
            <a:endParaRPr lang="en-US"/>
          </a:p>
          <a:p>
            <a:pPr lvl="0">
              <a:buFont typeface="Arial" panose="020B0604020202020204" pitchFamily="34" charset="0"/>
              <a:buChar char="•"/>
            </a:pPr>
            <a:r>
              <a:rPr lang="en-US"/>
              <a:t>Bao gói được quá trình khởi tạo object, giấu đi được xử lý logic của việc khởi tạo</a:t>
            </a:r>
            <a:endParaRPr lang="en-US"/>
          </a:p>
          <a:p>
            <a:pPr lvl="0">
              <a:buFont typeface="Arial" panose="020B0604020202020204" pitchFamily="34" charset="0"/>
              <a:buChar char="•"/>
            </a:pPr>
            <a:r>
              <a:rPr lang="en-US"/>
              <a:t>Giảm sự phụ thuộc giữa các module, logic với các class cụ thể mà chỉ phụ thuộc với interface hoặc abstract class.</a:t>
            </a:r>
            <a:endParaRPr lang="en-US"/>
          </a:p>
        </p:txBody>
      </p:sp>
      <p:sp>
        <p:nvSpPr>
          <p:cNvPr id="4" name="Date Placeholder 3"/>
          <p:cNvSpPr>
            <a:spLocks noGrp="1"/>
          </p:cNvSpPr>
          <p:nvPr>
            <p:ph type="dt" sz="half" idx="10"/>
          </p:nvPr>
        </p:nvSpPr>
        <p:spPr/>
        <p:txBody>
          <a:bodyPr/>
          <a:p>
            <a:r>
              <a:rPr lang="en-US" altLang="ja-JP">
                <a:sym typeface="+mn-ea"/>
              </a:rPr>
              <a:t>26 November 2020</a:t>
            </a:r>
            <a:endParaRPr kumimoji="1" lang="ja-JP" altLang="en-US"/>
          </a:p>
        </p:txBody>
      </p:sp>
      <p:sp>
        <p:nvSpPr>
          <p:cNvPr id="5" name="Footer Placeholder 4"/>
          <p:cNvSpPr>
            <a:spLocks noGrp="1"/>
          </p:cNvSpPr>
          <p:nvPr>
            <p:ph type="ftr" sz="quarter" idx="11"/>
          </p:nvPr>
        </p:nvSpPr>
        <p:spPr/>
        <p:txBody>
          <a:bodyPr/>
          <a:p>
            <a:r>
              <a:rPr kumimoji="1" lang="en-US" altLang="ja-JP"/>
              <a:t>LAMPART</a:t>
            </a:r>
            <a:endParaRPr kumimoji="1" lang="ja-JP" altLang="en-US"/>
          </a:p>
        </p:txBody>
      </p:sp>
      <p:sp>
        <p:nvSpPr>
          <p:cNvPr id="6" name="Slide Number Placeholder 5"/>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6" name="Text Box 15"/>
          <p:cNvSpPr txBox="1"/>
          <p:nvPr/>
        </p:nvSpPr>
        <p:spPr>
          <a:xfrm>
            <a:off x="457200" y="1364615"/>
            <a:ext cx="1637030" cy="475615"/>
          </a:xfrm>
          <a:prstGeom prst="rect">
            <a:avLst/>
          </a:prstGeom>
          <a:noFill/>
        </p:spPr>
        <p:txBody>
          <a:bodyPr wrap="none" rtlCol="0" anchor="t">
            <a:spAutoFit/>
          </a:bodyPr>
          <a:p>
            <a:pPr>
              <a:buFont typeface="Wingdings" panose="05000000000000000000" charset="0"/>
              <a:buChar char="v"/>
            </a:pPr>
            <a:r>
              <a:rPr lang="en-US" sz="2500" b="1">
                <a:solidFill>
                  <a:schemeClr val="accent3">
                    <a:lumMod val="75000"/>
                  </a:schemeClr>
                </a:solidFill>
                <a:sym typeface="+mn-ea"/>
              </a:rPr>
              <a:t>Factory </a:t>
            </a:r>
            <a:endParaRPr lang="en-US" sz="2500" b="1">
              <a:solidFill>
                <a:schemeClr val="accent3">
                  <a:lumMod val="75000"/>
                </a:schemeClr>
              </a:solidFill>
              <a:sym typeface="+mn-ea"/>
            </a:endParaRPr>
          </a:p>
        </p:txBody>
      </p:sp>
      <p:sp>
        <p:nvSpPr>
          <p:cNvPr id="17" name="Text Box 16"/>
          <p:cNvSpPr txBox="1"/>
          <p:nvPr/>
        </p:nvSpPr>
        <p:spPr>
          <a:xfrm>
            <a:off x="633095" y="1972310"/>
            <a:ext cx="215519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Sử dụng khi nào</a:t>
            </a:r>
            <a:endParaRPr lang="en-US" sz="2000" b="1">
              <a:solidFill>
                <a:schemeClr val="tx2"/>
              </a:solidFill>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chor="t" anchorCtr="0">
            <a:normAutofit fontScale="90000"/>
          </a:bodyPr>
          <a:p>
            <a:r>
              <a:rPr lang="en-US" b="1">
                <a:sym typeface="+mn-ea"/>
              </a:rPr>
              <a:t>1.Factory Design Pattern	</a:t>
            </a:r>
            <a:br>
              <a:rPr lang="en-US" b="1">
                <a:sym typeface="+mn-ea"/>
              </a:rPr>
            </a:br>
            <a:br>
              <a:rPr lang="en-US">
                <a:sym typeface="+mn-ea"/>
              </a:rPr>
            </a:br>
            <a:br>
              <a:rPr lang="en-US"/>
            </a:b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140525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Vẽ đa giác </a:t>
            </a:r>
            <a:endParaRPr lang="en-US" sz="2000" b="1">
              <a:solidFill>
                <a:schemeClr val="tx2"/>
              </a:solidFill>
              <a:sym typeface="+mn-ea"/>
            </a:endParaRPr>
          </a:p>
        </p:txBody>
      </p:sp>
      <p:pic>
        <p:nvPicPr>
          <p:cNvPr id="13" name="Content Placeholder 12"/>
          <p:cNvPicPr>
            <a:picLocks noChangeAspect="1"/>
          </p:cNvPicPr>
          <p:nvPr>
            <p:ph idx="1"/>
          </p:nvPr>
        </p:nvPicPr>
        <p:blipFill>
          <a:blip r:embed="rId1"/>
          <a:stretch>
            <a:fillRect/>
          </a:stretch>
        </p:blipFill>
        <p:spPr>
          <a:xfrm>
            <a:off x="571500" y="2273300"/>
            <a:ext cx="8001000" cy="42195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1.Factory Design Pattern	</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4291330"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Interface Shape và các implements</a:t>
            </a:r>
            <a:endParaRPr lang="en-US" sz="2000" b="1">
              <a:solidFill>
                <a:schemeClr val="tx2"/>
              </a:solidFill>
              <a:sym typeface="+mn-ea"/>
            </a:endParaRPr>
          </a:p>
        </p:txBody>
      </p:sp>
      <p:pic>
        <p:nvPicPr>
          <p:cNvPr id="19" name="Content Placeholder 18"/>
          <p:cNvPicPr>
            <a:picLocks noChangeAspect="1"/>
          </p:cNvPicPr>
          <p:nvPr>
            <p:ph idx="1"/>
          </p:nvPr>
        </p:nvPicPr>
        <p:blipFill>
          <a:blip r:embed="rId1"/>
          <a:stretch>
            <a:fillRect/>
          </a:stretch>
        </p:blipFill>
        <p:spPr>
          <a:xfrm>
            <a:off x="457200" y="2383155"/>
            <a:ext cx="2790825" cy="723900"/>
          </a:xfrm>
          <a:prstGeom prst="rect">
            <a:avLst/>
          </a:prstGeom>
        </p:spPr>
      </p:pic>
      <p:pic>
        <p:nvPicPr>
          <p:cNvPr id="20" name="Picture 19"/>
          <p:cNvPicPr>
            <a:picLocks noChangeAspect="1"/>
          </p:cNvPicPr>
          <p:nvPr/>
        </p:nvPicPr>
        <p:blipFill>
          <a:blip r:embed="rId2"/>
          <a:stretch>
            <a:fillRect/>
          </a:stretch>
        </p:blipFill>
        <p:spPr>
          <a:xfrm>
            <a:off x="457200" y="3469640"/>
            <a:ext cx="4029075" cy="1371600"/>
          </a:xfrm>
          <a:prstGeom prst="rect">
            <a:avLst/>
          </a:prstGeom>
        </p:spPr>
      </p:pic>
      <p:pic>
        <p:nvPicPr>
          <p:cNvPr id="23" name="Picture 22"/>
          <p:cNvPicPr>
            <a:picLocks noChangeAspect="1"/>
          </p:cNvPicPr>
          <p:nvPr/>
        </p:nvPicPr>
        <p:blipFill>
          <a:blip r:embed="rId3"/>
          <a:stretch>
            <a:fillRect/>
          </a:stretch>
        </p:blipFill>
        <p:spPr>
          <a:xfrm>
            <a:off x="4834255" y="2383155"/>
            <a:ext cx="4133850" cy="1381125"/>
          </a:xfrm>
          <a:prstGeom prst="rect">
            <a:avLst/>
          </a:prstGeom>
        </p:spPr>
      </p:pic>
      <p:pic>
        <p:nvPicPr>
          <p:cNvPr id="26" name="Picture 25"/>
          <p:cNvPicPr>
            <a:picLocks noChangeAspect="1"/>
          </p:cNvPicPr>
          <p:nvPr/>
        </p:nvPicPr>
        <p:blipFill>
          <a:blip r:embed="rId4"/>
          <a:stretch>
            <a:fillRect/>
          </a:stretch>
        </p:blipFill>
        <p:spPr>
          <a:xfrm>
            <a:off x="3990975" y="4841240"/>
            <a:ext cx="4219575" cy="13906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ym typeface="+mn-ea"/>
              </a:rPr>
              <a:t>1.Factory Design Pattern	</a:t>
            </a:r>
            <a:endParaRPr lang="en-US"/>
          </a:p>
        </p:txBody>
      </p:sp>
      <p:sp>
        <p:nvSpPr>
          <p:cNvPr id="7" name="Date Placeholder 6"/>
          <p:cNvSpPr>
            <a:spLocks noGrp="1"/>
          </p:cNvSpPr>
          <p:nvPr>
            <p:ph type="dt" sz="half" idx="10"/>
          </p:nvPr>
        </p:nvSpPr>
        <p:spPr/>
        <p:txBody>
          <a:bodyPr/>
          <a:p>
            <a:r>
              <a:rPr lang="en-US" altLang="ja-JP">
                <a:sym typeface="+mn-ea"/>
              </a:rPr>
              <a:t>26 November 2020</a:t>
            </a:r>
            <a:endParaRPr kumimoji="1" lang="ja-JP" altLang="en-US"/>
          </a:p>
        </p:txBody>
      </p:sp>
      <p:sp>
        <p:nvSpPr>
          <p:cNvPr id="8" name="Footer Placeholder 7"/>
          <p:cNvSpPr>
            <a:spLocks noGrp="1"/>
          </p:cNvSpPr>
          <p:nvPr>
            <p:ph type="ftr" sz="quarter" idx="11"/>
          </p:nvPr>
        </p:nvSpPr>
        <p:spPr/>
        <p:txBody>
          <a:bodyPr/>
          <a:p>
            <a:r>
              <a:rPr kumimoji="1" lang="en-US" altLang="ja-JP"/>
              <a:t>LAMPART</a:t>
            </a:r>
            <a:endParaRPr kumimoji="1" lang="ja-JP" altLang="en-US"/>
          </a:p>
        </p:txBody>
      </p:sp>
      <p:sp>
        <p:nvSpPr>
          <p:cNvPr id="9" name="Slide Number Placeholder 8"/>
          <p:cNvSpPr>
            <a:spLocks noGrp="1"/>
          </p:cNvSpPr>
          <p:nvPr>
            <p:ph type="sldNum" sz="quarter" idx="12"/>
          </p:nvPr>
        </p:nvSpPr>
        <p:spPr/>
        <p:txBody>
          <a:bodyPr/>
          <a:p>
            <a:fld id="{C461C328-E9FF-BE48-9F5C-B11C11EC60FE}" type="slidenum">
              <a:rPr kumimoji="1" lang="ja-JP" altLang="en-US" smtClean="0"/>
            </a:fld>
            <a:endParaRPr kumimoji="1" lang="ja-JP" altLang="en-US"/>
          </a:p>
        </p:txBody>
      </p:sp>
      <p:sp>
        <p:nvSpPr>
          <p:cNvPr id="11" name="Text Box 10"/>
          <p:cNvSpPr txBox="1"/>
          <p:nvPr/>
        </p:nvSpPr>
        <p:spPr>
          <a:xfrm>
            <a:off x="457200" y="1364615"/>
            <a:ext cx="4069715" cy="475615"/>
          </a:xfrm>
          <a:prstGeom prst="rect">
            <a:avLst/>
          </a:prstGeom>
          <a:noFill/>
        </p:spPr>
        <p:txBody>
          <a:bodyPr wrap="none" rtlCol="0" anchor="t">
            <a:spAutoFit/>
          </a:bodyPr>
          <a:p>
            <a:pPr>
              <a:buFont typeface="Wingdings" panose="05000000000000000000" charset="0"/>
              <a:buChar char="v"/>
            </a:pPr>
            <a:r>
              <a:rPr lang="en-US" sz="2500" b="1">
                <a:solidFill>
                  <a:srgbClr val="FF0000"/>
                </a:solidFill>
                <a:sym typeface="+mn-ea"/>
              </a:rPr>
              <a:t>Ví dụ 2:</a:t>
            </a:r>
            <a:r>
              <a:rPr lang="en-US" sz="2500" b="1">
                <a:sym typeface="+mn-ea"/>
              </a:rPr>
              <a:t> </a:t>
            </a:r>
            <a:r>
              <a:rPr lang="en-US" sz="2500" b="1">
                <a:solidFill>
                  <a:schemeClr val="accent3">
                    <a:lumMod val="75000"/>
                  </a:schemeClr>
                </a:solidFill>
                <a:sym typeface="+mn-ea"/>
              </a:rPr>
              <a:t>ứng dụng Shape</a:t>
            </a:r>
            <a:endParaRPr lang="en-US" sz="2500" b="1">
              <a:solidFill>
                <a:schemeClr val="accent3">
                  <a:lumMod val="75000"/>
                </a:schemeClr>
              </a:solidFill>
              <a:sym typeface="+mn-ea"/>
            </a:endParaRPr>
          </a:p>
        </p:txBody>
      </p:sp>
      <p:sp>
        <p:nvSpPr>
          <p:cNvPr id="12" name="Text Box 11"/>
          <p:cNvSpPr txBox="1"/>
          <p:nvPr/>
        </p:nvSpPr>
        <p:spPr>
          <a:xfrm>
            <a:off x="633095" y="1874520"/>
            <a:ext cx="1788795" cy="398780"/>
          </a:xfrm>
          <a:prstGeom prst="rect">
            <a:avLst/>
          </a:prstGeom>
          <a:noFill/>
        </p:spPr>
        <p:txBody>
          <a:bodyPr wrap="none" rtlCol="0" anchor="t">
            <a:spAutoFit/>
          </a:bodyPr>
          <a:p>
            <a:pPr indent="0">
              <a:buFont typeface="Wingdings" panose="05000000000000000000" charset="0"/>
              <a:buNone/>
            </a:pPr>
            <a:r>
              <a:rPr lang="en-US" sz="2000" b="1">
                <a:solidFill>
                  <a:schemeClr val="tx2"/>
                </a:solidFill>
                <a:sym typeface="+mn-ea"/>
              </a:rPr>
              <a:t>FactoryShape</a:t>
            </a:r>
            <a:endParaRPr lang="en-US" sz="2000" b="1">
              <a:solidFill>
                <a:schemeClr val="tx2"/>
              </a:solidFill>
              <a:sym typeface="+mn-ea"/>
            </a:endParaRPr>
          </a:p>
        </p:txBody>
      </p:sp>
      <p:pic>
        <p:nvPicPr>
          <p:cNvPr id="4" name="Content Placeholder 3"/>
          <p:cNvPicPr>
            <a:picLocks noChangeAspect="1"/>
          </p:cNvPicPr>
          <p:nvPr>
            <p:ph idx="1"/>
          </p:nvPr>
        </p:nvPicPr>
        <p:blipFill>
          <a:blip r:embed="rId1"/>
          <a:stretch>
            <a:fillRect/>
          </a:stretch>
        </p:blipFill>
        <p:spPr>
          <a:xfrm>
            <a:off x="457200" y="2593340"/>
            <a:ext cx="4495800" cy="330517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heme/theme1.xml><?xml version="1.0" encoding="utf-8"?>
<a:theme xmlns:a="http://schemas.openxmlformats.org/drawingml/2006/main" name="Lampart.PowerpointTemplate">
  <a:themeElements>
    <a:clrScheme name="シャープ">
      <a:dk1>
        <a:sysClr val="windowText" lastClr="000000"/>
      </a:dk1>
      <a:lt1>
        <a:sysClr val="window" lastClr="FFFFFF"/>
      </a:lt1>
      <a:dk2>
        <a:srgbClr val="318FC5"/>
      </a:dk2>
      <a:lt2>
        <a:srgbClr val="AEE8FB"/>
      </a:lt2>
      <a:accent1>
        <a:srgbClr val="76C5EF"/>
      </a:accent1>
      <a:accent2>
        <a:srgbClr val="FEA022"/>
      </a:accent2>
      <a:accent3>
        <a:srgbClr val="FF6700"/>
      </a:accent3>
      <a:accent4>
        <a:srgbClr val="70A525"/>
      </a:accent4>
      <a:accent5>
        <a:srgbClr val="A5D848"/>
      </a:accent5>
      <a:accent6>
        <a:srgbClr val="20768C"/>
      </a:accent6>
      <a:hlink>
        <a:srgbClr val="7AB6E8"/>
      </a:hlink>
      <a:folHlink>
        <a:srgbClr val="83B0D3"/>
      </a:folHlink>
    </a:clrScheme>
    <a:fontScheme name="ペーパー">
      <a:maj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ヒラギノ角ゴ Pro W3"/>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Lampart.昇給賞与の反映・支給時点の変更201812</Template>
  <TotalTime>0</TotalTime>
  <Words>2470</Words>
  <Application>WPS Presentation</Application>
  <PresentationFormat>On-screen Show (4:3)</PresentationFormat>
  <Paragraphs>152</Paragraphs>
  <Slides>11</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ヒラギノ角ゴ Pro W3</vt:lpstr>
      <vt:lpstr>Segoe Print</vt:lpstr>
      <vt:lpstr>Arial</vt:lpstr>
      <vt:lpstr>ヒラギノ角ゴ Pro W6</vt:lpstr>
      <vt:lpstr>Wingdings</vt:lpstr>
      <vt:lpstr>Constantia</vt:lpstr>
      <vt:lpstr>Microsoft YaHei</vt:lpstr>
      <vt:lpstr>Arial Unicode MS</vt:lpstr>
      <vt:lpstr>MS PGothic</vt:lpstr>
      <vt:lpstr>Calibri</vt:lpstr>
      <vt:lpstr>Lampart.PowerpointTemplate</vt:lpstr>
      <vt:lpstr>1.Factory Design Pattern</vt:lpstr>
      <vt:lpstr>1.Factory Design Pattern</vt:lpstr>
      <vt:lpstr>1.Factory Design Pattern</vt:lpstr>
      <vt:lpstr>1.Factory Design Pattern</vt:lpstr>
      <vt:lpstr>1.Factory Design Pattern	</vt:lpstr>
      <vt:lpstr>1.Factory Design Pattern	 </vt:lpstr>
      <vt:lpstr>1.Factory Design Pattern	   </vt:lpstr>
      <vt:lpstr>1.Factory Design Pattern	</vt:lpstr>
      <vt:lpstr>1.Factory Design Pattern	</vt:lpstr>
      <vt:lpstr>1.Factory Design Pattern	  </vt:lpstr>
      <vt:lpstr>1.Factory Design Pattern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THAY ĐỔI THỜI ĐIỂM ĐÁNH GIÁ LƯƠNG THƯỞNG</dc:title>
  <dc:creator>General affairs</dc:creator>
  <cp:lastModifiedBy>ptnhu</cp:lastModifiedBy>
  <cp:revision>304</cp:revision>
  <dcterms:created xsi:type="dcterms:W3CDTF">2018-12-23T03:59:00Z</dcterms:created>
  <dcterms:modified xsi:type="dcterms:W3CDTF">2020-12-03T04:04:16Z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