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autoCompressPictures="0">
  <p:sldMasterIdLst>
    <p:sldMasterId id="2147483648" r:id="rId1"/>
  </p:sldMasterIdLst>
  <p:notesMasterIdLst>
    <p:notesMasterId r:id="rId14"/>
  </p:notesMasterIdLst>
  <p:handoutMasterIdLst>
    <p:handoutMasterId r:id="rId15"/>
  </p:handoutMasterIdLst>
  <p:sldIdLst>
    <p:sldId id="369" r:id="rId3"/>
    <p:sldId id="385" r:id="rId4"/>
    <p:sldId id="386" r:id="rId5"/>
    <p:sldId id="387" r:id="rId6"/>
    <p:sldId id="389" r:id="rId7"/>
    <p:sldId id="370" r:id="rId8"/>
    <p:sldId id="371" r:id="rId9"/>
    <p:sldId id="373" r:id="rId10"/>
    <p:sldId id="374" r:id="rId11"/>
    <p:sldId id="392" r:id="rId12"/>
    <p:sldId id="378" r:id="rId13"/>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8D7A"/>
    <a:srgbClr val="8FA83D"/>
    <a:srgbClr val="769B20"/>
    <a:srgbClr val="138357"/>
    <a:srgbClr val="E2683C"/>
    <a:srgbClr val="B8D84F"/>
    <a:srgbClr val="1ACD87"/>
    <a:srgbClr val="1DD990"/>
    <a:srgbClr val="30A5E6"/>
    <a:srgbClr val="1C9A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snapToObjects="1">
      <p:cViewPr varScale="1">
        <p:scale>
          <a:sx n="80" d="100"/>
          <a:sy n="80" d="100"/>
        </p:scale>
        <p:origin x="1140" y="96"/>
      </p:cViewPr>
      <p:guideLst>
        <p:guide orient="horz" pos="2119"/>
        <p:guide pos="2833"/>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chemeClr val="accent5">
                <a:lumMod val="50000"/>
              </a:schemeClr>
            </a:solidFill>
          </c:spPr>
          <c:invertIfNegative val="0"/>
          <c:dLbls>
            <c:delete val="1"/>
          </c:dLbls>
          <c:cat>
            <c:strRef>
              <c:f>Sheet1!$A$2:$A$5</c:f>
              <c:strCache>
                <c:ptCount val="4"/>
                <c:pt idx="0">
                  <c:v>項目 1</c:v>
                </c:pt>
                <c:pt idx="1">
                  <c:v>項目 2</c:v>
                </c:pt>
                <c:pt idx="2">
                  <c:v>項目 3</c:v>
                </c:pt>
                <c:pt idx="3">
                  <c:v>項目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chemeClr val="accent5">
                <a:lumMod val="75000"/>
              </a:schemeClr>
            </a:solidFill>
          </c:spPr>
          <c:invertIfNegative val="0"/>
          <c:dLbls>
            <c:delete val="1"/>
          </c:dLbls>
          <c:cat>
            <c:strRef>
              <c:f>Sheet1!$A$2:$A$5</c:f>
              <c:strCache>
                <c:ptCount val="4"/>
                <c:pt idx="0">
                  <c:v>項目 1</c:v>
                </c:pt>
                <c:pt idx="1">
                  <c:v>項目 2</c:v>
                </c:pt>
                <c:pt idx="2">
                  <c:v>項目 3</c:v>
                </c:pt>
                <c:pt idx="3">
                  <c:v>項目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系列 3</c:v>
                </c:pt>
              </c:strCache>
            </c:strRef>
          </c:tx>
          <c:spPr>
            <a:solidFill>
              <a:schemeClr val="accent5">
                <a:lumMod val="60000"/>
                <a:lumOff val="40000"/>
              </a:schemeClr>
            </a:solidFill>
          </c:spPr>
          <c:invertIfNegative val="0"/>
          <c:dLbls>
            <c:delete val="1"/>
          </c:dLbls>
          <c:cat>
            <c:strRef>
              <c:f>Sheet1!$A$2:$A$5</c:f>
              <c:strCache>
                <c:ptCount val="4"/>
                <c:pt idx="0">
                  <c:v>項目 1</c:v>
                </c:pt>
                <c:pt idx="1">
                  <c:v>項目 2</c:v>
                </c:pt>
                <c:pt idx="2">
                  <c:v>項目 3</c:v>
                </c:pt>
                <c:pt idx="3">
                  <c:v>項目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axId val="2140011640"/>
        <c:axId val="-2127027640"/>
      </c:barChart>
      <c:catAx>
        <c:axId val="2140011640"/>
        <c:scaling>
          <c:orientation val="minMax"/>
        </c:scaling>
        <c:delete val="0"/>
        <c:axPos val="b"/>
        <c:numFmt formatCode="General" sourceLinked="0"/>
        <c:majorTickMark val="out"/>
        <c:minorTickMark val="none"/>
        <c:tickLblPos val="nextTo"/>
        <c:txPr>
          <a:bodyPr rot="-60000000" spcFirstLastPara="0" vertOverflow="ellipsis" vert="horz" wrap="square" anchor="ctr" anchorCtr="1"/>
          <a:lstStyle/>
          <a:p>
            <a:pPr>
              <a:defRPr lang="ja-JP" sz="1400" b="0" i="0" u="none" strike="noStrike" kern="1200" baseline="0">
                <a:solidFill>
                  <a:srgbClr val="7F7F7F"/>
                </a:solidFill>
                <a:latin typeface="+mn-lt"/>
                <a:ea typeface="+mn-ea"/>
                <a:cs typeface="+mn-cs"/>
              </a:defRPr>
            </a:pPr>
          </a:p>
        </c:txPr>
        <c:crossAx val="-2127027640"/>
        <c:crosses val="autoZero"/>
        <c:auto val="1"/>
        <c:lblAlgn val="ctr"/>
        <c:lblOffset val="100"/>
        <c:noMultiLvlLbl val="0"/>
      </c:catAx>
      <c:valAx>
        <c:axId val="-2127027640"/>
        <c:scaling>
          <c:orientation val="minMax"/>
        </c:scaling>
        <c:delete val="0"/>
        <c:axPos val="l"/>
        <c:majorGridlines>
          <c:spPr>
            <a:ln w="9525" cap="flat" cmpd="sng" algn="ctr">
              <a:solidFill>
                <a:schemeClr val="bg1">
                  <a:lumMod val="85000"/>
                </a:schemeClr>
              </a:solidFill>
              <a:prstDash val="solid"/>
              <a:round/>
            </a:ln>
          </c:spPr>
        </c:majorGridlines>
        <c:numFmt formatCode="General" sourceLinked="1"/>
        <c:majorTickMark val="out"/>
        <c:minorTickMark val="none"/>
        <c:tickLblPos val="nextTo"/>
        <c:txPr>
          <a:bodyPr rot="-60000000" spcFirstLastPara="0" vertOverflow="ellipsis" vert="horz" wrap="square" anchor="ctr" anchorCtr="1"/>
          <a:lstStyle/>
          <a:p>
            <a:pPr>
              <a:defRPr lang="ja-JP" sz="1400" b="0" i="0" u="none" strike="noStrike" kern="1200" baseline="0">
                <a:solidFill>
                  <a:schemeClr val="bg1">
                    <a:lumMod val="50000"/>
                  </a:schemeClr>
                </a:solidFill>
                <a:latin typeface="+mn-lt"/>
                <a:ea typeface="+mn-ea"/>
                <a:cs typeface="+mn-cs"/>
              </a:defRPr>
            </a:pPr>
          </a:p>
        </c:txPr>
        <c:crossAx val="2140011640"/>
        <c:crosses val="autoZero"/>
        <c:crossBetween val="between"/>
      </c:valAx>
      <c:spPr>
        <a:ln>
          <a:solidFill>
            <a:schemeClr val="bg1">
              <a:lumMod val="75000"/>
            </a:schemeClr>
          </a:solidFill>
        </a:ln>
      </c:spPr>
    </c:plotArea>
    <c:legend>
      <c:legendPos val="r"/>
      <c:layout/>
      <c:overlay val="0"/>
      <c:txPr>
        <a:bodyPr rot="0" spcFirstLastPara="0" vertOverflow="ellipsis" vert="horz" wrap="square" anchor="ctr" anchorCtr="1"/>
        <a:lstStyle/>
        <a:p>
          <a:pPr>
            <a:defRPr lang="ja-JP" sz="1400" b="0" i="0" u="none" strike="noStrike" kern="1200" baseline="0">
              <a:solidFill>
                <a:srgbClr val="7F7F7F"/>
              </a:solidFill>
              <a:latin typeface="+mn-lt"/>
              <a:ea typeface="+mn-ea"/>
              <a:cs typeface="+mn-cs"/>
            </a:defRPr>
          </a:pPr>
        </a:p>
      </c:txPr>
    </c:legend>
    <c:plotVisOnly val="1"/>
    <c:dispBlanksAs val="gap"/>
    <c:showDLblsOverMax val="0"/>
  </c:chart>
  <c:txPr>
    <a:bodyPr/>
    <a:lstStyle/>
    <a:p>
      <a:pPr>
        <a:defRPr lang="en-US" sz="1800"/>
      </a:pPr>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EB07D4-74BB-2143-B6E1-D7BDC262966D}" type="datetime1">
              <a:rPr kumimoji="1" lang="ja-JP" altLang="en-US" smtClean="0"/>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ED977F6-EEB5-B64D-B09F-873C07C964A9}"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C20CBF-1C77-C34D-8AC8-6799BD4E13E8}" type="datetime1">
              <a:rPr kumimoji="1" lang="ja-JP" altLang="en-US" smtClean="0"/>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9DB9F7-2B8C-C142-B834-14CC6096F025}"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604262" y="2342870"/>
            <a:ext cx="6073957" cy="731480"/>
          </a:xfrm>
        </p:spPr>
        <p:txBody>
          <a:bodyPr>
            <a:normAutofit/>
          </a:bodyPr>
          <a:lstStyle>
            <a:lvl1pPr algn="l">
              <a:defRPr sz="3200" b="1">
                <a:latin typeface="Arial" panose="020B0604020202020204" pitchFamily="34" charset="0"/>
                <a:ea typeface="ヒラギノ角ゴ Pro W3"/>
                <a:cs typeface="Arial" panose="020B0604020202020204" pitchFamily="34" charset="0"/>
              </a:defRPr>
            </a:lvl1pPr>
          </a:lstStyle>
          <a:p>
            <a:r>
              <a:rPr kumimoji="1" lang="en-US" altLang="ja-JP"/>
              <a:t>Click to edit Master title style</a:t>
            </a:r>
            <a:endParaRPr kumimoji="1" lang="ja-JP" altLang="en-US" dirty="0"/>
          </a:p>
        </p:txBody>
      </p:sp>
      <p:sp>
        <p:nvSpPr>
          <p:cNvPr id="3" name="サブタイトル 2"/>
          <p:cNvSpPr>
            <a:spLocks noGrp="1"/>
          </p:cNvSpPr>
          <p:nvPr>
            <p:ph type="subTitle" idx="1"/>
          </p:nvPr>
        </p:nvSpPr>
        <p:spPr>
          <a:xfrm>
            <a:off x="2604262" y="3077076"/>
            <a:ext cx="6073957" cy="368616"/>
          </a:xfrm>
        </p:spPr>
        <p:txBody>
          <a:bodyPr>
            <a:normAutofit/>
          </a:bodyPr>
          <a:lstStyle>
            <a:lvl1pPr marL="0" indent="0" algn="l">
              <a:buNone/>
              <a:defRPr sz="1600">
                <a:solidFill>
                  <a:schemeClr val="tx1">
                    <a:tint val="7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ja-JP"/>
              <a:t>Click to edit Master subtitle style</a:t>
            </a:r>
            <a:endParaRPr kumimoji="1" lang="ja-JP" altLang="en-US" dirty="0"/>
          </a:p>
        </p:txBody>
      </p:sp>
      <p:sp>
        <p:nvSpPr>
          <p:cNvPr id="4" name="日付プレースホルダー 3"/>
          <p:cNvSpPr>
            <a:spLocks noGrp="1"/>
          </p:cNvSpPr>
          <p:nvPr>
            <p:ph type="dt" sz="half" idx="10"/>
          </p:nvPr>
        </p:nvSpPr>
        <p:spPr>
          <a:xfrm>
            <a:off x="454786" y="6469730"/>
            <a:ext cx="2149476" cy="251745"/>
          </a:xfrm>
        </p:spPr>
        <p:txBody>
          <a:bodyPr/>
          <a:lstStyle/>
          <a:p>
            <a:r>
              <a:rPr kumimoji="1" lang="en-US" altLang="ja-JP"/>
              <a:t>26 November 2020</a:t>
            </a:r>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a:t>LAMPART</a:t>
            </a:r>
            <a:endParaRPr kumimoji="1" lang="ja-JP" altLang="en-US"/>
          </a:p>
        </p:txBody>
      </p:sp>
      <p:sp>
        <p:nvSpPr>
          <p:cNvPr id="6" name="スライド番号プレースホルダー 5"/>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sp>
        <p:nvSpPr>
          <p:cNvPr id="14" name="直角三角形 13"/>
          <p:cNvSpPr/>
          <p:nvPr userDrawn="1"/>
        </p:nvSpPr>
        <p:spPr>
          <a:xfrm>
            <a:off x="-4960" y="2734216"/>
            <a:ext cx="4132363" cy="4132363"/>
          </a:xfrm>
          <a:prstGeom prst="rtTriangle">
            <a:avLst/>
          </a:prstGeom>
          <a:gradFill flip="none" rotWithShape="1">
            <a:gsLst>
              <a:gs pos="0">
                <a:srgbClr val="769B20"/>
              </a:gs>
              <a:gs pos="100000">
                <a:srgbClr val="B8D84F"/>
              </a:gs>
            </a:gsLst>
            <a:lin ang="15720000" scaled="0"/>
            <a:tileRect/>
          </a:gradFill>
          <a:ln>
            <a:noFill/>
          </a:ln>
          <a:effectLst>
            <a:outerShdw blurRad="50800" dist="12700" dir="18900000" algn="tl" rotWithShape="0">
              <a:schemeClr val="tx1">
                <a:alpha val="8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直角三角形 15"/>
          <p:cNvSpPr/>
          <p:nvPr userDrawn="1"/>
        </p:nvSpPr>
        <p:spPr>
          <a:xfrm rot="10800000">
            <a:off x="7805434" y="-1"/>
            <a:ext cx="1347146" cy="1347146"/>
          </a:xfrm>
          <a:prstGeom prst="rtTriangle">
            <a:avLst/>
          </a:prstGeom>
          <a:gradFill flip="none" rotWithShape="1">
            <a:gsLst>
              <a:gs pos="0">
                <a:srgbClr val="8FA83D"/>
              </a:gs>
              <a:gs pos="100000">
                <a:srgbClr val="B8D84F"/>
              </a:gs>
            </a:gsLst>
            <a:lin ang="5700000" scaled="0"/>
            <a:tileRect/>
          </a:gradFill>
          <a:ln>
            <a:noFill/>
          </a:ln>
          <a:effectLst>
            <a:outerShdw blurRad="50800" dist="12700" dir="6540000" algn="tl" rotWithShape="0">
              <a:schemeClr val="tx1">
                <a:alpha val="8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19" name="図 18" descr="pts-logo-landscap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700000">
            <a:off x="-87470" y="3740295"/>
            <a:ext cx="4712378" cy="1425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kumimoji="1" lang="en-US" altLang="ja-JP"/>
              <a:t>Click to edit Master title style</a:t>
            </a:r>
            <a:endParaRPr kumimoji="1" lang="ja-JP" altLang="en-US"/>
          </a:p>
        </p:txBody>
      </p:sp>
      <p:sp>
        <p:nvSpPr>
          <p:cNvPr id="3" name="コンテンツ プレースホルダー 2"/>
          <p:cNvSpPr>
            <a:spLocks noGrp="1"/>
          </p:cNvSpPr>
          <p:nvPr>
            <p:ph idx="1"/>
          </p:nvPr>
        </p:nvSpPr>
        <p:spPr/>
        <p:txBody>
          <a:bodyPr/>
          <a:lstStyle>
            <a:lvl1pPr>
              <a:defRPr sz="250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kumimoji="1" lang="en-US" altLang="ja-JP"/>
              <a:t>Edit Master text styles</a:t>
            </a:r>
            <a:endParaRPr kumimoji="1" lang="en-US" altLang="ja-JP"/>
          </a:p>
          <a:p>
            <a:pPr lvl="1"/>
            <a:r>
              <a:rPr kumimoji="1" lang="en-US" altLang="ja-JP"/>
              <a:t>Second level</a:t>
            </a:r>
            <a:endParaRPr kumimoji="1" lang="en-US" altLang="ja-JP"/>
          </a:p>
          <a:p>
            <a:pPr lvl="2"/>
            <a:r>
              <a:rPr kumimoji="1" lang="en-US" altLang="ja-JP"/>
              <a:t>Third level</a:t>
            </a:r>
            <a:endParaRPr kumimoji="1" lang="en-US" altLang="ja-JP"/>
          </a:p>
          <a:p>
            <a:pPr lvl="3"/>
            <a:r>
              <a:rPr kumimoji="1" lang="en-US" altLang="ja-JP"/>
              <a:t>Fourth level</a:t>
            </a:r>
            <a:endParaRPr kumimoji="1" lang="en-US" altLang="ja-JP"/>
          </a:p>
          <a:p>
            <a:pPr lvl="4"/>
            <a:r>
              <a:rPr kumimoji="1" lang="en-US" altLang="ja-JP"/>
              <a:t>Fifth level</a:t>
            </a:r>
            <a:endParaRPr kumimoji="1" lang="ja-JP" altLang="en-US" dirty="0"/>
          </a:p>
        </p:txBody>
      </p:sp>
      <p:sp>
        <p:nvSpPr>
          <p:cNvPr id="4" name="日付プレースホルダー 3"/>
          <p:cNvSpPr>
            <a:spLocks noGrp="1"/>
          </p:cNvSpPr>
          <p:nvPr>
            <p:ph type="dt" sz="half" idx="10"/>
          </p:nvPr>
        </p:nvSpPr>
        <p:spPr/>
        <p:txBody>
          <a:bodyPr/>
          <a:lstStyle/>
          <a:p>
            <a:r>
              <a:rPr lang="en-US" altLang="ja-JP">
                <a:sym typeface="+mn-ea"/>
              </a:rPr>
              <a:t>26 November 2020</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LAMPART</a:t>
            </a:r>
            <a:endParaRPr kumimoji="1" lang="ja-JP" altLang="en-US"/>
          </a:p>
        </p:txBody>
      </p:sp>
      <p:sp>
        <p:nvSpPr>
          <p:cNvPr id="6" name="スライド番号プレースホルダー 5"/>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cxnSp>
        <p:nvCxnSpPr>
          <p:cNvPr id="7" name="直線コネクタ 6"/>
          <p:cNvCxnSpPr/>
          <p:nvPr userDrawn="1"/>
        </p:nvCxnSpPr>
        <p:spPr>
          <a:xfrm>
            <a:off x="0" y="1364298"/>
            <a:ext cx="9144000" cy="0"/>
          </a:xfrm>
          <a:prstGeom prst="line">
            <a:avLst/>
          </a:prstGeom>
          <a:ln w="12700" cmpd="sng">
            <a:solidFill>
              <a:srgbClr val="B8D84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381107"/>
            <a:ext cx="7772400" cy="844444"/>
          </a:xfrm>
        </p:spPr>
        <p:txBody>
          <a:bodyPr anchor="t">
            <a:normAutofit/>
          </a:bodyPr>
          <a:lstStyle>
            <a:lvl1pPr algn="l">
              <a:defRPr sz="3600" b="1" cap="all">
                <a:latin typeface="Arial" panose="020B0604020202020204" pitchFamily="34" charset="0"/>
                <a:cs typeface="Arial" panose="020B0604020202020204" pitchFamily="34" charset="0"/>
              </a:defRPr>
            </a:lvl1pPr>
          </a:lstStyle>
          <a:p>
            <a:r>
              <a:rPr kumimoji="1" lang="en-US" altLang="ja-JP"/>
              <a:t>Click to edit Master title style</a:t>
            </a:r>
            <a:endParaRPr kumimoji="1" lang="ja-JP" altLang="en-US" dirty="0"/>
          </a:p>
        </p:txBody>
      </p:sp>
      <p:sp>
        <p:nvSpPr>
          <p:cNvPr id="3" name="テキスト プレースホルダー 2"/>
          <p:cNvSpPr>
            <a:spLocks noGrp="1"/>
          </p:cNvSpPr>
          <p:nvPr>
            <p:ph type="body" idx="1"/>
          </p:nvPr>
        </p:nvSpPr>
        <p:spPr>
          <a:xfrm>
            <a:off x="722313" y="3912725"/>
            <a:ext cx="7772400" cy="442638"/>
          </a:xfrm>
        </p:spPr>
        <p:txBody>
          <a:bodyPr anchor="b"/>
          <a:lstStyle>
            <a:lvl1pPr marL="0" indent="0">
              <a:buNone/>
              <a:defRPr sz="2000">
                <a:solidFill>
                  <a:schemeClr val="tx1">
                    <a:tint val="75000"/>
                  </a:schemeClr>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en-US" altLang="ja-JP"/>
              <a:t>Edit Master text styles</a:t>
            </a:r>
            <a:endParaRPr kumimoji="1" lang="en-US" altLang="ja-JP"/>
          </a:p>
        </p:txBody>
      </p:sp>
      <p:sp>
        <p:nvSpPr>
          <p:cNvPr id="4" name="日付プレースホルダー 3"/>
          <p:cNvSpPr>
            <a:spLocks noGrp="1"/>
          </p:cNvSpPr>
          <p:nvPr>
            <p:ph type="dt" sz="half" idx="10"/>
          </p:nvPr>
        </p:nvSpPr>
        <p:spPr/>
        <p:txBody>
          <a:bodyPr/>
          <a:lstStyle/>
          <a:p>
            <a:r>
              <a:rPr lang="en-US" altLang="ja-JP">
                <a:sym typeface="+mn-ea"/>
              </a:rPr>
              <a:t>26 November 2020</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LAMPART</a:t>
            </a:r>
            <a:endParaRPr kumimoji="1" lang="ja-JP" altLang="en-US"/>
          </a:p>
        </p:txBody>
      </p:sp>
      <p:sp>
        <p:nvSpPr>
          <p:cNvPr id="6" name="スライド番号プレースホルダー 5"/>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cxnSp>
        <p:nvCxnSpPr>
          <p:cNvPr id="8" name="直線コネクタ 7"/>
          <p:cNvCxnSpPr/>
          <p:nvPr userDrawn="1"/>
        </p:nvCxnSpPr>
        <p:spPr>
          <a:xfrm>
            <a:off x="722313" y="4355363"/>
            <a:ext cx="7772400" cy="0"/>
          </a:xfrm>
          <a:prstGeom prst="line">
            <a:avLst/>
          </a:prstGeom>
          <a:ln w="19050" cmpd="sng">
            <a:solidFill>
              <a:srgbClr val="B8D84F"/>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en-US" altLang="ja-JP"/>
              <a:t>Click to edit Master title style</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Edit Master text styles</a:t>
            </a:r>
            <a:endParaRPr kumimoji="1" lang="en-US" altLang="ja-JP"/>
          </a:p>
        </p:txBody>
      </p:sp>
      <p:sp>
        <p:nvSpPr>
          <p:cNvPr id="4" name="コンテンツ プレースホルダー 3"/>
          <p:cNvSpPr>
            <a:spLocks noGrp="1"/>
          </p:cNvSpPr>
          <p:nvPr>
            <p:ph sz="half" idx="2"/>
          </p:nvPr>
        </p:nvSpPr>
        <p:spPr>
          <a:xfrm>
            <a:off x="457200" y="2174875"/>
            <a:ext cx="4040188"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kumimoji="1" lang="en-US" altLang="ja-JP"/>
              <a:t>Edit Master text styles</a:t>
            </a:r>
            <a:endParaRPr kumimoji="1" lang="en-US" altLang="ja-JP"/>
          </a:p>
          <a:p>
            <a:pPr lvl="1"/>
            <a:r>
              <a:rPr kumimoji="1" lang="en-US" altLang="ja-JP"/>
              <a:t>Second level</a:t>
            </a:r>
            <a:endParaRPr kumimoji="1" lang="en-US" altLang="ja-JP"/>
          </a:p>
          <a:p>
            <a:pPr lvl="2"/>
            <a:r>
              <a:rPr kumimoji="1" lang="en-US" altLang="ja-JP"/>
              <a:t>Third level</a:t>
            </a:r>
            <a:endParaRPr kumimoji="1" lang="en-US" altLang="ja-JP"/>
          </a:p>
          <a:p>
            <a:pPr lvl="3"/>
            <a:r>
              <a:rPr kumimoji="1" lang="en-US" altLang="ja-JP"/>
              <a:t>Fourth level</a:t>
            </a:r>
            <a:endParaRPr kumimoji="1" lang="en-US" altLang="ja-JP"/>
          </a:p>
          <a:p>
            <a:pPr lvl="4"/>
            <a:r>
              <a:rPr kumimoji="1" lang="en-US" altLang="ja-JP"/>
              <a:t>Fifth level</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Edit Master text styles</a:t>
            </a:r>
            <a:endParaRPr kumimoji="1" lang="en-US" altLang="ja-JP"/>
          </a:p>
        </p:txBody>
      </p:sp>
      <p:sp>
        <p:nvSpPr>
          <p:cNvPr id="6" name="コンテンツ プレースホルダー 5"/>
          <p:cNvSpPr>
            <a:spLocks noGrp="1"/>
          </p:cNvSpPr>
          <p:nvPr>
            <p:ph sz="quarter" idx="4"/>
          </p:nvPr>
        </p:nvSpPr>
        <p:spPr>
          <a:xfrm>
            <a:off x="4645025" y="2174875"/>
            <a:ext cx="4041775"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kumimoji="1" lang="en-US" altLang="ja-JP"/>
              <a:t>Edit Master text styles</a:t>
            </a:r>
            <a:endParaRPr kumimoji="1" lang="en-US" altLang="ja-JP"/>
          </a:p>
          <a:p>
            <a:pPr lvl="1"/>
            <a:r>
              <a:rPr kumimoji="1" lang="en-US" altLang="ja-JP"/>
              <a:t>Second level</a:t>
            </a:r>
            <a:endParaRPr kumimoji="1" lang="en-US" altLang="ja-JP"/>
          </a:p>
          <a:p>
            <a:pPr lvl="2"/>
            <a:r>
              <a:rPr kumimoji="1" lang="en-US" altLang="ja-JP"/>
              <a:t>Third level</a:t>
            </a:r>
            <a:endParaRPr kumimoji="1" lang="en-US" altLang="ja-JP"/>
          </a:p>
          <a:p>
            <a:pPr lvl="3"/>
            <a:r>
              <a:rPr kumimoji="1" lang="en-US" altLang="ja-JP"/>
              <a:t>Fourth level</a:t>
            </a:r>
            <a:endParaRPr kumimoji="1" lang="en-US" altLang="ja-JP"/>
          </a:p>
          <a:p>
            <a:pPr lvl="4"/>
            <a:r>
              <a:rPr kumimoji="1" lang="en-US" altLang="ja-JP"/>
              <a:t>Fifth level</a:t>
            </a:r>
            <a:endParaRPr kumimoji="1" lang="ja-JP" altLang="en-US"/>
          </a:p>
        </p:txBody>
      </p:sp>
      <p:sp>
        <p:nvSpPr>
          <p:cNvPr id="7" name="日付プレースホルダー 6"/>
          <p:cNvSpPr>
            <a:spLocks noGrp="1"/>
          </p:cNvSpPr>
          <p:nvPr>
            <p:ph type="dt" sz="half" idx="10"/>
          </p:nvPr>
        </p:nvSpPr>
        <p:spPr/>
        <p:txBody>
          <a:bodyPr/>
          <a:lstStyle/>
          <a:p>
            <a:r>
              <a:rPr lang="en-US" altLang="ja-JP">
                <a:sym typeface="+mn-ea"/>
              </a:rPr>
              <a:t>26 November 2020</a:t>
            </a:r>
            <a:endParaRPr kumimoji="1" lang="ja-JP" altLang="en-US"/>
          </a:p>
        </p:txBody>
      </p:sp>
      <p:sp>
        <p:nvSpPr>
          <p:cNvPr id="8" name="フッター プレースホルダー 7"/>
          <p:cNvSpPr>
            <a:spLocks noGrp="1"/>
          </p:cNvSpPr>
          <p:nvPr>
            <p:ph type="ftr" sz="quarter" idx="11"/>
          </p:nvPr>
        </p:nvSpPr>
        <p:spPr/>
        <p:txBody>
          <a:bodyPr/>
          <a:lstStyle/>
          <a:p>
            <a:r>
              <a:rPr kumimoji="1" lang="en-US" altLang="ja-JP"/>
              <a:t>LAMPART</a:t>
            </a:r>
            <a:endParaRPr kumimoji="1" lang="ja-JP" altLang="en-US"/>
          </a:p>
        </p:txBody>
      </p:sp>
      <p:sp>
        <p:nvSpPr>
          <p:cNvPr id="9" name="スライド番号プレースホルダー 8"/>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cxnSp>
        <p:nvCxnSpPr>
          <p:cNvPr id="11" name="直線コネクタ 10"/>
          <p:cNvCxnSpPr/>
          <p:nvPr userDrawn="1"/>
        </p:nvCxnSpPr>
        <p:spPr>
          <a:xfrm>
            <a:off x="0" y="1364298"/>
            <a:ext cx="9144000" cy="0"/>
          </a:xfrm>
          <a:prstGeom prst="line">
            <a:avLst/>
          </a:prstGeom>
          <a:ln w="12700" cmpd="sng">
            <a:solidFill>
              <a:srgbClr val="B8D84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Click to edit Master title style</a:t>
            </a:r>
            <a:endParaRPr kumimoji="1" lang="ja-JP" altLang="en-US"/>
          </a:p>
        </p:txBody>
      </p:sp>
      <p:sp>
        <p:nvSpPr>
          <p:cNvPr id="3" name="日付プレースホルダー 2"/>
          <p:cNvSpPr>
            <a:spLocks noGrp="1"/>
          </p:cNvSpPr>
          <p:nvPr>
            <p:ph type="dt" sz="half" idx="10"/>
          </p:nvPr>
        </p:nvSpPr>
        <p:spPr/>
        <p:txBody>
          <a:bodyPr/>
          <a:lstStyle/>
          <a:p>
            <a:r>
              <a:rPr kumimoji="1" lang="en-US" altLang="ja-JP"/>
              <a:t>26 November 2020</a:t>
            </a:r>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LAMPART</a:t>
            </a:r>
            <a:endParaRPr kumimoji="1" lang="ja-JP" altLang="en-US"/>
          </a:p>
        </p:txBody>
      </p:sp>
      <p:sp>
        <p:nvSpPr>
          <p:cNvPr id="5" name="スライド番号プレースホルダー 4"/>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cxnSp>
        <p:nvCxnSpPr>
          <p:cNvPr id="6" name="直線コネクタ 5"/>
          <p:cNvCxnSpPr/>
          <p:nvPr userDrawn="1"/>
        </p:nvCxnSpPr>
        <p:spPr>
          <a:xfrm>
            <a:off x="0" y="1364298"/>
            <a:ext cx="9144000" cy="0"/>
          </a:xfrm>
          <a:prstGeom prst="line">
            <a:avLst/>
          </a:prstGeom>
          <a:ln w="12700" cmpd="sng">
            <a:solidFill>
              <a:srgbClr val="D2F0E9"/>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r>
              <a:rPr lang="en-US" altLang="ja-JP">
                <a:sym typeface="+mn-ea"/>
              </a:rPr>
              <a:t>26 November 2020</a:t>
            </a:r>
            <a:endParaRPr kumimoji="1" lang="ja-JP" altLang="en-US"/>
          </a:p>
        </p:txBody>
      </p:sp>
      <p:sp>
        <p:nvSpPr>
          <p:cNvPr id="3" name="フッター プレースホルダー 2"/>
          <p:cNvSpPr>
            <a:spLocks noGrp="1"/>
          </p:cNvSpPr>
          <p:nvPr>
            <p:ph type="ftr" sz="quarter" idx="11"/>
          </p:nvPr>
        </p:nvSpPr>
        <p:spPr/>
        <p:txBody>
          <a:bodyPr/>
          <a:lstStyle/>
          <a:p>
            <a:r>
              <a:rPr kumimoji="1" lang="en-US" altLang="ja-JP"/>
              <a:t>LAMPART</a:t>
            </a:r>
            <a:endParaRPr kumimoji="1" lang="ja-JP" altLang="en-US"/>
          </a:p>
        </p:txBody>
      </p:sp>
      <p:sp>
        <p:nvSpPr>
          <p:cNvPr id="4" name="スライド番号プレースホルダー 3"/>
          <p:cNvSpPr>
            <a:spLocks noGrp="1"/>
          </p:cNvSpPr>
          <p:nvPr>
            <p:ph type="sldNum" sz="quarter" idx="12"/>
          </p:nvPr>
        </p:nvSpPr>
        <p:spPr/>
        <p:txBody>
          <a:bodyPr/>
          <a:lstStyle>
            <a:lvl1pPr>
              <a:defRPr sz="1300"/>
            </a:lvl1pPr>
          </a:lstStyle>
          <a:p>
            <a:fld id="{C461C328-E9FF-BE48-9F5C-B11C11EC60FE}" type="slidenum">
              <a:rPr kumimoji="1" lang="ja-JP" altLang="en-US" smtClean="0"/>
            </a:fld>
            <a:endParaRPr kumimoji="1" lang="ja-JP"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029664"/>
            <a:ext cx="3008313" cy="405435"/>
          </a:xfrm>
        </p:spPr>
        <p:txBody>
          <a:bodyPr anchor="b">
            <a:normAutofit/>
          </a:bodyPr>
          <a:lstStyle>
            <a:lvl1pPr algn="l">
              <a:defRPr sz="1600" b="1"/>
            </a:lvl1pPr>
          </a:lstStyle>
          <a:p>
            <a:r>
              <a:rPr kumimoji="1" lang="en-US" altLang="ja-JP"/>
              <a:t>Click to edit Master title style</a:t>
            </a:r>
            <a:endParaRPr kumimoji="1" lang="ja-JP" altLang="en-US"/>
          </a:p>
        </p:txBody>
      </p:sp>
      <p:sp>
        <p:nvSpPr>
          <p:cNvPr id="3" name="コンテンツ プレースホルダー 2"/>
          <p:cNvSpPr>
            <a:spLocks noGrp="1"/>
          </p:cNvSpPr>
          <p:nvPr>
            <p:ph idx="1"/>
          </p:nvPr>
        </p:nvSpPr>
        <p:spPr>
          <a:xfrm>
            <a:off x="3575050" y="1029664"/>
            <a:ext cx="5111750" cy="5096499"/>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kumimoji="1" lang="en-US" altLang="ja-JP"/>
              <a:t>Edit Master text styles</a:t>
            </a:r>
            <a:endParaRPr kumimoji="1" lang="en-US" altLang="ja-JP"/>
          </a:p>
          <a:p>
            <a:pPr lvl="1"/>
            <a:r>
              <a:rPr kumimoji="1" lang="en-US" altLang="ja-JP"/>
              <a:t>Second level</a:t>
            </a:r>
            <a:endParaRPr kumimoji="1" lang="en-US" altLang="ja-JP"/>
          </a:p>
          <a:p>
            <a:pPr lvl="2"/>
            <a:r>
              <a:rPr kumimoji="1" lang="en-US" altLang="ja-JP"/>
              <a:t>Third level</a:t>
            </a:r>
            <a:endParaRPr kumimoji="1" lang="en-US" altLang="ja-JP"/>
          </a:p>
          <a:p>
            <a:pPr lvl="3"/>
            <a:r>
              <a:rPr kumimoji="1" lang="en-US" altLang="ja-JP"/>
              <a:t>Fourth level</a:t>
            </a:r>
            <a:endParaRPr kumimoji="1" lang="en-US" altLang="ja-JP"/>
          </a:p>
          <a:p>
            <a:pPr lvl="4"/>
            <a:r>
              <a:rPr kumimoji="1" lang="en-US" altLang="ja-JP"/>
              <a:t>Fifth level</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n-US" altLang="ja-JP"/>
              <a:t>Edit Master text styles</a:t>
            </a:r>
            <a:endParaRPr kumimoji="1" lang="en-US" altLang="ja-JP"/>
          </a:p>
        </p:txBody>
      </p:sp>
      <p:sp>
        <p:nvSpPr>
          <p:cNvPr id="5" name="日付プレースホルダー 4"/>
          <p:cNvSpPr>
            <a:spLocks noGrp="1"/>
          </p:cNvSpPr>
          <p:nvPr>
            <p:ph type="dt" sz="half" idx="10"/>
          </p:nvPr>
        </p:nvSpPr>
        <p:spPr/>
        <p:txBody>
          <a:bodyPr/>
          <a:lstStyle/>
          <a:p>
            <a:r>
              <a:rPr kumimoji="1" lang="en-US" altLang="ja-JP"/>
              <a:t>26 November 2020</a:t>
            </a:r>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LAMPART</a:t>
            </a:r>
            <a:endParaRPr kumimoji="1" lang="ja-JP" altLang="en-US"/>
          </a:p>
        </p:txBody>
      </p:sp>
      <p:sp>
        <p:nvSpPr>
          <p:cNvPr id="7" name="スライド番号プレースホルダー 6"/>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kumimoji="1" lang="ja-JP" altLang="en-US" dirty="0"/>
              <a:t>表のカラー</a:t>
            </a:r>
            <a:endParaRPr kumimoji="1" lang="ja-JP" altLang="en-US" dirty="0"/>
          </a:p>
        </p:txBody>
      </p:sp>
      <p:sp>
        <p:nvSpPr>
          <p:cNvPr id="3" name="日付プレースホルダー 2"/>
          <p:cNvSpPr>
            <a:spLocks noGrp="1"/>
          </p:cNvSpPr>
          <p:nvPr>
            <p:ph type="dt" sz="half" idx="10"/>
          </p:nvPr>
        </p:nvSpPr>
        <p:spPr/>
        <p:txBody>
          <a:bodyPr/>
          <a:lstStyle/>
          <a:p>
            <a:r>
              <a:rPr lang="en-US" altLang="ja-JP">
                <a:sym typeface="+mn-ea"/>
              </a:rPr>
              <a:t>26 November 2020</a:t>
            </a:r>
            <a:endParaRPr lang="ja-JP" altLang="en-US" dirty="0"/>
          </a:p>
        </p:txBody>
      </p:sp>
      <p:sp>
        <p:nvSpPr>
          <p:cNvPr id="4" name="フッター プレースホルダー 3"/>
          <p:cNvSpPr>
            <a:spLocks noGrp="1"/>
          </p:cNvSpPr>
          <p:nvPr>
            <p:ph type="ftr" sz="quarter" idx="11"/>
          </p:nvPr>
        </p:nvSpPr>
        <p:spPr/>
        <p:txBody>
          <a:bodyPr/>
          <a:lstStyle/>
          <a:p>
            <a:r>
              <a:rPr lang="en-US" altLang="ja-JP"/>
              <a:t>LAMPART</a:t>
            </a:r>
            <a:endParaRPr lang="ja-JP" altLang="en-US"/>
          </a:p>
        </p:txBody>
      </p:sp>
      <p:sp>
        <p:nvSpPr>
          <p:cNvPr id="5" name="スライド番号プレースホルダー 4"/>
          <p:cNvSpPr>
            <a:spLocks noGrp="1"/>
          </p:cNvSpPr>
          <p:nvPr>
            <p:ph type="sldNum" sz="quarter" idx="12"/>
          </p:nvPr>
        </p:nvSpPr>
        <p:spPr/>
        <p:txBody>
          <a:bodyPr/>
          <a:lstStyle/>
          <a:p>
            <a:fld id="{C461C328-E9FF-BE48-9F5C-B11C11EC60FE}" type="slidenum">
              <a:rPr lang="ja-JP" altLang="en-US" smtClean="0"/>
            </a:fld>
            <a:endParaRPr lang="ja-JP" altLang="en-US"/>
          </a:p>
        </p:txBody>
      </p:sp>
      <p:graphicFrame>
        <p:nvGraphicFramePr>
          <p:cNvPr id="6" name="コンテンツ プレースホルダー 6"/>
          <p:cNvGraphicFramePr/>
          <p:nvPr userDrawn="1"/>
        </p:nvGraphicFramePr>
        <p:xfrm>
          <a:off x="457200" y="1682268"/>
          <a:ext cx="3818986" cy="1870359"/>
        </p:xfrm>
        <a:graphic>
          <a:graphicData uri="http://schemas.openxmlformats.org/drawingml/2006/table">
            <a:tbl>
              <a:tblPr firstRow="1" bandRow="1">
                <a:tableStyleId>{72833802-FEF1-4C79-8D5D-14CF1EAF98D9}</a:tableStyleId>
              </a:tblPr>
              <a:tblGrid>
                <a:gridCol w="1909493"/>
                <a:gridCol w="1909493"/>
              </a:tblGrid>
              <a:tr h="408231">
                <a:tc>
                  <a:txBody>
                    <a:bodyPr/>
                    <a:lstStyle/>
                    <a:p>
                      <a:pPr algn="ctr"/>
                      <a:r>
                        <a:rPr kumimoji="1" lang="en-US" altLang="ja-JP" b="1" dirty="0">
                          <a:solidFill>
                            <a:schemeClr val="accent5">
                              <a:lumMod val="50000"/>
                            </a:schemeClr>
                          </a:solidFill>
                          <a:latin typeface="+mn-ea"/>
                          <a:ea typeface="+mn-ea"/>
                          <a:cs typeface="ヒラギノ角ゴ Pro W6"/>
                        </a:rPr>
                        <a:t>Header</a:t>
                      </a:r>
                      <a:endParaRPr kumimoji="1" lang="en-US" altLang="ja-JP" b="1" dirty="0">
                        <a:solidFill>
                          <a:schemeClr val="accent5">
                            <a:lumMod val="50000"/>
                          </a:schemeClr>
                        </a:solidFill>
                        <a:latin typeface="+mn-ea"/>
                        <a:ea typeface="+mn-ea"/>
                        <a:cs typeface="ヒラギノ角ゴ Pro W6"/>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en-US" altLang="ja-JP" b="1" dirty="0">
                          <a:solidFill>
                            <a:schemeClr val="accent5">
                              <a:lumMod val="50000"/>
                            </a:schemeClr>
                          </a:solidFill>
                          <a:latin typeface="+mn-ea"/>
                          <a:ea typeface="+mn-ea"/>
                          <a:cs typeface="ヒラギノ角ゴ Pro W6"/>
                        </a:rPr>
                        <a:t>Header</a:t>
                      </a:r>
                      <a:endParaRPr kumimoji="1" lang="en-US" altLang="ja-JP" b="1" dirty="0">
                        <a:solidFill>
                          <a:schemeClr val="accent5">
                            <a:lumMod val="50000"/>
                          </a:schemeClr>
                        </a:solidFill>
                        <a:latin typeface="+mn-ea"/>
                        <a:ea typeface="+mn-ea"/>
                        <a:cs typeface="ヒラギノ角ゴ Pro W6"/>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r>
              <a:tr h="365532">
                <a:tc>
                  <a:txBody>
                    <a:bodyPr/>
                    <a:lstStyle/>
                    <a:p>
                      <a:pPr algn="ct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r>
              <a:tr h="365125">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7" name="コンテンツ プレースホルダー 6"/>
          <p:cNvGraphicFramePr/>
          <p:nvPr userDrawn="1"/>
        </p:nvGraphicFramePr>
        <p:xfrm>
          <a:off x="4867814" y="1682268"/>
          <a:ext cx="3818986" cy="1870359"/>
        </p:xfrm>
        <a:graphic>
          <a:graphicData uri="http://schemas.openxmlformats.org/drawingml/2006/table">
            <a:tbl>
              <a:tblPr firstRow="1" bandRow="1">
                <a:tableStyleId>{72833802-FEF1-4C79-8D5D-14CF1EAF98D9}</a:tableStyleId>
              </a:tblPr>
              <a:tblGrid>
                <a:gridCol w="1909493"/>
                <a:gridCol w="1909493"/>
              </a:tblGrid>
              <a:tr h="408231">
                <a:tc>
                  <a:txBody>
                    <a:bodyPr/>
                    <a:lstStyle/>
                    <a:p>
                      <a:pPr algn="ctr"/>
                      <a:r>
                        <a:rPr kumimoji="1" lang="en-US" altLang="ja-JP" b="1" dirty="0">
                          <a:solidFill>
                            <a:schemeClr val="bg1"/>
                          </a:solidFill>
                          <a:effectLst>
                            <a:outerShdw dist="25400" dir="16200000" algn="tl" rotWithShape="0">
                              <a:schemeClr val="accent4">
                                <a:lumMod val="50000"/>
                                <a:alpha val="25000"/>
                              </a:schemeClr>
                            </a:outerShdw>
                          </a:effectLst>
                          <a:latin typeface="+mn-ea"/>
                          <a:ea typeface="+mn-ea"/>
                          <a:cs typeface="ヒラギノ角ゴ Pro W6"/>
                        </a:rPr>
                        <a:t>Header</a:t>
                      </a:r>
                      <a:endParaRPr kumimoji="1" lang="en-US" altLang="ja-JP" b="1" dirty="0">
                        <a:solidFill>
                          <a:schemeClr val="bg1"/>
                        </a:solidFill>
                        <a:effectLst>
                          <a:outerShdw dist="25400" dir="16200000" algn="tl" rotWithShape="0">
                            <a:schemeClr val="accent4">
                              <a:lumMod val="50000"/>
                              <a:alpha val="25000"/>
                            </a:schemeClr>
                          </a:outerShdw>
                        </a:effectLst>
                        <a:latin typeface="+mn-ea"/>
                        <a:ea typeface="+mn-ea"/>
                        <a:cs typeface="ヒラギノ角ゴ Pro W6"/>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en-US" altLang="ja-JP" b="1" dirty="0">
                          <a:solidFill>
                            <a:schemeClr val="bg1"/>
                          </a:solidFill>
                          <a:effectLst>
                            <a:outerShdw dist="25400" dir="16200000" algn="tl" rotWithShape="0">
                              <a:schemeClr val="accent4">
                                <a:lumMod val="50000"/>
                                <a:alpha val="25000"/>
                              </a:schemeClr>
                            </a:outerShdw>
                          </a:effectLst>
                          <a:latin typeface="+mn-ea"/>
                          <a:ea typeface="+mn-ea"/>
                          <a:cs typeface="ヒラギノ角ゴ Pro W6"/>
                        </a:rPr>
                        <a:t>Header</a:t>
                      </a:r>
                      <a:endParaRPr kumimoji="1" lang="en-US" altLang="ja-JP" b="1" dirty="0">
                        <a:solidFill>
                          <a:schemeClr val="bg1"/>
                        </a:solidFill>
                        <a:effectLst>
                          <a:outerShdw dist="25400" dir="16200000" algn="tl" rotWithShape="0">
                            <a:schemeClr val="accent4">
                              <a:lumMod val="50000"/>
                              <a:alpha val="25000"/>
                            </a:schemeClr>
                          </a:outerShdw>
                        </a:effectLst>
                        <a:latin typeface="+mn-ea"/>
                        <a:ea typeface="+mn-ea"/>
                        <a:cs typeface="ヒラギノ角ゴ Pro W6"/>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r>
              <a:tr h="365532">
                <a:tc>
                  <a:txBody>
                    <a:bodyPr/>
                    <a:lstStyle/>
                    <a:p>
                      <a:pPr algn="ct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8" name="コンテンツ プレースホルダー 6"/>
          <p:cNvGraphicFramePr/>
          <p:nvPr userDrawn="1"/>
        </p:nvGraphicFramePr>
        <p:xfrm>
          <a:off x="457200" y="4045673"/>
          <a:ext cx="3818986" cy="1870359"/>
        </p:xfrm>
        <a:graphic>
          <a:graphicData uri="http://schemas.openxmlformats.org/drawingml/2006/table">
            <a:tbl>
              <a:tblPr firstRow="1" bandRow="1">
                <a:tableStyleId>{72833802-FEF1-4C79-8D5D-14CF1EAF98D9}</a:tableStyleId>
              </a:tblPr>
              <a:tblGrid>
                <a:gridCol w="1909493"/>
                <a:gridCol w="1909493"/>
              </a:tblGrid>
              <a:tr h="408231">
                <a:tc>
                  <a:txBody>
                    <a:bodyPr/>
                    <a:lstStyle/>
                    <a:p>
                      <a:pPr algn="ctr"/>
                      <a:r>
                        <a:rPr kumimoji="1" lang="en-US" altLang="ja-JP" b="1" dirty="0">
                          <a:solidFill>
                            <a:srgbClr val="E2683C"/>
                          </a:solidFill>
                          <a:latin typeface="+mn-ea"/>
                          <a:ea typeface="+mn-ea"/>
                          <a:cs typeface="ヒラギノ角ゴ Pro W6"/>
                        </a:rPr>
                        <a:t>Header</a:t>
                      </a:r>
                      <a:endParaRPr kumimoji="1" lang="en-US" altLang="ja-JP" b="1" dirty="0">
                        <a:solidFill>
                          <a:srgbClr val="E2683C"/>
                        </a:solidFill>
                        <a:latin typeface="+mn-ea"/>
                        <a:ea typeface="+mn-ea"/>
                        <a:cs typeface="ヒラギノ角ゴ Pro W6"/>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en-US" altLang="ja-JP" b="1" dirty="0">
                          <a:solidFill>
                            <a:srgbClr val="E2683C"/>
                          </a:solidFill>
                          <a:latin typeface="+mn-ea"/>
                          <a:ea typeface="+mn-ea"/>
                          <a:cs typeface="ヒラギノ角ゴ Pro W6"/>
                        </a:rPr>
                        <a:t>Header</a:t>
                      </a:r>
                      <a:endParaRPr kumimoji="1" lang="en-US" altLang="ja-JP" b="1" dirty="0">
                        <a:solidFill>
                          <a:srgbClr val="E2683C"/>
                        </a:solidFill>
                        <a:latin typeface="+mn-ea"/>
                        <a:ea typeface="+mn-ea"/>
                        <a:cs typeface="ヒラギノ角ゴ Pro W6"/>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365532">
                <a:tc>
                  <a:txBody>
                    <a:bodyPr/>
                    <a:lstStyle/>
                    <a:p>
                      <a:pPr algn="ct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9" name="コンテンツ プレースホルダー 6"/>
          <p:cNvGraphicFramePr/>
          <p:nvPr userDrawn="1"/>
        </p:nvGraphicFramePr>
        <p:xfrm>
          <a:off x="4867814" y="4045673"/>
          <a:ext cx="3818986" cy="1870359"/>
        </p:xfrm>
        <a:graphic>
          <a:graphicData uri="http://schemas.openxmlformats.org/drawingml/2006/table">
            <a:tbl>
              <a:tblPr firstRow="1" bandRow="1">
                <a:tableStyleId>{72833802-FEF1-4C79-8D5D-14CF1EAF98D9}</a:tableStyleId>
              </a:tblPr>
              <a:tblGrid>
                <a:gridCol w="1909493"/>
                <a:gridCol w="1909493"/>
              </a:tblGrid>
              <a:tr h="408231">
                <a:tc>
                  <a:txBody>
                    <a:bodyPr/>
                    <a:lstStyle/>
                    <a:p>
                      <a:pPr algn="ctr"/>
                      <a:r>
                        <a:rPr kumimoji="1" lang="en-US" altLang="ja-JP" b="1" dirty="0">
                          <a:solidFill>
                            <a:schemeClr val="bg1"/>
                          </a:solidFill>
                          <a:effectLst>
                            <a:outerShdw dist="25400" dir="16200000" algn="tl" rotWithShape="0">
                              <a:schemeClr val="accent3">
                                <a:lumMod val="50000"/>
                                <a:alpha val="25000"/>
                              </a:schemeClr>
                            </a:outerShdw>
                          </a:effectLst>
                          <a:latin typeface="+mn-ea"/>
                          <a:ea typeface="+mn-ea"/>
                          <a:cs typeface="ヒラギノ角ゴ Pro W6"/>
                        </a:rPr>
                        <a:t>Header</a:t>
                      </a:r>
                      <a:endParaRPr kumimoji="1" lang="en-US" altLang="ja-JP" b="1" dirty="0">
                        <a:solidFill>
                          <a:schemeClr val="bg1"/>
                        </a:solidFill>
                        <a:effectLst>
                          <a:outerShdw dist="25400" dir="16200000" algn="tl" rotWithShape="0">
                            <a:schemeClr val="accent3">
                              <a:lumMod val="50000"/>
                              <a:alpha val="25000"/>
                            </a:schemeClr>
                          </a:outerShdw>
                        </a:effectLst>
                        <a:latin typeface="+mn-ea"/>
                        <a:ea typeface="+mn-ea"/>
                        <a:cs typeface="ヒラギノ角ゴ Pro W6"/>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en-US" altLang="ja-JP" b="1" dirty="0">
                          <a:solidFill>
                            <a:schemeClr val="bg1"/>
                          </a:solidFill>
                          <a:effectLst>
                            <a:outerShdw dist="25400" dir="16200000" algn="tl" rotWithShape="0">
                              <a:schemeClr val="accent3">
                                <a:lumMod val="50000"/>
                                <a:alpha val="25000"/>
                              </a:schemeClr>
                            </a:outerShdw>
                          </a:effectLst>
                          <a:latin typeface="+mn-ea"/>
                          <a:ea typeface="+mn-ea"/>
                          <a:cs typeface="ヒラギノ角ゴ Pro W6"/>
                        </a:rPr>
                        <a:t>Header</a:t>
                      </a:r>
                      <a:endParaRPr kumimoji="1" lang="en-US" altLang="ja-JP" b="1" dirty="0">
                        <a:solidFill>
                          <a:schemeClr val="bg1"/>
                        </a:solidFill>
                        <a:effectLst>
                          <a:outerShdw dist="25400" dir="16200000" algn="tl" rotWithShape="0">
                            <a:schemeClr val="accent3">
                              <a:lumMod val="50000"/>
                              <a:alpha val="25000"/>
                            </a:schemeClr>
                          </a:outerShdw>
                        </a:effectLst>
                        <a:latin typeface="+mn-ea"/>
                        <a:ea typeface="+mn-ea"/>
                        <a:cs typeface="ヒラギノ角ゴ Pro W6"/>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r>
              <a:tr h="365532">
                <a:tc>
                  <a:txBody>
                    <a:bodyPr/>
                    <a:lstStyle/>
                    <a:p>
                      <a:pPr algn="ct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11" name="直線コネクタ 10"/>
          <p:cNvCxnSpPr/>
          <p:nvPr userDrawn="1"/>
        </p:nvCxnSpPr>
        <p:spPr>
          <a:xfrm>
            <a:off x="0" y="1364298"/>
            <a:ext cx="9144000" cy="0"/>
          </a:xfrm>
          <a:prstGeom prst="line">
            <a:avLst/>
          </a:prstGeom>
          <a:ln w="12700" cmpd="sng">
            <a:solidFill>
              <a:srgbClr val="B8D84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グラフのカラー</a:t>
            </a:r>
            <a:endParaRPr kumimoji="1" lang="ja-JP" altLang="en-US" dirty="0"/>
          </a:p>
        </p:txBody>
      </p:sp>
      <p:sp>
        <p:nvSpPr>
          <p:cNvPr id="3" name="日付プレースホルダー 2"/>
          <p:cNvSpPr>
            <a:spLocks noGrp="1"/>
          </p:cNvSpPr>
          <p:nvPr>
            <p:ph type="dt" sz="half" idx="10"/>
          </p:nvPr>
        </p:nvSpPr>
        <p:spPr/>
        <p:txBody>
          <a:bodyPr/>
          <a:lstStyle/>
          <a:p>
            <a:r>
              <a:rPr lang="en-US" altLang="ja-JP">
                <a:sym typeface="+mn-ea"/>
              </a:rPr>
              <a:t>26 November 2020</a:t>
            </a:r>
            <a:endParaRPr lang="ja-JP" altLang="en-US" dirty="0"/>
          </a:p>
        </p:txBody>
      </p:sp>
      <p:sp>
        <p:nvSpPr>
          <p:cNvPr id="4" name="フッター プレースホルダー 3"/>
          <p:cNvSpPr>
            <a:spLocks noGrp="1"/>
          </p:cNvSpPr>
          <p:nvPr>
            <p:ph type="ftr" sz="quarter" idx="11"/>
          </p:nvPr>
        </p:nvSpPr>
        <p:spPr/>
        <p:txBody>
          <a:bodyPr/>
          <a:lstStyle/>
          <a:p>
            <a:r>
              <a:rPr lang="en-US" altLang="ja-JP"/>
              <a:t>LAMPART</a:t>
            </a:r>
            <a:endParaRPr lang="ja-JP" altLang="en-US"/>
          </a:p>
        </p:txBody>
      </p:sp>
      <p:sp>
        <p:nvSpPr>
          <p:cNvPr id="5" name="スライド番号プレースホルダー 4"/>
          <p:cNvSpPr>
            <a:spLocks noGrp="1"/>
          </p:cNvSpPr>
          <p:nvPr>
            <p:ph type="sldNum" sz="quarter" idx="12"/>
          </p:nvPr>
        </p:nvSpPr>
        <p:spPr/>
        <p:txBody>
          <a:bodyPr/>
          <a:lstStyle/>
          <a:p>
            <a:fld id="{C461C328-E9FF-BE48-9F5C-B11C11EC60FE}" type="slidenum">
              <a:rPr lang="ja-JP" altLang="en-US" smtClean="0"/>
            </a:fld>
            <a:endParaRPr lang="ja-JP" altLang="en-US"/>
          </a:p>
        </p:txBody>
      </p:sp>
      <p:graphicFrame>
        <p:nvGraphicFramePr>
          <p:cNvPr id="6" name="コンテンツ プレースホルダー 6"/>
          <p:cNvGraphicFramePr/>
          <p:nvPr userDrawn="1"/>
        </p:nvGraphicFramePr>
        <p:xfrm>
          <a:off x="457200" y="3039241"/>
          <a:ext cx="8229600" cy="3275834"/>
        </p:xfrm>
        <a:graphic>
          <a:graphicData uri="http://schemas.openxmlformats.org/drawingml/2006/chart">
            <c:chart xmlns:c="http://schemas.openxmlformats.org/drawingml/2006/chart" xmlns:r="http://schemas.openxmlformats.org/officeDocument/2006/relationships" r:id="rId2"/>
          </a:graphicData>
        </a:graphic>
      </p:graphicFrame>
      <p:sp>
        <p:nvSpPr>
          <p:cNvPr id="7" name="テキスト ボックス 6"/>
          <p:cNvSpPr txBox="1"/>
          <p:nvPr userDrawn="1"/>
        </p:nvSpPr>
        <p:spPr>
          <a:xfrm>
            <a:off x="681824" y="2222194"/>
            <a:ext cx="3327013" cy="369332"/>
          </a:xfrm>
          <a:prstGeom prst="rect">
            <a:avLst/>
          </a:prstGeom>
          <a:noFill/>
        </p:spPr>
        <p:txBody>
          <a:bodyPr wrap="none" rtlCol="0">
            <a:spAutoFit/>
          </a:bodyPr>
          <a:lstStyle/>
          <a:p>
            <a:r>
              <a:rPr kumimoji="1" lang="en-US" altLang="ja-JP" b="0" i="0" dirty="0">
                <a:solidFill>
                  <a:srgbClr val="138357"/>
                </a:solidFill>
                <a:latin typeface="ヒラギノ角ゴ Pro W6"/>
                <a:ea typeface="ヒラギノ角ゴ Pro W6"/>
                <a:cs typeface="ヒラギノ角ゴ Pro W6"/>
              </a:rPr>
              <a:t>Facebook</a:t>
            </a:r>
            <a:r>
              <a:rPr kumimoji="1" lang="ja-JP" altLang="en-US" b="0" i="0" dirty="0">
                <a:solidFill>
                  <a:srgbClr val="138357"/>
                </a:solidFill>
                <a:latin typeface="ヒラギノ角ゴ Pro W6"/>
                <a:ea typeface="ヒラギノ角ゴ Pro W6"/>
                <a:cs typeface="ヒラギノ角ゴ Pro W6"/>
              </a:rPr>
              <a:t>の年代別ユーザ数</a:t>
            </a:r>
            <a:endParaRPr kumimoji="1" lang="en-US" altLang="ja-JP" b="0" i="0" dirty="0">
              <a:solidFill>
                <a:srgbClr val="138357"/>
              </a:solidFill>
              <a:latin typeface="ヒラギノ角ゴ Pro W6"/>
              <a:ea typeface="ヒラギノ角ゴ Pro W6"/>
              <a:cs typeface="ヒラギノ角ゴ Pro W6"/>
            </a:endParaRPr>
          </a:p>
        </p:txBody>
      </p:sp>
      <p:sp>
        <p:nvSpPr>
          <p:cNvPr id="8" name="テキスト ボックス 7"/>
          <p:cNvSpPr txBox="1"/>
          <p:nvPr userDrawn="1"/>
        </p:nvSpPr>
        <p:spPr>
          <a:xfrm>
            <a:off x="681824" y="1955841"/>
            <a:ext cx="2864887" cy="276999"/>
          </a:xfrm>
          <a:prstGeom prst="rect">
            <a:avLst/>
          </a:prstGeom>
          <a:noFill/>
        </p:spPr>
        <p:txBody>
          <a:bodyPr wrap="none" rtlCol="0">
            <a:spAutoFit/>
          </a:bodyPr>
          <a:lstStyle/>
          <a:p>
            <a:r>
              <a:rPr kumimoji="1" lang="en-US" altLang="ja-JP" sz="1200" b="0" dirty="0" err="1">
                <a:solidFill>
                  <a:srgbClr val="138357"/>
                </a:solidFill>
                <a:latin typeface="+mn-ea"/>
                <a:ea typeface="+mn-ea"/>
              </a:rPr>
              <a:t>Wakka</a:t>
            </a:r>
            <a:r>
              <a:rPr kumimoji="1" lang="ja-JP" altLang="en-US" sz="1200" b="0" dirty="0">
                <a:solidFill>
                  <a:srgbClr val="138357"/>
                </a:solidFill>
                <a:latin typeface="+mn-ea"/>
                <a:ea typeface="+mn-ea"/>
              </a:rPr>
              <a:t> </a:t>
            </a:r>
            <a:r>
              <a:rPr kumimoji="1" lang="en-US" altLang="ja-JP" sz="1200" b="0" dirty="0">
                <a:solidFill>
                  <a:srgbClr val="138357"/>
                </a:solidFill>
                <a:latin typeface="+mn-ea"/>
                <a:ea typeface="+mn-ea"/>
              </a:rPr>
              <a:t>Inc.</a:t>
            </a:r>
            <a:r>
              <a:rPr kumimoji="1" lang="ja-JP" altLang="en-US" sz="1200" b="0" dirty="0">
                <a:solidFill>
                  <a:srgbClr val="138357"/>
                </a:solidFill>
                <a:latin typeface="+mn-ea"/>
                <a:ea typeface="+mn-ea"/>
              </a:rPr>
              <a:t>の特殊部隊による独自調査</a:t>
            </a:r>
            <a:endParaRPr kumimoji="1" lang="en-US" altLang="ja-JP" sz="1200" b="0" dirty="0">
              <a:solidFill>
                <a:srgbClr val="138357"/>
              </a:solidFill>
              <a:latin typeface="+mn-ea"/>
              <a:ea typeface="+mn-ea"/>
            </a:endParaRPr>
          </a:p>
        </p:txBody>
      </p:sp>
      <p:sp>
        <p:nvSpPr>
          <p:cNvPr id="9" name="テキスト ボックス 8"/>
          <p:cNvSpPr txBox="1"/>
          <p:nvPr userDrawn="1"/>
        </p:nvSpPr>
        <p:spPr>
          <a:xfrm>
            <a:off x="4219903" y="1681447"/>
            <a:ext cx="4466897" cy="1200329"/>
          </a:xfrm>
          <a:prstGeom prst="rect">
            <a:avLst/>
          </a:prstGeom>
          <a:noFill/>
        </p:spPr>
        <p:txBody>
          <a:bodyPr wrap="square" rtlCol="0">
            <a:spAutoFit/>
          </a:bodyPr>
          <a:lstStyle/>
          <a:p>
            <a:r>
              <a:rPr kumimoji="1" lang="ja-JP" altLang="en-US" sz="900" dirty="0">
                <a:solidFill>
                  <a:schemeClr val="bg1">
                    <a:lumMod val="50000"/>
                  </a:schemeClr>
                </a:solidFill>
              </a:rPr>
              <a:t>世界でいちばん初めに切手ができた国は、イギリスです。それは、今から二百年近く前のことでした。</a:t>
            </a:r>
            <a:endParaRPr kumimoji="1" lang="ja-JP" altLang="en-US" sz="900" dirty="0">
              <a:solidFill>
                <a:schemeClr val="bg1">
                  <a:lumMod val="50000"/>
                </a:schemeClr>
              </a:solidFill>
            </a:endParaRPr>
          </a:p>
          <a:p>
            <a:r>
              <a:rPr kumimoji="1" lang="ja-JP" altLang="en-US" sz="900" dirty="0">
                <a:solidFill>
                  <a:schemeClr val="bg1">
                    <a:lumMod val="50000"/>
                  </a:schemeClr>
                </a:solidFill>
              </a:rPr>
              <a:t>当時、イギリスにはすでに郵便の制度はありましたが、手紙の重さと送る距離によって、値段が変わっていました。つまり、重いものを遠くへ送るほどたくさんのお金を払わなければならなかったのです。また、その料金も、受け取った人が払う仕組みでしたから、受け取りを拒否する人もたくさんいました。なかには、空の封筒を送り、家族に受け取りを拒否してもらい、自分が元気なことをただで知らせる人もいたそうです。</a:t>
            </a:r>
            <a:endParaRPr kumimoji="1" lang="ja-JP" altLang="en-US" sz="900" dirty="0">
              <a:solidFill>
                <a:schemeClr val="bg1">
                  <a:lumMod val="50000"/>
                </a:schemeClr>
              </a:solidFill>
            </a:endParaRPr>
          </a:p>
        </p:txBody>
      </p:sp>
      <p:cxnSp>
        <p:nvCxnSpPr>
          <p:cNvPr id="12" name="直線コネクタ 11"/>
          <p:cNvCxnSpPr/>
          <p:nvPr userDrawn="1"/>
        </p:nvCxnSpPr>
        <p:spPr>
          <a:xfrm>
            <a:off x="0" y="1364298"/>
            <a:ext cx="9144000" cy="0"/>
          </a:xfrm>
          <a:prstGeom prst="line">
            <a:avLst/>
          </a:prstGeom>
          <a:ln w="12700" cmpd="sng">
            <a:solidFill>
              <a:srgbClr val="B8D84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3.png"/><Relationship Id="rId10" Type="http://schemas.openxmlformats.org/officeDocument/2006/relationships/image" Target="../media/image2.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図 7" descr="pts-logo-landscape.jp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231684" y="119158"/>
            <a:ext cx="2042249" cy="617566"/>
          </a:xfrm>
          <a:prstGeom prst="rect">
            <a:avLst/>
          </a:prstGeom>
        </p:spPr>
      </p:pic>
      <p:sp>
        <p:nvSpPr>
          <p:cNvPr id="2" name="タイトル プレースホルダー 1"/>
          <p:cNvSpPr>
            <a:spLocks noGrp="1"/>
          </p:cNvSpPr>
          <p:nvPr>
            <p:ph type="title"/>
          </p:nvPr>
        </p:nvSpPr>
        <p:spPr>
          <a:xfrm>
            <a:off x="457200" y="669285"/>
            <a:ext cx="8229600" cy="695024"/>
          </a:xfrm>
          <a:prstGeom prst="rect">
            <a:avLst/>
          </a:prstGeom>
        </p:spPr>
        <p:txBody>
          <a:bodyPr vert="horz" lIns="91440" tIns="45720" rIns="91440" bIns="45720" rtlCol="0" anchor="ctr">
            <a:normAutofit/>
          </a:bodyPr>
          <a:lstStyle/>
          <a:p>
            <a:r>
              <a:rPr kumimoji="1" lang="ja-JP" altLang="en-US" dirty="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1518756"/>
            <a:ext cx="8229600" cy="4796525"/>
          </a:xfrm>
          <a:prstGeom prst="rect">
            <a:avLst/>
          </a:prstGeom>
        </p:spPr>
        <p:txBody>
          <a:bodyPr vert="horz" lIns="91440" tIns="45720" rIns="91440" bIns="45720" rtlCol="0">
            <a:normAutofit/>
          </a:bodyPr>
          <a:lstStyle/>
          <a:p>
            <a:pPr lvl="0"/>
            <a:r>
              <a:rPr kumimoji="1" lang="ja-JP" altLang="en-US" dirty="0"/>
              <a:t>マスター テキストの書式設定</a:t>
            </a:r>
            <a:endParaRPr kumimoji="1" lang="ja-JP" altLang="en-US" dirty="0"/>
          </a:p>
          <a:p>
            <a:pPr lvl="1"/>
            <a:r>
              <a:rPr kumimoji="1" lang="ja-JP" altLang="en-US" dirty="0"/>
              <a:t>第 </a:t>
            </a:r>
            <a:r>
              <a:rPr kumimoji="1" lang="en-US" altLang="ja-JP" dirty="0"/>
              <a:t>2 </a:t>
            </a:r>
            <a:r>
              <a:rPr kumimoji="1" lang="ja-JP" altLang="en-US" dirty="0"/>
              <a:t>レベル</a:t>
            </a:r>
            <a:endParaRPr kumimoji="1" lang="ja-JP" altLang="en-US" dirty="0"/>
          </a:p>
          <a:p>
            <a:pPr lvl="2"/>
            <a:r>
              <a:rPr kumimoji="1" lang="ja-JP" altLang="en-US" dirty="0"/>
              <a:t>第 </a:t>
            </a:r>
            <a:r>
              <a:rPr kumimoji="1" lang="en-US" altLang="ja-JP" dirty="0"/>
              <a:t>3 </a:t>
            </a:r>
            <a:r>
              <a:rPr kumimoji="1" lang="ja-JP" altLang="en-US" dirty="0"/>
              <a:t>レベル</a:t>
            </a:r>
            <a:endParaRPr kumimoji="1" lang="ja-JP" altLang="en-US" dirty="0"/>
          </a:p>
          <a:p>
            <a:pPr lvl="3"/>
            <a:r>
              <a:rPr kumimoji="1" lang="ja-JP" altLang="en-US" dirty="0"/>
              <a:t>第 </a:t>
            </a:r>
            <a:r>
              <a:rPr kumimoji="1" lang="en-US" altLang="ja-JP" dirty="0"/>
              <a:t>4 </a:t>
            </a:r>
            <a:r>
              <a:rPr kumimoji="1" lang="ja-JP" altLang="en-US" dirty="0"/>
              <a:t>レベル</a:t>
            </a:r>
            <a:endParaRPr kumimoji="1" lang="ja-JP" altLang="en-US" dirty="0"/>
          </a:p>
          <a:p>
            <a:pPr lvl="4"/>
            <a:r>
              <a:rPr kumimoji="1" lang="ja-JP" altLang="en-US" dirty="0"/>
              <a:t>第 </a:t>
            </a:r>
            <a:r>
              <a:rPr kumimoji="1" lang="en-US" altLang="ja-JP" dirty="0"/>
              <a:t>5 </a:t>
            </a:r>
            <a:r>
              <a:rPr kumimoji="1" lang="ja-JP" altLang="en-US" dirty="0"/>
              <a:t>レベル</a:t>
            </a:r>
            <a:endParaRPr kumimoji="1" lang="ja-JP" altLang="en-US" dirty="0"/>
          </a:p>
        </p:txBody>
      </p:sp>
      <p:sp>
        <p:nvSpPr>
          <p:cNvPr id="4" name="日付プレースホルダー 3"/>
          <p:cNvSpPr>
            <a:spLocks noGrp="1"/>
          </p:cNvSpPr>
          <p:nvPr>
            <p:ph type="dt" sz="half" idx="2"/>
          </p:nvPr>
        </p:nvSpPr>
        <p:spPr>
          <a:xfrm>
            <a:off x="457200" y="6469730"/>
            <a:ext cx="2133600" cy="251745"/>
          </a:xfrm>
          <a:prstGeom prst="rect">
            <a:avLst/>
          </a:prstGeom>
        </p:spPr>
        <p:txBody>
          <a:bodyPr vert="horz" lIns="91440" tIns="45720" rIns="91440" bIns="45720" rtlCol="0" anchor="ctr"/>
          <a:lstStyle>
            <a:lvl1pPr algn="l">
              <a:defRPr sz="1050">
                <a:solidFill>
                  <a:schemeClr val="bg1">
                    <a:lumMod val="65000"/>
                  </a:schemeClr>
                </a:solidFill>
                <a:latin typeface="+mn-ea"/>
                <a:ea typeface="+mn-ea"/>
              </a:defRPr>
            </a:lvl1pPr>
          </a:lstStyle>
          <a:p>
            <a:r>
              <a:rPr lang="en-US" altLang="ja-JP"/>
              <a:t>26 November 2020</a:t>
            </a:r>
            <a:endParaRPr lang="ja-JP" altLang="en-US" dirty="0"/>
          </a:p>
        </p:txBody>
      </p:sp>
      <p:sp>
        <p:nvSpPr>
          <p:cNvPr id="5" name="フッター プレースホルダー 4"/>
          <p:cNvSpPr>
            <a:spLocks noGrp="1"/>
          </p:cNvSpPr>
          <p:nvPr>
            <p:ph type="ftr" sz="quarter" idx="3"/>
          </p:nvPr>
        </p:nvSpPr>
        <p:spPr>
          <a:xfrm>
            <a:off x="3124200" y="6469730"/>
            <a:ext cx="2895600" cy="251745"/>
          </a:xfrm>
          <a:prstGeom prst="rect">
            <a:avLst/>
          </a:prstGeom>
        </p:spPr>
        <p:txBody>
          <a:bodyPr vert="horz" lIns="91440" tIns="45720" rIns="91440" bIns="45720" rtlCol="0" anchor="ctr"/>
          <a:lstStyle>
            <a:lvl1pPr algn="ctr">
              <a:defRPr sz="1050">
                <a:solidFill>
                  <a:schemeClr val="bg1">
                    <a:lumMod val="65000"/>
                  </a:schemeClr>
                </a:solidFill>
                <a:latin typeface="+mn-ea"/>
                <a:ea typeface="+mn-ea"/>
              </a:defRPr>
            </a:lvl1pPr>
          </a:lstStyle>
          <a:p>
            <a:r>
              <a:rPr lang="en-US" altLang="ja-JP"/>
              <a:t>LAMPART</a:t>
            </a:r>
            <a:endParaRPr lang="ja-JP" altLang="en-US" dirty="0"/>
          </a:p>
        </p:txBody>
      </p:sp>
      <p:sp>
        <p:nvSpPr>
          <p:cNvPr id="6" name="スライド番号プレースホルダー 5"/>
          <p:cNvSpPr>
            <a:spLocks noGrp="1"/>
          </p:cNvSpPr>
          <p:nvPr>
            <p:ph type="sldNum" sz="quarter" idx="4"/>
          </p:nvPr>
        </p:nvSpPr>
        <p:spPr>
          <a:xfrm>
            <a:off x="6553200" y="6469730"/>
            <a:ext cx="2133600" cy="251745"/>
          </a:xfrm>
          <a:prstGeom prst="rect">
            <a:avLst/>
          </a:prstGeom>
        </p:spPr>
        <p:txBody>
          <a:bodyPr vert="horz" lIns="91440" tIns="45720" rIns="91440" bIns="45720" rtlCol="0" anchor="ctr"/>
          <a:lstStyle>
            <a:lvl1pPr algn="r">
              <a:defRPr sz="1300">
                <a:solidFill>
                  <a:schemeClr val="bg1">
                    <a:lumMod val="65000"/>
                  </a:schemeClr>
                </a:solidFill>
                <a:latin typeface="+mn-ea"/>
                <a:ea typeface="+mn-ea"/>
              </a:defRPr>
            </a:lvl1pPr>
          </a:lstStyle>
          <a:p>
            <a:fld id="{C461C328-E9FF-BE48-9F5C-B11C11EC60FE}" type="slidenum">
              <a:rPr lang="ja-JP" altLang="en-US" smtClean="0"/>
            </a:fld>
            <a:endParaRPr lang="ja-JP" altLang="en-US"/>
          </a:p>
        </p:txBody>
      </p:sp>
      <p:pic>
        <p:nvPicPr>
          <p:cNvPr id="9" name="図 8"/>
          <p:cNvPicPr>
            <a:picLocks noChangeAspect="1"/>
          </p:cNvPicPr>
          <p:nvPr userDrawn="1"/>
        </p:nvPicPr>
        <p:blipFill>
          <a:blip r:embed="rId11"/>
          <a:stretch>
            <a:fillRect/>
          </a:stretch>
        </p:blipFill>
        <p:spPr>
          <a:xfrm>
            <a:off x="9229809" y="930778"/>
            <a:ext cx="863600" cy="622300"/>
          </a:xfrm>
          <a:prstGeom prst="rect">
            <a:avLst/>
          </a:prstGeom>
        </p:spPr>
      </p:pic>
      <p:sp>
        <p:nvSpPr>
          <p:cNvPr id="10" name="直角三角形 9"/>
          <p:cNvSpPr/>
          <p:nvPr userDrawn="1"/>
        </p:nvSpPr>
        <p:spPr>
          <a:xfrm>
            <a:off x="-4960" y="6286700"/>
            <a:ext cx="579880" cy="579880"/>
          </a:xfrm>
          <a:prstGeom prst="rtTriangle">
            <a:avLst/>
          </a:prstGeom>
          <a:gradFill flip="none" rotWithShape="1">
            <a:gsLst>
              <a:gs pos="0">
                <a:srgbClr val="8FA83D"/>
              </a:gs>
              <a:gs pos="100000">
                <a:srgbClr val="B8D84F"/>
              </a:gs>
            </a:gsLst>
            <a:lin ang="15720000" scaled="0"/>
            <a:tileRect/>
          </a:gradFill>
          <a:ln>
            <a:noFill/>
          </a:ln>
          <a:effectLst>
            <a:outerShdw blurRad="50800" dist="12700" dir="18900000" algn="tl" rotWithShape="0">
              <a:schemeClr val="tx1">
                <a:alpha val="8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0800000">
            <a:off x="8572701" y="0"/>
            <a:ext cx="579880" cy="579880"/>
          </a:xfrm>
          <a:prstGeom prst="rtTriangle">
            <a:avLst/>
          </a:prstGeom>
          <a:gradFill flip="none" rotWithShape="1">
            <a:gsLst>
              <a:gs pos="0">
                <a:srgbClr val="8FA83D"/>
              </a:gs>
              <a:gs pos="100000">
                <a:srgbClr val="B8D84F"/>
              </a:gs>
            </a:gsLst>
            <a:lin ang="5700000" scaled="0"/>
            <a:tileRect/>
          </a:gradFill>
          <a:ln>
            <a:noFill/>
          </a:ln>
          <a:effectLst>
            <a:outerShdw blurRad="50800" dist="12700" dir="6540000" algn="tl" rotWithShape="0">
              <a:schemeClr val="tx1">
                <a:alpha val="8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mc:Choice xmlns:p14="http://schemas.microsoft.com/office/powerpoint/2010/main" Requires="p14">
      <p:transition p14:dur="500"/>
    </mc:Choice>
    <mc:Fallback>
      <p:transition/>
    </mc:Fallback>
  </mc:AlternateContent>
  <p:hf hdr="0"/>
  <p:txStyles>
    <p:titleStyle>
      <a:lvl1pPr algn="ctr" defTabSz="457200" rtl="0" eaLnBrk="1" latinLnBrk="0" hangingPunct="1">
        <a:spcBef>
          <a:spcPct val="0"/>
        </a:spcBef>
        <a:buNone/>
        <a:defRPr kumimoji="1" sz="2800" kern="1200">
          <a:solidFill>
            <a:srgbClr val="138357"/>
          </a:solidFill>
          <a:latin typeface="Arial" panose="020B0604020202020204" pitchFamily="34" charset="0"/>
          <a:ea typeface="ヒラギノ角ゴ Pro W3"/>
          <a:cs typeface="Arial" panose="020B0604020202020204" pitchFamily="34" charset="0"/>
        </a:defRPr>
      </a:lvl1pPr>
    </p:titleStyle>
    <p:bodyStyle>
      <a:lvl1pPr marL="342900" indent="-342900" algn="l" defTabSz="457200" rtl="0" eaLnBrk="1" latinLnBrk="0" hangingPunct="1">
        <a:spcBef>
          <a:spcPct val="20000"/>
        </a:spcBef>
        <a:buFont typeface="Arial" panose="020B0604020202020204"/>
        <a:buChar char="•"/>
        <a:defRPr kumimoji="1" sz="32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28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2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20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20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b="1">
                <a:sym typeface="+mn-ea"/>
              </a:rPr>
              <a:t>2.Decorator Design Pattern</a:t>
            </a:r>
            <a:endParaRPr lang="en-US" b="1"/>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3" name="Text Box 2"/>
          <p:cNvSpPr txBox="1"/>
          <p:nvPr/>
        </p:nvSpPr>
        <p:spPr>
          <a:xfrm>
            <a:off x="457200" y="1364615"/>
            <a:ext cx="5401945" cy="475615"/>
          </a:xfrm>
          <a:prstGeom prst="rect">
            <a:avLst/>
          </a:prstGeom>
          <a:noFill/>
        </p:spPr>
        <p:txBody>
          <a:bodyPr wrap="none" rtlCol="0" anchor="t">
            <a:spAutoFit/>
          </a:bodyPr>
          <a:p>
            <a:pPr>
              <a:buFont typeface="Wingdings" panose="05000000000000000000" charset="0"/>
              <a:buChar char="v"/>
            </a:pPr>
            <a:r>
              <a:rPr lang="en-US" sz="2500" b="1">
                <a:solidFill>
                  <a:srgbClr val="FF0000"/>
                </a:solidFill>
                <a:sym typeface="+mn-ea"/>
              </a:rPr>
              <a:t>Ví dụ 1:</a:t>
            </a:r>
            <a:r>
              <a:rPr lang="en-US" sz="2500" b="1">
                <a:sym typeface="+mn-ea"/>
              </a:rPr>
              <a:t> </a:t>
            </a:r>
            <a:r>
              <a:rPr lang="en-US" sz="2500" b="1">
                <a:solidFill>
                  <a:schemeClr val="accent3">
                    <a:lumMod val="75000"/>
                  </a:schemeClr>
                </a:solidFill>
                <a:sym typeface="+mn-ea"/>
              </a:rPr>
              <a:t>ứng dụng gửi tin Notifier</a:t>
            </a:r>
            <a:endParaRPr lang="en-US" sz="2500" b="1">
              <a:solidFill>
                <a:schemeClr val="accent3">
                  <a:lumMod val="75000"/>
                </a:schemeClr>
              </a:solidFill>
              <a:sym typeface="+mn-ea"/>
            </a:endParaRPr>
          </a:p>
        </p:txBody>
      </p:sp>
      <p:sp>
        <p:nvSpPr>
          <p:cNvPr id="10" name="Text Box 9"/>
          <p:cNvSpPr txBox="1"/>
          <p:nvPr/>
        </p:nvSpPr>
        <p:spPr>
          <a:xfrm>
            <a:off x="633095" y="1972310"/>
            <a:ext cx="8058785" cy="398780"/>
          </a:xfrm>
          <a:prstGeom prst="rect">
            <a:avLst/>
          </a:prstGeom>
          <a:noFill/>
        </p:spPr>
        <p:txBody>
          <a:bodyPr wrap="none" rtlCol="0" anchor="t">
            <a:spAutoFit/>
          </a:bodyPr>
          <a:p>
            <a:pPr indent="0">
              <a:buFont typeface="Wingdings" panose="05000000000000000000" charset="0"/>
              <a:buNone/>
            </a:pPr>
            <a:r>
              <a:rPr lang="en-US" sz="2000" b="1">
                <a:solidFill>
                  <a:schemeClr val="tx2"/>
                </a:solidFill>
                <a:sym typeface="+mn-ea"/>
              </a:rPr>
              <a:t>Ửng dụng đang hoạt động với tính năng gửi email tới khách hàng</a:t>
            </a:r>
            <a:endParaRPr lang="en-US" sz="2000" b="1">
              <a:solidFill>
                <a:schemeClr val="tx2"/>
              </a:solidFill>
              <a:sym typeface="+mn-ea"/>
            </a:endParaRPr>
          </a:p>
        </p:txBody>
      </p:sp>
      <p:pic>
        <p:nvPicPr>
          <p:cNvPr id="14" name="Content Placeholder 13"/>
          <p:cNvPicPr>
            <a:picLocks noChangeAspect="1"/>
          </p:cNvPicPr>
          <p:nvPr>
            <p:ph idx="1"/>
          </p:nvPr>
        </p:nvPicPr>
        <p:blipFill>
          <a:blip r:embed="rId1"/>
          <a:stretch>
            <a:fillRect/>
          </a:stretch>
        </p:blipFill>
        <p:spPr>
          <a:xfrm>
            <a:off x="1390015" y="2597785"/>
            <a:ext cx="6362700" cy="26384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2.Decorator Design Pattern</a:t>
            </a:r>
            <a:endParaRPr lang="en-US"/>
          </a:p>
        </p:txBody>
      </p:sp>
      <p:sp>
        <p:nvSpPr>
          <p:cNvPr id="7" name="Date Placeholder 6"/>
          <p:cNvSpPr>
            <a:spLocks noGrp="1"/>
          </p:cNvSpPr>
          <p:nvPr>
            <p:ph type="dt" sz="half" idx="10"/>
          </p:nvPr>
        </p:nvSpPr>
        <p:spPr/>
        <p:txBody>
          <a:bodyPr/>
          <a:p>
            <a:r>
              <a:rPr lang="en-US" altLang="ja-JP">
                <a:sym typeface="+mn-ea"/>
              </a:rPr>
              <a:t>26 November 2020</a:t>
            </a:r>
            <a:endParaRPr kumimoji="1" lang="ja-JP" altLang="en-US"/>
          </a:p>
        </p:txBody>
      </p:sp>
      <p:sp>
        <p:nvSpPr>
          <p:cNvPr id="8" name="Footer Placeholder 7"/>
          <p:cNvSpPr>
            <a:spLocks noGrp="1"/>
          </p:cNvSpPr>
          <p:nvPr>
            <p:ph type="ftr" sz="quarter" idx="11"/>
          </p:nvPr>
        </p:nvSpPr>
        <p:spPr/>
        <p:txBody>
          <a:bodyPr/>
          <a:p>
            <a:r>
              <a:rPr kumimoji="1" lang="en-US" altLang="ja-JP"/>
              <a:t>LAMPART</a:t>
            </a:r>
            <a:endParaRPr kumimoji="1" lang="ja-JP" altLang="en-US"/>
          </a:p>
        </p:txBody>
      </p:sp>
      <p:sp>
        <p:nvSpPr>
          <p:cNvPr id="9" name="Slide Number Placeholder 8"/>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4" name="Text Box 13"/>
          <p:cNvSpPr txBox="1"/>
          <p:nvPr/>
        </p:nvSpPr>
        <p:spPr>
          <a:xfrm>
            <a:off x="457200" y="1364615"/>
            <a:ext cx="4069715" cy="475615"/>
          </a:xfrm>
          <a:prstGeom prst="rect">
            <a:avLst/>
          </a:prstGeom>
          <a:noFill/>
        </p:spPr>
        <p:txBody>
          <a:bodyPr wrap="none" rtlCol="0" anchor="t">
            <a:spAutoFit/>
          </a:bodyPr>
          <a:p>
            <a:pPr>
              <a:buFont typeface="Wingdings" panose="05000000000000000000" charset="0"/>
              <a:buChar char="v"/>
            </a:pPr>
            <a:r>
              <a:rPr lang="en-US" sz="2500" b="1">
                <a:solidFill>
                  <a:srgbClr val="FF0000"/>
                </a:solidFill>
                <a:sym typeface="+mn-ea"/>
              </a:rPr>
              <a:t>Ví dụ 2:</a:t>
            </a:r>
            <a:r>
              <a:rPr lang="en-US" sz="2500" b="1">
                <a:sym typeface="+mn-ea"/>
              </a:rPr>
              <a:t> </a:t>
            </a:r>
            <a:r>
              <a:rPr lang="en-US" sz="2500" b="1">
                <a:solidFill>
                  <a:schemeClr val="accent3">
                    <a:lumMod val="75000"/>
                  </a:schemeClr>
                </a:solidFill>
                <a:sym typeface="+mn-ea"/>
              </a:rPr>
              <a:t>ứng dụng Shape</a:t>
            </a:r>
            <a:endParaRPr lang="en-US" sz="2500" b="1">
              <a:solidFill>
                <a:schemeClr val="accent3">
                  <a:lumMod val="75000"/>
                </a:schemeClr>
              </a:solidFill>
              <a:sym typeface="+mn-ea"/>
            </a:endParaRPr>
          </a:p>
        </p:txBody>
      </p:sp>
      <p:sp>
        <p:nvSpPr>
          <p:cNvPr id="15" name="Text Box 14"/>
          <p:cNvSpPr txBox="1"/>
          <p:nvPr/>
        </p:nvSpPr>
        <p:spPr>
          <a:xfrm>
            <a:off x="633095" y="1874520"/>
            <a:ext cx="909320" cy="398780"/>
          </a:xfrm>
          <a:prstGeom prst="rect">
            <a:avLst/>
          </a:prstGeom>
          <a:noFill/>
        </p:spPr>
        <p:txBody>
          <a:bodyPr wrap="none" rtlCol="0" anchor="t">
            <a:spAutoFit/>
          </a:bodyPr>
          <a:p>
            <a:pPr indent="0">
              <a:buFont typeface="Wingdings" panose="05000000000000000000" charset="0"/>
              <a:buNone/>
            </a:pPr>
            <a:r>
              <a:rPr lang="en-US" sz="2000" b="1">
                <a:solidFill>
                  <a:schemeClr val="tx2"/>
                </a:solidFill>
                <a:sym typeface="+mn-ea"/>
              </a:rPr>
              <a:t>Demo</a:t>
            </a:r>
            <a:endParaRPr lang="en-US" sz="2000" b="1">
              <a:solidFill>
                <a:schemeClr val="tx2"/>
              </a:solidFill>
              <a:sym typeface="+mn-ea"/>
            </a:endParaRPr>
          </a:p>
        </p:txBody>
      </p:sp>
      <p:pic>
        <p:nvPicPr>
          <p:cNvPr id="3" name="Content Placeholder 2"/>
          <p:cNvPicPr>
            <a:picLocks noChangeAspect="1"/>
          </p:cNvPicPr>
          <p:nvPr>
            <p:ph idx="1"/>
          </p:nvPr>
        </p:nvPicPr>
        <p:blipFill>
          <a:blip r:embed="rId1"/>
          <a:stretch>
            <a:fillRect/>
          </a:stretch>
        </p:blipFill>
        <p:spPr>
          <a:xfrm>
            <a:off x="457200" y="2383155"/>
            <a:ext cx="5267325" cy="24955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chor="t" anchorCtr="0">
            <a:normAutofit/>
          </a:bodyPr>
          <a:p>
            <a:r>
              <a:rPr lang="en-US" b="1">
                <a:sym typeface="+mn-ea"/>
              </a:rPr>
              <a:t>2.Decorator Design Pattern</a:t>
            </a:r>
            <a:endParaRPr lang="en-US"/>
          </a:p>
        </p:txBody>
      </p:sp>
      <p:sp>
        <p:nvSpPr>
          <p:cNvPr id="4" name="Content Placeholder 3"/>
          <p:cNvSpPr>
            <a:spLocks noGrp="1"/>
          </p:cNvSpPr>
          <p:nvPr>
            <p:ph sz="half" idx="2"/>
          </p:nvPr>
        </p:nvSpPr>
        <p:spPr>
          <a:xfrm>
            <a:off x="457200" y="1961515"/>
            <a:ext cx="8229600" cy="4164965"/>
          </a:xfrm>
        </p:spPr>
        <p:txBody>
          <a:bodyPr/>
          <a:p>
            <a:r>
              <a:rPr lang="en-US"/>
              <a:t>Có thể thêm các hành vi bổ sung cho đối tượng mà không làm ảnh hưởng đến code</a:t>
            </a:r>
            <a:endParaRPr lang="en-US"/>
          </a:p>
          <a:p>
            <a:r>
              <a:rPr lang="en-US"/>
              <a:t>Có thể dễ dàng thay đổi trở về kiểu decorator ban đầu mà không làm ảnh hưởng đến logic code</a:t>
            </a:r>
            <a:endParaRPr lang="en-US"/>
          </a:p>
          <a:p>
            <a:endParaRPr lang="en-US"/>
          </a:p>
          <a:p>
            <a:r>
              <a:rPr lang="en-US" b="1">
                <a:sym typeface="+mn-ea"/>
              </a:rPr>
              <a:t>Ưu điểm</a:t>
            </a:r>
            <a:endParaRPr lang="en-US" b="1">
              <a:sym typeface="+mn-ea"/>
            </a:endParaRPr>
          </a:p>
          <a:p>
            <a:pPr lvl="1"/>
            <a:r>
              <a:rPr lang="en-US">
                <a:sym typeface="+mn-ea"/>
              </a:rPr>
              <a:t>Mở rộng hành vi của một đối tượng mà không cần tạo một lớp con mới.</a:t>
            </a:r>
            <a:endParaRPr lang="en-US"/>
          </a:p>
          <a:p>
            <a:pPr lvl="1"/>
            <a:r>
              <a:rPr lang="en-US">
                <a:sym typeface="+mn-ea"/>
              </a:rPr>
              <a:t>Liên kết với các object trở nên rời nhờ đó có thể dễ dàng liên kết hay tách rời</a:t>
            </a:r>
            <a:endParaRPr lang="en-US" b="1"/>
          </a:p>
          <a:p>
            <a:r>
              <a:rPr lang="en-US" b="1">
                <a:sym typeface="+mn-ea"/>
              </a:rPr>
              <a:t>Nhược điểm</a:t>
            </a:r>
            <a:endParaRPr lang="en-US" b="1">
              <a:sym typeface="+mn-ea"/>
            </a:endParaRPr>
          </a:p>
          <a:p>
            <a:pPr lvl="1" algn="l">
              <a:buClrTx/>
              <a:buSzTx/>
            </a:pPr>
            <a:r>
              <a:rPr lang="en-US" sz="1600">
                <a:sym typeface="+mn-ea"/>
              </a:rPr>
              <a:t>Code có thể trở nên ph</a:t>
            </a:r>
            <a:r>
              <a:rPr lang="en-US">
                <a:sym typeface="+mn-ea"/>
              </a:rPr>
              <a:t>ức tạp khi có quá nhiều lớp con</a:t>
            </a:r>
            <a:endParaRPr lang="en-US"/>
          </a:p>
        </p:txBody>
      </p:sp>
      <p:sp>
        <p:nvSpPr>
          <p:cNvPr id="7" name="Date Placeholder 6"/>
          <p:cNvSpPr>
            <a:spLocks noGrp="1"/>
          </p:cNvSpPr>
          <p:nvPr>
            <p:ph type="dt" sz="half" idx="10"/>
          </p:nvPr>
        </p:nvSpPr>
        <p:spPr/>
        <p:txBody>
          <a:bodyPr/>
          <a:p>
            <a:r>
              <a:rPr lang="en-US" altLang="ja-JP">
                <a:sym typeface="+mn-ea"/>
              </a:rPr>
              <a:t>26 November 2020</a:t>
            </a:r>
            <a:endParaRPr kumimoji="1" lang="ja-JP" altLang="en-US"/>
          </a:p>
        </p:txBody>
      </p:sp>
      <p:sp>
        <p:nvSpPr>
          <p:cNvPr id="8" name="Footer Placeholder 7"/>
          <p:cNvSpPr>
            <a:spLocks noGrp="1"/>
          </p:cNvSpPr>
          <p:nvPr>
            <p:ph type="ftr" sz="quarter" idx="11"/>
          </p:nvPr>
        </p:nvSpPr>
        <p:spPr/>
        <p:txBody>
          <a:bodyPr/>
          <a:p>
            <a:r>
              <a:rPr kumimoji="1" lang="en-US" altLang="ja-JP"/>
              <a:t>LAMPART</a:t>
            </a:r>
            <a:endParaRPr kumimoji="1" lang="ja-JP" altLang="en-US"/>
          </a:p>
        </p:txBody>
      </p:sp>
      <p:sp>
        <p:nvSpPr>
          <p:cNvPr id="9" name="Slide Number Placeholder 8"/>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0" name="Text Box 9"/>
          <p:cNvSpPr txBox="1"/>
          <p:nvPr/>
        </p:nvSpPr>
        <p:spPr>
          <a:xfrm>
            <a:off x="457200" y="1364615"/>
            <a:ext cx="7061200" cy="475615"/>
          </a:xfrm>
          <a:prstGeom prst="rect">
            <a:avLst/>
          </a:prstGeom>
          <a:noFill/>
        </p:spPr>
        <p:txBody>
          <a:bodyPr wrap="none" rtlCol="0" anchor="t">
            <a:spAutoFit/>
          </a:bodyPr>
          <a:p>
            <a:pPr algn="l">
              <a:buFont typeface="Wingdings" panose="05000000000000000000" charset="0"/>
              <a:buChar char="v"/>
            </a:pPr>
            <a:r>
              <a:rPr lang="en-US" sz="2500" b="1">
                <a:solidFill>
                  <a:srgbClr val="FF0000"/>
                </a:solidFill>
                <a:sym typeface="+mn-ea"/>
              </a:rPr>
              <a:t>Nhận xét:</a:t>
            </a:r>
            <a:r>
              <a:rPr lang="en-US" sz="2500" b="1">
                <a:sym typeface="+mn-ea"/>
              </a:rPr>
              <a:t> </a:t>
            </a:r>
            <a:r>
              <a:rPr lang="en-US" sz="2500" b="1">
                <a:solidFill>
                  <a:schemeClr val="accent3">
                    <a:lumMod val="75000"/>
                  </a:schemeClr>
                </a:solidFill>
                <a:sym typeface="+mn-ea"/>
              </a:rPr>
              <a:t>lợi ích khi dùng decorator pattern</a:t>
            </a:r>
            <a:endParaRPr lang="en-US" sz="2500" b="1">
              <a:solidFill>
                <a:schemeClr val="accent3">
                  <a:lumMod val="75000"/>
                </a:schemeClr>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b="1">
                <a:sym typeface="+mn-ea"/>
              </a:rPr>
              <a:t>2.Decorator Design Pattern</a:t>
            </a:r>
            <a:endParaRPr lang="en-US" b="1"/>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3" name="Text Box 2"/>
          <p:cNvSpPr txBox="1"/>
          <p:nvPr/>
        </p:nvSpPr>
        <p:spPr>
          <a:xfrm>
            <a:off x="457200" y="1364615"/>
            <a:ext cx="5401945" cy="475615"/>
          </a:xfrm>
          <a:prstGeom prst="rect">
            <a:avLst/>
          </a:prstGeom>
          <a:noFill/>
        </p:spPr>
        <p:txBody>
          <a:bodyPr wrap="none" rtlCol="0" anchor="t">
            <a:spAutoFit/>
          </a:bodyPr>
          <a:p>
            <a:pPr>
              <a:buFont typeface="Wingdings" panose="05000000000000000000" charset="0"/>
              <a:buChar char="v"/>
            </a:pPr>
            <a:r>
              <a:rPr lang="en-US" sz="2500" b="1">
                <a:solidFill>
                  <a:srgbClr val="FF0000"/>
                </a:solidFill>
                <a:sym typeface="+mn-ea"/>
              </a:rPr>
              <a:t>Ví dụ 1:</a:t>
            </a:r>
            <a:r>
              <a:rPr lang="en-US" sz="2500" b="1">
                <a:sym typeface="+mn-ea"/>
              </a:rPr>
              <a:t> </a:t>
            </a:r>
            <a:r>
              <a:rPr lang="en-US" sz="2500" b="1">
                <a:solidFill>
                  <a:schemeClr val="accent3">
                    <a:lumMod val="75000"/>
                  </a:schemeClr>
                </a:solidFill>
                <a:sym typeface="+mn-ea"/>
              </a:rPr>
              <a:t>ứng dụng gửi tin Notifier</a:t>
            </a:r>
            <a:endParaRPr lang="en-US" sz="2500" b="1">
              <a:solidFill>
                <a:schemeClr val="accent3">
                  <a:lumMod val="75000"/>
                </a:schemeClr>
              </a:solidFill>
              <a:sym typeface="+mn-ea"/>
            </a:endParaRPr>
          </a:p>
        </p:txBody>
      </p:sp>
      <p:sp>
        <p:nvSpPr>
          <p:cNvPr id="10" name="Text Box 9"/>
          <p:cNvSpPr txBox="1"/>
          <p:nvPr/>
        </p:nvSpPr>
        <p:spPr>
          <a:xfrm>
            <a:off x="633095" y="1972310"/>
            <a:ext cx="4645660" cy="398780"/>
          </a:xfrm>
          <a:prstGeom prst="rect">
            <a:avLst/>
          </a:prstGeom>
          <a:noFill/>
        </p:spPr>
        <p:txBody>
          <a:bodyPr wrap="none" rtlCol="0" anchor="t">
            <a:spAutoFit/>
          </a:bodyPr>
          <a:p>
            <a:pPr indent="0">
              <a:buFont typeface="Wingdings" panose="05000000000000000000" charset="0"/>
              <a:buNone/>
            </a:pPr>
            <a:r>
              <a:rPr lang="en-US" sz="2000" b="1">
                <a:solidFill>
                  <a:schemeClr val="tx2"/>
                </a:solidFill>
                <a:sym typeface="+mn-ea"/>
              </a:rPr>
              <a:t>Thông qua các hình thức gửi tin khác</a:t>
            </a:r>
            <a:endParaRPr lang="en-US" sz="2000" b="1">
              <a:solidFill>
                <a:schemeClr val="tx2"/>
              </a:solidFill>
              <a:sym typeface="+mn-ea"/>
            </a:endParaRPr>
          </a:p>
        </p:txBody>
      </p:sp>
      <p:pic>
        <p:nvPicPr>
          <p:cNvPr id="8" name="Content Placeholder 7"/>
          <p:cNvPicPr>
            <a:picLocks noChangeAspect="1"/>
          </p:cNvPicPr>
          <p:nvPr>
            <p:ph idx="1"/>
          </p:nvPr>
        </p:nvPicPr>
        <p:blipFill>
          <a:blip r:embed="rId1"/>
          <a:stretch>
            <a:fillRect/>
          </a:stretch>
        </p:blipFill>
        <p:spPr>
          <a:xfrm>
            <a:off x="2352040" y="2792730"/>
            <a:ext cx="4438650" cy="22479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b="1">
                <a:sym typeface="+mn-ea"/>
              </a:rPr>
              <a:t>2.Decorator Design Pattern</a:t>
            </a:r>
            <a:endParaRPr lang="en-US" b="1"/>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3" name="Text Box 2"/>
          <p:cNvSpPr txBox="1"/>
          <p:nvPr/>
        </p:nvSpPr>
        <p:spPr>
          <a:xfrm>
            <a:off x="457200" y="1364615"/>
            <a:ext cx="5401945" cy="475615"/>
          </a:xfrm>
          <a:prstGeom prst="rect">
            <a:avLst/>
          </a:prstGeom>
          <a:noFill/>
        </p:spPr>
        <p:txBody>
          <a:bodyPr wrap="none" rtlCol="0" anchor="t">
            <a:spAutoFit/>
          </a:bodyPr>
          <a:p>
            <a:pPr>
              <a:buFont typeface="Wingdings" panose="05000000000000000000" charset="0"/>
              <a:buChar char="v"/>
            </a:pPr>
            <a:r>
              <a:rPr lang="en-US" sz="2500" b="1">
                <a:solidFill>
                  <a:srgbClr val="FF0000"/>
                </a:solidFill>
                <a:sym typeface="+mn-ea"/>
              </a:rPr>
              <a:t>Ví dụ 1:</a:t>
            </a:r>
            <a:r>
              <a:rPr lang="en-US" sz="2500" b="1">
                <a:sym typeface="+mn-ea"/>
              </a:rPr>
              <a:t> </a:t>
            </a:r>
            <a:r>
              <a:rPr lang="en-US" sz="2500" b="1">
                <a:solidFill>
                  <a:schemeClr val="accent3">
                    <a:lumMod val="75000"/>
                  </a:schemeClr>
                </a:solidFill>
                <a:sym typeface="+mn-ea"/>
              </a:rPr>
              <a:t>ứng dụng gửi tin Notifier</a:t>
            </a:r>
            <a:endParaRPr lang="en-US" sz="2500" b="1">
              <a:solidFill>
                <a:schemeClr val="accent3">
                  <a:lumMod val="75000"/>
                </a:schemeClr>
              </a:solidFill>
              <a:sym typeface="+mn-ea"/>
            </a:endParaRPr>
          </a:p>
        </p:txBody>
      </p:sp>
      <p:sp>
        <p:nvSpPr>
          <p:cNvPr id="10" name="Text Box 9"/>
          <p:cNvSpPr txBox="1"/>
          <p:nvPr/>
        </p:nvSpPr>
        <p:spPr>
          <a:xfrm>
            <a:off x="633095" y="1972310"/>
            <a:ext cx="5200015" cy="398780"/>
          </a:xfrm>
          <a:prstGeom prst="rect">
            <a:avLst/>
          </a:prstGeom>
          <a:noFill/>
        </p:spPr>
        <p:txBody>
          <a:bodyPr wrap="none" rtlCol="0" anchor="t">
            <a:spAutoFit/>
          </a:bodyPr>
          <a:p>
            <a:pPr indent="0">
              <a:buFont typeface="Wingdings" panose="05000000000000000000" charset="0"/>
              <a:buNone/>
            </a:pPr>
            <a:r>
              <a:rPr lang="en-US" sz="2000" b="1">
                <a:solidFill>
                  <a:schemeClr val="tx2"/>
                </a:solidFill>
                <a:sym typeface="+mn-ea"/>
              </a:rPr>
              <a:t>Giải pháp mở rộng hình thức gửi tin khác</a:t>
            </a:r>
            <a:endParaRPr lang="en-US" sz="2000" b="1">
              <a:solidFill>
                <a:schemeClr val="tx2"/>
              </a:solidFill>
              <a:sym typeface="+mn-ea"/>
            </a:endParaRPr>
          </a:p>
        </p:txBody>
      </p:sp>
      <p:sp>
        <p:nvSpPr>
          <p:cNvPr id="9" name="Content Placeholder 8"/>
          <p:cNvSpPr/>
          <p:nvPr>
            <p:ph idx="1"/>
          </p:nvPr>
        </p:nvSpPr>
        <p:spPr>
          <a:xfrm>
            <a:off x="457200" y="2689860"/>
            <a:ext cx="8229600" cy="3625850"/>
          </a:xfrm>
        </p:spPr>
        <p:txBody>
          <a:bodyPr/>
          <a:p>
            <a:r>
              <a:rPr lang="en-US"/>
              <a:t>Subclass (SMS, Facebook, Slack...) extends Notifier</a:t>
            </a:r>
            <a:endParaRPr lang="en-US"/>
          </a:p>
          <a:p>
            <a:r>
              <a:rPr lang="en-US"/>
              <a:t>Hiện thực phương thức trong các subclass</a:t>
            </a:r>
            <a:endParaRPr lang="en-US"/>
          </a:p>
          <a:p>
            <a:pPr marL="0" indent="0">
              <a:buNone/>
            </a:pPr>
            <a:r>
              <a:rPr lang="en-US"/>
              <a:t>=&gt; Sẵn sàng để ứng dụng sử dụng</a:t>
            </a:r>
            <a:endParaRPr lang="en-US"/>
          </a:p>
          <a:p>
            <a:r>
              <a:rPr lang="en-US"/>
              <a:t>Phát sinh yêu cầu: dùng vài hay tất cả phương pháp gửi tin cùng 1 lúc?</a:t>
            </a:r>
            <a:endParaRPr lang="en-US"/>
          </a:p>
          <a:p>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b="1">
                <a:sym typeface="+mn-ea"/>
              </a:rPr>
              <a:t>2.Decorator Design Pattern</a:t>
            </a:r>
            <a:endParaRPr lang="en-US" b="1"/>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3" name="Text Box 2"/>
          <p:cNvSpPr txBox="1"/>
          <p:nvPr/>
        </p:nvSpPr>
        <p:spPr>
          <a:xfrm>
            <a:off x="457200" y="1364615"/>
            <a:ext cx="5401945" cy="475615"/>
          </a:xfrm>
          <a:prstGeom prst="rect">
            <a:avLst/>
          </a:prstGeom>
          <a:noFill/>
        </p:spPr>
        <p:txBody>
          <a:bodyPr wrap="none" rtlCol="0" anchor="t">
            <a:spAutoFit/>
          </a:bodyPr>
          <a:p>
            <a:pPr>
              <a:buFont typeface="Wingdings" panose="05000000000000000000" charset="0"/>
              <a:buChar char="v"/>
            </a:pPr>
            <a:r>
              <a:rPr lang="en-US" sz="2500" b="1">
                <a:solidFill>
                  <a:srgbClr val="FF0000"/>
                </a:solidFill>
                <a:sym typeface="+mn-ea"/>
              </a:rPr>
              <a:t>Ví dụ 1:</a:t>
            </a:r>
            <a:r>
              <a:rPr lang="en-US" sz="2500" b="1">
                <a:sym typeface="+mn-ea"/>
              </a:rPr>
              <a:t> </a:t>
            </a:r>
            <a:r>
              <a:rPr lang="en-US" sz="2500" b="1">
                <a:solidFill>
                  <a:schemeClr val="accent3">
                    <a:lumMod val="75000"/>
                  </a:schemeClr>
                </a:solidFill>
                <a:sym typeface="+mn-ea"/>
              </a:rPr>
              <a:t>ứng dụng gửi tin Notifier</a:t>
            </a:r>
            <a:endParaRPr lang="en-US" sz="2500" b="1">
              <a:solidFill>
                <a:schemeClr val="accent3">
                  <a:lumMod val="75000"/>
                </a:schemeClr>
              </a:solidFill>
              <a:sym typeface="+mn-ea"/>
            </a:endParaRPr>
          </a:p>
        </p:txBody>
      </p:sp>
      <p:sp>
        <p:nvSpPr>
          <p:cNvPr id="10" name="Text Box 9"/>
          <p:cNvSpPr txBox="1"/>
          <p:nvPr/>
        </p:nvSpPr>
        <p:spPr>
          <a:xfrm>
            <a:off x="633095" y="1972310"/>
            <a:ext cx="8444230" cy="398780"/>
          </a:xfrm>
          <a:prstGeom prst="rect">
            <a:avLst/>
          </a:prstGeom>
          <a:noFill/>
        </p:spPr>
        <p:txBody>
          <a:bodyPr wrap="none" rtlCol="0" anchor="t">
            <a:spAutoFit/>
          </a:bodyPr>
          <a:p>
            <a:pPr indent="0" algn="l">
              <a:buFont typeface="Wingdings" panose="05000000000000000000" charset="0"/>
              <a:buNone/>
            </a:pPr>
            <a:r>
              <a:rPr lang="en-US" sz="2000" b="1">
                <a:solidFill>
                  <a:schemeClr val="tx2"/>
                </a:solidFill>
                <a:sym typeface="+mn-ea"/>
              </a:rPr>
              <a:t>Giải pháp mở rộng hình thức gửi tin khác - Kết hợp (Combinatorial )</a:t>
            </a:r>
            <a:endParaRPr lang="en-US" sz="2000" b="1">
              <a:solidFill>
                <a:schemeClr val="tx2"/>
              </a:solidFill>
              <a:sym typeface="+mn-ea"/>
            </a:endParaRPr>
          </a:p>
        </p:txBody>
      </p:sp>
      <p:pic>
        <p:nvPicPr>
          <p:cNvPr id="8" name="Content Placeholder 7"/>
          <p:cNvPicPr>
            <a:picLocks noChangeAspect="1"/>
          </p:cNvPicPr>
          <p:nvPr>
            <p:ph idx="1"/>
          </p:nvPr>
        </p:nvPicPr>
        <p:blipFill>
          <a:blip r:embed="rId1"/>
          <a:stretch>
            <a:fillRect/>
          </a:stretch>
        </p:blipFill>
        <p:spPr>
          <a:xfrm>
            <a:off x="2876550" y="2371090"/>
            <a:ext cx="6134100" cy="3686175"/>
          </a:xfrm>
          <a:prstGeom prst="rect">
            <a:avLst/>
          </a:prstGeom>
        </p:spPr>
      </p:pic>
      <p:sp>
        <p:nvSpPr>
          <p:cNvPr id="11" name="Text Box 10"/>
          <p:cNvSpPr txBox="1"/>
          <p:nvPr/>
        </p:nvSpPr>
        <p:spPr>
          <a:xfrm>
            <a:off x="457200" y="2569210"/>
            <a:ext cx="2615565" cy="2584450"/>
          </a:xfrm>
          <a:prstGeom prst="rect">
            <a:avLst/>
          </a:prstGeom>
          <a:noFill/>
        </p:spPr>
        <p:txBody>
          <a:bodyPr wrap="square" rtlCol="0">
            <a:spAutoFit/>
          </a:bodyPr>
          <a:p>
            <a:r>
              <a:rPr lang="en-US"/>
              <a:t>Tạo ra các subclasses kết </a:t>
            </a:r>
            <a:endParaRPr lang="en-US"/>
          </a:p>
          <a:p>
            <a:r>
              <a:rPr lang="en-US"/>
              <a:t>hợp với vài phương thức notification</a:t>
            </a:r>
            <a:endParaRPr lang="en-US"/>
          </a:p>
          <a:p>
            <a:r>
              <a:rPr lang="en-US"/>
              <a:t>=&gt; nhanh chóng đáp ứng</a:t>
            </a:r>
            <a:endParaRPr lang="en-US"/>
          </a:p>
          <a:p>
            <a:endParaRPr lang="en-US"/>
          </a:p>
          <a:p>
            <a:r>
              <a:rPr lang="en-US"/>
              <a:t>!!!</a:t>
            </a:r>
            <a:endParaRPr lang="en-US"/>
          </a:p>
          <a:p>
            <a:r>
              <a:rPr lang="en-US"/>
              <a:t>Làm cho mã trở nên nhiều hơn</a:t>
            </a:r>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b="1">
                <a:sym typeface="+mn-ea"/>
              </a:rPr>
              <a:t>2.Decorator Design Pattern</a:t>
            </a:r>
            <a:endParaRPr lang="en-US" b="1"/>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3" name="Text Box 2"/>
          <p:cNvSpPr txBox="1"/>
          <p:nvPr/>
        </p:nvSpPr>
        <p:spPr>
          <a:xfrm>
            <a:off x="457200" y="1364615"/>
            <a:ext cx="5401945" cy="475615"/>
          </a:xfrm>
          <a:prstGeom prst="rect">
            <a:avLst/>
          </a:prstGeom>
          <a:noFill/>
        </p:spPr>
        <p:txBody>
          <a:bodyPr wrap="none" rtlCol="0" anchor="t">
            <a:spAutoFit/>
          </a:bodyPr>
          <a:p>
            <a:pPr>
              <a:buFont typeface="Wingdings" panose="05000000000000000000" charset="0"/>
              <a:buChar char="v"/>
            </a:pPr>
            <a:r>
              <a:rPr lang="en-US" sz="2500" b="1">
                <a:solidFill>
                  <a:srgbClr val="FF0000"/>
                </a:solidFill>
                <a:sym typeface="+mn-ea"/>
              </a:rPr>
              <a:t>Ví dụ 1:</a:t>
            </a:r>
            <a:r>
              <a:rPr lang="en-US" sz="2500" b="1">
                <a:sym typeface="+mn-ea"/>
              </a:rPr>
              <a:t> </a:t>
            </a:r>
            <a:r>
              <a:rPr lang="en-US" sz="2500" b="1">
                <a:solidFill>
                  <a:schemeClr val="accent3">
                    <a:lumMod val="75000"/>
                  </a:schemeClr>
                </a:solidFill>
                <a:sym typeface="+mn-ea"/>
              </a:rPr>
              <a:t>ứng dụng gửi tin Notifier</a:t>
            </a:r>
            <a:endParaRPr lang="en-US" sz="2500" b="1">
              <a:solidFill>
                <a:schemeClr val="accent3">
                  <a:lumMod val="75000"/>
                </a:schemeClr>
              </a:solidFill>
              <a:sym typeface="+mn-ea"/>
            </a:endParaRPr>
          </a:p>
        </p:txBody>
      </p:sp>
      <p:sp>
        <p:nvSpPr>
          <p:cNvPr id="10" name="Text Box 9"/>
          <p:cNvSpPr txBox="1"/>
          <p:nvPr/>
        </p:nvSpPr>
        <p:spPr>
          <a:xfrm>
            <a:off x="633095" y="1972310"/>
            <a:ext cx="7971155" cy="398780"/>
          </a:xfrm>
          <a:prstGeom prst="rect">
            <a:avLst/>
          </a:prstGeom>
          <a:noFill/>
        </p:spPr>
        <p:txBody>
          <a:bodyPr wrap="none" rtlCol="0" anchor="t">
            <a:spAutoFit/>
          </a:bodyPr>
          <a:p>
            <a:pPr indent="0">
              <a:buFont typeface="Wingdings" panose="05000000000000000000" charset="0"/>
              <a:buNone/>
            </a:pPr>
            <a:r>
              <a:rPr lang="en-US" sz="2000" b="1">
                <a:solidFill>
                  <a:schemeClr val="tx2"/>
                </a:solidFill>
                <a:sym typeface="+mn-ea"/>
              </a:rPr>
              <a:t>Giải pháp mở rộng hình thức gửi tin khác - thừa kế (inheritance)</a:t>
            </a:r>
            <a:endParaRPr lang="en-US" sz="2000" b="1">
              <a:solidFill>
                <a:schemeClr val="tx2"/>
              </a:solidFill>
              <a:sym typeface="+mn-ea"/>
            </a:endParaRPr>
          </a:p>
        </p:txBody>
      </p:sp>
      <p:sp>
        <p:nvSpPr>
          <p:cNvPr id="7" name="Content Placeholder 6"/>
          <p:cNvSpPr/>
          <p:nvPr>
            <p:ph idx="1"/>
          </p:nvPr>
        </p:nvSpPr>
        <p:spPr>
          <a:xfrm>
            <a:off x="457200" y="2524760"/>
            <a:ext cx="8229600" cy="1876425"/>
          </a:xfrm>
        </p:spPr>
        <p:txBody>
          <a:bodyPr>
            <a:normAutofit fontScale="80000"/>
          </a:bodyPr>
          <a:p>
            <a:r>
              <a:rPr lang="en-US"/>
              <a:t>Inheritance là static =&gt; không thể thay đổiành vi của đối tượng lúc runtime =&gt; thay bằng object khác từ một subclass khác</a:t>
            </a:r>
            <a:endParaRPr lang="en-US"/>
          </a:p>
          <a:p>
            <a:r>
              <a:rPr lang="en-US"/>
              <a:t>Subclass chỉ có 1 parentclass</a:t>
            </a:r>
            <a:endParaRPr lang="en-US"/>
          </a:p>
          <a:p>
            <a:endParaRPr lang="en-US"/>
          </a:p>
          <a:p>
            <a:pPr marL="0" indent="0">
              <a:buNone/>
            </a:pPr>
            <a:r>
              <a:rPr lang="en-US"/>
              <a:t>=&gt; Sử dụng giải pháp </a:t>
            </a:r>
            <a:r>
              <a:rPr lang="en-US" b="1"/>
              <a:t>Aggregation </a:t>
            </a:r>
            <a:r>
              <a:rPr lang="en-US"/>
              <a:t>hay </a:t>
            </a:r>
            <a:r>
              <a:rPr lang="en-US" b="1"/>
              <a:t>Composition</a:t>
            </a:r>
            <a:endParaRPr lang="en-US"/>
          </a:p>
        </p:txBody>
      </p:sp>
      <p:sp>
        <p:nvSpPr>
          <p:cNvPr id="9" name="Text Box 8"/>
          <p:cNvSpPr txBox="1"/>
          <p:nvPr/>
        </p:nvSpPr>
        <p:spPr>
          <a:xfrm>
            <a:off x="1507490" y="4401185"/>
            <a:ext cx="6800850" cy="1198880"/>
          </a:xfrm>
          <a:prstGeom prst="rect">
            <a:avLst/>
          </a:prstGeom>
          <a:noFill/>
        </p:spPr>
        <p:txBody>
          <a:bodyPr wrap="square" rtlCol="0">
            <a:spAutoFit/>
          </a:bodyPr>
          <a:p>
            <a:pPr marL="285750" indent="-285750">
              <a:buFont typeface="Wingdings" panose="05000000000000000000" charset="0"/>
              <a:buChar char="§"/>
            </a:pPr>
            <a:r>
              <a:rPr lang="en-US"/>
              <a:t>1 object có 1 tham khảo đến 1 đối tượng khác</a:t>
            </a:r>
            <a:endParaRPr lang="en-US"/>
          </a:p>
          <a:p>
            <a:pPr marL="285750" indent="-285750">
              <a:buFont typeface="Wingdings" panose="05000000000000000000" charset="0"/>
              <a:buChar char="§"/>
            </a:pPr>
            <a:r>
              <a:rPr lang="en-US"/>
              <a:t>Ủy quyền thực hiện 1 số hành vi</a:t>
            </a:r>
            <a:endParaRPr lang="en-US"/>
          </a:p>
          <a:p>
            <a:pPr marL="285750" indent="-285750">
              <a:buFont typeface="Wingdings" panose="05000000000000000000" charset="0"/>
              <a:buChar char="§"/>
            </a:pPr>
            <a:r>
              <a:rPr lang="en-US"/>
              <a:t>Dễ dàng thay đổi đối tượng liên kết bằng 1 đối tượng khác</a:t>
            </a:r>
            <a:endParaRPr lang="en-US"/>
          </a:p>
          <a:p>
            <a:pPr marL="285750" indent="-285750">
              <a:buFont typeface="Wingdings" panose="05000000000000000000" charset="0"/>
              <a:buChar char="§"/>
            </a:pPr>
            <a:r>
              <a:rPr lang="en-US"/>
              <a:t>Một object có thể sử dụng hành vi của nhiều lớp khác nhau</a:t>
            </a:r>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2.Decorator Design Pattern</a:t>
            </a:r>
            <a:endParaRPr lang="en-US" b="1"/>
          </a:p>
        </p:txBody>
      </p:sp>
      <p:sp>
        <p:nvSpPr>
          <p:cNvPr id="3" name="Content Placeholder 2"/>
          <p:cNvSpPr>
            <a:spLocks noGrp="1"/>
          </p:cNvSpPr>
          <p:nvPr>
            <p:ph idx="1"/>
          </p:nvPr>
        </p:nvSpPr>
        <p:spPr>
          <a:xfrm>
            <a:off x="457200" y="1839595"/>
            <a:ext cx="8229600" cy="4476115"/>
          </a:xfrm>
        </p:spPr>
        <p:txBody>
          <a:bodyPr/>
          <a:p>
            <a:pPr lvl="0">
              <a:buFont typeface="Arial" panose="020B0604020202020204" pitchFamily="34" charset="0"/>
              <a:buChar char="•"/>
            </a:pPr>
            <a:r>
              <a:rPr lang="en-US"/>
              <a:t>structural design pattern</a:t>
            </a:r>
            <a:endParaRPr lang="en-US"/>
          </a:p>
          <a:p>
            <a:pPr lvl="0">
              <a:buFont typeface="Arial" panose="020B0604020202020204" pitchFamily="34" charset="0"/>
              <a:buChar char="•"/>
            </a:pPr>
            <a:r>
              <a:rPr lang="en-US"/>
              <a:t>Decorator là mẫu cấu trúc cho phép thêm các tính năng mới vào một đối tượng đã có mà không làm thay đổi cấu trúc lớp của nó.</a:t>
            </a:r>
            <a:endParaRPr lang="en-US"/>
          </a:p>
          <a:p>
            <a:pPr lvl="0">
              <a:buFont typeface="Arial" panose="020B0604020202020204" pitchFamily="34" charset="0"/>
              <a:buChar char="•"/>
            </a:pPr>
            <a:r>
              <a:rPr lang="en-US"/>
              <a:t>Tạo ra một object có thể linked với nhiều object khác</a:t>
            </a:r>
            <a:endParaRPr lang="en-US"/>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6" name="Text Box 15"/>
          <p:cNvSpPr txBox="1"/>
          <p:nvPr/>
        </p:nvSpPr>
        <p:spPr>
          <a:xfrm>
            <a:off x="457200" y="1364615"/>
            <a:ext cx="3580765" cy="475615"/>
          </a:xfrm>
          <a:prstGeom prst="rect">
            <a:avLst/>
          </a:prstGeom>
          <a:noFill/>
        </p:spPr>
        <p:txBody>
          <a:bodyPr wrap="none" rtlCol="0" anchor="t">
            <a:spAutoFit/>
          </a:bodyPr>
          <a:p>
            <a:pPr>
              <a:buFont typeface="Wingdings" panose="05000000000000000000" charset="0"/>
              <a:buChar char="v"/>
            </a:pPr>
            <a:r>
              <a:rPr lang="en-US" sz="2500" b="1">
                <a:solidFill>
                  <a:schemeClr val="accent3">
                    <a:lumMod val="75000"/>
                  </a:schemeClr>
                </a:solidFill>
                <a:sym typeface="+mn-ea"/>
              </a:rPr>
              <a:t>Decorator (Wrapper)</a:t>
            </a:r>
            <a:endParaRPr lang="en-US" sz="2500" b="1">
              <a:solidFill>
                <a:schemeClr val="accent3">
                  <a:lumMod val="75000"/>
                </a:schemeClr>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chor="t" anchorCtr="0">
            <a:normAutofit/>
          </a:bodyPr>
          <a:p>
            <a:pPr algn="ctr">
              <a:lnSpc>
                <a:spcPct val="110000"/>
              </a:lnSpc>
            </a:pPr>
            <a:r>
              <a:rPr lang="en-US" b="1">
                <a:sym typeface="+mn-ea"/>
              </a:rPr>
              <a:t>2.Decorator Design Pattern</a:t>
            </a:r>
            <a:endParaRPr lang="en-US"/>
          </a:p>
        </p:txBody>
      </p:sp>
      <p:sp>
        <p:nvSpPr>
          <p:cNvPr id="3" name="Content Placeholder 2"/>
          <p:cNvSpPr>
            <a:spLocks noGrp="1"/>
          </p:cNvSpPr>
          <p:nvPr>
            <p:ph idx="1"/>
          </p:nvPr>
        </p:nvSpPr>
        <p:spPr>
          <a:xfrm>
            <a:off x="457200" y="2375535"/>
            <a:ext cx="8229600" cy="3940175"/>
          </a:xfrm>
        </p:spPr>
        <p:txBody>
          <a:bodyPr/>
          <a:p>
            <a:pPr marL="0" lvl="0" indent="0">
              <a:buNone/>
            </a:pPr>
            <a:r>
              <a:rPr lang="en-US"/>
              <a:t>Khi muốn thêm các tính năng cho một đối tượng đã có một cách linh động trong thời gian chạy (run-time) mà không làm thay đổi đến các đối tượng khác của cùng lớp. Khi việc thêm tính năng mới khiến ta phải tạo ra nhiều lớp kế thừa và mã nguồn trở nên đồ sộ</a:t>
            </a:r>
            <a:endParaRPr lang="en-US"/>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6" name="Text Box 15"/>
          <p:cNvSpPr txBox="1"/>
          <p:nvPr/>
        </p:nvSpPr>
        <p:spPr>
          <a:xfrm>
            <a:off x="457200" y="1364615"/>
            <a:ext cx="3580765" cy="475615"/>
          </a:xfrm>
          <a:prstGeom prst="rect">
            <a:avLst/>
          </a:prstGeom>
          <a:noFill/>
        </p:spPr>
        <p:txBody>
          <a:bodyPr wrap="none" rtlCol="0" anchor="t">
            <a:spAutoFit/>
          </a:bodyPr>
          <a:p>
            <a:pPr algn="l">
              <a:buFont typeface="Wingdings" panose="05000000000000000000" charset="0"/>
              <a:buChar char="v"/>
            </a:pPr>
            <a:r>
              <a:rPr lang="en-US" sz="2500" b="1">
                <a:solidFill>
                  <a:schemeClr val="accent3">
                    <a:lumMod val="75000"/>
                  </a:schemeClr>
                </a:solidFill>
                <a:sym typeface="+mn-ea"/>
              </a:rPr>
              <a:t>Decorator (Wrapper)</a:t>
            </a:r>
            <a:endParaRPr lang="en-US" sz="2500" b="1">
              <a:solidFill>
                <a:schemeClr val="accent3">
                  <a:lumMod val="75000"/>
                </a:schemeClr>
              </a:solidFill>
              <a:sym typeface="+mn-ea"/>
            </a:endParaRPr>
          </a:p>
        </p:txBody>
      </p:sp>
      <p:sp>
        <p:nvSpPr>
          <p:cNvPr id="17" name="Text Box 16"/>
          <p:cNvSpPr txBox="1"/>
          <p:nvPr/>
        </p:nvSpPr>
        <p:spPr>
          <a:xfrm>
            <a:off x="633095" y="1972310"/>
            <a:ext cx="2270760" cy="398780"/>
          </a:xfrm>
          <a:prstGeom prst="rect">
            <a:avLst/>
          </a:prstGeom>
          <a:noFill/>
        </p:spPr>
        <p:txBody>
          <a:bodyPr wrap="none" rtlCol="0" anchor="t">
            <a:spAutoFit/>
          </a:bodyPr>
          <a:p>
            <a:pPr indent="0" algn="l">
              <a:buFont typeface="Wingdings" panose="05000000000000000000" charset="0"/>
              <a:buNone/>
            </a:pPr>
            <a:r>
              <a:rPr lang="en-US" sz="2000" b="1">
                <a:solidFill>
                  <a:schemeClr val="tx2"/>
                </a:solidFill>
                <a:sym typeface="+mn-ea"/>
              </a:rPr>
              <a:t>Sử dụng khi nào?</a:t>
            </a:r>
            <a:endParaRPr lang="en-US" sz="2000" b="1">
              <a:solidFill>
                <a:schemeClr val="tx2"/>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chor="t" anchorCtr="0">
            <a:normAutofit/>
          </a:bodyPr>
          <a:p>
            <a:r>
              <a:rPr lang="en-US" b="1">
                <a:sym typeface="+mn-ea"/>
              </a:rPr>
              <a:t>2.Decorator Design Pattern</a:t>
            </a:r>
            <a:endParaRPr lang="en-US"/>
          </a:p>
        </p:txBody>
      </p:sp>
      <p:sp>
        <p:nvSpPr>
          <p:cNvPr id="7" name="Date Placeholder 6"/>
          <p:cNvSpPr>
            <a:spLocks noGrp="1"/>
          </p:cNvSpPr>
          <p:nvPr>
            <p:ph type="dt" sz="half" idx="10"/>
          </p:nvPr>
        </p:nvSpPr>
        <p:spPr/>
        <p:txBody>
          <a:bodyPr/>
          <a:p>
            <a:r>
              <a:rPr lang="en-US" altLang="ja-JP">
                <a:sym typeface="+mn-ea"/>
              </a:rPr>
              <a:t>26 November 2020</a:t>
            </a:r>
            <a:endParaRPr kumimoji="1" lang="ja-JP" altLang="en-US"/>
          </a:p>
        </p:txBody>
      </p:sp>
      <p:sp>
        <p:nvSpPr>
          <p:cNvPr id="8" name="Footer Placeholder 7"/>
          <p:cNvSpPr>
            <a:spLocks noGrp="1"/>
          </p:cNvSpPr>
          <p:nvPr>
            <p:ph type="ftr" sz="quarter" idx="11"/>
          </p:nvPr>
        </p:nvSpPr>
        <p:spPr/>
        <p:txBody>
          <a:bodyPr/>
          <a:p>
            <a:r>
              <a:rPr kumimoji="1" lang="en-US" altLang="ja-JP"/>
              <a:t>LAMPART</a:t>
            </a:r>
            <a:endParaRPr kumimoji="1" lang="ja-JP" altLang="en-US"/>
          </a:p>
        </p:txBody>
      </p:sp>
      <p:sp>
        <p:nvSpPr>
          <p:cNvPr id="9" name="Slide Number Placeholder 8"/>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1" name="Text Box 10"/>
          <p:cNvSpPr txBox="1"/>
          <p:nvPr/>
        </p:nvSpPr>
        <p:spPr>
          <a:xfrm>
            <a:off x="457200" y="1364615"/>
            <a:ext cx="4069715" cy="475615"/>
          </a:xfrm>
          <a:prstGeom prst="rect">
            <a:avLst/>
          </a:prstGeom>
          <a:noFill/>
        </p:spPr>
        <p:txBody>
          <a:bodyPr wrap="none" rtlCol="0" anchor="t">
            <a:spAutoFit/>
          </a:bodyPr>
          <a:p>
            <a:pPr>
              <a:buFont typeface="Wingdings" panose="05000000000000000000" charset="0"/>
              <a:buChar char="v"/>
            </a:pPr>
            <a:r>
              <a:rPr lang="en-US" sz="2500" b="1">
                <a:solidFill>
                  <a:srgbClr val="FF0000"/>
                </a:solidFill>
                <a:sym typeface="+mn-ea"/>
              </a:rPr>
              <a:t>Ví dụ 2:</a:t>
            </a:r>
            <a:r>
              <a:rPr lang="en-US" sz="2500" b="1">
                <a:sym typeface="+mn-ea"/>
              </a:rPr>
              <a:t> </a:t>
            </a:r>
            <a:r>
              <a:rPr lang="en-US" sz="2500" b="1">
                <a:solidFill>
                  <a:schemeClr val="accent3">
                    <a:lumMod val="75000"/>
                  </a:schemeClr>
                </a:solidFill>
                <a:sym typeface="+mn-ea"/>
              </a:rPr>
              <a:t>ứng dụng Shape</a:t>
            </a:r>
            <a:endParaRPr lang="en-US" sz="2500" b="1">
              <a:solidFill>
                <a:schemeClr val="accent3">
                  <a:lumMod val="75000"/>
                </a:schemeClr>
              </a:solidFill>
              <a:sym typeface="+mn-ea"/>
            </a:endParaRPr>
          </a:p>
        </p:txBody>
      </p:sp>
      <p:sp>
        <p:nvSpPr>
          <p:cNvPr id="12" name="Text Box 11"/>
          <p:cNvSpPr txBox="1"/>
          <p:nvPr/>
        </p:nvSpPr>
        <p:spPr>
          <a:xfrm>
            <a:off x="633095" y="1874520"/>
            <a:ext cx="2609215" cy="398780"/>
          </a:xfrm>
          <a:prstGeom prst="rect">
            <a:avLst/>
          </a:prstGeom>
          <a:noFill/>
        </p:spPr>
        <p:txBody>
          <a:bodyPr wrap="none" rtlCol="0" anchor="t">
            <a:spAutoFit/>
          </a:bodyPr>
          <a:p>
            <a:pPr indent="0">
              <a:buFont typeface="Wingdings" panose="05000000000000000000" charset="0"/>
              <a:buNone/>
            </a:pPr>
            <a:r>
              <a:rPr lang="en-US" sz="2000" b="1">
                <a:solidFill>
                  <a:schemeClr val="tx2"/>
                </a:solidFill>
                <a:sym typeface="+mn-ea"/>
              </a:rPr>
              <a:t>Vẽ đa giác  và tô màu</a:t>
            </a:r>
            <a:endParaRPr lang="en-US" sz="2000" b="1">
              <a:solidFill>
                <a:schemeClr val="tx2"/>
              </a:solidFill>
              <a:sym typeface="+mn-ea"/>
            </a:endParaRPr>
          </a:p>
        </p:txBody>
      </p:sp>
      <p:pic>
        <p:nvPicPr>
          <p:cNvPr id="5" name="Content Placeholder 4"/>
          <p:cNvPicPr>
            <a:picLocks noChangeAspect="1"/>
          </p:cNvPicPr>
          <p:nvPr>
            <p:ph idx="1"/>
          </p:nvPr>
        </p:nvPicPr>
        <p:blipFill>
          <a:blip r:embed="rId1"/>
          <a:stretch>
            <a:fillRect/>
          </a:stretch>
        </p:blipFill>
        <p:spPr>
          <a:xfrm>
            <a:off x="457200" y="2308225"/>
            <a:ext cx="5528310" cy="41617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2.Decorator Design Pattern</a:t>
            </a:r>
            <a:endParaRPr lang="en-US"/>
          </a:p>
        </p:txBody>
      </p:sp>
      <p:sp>
        <p:nvSpPr>
          <p:cNvPr id="7" name="Date Placeholder 6"/>
          <p:cNvSpPr>
            <a:spLocks noGrp="1"/>
          </p:cNvSpPr>
          <p:nvPr>
            <p:ph type="dt" sz="half" idx="10"/>
          </p:nvPr>
        </p:nvSpPr>
        <p:spPr/>
        <p:txBody>
          <a:bodyPr/>
          <a:p>
            <a:r>
              <a:rPr lang="en-US" altLang="ja-JP">
                <a:sym typeface="+mn-ea"/>
              </a:rPr>
              <a:t>26 November 2020</a:t>
            </a:r>
            <a:endParaRPr kumimoji="1" lang="ja-JP" altLang="en-US"/>
          </a:p>
        </p:txBody>
      </p:sp>
      <p:sp>
        <p:nvSpPr>
          <p:cNvPr id="8" name="Footer Placeholder 7"/>
          <p:cNvSpPr>
            <a:spLocks noGrp="1"/>
          </p:cNvSpPr>
          <p:nvPr>
            <p:ph type="ftr" sz="quarter" idx="11"/>
          </p:nvPr>
        </p:nvSpPr>
        <p:spPr/>
        <p:txBody>
          <a:bodyPr/>
          <a:p>
            <a:r>
              <a:rPr kumimoji="1" lang="en-US" altLang="ja-JP"/>
              <a:t>LAMPART</a:t>
            </a:r>
            <a:endParaRPr kumimoji="1" lang="ja-JP" altLang="en-US"/>
          </a:p>
        </p:txBody>
      </p:sp>
      <p:sp>
        <p:nvSpPr>
          <p:cNvPr id="9" name="Slide Number Placeholder 8"/>
          <p:cNvSpPr>
            <a:spLocks noGrp="1"/>
          </p:cNvSpPr>
          <p:nvPr>
            <p:ph type="sldNum" sz="quarter" idx="12"/>
          </p:nvPr>
        </p:nvSpPr>
        <p:spPr/>
        <p:txBody>
          <a:bodyPr/>
          <a:p>
            <a:fld id="{C461C328-E9FF-BE48-9F5C-B11C11EC60FE}" type="slidenum">
              <a:rPr kumimoji="1" lang="ja-JP" altLang="en-US" smtClean="0"/>
            </a:fld>
            <a:endParaRPr kumimoji="1" lang="ja-JP" altLang="en-US"/>
          </a:p>
        </p:txBody>
      </p:sp>
      <p:pic>
        <p:nvPicPr>
          <p:cNvPr id="6" name="Picture 5"/>
          <p:cNvPicPr>
            <a:picLocks noChangeAspect="1"/>
          </p:cNvPicPr>
          <p:nvPr/>
        </p:nvPicPr>
        <p:blipFill>
          <a:blip r:embed="rId1"/>
          <a:stretch>
            <a:fillRect/>
          </a:stretch>
        </p:blipFill>
        <p:spPr>
          <a:xfrm>
            <a:off x="457200" y="2261870"/>
            <a:ext cx="4695825" cy="1419225"/>
          </a:xfrm>
          <a:prstGeom prst="rect">
            <a:avLst/>
          </a:prstGeom>
        </p:spPr>
      </p:pic>
      <p:pic>
        <p:nvPicPr>
          <p:cNvPr id="10" name="Picture 9"/>
          <p:cNvPicPr>
            <a:picLocks noChangeAspect="1"/>
          </p:cNvPicPr>
          <p:nvPr/>
        </p:nvPicPr>
        <p:blipFill>
          <a:blip r:embed="rId2"/>
          <a:stretch>
            <a:fillRect/>
          </a:stretch>
        </p:blipFill>
        <p:spPr>
          <a:xfrm>
            <a:off x="457200" y="3768725"/>
            <a:ext cx="5000625" cy="2952750"/>
          </a:xfrm>
          <a:prstGeom prst="rect">
            <a:avLst/>
          </a:prstGeom>
        </p:spPr>
      </p:pic>
      <p:sp>
        <p:nvSpPr>
          <p:cNvPr id="14" name="Text Box 13"/>
          <p:cNvSpPr txBox="1"/>
          <p:nvPr/>
        </p:nvSpPr>
        <p:spPr>
          <a:xfrm>
            <a:off x="457200" y="1364615"/>
            <a:ext cx="4069715" cy="475615"/>
          </a:xfrm>
          <a:prstGeom prst="rect">
            <a:avLst/>
          </a:prstGeom>
          <a:noFill/>
        </p:spPr>
        <p:txBody>
          <a:bodyPr wrap="none" rtlCol="0" anchor="t">
            <a:spAutoFit/>
          </a:bodyPr>
          <a:p>
            <a:pPr>
              <a:buFont typeface="Wingdings" panose="05000000000000000000" charset="0"/>
              <a:buChar char="v"/>
            </a:pPr>
            <a:r>
              <a:rPr lang="en-US" sz="2500" b="1">
                <a:solidFill>
                  <a:srgbClr val="FF0000"/>
                </a:solidFill>
                <a:sym typeface="+mn-ea"/>
              </a:rPr>
              <a:t>Ví dụ 2:</a:t>
            </a:r>
            <a:r>
              <a:rPr lang="en-US" sz="2500" b="1">
                <a:sym typeface="+mn-ea"/>
              </a:rPr>
              <a:t> </a:t>
            </a:r>
            <a:r>
              <a:rPr lang="en-US" sz="2500" b="1">
                <a:solidFill>
                  <a:schemeClr val="accent3">
                    <a:lumMod val="75000"/>
                  </a:schemeClr>
                </a:solidFill>
                <a:sym typeface="+mn-ea"/>
              </a:rPr>
              <a:t>ứng dụng Shape</a:t>
            </a:r>
            <a:endParaRPr lang="en-US" sz="2500" b="1">
              <a:solidFill>
                <a:schemeClr val="accent3">
                  <a:lumMod val="75000"/>
                </a:schemeClr>
              </a:solidFill>
              <a:sym typeface="+mn-ea"/>
            </a:endParaRPr>
          </a:p>
        </p:txBody>
      </p:sp>
      <p:sp>
        <p:nvSpPr>
          <p:cNvPr id="15" name="Text Box 14"/>
          <p:cNvSpPr txBox="1"/>
          <p:nvPr/>
        </p:nvSpPr>
        <p:spPr>
          <a:xfrm>
            <a:off x="633095" y="1874520"/>
            <a:ext cx="6617970" cy="398780"/>
          </a:xfrm>
          <a:prstGeom prst="rect">
            <a:avLst/>
          </a:prstGeom>
          <a:noFill/>
        </p:spPr>
        <p:txBody>
          <a:bodyPr wrap="none" rtlCol="0" anchor="t">
            <a:spAutoFit/>
          </a:bodyPr>
          <a:p>
            <a:pPr indent="0">
              <a:buFont typeface="Wingdings" panose="05000000000000000000" charset="0"/>
              <a:buNone/>
            </a:pPr>
            <a:r>
              <a:rPr lang="en-US" sz="2000" b="1">
                <a:solidFill>
                  <a:schemeClr val="tx2"/>
                </a:solidFill>
                <a:sym typeface="+mn-ea"/>
              </a:rPr>
              <a:t>Abstract ShapeDecorator và  class RedShapeDecorator</a:t>
            </a:r>
            <a:endParaRPr lang="en-US" sz="2000" b="1">
              <a:solidFill>
                <a:schemeClr val="tx2"/>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theme/theme1.xml><?xml version="1.0" encoding="utf-8"?>
<a:theme xmlns:a="http://schemas.openxmlformats.org/drawingml/2006/main" name="Lampart.PowerpointTemplate">
  <a:themeElements>
    <a:clrScheme name="シャープ">
      <a:dk1>
        <a:sysClr val="windowText" lastClr="000000"/>
      </a:dk1>
      <a:lt1>
        <a:sysClr val="window" lastClr="FFFFFF"/>
      </a:lt1>
      <a:dk2>
        <a:srgbClr val="318FC5"/>
      </a:dk2>
      <a:lt2>
        <a:srgbClr val="AEE8FB"/>
      </a:lt2>
      <a:accent1>
        <a:srgbClr val="76C5EF"/>
      </a:accent1>
      <a:accent2>
        <a:srgbClr val="FEA022"/>
      </a:accent2>
      <a:accent3>
        <a:srgbClr val="FF6700"/>
      </a:accent3>
      <a:accent4>
        <a:srgbClr val="70A525"/>
      </a:accent4>
      <a:accent5>
        <a:srgbClr val="A5D848"/>
      </a:accent5>
      <a:accent6>
        <a:srgbClr val="20768C"/>
      </a:accent6>
      <a:hlink>
        <a:srgbClr val="7AB6E8"/>
      </a:hlink>
      <a:folHlink>
        <a:srgbClr val="83B0D3"/>
      </a:folHlink>
    </a:clrScheme>
    <a:fontScheme name="ペーパー">
      <a:maj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Lampart.昇給賞与の反映・支給時点の変更201812</Template>
  <TotalTime>0</TotalTime>
  <Words>2766</Words>
  <Application>WPS Presentation</Application>
  <PresentationFormat>On-screen Show (4:3)</PresentationFormat>
  <Paragraphs>166</Paragraphs>
  <Slides>11</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11</vt:i4>
      </vt:variant>
    </vt:vector>
  </HeadingPairs>
  <TitlesOfParts>
    <vt:vector size="26" baseType="lpstr">
      <vt:lpstr>Arial</vt:lpstr>
      <vt:lpstr>SimSun</vt:lpstr>
      <vt:lpstr>Wingdings</vt:lpstr>
      <vt:lpstr>ヒラギノ角ゴ Pro W3</vt:lpstr>
      <vt:lpstr>Segoe Print</vt:lpstr>
      <vt:lpstr>Arial</vt:lpstr>
      <vt:lpstr>ヒラギノ角ゴ Pro W6</vt:lpstr>
      <vt:lpstr>Times New Roman</vt:lpstr>
      <vt:lpstr>Constantia</vt:lpstr>
      <vt:lpstr>Microsoft YaHei</vt:lpstr>
      <vt:lpstr>Arial Unicode MS</vt:lpstr>
      <vt:lpstr>Calibri</vt:lpstr>
      <vt:lpstr>MS PGothic</vt:lpstr>
      <vt:lpstr>Wingdings</vt:lpstr>
      <vt:lpstr>Lampart.PowerpointTemplate</vt:lpstr>
      <vt:lpstr>2.Decorator Design Pattern</vt:lpstr>
      <vt:lpstr>2.Decorator Design Pattern</vt:lpstr>
      <vt:lpstr>2.Decorator Design Pattern</vt:lpstr>
      <vt:lpstr>2.Decorator Design Pattern</vt:lpstr>
      <vt:lpstr>2.Decorator Design Pattern</vt:lpstr>
      <vt:lpstr>2.Decorator Design Pattern</vt:lpstr>
      <vt:lpstr>2.Decorator Design Pattern</vt:lpstr>
      <vt:lpstr>2.Decorator Design Pattern</vt:lpstr>
      <vt:lpstr>2.Decorator Design Pattern</vt:lpstr>
      <vt:lpstr>2.Decorator Design Pattern</vt:lpstr>
      <vt:lpstr>2.Decorator Design Pattern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THAY ĐỔI THỜI ĐIỂM ĐÁNH GIÁ LƯƠNG THƯỞNG</dc:title>
  <dc:creator>General affairs</dc:creator>
  <cp:lastModifiedBy>ptnhu</cp:lastModifiedBy>
  <cp:revision>292</cp:revision>
  <dcterms:created xsi:type="dcterms:W3CDTF">2018-12-23T03:59:00Z</dcterms:created>
  <dcterms:modified xsi:type="dcterms:W3CDTF">2020-12-03T06:13:08Z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