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autoCompressPictures="0">
  <p:sldMasterIdLst>
    <p:sldMasterId id="2147483648" r:id="rId1"/>
  </p:sldMasterIdLst>
  <p:notesMasterIdLst>
    <p:notesMasterId r:id="rId14"/>
  </p:notesMasterIdLst>
  <p:handoutMasterIdLst>
    <p:handoutMasterId r:id="rId15"/>
  </p:handoutMasterIdLst>
  <p:sldIdLst>
    <p:sldId id="369" r:id="rId3"/>
    <p:sldId id="370" r:id="rId4"/>
    <p:sldId id="371" r:id="rId5"/>
    <p:sldId id="372" r:id="rId6"/>
    <p:sldId id="373" r:id="rId7"/>
    <p:sldId id="374" r:id="rId8"/>
    <p:sldId id="375" r:id="rId9"/>
    <p:sldId id="376" r:id="rId10"/>
    <p:sldId id="377" r:id="rId11"/>
    <p:sldId id="378" r:id="rId12"/>
    <p:sldId id="379" r:id="rId13"/>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8D7A"/>
    <a:srgbClr val="8FA83D"/>
    <a:srgbClr val="769B20"/>
    <a:srgbClr val="138357"/>
    <a:srgbClr val="E2683C"/>
    <a:srgbClr val="B8D84F"/>
    <a:srgbClr val="1ACD87"/>
    <a:srgbClr val="1DD990"/>
    <a:srgbClr val="30A5E6"/>
    <a:srgbClr val="1C9A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snapToObjects="1">
      <p:cViewPr varScale="1">
        <p:scale>
          <a:sx n="80" d="100"/>
          <a:sy n="80" d="100"/>
        </p:scale>
        <p:origin x="1140" y="96"/>
      </p:cViewPr>
      <p:guideLst>
        <p:guide orient="horz" pos="2119"/>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accent5">
                <a:lumMod val="50000"/>
              </a:schemeClr>
            </a:solidFill>
          </c:spPr>
          <c:invertIfNegative val="0"/>
          <c:dLbls>
            <c:delete val="1"/>
          </c:dLbls>
          <c:cat>
            <c:strRef>
              <c:f>Sheet1!$A$2:$A$5</c:f>
              <c:strCache>
                <c:ptCount val="4"/>
                <c:pt idx="0">
                  <c:v>項目 1</c:v>
                </c:pt>
                <c:pt idx="1">
                  <c:v>項目 2</c:v>
                </c:pt>
                <c:pt idx="2">
                  <c:v>項目 3</c:v>
                </c:pt>
                <c:pt idx="3">
                  <c:v>項目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accent5">
                <a:lumMod val="75000"/>
              </a:schemeClr>
            </a:solidFill>
          </c:spPr>
          <c:invertIfNegative val="0"/>
          <c:dLbls>
            <c:delete val="1"/>
          </c:dLbls>
          <c:cat>
            <c:strRef>
              <c:f>Sheet1!$A$2:$A$5</c:f>
              <c:strCache>
                <c:ptCount val="4"/>
                <c:pt idx="0">
                  <c:v>項目 1</c:v>
                </c:pt>
                <c:pt idx="1">
                  <c:v>項目 2</c:v>
                </c:pt>
                <c:pt idx="2">
                  <c:v>項目 3</c:v>
                </c:pt>
                <c:pt idx="3">
                  <c:v>項目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系列 3</c:v>
                </c:pt>
              </c:strCache>
            </c:strRef>
          </c:tx>
          <c:spPr>
            <a:solidFill>
              <a:schemeClr val="accent5">
                <a:lumMod val="60000"/>
                <a:lumOff val="40000"/>
              </a:schemeClr>
            </a:solidFill>
          </c:spPr>
          <c:invertIfNegative val="0"/>
          <c:dLbls>
            <c:delete val="1"/>
          </c:dLbls>
          <c:cat>
            <c:strRef>
              <c:f>Sheet1!$A$2:$A$5</c:f>
              <c:strCache>
                <c:ptCount val="4"/>
                <c:pt idx="0">
                  <c:v>項目 1</c:v>
                </c:pt>
                <c:pt idx="1">
                  <c:v>項目 2</c:v>
                </c:pt>
                <c:pt idx="2">
                  <c:v>項目 3</c:v>
                </c:pt>
                <c:pt idx="3">
                  <c:v>項目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axId val="2140011640"/>
        <c:axId val="-2127027640"/>
      </c:barChart>
      <c:catAx>
        <c:axId val="2140011640"/>
        <c:scaling>
          <c:orientation val="minMax"/>
        </c:scaling>
        <c:delete val="0"/>
        <c:axPos val="b"/>
        <c:numFmt formatCode="General" sourceLinked="0"/>
        <c:majorTickMark val="out"/>
        <c:minorTickMark val="none"/>
        <c:tickLblPos val="nextTo"/>
        <c:txPr>
          <a:bodyPr rot="-60000000" spcFirstLastPara="0" vertOverflow="ellipsis" vert="horz" wrap="square" anchor="ctr" anchorCtr="1"/>
          <a:lstStyle/>
          <a:p>
            <a:pPr>
              <a:defRPr lang="ja-JP" sz="1400" b="0" i="0" u="none" strike="noStrike" kern="1200" baseline="0">
                <a:solidFill>
                  <a:srgbClr val="7F7F7F"/>
                </a:solidFill>
                <a:latin typeface="+mn-lt"/>
                <a:ea typeface="+mn-ea"/>
                <a:cs typeface="+mn-cs"/>
              </a:defRPr>
            </a:pPr>
          </a:p>
        </c:txPr>
        <c:crossAx val="-2127027640"/>
        <c:crosses val="autoZero"/>
        <c:auto val="1"/>
        <c:lblAlgn val="ctr"/>
        <c:lblOffset val="100"/>
        <c:noMultiLvlLbl val="0"/>
      </c:catAx>
      <c:valAx>
        <c:axId val="-2127027640"/>
        <c:scaling>
          <c:orientation val="minMax"/>
        </c:scaling>
        <c:delete val="0"/>
        <c:axPos val="l"/>
        <c:majorGridlines>
          <c:spPr>
            <a:ln w="9525" cap="flat" cmpd="sng" algn="ctr">
              <a:solidFill>
                <a:schemeClr val="bg1">
                  <a:lumMod val="85000"/>
                </a:schemeClr>
              </a:solidFill>
              <a:prstDash val="solid"/>
              <a:round/>
            </a:ln>
          </c:spPr>
        </c:majorGridlines>
        <c:numFmt formatCode="General" sourceLinked="1"/>
        <c:majorTickMark val="out"/>
        <c:minorTickMark val="none"/>
        <c:tickLblPos val="nextTo"/>
        <c:txPr>
          <a:bodyPr rot="-60000000" spcFirstLastPara="0" vertOverflow="ellipsis" vert="horz" wrap="square" anchor="ctr" anchorCtr="1"/>
          <a:lstStyle/>
          <a:p>
            <a:pPr>
              <a:defRPr lang="ja-JP" sz="1400" b="0" i="0" u="none" strike="noStrike" kern="1200" baseline="0">
                <a:solidFill>
                  <a:schemeClr val="bg1">
                    <a:lumMod val="50000"/>
                  </a:schemeClr>
                </a:solidFill>
                <a:latin typeface="+mn-lt"/>
                <a:ea typeface="+mn-ea"/>
                <a:cs typeface="+mn-cs"/>
              </a:defRPr>
            </a:pPr>
          </a:p>
        </c:txPr>
        <c:crossAx val="2140011640"/>
        <c:crosses val="autoZero"/>
        <c:crossBetween val="between"/>
      </c:valAx>
      <c:spPr>
        <a:ln>
          <a:solidFill>
            <a:schemeClr val="bg1">
              <a:lumMod val="75000"/>
            </a:schemeClr>
          </a:solidFill>
        </a:ln>
      </c:spPr>
    </c:plotArea>
    <c:legend>
      <c:legendPos val="r"/>
      <c:layout/>
      <c:overlay val="0"/>
      <c:txPr>
        <a:bodyPr rot="0" spcFirstLastPara="0" vertOverflow="ellipsis" vert="horz" wrap="square" anchor="ctr" anchorCtr="1"/>
        <a:lstStyle/>
        <a:p>
          <a:pPr>
            <a:defRPr lang="ja-JP" sz="1400" b="0" i="0" u="none" strike="noStrike" kern="1200" baseline="0">
              <a:solidFill>
                <a:srgbClr val="7F7F7F"/>
              </a:solidFill>
              <a:latin typeface="+mn-lt"/>
              <a:ea typeface="+mn-ea"/>
              <a:cs typeface="+mn-cs"/>
            </a:defRPr>
          </a:pPr>
        </a:p>
      </c:txPr>
    </c:legend>
    <c:plotVisOnly val="1"/>
    <c:dispBlanksAs val="gap"/>
    <c:showDLblsOverMax val="0"/>
  </c:chart>
  <c:txPr>
    <a:bodyPr/>
    <a:lstStyle/>
    <a:p>
      <a:pPr>
        <a:defRPr lang="en-US" sz="1800"/>
      </a:pPr>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EB07D4-74BB-2143-B6E1-D7BDC262966D}" type="datetime1">
              <a:rPr kumimoji="1" lang="ja-JP" altLang="en-US" smtClean="0"/>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ED977F6-EEB5-B64D-B09F-873C07C964A9}"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C20CBF-1C77-C34D-8AC8-6799BD4E13E8}" type="datetime1">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9DB9F7-2B8C-C142-B834-14CC6096F025}"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604262" y="2342870"/>
            <a:ext cx="6073957" cy="731480"/>
          </a:xfrm>
        </p:spPr>
        <p:txBody>
          <a:bodyPr>
            <a:normAutofit/>
          </a:bodyPr>
          <a:lstStyle>
            <a:lvl1pPr algn="l">
              <a:defRPr sz="3200" b="1">
                <a:latin typeface="Arial" panose="020B0604020202020204" pitchFamily="34" charset="0"/>
                <a:ea typeface="ヒラギノ角ゴ Pro W3"/>
                <a:cs typeface="Arial" panose="020B0604020202020204" pitchFamily="34" charset="0"/>
              </a:defRPr>
            </a:lvl1pPr>
          </a:lstStyle>
          <a:p>
            <a:r>
              <a:rPr kumimoji="1" lang="en-US" altLang="ja-JP"/>
              <a:t>Click to edit Master title style</a:t>
            </a:r>
            <a:endParaRPr kumimoji="1" lang="ja-JP" altLang="en-US" dirty="0"/>
          </a:p>
        </p:txBody>
      </p:sp>
      <p:sp>
        <p:nvSpPr>
          <p:cNvPr id="3" name="サブタイトル 2"/>
          <p:cNvSpPr>
            <a:spLocks noGrp="1"/>
          </p:cNvSpPr>
          <p:nvPr>
            <p:ph type="subTitle" idx="1"/>
          </p:nvPr>
        </p:nvSpPr>
        <p:spPr>
          <a:xfrm>
            <a:off x="2604262" y="3077076"/>
            <a:ext cx="6073957" cy="368616"/>
          </a:xfrm>
        </p:spPr>
        <p:txBody>
          <a:bodyPr>
            <a:normAutofit/>
          </a:bodyPr>
          <a:lstStyle>
            <a:lvl1pPr marL="0" indent="0" algn="l">
              <a:buNone/>
              <a:defRPr sz="1600">
                <a:solidFill>
                  <a:schemeClr val="tx1">
                    <a:tint val="7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ja-JP"/>
              <a:t>Click to edit Master subtitle style</a:t>
            </a:r>
            <a:endParaRPr kumimoji="1" lang="ja-JP" altLang="en-US" dirty="0"/>
          </a:p>
        </p:txBody>
      </p:sp>
      <p:sp>
        <p:nvSpPr>
          <p:cNvPr id="4" name="日付プレースホルダー 3"/>
          <p:cNvSpPr>
            <a:spLocks noGrp="1"/>
          </p:cNvSpPr>
          <p:nvPr>
            <p:ph type="dt" sz="half" idx="10"/>
          </p:nvPr>
        </p:nvSpPr>
        <p:spPr>
          <a:xfrm>
            <a:off x="454786" y="6469730"/>
            <a:ext cx="2149476" cy="251745"/>
          </a:xfrm>
        </p:spPr>
        <p:txBody>
          <a:bodyPr/>
          <a:lstStyle/>
          <a:p>
            <a:r>
              <a:rPr kumimoji="1" lang="en-US" altLang="ja-JP"/>
              <a:t>26 November 2020</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a:t>LAMPART</a:t>
            </a:r>
            <a:endParaRPr kumimoji="1" lang="ja-JP" altLang="en-US"/>
          </a:p>
        </p:txBody>
      </p:sp>
      <p:sp>
        <p:nvSpPr>
          <p:cNvPr id="6" name="スライド番号プレースホルダー 5"/>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sp>
        <p:nvSpPr>
          <p:cNvPr id="14" name="直角三角形 13"/>
          <p:cNvSpPr/>
          <p:nvPr userDrawn="1"/>
        </p:nvSpPr>
        <p:spPr>
          <a:xfrm>
            <a:off x="-4960" y="2734216"/>
            <a:ext cx="4132363" cy="4132363"/>
          </a:xfrm>
          <a:prstGeom prst="rtTriangle">
            <a:avLst/>
          </a:prstGeom>
          <a:gradFill flip="none" rotWithShape="1">
            <a:gsLst>
              <a:gs pos="0">
                <a:srgbClr val="769B20"/>
              </a:gs>
              <a:gs pos="100000">
                <a:srgbClr val="B8D84F"/>
              </a:gs>
            </a:gsLst>
            <a:lin ang="15720000" scaled="0"/>
            <a:tileRect/>
          </a:gradFill>
          <a:ln>
            <a:noFill/>
          </a:ln>
          <a:effectLst>
            <a:outerShdw blurRad="50800" dist="12700" dir="1890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直角三角形 15"/>
          <p:cNvSpPr/>
          <p:nvPr userDrawn="1"/>
        </p:nvSpPr>
        <p:spPr>
          <a:xfrm rot="10800000">
            <a:off x="7805434" y="-1"/>
            <a:ext cx="1347146" cy="1347146"/>
          </a:xfrm>
          <a:prstGeom prst="rtTriangle">
            <a:avLst/>
          </a:prstGeom>
          <a:gradFill flip="none" rotWithShape="1">
            <a:gsLst>
              <a:gs pos="0">
                <a:srgbClr val="8FA83D"/>
              </a:gs>
              <a:gs pos="100000">
                <a:srgbClr val="B8D84F"/>
              </a:gs>
            </a:gsLst>
            <a:lin ang="5700000" scaled="0"/>
            <a:tileRect/>
          </a:gradFill>
          <a:ln>
            <a:noFill/>
          </a:ln>
          <a:effectLst>
            <a:outerShdw blurRad="50800" dist="12700" dir="654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19" name="図 18" descr="pts-logo-landscap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700000">
            <a:off x="-87470" y="3740295"/>
            <a:ext cx="4712378" cy="1425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kumimoji="1" lang="en-US" altLang="ja-JP"/>
              <a:t>Click to edit Master title style</a:t>
            </a:r>
            <a:endParaRPr kumimoji="1" lang="ja-JP" altLang="en-US"/>
          </a:p>
        </p:txBody>
      </p:sp>
      <p:sp>
        <p:nvSpPr>
          <p:cNvPr id="3" name="コンテンツ プレースホルダー 2"/>
          <p:cNvSpPr>
            <a:spLocks noGrp="1"/>
          </p:cNvSpPr>
          <p:nvPr>
            <p:ph idx="1"/>
          </p:nvPr>
        </p:nvSpPr>
        <p:spPr/>
        <p:txBody>
          <a:bodyPr/>
          <a:lstStyle>
            <a:lvl1pPr>
              <a:defRPr sz="250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dirty="0"/>
          </a:p>
        </p:txBody>
      </p:sp>
      <p:sp>
        <p:nvSpPr>
          <p:cNvPr id="4" name="日付プレースホルダー 3"/>
          <p:cNvSpPr>
            <a:spLocks noGrp="1"/>
          </p:cNvSpPr>
          <p:nvPr>
            <p:ph type="dt" sz="half" idx="10"/>
          </p:nvPr>
        </p:nvSpPr>
        <p:spPr/>
        <p:txBody>
          <a:bodyPr/>
          <a:lstStyle/>
          <a:p>
            <a:r>
              <a:rPr lang="en-US" altLang="ja-JP">
                <a:sym typeface="+mn-ea"/>
              </a:rPr>
              <a:t>26 November 2020</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LAMPART</a:t>
            </a:r>
            <a:endParaRPr kumimoji="1" lang="ja-JP" altLang="en-US"/>
          </a:p>
        </p:txBody>
      </p:sp>
      <p:sp>
        <p:nvSpPr>
          <p:cNvPr id="6" name="スライド番号プレースホルダー 5"/>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7" name="直線コネクタ 6"/>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381107"/>
            <a:ext cx="7772400" cy="844444"/>
          </a:xfrm>
        </p:spPr>
        <p:txBody>
          <a:bodyPr anchor="t">
            <a:normAutofit/>
          </a:bodyPr>
          <a:lstStyle>
            <a:lvl1pPr algn="l">
              <a:defRPr sz="3600" b="1" cap="all">
                <a:latin typeface="Arial" panose="020B0604020202020204" pitchFamily="34" charset="0"/>
                <a:cs typeface="Arial" panose="020B0604020202020204" pitchFamily="34" charset="0"/>
              </a:defRPr>
            </a:lvl1pPr>
          </a:lstStyle>
          <a:p>
            <a:r>
              <a:rPr kumimoji="1" lang="en-US" altLang="ja-JP"/>
              <a:t>Click to edit Master title style</a:t>
            </a:r>
            <a:endParaRPr kumimoji="1" lang="ja-JP" altLang="en-US" dirty="0"/>
          </a:p>
        </p:txBody>
      </p:sp>
      <p:sp>
        <p:nvSpPr>
          <p:cNvPr id="3" name="テキスト プレースホルダー 2"/>
          <p:cNvSpPr>
            <a:spLocks noGrp="1"/>
          </p:cNvSpPr>
          <p:nvPr>
            <p:ph type="body" idx="1"/>
          </p:nvPr>
        </p:nvSpPr>
        <p:spPr>
          <a:xfrm>
            <a:off x="722313" y="3912725"/>
            <a:ext cx="7772400" cy="442638"/>
          </a:xfrm>
        </p:spPr>
        <p:txBody>
          <a:bodyPr anchor="b"/>
          <a:lstStyle>
            <a:lvl1pPr marL="0" indent="0">
              <a:buNone/>
              <a:defRPr sz="2000">
                <a:solidFill>
                  <a:schemeClr val="tx1">
                    <a:tint val="75000"/>
                  </a:schemeClr>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en-US" altLang="ja-JP"/>
              <a:t>Edit Master text styles</a:t>
            </a:r>
            <a:endParaRPr kumimoji="1" lang="en-US" altLang="ja-JP"/>
          </a:p>
        </p:txBody>
      </p:sp>
      <p:sp>
        <p:nvSpPr>
          <p:cNvPr id="4" name="日付プレースホルダー 3"/>
          <p:cNvSpPr>
            <a:spLocks noGrp="1"/>
          </p:cNvSpPr>
          <p:nvPr>
            <p:ph type="dt" sz="half" idx="10"/>
          </p:nvPr>
        </p:nvSpPr>
        <p:spPr/>
        <p:txBody>
          <a:bodyPr/>
          <a:lstStyle/>
          <a:p>
            <a:r>
              <a:rPr lang="en-US" altLang="ja-JP">
                <a:sym typeface="+mn-ea"/>
              </a:rPr>
              <a:t>26 November 2020</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LAMPART</a:t>
            </a:r>
            <a:endParaRPr kumimoji="1" lang="ja-JP" altLang="en-US"/>
          </a:p>
        </p:txBody>
      </p:sp>
      <p:sp>
        <p:nvSpPr>
          <p:cNvPr id="6" name="スライド番号プレースホルダー 5"/>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8" name="直線コネクタ 7"/>
          <p:cNvCxnSpPr/>
          <p:nvPr userDrawn="1"/>
        </p:nvCxnSpPr>
        <p:spPr>
          <a:xfrm>
            <a:off x="722313" y="4355363"/>
            <a:ext cx="7772400" cy="0"/>
          </a:xfrm>
          <a:prstGeom prst="line">
            <a:avLst/>
          </a:prstGeom>
          <a:ln w="19050" cmpd="sng">
            <a:solidFill>
              <a:srgbClr val="B8D84F"/>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en-US" altLang="ja-JP"/>
              <a:t>Click to edit Master title style</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Edit Master text styles</a:t>
            </a:r>
            <a:endParaRPr kumimoji="1" lang="en-US" altLang="ja-JP"/>
          </a:p>
        </p:txBody>
      </p:sp>
      <p:sp>
        <p:nvSpPr>
          <p:cNvPr id="4" name="コンテンツ プレースホルダー 3"/>
          <p:cNvSpPr>
            <a:spLocks noGrp="1"/>
          </p:cNvSpPr>
          <p:nvPr>
            <p:ph sz="half" idx="2"/>
          </p:nvPr>
        </p:nvSpPr>
        <p:spPr>
          <a:xfrm>
            <a:off x="457200" y="2174875"/>
            <a:ext cx="4040188"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Edit Master text styles</a:t>
            </a:r>
            <a:endParaRPr kumimoji="1" lang="en-US" altLang="ja-JP"/>
          </a:p>
        </p:txBody>
      </p:sp>
      <p:sp>
        <p:nvSpPr>
          <p:cNvPr id="6" name="コンテンツ プレースホルダー 5"/>
          <p:cNvSpPr>
            <a:spLocks noGrp="1"/>
          </p:cNvSpPr>
          <p:nvPr>
            <p:ph sz="quarter" idx="4"/>
          </p:nvPr>
        </p:nvSpPr>
        <p:spPr>
          <a:xfrm>
            <a:off x="4645025" y="2174875"/>
            <a:ext cx="4041775"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a:p>
        </p:txBody>
      </p:sp>
      <p:sp>
        <p:nvSpPr>
          <p:cNvPr id="7" name="日付プレースホルダー 6"/>
          <p:cNvSpPr>
            <a:spLocks noGrp="1"/>
          </p:cNvSpPr>
          <p:nvPr>
            <p:ph type="dt" sz="half" idx="10"/>
          </p:nvPr>
        </p:nvSpPr>
        <p:spPr/>
        <p:txBody>
          <a:bodyPr/>
          <a:lstStyle/>
          <a:p>
            <a:r>
              <a:rPr lang="en-US" altLang="ja-JP">
                <a:sym typeface="+mn-ea"/>
              </a:rPr>
              <a:t>26 November 2020</a:t>
            </a:r>
            <a:endParaRPr kumimoji="1" lang="ja-JP" altLang="en-US"/>
          </a:p>
        </p:txBody>
      </p:sp>
      <p:sp>
        <p:nvSpPr>
          <p:cNvPr id="8" name="フッター プレースホルダー 7"/>
          <p:cNvSpPr>
            <a:spLocks noGrp="1"/>
          </p:cNvSpPr>
          <p:nvPr>
            <p:ph type="ftr" sz="quarter" idx="11"/>
          </p:nvPr>
        </p:nvSpPr>
        <p:spPr/>
        <p:txBody>
          <a:bodyPr/>
          <a:lstStyle/>
          <a:p>
            <a:r>
              <a:rPr kumimoji="1" lang="en-US" altLang="ja-JP"/>
              <a:t>LAMPART</a:t>
            </a:r>
            <a:endParaRPr kumimoji="1" lang="ja-JP" altLang="en-US"/>
          </a:p>
        </p:txBody>
      </p:sp>
      <p:sp>
        <p:nvSpPr>
          <p:cNvPr id="9" name="スライド番号プレースホルダー 8"/>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11" name="直線コネクタ 10"/>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Click to edit Master title style</a:t>
            </a:r>
            <a:endParaRPr kumimoji="1" lang="ja-JP" altLang="en-US"/>
          </a:p>
        </p:txBody>
      </p:sp>
      <p:sp>
        <p:nvSpPr>
          <p:cNvPr id="3" name="日付プレースホルダー 2"/>
          <p:cNvSpPr>
            <a:spLocks noGrp="1"/>
          </p:cNvSpPr>
          <p:nvPr>
            <p:ph type="dt" sz="half" idx="10"/>
          </p:nvPr>
        </p:nvSpPr>
        <p:spPr/>
        <p:txBody>
          <a:bodyPr/>
          <a:lstStyle/>
          <a:p>
            <a:r>
              <a:rPr kumimoji="1" lang="en-US" altLang="ja-JP"/>
              <a:t>26 November 2020</a:t>
            </a:r>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LAMPART</a:t>
            </a:r>
            <a:endParaRPr kumimoji="1" lang="ja-JP" altLang="en-US"/>
          </a:p>
        </p:txBody>
      </p:sp>
      <p:sp>
        <p:nvSpPr>
          <p:cNvPr id="5" name="スライド番号プレースホルダー 4"/>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6" name="直線コネクタ 5"/>
          <p:cNvCxnSpPr/>
          <p:nvPr userDrawn="1"/>
        </p:nvCxnSpPr>
        <p:spPr>
          <a:xfrm>
            <a:off x="0" y="1364298"/>
            <a:ext cx="9144000" cy="0"/>
          </a:xfrm>
          <a:prstGeom prst="line">
            <a:avLst/>
          </a:prstGeom>
          <a:ln w="12700" cmpd="sng">
            <a:solidFill>
              <a:srgbClr val="D2F0E9"/>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lang="en-US" altLang="ja-JP">
                <a:sym typeface="+mn-ea"/>
              </a:rPr>
              <a:t>26 November 2020</a:t>
            </a:r>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a:t>LAMPART</a:t>
            </a:r>
            <a:endParaRPr kumimoji="1" lang="ja-JP" altLang="en-US"/>
          </a:p>
        </p:txBody>
      </p:sp>
      <p:sp>
        <p:nvSpPr>
          <p:cNvPr id="4" name="スライド番号プレースホルダー 3"/>
          <p:cNvSpPr>
            <a:spLocks noGrp="1"/>
          </p:cNvSpPr>
          <p:nvPr>
            <p:ph type="sldNum" sz="quarter" idx="12"/>
          </p:nvPr>
        </p:nvSpPr>
        <p:spPr/>
        <p:txBody>
          <a:bodyPr/>
          <a:lstStyle>
            <a:lvl1pPr>
              <a:defRPr sz="1300"/>
            </a:lvl1pPr>
          </a:lstStyle>
          <a:p>
            <a:fld id="{C461C328-E9FF-BE48-9F5C-B11C11EC60FE}" type="slidenum">
              <a:rPr kumimoji="1" lang="ja-JP" altLang="en-US" smtClean="0"/>
            </a:fld>
            <a:endParaRPr kumimoji="1" lang="ja-JP"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029664"/>
            <a:ext cx="3008313" cy="405435"/>
          </a:xfrm>
        </p:spPr>
        <p:txBody>
          <a:bodyPr anchor="b">
            <a:normAutofit/>
          </a:bodyPr>
          <a:lstStyle>
            <a:lvl1pPr algn="l">
              <a:defRPr sz="1600" b="1"/>
            </a:lvl1pPr>
          </a:lstStyle>
          <a:p>
            <a:r>
              <a:rPr kumimoji="1" lang="en-US" altLang="ja-JP"/>
              <a:t>Click to edit Master title style</a:t>
            </a:r>
            <a:endParaRPr kumimoji="1" lang="ja-JP" altLang="en-US"/>
          </a:p>
        </p:txBody>
      </p:sp>
      <p:sp>
        <p:nvSpPr>
          <p:cNvPr id="3" name="コンテンツ プレースホルダー 2"/>
          <p:cNvSpPr>
            <a:spLocks noGrp="1"/>
          </p:cNvSpPr>
          <p:nvPr>
            <p:ph idx="1"/>
          </p:nvPr>
        </p:nvSpPr>
        <p:spPr>
          <a:xfrm>
            <a:off x="3575050" y="1029664"/>
            <a:ext cx="5111750" cy="5096499"/>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ja-JP"/>
              <a:t>Edit Master text styles</a:t>
            </a:r>
            <a:endParaRPr kumimoji="1" lang="en-US" altLang="ja-JP"/>
          </a:p>
        </p:txBody>
      </p:sp>
      <p:sp>
        <p:nvSpPr>
          <p:cNvPr id="5" name="日付プレースホルダー 4"/>
          <p:cNvSpPr>
            <a:spLocks noGrp="1"/>
          </p:cNvSpPr>
          <p:nvPr>
            <p:ph type="dt" sz="half" idx="10"/>
          </p:nvPr>
        </p:nvSpPr>
        <p:spPr/>
        <p:txBody>
          <a:bodyPr/>
          <a:lstStyle/>
          <a:p>
            <a:r>
              <a:rPr kumimoji="1" lang="en-US" altLang="ja-JP"/>
              <a:t>26 November 2020</a:t>
            </a:r>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LAMPART</a:t>
            </a:r>
            <a:endParaRPr kumimoji="1" lang="ja-JP" altLang="en-US"/>
          </a:p>
        </p:txBody>
      </p:sp>
      <p:sp>
        <p:nvSpPr>
          <p:cNvPr id="7" name="スライド番号プレースホルダー 6"/>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kumimoji="1" lang="ja-JP" altLang="en-US" dirty="0"/>
              <a:t>表のカラー</a:t>
            </a:r>
            <a:endParaRPr kumimoji="1" lang="ja-JP" altLang="en-US" dirty="0"/>
          </a:p>
        </p:txBody>
      </p:sp>
      <p:sp>
        <p:nvSpPr>
          <p:cNvPr id="3" name="日付プレースホルダー 2"/>
          <p:cNvSpPr>
            <a:spLocks noGrp="1"/>
          </p:cNvSpPr>
          <p:nvPr>
            <p:ph type="dt" sz="half" idx="10"/>
          </p:nvPr>
        </p:nvSpPr>
        <p:spPr/>
        <p:txBody>
          <a:bodyPr/>
          <a:lstStyle/>
          <a:p>
            <a:r>
              <a:rPr lang="en-US" altLang="ja-JP">
                <a:sym typeface="+mn-ea"/>
              </a:rPr>
              <a:t>26 November 2020</a:t>
            </a:r>
            <a:endParaRPr lang="ja-JP" altLang="en-US" dirty="0"/>
          </a:p>
        </p:txBody>
      </p:sp>
      <p:sp>
        <p:nvSpPr>
          <p:cNvPr id="4" name="フッター プレースホルダー 3"/>
          <p:cNvSpPr>
            <a:spLocks noGrp="1"/>
          </p:cNvSpPr>
          <p:nvPr>
            <p:ph type="ftr" sz="quarter" idx="11"/>
          </p:nvPr>
        </p:nvSpPr>
        <p:spPr/>
        <p:txBody>
          <a:bodyPr/>
          <a:lstStyle/>
          <a:p>
            <a:r>
              <a:rPr lang="en-US" altLang="ja-JP"/>
              <a:t>LAMPART</a:t>
            </a:r>
            <a:endParaRPr lang="ja-JP" altLang="en-US"/>
          </a:p>
        </p:txBody>
      </p:sp>
      <p:sp>
        <p:nvSpPr>
          <p:cNvPr id="5" name="スライド番号プレースホルダー 4"/>
          <p:cNvSpPr>
            <a:spLocks noGrp="1"/>
          </p:cNvSpPr>
          <p:nvPr>
            <p:ph type="sldNum" sz="quarter" idx="12"/>
          </p:nvPr>
        </p:nvSpPr>
        <p:spPr/>
        <p:txBody>
          <a:bodyPr/>
          <a:lstStyle/>
          <a:p>
            <a:fld id="{C461C328-E9FF-BE48-9F5C-B11C11EC60FE}" type="slidenum">
              <a:rPr lang="ja-JP" altLang="en-US" smtClean="0"/>
            </a:fld>
            <a:endParaRPr lang="ja-JP" altLang="en-US"/>
          </a:p>
        </p:txBody>
      </p:sp>
      <p:graphicFrame>
        <p:nvGraphicFramePr>
          <p:cNvPr id="6" name="コンテンツ プレースホルダー 6"/>
          <p:cNvGraphicFramePr/>
          <p:nvPr userDrawn="1"/>
        </p:nvGraphicFramePr>
        <p:xfrm>
          <a:off x="457200" y="1682268"/>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chemeClr val="accent5">
                              <a:lumMod val="50000"/>
                            </a:schemeClr>
                          </a:solidFill>
                          <a:latin typeface="+mn-ea"/>
                          <a:ea typeface="+mn-ea"/>
                          <a:cs typeface="ヒラギノ角ゴ Pro W6"/>
                        </a:rPr>
                        <a:t>Header</a:t>
                      </a:r>
                      <a:endParaRPr kumimoji="1" lang="en-US" altLang="ja-JP" b="1" dirty="0">
                        <a:solidFill>
                          <a:schemeClr val="accent5">
                            <a:lumMod val="50000"/>
                          </a:schemeClr>
                        </a:solidFill>
                        <a:latin typeface="+mn-ea"/>
                        <a:ea typeface="+mn-ea"/>
                        <a:cs typeface="ヒラギノ角ゴ Pro W6"/>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chemeClr val="accent5">
                              <a:lumMod val="50000"/>
                            </a:schemeClr>
                          </a:solidFill>
                          <a:latin typeface="+mn-ea"/>
                          <a:ea typeface="+mn-ea"/>
                          <a:cs typeface="ヒラギノ角ゴ Pro W6"/>
                        </a:rPr>
                        <a:t>Header</a:t>
                      </a:r>
                      <a:endParaRPr kumimoji="1" lang="en-US" altLang="ja-JP" b="1" dirty="0">
                        <a:solidFill>
                          <a:schemeClr val="accent5">
                            <a:lumMod val="50000"/>
                          </a:schemeClr>
                        </a:solidFill>
                        <a:latin typeface="+mn-ea"/>
                        <a:ea typeface="+mn-ea"/>
                        <a:cs typeface="ヒラギノ角ゴ Pro W6"/>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r>
              <a:tr h="365532">
                <a:tc>
                  <a:txBody>
                    <a:bodyPr/>
                    <a:lstStyle/>
                    <a:p>
                      <a:pPr algn="ct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r h="365125">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7" name="コンテンツ プレースホルダー 6"/>
          <p:cNvGraphicFramePr/>
          <p:nvPr userDrawn="1"/>
        </p:nvGraphicFramePr>
        <p:xfrm>
          <a:off x="4867814" y="1682268"/>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r>
              <a:tr h="365532">
                <a:tc>
                  <a:txBody>
                    <a:bodyPr/>
                    <a:lstStyle/>
                    <a:p>
                      <a:pPr algn="ct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8" name="コンテンツ プレースホルダー 6"/>
          <p:cNvGraphicFramePr/>
          <p:nvPr userDrawn="1"/>
        </p:nvGraphicFramePr>
        <p:xfrm>
          <a:off x="457200" y="4045673"/>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rgbClr val="E2683C"/>
                          </a:solidFill>
                          <a:latin typeface="+mn-ea"/>
                          <a:ea typeface="+mn-ea"/>
                          <a:cs typeface="ヒラギノ角ゴ Pro W6"/>
                        </a:rPr>
                        <a:t>Header</a:t>
                      </a:r>
                      <a:endParaRPr kumimoji="1" lang="en-US" altLang="ja-JP" b="1" dirty="0">
                        <a:solidFill>
                          <a:srgbClr val="E2683C"/>
                        </a:solidFill>
                        <a:latin typeface="+mn-ea"/>
                        <a:ea typeface="+mn-ea"/>
                        <a:cs typeface="ヒラギノ角ゴ Pro W6"/>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rgbClr val="E2683C"/>
                          </a:solidFill>
                          <a:latin typeface="+mn-ea"/>
                          <a:ea typeface="+mn-ea"/>
                          <a:cs typeface="ヒラギノ角ゴ Pro W6"/>
                        </a:rPr>
                        <a:t>Header</a:t>
                      </a:r>
                      <a:endParaRPr kumimoji="1" lang="en-US" altLang="ja-JP" b="1" dirty="0">
                        <a:solidFill>
                          <a:srgbClr val="E2683C"/>
                        </a:solidFill>
                        <a:latin typeface="+mn-ea"/>
                        <a:ea typeface="+mn-ea"/>
                        <a:cs typeface="ヒラギノ角ゴ Pro W6"/>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365532">
                <a:tc>
                  <a:txBody>
                    <a:bodyPr/>
                    <a:lstStyle/>
                    <a:p>
                      <a:pPr algn="ct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9" name="コンテンツ プレースホルダー 6"/>
          <p:cNvGraphicFramePr/>
          <p:nvPr userDrawn="1"/>
        </p:nvGraphicFramePr>
        <p:xfrm>
          <a:off x="4867814" y="4045673"/>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r>
              <a:tr h="365532">
                <a:tc>
                  <a:txBody>
                    <a:bodyPr/>
                    <a:lstStyle/>
                    <a:p>
                      <a:pPr algn="ct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11" name="直線コネクタ 10"/>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グラフのカラー</a:t>
            </a:r>
            <a:endParaRPr kumimoji="1" lang="ja-JP" altLang="en-US" dirty="0"/>
          </a:p>
        </p:txBody>
      </p:sp>
      <p:sp>
        <p:nvSpPr>
          <p:cNvPr id="3" name="日付プレースホルダー 2"/>
          <p:cNvSpPr>
            <a:spLocks noGrp="1"/>
          </p:cNvSpPr>
          <p:nvPr>
            <p:ph type="dt" sz="half" idx="10"/>
          </p:nvPr>
        </p:nvSpPr>
        <p:spPr/>
        <p:txBody>
          <a:bodyPr/>
          <a:lstStyle/>
          <a:p>
            <a:r>
              <a:rPr lang="en-US" altLang="ja-JP">
                <a:sym typeface="+mn-ea"/>
              </a:rPr>
              <a:t>26 November 2020</a:t>
            </a:r>
            <a:endParaRPr lang="ja-JP" altLang="en-US" dirty="0"/>
          </a:p>
        </p:txBody>
      </p:sp>
      <p:sp>
        <p:nvSpPr>
          <p:cNvPr id="4" name="フッター プレースホルダー 3"/>
          <p:cNvSpPr>
            <a:spLocks noGrp="1"/>
          </p:cNvSpPr>
          <p:nvPr>
            <p:ph type="ftr" sz="quarter" idx="11"/>
          </p:nvPr>
        </p:nvSpPr>
        <p:spPr/>
        <p:txBody>
          <a:bodyPr/>
          <a:lstStyle/>
          <a:p>
            <a:r>
              <a:rPr lang="en-US" altLang="ja-JP"/>
              <a:t>LAMPART</a:t>
            </a:r>
            <a:endParaRPr lang="ja-JP" altLang="en-US"/>
          </a:p>
        </p:txBody>
      </p:sp>
      <p:sp>
        <p:nvSpPr>
          <p:cNvPr id="5" name="スライド番号プレースホルダー 4"/>
          <p:cNvSpPr>
            <a:spLocks noGrp="1"/>
          </p:cNvSpPr>
          <p:nvPr>
            <p:ph type="sldNum" sz="quarter" idx="12"/>
          </p:nvPr>
        </p:nvSpPr>
        <p:spPr/>
        <p:txBody>
          <a:bodyPr/>
          <a:lstStyle/>
          <a:p>
            <a:fld id="{C461C328-E9FF-BE48-9F5C-B11C11EC60FE}" type="slidenum">
              <a:rPr lang="ja-JP" altLang="en-US" smtClean="0"/>
            </a:fld>
            <a:endParaRPr lang="ja-JP" altLang="en-US"/>
          </a:p>
        </p:txBody>
      </p:sp>
      <p:graphicFrame>
        <p:nvGraphicFramePr>
          <p:cNvPr id="6" name="コンテンツ プレースホルダー 6"/>
          <p:cNvGraphicFramePr/>
          <p:nvPr userDrawn="1"/>
        </p:nvGraphicFramePr>
        <p:xfrm>
          <a:off x="457200" y="3039241"/>
          <a:ext cx="8229600" cy="3275834"/>
        </p:xfrm>
        <a:graphic>
          <a:graphicData uri="http://schemas.openxmlformats.org/drawingml/2006/chart">
            <c:chart xmlns:c="http://schemas.openxmlformats.org/drawingml/2006/chart" xmlns:r="http://schemas.openxmlformats.org/officeDocument/2006/relationships" r:id="rId2"/>
          </a:graphicData>
        </a:graphic>
      </p:graphicFrame>
      <p:sp>
        <p:nvSpPr>
          <p:cNvPr id="7" name="テキスト ボックス 6"/>
          <p:cNvSpPr txBox="1"/>
          <p:nvPr userDrawn="1"/>
        </p:nvSpPr>
        <p:spPr>
          <a:xfrm>
            <a:off x="681824" y="2222194"/>
            <a:ext cx="3327013" cy="369332"/>
          </a:xfrm>
          <a:prstGeom prst="rect">
            <a:avLst/>
          </a:prstGeom>
          <a:noFill/>
        </p:spPr>
        <p:txBody>
          <a:bodyPr wrap="none" rtlCol="0">
            <a:spAutoFit/>
          </a:bodyPr>
          <a:lstStyle/>
          <a:p>
            <a:r>
              <a:rPr kumimoji="1" lang="en-US" altLang="ja-JP" b="0" i="0" dirty="0">
                <a:solidFill>
                  <a:srgbClr val="138357"/>
                </a:solidFill>
                <a:latin typeface="ヒラギノ角ゴ Pro W6"/>
                <a:ea typeface="ヒラギノ角ゴ Pro W6"/>
                <a:cs typeface="ヒラギノ角ゴ Pro W6"/>
              </a:rPr>
              <a:t>Facebook</a:t>
            </a:r>
            <a:r>
              <a:rPr kumimoji="1" lang="ja-JP" altLang="en-US" b="0" i="0" dirty="0">
                <a:solidFill>
                  <a:srgbClr val="138357"/>
                </a:solidFill>
                <a:latin typeface="ヒラギノ角ゴ Pro W6"/>
                <a:ea typeface="ヒラギノ角ゴ Pro W6"/>
                <a:cs typeface="ヒラギノ角ゴ Pro W6"/>
              </a:rPr>
              <a:t>の年代別ユーザ数</a:t>
            </a:r>
            <a:endParaRPr kumimoji="1" lang="en-US" altLang="ja-JP" b="0" i="0" dirty="0">
              <a:solidFill>
                <a:srgbClr val="138357"/>
              </a:solidFill>
              <a:latin typeface="ヒラギノ角ゴ Pro W6"/>
              <a:ea typeface="ヒラギノ角ゴ Pro W6"/>
              <a:cs typeface="ヒラギノ角ゴ Pro W6"/>
            </a:endParaRPr>
          </a:p>
        </p:txBody>
      </p:sp>
      <p:sp>
        <p:nvSpPr>
          <p:cNvPr id="8" name="テキスト ボックス 7"/>
          <p:cNvSpPr txBox="1"/>
          <p:nvPr userDrawn="1"/>
        </p:nvSpPr>
        <p:spPr>
          <a:xfrm>
            <a:off x="681824" y="1955841"/>
            <a:ext cx="2864887" cy="276999"/>
          </a:xfrm>
          <a:prstGeom prst="rect">
            <a:avLst/>
          </a:prstGeom>
          <a:noFill/>
        </p:spPr>
        <p:txBody>
          <a:bodyPr wrap="none" rtlCol="0">
            <a:spAutoFit/>
          </a:bodyPr>
          <a:lstStyle/>
          <a:p>
            <a:r>
              <a:rPr kumimoji="1" lang="en-US" altLang="ja-JP" sz="1200" b="0" dirty="0" err="1">
                <a:solidFill>
                  <a:srgbClr val="138357"/>
                </a:solidFill>
                <a:latin typeface="+mn-ea"/>
                <a:ea typeface="+mn-ea"/>
              </a:rPr>
              <a:t>Wakka</a:t>
            </a:r>
            <a:r>
              <a:rPr kumimoji="1" lang="ja-JP" altLang="en-US" sz="1200" b="0" dirty="0">
                <a:solidFill>
                  <a:srgbClr val="138357"/>
                </a:solidFill>
                <a:latin typeface="+mn-ea"/>
                <a:ea typeface="+mn-ea"/>
              </a:rPr>
              <a:t> </a:t>
            </a:r>
            <a:r>
              <a:rPr kumimoji="1" lang="en-US" altLang="ja-JP" sz="1200" b="0" dirty="0">
                <a:solidFill>
                  <a:srgbClr val="138357"/>
                </a:solidFill>
                <a:latin typeface="+mn-ea"/>
                <a:ea typeface="+mn-ea"/>
              </a:rPr>
              <a:t>Inc.</a:t>
            </a:r>
            <a:r>
              <a:rPr kumimoji="1" lang="ja-JP" altLang="en-US" sz="1200" b="0" dirty="0">
                <a:solidFill>
                  <a:srgbClr val="138357"/>
                </a:solidFill>
                <a:latin typeface="+mn-ea"/>
                <a:ea typeface="+mn-ea"/>
              </a:rPr>
              <a:t>の特殊部隊による独自調査</a:t>
            </a:r>
            <a:endParaRPr kumimoji="1" lang="en-US" altLang="ja-JP" sz="1200" b="0" dirty="0">
              <a:solidFill>
                <a:srgbClr val="138357"/>
              </a:solidFill>
              <a:latin typeface="+mn-ea"/>
              <a:ea typeface="+mn-ea"/>
            </a:endParaRPr>
          </a:p>
        </p:txBody>
      </p:sp>
      <p:sp>
        <p:nvSpPr>
          <p:cNvPr id="9" name="テキスト ボックス 8"/>
          <p:cNvSpPr txBox="1"/>
          <p:nvPr userDrawn="1"/>
        </p:nvSpPr>
        <p:spPr>
          <a:xfrm>
            <a:off x="4219903" y="1681447"/>
            <a:ext cx="4466897" cy="1200329"/>
          </a:xfrm>
          <a:prstGeom prst="rect">
            <a:avLst/>
          </a:prstGeom>
          <a:noFill/>
        </p:spPr>
        <p:txBody>
          <a:bodyPr wrap="square" rtlCol="0">
            <a:spAutoFit/>
          </a:bodyPr>
          <a:lstStyle/>
          <a:p>
            <a:r>
              <a:rPr kumimoji="1" lang="ja-JP" altLang="en-US" sz="900" dirty="0">
                <a:solidFill>
                  <a:schemeClr val="bg1">
                    <a:lumMod val="50000"/>
                  </a:schemeClr>
                </a:solidFill>
              </a:rPr>
              <a:t>世界でいちばん初めに切手ができた国は、イギリスです。それは、今から二百年近く前のことでした。</a:t>
            </a:r>
            <a:endParaRPr kumimoji="1" lang="ja-JP" altLang="en-US" sz="900" dirty="0">
              <a:solidFill>
                <a:schemeClr val="bg1">
                  <a:lumMod val="50000"/>
                </a:schemeClr>
              </a:solidFill>
            </a:endParaRPr>
          </a:p>
          <a:p>
            <a:r>
              <a:rPr kumimoji="1" lang="ja-JP" altLang="en-US" sz="900" dirty="0">
                <a:solidFill>
                  <a:schemeClr val="bg1">
                    <a:lumMod val="50000"/>
                  </a:schemeClr>
                </a:solidFill>
              </a:rPr>
              <a:t>当時、イギリスにはすでに郵便の制度はありましたが、手紙の重さと送る距離によって、値段が変わっていました。つまり、重いものを遠くへ送るほどたくさんのお金を払わなければならなかったのです。また、その料金も、受け取った人が払う仕組みでしたから、受け取りを拒否する人もたくさんいました。なかには、空の封筒を送り、家族に受け取りを拒否してもらい、自分が元気なことをただで知らせる人もいたそうです。</a:t>
            </a:r>
            <a:endParaRPr kumimoji="1" lang="ja-JP" altLang="en-US" sz="900" dirty="0">
              <a:solidFill>
                <a:schemeClr val="bg1">
                  <a:lumMod val="50000"/>
                </a:schemeClr>
              </a:solidFill>
            </a:endParaRPr>
          </a:p>
        </p:txBody>
      </p:sp>
      <p:cxnSp>
        <p:nvCxnSpPr>
          <p:cNvPr id="12" name="直線コネクタ 11"/>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3.png"/><Relationship Id="rId10" Type="http://schemas.openxmlformats.org/officeDocument/2006/relationships/image" Target="../media/image2.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図 7" descr="pts-logo-landscape.jp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231684" y="119158"/>
            <a:ext cx="2042249" cy="617566"/>
          </a:xfrm>
          <a:prstGeom prst="rect">
            <a:avLst/>
          </a:prstGeom>
        </p:spPr>
      </p:pic>
      <p:sp>
        <p:nvSpPr>
          <p:cNvPr id="2" name="タイトル プレースホルダー 1"/>
          <p:cNvSpPr>
            <a:spLocks noGrp="1"/>
          </p:cNvSpPr>
          <p:nvPr>
            <p:ph type="title"/>
          </p:nvPr>
        </p:nvSpPr>
        <p:spPr>
          <a:xfrm>
            <a:off x="457200" y="669285"/>
            <a:ext cx="8229600" cy="695024"/>
          </a:xfrm>
          <a:prstGeom prst="rect">
            <a:avLst/>
          </a:prstGeom>
        </p:spPr>
        <p:txBody>
          <a:bodyPr vert="horz" lIns="91440" tIns="45720" rIns="91440" bIns="45720" rtlCol="0" anchor="ctr">
            <a:normAutofit/>
          </a:bodyPr>
          <a:lstStyle/>
          <a:p>
            <a:r>
              <a:rPr kumimoji="1" lang="ja-JP" altLang="en-US" dirty="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518756"/>
            <a:ext cx="8229600" cy="4796525"/>
          </a:xfrm>
          <a:prstGeom prst="rect">
            <a:avLst/>
          </a:prstGeom>
        </p:spPr>
        <p:txBody>
          <a:bodyPr vert="horz" lIns="91440" tIns="45720" rIns="91440" bIns="45720" rtlCol="0">
            <a:normAutofit/>
          </a:bodyPr>
          <a:lstStyle/>
          <a:p>
            <a:pPr lvl="0"/>
            <a:r>
              <a:rPr kumimoji="1" lang="ja-JP" altLang="en-US" dirty="0"/>
              <a:t>マスター テキストの書式設定</a:t>
            </a:r>
            <a:endParaRPr kumimoji="1" lang="ja-JP" altLang="en-US" dirty="0"/>
          </a:p>
          <a:p>
            <a:pPr lvl="1"/>
            <a:r>
              <a:rPr kumimoji="1" lang="ja-JP" altLang="en-US" dirty="0"/>
              <a:t>第 </a:t>
            </a:r>
            <a:r>
              <a:rPr kumimoji="1" lang="en-US" altLang="ja-JP" dirty="0"/>
              <a:t>2 </a:t>
            </a:r>
            <a:r>
              <a:rPr kumimoji="1" lang="ja-JP" altLang="en-US" dirty="0"/>
              <a:t>レベル</a:t>
            </a:r>
            <a:endParaRPr kumimoji="1" lang="ja-JP" altLang="en-US" dirty="0"/>
          </a:p>
          <a:p>
            <a:pPr lvl="2"/>
            <a:r>
              <a:rPr kumimoji="1" lang="ja-JP" altLang="en-US" dirty="0"/>
              <a:t>第 </a:t>
            </a:r>
            <a:r>
              <a:rPr kumimoji="1" lang="en-US" altLang="ja-JP" dirty="0"/>
              <a:t>3 </a:t>
            </a:r>
            <a:r>
              <a:rPr kumimoji="1" lang="ja-JP" altLang="en-US" dirty="0"/>
              <a:t>レベル</a:t>
            </a:r>
            <a:endParaRPr kumimoji="1" lang="ja-JP" altLang="en-US" dirty="0"/>
          </a:p>
          <a:p>
            <a:pPr lvl="3"/>
            <a:r>
              <a:rPr kumimoji="1" lang="ja-JP" altLang="en-US" dirty="0"/>
              <a:t>第 </a:t>
            </a:r>
            <a:r>
              <a:rPr kumimoji="1" lang="en-US" altLang="ja-JP" dirty="0"/>
              <a:t>4 </a:t>
            </a:r>
            <a:r>
              <a:rPr kumimoji="1" lang="ja-JP" altLang="en-US" dirty="0"/>
              <a:t>レベル</a:t>
            </a:r>
            <a:endParaRPr kumimoji="1" lang="ja-JP" altLang="en-US" dirty="0"/>
          </a:p>
          <a:p>
            <a:pPr lvl="4"/>
            <a:r>
              <a:rPr kumimoji="1" lang="ja-JP" altLang="en-US" dirty="0"/>
              <a:t>第 </a:t>
            </a:r>
            <a:r>
              <a:rPr kumimoji="1" lang="en-US" altLang="ja-JP" dirty="0"/>
              <a:t>5 </a:t>
            </a:r>
            <a:r>
              <a:rPr kumimoji="1" lang="ja-JP" altLang="en-US" dirty="0"/>
              <a:t>レベル</a:t>
            </a:r>
            <a:endParaRPr kumimoji="1" lang="ja-JP" altLang="en-US" dirty="0"/>
          </a:p>
        </p:txBody>
      </p:sp>
      <p:sp>
        <p:nvSpPr>
          <p:cNvPr id="4" name="日付プレースホルダー 3"/>
          <p:cNvSpPr>
            <a:spLocks noGrp="1"/>
          </p:cNvSpPr>
          <p:nvPr>
            <p:ph type="dt" sz="half" idx="2"/>
          </p:nvPr>
        </p:nvSpPr>
        <p:spPr>
          <a:xfrm>
            <a:off x="457200" y="6469730"/>
            <a:ext cx="2133600" cy="251745"/>
          </a:xfrm>
          <a:prstGeom prst="rect">
            <a:avLst/>
          </a:prstGeom>
        </p:spPr>
        <p:txBody>
          <a:bodyPr vert="horz" lIns="91440" tIns="45720" rIns="91440" bIns="45720" rtlCol="0" anchor="ctr"/>
          <a:lstStyle>
            <a:lvl1pPr algn="l">
              <a:defRPr sz="1050">
                <a:solidFill>
                  <a:schemeClr val="bg1">
                    <a:lumMod val="65000"/>
                  </a:schemeClr>
                </a:solidFill>
                <a:latin typeface="+mn-ea"/>
                <a:ea typeface="+mn-ea"/>
              </a:defRPr>
            </a:lvl1pPr>
          </a:lstStyle>
          <a:p>
            <a:r>
              <a:rPr lang="en-US" altLang="ja-JP"/>
              <a:t>26 November 2020</a:t>
            </a:r>
            <a:endParaRPr lang="ja-JP" altLang="en-US" dirty="0"/>
          </a:p>
        </p:txBody>
      </p:sp>
      <p:sp>
        <p:nvSpPr>
          <p:cNvPr id="5" name="フッター プレースホルダー 4"/>
          <p:cNvSpPr>
            <a:spLocks noGrp="1"/>
          </p:cNvSpPr>
          <p:nvPr>
            <p:ph type="ftr" sz="quarter" idx="3"/>
          </p:nvPr>
        </p:nvSpPr>
        <p:spPr>
          <a:xfrm>
            <a:off x="3124200" y="6469730"/>
            <a:ext cx="2895600" cy="251745"/>
          </a:xfrm>
          <a:prstGeom prst="rect">
            <a:avLst/>
          </a:prstGeom>
        </p:spPr>
        <p:txBody>
          <a:bodyPr vert="horz" lIns="91440" tIns="45720" rIns="91440" bIns="45720" rtlCol="0" anchor="ctr"/>
          <a:lstStyle>
            <a:lvl1pPr algn="ctr">
              <a:defRPr sz="1050">
                <a:solidFill>
                  <a:schemeClr val="bg1">
                    <a:lumMod val="65000"/>
                  </a:schemeClr>
                </a:solidFill>
                <a:latin typeface="+mn-ea"/>
                <a:ea typeface="+mn-ea"/>
              </a:defRPr>
            </a:lvl1pPr>
          </a:lstStyle>
          <a:p>
            <a:r>
              <a:rPr lang="en-US" altLang="ja-JP"/>
              <a:t>LAMPART</a:t>
            </a:r>
            <a:endParaRPr lang="ja-JP" altLang="en-US" dirty="0"/>
          </a:p>
        </p:txBody>
      </p:sp>
      <p:sp>
        <p:nvSpPr>
          <p:cNvPr id="6" name="スライド番号プレースホルダー 5"/>
          <p:cNvSpPr>
            <a:spLocks noGrp="1"/>
          </p:cNvSpPr>
          <p:nvPr>
            <p:ph type="sldNum" sz="quarter" idx="4"/>
          </p:nvPr>
        </p:nvSpPr>
        <p:spPr>
          <a:xfrm>
            <a:off x="6553200" y="6469730"/>
            <a:ext cx="2133600" cy="251745"/>
          </a:xfrm>
          <a:prstGeom prst="rect">
            <a:avLst/>
          </a:prstGeom>
        </p:spPr>
        <p:txBody>
          <a:bodyPr vert="horz" lIns="91440" tIns="45720" rIns="91440" bIns="45720" rtlCol="0" anchor="ctr"/>
          <a:lstStyle>
            <a:lvl1pPr algn="r">
              <a:defRPr sz="1300">
                <a:solidFill>
                  <a:schemeClr val="bg1">
                    <a:lumMod val="65000"/>
                  </a:schemeClr>
                </a:solidFill>
                <a:latin typeface="+mn-ea"/>
                <a:ea typeface="+mn-ea"/>
              </a:defRPr>
            </a:lvl1pPr>
          </a:lstStyle>
          <a:p>
            <a:fld id="{C461C328-E9FF-BE48-9F5C-B11C11EC60FE}" type="slidenum">
              <a:rPr lang="ja-JP" altLang="en-US" smtClean="0"/>
            </a:fld>
            <a:endParaRPr lang="ja-JP" altLang="en-US"/>
          </a:p>
        </p:txBody>
      </p:sp>
      <p:pic>
        <p:nvPicPr>
          <p:cNvPr id="9" name="図 8"/>
          <p:cNvPicPr>
            <a:picLocks noChangeAspect="1"/>
          </p:cNvPicPr>
          <p:nvPr userDrawn="1"/>
        </p:nvPicPr>
        <p:blipFill>
          <a:blip r:embed="rId11"/>
          <a:stretch>
            <a:fillRect/>
          </a:stretch>
        </p:blipFill>
        <p:spPr>
          <a:xfrm>
            <a:off x="9229809" y="930778"/>
            <a:ext cx="863600" cy="622300"/>
          </a:xfrm>
          <a:prstGeom prst="rect">
            <a:avLst/>
          </a:prstGeom>
        </p:spPr>
      </p:pic>
      <p:sp>
        <p:nvSpPr>
          <p:cNvPr id="10" name="直角三角形 9"/>
          <p:cNvSpPr/>
          <p:nvPr userDrawn="1"/>
        </p:nvSpPr>
        <p:spPr>
          <a:xfrm>
            <a:off x="-4960" y="6286700"/>
            <a:ext cx="579880" cy="579880"/>
          </a:xfrm>
          <a:prstGeom prst="rtTriangle">
            <a:avLst/>
          </a:prstGeom>
          <a:gradFill flip="none" rotWithShape="1">
            <a:gsLst>
              <a:gs pos="0">
                <a:srgbClr val="8FA83D"/>
              </a:gs>
              <a:gs pos="100000">
                <a:srgbClr val="B8D84F"/>
              </a:gs>
            </a:gsLst>
            <a:lin ang="15720000" scaled="0"/>
            <a:tileRect/>
          </a:gradFill>
          <a:ln>
            <a:noFill/>
          </a:ln>
          <a:effectLst>
            <a:outerShdw blurRad="50800" dist="12700" dir="1890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0800000">
            <a:off x="8572701" y="0"/>
            <a:ext cx="579880" cy="579880"/>
          </a:xfrm>
          <a:prstGeom prst="rtTriangle">
            <a:avLst/>
          </a:prstGeom>
          <a:gradFill flip="none" rotWithShape="1">
            <a:gsLst>
              <a:gs pos="0">
                <a:srgbClr val="8FA83D"/>
              </a:gs>
              <a:gs pos="100000">
                <a:srgbClr val="B8D84F"/>
              </a:gs>
            </a:gsLst>
            <a:lin ang="5700000" scaled="0"/>
            <a:tileRect/>
          </a:gradFill>
          <a:ln>
            <a:noFill/>
          </a:ln>
          <a:effectLst>
            <a:outerShdw blurRad="50800" dist="12700" dir="654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Requires="p14">
      <p:transition p14:dur="500"/>
    </mc:Choice>
    <mc:Fallback>
      <p:transition/>
    </mc:Fallback>
  </mc:AlternateContent>
  <p:hf hdr="0"/>
  <p:txStyles>
    <p:titleStyle>
      <a:lvl1pPr algn="ctr" defTabSz="457200" rtl="0" eaLnBrk="1" latinLnBrk="0" hangingPunct="1">
        <a:spcBef>
          <a:spcPct val="0"/>
        </a:spcBef>
        <a:buNone/>
        <a:defRPr kumimoji="1" sz="2800" kern="1200">
          <a:solidFill>
            <a:srgbClr val="138357"/>
          </a:solidFill>
          <a:latin typeface="Arial" panose="020B0604020202020204" pitchFamily="34" charset="0"/>
          <a:ea typeface="ヒラギノ角ゴ Pro W3"/>
          <a:cs typeface="Arial" panose="020B0604020202020204" pitchFamily="34" charset="0"/>
        </a:defRPr>
      </a:lvl1pPr>
    </p:titleStyle>
    <p:bodyStyle>
      <a:lvl1pPr marL="342900" indent="-342900" algn="l" defTabSz="457200" rtl="0" eaLnBrk="1" latinLnBrk="0" hangingPunct="1">
        <a:spcBef>
          <a:spcPct val="20000"/>
        </a:spcBef>
        <a:buFont typeface="Arial" panose="020B0604020202020204"/>
        <a:buChar char="•"/>
        <a:defRPr kumimoji="1" sz="32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28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2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20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20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4.Facade Design Pattern</a:t>
            </a:r>
            <a:endParaRPr lang="en-US" b="1"/>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pic>
        <p:nvPicPr>
          <p:cNvPr id="7" name="Content Placeholder 6" descr="hinhmimhhoa"/>
          <p:cNvPicPr>
            <a:picLocks noChangeAspect="1"/>
          </p:cNvPicPr>
          <p:nvPr>
            <p:ph idx="1"/>
          </p:nvPr>
        </p:nvPicPr>
        <p:blipFill>
          <a:blip r:embed="rId1"/>
          <a:stretch>
            <a:fillRect/>
          </a:stretch>
        </p:blipFill>
        <p:spPr>
          <a:xfrm>
            <a:off x="1252855" y="1882140"/>
            <a:ext cx="6637020" cy="40690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chor="t" anchorCtr="0">
            <a:normAutofit/>
          </a:bodyPr>
          <a:p>
            <a:r>
              <a:rPr lang="en-US" b="1">
                <a:sym typeface="+mn-ea"/>
              </a:rPr>
              <a:t>4.Facade Design Pattern</a:t>
            </a:r>
            <a:endParaRPr lang="en-US"/>
          </a:p>
        </p:txBody>
      </p:sp>
      <p:sp>
        <p:nvSpPr>
          <p:cNvPr id="3" name="Text Placeholder 2"/>
          <p:cNvSpPr>
            <a:spLocks noGrp="1"/>
          </p:cNvSpPr>
          <p:nvPr>
            <p:ph type="body" idx="1"/>
          </p:nvPr>
        </p:nvSpPr>
        <p:spPr>
          <a:xfrm>
            <a:off x="457200" y="1535430"/>
            <a:ext cx="8229600" cy="639445"/>
          </a:xfrm>
        </p:spPr>
        <p:txBody>
          <a:bodyPr>
            <a:normAutofit/>
          </a:bodyPr>
          <a:p>
            <a:r>
              <a:rPr lang="en-US"/>
              <a:t>Lợi ích của Factory có gì hơn so với cách sử dụng bình thường?</a:t>
            </a:r>
            <a:endParaRPr lang="en-US"/>
          </a:p>
        </p:txBody>
      </p:sp>
      <p:sp>
        <p:nvSpPr>
          <p:cNvPr id="4" name="Content Placeholder 3"/>
          <p:cNvSpPr>
            <a:spLocks noGrp="1"/>
          </p:cNvSpPr>
          <p:nvPr>
            <p:ph sz="half" idx="2"/>
          </p:nvPr>
        </p:nvSpPr>
        <p:spPr>
          <a:xfrm>
            <a:off x="457200" y="2174875"/>
            <a:ext cx="8229600" cy="3951605"/>
          </a:xfrm>
        </p:spPr>
        <p:txBody>
          <a:bodyPr/>
          <a:p>
            <a:endParaRPr lang="en-US"/>
          </a:p>
        </p:txBody>
      </p:sp>
      <p:sp>
        <p:nvSpPr>
          <p:cNvPr id="7" name="Date Placeholder 6"/>
          <p:cNvSpPr>
            <a:spLocks noGrp="1"/>
          </p:cNvSpPr>
          <p:nvPr>
            <p:ph type="dt" sz="half" idx="10"/>
          </p:nvPr>
        </p:nvSpPr>
        <p:spPr/>
        <p:txBody>
          <a:bodyPr/>
          <a:p>
            <a:r>
              <a:rPr lang="en-US" altLang="ja-JP">
                <a:sym typeface="+mn-ea"/>
              </a:rPr>
              <a:t>26 November 2020</a:t>
            </a:r>
            <a:endParaRPr kumimoji="1" lang="ja-JP" altLang="en-US"/>
          </a:p>
        </p:txBody>
      </p:sp>
      <p:sp>
        <p:nvSpPr>
          <p:cNvPr id="8" name="Footer Placeholder 7"/>
          <p:cNvSpPr>
            <a:spLocks noGrp="1"/>
          </p:cNvSpPr>
          <p:nvPr>
            <p:ph type="ftr" sz="quarter" idx="11"/>
          </p:nvPr>
        </p:nvSpPr>
        <p:spPr/>
        <p:txBody>
          <a:bodyPr/>
          <a:p>
            <a:r>
              <a:rPr kumimoji="1" lang="en-US" altLang="ja-JP"/>
              <a:t>LAMPART</a:t>
            </a:r>
            <a:endParaRPr kumimoji="1" lang="ja-JP" altLang="en-US"/>
          </a:p>
        </p:txBody>
      </p:sp>
      <p:sp>
        <p:nvSpPr>
          <p:cNvPr id="9" name="Slide Number Placeholder 8"/>
          <p:cNvSpPr>
            <a:spLocks noGrp="1"/>
          </p:cNvSpPr>
          <p:nvPr>
            <p:ph type="sldNum" sz="quarter" idx="12"/>
          </p:nvPr>
        </p:nvSpPr>
        <p:spPr/>
        <p:txBody>
          <a:bodyPr/>
          <a:p>
            <a:fld id="{C461C328-E9FF-BE48-9F5C-B11C11EC60FE}" type="slidenum">
              <a:rPr kumimoji="1" lang="ja-JP" altLang="en-US" smtClean="0"/>
            </a:fld>
            <a:endParaRPr kumimoji="1" lang="ja-JP"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chor="t" anchorCtr="0">
            <a:normAutofit/>
          </a:bodyPr>
          <a:p>
            <a:r>
              <a:rPr lang="en-US" b="1">
                <a:sym typeface="+mn-ea"/>
              </a:rPr>
              <a:t>4.Facade Design Pattern</a:t>
            </a:r>
            <a:endParaRPr lang="en-US"/>
          </a:p>
        </p:txBody>
      </p:sp>
      <p:sp>
        <p:nvSpPr>
          <p:cNvPr id="3" name="Text Placeholder 2"/>
          <p:cNvSpPr>
            <a:spLocks noGrp="1"/>
          </p:cNvSpPr>
          <p:nvPr>
            <p:ph type="body" idx="1"/>
          </p:nvPr>
        </p:nvSpPr>
        <p:spPr/>
        <p:txBody>
          <a:bodyPr/>
          <a:p>
            <a:r>
              <a:rPr lang="en-US"/>
              <a:t>Ưu điểm</a:t>
            </a:r>
            <a:endParaRPr lang="en-US"/>
          </a:p>
        </p:txBody>
      </p:sp>
      <p:sp>
        <p:nvSpPr>
          <p:cNvPr id="4" name="Content Placeholder 3"/>
          <p:cNvSpPr>
            <a:spLocks noGrp="1"/>
          </p:cNvSpPr>
          <p:nvPr>
            <p:ph sz="half" idx="2"/>
          </p:nvPr>
        </p:nvSpPr>
        <p:spPr/>
        <p:txBody>
          <a:bodyPr>
            <a:normAutofit fontScale="90000" lnSpcReduction="10000"/>
          </a:bodyPr>
          <a:p>
            <a:r>
              <a:rPr lang="en-US"/>
              <a:t>Dễ dàng thêm các command mà không làm ảnh hưởng đến hệ thống từ đó có thể dễ dàng chuyển đổi các phương thức thành các đối tượng độc lập</a:t>
            </a:r>
            <a:endParaRPr lang="en-US"/>
          </a:p>
          <a:p>
            <a:r>
              <a:rPr lang="en-US"/>
              <a:t>Tách đối tượng gọi phương thức sang đối tượng gọi hành động độc lập làm giảm sự liên kết giữa Invoker và Recever</a:t>
            </a:r>
            <a:endParaRPr lang="en-US"/>
          </a:p>
          <a:p>
            <a:r>
              <a:rPr lang="en-US"/>
              <a:t>Cho phép tham số hóa các yêu cầu bằng một hành động để thực hiện</a:t>
            </a:r>
            <a:endParaRPr lang="en-US"/>
          </a:p>
          <a:p>
            <a:r>
              <a:rPr lang="en-US"/>
              <a:t>Cho phép lưu các yêu cầu trong hàng đợi</a:t>
            </a:r>
            <a:endParaRPr lang="en-US"/>
          </a:p>
          <a:p>
            <a:r>
              <a:rPr lang="en-US"/>
              <a:t>đóng gói một yêu cầu trong hệ thống, dễ dàng chuyển đổi từ đối tượng sang thành phần hệ thống</a:t>
            </a:r>
            <a:endParaRPr lang="en-US"/>
          </a:p>
        </p:txBody>
      </p:sp>
      <p:sp>
        <p:nvSpPr>
          <p:cNvPr id="5" name="Text Placeholder 4"/>
          <p:cNvSpPr>
            <a:spLocks noGrp="1"/>
          </p:cNvSpPr>
          <p:nvPr>
            <p:ph type="body" sz="quarter" idx="3"/>
          </p:nvPr>
        </p:nvSpPr>
        <p:spPr/>
        <p:txBody>
          <a:bodyPr/>
          <a:p>
            <a:r>
              <a:rPr lang="en-US"/>
              <a:t>Nhược điểm</a:t>
            </a:r>
            <a:endParaRPr lang="en-US"/>
          </a:p>
        </p:txBody>
      </p:sp>
      <p:sp>
        <p:nvSpPr>
          <p:cNvPr id="6" name="Content Placeholder 5"/>
          <p:cNvSpPr>
            <a:spLocks noGrp="1"/>
          </p:cNvSpPr>
          <p:nvPr>
            <p:ph sz="quarter" idx="4"/>
          </p:nvPr>
        </p:nvSpPr>
        <p:spPr/>
        <p:txBody>
          <a:bodyPr/>
          <a:p>
            <a:r>
              <a:rPr lang="en-US"/>
              <a:t>Code có thể trở nên phức tạp vì bạn đang chuyển đổi từ các phương thức trong một đối tượng thành một đối tượng độc lập</a:t>
            </a:r>
            <a:endParaRPr lang="en-US"/>
          </a:p>
        </p:txBody>
      </p:sp>
      <p:sp>
        <p:nvSpPr>
          <p:cNvPr id="7" name="Date Placeholder 6"/>
          <p:cNvSpPr>
            <a:spLocks noGrp="1"/>
          </p:cNvSpPr>
          <p:nvPr>
            <p:ph type="dt" sz="half" idx="10"/>
          </p:nvPr>
        </p:nvSpPr>
        <p:spPr/>
        <p:txBody>
          <a:bodyPr/>
          <a:p>
            <a:r>
              <a:rPr lang="en-US" altLang="ja-JP">
                <a:sym typeface="+mn-ea"/>
              </a:rPr>
              <a:t>26 November 2020</a:t>
            </a:r>
            <a:endParaRPr kumimoji="1" lang="ja-JP" altLang="en-US"/>
          </a:p>
        </p:txBody>
      </p:sp>
      <p:sp>
        <p:nvSpPr>
          <p:cNvPr id="8" name="Footer Placeholder 7"/>
          <p:cNvSpPr>
            <a:spLocks noGrp="1"/>
          </p:cNvSpPr>
          <p:nvPr>
            <p:ph type="ftr" sz="quarter" idx="11"/>
          </p:nvPr>
        </p:nvSpPr>
        <p:spPr/>
        <p:txBody>
          <a:bodyPr/>
          <a:p>
            <a:r>
              <a:rPr kumimoji="1" lang="en-US" altLang="ja-JP"/>
              <a:t>LAMPART</a:t>
            </a:r>
            <a:endParaRPr kumimoji="1" lang="ja-JP" altLang="en-US"/>
          </a:p>
        </p:txBody>
      </p:sp>
      <p:sp>
        <p:nvSpPr>
          <p:cNvPr id="9" name="Slide Number Placeholder 8"/>
          <p:cNvSpPr>
            <a:spLocks noGrp="1"/>
          </p:cNvSpPr>
          <p:nvPr>
            <p:ph type="sldNum" sz="quarter" idx="12"/>
          </p:nvPr>
        </p:nvSpPr>
        <p:spPr/>
        <p:txBody>
          <a:bodyPr/>
          <a:p>
            <a:fld id="{C461C328-E9FF-BE48-9F5C-B11C11EC60FE}" type="slidenum">
              <a:rPr kumimoji="1" lang="ja-JP" altLang="en-US" smtClean="0"/>
            </a:fld>
            <a:endParaRPr kumimoji="1" lang="ja-JP"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4.Facade Design Pattern</a:t>
            </a:r>
            <a:endParaRPr lang="en-US" b="1"/>
          </a:p>
        </p:txBody>
      </p:sp>
      <p:sp>
        <p:nvSpPr>
          <p:cNvPr id="3" name="Content Placeholder 2"/>
          <p:cNvSpPr>
            <a:spLocks noGrp="1"/>
          </p:cNvSpPr>
          <p:nvPr>
            <p:ph idx="1"/>
          </p:nvPr>
        </p:nvSpPr>
        <p:spPr/>
        <p:txBody>
          <a:bodyPr/>
          <a:p>
            <a:r>
              <a:rPr lang="en-US"/>
              <a:t>a. Định nghĩa</a:t>
            </a:r>
            <a:endParaRPr lang="en-US"/>
          </a:p>
          <a:p>
            <a:pPr marL="457200" lvl="1" indent="0">
              <a:buNone/>
            </a:pPr>
            <a:r>
              <a:rPr lang="en-US"/>
              <a:t>Lệnh là một mẫu thiết kế thuộc nhóm hành hành vi biến một yêu cầu thành một đối tượng độc lập chứa tất cả thông tin về yêu cầu. Sự chuyển đổi này cho phép bạn tham số hóa các phương thức với các yêu cầu khác nhau, trì hoãn hoặc xếp hàng đợi việc thực thi một yêu cầu và hỗ trợ các hoạt động hoàn tác.</a:t>
            </a:r>
            <a:endParaRPr lang="en-US"/>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chor="t" anchorCtr="0">
            <a:normAutofit/>
          </a:bodyPr>
          <a:p>
            <a:pPr algn="ctr">
              <a:lnSpc>
                <a:spcPct val="110000"/>
              </a:lnSpc>
            </a:pPr>
            <a:r>
              <a:rPr lang="en-US" b="1">
                <a:sym typeface="+mn-ea"/>
              </a:rPr>
              <a:t>4.Facade Design Pattern</a:t>
            </a:r>
            <a:endParaRPr lang="en-US"/>
          </a:p>
        </p:txBody>
      </p:sp>
      <p:sp>
        <p:nvSpPr>
          <p:cNvPr id="3" name="Content Placeholder 2"/>
          <p:cNvSpPr>
            <a:spLocks noGrp="1"/>
          </p:cNvSpPr>
          <p:nvPr>
            <p:ph idx="1"/>
          </p:nvPr>
        </p:nvSpPr>
        <p:spPr/>
        <p:txBody>
          <a:bodyPr>
            <a:normAutofit/>
          </a:bodyPr>
          <a:p>
            <a:r>
              <a:rPr lang="en-US"/>
              <a:t>Sử dụng khi nào?</a:t>
            </a:r>
            <a:endParaRPr lang="en-US"/>
          </a:p>
          <a:p>
            <a:pPr lvl="1"/>
            <a:r>
              <a:rPr lang="en-US"/>
              <a:t>Khi cần tham số hóa các đối tượng theo một hành động thực hiện.</a:t>
            </a:r>
            <a:endParaRPr lang="en-US"/>
          </a:p>
          <a:p>
            <a:pPr lvl="1"/>
            <a:r>
              <a:rPr lang="en-US"/>
              <a:t>Khi cần tạo và thực thi các yêu cầu vào các thời điểm khác nhau.</a:t>
            </a:r>
            <a:endParaRPr lang="en-US"/>
          </a:p>
          <a:p>
            <a:pPr lvl="1"/>
            <a:r>
              <a:rPr lang="en-US"/>
              <a:t>Khi cần hỗ trợ tính năng undo, log , callback hoặc transaction.</a:t>
            </a:r>
            <a:endParaRPr lang="en-US"/>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chor="t" anchorCtr="0">
            <a:normAutofit/>
          </a:bodyPr>
          <a:p>
            <a:r>
              <a:rPr lang="en-US" b="1">
                <a:sym typeface="+mn-ea"/>
              </a:rPr>
              <a:t>4.Facade Design Pattern</a:t>
            </a:r>
            <a:endParaRPr lang="en-US"/>
          </a:p>
        </p:txBody>
      </p:sp>
      <p:sp>
        <p:nvSpPr>
          <p:cNvPr id="3" name="Content Placeholder 2"/>
          <p:cNvSpPr>
            <a:spLocks noGrp="1"/>
          </p:cNvSpPr>
          <p:nvPr>
            <p:ph sz="half" idx="2"/>
          </p:nvPr>
        </p:nvSpPr>
        <p:spPr>
          <a:xfrm>
            <a:off x="457200" y="1443990"/>
            <a:ext cx="8229600" cy="4765040"/>
          </a:xfrm>
        </p:spPr>
        <p:txBody>
          <a:bodyPr/>
          <a:p>
            <a:r>
              <a:rPr lang="en-US"/>
              <a:t>Cấu trúc</a:t>
            </a:r>
            <a:endParaRPr lang="en-US"/>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pic>
        <p:nvPicPr>
          <p:cNvPr id="8" name="Content Placeholder 7" descr="cautruc"/>
          <p:cNvPicPr>
            <a:picLocks noChangeAspect="1"/>
          </p:cNvPicPr>
          <p:nvPr>
            <p:ph sz="quarter" idx="4"/>
          </p:nvPr>
        </p:nvPicPr>
        <p:blipFill>
          <a:blip r:embed="rId1"/>
          <a:stretch>
            <a:fillRect/>
          </a:stretch>
        </p:blipFill>
        <p:spPr>
          <a:xfrm>
            <a:off x="2046605" y="2482215"/>
            <a:ext cx="5038090" cy="2958465"/>
          </a:xfrm>
          <a:prstGeom prst="rect">
            <a:avLst/>
          </a:prstGeom>
          <a:solidFill>
            <a:schemeClr val="accent4">
              <a:lumMod val="60000"/>
              <a:lumOff val="40000"/>
            </a:schemeClr>
          </a:solidFill>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chor="t" anchorCtr="0">
            <a:normAutofit/>
          </a:bodyPr>
          <a:p>
            <a:r>
              <a:rPr lang="en-US" b="1">
                <a:sym typeface="+mn-ea"/>
              </a:rPr>
              <a:t>4.Facade Design Pattern</a:t>
            </a:r>
            <a:endParaRPr lang="en-US"/>
          </a:p>
        </p:txBody>
      </p:sp>
      <p:sp>
        <p:nvSpPr>
          <p:cNvPr id="6" name="Content Placeholder 5"/>
          <p:cNvSpPr>
            <a:spLocks noGrp="1"/>
          </p:cNvSpPr>
          <p:nvPr>
            <p:ph sz="half" idx="2"/>
          </p:nvPr>
        </p:nvSpPr>
        <p:spPr>
          <a:xfrm>
            <a:off x="457200" y="1453515"/>
            <a:ext cx="8229600" cy="4927600"/>
          </a:xfrm>
        </p:spPr>
        <p:txBody>
          <a:bodyPr/>
          <a:p>
            <a:r>
              <a:rPr lang="en-US"/>
              <a:t>Thiết kế</a:t>
            </a:r>
            <a:endParaRPr lang="en-US"/>
          </a:p>
        </p:txBody>
      </p:sp>
      <p:sp>
        <p:nvSpPr>
          <p:cNvPr id="7" name="Date Placeholder 6"/>
          <p:cNvSpPr>
            <a:spLocks noGrp="1"/>
          </p:cNvSpPr>
          <p:nvPr>
            <p:ph type="dt" sz="half" idx="10"/>
          </p:nvPr>
        </p:nvSpPr>
        <p:spPr/>
        <p:txBody>
          <a:bodyPr/>
          <a:p>
            <a:r>
              <a:rPr lang="en-US" altLang="ja-JP">
                <a:sym typeface="+mn-ea"/>
              </a:rPr>
              <a:t>26 November 2020</a:t>
            </a:r>
            <a:endParaRPr kumimoji="1" lang="ja-JP" altLang="en-US"/>
          </a:p>
        </p:txBody>
      </p:sp>
      <p:sp>
        <p:nvSpPr>
          <p:cNvPr id="8" name="Footer Placeholder 7"/>
          <p:cNvSpPr>
            <a:spLocks noGrp="1"/>
          </p:cNvSpPr>
          <p:nvPr>
            <p:ph type="ftr" sz="quarter" idx="11"/>
          </p:nvPr>
        </p:nvSpPr>
        <p:spPr/>
        <p:txBody>
          <a:bodyPr/>
          <a:p>
            <a:r>
              <a:rPr kumimoji="1" lang="en-US" altLang="ja-JP"/>
              <a:t>LAMPART</a:t>
            </a:r>
            <a:endParaRPr kumimoji="1" lang="ja-JP" altLang="en-US"/>
          </a:p>
        </p:txBody>
      </p:sp>
      <p:sp>
        <p:nvSpPr>
          <p:cNvPr id="9" name="Slide Number Placeholder 8"/>
          <p:cNvSpPr>
            <a:spLocks noGrp="1"/>
          </p:cNvSpPr>
          <p:nvPr>
            <p:ph type="sldNum" sz="quarter" idx="12"/>
          </p:nvPr>
        </p:nvSpPr>
        <p:spPr/>
        <p:txBody>
          <a:bodyPr/>
          <a:p>
            <a:fld id="{C461C328-E9FF-BE48-9F5C-B11C11EC60FE}" type="slidenum">
              <a:rPr kumimoji="1" lang="ja-JP" altLang="en-US" smtClean="0"/>
            </a:fld>
            <a:endParaRPr kumimoji="1" lang="ja-JP" altLang="en-US"/>
          </a:p>
        </p:txBody>
      </p:sp>
      <p:pic>
        <p:nvPicPr>
          <p:cNvPr id="4" name="Content Placeholder 3"/>
          <p:cNvPicPr>
            <a:picLocks noChangeAspect="1"/>
          </p:cNvPicPr>
          <p:nvPr>
            <p:ph sz="quarter" idx="4"/>
          </p:nvPr>
        </p:nvPicPr>
        <p:blipFill>
          <a:blip r:embed="rId1"/>
          <a:stretch>
            <a:fillRect/>
          </a:stretch>
        </p:blipFill>
        <p:spPr>
          <a:xfrm>
            <a:off x="1468755" y="2128520"/>
            <a:ext cx="6205855" cy="35775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4.Facade Design Pattern</a:t>
            </a:r>
            <a:endParaRPr lang="en-US"/>
          </a:p>
        </p:txBody>
      </p:sp>
      <p:sp>
        <p:nvSpPr>
          <p:cNvPr id="3" name="Text Placeholder 2"/>
          <p:cNvSpPr>
            <a:spLocks noGrp="1"/>
          </p:cNvSpPr>
          <p:nvPr>
            <p:ph type="body" idx="1"/>
          </p:nvPr>
        </p:nvSpPr>
        <p:spPr>
          <a:xfrm>
            <a:off x="457200" y="1535430"/>
            <a:ext cx="5756275" cy="469265"/>
          </a:xfrm>
        </p:spPr>
        <p:txBody>
          <a:bodyPr>
            <a:normAutofit lnSpcReduction="20000"/>
          </a:bodyPr>
          <a:p>
            <a:r>
              <a:rPr lang="en-US"/>
              <a:t>Order and implementation</a:t>
            </a:r>
            <a:endParaRPr lang="en-US"/>
          </a:p>
        </p:txBody>
      </p:sp>
      <p:sp>
        <p:nvSpPr>
          <p:cNvPr id="7" name="Date Placeholder 6"/>
          <p:cNvSpPr>
            <a:spLocks noGrp="1"/>
          </p:cNvSpPr>
          <p:nvPr>
            <p:ph type="dt" sz="half" idx="10"/>
          </p:nvPr>
        </p:nvSpPr>
        <p:spPr/>
        <p:txBody>
          <a:bodyPr/>
          <a:p>
            <a:r>
              <a:rPr lang="en-US" altLang="ja-JP">
                <a:sym typeface="+mn-ea"/>
              </a:rPr>
              <a:t>26 November 2020</a:t>
            </a:r>
            <a:endParaRPr kumimoji="1" lang="ja-JP" altLang="en-US"/>
          </a:p>
        </p:txBody>
      </p:sp>
      <p:sp>
        <p:nvSpPr>
          <p:cNvPr id="8" name="Footer Placeholder 7"/>
          <p:cNvSpPr>
            <a:spLocks noGrp="1"/>
          </p:cNvSpPr>
          <p:nvPr>
            <p:ph type="ftr" sz="quarter" idx="11"/>
          </p:nvPr>
        </p:nvSpPr>
        <p:spPr/>
        <p:txBody>
          <a:bodyPr/>
          <a:p>
            <a:r>
              <a:rPr kumimoji="1" lang="en-US" altLang="ja-JP"/>
              <a:t>LAMPART</a:t>
            </a:r>
            <a:endParaRPr kumimoji="1" lang="ja-JP" altLang="en-US"/>
          </a:p>
        </p:txBody>
      </p:sp>
      <p:sp>
        <p:nvSpPr>
          <p:cNvPr id="9" name="Slide Number Placeholder 8"/>
          <p:cNvSpPr>
            <a:spLocks noGrp="1"/>
          </p:cNvSpPr>
          <p:nvPr>
            <p:ph type="sldNum" sz="quarter" idx="12"/>
          </p:nvPr>
        </p:nvSpPr>
        <p:spPr/>
        <p:txBody>
          <a:bodyPr/>
          <a:p>
            <a:fld id="{C461C328-E9FF-BE48-9F5C-B11C11EC60FE}" type="slidenum">
              <a:rPr kumimoji="1" lang="ja-JP" altLang="en-US" smtClean="0"/>
            </a:fld>
            <a:endParaRPr kumimoji="1" lang="ja-JP" altLang="en-US"/>
          </a:p>
        </p:txBody>
      </p:sp>
      <p:pic>
        <p:nvPicPr>
          <p:cNvPr id="11" name="Content Placeholder 10"/>
          <p:cNvPicPr>
            <a:picLocks noChangeAspect="1"/>
          </p:cNvPicPr>
          <p:nvPr>
            <p:ph sz="half" idx="2"/>
          </p:nvPr>
        </p:nvPicPr>
        <p:blipFill>
          <a:blip r:embed="rId1"/>
          <a:stretch>
            <a:fillRect/>
          </a:stretch>
        </p:blipFill>
        <p:spPr>
          <a:xfrm>
            <a:off x="2893060" y="1957705"/>
            <a:ext cx="2726055" cy="1353185"/>
          </a:xfrm>
          <a:prstGeom prst="rect">
            <a:avLst/>
          </a:prstGeom>
        </p:spPr>
      </p:pic>
      <p:pic>
        <p:nvPicPr>
          <p:cNvPr id="14" name="Content Placeholder 13"/>
          <p:cNvPicPr>
            <a:picLocks noChangeAspect="1"/>
          </p:cNvPicPr>
          <p:nvPr>
            <p:ph sz="quarter" idx="4"/>
          </p:nvPr>
        </p:nvPicPr>
        <p:blipFill>
          <a:blip r:embed="rId2"/>
          <a:stretch>
            <a:fillRect/>
          </a:stretch>
        </p:blipFill>
        <p:spPr>
          <a:xfrm>
            <a:off x="710565" y="3427095"/>
            <a:ext cx="3090545" cy="2649855"/>
          </a:xfrm>
          <a:prstGeom prst="rect">
            <a:avLst/>
          </a:prstGeom>
        </p:spPr>
      </p:pic>
      <p:pic>
        <p:nvPicPr>
          <p:cNvPr id="15" name="Picture 14"/>
          <p:cNvPicPr>
            <a:picLocks noChangeAspect="1"/>
          </p:cNvPicPr>
          <p:nvPr/>
        </p:nvPicPr>
        <p:blipFill>
          <a:blip r:embed="rId3"/>
          <a:stretch>
            <a:fillRect/>
          </a:stretch>
        </p:blipFill>
        <p:spPr>
          <a:xfrm>
            <a:off x="4894580" y="3427095"/>
            <a:ext cx="3147695" cy="26568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chor="t" anchorCtr="0">
            <a:normAutofit/>
          </a:bodyPr>
          <a:p>
            <a:r>
              <a:rPr lang="en-US" b="1">
                <a:sym typeface="+mn-ea"/>
              </a:rPr>
              <a:t>4.Facade Design Pattern</a:t>
            </a:r>
            <a:endParaRPr lang="en-US"/>
          </a:p>
        </p:txBody>
      </p:sp>
      <p:sp>
        <p:nvSpPr>
          <p:cNvPr id="3" name="Text Placeholder 2"/>
          <p:cNvSpPr>
            <a:spLocks noGrp="1"/>
          </p:cNvSpPr>
          <p:nvPr>
            <p:ph type="body" idx="1"/>
          </p:nvPr>
        </p:nvSpPr>
        <p:spPr/>
        <p:txBody>
          <a:bodyPr/>
          <a:p>
            <a:r>
              <a:rPr lang="en-US"/>
              <a:t>Stock</a:t>
            </a:r>
            <a:endParaRPr lang="en-US"/>
          </a:p>
        </p:txBody>
      </p:sp>
      <p:sp>
        <p:nvSpPr>
          <p:cNvPr id="7" name="Date Placeholder 6"/>
          <p:cNvSpPr>
            <a:spLocks noGrp="1"/>
          </p:cNvSpPr>
          <p:nvPr>
            <p:ph type="dt" sz="half" idx="10"/>
          </p:nvPr>
        </p:nvSpPr>
        <p:spPr/>
        <p:txBody>
          <a:bodyPr/>
          <a:p>
            <a:r>
              <a:rPr lang="en-US" altLang="ja-JP">
                <a:sym typeface="+mn-ea"/>
              </a:rPr>
              <a:t>26 November 2020</a:t>
            </a:r>
            <a:endParaRPr kumimoji="1" lang="ja-JP" altLang="en-US"/>
          </a:p>
        </p:txBody>
      </p:sp>
      <p:sp>
        <p:nvSpPr>
          <p:cNvPr id="8" name="Footer Placeholder 7"/>
          <p:cNvSpPr>
            <a:spLocks noGrp="1"/>
          </p:cNvSpPr>
          <p:nvPr>
            <p:ph type="ftr" sz="quarter" idx="11"/>
          </p:nvPr>
        </p:nvSpPr>
        <p:spPr/>
        <p:txBody>
          <a:bodyPr/>
          <a:p>
            <a:r>
              <a:rPr kumimoji="1" lang="en-US" altLang="ja-JP"/>
              <a:t>LAMPART</a:t>
            </a:r>
            <a:endParaRPr kumimoji="1" lang="ja-JP" altLang="en-US"/>
          </a:p>
        </p:txBody>
      </p:sp>
      <p:sp>
        <p:nvSpPr>
          <p:cNvPr id="9" name="Slide Number Placeholder 8"/>
          <p:cNvSpPr>
            <a:spLocks noGrp="1"/>
          </p:cNvSpPr>
          <p:nvPr>
            <p:ph type="sldNum" sz="quarter" idx="12"/>
          </p:nvPr>
        </p:nvSpPr>
        <p:spPr/>
        <p:txBody>
          <a:bodyPr/>
          <a:p>
            <a:fld id="{C461C328-E9FF-BE48-9F5C-B11C11EC60FE}" type="slidenum">
              <a:rPr kumimoji="1" lang="ja-JP" altLang="en-US" smtClean="0"/>
            </a:fld>
            <a:endParaRPr kumimoji="1" lang="ja-JP" altLang="en-US"/>
          </a:p>
        </p:txBody>
      </p:sp>
      <p:pic>
        <p:nvPicPr>
          <p:cNvPr id="5" name="Content Placeholder 4"/>
          <p:cNvPicPr>
            <a:picLocks noChangeAspect="1"/>
          </p:cNvPicPr>
          <p:nvPr>
            <p:ph sz="quarter" idx="4"/>
          </p:nvPr>
        </p:nvPicPr>
        <p:blipFill>
          <a:blip r:embed="rId1"/>
          <a:stretch>
            <a:fillRect/>
          </a:stretch>
        </p:blipFill>
        <p:spPr>
          <a:xfrm>
            <a:off x="2590800" y="2370455"/>
            <a:ext cx="4041775" cy="31800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chor="t" anchorCtr="0">
            <a:normAutofit/>
          </a:bodyPr>
          <a:p>
            <a:r>
              <a:rPr lang="en-US" b="1">
                <a:sym typeface="+mn-ea"/>
              </a:rPr>
              <a:t>4.Facade Design Pattern</a:t>
            </a:r>
            <a:endParaRPr lang="en-US"/>
          </a:p>
        </p:txBody>
      </p:sp>
      <p:sp>
        <p:nvSpPr>
          <p:cNvPr id="3" name="Text Placeholder 2"/>
          <p:cNvSpPr>
            <a:spLocks noGrp="1"/>
          </p:cNvSpPr>
          <p:nvPr>
            <p:ph type="body" idx="1"/>
          </p:nvPr>
        </p:nvSpPr>
        <p:spPr/>
        <p:txBody>
          <a:bodyPr/>
          <a:p>
            <a:r>
              <a:rPr lang="en-US"/>
              <a:t>Broker</a:t>
            </a:r>
            <a:endParaRPr lang="en-US"/>
          </a:p>
        </p:txBody>
      </p:sp>
      <p:sp>
        <p:nvSpPr>
          <p:cNvPr id="7" name="Date Placeholder 6"/>
          <p:cNvSpPr>
            <a:spLocks noGrp="1"/>
          </p:cNvSpPr>
          <p:nvPr>
            <p:ph type="dt" sz="half" idx="10"/>
          </p:nvPr>
        </p:nvSpPr>
        <p:spPr/>
        <p:txBody>
          <a:bodyPr/>
          <a:p>
            <a:r>
              <a:rPr lang="en-US" altLang="ja-JP">
                <a:sym typeface="+mn-ea"/>
              </a:rPr>
              <a:t>26 November 2020</a:t>
            </a:r>
            <a:endParaRPr kumimoji="1" lang="ja-JP" altLang="en-US"/>
          </a:p>
        </p:txBody>
      </p:sp>
      <p:sp>
        <p:nvSpPr>
          <p:cNvPr id="8" name="Footer Placeholder 7"/>
          <p:cNvSpPr>
            <a:spLocks noGrp="1"/>
          </p:cNvSpPr>
          <p:nvPr>
            <p:ph type="ftr" sz="quarter" idx="11"/>
          </p:nvPr>
        </p:nvSpPr>
        <p:spPr/>
        <p:txBody>
          <a:bodyPr/>
          <a:p>
            <a:r>
              <a:rPr kumimoji="1" lang="en-US" altLang="ja-JP"/>
              <a:t>LAMPART</a:t>
            </a:r>
            <a:endParaRPr kumimoji="1" lang="ja-JP" altLang="en-US"/>
          </a:p>
        </p:txBody>
      </p:sp>
      <p:sp>
        <p:nvSpPr>
          <p:cNvPr id="9" name="Slide Number Placeholder 8"/>
          <p:cNvSpPr>
            <a:spLocks noGrp="1"/>
          </p:cNvSpPr>
          <p:nvPr>
            <p:ph type="sldNum" sz="quarter" idx="12"/>
          </p:nvPr>
        </p:nvSpPr>
        <p:spPr/>
        <p:txBody>
          <a:bodyPr/>
          <a:p>
            <a:fld id="{C461C328-E9FF-BE48-9F5C-B11C11EC60FE}" type="slidenum">
              <a:rPr kumimoji="1" lang="ja-JP" altLang="en-US" smtClean="0"/>
            </a:fld>
            <a:endParaRPr kumimoji="1" lang="ja-JP" altLang="en-US"/>
          </a:p>
        </p:txBody>
      </p:sp>
      <p:pic>
        <p:nvPicPr>
          <p:cNvPr id="12" name="Content Placeholder 11"/>
          <p:cNvPicPr>
            <a:picLocks noChangeAspect="1"/>
          </p:cNvPicPr>
          <p:nvPr>
            <p:ph sz="half" idx="2"/>
          </p:nvPr>
        </p:nvPicPr>
        <p:blipFill>
          <a:blip r:embed="rId1"/>
          <a:stretch>
            <a:fillRect/>
          </a:stretch>
        </p:blipFill>
        <p:spPr>
          <a:xfrm>
            <a:off x="1590040" y="2563495"/>
            <a:ext cx="5417185" cy="22663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chor="t" anchorCtr="0">
            <a:normAutofit/>
          </a:bodyPr>
          <a:p>
            <a:r>
              <a:rPr lang="en-US" b="1">
                <a:sym typeface="+mn-ea"/>
              </a:rPr>
              <a:t>4.Facade Design Pattern</a:t>
            </a:r>
            <a:endParaRPr lang="en-US"/>
          </a:p>
        </p:txBody>
      </p:sp>
      <p:sp>
        <p:nvSpPr>
          <p:cNvPr id="3" name="Text Placeholder 2"/>
          <p:cNvSpPr>
            <a:spLocks noGrp="1"/>
          </p:cNvSpPr>
          <p:nvPr>
            <p:ph type="body" idx="1"/>
          </p:nvPr>
        </p:nvSpPr>
        <p:spPr/>
        <p:txBody>
          <a:bodyPr/>
          <a:p>
            <a:r>
              <a:rPr lang="en-US"/>
              <a:t>Demo and Result</a:t>
            </a:r>
            <a:endParaRPr lang="en-US"/>
          </a:p>
        </p:txBody>
      </p:sp>
      <p:sp>
        <p:nvSpPr>
          <p:cNvPr id="7" name="Date Placeholder 6"/>
          <p:cNvSpPr>
            <a:spLocks noGrp="1"/>
          </p:cNvSpPr>
          <p:nvPr>
            <p:ph type="dt" sz="half" idx="10"/>
          </p:nvPr>
        </p:nvSpPr>
        <p:spPr/>
        <p:txBody>
          <a:bodyPr/>
          <a:p>
            <a:r>
              <a:rPr lang="en-US" altLang="ja-JP">
                <a:sym typeface="+mn-ea"/>
              </a:rPr>
              <a:t>26 November 2020</a:t>
            </a:r>
            <a:endParaRPr kumimoji="1" lang="ja-JP" altLang="en-US"/>
          </a:p>
        </p:txBody>
      </p:sp>
      <p:sp>
        <p:nvSpPr>
          <p:cNvPr id="8" name="Footer Placeholder 7"/>
          <p:cNvSpPr>
            <a:spLocks noGrp="1"/>
          </p:cNvSpPr>
          <p:nvPr>
            <p:ph type="ftr" sz="quarter" idx="11"/>
          </p:nvPr>
        </p:nvSpPr>
        <p:spPr/>
        <p:txBody>
          <a:bodyPr/>
          <a:p>
            <a:r>
              <a:rPr kumimoji="1" lang="en-US" altLang="ja-JP"/>
              <a:t>LAMPART</a:t>
            </a:r>
            <a:endParaRPr kumimoji="1" lang="ja-JP" altLang="en-US"/>
          </a:p>
        </p:txBody>
      </p:sp>
      <p:sp>
        <p:nvSpPr>
          <p:cNvPr id="9" name="Slide Number Placeholder 8"/>
          <p:cNvSpPr>
            <a:spLocks noGrp="1"/>
          </p:cNvSpPr>
          <p:nvPr>
            <p:ph type="sldNum" sz="quarter" idx="12"/>
          </p:nvPr>
        </p:nvSpPr>
        <p:spPr/>
        <p:txBody>
          <a:bodyPr/>
          <a:p>
            <a:fld id="{C461C328-E9FF-BE48-9F5C-B11C11EC60FE}" type="slidenum">
              <a:rPr kumimoji="1" lang="ja-JP" altLang="en-US" smtClean="0"/>
            </a:fld>
            <a:endParaRPr kumimoji="1" lang="ja-JP" altLang="en-US"/>
          </a:p>
        </p:txBody>
      </p:sp>
      <p:pic>
        <p:nvPicPr>
          <p:cNvPr id="6" name="Content Placeholder 5"/>
          <p:cNvPicPr>
            <a:picLocks noChangeAspect="1"/>
          </p:cNvPicPr>
          <p:nvPr>
            <p:ph sz="half" idx="2"/>
          </p:nvPr>
        </p:nvPicPr>
        <p:blipFill>
          <a:blip r:embed="rId1"/>
          <a:stretch>
            <a:fillRect/>
          </a:stretch>
        </p:blipFill>
        <p:spPr>
          <a:xfrm>
            <a:off x="457200" y="2903220"/>
            <a:ext cx="4040505" cy="2494280"/>
          </a:xfrm>
          <a:prstGeom prst="rect">
            <a:avLst/>
          </a:prstGeom>
        </p:spPr>
      </p:pic>
      <p:pic>
        <p:nvPicPr>
          <p:cNvPr id="10" name="Content Placeholder 9" descr="result"/>
          <p:cNvPicPr>
            <a:picLocks noChangeAspect="1"/>
          </p:cNvPicPr>
          <p:nvPr>
            <p:ph sz="quarter" idx="4"/>
          </p:nvPr>
        </p:nvPicPr>
        <p:blipFill>
          <a:blip r:embed="rId2"/>
          <a:stretch>
            <a:fillRect/>
          </a:stretch>
        </p:blipFill>
        <p:spPr>
          <a:xfrm>
            <a:off x="4645025" y="3757930"/>
            <a:ext cx="4041775" cy="7842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theme/theme1.xml><?xml version="1.0" encoding="utf-8"?>
<a:theme xmlns:a="http://schemas.openxmlformats.org/drawingml/2006/main" name="Lampart.PowerpointTemplate">
  <a:themeElements>
    <a:clrScheme name="シャープ">
      <a:dk1>
        <a:sysClr val="windowText" lastClr="000000"/>
      </a:dk1>
      <a:lt1>
        <a:sysClr val="window" lastClr="FFFFFF"/>
      </a:lt1>
      <a:dk2>
        <a:srgbClr val="318FC5"/>
      </a:dk2>
      <a:lt2>
        <a:srgbClr val="AEE8FB"/>
      </a:lt2>
      <a:accent1>
        <a:srgbClr val="76C5EF"/>
      </a:accent1>
      <a:accent2>
        <a:srgbClr val="FEA022"/>
      </a:accent2>
      <a:accent3>
        <a:srgbClr val="FF6700"/>
      </a:accent3>
      <a:accent4>
        <a:srgbClr val="70A525"/>
      </a:accent4>
      <a:accent5>
        <a:srgbClr val="A5D848"/>
      </a:accent5>
      <a:accent6>
        <a:srgbClr val="20768C"/>
      </a:accent6>
      <a:hlink>
        <a:srgbClr val="7AB6E8"/>
      </a:hlink>
      <a:folHlink>
        <a:srgbClr val="83B0D3"/>
      </a:folHlink>
    </a:clrScheme>
    <a:fontScheme name="ペーパー">
      <a:maj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Lampart.昇給賞与の反映・支給時点の変更201812</Template>
  <TotalTime>0</TotalTime>
  <Words>1743</Words>
  <Application>WPS Presentation</Application>
  <PresentationFormat>On-screen Show (4:3)</PresentationFormat>
  <Paragraphs>122</Paragraphs>
  <Slides>11</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vt:i4>
      </vt:variant>
    </vt:vector>
  </HeadingPairs>
  <TitlesOfParts>
    <vt:vector size="25" baseType="lpstr">
      <vt:lpstr>Arial</vt:lpstr>
      <vt:lpstr>SimSun</vt:lpstr>
      <vt:lpstr>Wingdings</vt:lpstr>
      <vt:lpstr>ヒラギノ角ゴ Pro W3</vt:lpstr>
      <vt:lpstr>Segoe Print</vt:lpstr>
      <vt:lpstr>Arial</vt:lpstr>
      <vt:lpstr>ヒラギノ角ゴ Pro W6</vt:lpstr>
      <vt:lpstr>Times New Roman</vt:lpstr>
      <vt:lpstr>Constantia</vt:lpstr>
      <vt:lpstr>Microsoft YaHei</vt:lpstr>
      <vt:lpstr>Arial Unicode MS</vt:lpstr>
      <vt:lpstr>Calibri</vt:lpstr>
      <vt:lpstr>MS PGothic</vt:lpstr>
      <vt:lpstr>Lampart.PowerpointTemplate</vt:lpstr>
      <vt:lpstr>4.Facade Design Pattern</vt:lpstr>
      <vt:lpstr>4.Facade Design Pattern</vt:lpstr>
      <vt:lpstr>4.Facade Design Pattern</vt:lpstr>
      <vt:lpstr>4.Facade Design Pattern</vt:lpstr>
      <vt:lpstr>4.Facade Design Pattern</vt:lpstr>
      <vt:lpstr>4.Facade Design Pattern</vt:lpstr>
      <vt:lpstr>4.Facade Design Pattern</vt:lpstr>
      <vt:lpstr>4.Facade Design Pattern</vt:lpstr>
      <vt:lpstr>4.Facade Design Pattern</vt:lpstr>
      <vt:lpstr>4.Facade Design Pattern</vt:lpstr>
      <vt:lpstr>4.Facade Design Pattern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THAY ĐỔI THỜI ĐIỂM ĐÁNH GIÁ LƯƠNG THƯỞNG</dc:title>
  <dc:creator>General affairs</dc:creator>
  <cp:lastModifiedBy>ptnhu</cp:lastModifiedBy>
  <cp:revision>266</cp:revision>
  <dcterms:created xsi:type="dcterms:W3CDTF">2018-12-23T03:59:00Z</dcterms:created>
  <dcterms:modified xsi:type="dcterms:W3CDTF">2020-12-03T03:33:22Z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