
<file path=[Content_Types].xml><?xml version="1.0" encoding="utf-8"?>
<Types xmlns="http://schemas.openxmlformats.org/package/2006/content-types">
  <Default Extension="jpeg" ContentType="image/jpeg"/>
  <Default Extension="xlsx" ContentType="application/vnd.openxmlformats-officedocument.spreadsheetml.sheet"/>
  <Default Extension="wav" ContentType="audio/x-wav"/>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autoCompressPictures="0">
  <p:sldMasterIdLst>
    <p:sldMasterId id="2147483648" r:id="rId1"/>
  </p:sldMasterIdLst>
  <p:notesMasterIdLst>
    <p:notesMasterId r:id="rId17"/>
  </p:notesMasterIdLst>
  <p:handoutMasterIdLst>
    <p:handoutMasterId r:id="rId18"/>
  </p:handoutMasterIdLst>
  <p:sldIdLst>
    <p:sldId id="368" r:id="rId3"/>
    <p:sldId id="369" r:id="rId4"/>
    <p:sldId id="370" r:id="rId5"/>
    <p:sldId id="371" r:id="rId6"/>
    <p:sldId id="372" r:id="rId7"/>
    <p:sldId id="373" r:id="rId8"/>
    <p:sldId id="376" r:id="rId9"/>
    <p:sldId id="377" r:id="rId10"/>
    <p:sldId id="378" r:id="rId11"/>
    <p:sldId id="379" r:id="rId12"/>
    <p:sldId id="389" r:id="rId13"/>
    <p:sldId id="382" r:id="rId14"/>
    <p:sldId id="383" r:id="rId15"/>
    <p:sldId id="384" r:id="rId16"/>
  </p:sldIdLst>
  <p:sldSz cx="9144000" cy="6858000" type="screen4x3"/>
  <p:notesSz cx="6858000" cy="9144000"/>
  <p:defaultText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hiddenSlides="1" scaleToFitPaper="1"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8D7A"/>
    <a:srgbClr val="8FA83D"/>
    <a:srgbClr val="769B20"/>
    <a:srgbClr val="138357"/>
    <a:srgbClr val="E2683C"/>
    <a:srgbClr val="B8D84F"/>
    <a:srgbClr val="1ACD87"/>
    <a:srgbClr val="1DD990"/>
    <a:srgbClr val="30A5E6"/>
    <a:srgbClr val="1C9AD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2833802-FEF1-4C79-8D5D-14CF1EAF98D9}" styleName="浅色样式 2 - 强调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snapToObjects="1">
      <p:cViewPr varScale="1">
        <p:scale>
          <a:sx n="80" d="100"/>
          <a:sy n="80" d="100"/>
        </p:scale>
        <p:origin x="1140" y="96"/>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notesViewPr>
    <p:cSldViewPr snapToGrid="0" snapToObjects="1">
      <p:cViewPr varScale="1">
        <p:scale>
          <a:sx n="87" d="100"/>
          <a:sy n="87" d="100"/>
        </p:scale>
        <p:origin x="3840" y="66"/>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handoutMaster" Target="handoutMasters/handoutMaster1.xml"/><Relationship Id="rId17" Type="http://schemas.openxmlformats.org/officeDocument/2006/relationships/notesMaster" Target="notesMasters/notesMaster1.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1" Type="http://schemas.openxmlformats.org/officeDocument/2006/relationships/package" Target="../embeddings/Workbook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系列 1</c:v>
                </c:pt>
              </c:strCache>
            </c:strRef>
          </c:tx>
          <c:spPr>
            <a:solidFill>
              <a:schemeClr val="accent5">
                <a:lumMod val="50000"/>
              </a:schemeClr>
            </a:solidFill>
          </c:spPr>
          <c:invertIfNegative val="0"/>
          <c:dLbls>
            <c:delete val="1"/>
          </c:dLbls>
          <c:cat>
            <c:strRef>
              <c:f>Sheet1!$A$2:$A$5</c:f>
              <c:strCache>
                <c:ptCount val="4"/>
                <c:pt idx="0">
                  <c:v>項目 1</c:v>
                </c:pt>
                <c:pt idx="1">
                  <c:v>項目 2</c:v>
                </c:pt>
                <c:pt idx="2">
                  <c:v>項目 3</c:v>
                </c:pt>
                <c:pt idx="3">
                  <c:v>項目 4</c:v>
                </c:pt>
              </c:strCache>
            </c:strRef>
          </c:cat>
          <c:val>
            <c:numRef>
              <c:f>Sheet1!$B$2:$B$5</c:f>
              <c:numCache>
                <c:formatCode>General</c:formatCode>
                <c:ptCount val="4"/>
                <c:pt idx="0">
                  <c:v>4.3</c:v>
                </c:pt>
                <c:pt idx="1">
                  <c:v>2.5</c:v>
                </c:pt>
                <c:pt idx="2">
                  <c:v>3.5</c:v>
                </c:pt>
                <c:pt idx="3">
                  <c:v>4.5</c:v>
                </c:pt>
              </c:numCache>
            </c:numRef>
          </c:val>
        </c:ser>
        <c:ser>
          <c:idx val="1"/>
          <c:order val="1"/>
          <c:tx>
            <c:strRef>
              <c:f>Sheet1!$C$1</c:f>
              <c:strCache>
                <c:ptCount val="1"/>
                <c:pt idx="0">
                  <c:v>系列 2</c:v>
                </c:pt>
              </c:strCache>
            </c:strRef>
          </c:tx>
          <c:spPr>
            <a:solidFill>
              <a:schemeClr val="accent5">
                <a:lumMod val="75000"/>
              </a:schemeClr>
            </a:solidFill>
          </c:spPr>
          <c:invertIfNegative val="0"/>
          <c:dLbls>
            <c:delete val="1"/>
          </c:dLbls>
          <c:cat>
            <c:strRef>
              <c:f>Sheet1!$A$2:$A$5</c:f>
              <c:strCache>
                <c:ptCount val="4"/>
                <c:pt idx="0">
                  <c:v>項目 1</c:v>
                </c:pt>
                <c:pt idx="1">
                  <c:v>項目 2</c:v>
                </c:pt>
                <c:pt idx="2">
                  <c:v>項目 3</c:v>
                </c:pt>
                <c:pt idx="3">
                  <c:v>項目 4</c:v>
                </c:pt>
              </c:strCache>
            </c:strRef>
          </c:cat>
          <c:val>
            <c:numRef>
              <c:f>Sheet1!$C$2:$C$5</c:f>
              <c:numCache>
                <c:formatCode>General</c:formatCode>
                <c:ptCount val="4"/>
                <c:pt idx="0">
                  <c:v>2.4</c:v>
                </c:pt>
                <c:pt idx="1">
                  <c:v>4.4</c:v>
                </c:pt>
                <c:pt idx="2">
                  <c:v>1.8</c:v>
                </c:pt>
                <c:pt idx="3">
                  <c:v>2.8</c:v>
                </c:pt>
              </c:numCache>
            </c:numRef>
          </c:val>
        </c:ser>
        <c:ser>
          <c:idx val="2"/>
          <c:order val="2"/>
          <c:tx>
            <c:strRef>
              <c:f>Sheet1!$D$1</c:f>
              <c:strCache>
                <c:ptCount val="1"/>
                <c:pt idx="0">
                  <c:v>系列 3</c:v>
                </c:pt>
              </c:strCache>
            </c:strRef>
          </c:tx>
          <c:spPr>
            <a:solidFill>
              <a:schemeClr val="accent5">
                <a:lumMod val="60000"/>
                <a:lumOff val="40000"/>
              </a:schemeClr>
            </a:solidFill>
          </c:spPr>
          <c:invertIfNegative val="0"/>
          <c:dLbls>
            <c:delete val="1"/>
          </c:dLbls>
          <c:cat>
            <c:strRef>
              <c:f>Sheet1!$A$2:$A$5</c:f>
              <c:strCache>
                <c:ptCount val="4"/>
                <c:pt idx="0">
                  <c:v>項目 1</c:v>
                </c:pt>
                <c:pt idx="1">
                  <c:v>項目 2</c:v>
                </c:pt>
                <c:pt idx="2">
                  <c:v>項目 3</c:v>
                </c:pt>
                <c:pt idx="3">
                  <c:v>項目 4</c:v>
                </c:pt>
              </c:strCache>
            </c:strRef>
          </c:cat>
          <c:val>
            <c:numRef>
              <c:f>Sheet1!$D$2:$D$5</c:f>
              <c:numCache>
                <c:formatCode>General</c:formatCode>
                <c:ptCount val="4"/>
                <c:pt idx="0">
                  <c:v>2</c:v>
                </c:pt>
                <c:pt idx="1">
                  <c:v>2</c:v>
                </c:pt>
                <c:pt idx="2">
                  <c:v>3</c:v>
                </c:pt>
                <c:pt idx="3">
                  <c:v>5</c:v>
                </c:pt>
              </c:numCache>
            </c:numRef>
          </c:val>
        </c:ser>
        <c:dLbls>
          <c:showLegendKey val="0"/>
          <c:showVal val="0"/>
          <c:showCatName val="0"/>
          <c:showSerName val="0"/>
          <c:showPercent val="0"/>
          <c:showBubbleSize val="0"/>
        </c:dLbls>
        <c:gapWidth val="150"/>
        <c:axId val="2140011640"/>
        <c:axId val="-2127027640"/>
      </c:barChart>
      <c:catAx>
        <c:axId val="2140011640"/>
        <c:scaling>
          <c:orientation val="minMax"/>
        </c:scaling>
        <c:delete val="0"/>
        <c:axPos val="b"/>
        <c:numFmt formatCode="General" sourceLinked="0"/>
        <c:majorTickMark val="out"/>
        <c:minorTickMark val="none"/>
        <c:tickLblPos val="nextTo"/>
        <c:txPr>
          <a:bodyPr rot="-60000000" spcFirstLastPara="0" vertOverflow="ellipsis" vert="horz" wrap="square" anchor="ctr" anchorCtr="1"/>
          <a:lstStyle/>
          <a:p>
            <a:pPr>
              <a:defRPr lang="ja-JP" sz="1400" b="0" i="0" u="none" strike="noStrike" kern="1200" baseline="0">
                <a:solidFill>
                  <a:srgbClr val="7F7F7F"/>
                </a:solidFill>
                <a:latin typeface="+mn-lt"/>
                <a:ea typeface="+mn-ea"/>
                <a:cs typeface="+mn-cs"/>
              </a:defRPr>
            </a:pPr>
          </a:p>
        </c:txPr>
        <c:crossAx val="-2127027640"/>
        <c:crosses val="autoZero"/>
        <c:auto val="1"/>
        <c:lblAlgn val="ctr"/>
        <c:lblOffset val="100"/>
        <c:noMultiLvlLbl val="0"/>
      </c:catAx>
      <c:valAx>
        <c:axId val="-2127027640"/>
        <c:scaling>
          <c:orientation val="minMax"/>
        </c:scaling>
        <c:delete val="0"/>
        <c:axPos val="l"/>
        <c:majorGridlines>
          <c:spPr>
            <a:ln w="9525" cap="flat" cmpd="sng" algn="ctr">
              <a:solidFill>
                <a:schemeClr val="bg1">
                  <a:lumMod val="85000"/>
                </a:schemeClr>
              </a:solidFill>
              <a:prstDash val="solid"/>
              <a:round/>
            </a:ln>
          </c:spPr>
        </c:majorGridlines>
        <c:numFmt formatCode="General" sourceLinked="1"/>
        <c:majorTickMark val="out"/>
        <c:minorTickMark val="none"/>
        <c:tickLblPos val="nextTo"/>
        <c:txPr>
          <a:bodyPr rot="-60000000" spcFirstLastPara="0" vertOverflow="ellipsis" vert="horz" wrap="square" anchor="ctr" anchorCtr="1"/>
          <a:lstStyle/>
          <a:p>
            <a:pPr>
              <a:defRPr lang="ja-JP" sz="1400" b="0" i="0" u="none" strike="noStrike" kern="1200" baseline="0">
                <a:solidFill>
                  <a:schemeClr val="bg1">
                    <a:lumMod val="50000"/>
                  </a:schemeClr>
                </a:solidFill>
                <a:latin typeface="+mn-lt"/>
                <a:ea typeface="+mn-ea"/>
                <a:cs typeface="+mn-cs"/>
              </a:defRPr>
            </a:pPr>
          </a:p>
        </c:txPr>
        <c:crossAx val="2140011640"/>
        <c:crosses val="autoZero"/>
        <c:crossBetween val="between"/>
      </c:valAx>
      <c:spPr>
        <a:ln>
          <a:solidFill>
            <a:schemeClr val="bg1">
              <a:lumMod val="75000"/>
            </a:schemeClr>
          </a:solidFill>
        </a:ln>
      </c:spPr>
    </c:plotArea>
    <c:legend>
      <c:legendPos val="r"/>
      <c:layout/>
      <c:overlay val="0"/>
      <c:txPr>
        <a:bodyPr rot="0" spcFirstLastPara="0" vertOverflow="ellipsis" vert="horz" wrap="square" anchor="ctr" anchorCtr="1"/>
        <a:lstStyle/>
        <a:p>
          <a:pPr>
            <a:defRPr lang="ja-JP" sz="1400" b="0" i="0" u="none" strike="noStrike" kern="1200" baseline="0">
              <a:solidFill>
                <a:srgbClr val="7F7F7F"/>
              </a:solidFill>
              <a:latin typeface="+mn-lt"/>
              <a:ea typeface="+mn-ea"/>
              <a:cs typeface="+mn-cs"/>
            </a:defRPr>
          </a:pPr>
        </a:p>
      </c:txPr>
    </c:legend>
    <c:plotVisOnly val="1"/>
    <c:dispBlanksAs val="gap"/>
    <c:showDLblsOverMax val="0"/>
  </c:chart>
  <c:txPr>
    <a:bodyPr/>
    <a:lstStyle/>
    <a:p>
      <a:pPr>
        <a:defRPr lang="en-US" sz="1800"/>
      </a:pPr>
    </a:p>
  </c:tx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9EB07D4-74BB-2143-B6E1-D7BDC262966D}" type="datetime1">
              <a:rPr kumimoji="1" lang="ja-JP" altLang="en-US" smtClean="0"/>
            </a:fld>
            <a:endParaRPr kumimoji="1" lang="ja-JP" altLang="en-US"/>
          </a:p>
        </p:txBody>
      </p:sp>
      <p:sp>
        <p:nvSpPr>
          <p:cNvPr id="4" name="フッター プレースホルダー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ED977F6-EEB5-B64D-B09F-873C07C964A9}" type="slidenum">
              <a:rPr kumimoji="1" lang="ja-JP" altLang="en-US" smtClean="0"/>
            </a:fld>
            <a:endParaRPr kumimoji="1" lang="ja-JP" alt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2C20CBF-1C77-C34D-8AC8-6799BD4E13E8}" type="datetime1">
              <a:rPr kumimoji="1" lang="ja-JP" altLang="en-US" smtClean="0"/>
            </a:fld>
            <a:endParaRPr kumimoji="1" lang="ja-JP" altLang="en-US"/>
          </a:p>
        </p:txBody>
      </p:sp>
      <p:sp>
        <p:nvSpPr>
          <p:cNvPr id="4" name="スライド イメージ プレースホルダー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a:t>マスター テキストの書式設定</a:t>
            </a:r>
            <a:endParaRPr kumimoji="1" lang="ja-JP" altLang="en-US"/>
          </a:p>
          <a:p>
            <a:pPr lvl="1"/>
            <a:r>
              <a:rPr kumimoji="1" lang="ja-JP" altLang="en-US"/>
              <a:t>第 </a:t>
            </a:r>
            <a:r>
              <a:rPr kumimoji="1" lang="en-US" altLang="ja-JP"/>
              <a:t>2 </a:t>
            </a:r>
            <a:r>
              <a:rPr kumimoji="1" lang="ja-JP" altLang="en-US"/>
              <a:t>レベル</a:t>
            </a:r>
            <a:endParaRPr kumimoji="1" lang="ja-JP" altLang="en-US"/>
          </a:p>
          <a:p>
            <a:pPr lvl="2"/>
            <a:r>
              <a:rPr kumimoji="1" lang="ja-JP" altLang="en-US"/>
              <a:t>第 </a:t>
            </a:r>
            <a:r>
              <a:rPr kumimoji="1" lang="en-US" altLang="ja-JP"/>
              <a:t>3 </a:t>
            </a:r>
            <a:r>
              <a:rPr kumimoji="1" lang="ja-JP" altLang="en-US"/>
              <a:t>レベル</a:t>
            </a:r>
            <a:endParaRPr kumimoji="1" lang="ja-JP" altLang="en-US"/>
          </a:p>
          <a:p>
            <a:pPr lvl="3"/>
            <a:r>
              <a:rPr kumimoji="1" lang="ja-JP" altLang="en-US"/>
              <a:t>第 </a:t>
            </a:r>
            <a:r>
              <a:rPr kumimoji="1" lang="en-US" altLang="ja-JP"/>
              <a:t>4 </a:t>
            </a:r>
            <a:r>
              <a:rPr kumimoji="1" lang="ja-JP" altLang="en-US"/>
              <a:t>レベル</a:t>
            </a:r>
            <a:endParaRPr kumimoji="1" lang="ja-JP" altLang="en-US"/>
          </a:p>
          <a:p>
            <a:pPr lvl="4"/>
            <a:r>
              <a:rPr kumimoji="1" lang="ja-JP" altLang="en-US"/>
              <a:t>第 </a:t>
            </a:r>
            <a:r>
              <a:rPr kumimoji="1" lang="en-US" altLang="ja-JP"/>
              <a:t>5 </a:t>
            </a:r>
            <a:r>
              <a:rPr kumimoji="1" lang="ja-JP" altLang="en-US"/>
              <a:t>レベル</a:t>
            </a:r>
            <a:endParaRPr kumimoji="1" lang="ja-JP" altLang="en-US"/>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39DB9F7-2B8C-C142-B834-14CC6096F025}" type="slidenum">
              <a:rPr kumimoji="1" lang="ja-JP" altLang="en-US" smtClean="0"/>
            </a:fld>
            <a:endParaRPr kumimoji="1" lang="ja-JP" altLang="en-US"/>
          </a:p>
        </p:txBody>
      </p:sp>
    </p:spTree>
  </p:cSld>
  <p:clrMap bg1="lt1" tx1="dk1" bg2="lt2" tx2="dk2" accent1="accent1" accent2="accent2" accent3="accent3" accent4="accent4" accent5="accent5" accent6="accent6" hlink="hlink" folHlink="folHlink"/>
  <p:hf hdr="0" ftr="0" dt="0"/>
  <p:notesStyle>
    <a:lvl1pPr marL="0" algn="l" defTabSz="457200" rtl="0" eaLnBrk="1" latinLnBrk="0" hangingPunct="1">
      <a:defRPr kumimoji="1" sz="1200" kern="1200">
        <a:solidFill>
          <a:schemeClr val="tx1"/>
        </a:solidFill>
        <a:latin typeface="+mn-lt"/>
        <a:ea typeface="+mn-ea"/>
        <a:cs typeface="+mn-cs"/>
      </a:defRPr>
    </a:lvl1pPr>
    <a:lvl2pPr marL="457200" algn="l" defTabSz="457200" rtl="0" eaLnBrk="1" latinLnBrk="0" hangingPunct="1">
      <a:defRPr kumimoji="1" sz="1200" kern="1200">
        <a:solidFill>
          <a:schemeClr val="tx1"/>
        </a:solidFill>
        <a:latin typeface="+mn-lt"/>
        <a:ea typeface="+mn-ea"/>
        <a:cs typeface="+mn-cs"/>
      </a:defRPr>
    </a:lvl2pPr>
    <a:lvl3pPr marL="914400" algn="l" defTabSz="457200" rtl="0" eaLnBrk="1" latinLnBrk="0" hangingPunct="1">
      <a:defRPr kumimoji="1" sz="1200" kern="1200">
        <a:solidFill>
          <a:schemeClr val="tx1"/>
        </a:solidFill>
        <a:latin typeface="+mn-lt"/>
        <a:ea typeface="+mn-ea"/>
        <a:cs typeface="+mn-cs"/>
      </a:defRPr>
    </a:lvl3pPr>
    <a:lvl4pPr marL="1371600" algn="l" defTabSz="457200" rtl="0" eaLnBrk="1" latinLnBrk="0" hangingPunct="1">
      <a:defRPr kumimoji="1" sz="1200" kern="1200">
        <a:solidFill>
          <a:schemeClr val="tx1"/>
        </a:solidFill>
        <a:latin typeface="+mn-lt"/>
        <a:ea typeface="+mn-ea"/>
        <a:cs typeface="+mn-cs"/>
      </a:defRPr>
    </a:lvl4pPr>
    <a:lvl5pPr marL="1828800" algn="l" defTabSz="457200" rtl="0" eaLnBrk="1" latinLnBrk="0" hangingPunct="1">
      <a:defRPr kumimoji="1" sz="1200" kern="1200">
        <a:solidFill>
          <a:schemeClr val="tx1"/>
        </a:solidFill>
        <a:latin typeface="+mn-lt"/>
        <a:ea typeface="+mn-ea"/>
        <a:cs typeface="+mn-cs"/>
      </a:defRPr>
    </a:lvl5pPr>
    <a:lvl6pPr marL="2286000" algn="l" defTabSz="457200" rtl="0" eaLnBrk="1" latinLnBrk="0" hangingPunct="1">
      <a:defRPr kumimoji="1" sz="1200" kern="1200">
        <a:solidFill>
          <a:schemeClr val="tx1"/>
        </a:solidFill>
        <a:latin typeface="+mn-lt"/>
        <a:ea typeface="+mn-ea"/>
        <a:cs typeface="+mn-cs"/>
      </a:defRPr>
    </a:lvl6pPr>
    <a:lvl7pPr marL="2743200" algn="l" defTabSz="457200" rtl="0" eaLnBrk="1" latinLnBrk="0" hangingPunct="1">
      <a:defRPr kumimoji="1" sz="1200" kern="1200">
        <a:solidFill>
          <a:schemeClr val="tx1"/>
        </a:solidFill>
        <a:latin typeface="+mn-lt"/>
        <a:ea typeface="+mn-ea"/>
        <a:cs typeface="+mn-cs"/>
      </a:defRPr>
    </a:lvl7pPr>
    <a:lvl8pPr marL="3200400" algn="l" defTabSz="457200" rtl="0" eaLnBrk="1" latinLnBrk="0" hangingPunct="1">
      <a:defRPr kumimoji="1" sz="1200" kern="1200">
        <a:solidFill>
          <a:schemeClr val="tx1"/>
        </a:solidFill>
        <a:latin typeface="+mn-lt"/>
        <a:ea typeface="+mn-ea"/>
        <a:cs typeface="+mn-cs"/>
      </a:defRPr>
    </a:lvl8pPr>
    <a:lvl9pPr marL="3657600" algn="l" defTabSz="4572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2604262" y="2342870"/>
            <a:ext cx="6073957" cy="731480"/>
          </a:xfrm>
        </p:spPr>
        <p:txBody>
          <a:bodyPr>
            <a:normAutofit/>
          </a:bodyPr>
          <a:lstStyle>
            <a:lvl1pPr algn="l">
              <a:defRPr sz="3200" b="1">
                <a:latin typeface="Arial" panose="020B0604020202020204" pitchFamily="34" charset="0"/>
                <a:ea typeface="ヒラギノ角ゴ Pro W3"/>
                <a:cs typeface="Arial" panose="020B0604020202020204" pitchFamily="34" charset="0"/>
              </a:defRPr>
            </a:lvl1pPr>
          </a:lstStyle>
          <a:p>
            <a:r>
              <a:rPr kumimoji="1" lang="en-US" altLang="ja-JP"/>
              <a:t>Click to edit Master title style</a:t>
            </a:r>
            <a:endParaRPr kumimoji="1" lang="ja-JP" altLang="en-US" dirty="0"/>
          </a:p>
        </p:txBody>
      </p:sp>
      <p:sp>
        <p:nvSpPr>
          <p:cNvPr id="3" name="サブタイトル 2"/>
          <p:cNvSpPr>
            <a:spLocks noGrp="1"/>
          </p:cNvSpPr>
          <p:nvPr>
            <p:ph type="subTitle" idx="1"/>
          </p:nvPr>
        </p:nvSpPr>
        <p:spPr>
          <a:xfrm>
            <a:off x="2604262" y="3077076"/>
            <a:ext cx="6073957" cy="368616"/>
          </a:xfrm>
        </p:spPr>
        <p:txBody>
          <a:bodyPr>
            <a:normAutofit/>
          </a:bodyPr>
          <a:lstStyle>
            <a:lvl1pPr marL="0" indent="0" algn="l">
              <a:buNone/>
              <a:defRPr sz="1600">
                <a:solidFill>
                  <a:schemeClr val="tx1">
                    <a:tint val="75000"/>
                  </a:schemeClr>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en-US" altLang="ja-JP"/>
              <a:t>Click to edit Master subtitle style</a:t>
            </a:r>
            <a:endParaRPr kumimoji="1" lang="ja-JP" altLang="en-US" dirty="0"/>
          </a:p>
        </p:txBody>
      </p:sp>
      <p:sp>
        <p:nvSpPr>
          <p:cNvPr id="4" name="日付プレースホルダー 3"/>
          <p:cNvSpPr>
            <a:spLocks noGrp="1"/>
          </p:cNvSpPr>
          <p:nvPr>
            <p:ph type="dt" sz="half" idx="10"/>
          </p:nvPr>
        </p:nvSpPr>
        <p:spPr>
          <a:xfrm>
            <a:off x="454786" y="6469730"/>
            <a:ext cx="2149476" cy="251745"/>
          </a:xfrm>
        </p:spPr>
        <p:txBody>
          <a:bodyPr/>
          <a:lstStyle/>
          <a:p>
            <a:r>
              <a:rPr kumimoji="1" lang="en-US" altLang="ja-JP"/>
              <a:t>26 November 2020</a:t>
            </a:r>
            <a:endParaRPr kumimoji="1" lang="ja-JP" altLang="en-US" dirty="0"/>
          </a:p>
        </p:txBody>
      </p:sp>
      <p:sp>
        <p:nvSpPr>
          <p:cNvPr id="5" name="フッター プレースホルダー 4"/>
          <p:cNvSpPr>
            <a:spLocks noGrp="1"/>
          </p:cNvSpPr>
          <p:nvPr>
            <p:ph type="ftr" sz="quarter" idx="11"/>
          </p:nvPr>
        </p:nvSpPr>
        <p:spPr/>
        <p:txBody>
          <a:bodyPr/>
          <a:lstStyle/>
          <a:p>
            <a:r>
              <a:rPr kumimoji="1" lang="en-US" altLang="ja-JP"/>
              <a:t>LAMPART</a:t>
            </a:r>
            <a:endParaRPr kumimoji="1" lang="ja-JP" altLang="en-US"/>
          </a:p>
        </p:txBody>
      </p:sp>
      <p:sp>
        <p:nvSpPr>
          <p:cNvPr id="6" name="スライド番号プレースホルダー 5"/>
          <p:cNvSpPr>
            <a:spLocks noGrp="1"/>
          </p:cNvSpPr>
          <p:nvPr>
            <p:ph type="sldNum" sz="quarter" idx="12"/>
          </p:nvPr>
        </p:nvSpPr>
        <p:spPr/>
        <p:txBody>
          <a:bodyPr/>
          <a:lstStyle/>
          <a:p>
            <a:fld id="{C461C328-E9FF-BE48-9F5C-B11C11EC60FE}" type="slidenum">
              <a:rPr kumimoji="1" lang="ja-JP" altLang="en-US" smtClean="0"/>
            </a:fld>
            <a:endParaRPr kumimoji="1" lang="ja-JP" altLang="en-US"/>
          </a:p>
        </p:txBody>
      </p:sp>
      <p:sp>
        <p:nvSpPr>
          <p:cNvPr id="14" name="直角三角形 13"/>
          <p:cNvSpPr/>
          <p:nvPr userDrawn="1"/>
        </p:nvSpPr>
        <p:spPr>
          <a:xfrm>
            <a:off x="-4960" y="2734216"/>
            <a:ext cx="4132363" cy="4132363"/>
          </a:xfrm>
          <a:prstGeom prst="rtTriangle">
            <a:avLst/>
          </a:prstGeom>
          <a:gradFill flip="none" rotWithShape="1">
            <a:gsLst>
              <a:gs pos="0">
                <a:srgbClr val="769B20"/>
              </a:gs>
              <a:gs pos="100000">
                <a:srgbClr val="B8D84F"/>
              </a:gs>
            </a:gsLst>
            <a:lin ang="15720000" scaled="0"/>
            <a:tileRect/>
          </a:gradFill>
          <a:ln>
            <a:noFill/>
          </a:ln>
          <a:effectLst>
            <a:outerShdw blurRad="50800" dist="12700" dir="18900000" algn="tl" rotWithShape="0">
              <a:schemeClr val="tx1">
                <a:alpha val="8000"/>
              </a:scheme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6" name="直角三角形 15"/>
          <p:cNvSpPr/>
          <p:nvPr userDrawn="1"/>
        </p:nvSpPr>
        <p:spPr>
          <a:xfrm rot="10800000">
            <a:off x="7805434" y="-1"/>
            <a:ext cx="1347146" cy="1347146"/>
          </a:xfrm>
          <a:prstGeom prst="rtTriangle">
            <a:avLst/>
          </a:prstGeom>
          <a:gradFill flip="none" rotWithShape="1">
            <a:gsLst>
              <a:gs pos="0">
                <a:srgbClr val="8FA83D"/>
              </a:gs>
              <a:gs pos="100000">
                <a:srgbClr val="B8D84F"/>
              </a:gs>
            </a:gsLst>
            <a:lin ang="5700000" scaled="0"/>
            <a:tileRect/>
          </a:gradFill>
          <a:ln>
            <a:noFill/>
          </a:ln>
          <a:effectLst>
            <a:outerShdw blurRad="50800" dist="12700" dir="6540000" algn="tl" rotWithShape="0">
              <a:schemeClr val="tx1">
                <a:alpha val="8000"/>
              </a:scheme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pic>
        <p:nvPicPr>
          <p:cNvPr id="19" name="図 18" descr="pts-logo-landscap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2700000">
            <a:off x="-87470" y="3740295"/>
            <a:ext cx="4712378" cy="14250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atin typeface="Arial" panose="020B0604020202020204" pitchFamily="34" charset="0"/>
                <a:cs typeface="Arial" panose="020B0604020202020204" pitchFamily="34" charset="0"/>
              </a:defRPr>
            </a:lvl1pPr>
          </a:lstStyle>
          <a:p>
            <a:r>
              <a:rPr kumimoji="1" lang="en-US" altLang="ja-JP"/>
              <a:t>Click to edit Master title style</a:t>
            </a:r>
            <a:endParaRPr kumimoji="1" lang="ja-JP" altLang="en-US"/>
          </a:p>
        </p:txBody>
      </p:sp>
      <p:sp>
        <p:nvSpPr>
          <p:cNvPr id="3" name="コンテンツ プレースホルダー 2"/>
          <p:cNvSpPr>
            <a:spLocks noGrp="1"/>
          </p:cNvSpPr>
          <p:nvPr>
            <p:ph idx="1"/>
          </p:nvPr>
        </p:nvSpPr>
        <p:spPr/>
        <p:txBody>
          <a:bodyPr/>
          <a:lstStyle>
            <a:lvl1pPr>
              <a:defRPr sz="2500">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kumimoji="1" lang="en-US" altLang="ja-JP"/>
              <a:t>Edit Master text styles</a:t>
            </a:r>
            <a:endParaRPr kumimoji="1" lang="en-US" altLang="ja-JP"/>
          </a:p>
          <a:p>
            <a:pPr lvl="1"/>
            <a:r>
              <a:rPr kumimoji="1" lang="en-US" altLang="ja-JP"/>
              <a:t>Second level</a:t>
            </a:r>
            <a:endParaRPr kumimoji="1" lang="en-US" altLang="ja-JP"/>
          </a:p>
          <a:p>
            <a:pPr lvl="2"/>
            <a:r>
              <a:rPr kumimoji="1" lang="en-US" altLang="ja-JP"/>
              <a:t>Third level</a:t>
            </a:r>
            <a:endParaRPr kumimoji="1" lang="en-US" altLang="ja-JP"/>
          </a:p>
          <a:p>
            <a:pPr lvl="3"/>
            <a:r>
              <a:rPr kumimoji="1" lang="en-US" altLang="ja-JP"/>
              <a:t>Fourth level</a:t>
            </a:r>
            <a:endParaRPr kumimoji="1" lang="en-US" altLang="ja-JP"/>
          </a:p>
          <a:p>
            <a:pPr lvl="4"/>
            <a:r>
              <a:rPr kumimoji="1" lang="en-US" altLang="ja-JP"/>
              <a:t>Fifth level</a:t>
            </a:r>
            <a:endParaRPr kumimoji="1" lang="ja-JP" altLang="en-US" dirty="0"/>
          </a:p>
        </p:txBody>
      </p:sp>
      <p:sp>
        <p:nvSpPr>
          <p:cNvPr id="4" name="日付プレースホルダー 3"/>
          <p:cNvSpPr>
            <a:spLocks noGrp="1"/>
          </p:cNvSpPr>
          <p:nvPr>
            <p:ph type="dt" sz="half" idx="10"/>
          </p:nvPr>
        </p:nvSpPr>
        <p:spPr/>
        <p:txBody>
          <a:bodyPr/>
          <a:lstStyle/>
          <a:p>
            <a:r>
              <a:rPr lang="en-US" altLang="ja-JP">
                <a:sym typeface="+mn-ea"/>
              </a:rPr>
              <a:t>26 November 2020</a:t>
            </a:r>
            <a:endParaRPr kumimoji="1" lang="ja-JP" altLang="en-US"/>
          </a:p>
        </p:txBody>
      </p:sp>
      <p:sp>
        <p:nvSpPr>
          <p:cNvPr id="5" name="フッター プレースホルダー 4"/>
          <p:cNvSpPr>
            <a:spLocks noGrp="1"/>
          </p:cNvSpPr>
          <p:nvPr>
            <p:ph type="ftr" sz="quarter" idx="11"/>
          </p:nvPr>
        </p:nvSpPr>
        <p:spPr/>
        <p:txBody>
          <a:bodyPr/>
          <a:lstStyle/>
          <a:p>
            <a:r>
              <a:rPr kumimoji="1" lang="en-US" altLang="ja-JP"/>
              <a:t>LAMPART</a:t>
            </a:r>
            <a:endParaRPr kumimoji="1" lang="ja-JP" altLang="en-US"/>
          </a:p>
        </p:txBody>
      </p:sp>
      <p:sp>
        <p:nvSpPr>
          <p:cNvPr id="6" name="スライド番号プレースホルダー 5"/>
          <p:cNvSpPr>
            <a:spLocks noGrp="1"/>
          </p:cNvSpPr>
          <p:nvPr>
            <p:ph type="sldNum" sz="quarter" idx="12"/>
          </p:nvPr>
        </p:nvSpPr>
        <p:spPr/>
        <p:txBody>
          <a:bodyPr/>
          <a:lstStyle/>
          <a:p>
            <a:fld id="{C461C328-E9FF-BE48-9F5C-B11C11EC60FE}" type="slidenum">
              <a:rPr kumimoji="1" lang="ja-JP" altLang="en-US" smtClean="0"/>
            </a:fld>
            <a:endParaRPr kumimoji="1" lang="ja-JP" altLang="en-US"/>
          </a:p>
        </p:txBody>
      </p:sp>
      <p:cxnSp>
        <p:nvCxnSpPr>
          <p:cNvPr id="7" name="直線コネクタ 6"/>
          <p:cNvCxnSpPr/>
          <p:nvPr userDrawn="1"/>
        </p:nvCxnSpPr>
        <p:spPr>
          <a:xfrm>
            <a:off x="0" y="1364298"/>
            <a:ext cx="9144000" cy="0"/>
          </a:xfrm>
          <a:prstGeom prst="line">
            <a:avLst/>
          </a:prstGeom>
          <a:ln w="12700" cmpd="sng">
            <a:solidFill>
              <a:srgbClr val="B8D84F"/>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381107"/>
            <a:ext cx="7772400" cy="844444"/>
          </a:xfrm>
        </p:spPr>
        <p:txBody>
          <a:bodyPr anchor="t">
            <a:normAutofit/>
          </a:bodyPr>
          <a:lstStyle>
            <a:lvl1pPr algn="l">
              <a:defRPr sz="3600" b="1" cap="all">
                <a:latin typeface="Arial" panose="020B0604020202020204" pitchFamily="34" charset="0"/>
                <a:cs typeface="Arial" panose="020B0604020202020204" pitchFamily="34" charset="0"/>
              </a:defRPr>
            </a:lvl1pPr>
          </a:lstStyle>
          <a:p>
            <a:r>
              <a:rPr kumimoji="1" lang="en-US" altLang="ja-JP"/>
              <a:t>Click to edit Master title style</a:t>
            </a:r>
            <a:endParaRPr kumimoji="1" lang="ja-JP" altLang="en-US" dirty="0"/>
          </a:p>
        </p:txBody>
      </p:sp>
      <p:sp>
        <p:nvSpPr>
          <p:cNvPr id="3" name="テキスト プレースホルダー 2"/>
          <p:cNvSpPr>
            <a:spLocks noGrp="1"/>
          </p:cNvSpPr>
          <p:nvPr>
            <p:ph type="body" idx="1"/>
          </p:nvPr>
        </p:nvSpPr>
        <p:spPr>
          <a:xfrm>
            <a:off x="722313" y="3912725"/>
            <a:ext cx="7772400" cy="442638"/>
          </a:xfrm>
        </p:spPr>
        <p:txBody>
          <a:bodyPr anchor="b"/>
          <a:lstStyle>
            <a:lvl1pPr marL="0" indent="0">
              <a:buNone/>
              <a:defRPr sz="2000">
                <a:solidFill>
                  <a:schemeClr val="tx1">
                    <a:tint val="75000"/>
                  </a:schemeClr>
                </a:solidFill>
                <a:latin typeface="Arial" panose="020B0604020202020204" pitchFamily="34" charset="0"/>
                <a:cs typeface="Arial" panose="020B0604020202020204"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en-US" altLang="ja-JP"/>
              <a:t>Edit Master text styles</a:t>
            </a:r>
            <a:endParaRPr kumimoji="1" lang="en-US" altLang="ja-JP"/>
          </a:p>
        </p:txBody>
      </p:sp>
      <p:sp>
        <p:nvSpPr>
          <p:cNvPr id="4" name="日付プレースホルダー 3"/>
          <p:cNvSpPr>
            <a:spLocks noGrp="1"/>
          </p:cNvSpPr>
          <p:nvPr>
            <p:ph type="dt" sz="half" idx="10"/>
          </p:nvPr>
        </p:nvSpPr>
        <p:spPr/>
        <p:txBody>
          <a:bodyPr/>
          <a:lstStyle/>
          <a:p>
            <a:r>
              <a:rPr lang="en-US" altLang="ja-JP">
                <a:sym typeface="+mn-ea"/>
              </a:rPr>
              <a:t>26 November 2020</a:t>
            </a:r>
            <a:endParaRPr kumimoji="1" lang="ja-JP" altLang="en-US"/>
          </a:p>
        </p:txBody>
      </p:sp>
      <p:sp>
        <p:nvSpPr>
          <p:cNvPr id="5" name="フッター プレースホルダー 4"/>
          <p:cNvSpPr>
            <a:spLocks noGrp="1"/>
          </p:cNvSpPr>
          <p:nvPr>
            <p:ph type="ftr" sz="quarter" idx="11"/>
          </p:nvPr>
        </p:nvSpPr>
        <p:spPr/>
        <p:txBody>
          <a:bodyPr/>
          <a:lstStyle/>
          <a:p>
            <a:r>
              <a:rPr kumimoji="1" lang="en-US" altLang="ja-JP"/>
              <a:t>LAMPART</a:t>
            </a:r>
            <a:endParaRPr kumimoji="1" lang="ja-JP" altLang="en-US"/>
          </a:p>
        </p:txBody>
      </p:sp>
      <p:sp>
        <p:nvSpPr>
          <p:cNvPr id="6" name="スライド番号プレースホルダー 5"/>
          <p:cNvSpPr>
            <a:spLocks noGrp="1"/>
          </p:cNvSpPr>
          <p:nvPr>
            <p:ph type="sldNum" sz="quarter" idx="12"/>
          </p:nvPr>
        </p:nvSpPr>
        <p:spPr/>
        <p:txBody>
          <a:bodyPr/>
          <a:lstStyle/>
          <a:p>
            <a:fld id="{C461C328-E9FF-BE48-9F5C-B11C11EC60FE}" type="slidenum">
              <a:rPr kumimoji="1" lang="ja-JP" altLang="en-US" smtClean="0"/>
            </a:fld>
            <a:endParaRPr kumimoji="1" lang="ja-JP" altLang="en-US"/>
          </a:p>
        </p:txBody>
      </p:sp>
      <p:cxnSp>
        <p:nvCxnSpPr>
          <p:cNvPr id="8" name="直線コネクタ 7"/>
          <p:cNvCxnSpPr/>
          <p:nvPr userDrawn="1"/>
        </p:nvCxnSpPr>
        <p:spPr>
          <a:xfrm>
            <a:off x="722313" y="4355363"/>
            <a:ext cx="7772400" cy="0"/>
          </a:xfrm>
          <a:prstGeom prst="line">
            <a:avLst/>
          </a:prstGeom>
          <a:ln w="19050" cmpd="sng">
            <a:solidFill>
              <a:srgbClr val="B8D84F"/>
            </a:solidFill>
          </a:ln>
          <a:effectLst/>
        </p:spPr>
        <p:style>
          <a:lnRef idx="2">
            <a:schemeClr val="accent1"/>
          </a:lnRef>
          <a:fillRef idx="0">
            <a:schemeClr val="accent1"/>
          </a:fillRef>
          <a:effectRef idx="1">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en-US" altLang="ja-JP"/>
              <a:t>Click to edit Master title style</a:t>
            </a:r>
            <a:endParaRPr kumimoji="1" lang="ja-JP" altLang="en-US"/>
          </a:p>
        </p:txBody>
      </p:sp>
      <p:sp>
        <p:nvSpPr>
          <p:cNvPr id="3" name="テキスト プレースホルダー 2"/>
          <p:cNvSpPr>
            <a:spLocks noGrp="1"/>
          </p:cNvSpPr>
          <p:nvPr>
            <p:ph type="body" idx="1"/>
          </p:nvPr>
        </p:nvSpPr>
        <p:spPr>
          <a:xfrm>
            <a:off x="457200" y="1535113"/>
            <a:ext cx="4040188" cy="639762"/>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en-US" altLang="ja-JP"/>
              <a:t>Edit Master text styles</a:t>
            </a:r>
            <a:endParaRPr kumimoji="1" lang="en-US" altLang="ja-JP"/>
          </a:p>
        </p:txBody>
      </p:sp>
      <p:sp>
        <p:nvSpPr>
          <p:cNvPr id="4" name="コンテンツ プレースホルダー 3"/>
          <p:cNvSpPr>
            <a:spLocks noGrp="1"/>
          </p:cNvSpPr>
          <p:nvPr>
            <p:ph sz="half" idx="2"/>
          </p:nvPr>
        </p:nvSpPr>
        <p:spPr>
          <a:xfrm>
            <a:off x="457200" y="2174875"/>
            <a:ext cx="4040188" cy="3951288"/>
          </a:xfrm>
        </p:spPr>
        <p:txBody>
          <a:bodyPr>
            <a:normAutofit/>
          </a:bodyPr>
          <a:lstStyle>
            <a:lvl1pPr>
              <a:defRPr sz="1800"/>
            </a:lvl1pPr>
            <a:lvl2pPr>
              <a:defRPr sz="1600"/>
            </a:lvl2pPr>
            <a:lvl3pPr>
              <a:defRPr sz="1400"/>
            </a:lvl3pPr>
            <a:lvl4pPr>
              <a:defRPr sz="1200"/>
            </a:lvl4pPr>
            <a:lvl5pPr>
              <a:defRPr sz="1200"/>
            </a:lvl5pPr>
            <a:lvl6pPr>
              <a:defRPr sz="1600"/>
            </a:lvl6pPr>
            <a:lvl7pPr>
              <a:defRPr sz="1600"/>
            </a:lvl7pPr>
            <a:lvl8pPr>
              <a:defRPr sz="1600"/>
            </a:lvl8pPr>
            <a:lvl9pPr>
              <a:defRPr sz="1600"/>
            </a:lvl9pPr>
          </a:lstStyle>
          <a:p>
            <a:pPr lvl="0"/>
            <a:r>
              <a:rPr kumimoji="1" lang="en-US" altLang="ja-JP"/>
              <a:t>Edit Master text styles</a:t>
            </a:r>
            <a:endParaRPr kumimoji="1" lang="en-US" altLang="ja-JP"/>
          </a:p>
          <a:p>
            <a:pPr lvl="1"/>
            <a:r>
              <a:rPr kumimoji="1" lang="en-US" altLang="ja-JP"/>
              <a:t>Second level</a:t>
            </a:r>
            <a:endParaRPr kumimoji="1" lang="en-US" altLang="ja-JP"/>
          </a:p>
          <a:p>
            <a:pPr lvl="2"/>
            <a:r>
              <a:rPr kumimoji="1" lang="en-US" altLang="ja-JP"/>
              <a:t>Third level</a:t>
            </a:r>
            <a:endParaRPr kumimoji="1" lang="en-US" altLang="ja-JP"/>
          </a:p>
          <a:p>
            <a:pPr lvl="3"/>
            <a:r>
              <a:rPr kumimoji="1" lang="en-US" altLang="ja-JP"/>
              <a:t>Fourth level</a:t>
            </a:r>
            <a:endParaRPr kumimoji="1" lang="en-US" altLang="ja-JP"/>
          </a:p>
          <a:p>
            <a:pPr lvl="4"/>
            <a:r>
              <a:rPr kumimoji="1" lang="en-US" altLang="ja-JP"/>
              <a:t>Fifth level</a:t>
            </a:r>
            <a:endParaRPr kumimoji="1" lang="ja-JP" altLang="en-US"/>
          </a:p>
        </p:txBody>
      </p:sp>
      <p:sp>
        <p:nvSpPr>
          <p:cNvPr id="5" name="テキスト プレースホルダー 4"/>
          <p:cNvSpPr>
            <a:spLocks noGrp="1"/>
          </p:cNvSpPr>
          <p:nvPr>
            <p:ph type="body" sz="quarter" idx="3"/>
          </p:nvPr>
        </p:nvSpPr>
        <p:spPr>
          <a:xfrm>
            <a:off x="4645025" y="1535113"/>
            <a:ext cx="4041775" cy="639762"/>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en-US" altLang="ja-JP"/>
              <a:t>Edit Master text styles</a:t>
            </a:r>
            <a:endParaRPr kumimoji="1" lang="en-US" altLang="ja-JP"/>
          </a:p>
        </p:txBody>
      </p:sp>
      <p:sp>
        <p:nvSpPr>
          <p:cNvPr id="6" name="コンテンツ プレースホルダー 5"/>
          <p:cNvSpPr>
            <a:spLocks noGrp="1"/>
          </p:cNvSpPr>
          <p:nvPr>
            <p:ph sz="quarter" idx="4"/>
          </p:nvPr>
        </p:nvSpPr>
        <p:spPr>
          <a:xfrm>
            <a:off x="4645025" y="2174875"/>
            <a:ext cx="4041775" cy="3951288"/>
          </a:xfrm>
        </p:spPr>
        <p:txBody>
          <a:bodyPr>
            <a:normAutofit/>
          </a:bodyPr>
          <a:lstStyle>
            <a:lvl1pPr>
              <a:defRPr sz="1800"/>
            </a:lvl1pPr>
            <a:lvl2pPr>
              <a:defRPr sz="1600"/>
            </a:lvl2pPr>
            <a:lvl3pPr>
              <a:defRPr sz="1400"/>
            </a:lvl3pPr>
            <a:lvl4pPr>
              <a:defRPr sz="1200"/>
            </a:lvl4pPr>
            <a:lvl5pPr>
              <a:defRPr sz="1200"/>
            </a:lvl5pPr>
            <a:lvl6pPr>
              <a:defRPr sz="1600"/>
            </a:lvl6pPr>
            <a:lvl7pPr>
              <a:defRPr sz="1600"/>
            </a:lvl7pPr>
            <a:lvl8pPr>
              <a:defRPr sz="1600"/>
            </a:lvl8pPr>
            <a:lvl9pPr>
              <a:defRPr sz="1600"/>
            </a:lvl9pPr>
          </a:lstStyle>
          <a:p>
            <a:pPr lvl="0"/>
            <a:r>
              <a:rPr kumimoji="1" lang="en-US" altLang="ja-JP"/>
              <a:t>Edit Master text styles</a:t>
            </a:r>
            <a:endParaRPr kumimoji="1" lang="en-US" altLang="ja-JP"/>
          </a:p>
          <a:p>
            <a:pPr lvl="1"/>
            <a:r>
              <a:rPr kumimoji="1" lang="en-US" altLang="ja-JP"/>
              <a:t>Second level</a:t>
            </a:r>
            <a:endParaRPr kumimoji="1" lang="en-US" altLang="ja-JP"/>
          </a:p>
          <a:p>
            <a:pPr lvl="2"/>
            <a:r>
              <a:rPr kumimoji="1" lang="en-US" altLang="ja-JP"/>
              <a:t>Third level</a:t>
            </a:r>
            <a:endParaRPr kumimoji="1" lang="en-US" altLang="ja-JP"/>
          </a:p>
          <a:p>
            <a:pPr lvl="3"/>
            <a:r>
              <a:rPr kumimoji="1" lang="en-US" altLang="ja-JP"/>
              <a:t>Fourth level</a:t>
            </a:r>
            <a:endParaRPr kumimoji="1" lang="en-US" altLang="ja-JP"/>
          </a:p>
          <a:p>
            <a:pPr lvl="4"/>
            <a:r>
              <a:rPr kumimoji="1" lang="en-US" altLang="ja-JP"/>
              <a:t>Fifth level</a:t>
            </a:r>
            <a:endParaRPr kumimoji="1" lang="ja-JP" altLang="en-US"/>
          </a:p>
        </p:txBody>
      </p:sp>
      <p:sp>
        <p:nvSpPr>
          <p:cNvPr id="7" name="日付プレースホルダー 6"/>
          <p:cNvSpPr>
            <a:spLocks noGrp="1"/>
          </p:cNvSpPr>
          <p:nvPr>
            <p:ph type="dt" sz="half" idx="10"/>
          </p:nvPr>
        </p:nvSpPr>
        <p:spPr/>
        <p:txBody>
          <a:bodyPr/>
          <a:lstStyle/>
          <a:p>
            <a:r>
              <a:rPr lang="en-US" altLang="ja-JP">
                <a:sym typeface="+mn-ea"/>
              </a:rPr>
              <a:t>26 November 2020</a:t>
            </a:r>
            <a:endParaRPr kumimoji="1" lang="ja-JP" altLang="en-US"/>
          </a:p>
        </p:txBody>
      </p:sp>
      <p:sp>
        <p:nvSpPr>
          <p:cNvPr id="8" name="フッター プレースホルダー 7"/>
          <p:cNvSpPr>
            <a:spLocks noGrp="1"/>
          </p:cNvSpPr>
          <p:nvPr>
            <p:ph type="ftr" sz="quarter" idx="11"/>
          </p:nvPr>
        </p:nvSpPr>
        <p:spPr/>
        <p:txBody>
          <a:bodyPr/>
          <a:lstStyle/>
          <a:p>
            <a:r>
              <a:rPr kumimoji="1" lang="en-US" altLang="ja-JP"/>
              <a:t>LAMPART</a:t>
            </a:r>
            <a:endParaRPr kumimoji="1" lang="ja-JP" altLang="en-US"/>
          </a:p>
        </p:txBody>
      </p:sp>
      <p:sp>
        <p:nvSpPr>
          <p:cNvPr id="9" name="スライド番号プレースホルダー 8"/>
          <p:cNvSpPr>
            <a:spLocks noGrp="1"/>
          </p:cNvSpPr>
          <p:nvPr>
            <p:ph type="sldNum" sz="quarter" idx="12"/>
          </p:nvPr>
        </p:nvSpPr>
        <p:spPr/>
        <p:txBody>
          <a:bodyPr/>
          <a:lstStyle/>
          <a:p>
            <a:fld id="{C461C328-E9FF-BE48-9F5C-B11C11EC60FE}" type="slidenum">
              <a:rPr kumimoji="1" lang="ja-JP" altLang="en-US" smtClean="0"/>
            </a:fld>
            <a:endParaRPr kumimoji="1" lang="ja-JP" altLang="en-US"/>
          </a:p>
        </p:txBody>
      </p:sp>
      <p:cxnSp>
        <p:nvCxnSpPr>
          <p:cNvPr id="11" name="直線コネクタ 10"/>
          <p:cNvCxnSpPr/>
          <p:nvPr userDrawn="1"/>
        </p:nvCxnSpPr>
        <p:spPr>
          <a:xfrm>
            <a:off x="0" y="1364298"/>
            <a:ext cx="9144000" cy="0"/>
          </a:xfrm>
          <a:prstGeom prst="line">
            <a:avLst/>
          </a:prstGeom>
          <a:ln w="12700" cmpd="sng">
            <a:solidFill>
              <a:srgbClr val="B8D84F"/>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a:t>Click to edit Master title style</a:t>
            </a:r>
            <a:endParaRPr kumimoji="1" lang="ja-JP" altLang="en-US"/>
          </a:p>
        </p:txBody>
      </p:sp>
      <p:sp>
        <p:nvSpPr>
          <p:cNvPr id="3" name="日付プレースホルダー 2"/>
          <p:cNvSpPr>
            <a:spLocks noGrp="1"/>
          </p:cNvSpPr>
          <p:nvPr>
            <p:ph type="dt" sz="half" idx="10"/>
          </p:nvPr>
        </p:nvSpPr>
        <p:spPr/>
        <p:txBody>
          <a:bodyPr/>
          <a:lstStyle/>
          <a:p>
            <a:r>
              <a:rPr kumimoji="1" lang="en-US" altLang="ja-JP"/>
              <a:t>26 November 2020</a:t>
            </a:r>
            <a:endParaRPr kumimoji="1" lang="ja-JP" altLang="en-US"/>
          </a:p>
        </p:txBody>
      </p:sp>
      <p:sp>
        <p:nvSpPr>
          <p:cNvPr id="4" name="フッター プレースホルダー 3"/>
          <p:cNvSpPr>
            <a:spLocks noGrp="1"/>
          </p:cNvSpPr>
          <p:nvPr>
            <p:ph type="ftr" sz="quarter" idx="11"/>
          </p:nvPr>
        </p:nvSpPr>
        <p:spPr/>
        <p:txBody>
          <a:bodyPr/>
          <a:lstStyle/>
          <a:p>
            <a:r>
              <a:rPr kumimoji="1" lang="en-US" altLang="ja-JP"/>
              <a:t>LAMPART</a:t>
            </a:r>
            <a:endParaRPr kumimoji="1" lang="ja-JP" altLang="en-US"/>
          </a:p>
        </p:txBody>
      </p:sp>
      <p:sp>
        <p:nvSpPr>
          <p:cNvPr id="5" name="スライド番号プレースホルダー 4"/>
          <p:cNvSpPr>
            <a:spLocks noGrp="1"/>
          </p:cNvSpPr>
          <p:nvPr>
            <p:ph type="sldNum" sz="quarter" idx="12"/>
          </p:nvPr>
        </p:nvSpPr>
        <p:spPr/>
        <p:txBody>
          <a:bodyPr/>
          <a:lstStyle/>
          <a:p>
            <a:fld id="{C461C328-E9FF-BE48-9F5C-B11C11EC60FE}" type="slidenum">
              <a:rPr kumimoji="1" lang="ja-JP" altLang="en-US" smtClean="0"/>
            </a:fld>
            <a:endParaRPr kumimoji="1" lang="ja-JP" altLang="en-US"/>
          </a:p>
        </p:txBody>
      </p:sp>
      <p:cxnSp>
        <p:nvCxnSpPr>
          <p:cNvPr id="6" name="直線コネクタ 5"/>
          <p:cNvCxnSpPr/>
          <p:nvPr userDrawn="1"/>
        </p:nvCxnSpPr>
        <p:spPr>
          <a:xfrm>
            <a:off x="0" y="1364298"/>
            <a:ext cx="9144000" cy="0"/>
          </a:xfrm>
          <a:prstGeom prst="line">
            <a:avLst/>
          </a:prstGeom>
          <a:ln w="12700" cmpd="sng">
            <a:solidFill>
              <a:srgbClr val="D2F0E9"/>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r>
              <a:rPr lang="en-US" altLang="ja-JP">
                <a:sym typeface="+mn-ea"/>
              </a:rPr>
              <a:t>26 November 2020</a:t>
            </a:r>
            <a:endParaRPr kumimoji="1" lang="ja-JP" altLang="en-US"/>
          </a:p>
        </p:txBody>
      </p:sp>
      <p:sp>
        <p:nvSpPr>
          <p:cNvPr id="3" name="フッター プレースホルダー 2"/>
          <p:cNvSpPr>
            <a:spLocks noGrp="1"/>
          </p:cNvSpPr>
          <p:nvPr>
            <p:ph type="ftr" sz="quarter" idx="11"/>
          </p:nvPr>
        </p:nvSpPr>
        <p:spPr/>
        <p:txBody>
          <a:bodyPr/>
          <a:lstStyle/>
          <a:p>
            <a:r>
              <a:rPr kumimoji="1" lang="en-US" altLang="ja-JP"/>
              <a:t>LAMPART</a:t>
            </a:r>
            <a:endParaRPr kumimoji="1" lang="ja-JP" altLang="en-US"/>
          </a:p>
        </p:txBody>
      </p:sp>
      <p:sp>
        <p:nvSpPr>
          <p:cNvPr id="4" name="スライド番号プレースホルダー 3"/>
          <p:cNvSpPr>
            <a:spLocks noGrp="1"/>
          </p:cNvSpPr>
          <p:nvPr>
            <p:ph type="sldNum" sz="quarter" idx="12"/>
          </p:nvPr>
        </p:nvSpPr>
        <p:spPr/>
        <p:txBody>
          <a:bodyPr/>
          <a:lstStyle>
            <a:lvl1pPr>
              <a:defRPr sz="1300"/>
            </a:lvl1pPr>
          </a:lstStyle>
          <a:p>
            <a:fld id="{C461C328-E9FF-BE48-9F5C-B11C11EC60FE}" type="slidenum">
              <a:rPr kumimoji="1" lang="ja-JP" altLang="en-US" smtClean="0"/>
            </a:fld>
            <a:endParaRPr kumimoji="1" lang="ja-JP"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1029664"/>
            <a:ext cx="3008313" cy="405435"/>
          </a:xfrm>
        </p:spPr>
        <p:txBody>
          <a:bodyPr anchor="b">
            <a:normAutofit/>
          </a:bodyPr>
          <a:lstStyle>
            <a:lvl1pPr algn="l">
              <a:defRPr sz="1600" b="1"/>
            </a:lvl1pPr>
          </a:lstStyle>
          <a:p>
            <a:r>
              <a:rPr kumimoji="1" lang="en-US" altLang="ja-JP"/>
              <a:t>Click to edit Master title style</a:t>
            </a:r>
            <a:endParaRPr kumimoji="1" lang="ja-JP" altLang="en-US"/>
          </a:p>
        </p:txBody>
      </p:sp>
      <p:sp>
        <p:nvSpPr>
          <p:cNvPr id="3" name="コンテンツ プレースホルダー 2"/>
          <p:cNvSpPr>
            <a:spLocks noGrp="1"/>
          </p:cNvSpPr>
          <p:nvPr>
            <p:ph idx="1"/>
          </p:nvPr>
        </p:nvSpPr>
        <p:spPr>
          <a:xfrm>
            <a:off x="3575050" y="1029664"/>
            <a:ext cx="5111750" cy="5096499"/>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kumimoji="1" lang="en-US" altLang="ja-JP"/>
              <a:t>Edit Master text styles</a:t>
            </a:r>
            <a:endParaRPr kumimoji="1" lang="en-US" altLang="ja-JP"/>
          </a:p>
          <a:p>
            <a:pPr lvl="1"/>
            <a:r>
              <a:rPr kumimoji="1" lang="en-US" altLang="ja-JP"/>
              <a:t>Second level</a:t>
            </a:r>
            <a:endParaRPr kumimoji="1" lang="en-US" altLang="ja-JP"/>
          </a:p>
          <a:p>
            <a:pPr lvl="2"/>
            <a:r>
              <a:rPr kumimoji="1" lang="en-US" altLang="ja-JP"/>
              <a:t>Third level</a:t>
            </a:r>
            <a:endParaRPr kumimoji="1" lang="en-US" altLang="ja-JP"/>
          </a:p>
          <a:p>
            <a:pPr lvl="3"/>
            <a:r>
              <a:rPr kumimoji="1" lang="en-US" altLang="ja-JP"/>
              <a:t>Fourth level</a:t>
            </a:r>
            <a:endParaRPr kumimoji="1" lang="en-US" altLang="ja-JP"/>
          </a:p>
          <a:p>
            <a:pPr lvl="4"/>
            <a:r>
              <a:rPr kumimoji="1" lang="en-US" altLang="ja-JP"/>
              <a:t>Fifth level</a:t>
            </a:r>
            <a:endParaRPr kumimoji="1" lang="ja-JP" altLang="en-US"/>
          </a:p>
        </p:txBody>
      </p:sp>
      <p:sp>
        <p:nvSpPr>
          <p:cNvPr id="4" name="テキスト プレースホルダー 3"/>
          <p:cNvSpPr>
            <a:spLocks noGrp="1"/>
          </p:cNvSpPr>
          <p:nvPr>
            <p:ph type="body" sz="half" idx="2"/>
          </p:nvPr>
        </p:nvSpPr>
        <p:spPr>
          <a:xfrm>
            <a:off x="457200" y="1435100"/>
            <a:ext cx="3008313" cy="4691063"/>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en-US" altLang="ja-JP"/>
              <a:t>Edit Master text styles</a:t>
            </a:r>
            <a:endParaRPr kumimoji="1" lang="en-US" altLang="ja-JP"/>
          </a:p>
        </p:txBody>
      </p:sp>
      <p:sp>
        <p:nvSpPr>
          <p:cNvPr id="5" name="日付プレースホルダー 4"/>
          <p:cNvSpPr>
            <a:spLocks noGrp="1"/>
          </p:cNvSpPr>
          <p:nvPr>
            <p:ph type="dt" sz="half" idx="10"/>
          </p:nvPr>
        </p:nvSpPr>
        <p:spPr/>
        <p:txBody>
          <a:bodyPr/>
          <a:lstStyle/>
          <a:p>
            <a:r>
              <a:rPr kumimoji="1" lang="en-US" altLang="ja-JP"/>
              <a:t>26 November 2020</a:t>
            </a:r>
            <a:endParaRPr kumimoji="1" lang="ja-JP" altLang="en-US"/>
          </a:p>
        </p:txBody>
      </p:sp>
      <p:sp>
        <p:nvSpPr>
          <p:cNvPr id="6" name="フッター プレースホルダー 5"/>
          <p:cNvSpPr>
            <a:spLocks noGrp="1"/>
          </p:cNvSpPr>
          <p:nvPr>
            <p:ph type="ftr" sz="quarter" idx="11"/>
          </p:nvPr>
        </p:nvSpPr>
        <p:spPr/>
        <p:txBody>
          <a:bodyPr/>
          <a:lstStyle/>
          <a:p>
            <a:r>
              <a:rPr kumimoji="1" lang="en-US" altLang="ja-JP"/>
              <a:t>LAMPART</a:t>
            </a:r>
            <a:endParaRPr kumimoji="1" lang="ja-JP" altLang="en-US"/>
          </a:p>
        </p:txBody>
      </p:sp>
      <p:sp>
        <p:nvSpPr>
          <p:cNvPr id="7" name="スライド番号プレースホルダー 6"/>
          <p:cNvSpPr>
            <a:spLocks noGrp="1"/>
          </p:cNvSpPr>
          <p:nvPr>
            <p:ph type="sldNum" sz="quarter" idx="12"/>
          </p:nvPr>
        </p:nvSpPr>
        <p:spPr/>
        <p:txBody>
          <a:bodyPr/>
          <a:lstStyle/>
          <a:p>
            <a:fld id="{C461C328-E9FF-BE48-9F5C-B11C11EC60FE}" type="slidenum">
              <a:rPr kumimoji="1" lang="ja-JP" altLang="en-US" smtClean="0"/>
            </a:fld>
            <a:endParaRPr kumimoji="1" lang="ja-JP"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ユーザー設定レイアウト">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lvl1pPr>
              <a:defRPr/>
            </a:lvl1pPr>
          </a:lstStyle>
          <a:p>
            <a:r>
              <a:rPr kumimoji="1" lang="ja-JP" altLang="en-US" dirty="0"/>
              <a:t>表のカラー</a:t>
            </a:r>
            <a:endParaRPr kumimoji="1" lang="ja-JP" altLang="en-US" dirty="0"/>
          </a:p>
        </p:txBody>
      </p:sp>
      <p:sp>
        <p:nvSpPr>
          <p:cNvPr id="3" name="日付プレースホルダー 2"/>
          <p:cNvSpPr>
            <a:spLocks noGrp="1"/>
          </p:cNvSpPr>
          <p:nvPr>
            <p:ph type="dt" sz="half" idx="10"/>
          </p:nvPr>
        </p:nvSpPr>
        <p:spPr/>
        <p:txBody>
          <a:bodyPr/>
          <a:lstStyle/>
          <a:p>
            <a:r>
              <a:rPr lang="en-US" altLang="ja-JP">
                <a:sym typeface="+mn-ea"/>
              </a:rPr>
              <a:t>26 November 2020</a:t>
            </a:r>
            <a:endParaRPr lang="ja-JP" altLang="en-US" dirty="0"/>
          </a:p>
        </p:txBody>
      </p:sp>
      <p:sp>
        <p:nvSpPr>
          <p:cNvPr id="4" name="フッター プレースホルダー 3"/>
          <p:cNvSpPr>
            <a:spLocks noGrp="1"/>
          </p:cNvSpPr>
          <p:nvPr>
            <p:ph type="ftr" sz="quarter" idx="11"/>
          </p:nvPr>
        </p:nvSpPr>
        <p:spPr/>
        <p:txBody>
          <a:bodyPr/>
          <a:lstStyle/>
          <a:p>
            <a:r>
              <a:rPr lang="en-US" altLang="ja-JP"/>
              <a:t>LAMPART</a:t>
            </a:r>
            <a:endParaRPr lang="ja-JP" altLang="en-US"/>
          </a:p>
        </p:txBody>
      </p:sp>
      <p:sp>
        <p:nvSpPr>
          <p:cNvPr id="5" name="スライド番号プレースホルダー 4"/>
          <p:cNvSpPr>
            <a:spLocks noGrp="1"/>
          </p:cNvSpPr>
          <p:nvPr>
            <p:ph type="sldNum" sz="quarter" idx="12"/>
          </p:nvPr>
        </p:nvSpPr>
        <p:spPr/>
        <p:txBody>
          <a:bodyPr/>
          <a:lstStyle/>
          <a:p>
            <a:fld id="{C461C328-E9FF-BE48-9F5C-B11C11EC60FE}" type="slidenum">
              <a:rPr lang="ja-JP" altLang="en-US" smtClean="0"/>
            </a:fld>
            <a:endParaRPr lang="ja-JP" altLang="en-US"/>
          </a:p>
        </p:txBody>
      </p:sp>
      <p:graphicFrame>
        <p:nvGraphicFramePr>
          <p:cNvPr id="6" name="コンテンツ プレースホルダー 6"/>
          <p:cNvGraphicFramePr/>
          <p:nvPr userDrawn="1"/>
        </p:nvGraphicFramePr>
        <p:xfrm>
          <a:off x="457200" y="1682268"/>
          <a:ext cx="3818986" cy="1870359"/>
        </p:xfrm>
        <a:graphic>
          <a:graphicData uri="http://schemas.openxmlformats.org/drawingml/2006/table">
            <a:tbl>
              <a:tblPr firstRow="1" bandRow="1">
                <a:tableStyleId>{72833802-FEF1-4C79-8D5D-14CF1EAF98D9}</a:tableStyleId>
              </a:tblPr>
              <a:tblGrid>
                <a:gridCol w="1909493"/>
                <a:gridCol w="1909493"/>
              </a:tblGrid>
              <a:tr h="408231">
                <a:tc>
                  <a:txBody>
                    <a:bodyPr/>
                    <a:lstStyle/>
                    <a:p>
                      <a:pPr algn="ctr"/>
                      <a:r>
                        <a:rPr kumimoji="1" lang="en-US" altLang="ja-JP" b="1" dirty="0">
                          <a:solidFill>
                            <a:schemeClr val="accent5">
                              <a:lumMod val="50000"/>
                            </a:schemeClr>
                          </a:solidFill>
                          <a:latin typeface="+mn-ea"/>
                          <a:ea typeface="+mn-ea"/>
                          <a:cs typeface="ヒラギノ角ゴ Pro W6"/>
                        </a:rPr>
                        <a:t>Header</a:t>
                      </a:r>
                      <a:endParaRPr kumimoji="1" lang="en-US" altLang="ja-JP" b="1" dirty="0">
                        <a:solidFill>
                          <a:schemeClr val="accent5">
                            <a:lumMod val="50000"/>
                          </a:schemeClr>
                        </a:solidFill>
                        <a:latin typeface="+mn-ea"/>
                        <a:ea typeface="+mn-ea"/>
                        <a:cs typeface="ヒラギノ角ゴ Pro W6"/>
                      </a:endParaRPr>
                    </a:p>
                  </a:txBody>
                  <a:tcPr anchor="ctr">
                    <a:lnL w="12700" cap="flat" cmpd="sng" algn="ctr">
                      <a:solidFill>
                        <a:srgbClr val="A5D848">
                          <a:lumMod val="75000"/>
                        </a:srgbClr>
                      </a:solidFill>
                      <a:prstDash val="solid"/>
                      <a:round/>
                      <a:headEnd type="none" w="med" len="med"/>
                      <a:tailEnd type="none" w="med" len="med"/>
                    </a:lnL>
                    <a:lnR w="12700" cap="flat" cmpd="sng" algn="ctr">
                      <a:solidFill>
                        <a:srgbClr val="A5D848">
                          <a:lumMod val="75000"/>
                        </a:srgbClr>
                      </a:solidFill>
                      <a:prstDash val="solid"/>
                      <a:round/>
                      <a:headEnd type="none" w="med" len="med"/>
                      <a:tailEnd type="none" w="med" len="med"/>
                    </a:lnR>
                    <a:lnT w="12700" cap="flat" cmpd="sng" algn="ctr">
                      <a:solidFill>
                        <a:srgbClr val="A5D848">
                          <a:lumMod val="75000"/>
                        </a:srgbClr>
                      </a:solidFill>
                      <a:prstDash val="solid"/>
                      <a:round/>
                      <a:headEnd type="none" w="med" len="med"/>
                      <a:tailEnd type="none" w="med" len="med"/>
                    </a:lnT>
                    <a:lnB w="12700" cap="flat" cmpd="sng" algn="ctr">
                      <a:solidFill>
                        <a:srgbClr val="A5D848">
                          <a:lumMod val="75000"/>
                        </a:srgbClr>
                      </a:solid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defRPr/>
                      </a:pPr>
                      <a:r>
                        <a:rPr kumimoji="1" lang="en-US" altLang="ja-JP" b="1" dirty="0">
                          <a:solidFill>
                            <a:schemeClr val="accent5">
                              <a:lumMod val="50000"/>
                            </a:schemeClr>
                          </a:solidFill>
                          <a:latin typeface="+mn-ea"/>
                          <a:ea typeface="+mn-ea"/>
                          <a:cs typeface="ヒラギノ角ゴ Pro W6"/>
                        </a:rPr>
                        <a:t>Header</a:t>
                      </a:r>
                      <a:endParaRPr kumimoji="1" lang="en-US" altLang="ja-JP" b="1" dirty="0">
                        <a:solidFill>
                          <a:schemeClr val="accent5">
                            <a:lumMod val="50000"/>
                          </a:schemeClr>
                        </a:solidFill>
                        <a:latin typeface="+mn-ea"/>
                        <a:ea typeface="+mn-ea"/>
                        <a:cs typeface="ヒラギノ角ゴ Pro W6"/>
                      </a:endParaRPr>
                    </a:p>
                  </a:txBody>
                  <a:tcPr anchor="ctr">
                    <a:lnL w="12700" cap="flat" cmpd="sng" algn="ctr">
                      <a:solidFill>
                        <a:srgbClr val="A5D848">
                          <a:lumMod val="75000"/>
                        </a:srgbClr>
                      </a:solidFill>
                      <a:prstDash val="solid"/>
                      <a:round/>
                      <a:headEnd type="none" w="med" len="med"/>
                      <a:tailEnd type="none" w="med" len="med"/>
                    </a:lnL>
                    <a:lnR w="12700" cap="flat" cmpd="sng" algn="ctr">
                      <a:solidFill>
                        <a:srgbClr val="A5D848">
                          <a:lumMod val="75000"/>
                        </a:srgbClr>
                      </a:solidFill>
                      <a:prstDash val="solid"/>
                      <a:round/>
                      <a:headEnd type="none" w="med" len="med"/>
                      <a:tailEnd type="none" w="med" len="med"/>
                    </a:lnR>
                    <a:lnT w="12700" cap="flat" cmpd="sng" algn="ctr">
                      <a:solidFill>
                        <a:srgbClr val="A5D848">
                          <a:lumMod val="75000"/>
                        </a:srgbClr>
                      </a:solidFill>
                      <a:prstDash val="solid"/>
                      <a:round/>
                      <a:headEnd type="none" w="med" len="med"/>
                      <a:tailEnd type="none" w="med" len="med"/>
                    </a:lnT>
                    <a:lnB w="12700" cap="flat" cmpd="sng" algn="ctr">
                      <a:solidFill>
                        <a:srgbClr val="A5D848">
                          <a:lumMod val="75000"/>
                        </a:srgbClr>
                      </a:solid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tr>
              <a:tr h="365532">
                <a:tc>
                  <a:txBody>
                    <a:bodyPr/>
                    <a:lstStyle/>
                    <a:p>
                      <a:pPr algn="ctr"/>
                      <a:r>
                        <a:rPr kumimoji="1" lang="ja-JP" altLang="en-US" sz="1400" dirty="0">
                          <a:solidFill>
                            <a:schemeClr val="bg1">
                              <a:lumMod val="50000"/>
                            </a:schemeClr>
                          </a:solidFill>
                        </a:rPr>
                        <a:t>テキスト</a:t>
                      </a:r>
                      <a:endParaRPr kumimoji="1" lang="ja-JP" altLang="en-US" sz="1400" dirty="0">
                        <a:solidFill>
                          <a:schemeClr val="bg1">
                            <a:lumMod val="50000"/>
                          </a:schemeClr>
                        </a:solidFill>
                      </a:endParaRPr>
                    </a:p>
                  </a:txBody>
                  <a:tcPr anchor="ctr">
                    <a:lnL w="12700" cap="flat" cmpd="sng" algn="ctr">
                      <a:solidFill>
                        <a:srgbClr val="A5D848">
                          <a:lumMod val="75000"/>
                        </a:srgbClr>
                      </a:solidFill>
                      <a:prstDash val="solid"/>
                      <a:round/>
                      <a:headEnd type="none" w="med" len="med"/>
                      <a:tailEnd type="none" w="med" len="med"/>
                    </a:lnL>
                    <a:lnR w="12700" cap="flat" cmpd="sng" algn="ctr">
                      <a:solidFill>
                        <a:srgbClr val="A5D848">
                          <a:lumMod val="75000"/>
                        </a:srgbClr>
                      </a:solidFill>
                      <a:prstDash val="solid"/>
                      <a:round/>
                      <a:headEnd type="none" w="med" len="med"/>
                      <a:tailEnd type="none" w="med" len="med"/>
                    </a:lnR>
                    <a:lnT w="12700" cap="flat" cmpd="sng" algn="ctr">
                      <a:solidFill>
                        <a:srgbClr val="A5D848">
                          <a:lumMod val="75000"/>
                        </a:srgbClr>
                      </a:solidFill>
                      <a:prstDash val="solid"/>
                      <a:round/>
                      <a:headEnd type="none" w="med" len="med"/>
                      <a:tailEnd type="none" w="med" len="med"/>
                    </a:lnT>
                    <a:lnB w="12700" cap="flat" cmpd="sng" algn="ctr">
                      <a:solidFill>
                        <a:srgbClr val="A5D848">
                          <a:lumMod val="75000"/>
                        </a:srgb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defRPr/>
                      </a:pPr>
                      <a:r>
                        <a:rPr kumimoji="1" lang="ja-JP" altLang="en-US" sz="1400" dirty="0">
                          <a:solidFill>
                            <a:schemeClr val="bg1">
                              <a:lumMod val="50000"/>
                            </a:schemeClr>
                          </a:solidFill>
                        </a:rPr>
                        <a:t>テキスト</a:t>
                      </a:r>
                      <a:endParaRPr kumimoji="1" lang="ja-JP" altLang="en-US" sz="1400" dirty="0">
                        <a:solidFill>
                          <a:schemeClr val="bg1">
                            <a:lumMod val="50000"/>
                          </a:schemeClr>
                        </a:solidFill>
                      </a:endParaRPr>
                    </a:p>
                  </a:txBody>
                  <a:tcPr anchor="ctr">
                    <a:lnL w="12700" cap="flat" cmpd="sng" algn="ctr">
                      <a:solidFill>
                        <a:srgbClr val="A5D848">
                          <a:lumMod val="75000"/>
                        </a:srgbClr>
                      </a:solidFill>
                      <a:prstDash val="solid"/>
                      <a:round/>
                      <a:headEnd type="none" w="med" len="med"/>
                      <a:tailEnd type="none" w="med" len="med"/>
                    </a:lnL>
                    <a:lnR w="12700" cap="flat" cmpd="sng" algn="ctr">
                      <a:solidFill>
                        <a:srgbClr val="A5D848">
                          <a:lumMod val="75000"/>
                        </a:srgbClr>
                      </a:solidFill>
                      <a:prstDash val="solid"/>
                      <a:round/>
                      <a:headEnd type="none" w="med" len="med"/>
                      <a:tailEnd type="none" w="med" len="med"/>
                    </a:lnR>
                    <a:lnT w="12700" cap="flat" cmpd="sng" algn="ctr">
                      <a:solidFill>
                        <a:srgbClr val="A5D848">
                          <a:lumMod val="75000"/>
                        </a:srgbClr>
                      </a:solidFill>
                      <a:prstDash val="solid"/>
                      <a:round/>
                      <a:headEnd type="none" w="med" len="med"/>
                      <a:tailEnd type="none" w="med" len="med"/>
                    </a:lnT>
                    <a:lnB w="12700" cap="flat" cmpd="sng" algn="ctr">
                      <a:solidFill>
                        <a:srgbClr val="A5D848">
                          <a:lumMod val="75000"/>
                        </a:srgbClr>
                      </a:solidFill>
                      <a:prstDash val="solid"/>
                      <a:round/>
                      <a:headEnd type="none" w="med" len="med"/>
                      <a:tailEnd type="none" w="med" len="med"/>
                    </a:lnB>
                    <a:lnTlToBr w="12700" cmpd="sng">
                      <a:noFill/>
                      <a:prstDash val="solid"/>
                    </a:lnTlToBr>
                    <a:lnBlToTr w="12700" cmpd="sng">
                      <a:noFill/>
                      <a:prstDash val="solid"/>
                    </a:lnBlToTr>
                  </a:tcPr>
                </a:tc>
              </a:tr>
              <a:tr h="365125">
                <a:tc>
                  <a:txBody>
                    <a:bodyPr/>
                    <a:lstStyle/>
                    <a:p>
                      <a:pPr marL="0" marR="0" indent="0" algn="ctr" defTabSz="457200" rtl="0" eaLnBrk="1" fontAlgn="auto" latinLnBrk="0" hangingPunct="1">
                        <a:lnSpc>
                          <a:spcPct val="100000"/>
                        </a:lnSpc>
                        <a:spcBef>
                          <a:spcPts val="0"/>
                        </a:spcBef>
                        <a:spcAft>
                          <a:spcPts val="0"/>
                        </a:spcAft>
                        <a:buClrTx/>
                        <a:buSzTx/>
                        <a:buFontTx/>
                        <a:buNone/>
                        <a:defRPr/>
                      </a:pPr>
                      <a:r>
                        <a:rPr kumimoji="1" lang="ja-JP" altLang="en-US" sz="1400" dirty="0">
                          <a:solidFill>
                            <a:schemeClr val="bg1">
                              <a:lumMod val="50000"/>
                            </a:schemeClr>
                          </a:solidFill>
                        </a:rPr>
                        <a:t>テキスト</a:t>
                      </a:r>
                      <a:endParaRPr kumimoji="1" lang="ja-JP" altLang="en-US" sz="1400" dirty="0">
                        <a:solidFill>
                          <a:schemeClr val="bg1">
                            <a:lumMod val="50000"/>
                          </a:schemeClr>
                        </a:solidFill>
                      </a:endParaRPr>
                    </a:p>
                  </a:txBody>
                  <a:tcPr anchor="ctr">
                    <a:lnL w="12700" cap="flat" cmpd="sng" algn="ctr">
                      <a:solidFill>
                        <a:srgbClr val="A5D848">
                          <a:lumMod val="75000"/>
                        </a:srgbClr>
                      </a:solidFill>
                      <a:prstDash val="solid"/>
                      <a:round/>
                      <a:headEnd type="none" w="med" len="med"/>
                      <a:tailEnd type="none" w="med" len="med"/>
                    </a:lnL>
                    <a:lnR w="12700" cap="flat" cmpd="sng" algn="ctr">
                      <a:solidFill>
                        <a:srgbClr val="A5D848">
                          <a:lumMod val="75000"/>
                        </a:srgbClr>
                      </a:solidFill>
                      <a:prstDash val="solid"/>
                      <a:round/>
                      <a:headEnd type="none" w="med" len="med"/>
                      <a:tailEnd type="none" w="med" len="med"/>
                    </a:lnR>
                    <a:lnT w="12700" cap="flat" cmpd="sng" algn="ctr">
                      <a:solidFill>
                        <a:srgbClr val="A5D848">
                          <a:lumMod val="75000"/>
                        </a:srgbClr>
                      </a:solidFill>
                      <a:prstDash val="solid"/>
                      <a:round/>
                      <a:headEnd type="none" w="med" len="med"/>
                      <a:tailEnd type="none" w="med" len="med"/>
                    </a:lnT>
                    <a:lnB w="12700" cap="flat" cmpd="sng" algn="ctr">
                      <a:solidFill>
                        <a:srgbClr val="A5D848">
                          <a:lumMod val="75000"/>
                        </a:srgb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defRPr/>
                      </a:pPr>
                      <a:r>
                        <a:rPr kumimoji="1" lang="ja-JP" altLang="en-US" sz="1400" dirty="0">
                          <a:solidFill>
                            <a:schemeClr val="bg1">
                              <a:lumMod val="50000"/>
                            </a:schemeClr>
                          </a:solidFill>
                        </a:rPr>
                        <a:t>テキスト</a:t>
                      </a:r>
                      <a:endParaRPr kumimoji="1" lang="ja-JP" altLang="en-US" sz="1400" dirty="0">
                        <a:solidFill>
                          <a:schemeClr val="bg1">
                            <a:lumMod val="50000"/>
                          </a:schemeClr>
                        </a:solidFill>
                      </a:endParaRPr>
                    </a:p>
                  </a:txBody>
                  <a:tcPr anchor="ctr">
                    <a:lnL w="12700" cap="flat" cmpd="sng" algn="ctr">
                      <a:solidFill>
                        <a:srgbClr val="A5D848">
                          <a:lumMod val="75000"/>
                        </a:srgbClr>
                      </a:solidFill>
                      <a:prstDash val="solid"/>
                      <a:round/>
                      <a:headEnd type="none" w="med" len="med"/>
                      <a:tailEnd type="none" w="med" len="med"/>
                    </a:lnL>
                    <a:lnR w="12700" cap="flat" cmpd="sng" algn="ctr">
                      <a:solidFill>
                        <a:srgbClr val="A5D848">
                          <a:lumMod val="75000"/>
                        </a:srgbClr>
                      </a:solidFill>
                      <a:prstDash val="solid"/>
                      <a:round/>
                      <a:headEnd type="none" w="med" len="med"/>
                      <a:tailEnd type="none" w="med" len="med"/>
                    </a:lnR>
                    <a:lnT w="12700" cap="flat" cmpd="sng" algn="ctr">
                      <a:solidFill>
                        <a:srgbClr val="A5D848">
                          <a:lumMod val="75000"/>
                        </a:srgbClr>
                      </a:solidFill>
                      <a:prstDash val="solid"/>
                      <a:round/>
                      <a:headEnd type="none" w="med" len="med"/>
                      <a:tailEnd type="none" w="med" len="med"/>
                    </a:lnT>
                    <a:lnB w="12700" cap="flat" cmpd="sng" algn="ctr">
                      <a:solidFill>
                        <a:srgbClr val="A5D848">
                          <a:lumMod val="75000"/>
                        </a:srgbClr>
                      </a:solidFill>
                      <a:prstDash val="solid"/>
                      <a:round/>
                      <a:headEnd type="none" w="med" len="med"/>
                      <a:tailEnd type="none" w="med" len="med"/>
                    </a:lnB>
                    <a:lnTlToBr w="12700" cmpd="sng">
                      <a:noFill/>
                      <a:prstDash val="solid"/>
                    </a:lnTlToBr>
                    <a:lnBlToTr w="12700" cmpd="sng">
                      <a:noFill/>
                      <a:prstDash val="solid"/>
                    </a:lnBlToTr>
                  </a:tcPr>
                </a:tc>
              </a:tr>
              <a:tr h="365532">
                <a:tc>
                  <a:txBody>
                    <a:bodyPr/>
                    <a:lstStyle/>
                    <a:p>
                      <a:pPr marL="0" marR="0" indent="0" algn="ctr" defTabSz="457200" rtl="0" eaLnBrk="1" fontAlgn="auto" latinLnBrk="0" hangingPunct="1">
                        <a:lnSpc>
                          <a:spcPct val="100000"/>
                        </a:lnSpc>
                        <a:spcBef>
                          <a:spcPts val="0"/>
                        </a:spcBef>
                        <a:spcAft>
                          <a:spcPts val="0"/>
                        </a:spcAft>
                        <a:buClrTx/>
                        <a:buSzTx/>
                        <a:buFontTx/>
                        <a:buNone/>
                        <a:defRPr/>
                      </a:pPr>
                      <a:r>
                        <a:rPr kumimoji="1" lang="ja-JP" altLang="en-US" sz="1400" dirty="0">
                          <a:solidFill>
                            <a:schemeClr val="bg1">
                              <a:lumMod val="50000"/>
                            </a:schemeClr>
                          </a:solidFill>
                        </a:rPr>
                        <a:t>テキスト</a:t>
                      </a:r>
                      <a:endParaRPr kumimoji="1" lang="ja-JP" altLang="en-US" sz="1400" dirty="0">
                        <a:solidFill>
                          <a:schemeClr val="bg1">
                            <a:lumMod val="50000"/>
                          </a:schemeClr>
                        </a:solidFill>
                      </a:endParaRPr>
                    </a:p>
                  </a:txBody>
                  <a:tcPr anchor="ctr">
                    <a:lnL w="12700" cap="flat" cmpd="sng" algn="ctr">
                      <a:solidFill>
                        <a:srgbClr val="A5D848">
                          <a:lumMod val="75000"/>
                        </a:srgbClr>
                      </a:solidFill>
                      <a:prstDash val="solid"/>
                      <a:round/>
                      <a:headEnd type="none" w="med" len="med"/>
                      <a:tailEnd type="none" w="med" len="med"/>
                    </a:lnL>
                    <a:lnR w="12700" cap="flat" cmpd="sng" algn="ctr">
                      <a:solidFill>
                        <a:srgbClr val="A5D848">
                          <a:lumMod val="75000"/>
                        </a:srgbClr>
                      </a:solidFill>
                      <a:prstDash val="solid"/>
                      <a:round/>
                      <a:headEnd type="none" w="med" len="med"/>
                      <a:tailEnd type="none" w="med" len="med"/>
                    </a:lnR>
                    <a:lnT w="12700" cap="flat" cmpd="sng" algn="ctr">
                      <a:solidFill>
                        <a:srgbClr val="A5D848">
                          <a:lumMod val="75000"/>
                        </a:srgbClr>
                      </a:solidFill>
                      <a:prstDash val="solid"/>
                      <a:round/>
                      <a:headEnd type="none" w="med" len="med"/>
                      <a:tailEnd type="none" w="med" len="med"/>
                    </a:lnT>
                    <a:lnB w="12700" cap="flat" cmpd="sng" algn="ctr">
                      <a:solidFill>
                        <a:srgbClr val="A5D848">
                          <a:lumMod val="75000"/>
                        </a:srgb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defRPr/>
                      </a:pPr>
                      <a:r>
                        <a:rPr kumimoji="1" lang="ja-JP" altLang="en-US" sz="1400" dirty="0">
                          <a:solidFill>
                            <a:schemeClr val="bg1">
                              <a:lumMod val="50000"/>
                            </a:schemeClr>
                          </a:solidFill>
                        </a:rPr>
                        <a:t>テキスト</a:t>
                      </a:r>
                      <a:endParaRPr kumimoji="1" lang="ja-JP" altLang="en-US" sz="1400" dirty="0">
                        <a:solidFill>
                          <a:schemeClr val="bg1">
                            <a:lumMod val="50000"/>
                          </a:schemeClr>
                        </a:solidFill>
                      </a:endParaRPr>
                    </a:p>
                  </a:txBody>
                  <a:tcPr anchor="ctr">
                    <a:lnL w="12700" cap="flat" cmpd="sng" algn="ctr">
                      <a:solidFill>
                        <a:srgbClr val="A5D848">
                          <a:lumMod val="75000"/>
                        </a:srgbClr>
                      </a:solidFill>
                      <a:prstDash val="solid"/>
                      <a:round/>
                      <a:headEnd type="none" w="med" len="med"/>
                      <a:tailEnd type="none" w="med" len="med"/>
                    </a:lnL>
                    <a:lnR w="12700" cap="flat" cmpd="sng" algn="ctr">
                      <a:solidFill>
                        <a:srgbClr val="A5D848">
                          <a:lumMod val="75000"/>
                        </a:srgbClr>
                      </a:solidFill>
                      <a:prstDash val="solid"/>
                      <a:round/>
                      <a:headEnd type="none" w="med" len="med"/>
                      <a:tailEnd type="none" w="med" len="med"/>
                    </a:lnR>
                    <a:lnT w="12700" cap="flat" cmpd="sng" algn="ctr">
                      <a:solidFill>
                        <a:srgbClr val="A5D848">
                          <a:lumMod val="75000"/>
                        </a:srgbClr>
                      </a:solidFill>
                      <a:prstDash val="solid"/>
                      <a:round/>
                      <a:headEnd type="none" w="med" len="med"/>
                      <a:tailEnd type="none" w="med" len="med"/>
                    </a:lnT>
                    <a:lnB w="12700" cap="flat" cmpd="sng" algn="ctr">
                      <a:solidFill>
                        <a:srgbClr val="A5D848">
                          <a:lumMod val="75000"/>
                        </a:srgbClr>
                      </a:solidFill>
                      <a:prstDash val="solid"/>
                      <a:round/>
                      <a:headEnd type="none" w="med" len="med"/>
                      <a:tailEnd type="none" w="med" len="med"/>
                    </a:lnB>
                    <a:lnTlToBr w="12700" cmpd="sng">
                      <a:noFill/>
                      <a:prstDash val="solid"/>
                    </a:lnTlToBr>
                    <a:lnBlToTr w="12700" cmpd="sng">
                      <a:noFill/>
                      <a:prstDash val="solid"/>
                    </a:lnBlToTr>
                  </a:tcPr>
                </a:tc>
              </a:tr>
              <a:tr h="365532">
                <a:tc>
                  <a:txBody>
                    <a:bodyPr/>
                    <a:lstStyle/>
                    <a:p>
                      <a:pPr marL="0" marR="0" indent="0" algn="ctr" defTabSz="457200" rtl="0" eaLnBrk="1" fontAlgn="auto" latinLnBrk="0" hangingPunct="1">
                        <a:lnSpc>
                          <a:spcPct val="100000"/>
                        </a:lnSpc>
                        <a:spcBef>
                          <a:spcPts val="0"/>
                        </a:spcBef>
                        <a:spcAft>
                          <a:spcPts val="0"/>
                        </a:spcAft>
                        <a:buClrTx/>
                        <a:buSzTx/>
                        <a:buFontTx/>
                        <a:buNone/>
                        <a:defRPr/>
                      </a:pPr>
                      <a:r>
                        <a:rPr kumimoji="1" lang="ja-JP" altLang="en-US" sz="1400" dirty="0">
                          <a:solidFill>
                            <a:schemeClr val="bg1">
                              <a:lumMod val="50000"/>
                            </a:schemeClr>
                          </a:solidFill>
                        </a:rPr>
                        <a:t>テキスト</a:t>
                      </a:r>
                      <a:endParaRPr kumimoji="1" lang="ja-JP" altLang="en-US" sz="1400" dirty="0">
                        <a:solidFill>
                          <a:schemeClr val="bg1">
                            <a:lumMod val="50000"/>
                          </a:schemeClr>
                        </a:solidFill>
                      </a:endParaRPr>
                    </a:p>
                  </a:txBody>
                  <a:tcPr anchor="ctr">
                    <a:lnL w="12700" cap="flat" cmpd="sng" algn="ctr">
                      <a:solidFill>
                        <a:srgbClr val="A5D848">
                          <a:lumMod val="75000"/>
                        </a:srgbClr>
                      </a:solidFill>
                      <a:prstDash val="solid"/>
                      <a:round/>
                      <a:headEnd type="none" w="med" len="med"/>
                      <a:tailEnd type="none" w="med" len="med"/>
                    </a:lnL>
                    <a:lnR w="12700" cap="flat" cmpd="sng" algn="ctr">
                      <a:solidFill>
                        <a:srgbClr val="A5D848">
                          <a:lumMod val="75000"/>
                        </a:srgbClr>
                      </a:solidFill>
                      <a:prstDash val="solid"/>
                      <a:round/>
                      <a:headEnd type="none" w="med" len="med"/>
                      <a:tailEnd type="none" w="med" len="med"/>
                    </a:lnR>
                    <a:lnT w="12700" cap="flat" cmpd="sng" algn="ctr">
                      <a:solidFill>
                        <a:srgbClr val="A5D848">
                          <a:lumMod val="75000"/>
                        </a:srgbClr>
                      </a:solidFill>
                      <a:prstDash val="solid"/>
                      <a:round/>
                      <a:headEnd type="none" w="med" len="med"/>
                      <a:tailEnd type="none" w="med" len="med"/>
                    </a:lnT>
                    <a:lnB w="12700" cap="flat" cmpd="sng" algn="ctr">
                      <a:solidFill>
                        <a:srgbClr val="A5D848">
                          <a:lumMod val="75000"/>
                        </a:srgb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defRPr/>
                      </a:pPr>
                      <a:r>
                        <a:rPr kumimoji="1" lang="ja-JP" altLang="en-US" sz="1400" dirty="0">
                          <a:solidFill>
                            <a:schemeClr val="bg1">
                              <a:lumMod val="50000"/>
                            </a:schemeClr>
                          </a:solidFill>
                        </a:rPr>
                        <a:t>テキスト</a:t>
                      </a:r>
                      <a:endParaRPr kumimoji="1" lang="ja-JP" altLang="en-US" sz="1400" dirty="0">
                        <a:solidFill>
                          <a:schemeClr val="bg1">
                            <a:lumMod val="50000"/>
                          </a:schemeClr>
                        </a:solidFill>
                      </a:endParaRPr>
                    </a:p>
                  </a:txBody>
                  <a:tcPr anchor="ctr">
                    <a:lnL w="12700" cap="flat" cmpd="sng" algn="ctr">
                      <a:solidFill>
                        <a:srgbClr val="A5D848">
                          <a:lumMod val="75000"/>
                        </a:srgbClr>
                      </a:solidFill>
                      <a:prstDash val="solid"/>
                      <a:round/>
                      <a:headEnd type="none" w="med" len="med"/>
                      <a:tailEnd type="none" w="med" len="med"/>
                    </a:lnL>
                    <a:lnR w="12700" cap="flat" cmpd="sng" algn="ctr">
                      <a:solidFill>
                        <a:srgbClr val="A5D848">
                          <a:lumMod val="75000"/>
                        </a:srgbClr>
                      </a:solidFill>
                      <a:prstDash val="solid"/>
                      <a:round/>
                      <a:headEnd type="none" w="med" len="med"/>
                      <a:tailEnd type="none" w="med" len="med"/>
                    </a:lnR>
                    <a:lnT w="12700" cap="flat" cmpd="sng" algn="ctr">
                      <a:solidFill>
                        <a:srgbClr val="A5D848">
                          <a:lumMod val="75000"/>
                        </a:srgbClr>
                      </a:solidFill>
                      <a:prstDash val="solid"/>
                      <a:round/>
                      <a:headEnd type="none" w="med" len="med"/>
                      <a:tailEnd type="none" w="med" len="med"/>
                    </a:lnT>
                    <a:lnB w="12700" cap="flat" cmpd="sng" algn="ctr">
                      <a:solidFill>
                        <a:srgbClr val="A5D848">
                          <a:lumMod val="75000"/>
                        </a:srgbClr>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graphicFrame>
        <p:nvGraphicFramePr>
          <p:cNvPr id="7" name="コンテンツ プレースホルダー 6"/>
          <p:cNvGraphicFramePr/>
          <p:nvPr userDrawn="1"/>
        </p:nvGraphicFramePr>
        <p:xfrm>
          <a:off x="4867814" y="1682268"/>
          <a:ext cx="3818986" cy="1870359"/>
        </p:xfrm>
        <a:graphic>
          <a:graphicData uri="http://schemas.openxmlformats.org/drawingml/2006/table">
            <a:tbl>
              <a:tblPr firstRow="1" bandRow="1">
                <a:tableStyleId>{72833802-FEF1-4C79-8D5D-14CF1EAF98D9}</a:tableStyleId>
              </a:tblPr>
              <a:tblGrid>
                <a:gridCol w="1909493"/>
                <a:gridCol w="1909493"/>
              </a:tblGrid>
              <a:tr h="408231">
                <a:tc>
                  <a:txBody>
                    <a:bodyPr/>
                    <a:lstStyle/>
                    <a:p>
                      <a:pPr algn="ctr"/>
                      <a:r>
                        <a:rPr kumimoji="1" lang="en-US" altLang="ja-JP" b="1" dirty="0">
                          <a:solidFill>
                            <a:schemeClr val="bg1"/>
                          </a:solidFill>
                          <a:effectLst>
                            <a:outerShdw dist="25400" dir="16200000" algn="tl" rotWithShape="0">
                              <a:schemeClr val="accent4">
                                <a:lumMod val="50000"/>
                                <a:alpha val="25000"/>
                              </a:schemeClr>
                            </a:outerShdw>
                          </a:effectLst>
                          <a:latin typeface="+mn-ea"/>
                          <a:ea typeface="+mn-ea"/>
                          <a:cs typeface="ヒラギノ角ゴ Pro W6"/>
                        </a:rPr>
                        <a:t>Header</a:t>
                      </a:r>
                      <a:endParaRPr kumimoji="1" lang="en-US" altLang="ja-JP" b="1" dirty="0">
                        <a:solidFill>
                          <a:schemeClr val="bg1"/>
                        </a:solidFill>
                        <a:effectLst>
                          <a:outerShdw dist="25400" dir="16200000" algn="tl" rotWithShape="0">
                            <a:schemeClr val="accent4">
                              <a:lumMod val="50000"/>
                              <a:alpha val="25000"/>
                            </a:schemeClr>
                          </a:outerShdw>
                        </a:effectLst>
                        <a:latin typeface="+mn-ea"/>
                        <a:ea typeface="+mn-ea"/>
                        <a:cs typeface="ヒラギノ角ゴ Pro W6"/>
                      </a:endParaRPr>
                    </a:p>
                  </a:txBody>
                  <a:tcPr anchor="ctr">
                    <a:lnL w="12700" cap="flat" cmpd="sng" algn="ctr">
                      <a:solidFill>
                        <a:srgbClr val="A5D848">
                          <a:lumMod val="50000"/>
                        </a:srgbClr>
                      </a:solidFill>
                      <a:prstDash val="solid"/>
                      <a:round/>
                      <a:headEnd type="none" w="med" len="med"/>
                      <a:tailEnd type="none" w="med" len="med"/>
                    </a:lnL>
                    <a:lnR w="12700" cap="flat" cmpd="sng" algn="ctr">
                      <a:solidFill>
                        <a:srgbClr val="A5D848">
                          <a:lumMod val="50000"/>
                        </a:srgbClr>
                      </a:solidFill>
                      <a:prstDash val="solid"/>
                      <a:round/>
                      <a:headEnd type="none" w="med" len="med"/>
                      <a:tailEnd type="none" w="med" len="med"/>
                    </a:lnR>
                    <a:lnT w="12700" cap="flat" cmpd="sng" algn="ctr">
                      <a:solidFill>
                        <a:srgbClr val="A5D848">
                          <a:lumMod val="50000"/>
                        </a:srgbClr>
                      </a:solidFill>
                      <a:prstDash val="solid"/>
                      <a:round/>
                      <a:headEnd type="none" w="med" len="med"/>
                      <a:tailEnd type="none" w="med" len="med"/>
                    </a:lnT>
                    <a:lnB w="12700" cap="flat" cmpd="sng" algn="ctr">
                      <a:solidFill>
                        <a:srgbClr val="A5D848">
                          <a:lumMod val="50000"/>
                        </a:srgbClr>
                      </a:solidFill>
                      <a:prstDash val="solid"/>
                      <a:round/>
                      <a:headEnd type="none" w="med" len="med"/>
                      <a:tailEnd type="none" w="med" len="med"/>
                    </a:lnB>
                    <a:lnTlToBr w="12700" cmpd="sng">
                      <a:noFill/>
                      <a:prstDash val="solid"/>
                    </a:lnTlToBr>
                    <a:lnBlToTr w="12700" cmpd="sng">
                      <a:noFill/>
                      <a:prstDash val="solid"/>
                    </a:lnBlToTr>
                    <a:solidFill>
                      <a:schemeClr val="accent5">
                        <a:lumMod val="75000"/>
                      </a:schemeClr>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defRPr/>
                      </a:pPr>
                      <a:r>
                        <a:rPr kumimoji="1" lang="en-US" altLang="ja-JP" b="1" dirty="0">
                          <a:solidFill>
                            <a:schemeClr val="bg1"/>
                          </a:solidFill>
                          <a:effectLst>
                            <a:outerShdw dist="25400" dir="16200000" algn="tl" rotWithShape="0">
                              <a:schemeClr val="accent4">
                                <a:lumMod val="50000"/>
                                <a:alpha val="25000"/>
                              </a:schemeClr>
                            </a:outerShdw>
                          </a:effectLst>
                          <a:latin typeface="+mn-ea"/>
                          <a:ea typeface="+mn-ea"/>
                          <a:cs typeface="ヒラギノ角ゴ Pro W6"/>
                        </a:rPr>
                        <a:t>Header</a:t>
                      </a:r>
                      <a:endParaRPr kumimoji="1" lang="en-US" altLang="ja-JP" b="1" dirty="0">
                        <a:solidFill>
                          <a:schemeClr val="bg1"/>
                        </a:solidFill>
                        <a:effectLst>
                          <a:outerShdw dist="25400" dir="16200000" algn="tl" rotWithShape="0">
                            <a:schemeClr val="accent4">
                              <a:lumMod val="50000"/>
                              <a:alpha val="25000"/>
                            </a:schemeClr>
                          </a:outerShdw>
                        </a:effectLst>
                        <a:latin typeface="+mn-ea"/>
                        <a:ea typeface="+mn-ea"/>
                        <a:cs typeface="ヒラギノ角ゴ Pro W6"/>
                      </a:endParaRPr>
                    </a:p>
                  </a:txBody>
                  <a:tcPr anchor="ctr">
                    <a:lnL w="12700" cap="flat" cmpd="sng" algn="ctr">
                      <a:solidFill>
                        <a:srgbClr val="A5D848">
                          <a:lumMod val="50000"/>
                        </a:srgbClr>
                      </a:solidFill>
                      <a:prstDash val="solid"/>
                      <a:round/>
                      <a:headEnd type="none" w="med" len="med"/>
                      <a:tailEnd type="none" w="med" len="med"/>
                    </a:lnL>
                    <a:lnR w="12700" cap="flat" cmpd="sng" algn="ctr">
                      <a:solidFill>
                        <a:srgbClr val="A5D848">
                          <a:lumMod val="50000"/>
                        </a:srgbClr>
                      </a:solidFill>
                      <a:prstDash val="solid"/>
                      <a:round/>
                      <a:headEnd type="none" w="med" len="med"/>
                      <a:tailEnd type="none" w="med" len="med"/>
                    </a:lnR>
                    <a:lnT w="12700" cap="flat" cmpd="sng" algn="ctr">
                      <a:solidFill>
                        <a:srgbClr val="A5D848">
                          <a:lumMod val="50000"/>
                        </a:srgbClr>
                      </a:solidFill>
                      <a:prstDash val="solid"/>
                      <a:round/>
                      <a:headEnd type="none" w="med" len="med"/>
                      <a:tailEnd type="none" w="med" len="med"/>
                    </a:lnT>
                    <a:lnB w="12700" cap="flat" cmpd="sng" algn="ctr">
                      <a:solidFill>
                        <a:srgbClr val="A5D848">
                          <a:lumMod val="50000"/>
                        </a:srgbClr>
                      </a:solidFill>
                      <a:prstDash val="solid"/>
                      <a:round/>
                      <a:headEnd type="none" w="med" len="med"/>
                      <a:tailEnd type="none" w="med" len="med"/>
                    </a:lnB>
                    <a:lnTlToBr w="12700" cmpd="sng">
                      <a:noFill/>
                      <a:prstDash val="solid"/>
                    </a:lnTlToBr>
                    <a:lnBlToTr w="12700" cmpd="sng">
                      <a:noFill/>
                      <a:prstDash val="solid"/>
                    </a:lnBlToTr>
                    <a:solidFill>
                      <a:schemeClr val="accent5">
                        <a:lumMod val="75000"/>
                      </a:schemeClr>
                    </a:solidFill>
                  </a:tcPr>
                </a:tc>
              </a:tr>
              <a:tr h="365532">
                <a:tc>
                  <a:txBody>
                    <a:bodyPr/>
                    <a:lstStyle/>
                    <a:p>
                      <a:pPr algn="ctr"/>
                      <a:r>
                        <a:rPr kumimoji="1" lang="ja-JP" altLang="en-US" sz="1400" dirty="0">
                          <a:solidFill>
                            <a:srgbClr val="7F7F7F"/>
                          </a:solidFill>
                        </a:rPr>
                        <a:t>テキスト</a:t>
                      </a:r>
                      <a:endParaRPr kumimoji="1" lang="ja-JP" altLang="en-US" sz="1400" dirty="0">
                        <a:solidFill>
                          <a:srgbClr val="7F7F7F"/>
                        </a:solidFill>
                      </a:endParaRPr>
                    </a:p>
                  </a:txBody>
                  <a:tcPr anchor="ctr">
                    <a:lnL w="12700" cap="flat" cmpd="sng" algn="ctr">
                      <a:solidFill>
                        <a:srgbClr val="A5D848">
                          <a:lumMod val="50000"/>
                        </a:srgbClr>
                      </a:solidFill>
                      <a:prstDash val="solid"/>
                      <a:round/>
                      <a:headEnd type="none" w="med" len="med"/>
                      <a:tailEnd type="none" w="med" len="med"/>
                    </a:lnL>
                    <a:lnR w="12700" cap="flat" cmpd="sng" algn="ctr">
                      <a:solidFill>
                        <a:srgbClr val="A5D848">
                          <a:lumMod val="50000"/>
                        </a:srgbClr>
                      </a:solidFill>
                      <a:prstDash val="solid"/>
                      <a:round/>
                      <a:headEnd type="none" w="med" len="med"/>
                      <a:tailEnd type="none" w="med" len="med"/>
                    </a:lnR>
                    <a:lnT w="12700" cap="flat" cmpd="sng" algn="ctr">
                      <a:solidFill>
                        <a:srgbClr val="A5D848">
                          <a:lumMod val="50000"/>
                        </a:srgbClr>
                      </a:solidFill>
                      <a:prstDash val="solid"/>
                      <a:round/>
                      <a:headEnd type="none" w="med" len="med"/>
                      <a:tailEnd type="none" w="med" len="med"/>
                    </a:lnT>
                    <a:lnB w="12700" cap="flat" cmpd="sng" algn="ctr">
                      <a:solidFill>
                        <a:srgbClr val="A5D848">
                          <a:lumMod val="50000"/>
                        </a:srgb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defRPr/>
                      </a:pPr>
                      <a:r>
                        <a:rPr kumimoji="1" lang="ja-JP" altLang="en-US" sz="1400" dirty="0">
                          <a:solidFill>
                            <a:srgbClr val="7F7F7F"/>
                          </a:solidFill>
                        </a:rPr>
                        <a:t>テキスト</a:t>
                      </a:r>
                      <a:endParaRPr kumimoji="1" lang="ja-JP" altLang="en-US" sz="1400" dirty="0">
                        <a:solidFill>
                          <a:srgbClr val="7F7F7F"/>
                        </a:solidFill>
                      </a:endParaRPr>
                    </a:p>
                  </a:txBody>
                  <a:tcPr anchor="ctr">
                    <a:lnL w="12700" cap="flat" cmpd="sng" algn="ctr">
                      <a:solidFill>
                        <a:srgbClr val="A5D848">
                          <a:lumMod val="50000"/>
                        </a:srgbClr>
                      </a:solidFill>
                      <a:prstDash val="solid"/>
                      <a:round/>
                      <a:headEnd type="none" w="med" len="med"/>
                      <a:tailEnd type="none" w="med" len="med"/>
                    </a:lnL>
                    <a:lnR w="12700" cap="flat" cmpd="sng" algn="ctr">
                      <a:solidFill>
                        <a:srgbClr val="A5D848">
                          <a:lumMod val="50000"/>
                        </a:srgbClr>
                      </a:solidFill>
                      <a:prstDash val="solid"/>
                      <a:round/>
                      <a:headEnd type="none" w="med" len="med"/>
                      <a:tailEnd type="none" w="med" len="med"/>
                    </a:lnR>
                    <a:lnT w="12700" cap="flat" cmpd="sng" algn="ctr">
                      <a:solidFill>
                        <a:srgbClr val="A5D848">
                          <a:lumMod val="50000"/>
                        </a:srgbClr>
                      </a:solidFill>
                      <a:prstDash val="solid"/>
                      <a:round/>
                      <a:headEnd type="none" w="med" len="med"/>
                      <a:tailEnd type="none" w="med" len="med"/>
                    </a:lnT>
                    <a:lnB w="12700" cap="flat" cmpd="sng" algn="ctr">
                      <a:solidFill>
                        <a:srgbClr val="A5D848">
                          <a:lumMod val="50000"/>
                        </a:srgbClr>
                      </a:solidFill>
                      <a:prstDash val="solid"/>
                      <a:round/>
                      <a:headEnd type="none" w="med" len="med"/>
                      <a:tailEnd type="none" w="med" len="med"/>
                    </a:lnB>
                    <a:lnTlToBr w="12700" cmpd="sng">
                      <a:noFill/>
                      <a:prstDash val="solid"/>
                    </a:lnTlToBr>
                    <a:lnBlToTr w="12700" cmpd="sng">
                      <a:noFill/>
                      <a:prstDash val="solid"/>
                    </a:lnBlToTr>
                  </a:tcPr>
                </a:tc>
              </a:tr>
              <a:tr h="365532">
                <a:tc>
                  <a:txBody>
                    <a:bodyPr/>
                    <a:lstStyle/>
                    <a:p>
                      <a:pPr marL="0" marR="0" indent="0" algn="ctr" defTabSz="457200" rtl="0" eaLnBrk="1" fontAlgn="auto" latinLnBrk="0" hangingPunct="1">
                        <a:lnSpc>
                          <a:spcPct val="100000"/>
                        </a:lnSpc>
                        <a:spcBef>
                          <a:spcPts val="0"/>
                        </a:spcBef>
                        <a:spcAft>
                          <a:spcPts val="0"/>
                        </a:spcAft>
                        <a:buClrTx/>
                        <a:buSzTx/>
                        <a:buFontTx/>
                        <a:buNone/>
                        <a:defRPr/>
                      </a:pPr>
                      <a:r>
                        <a:rPr kumimoji="1" lang="ja-JP" altLang="en-US" sz="1400" dirty="0">
                          <a:solidFill>
                            <a:srgbClr val="7F7F7F"/>
                          </a:solidFill>
                        </a:rPr>
                        <a:t>テキスト</a:t>
                      </a:r>
                      <a:endParaRPr kumimoji="1" lang="ja-JP" altLang="en-US" sz="1400" dirty="0">
                        <a:solidFill>
                          <a:srgbClr val="7F7F7F"/>
                        </a:solidFill>
                      </a:endParaRPr>
                    </a:p>
                  </a:txBody>
                  <a:tcPr anchor="ctr">
                    <a:lnL w="12700" cap="flat" cmpd="sng" algn="ctr">
                      <a:solidFill>
                        <a:srgbClr val="A5D848">
                          <a:lumMod val="50000"/>
                        </a:srgbClr>
                      </a:solidFill>
                      <a:prstDash val="solid"/>
                      <a:round/>
                      <a:headEnd type="none" w="med" len="med"/>
                      <a:tailEnd type="none" w="med" len="med"/>
                    </a:lnL>
                    <a:lnR w="12700" cap="flat" cmpd="sng" algn="ctr">
                      <a:solidFill>
                        <a:srgbClr val="A5D848">
                          <a:lumMod val="50000"/>
                        </a:srgbClr>
                      </a:solidFill>
                      <a:prstDash val="solid"/>
                      <a:round/>
                      <a:headEnd type="none" w="med" len="med"/>
                      <a:tailEnd type="none" w="med" len="med"/>
                    </a:lnR>
                    <a:lnT w="12700" cap="flat" cmpd="sng" algn="ctr">
                      <a:solidFill>
                        <a:srgbClr val="A5D848">
                          <a:lumMod val="50000"/>
                        </a:srgbClr>
                      </a:solidFill>
                      <a:prstDash val="solid"/>
                      <a:round/>
                      <a:headEnd type="none" w="med" len="med"/>
                      <a:tailEnd type="none" w="med" len="med"/>
                    </a:lnT>
                    <a:lnB w="12700" cap="flat" cmpd="sng" algn="ctr">
                      <a:solidFill>
                        <a:srgbClr val="A5D848">
                          <a:lumMod val="50000"/>
                        </a:srgb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defRPr/>
                      </a:pPr>
                      <a:r>
                        <a:rPr kumimoji="1" lang="ja-JP" altLang="en-US" sz="1400" dirty="0">
                          <a:solidFill>
                            <a:srgbClr val="7F7F7F"/>
                          </a:solidFill>
                        </a:rPr>
                        <a:t>テキスト</a:t>
                      </a:r>
                      <a:endParaRPr kumimoji="1" lang="ja-JP" altLang="en-US" sz="1400" dirty="0">
                        <a:solidFill>
                          <a:srgbClr val="7F7F7F"/>
                        </a:solidFill>
                      </a:endParaRPr>
                    </a:p>
                  </a:txBody>
                  <a:tcPr anchor="ctr">
                    <a:lnL w="12700" cap="flat" cmpd="sng" algn="ctr">
                      <a:solidFill>
                        <a:srgbClr val="A5D848">
                          <a:lumMod val="50000"/>
                        </a:srgbClr>
                      </a:solidFill>
                      <a:prstDash val="solid"/>
                      <a:round/>
                      <a:headEnd type="none" w="med" len="med"/>
                      <a:tailEnd type="none" w="med" len="med"/>
                    </a:lnL>
                    <a:lnR w="12700" cap="flat" cmpd="sng" algn="ctr">
                      <a:solidFill>
                        <a:srgbClr val="A5D848">
                          <a:lumMod val="50000"/>
                        </a:srgbClr>
                      </a:solidFill>
                      <a:prstDash val="solid"/>
                      <a:round/>
                      <a:headEnd type="none" w="med" len="med"/>
                      <a:tailEnd type="none" w="med" len="med"/>
                    </a:lnR>
                    <a:lnT w="12700" cap="flat" cmpd="sng" algn="ctr">
                      <a:solidFill>
                        <a:srgbClr val="A5D848">
                          <a:lumMod val="50000"/>
                        </a:srgbClr>
                      </a:solidFill>
                      <a:prstDash val="solid"/>
                      <a:round/>
                      <a:headEnd type="none" w="med" len="med"/>
                      <a:tailEnd type="none" w="med" len="med"/>
                    </a:lnT>
                    <a:lnB w="12700" cap="flat" cmpd="sng" algn="ctr">
                      <a:solidFill>
                        <a:srgbClr val="A5D848">
                          <a:lumMod val="50000"/>
                        </a:srgbClr>
                      </a:solidFill>
                      <a:prstDash val="solid"/>
                      <a:round/>
                      <a:headEnd type="none" w="med" len="med"/>
                      <a:tailEnd type="none" w="med" len="med"/>
                    </a:lnB>
                    <a:lnTlToBr w="12700" cmpd="sng">
                      <a:noFill/>
                      <a:prstDash val="solid"/>
                    </a:lnTlToBr>
                    <a:lnBlToTr w="12700" cmpd="sng">
                      <a:noFill/>
                      <a:prstDash val="solid"/>
                    </a:lnBlToTr>
                  </a:tcPr>
                </a:tc>
              </a:tr>
              <a:tr h="365532">
                <a:tc>
                  <a:txBody>
                    <a:bodyPr/>
                    <a:lstStyle/>
                    <a:p>
                      <a:pPr marL="0" marR="0" indent="0" algn="ctr" defTabSz="457200" rtl="0" eaLnBrk="1" fontAlgn="auto" latinLnBrk="0" hangingPunct="1">
                        <a:lnSpc>
                          <a:spcPct val="100000"/>
                        </a:lnSpc>
                        <a:spcBef>
                          <a:spcPts val="0"/>
                        </a:spcBef>
                        <a:spcAft>
                          <a:spcPts val="0"/>
                        </a:spcAft>
                        <a:buClrTx/>
                        <a:buSzTx/>
                        <a:buFontTx/>
                        <a:buNone/>
                        <a:defRPr/>
                      </a:pPr>
                      <a:r>
                        <a:rPr kumimoji="1" lang="ja-JP" altLang="en-US" sz="1400" dirty="0">
                          <a:solidFill>
                            <a:srgbClr val="7F7F7F"/>
                          </a:solidFill>
                        </a:rPr>
                        <a:t>テキスト</a:t>
                      </a:r>
                      <a:endParaRPr kumimoji="1" lang="ja-JP" altLang="en-US" sz="1400" dirty="0">
                        <a:solidFill>
                          <a:srgbClr val="7F7F7F"/>
                        </a:solidFill>
                      </a:endParaRPr>
                    </a:p>
                  </a:txBody>
                  <a:tcPr anchor="ctr">
                    <a:lnL w="12700" cap="flat" cmpd="sng" algn="ctr">
                      <a:solidFill>
                        <a:srgbClr val="A5D848">
                          <a:lumMod val="50000"/>
                        </a:srgbClr>
                      </a:solidFill>
                      <a:prstDash val="solid"/>
                      <a:round/>
                      <a:headEnd type="none" w="med" len="med"/>
                      <a:tailEnd type="none" w="med" len="med"/>
                    </a:lnL>
                    <a:lnR w="12700" cap="flat" cmpd="sng" algn="ctr">
                      <a:solidFill>
                        <a:srgbClr val="A5D848">
                          <a:lumMod val="50000"/>
                        </a:srgbClr>
                      </a:solidFill>
                      <a:prstDash val="solid"/>
                      <a:round/>
                      <a:headEnd type="none" w="med" len="med"/>
                      <a:tailEnd type="none" w="med" len="med"/>
                    </a:lnR>
                    <a:lnT w="12700" cap="flat" cmpd="sng" algn="ctr">
                      <a:solidFill>
                        <a:srgbClr val="A5D848">
                          <a:lumMod val="50000"/>
                        </a:srgbClr>
                      </a:solidFill>
                      <a:prstDash val="solid"/>
                      <a:round/>
                      <a:headEnd type="none" w="med" len="med"/>
                      <a:tailEnd type="none" w="med" len="med"/>
                    </a:lnT>
                    <a:lnB w="12700" cap="flat" cmpd="sng" algn="ctr">
                      <a:solidFill>
                        <a:srgbClr val="A5D848">
                          <a:lumMod val="50000"/>
                        </a:srgb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defRPr/>
                      </a:pPr>
                      <a:r>
                        <a:rPr kumimoji="1" lang="ja-JP" altLang="en-US" sz="1400" dirty="0">
                          <a:solidFill>
                            <a:srgbClr val="7F7F7F"/>
                          </a:solidFill>
                        </a:rPr>
                        <a:t>テキスト</a:t>
                      </a:r>
                      <a:endParaRPr kumimoji="1" lang="ja-JP" altLang="en-US" sz="1400" dirty="0">
                        <a:solidFill>
                          <a:srgbClr val="7F7F7F"/>
                        </a:solidFill>
                      </a:endParaRPr>
                    </a:p>
                  </a:txBody>
                  <a:tcPr anchor="ctr">
                    <a:lnL w="12700" cap="flat" cmpd="sng" algn="ctr">
                      <a:solidFill>
                        <a:srgbClr val="A5D848">
                          <a:lumMod val="50000"/>
                        </a:srgbClr>
                      </a:solidFill>
                      <a:prstDash val="solid"/>
                      <a:round/>
                      <a:headEnd type="none" w="med" len="med"/>
                      <a:tailEnd type="none" w="med" len="med"/>
                    </a:lnL>
                    <a:lnR w="12700" cap="flat" cmpd="sng" algn="ctr">
                      <a:solidFill>
                        <a:srgbClr val="A5D848">
                          <a:lumMod val="50000"/>
                        </a:srgbClr>
                      </a:solidFill>
                      <a:prstDash val="solid"/>
                      <a:round/>
                      <a:headEnd type="none" w="med" len="med"/>
                      <a:tailEnd type="none" w="med" len="med"/>
                    </a:lnR>
                    <a:lnT w="12700" cap="flat" cmpd="sng" algn="ctr">
                      <a:solidFill>
                        <a:srgbClr val="A5D848">
                          <a:lumMod val="50000"/>
                        </a:srgbClr>
                      </a:solidFill>
                      <a:prstDash val="solid"/>
                      <a:round/>
                      <a:headEnd type="none" w="med" len="med"/>
                      <a:tailEnd type="none" w="med" len="med"/>
                    </a:lnT>
                    <a:lnB w="12700" cap="flat" cmpd="sng" algn="ctr">
                      <a:solidFill>
                        <a:srgbClr val="A5D848">
                          <a:lumMod val="50000"/>
                        </a:srgbClr>
                      </a:solidFill>
                      <a:prstDash val="solid"/>
                      <a:round/>
                      <a:headEnd type="none" w="med" len="med"/>
                      <a:tailEnd type="none" w="med" len="med"/>
                    </a:lnB>
                    <a:lnTlToBr w="12700" cmpd="sng">
                      <a:noFill/>
                      <a:prstDash val="solid"/>
                    </a:lnTlToBr>
                    <a:lnBlToTr w="12700" cmpd="sng">
                      <a:noFill/>
                      <a:prstDash val="solid"/>
                    </a:lnBlToTr>
                  </a:tcPr>
                </a:tc>
              </a:tr>
              <a:tr h="365532">
                <a:tc>
                  <a:txBody>
                    <a:bodyPr/>
                    <a:lstStyle/>
                    <a:p>
                      <a:pPr marL="0" marR="0" indent="0" algn="ctr" defTabSz="457200" rtl="0" eaLnBrk="1" fontAlgn="auto" latinLnBrk="0" hangingPunct="1">
                        <a:lnSpc>
                          <a:spcPct val="100000"/>
                        </a:lnSpc>
                        <a:spcBef>
                          <a:spcPts val="0"/>
                        </a:spcBef>
                        <a:spcAft>
                          <a:spcPts val="0"/>
                        </a:spcAft>
                        <a:buClrTx/>
                        <a:buSzTx/>
                        <a:buFontTx/>
                        <a:buNone/>
                        <a:defRPr/>
                      </a:pPr>
                      <a:r>
                        <a:rPr kumimoji="1" lang="ja-JP" altLang="en-US" sz="1400" dirty="0">
                          <a:solidFill>
                            <a:srgbClr val="7F7F7F"/>
                          </a:solidFill>
                        </a:rPr>
                        <a:t>テキスト</a:t>
                      </a:r>
                      <a:endParaRPr kumimoji="1" lang="ja-JP" altLang="en-US" sz="1400" dirty="0">
                        <a:solidFill>
                          <a:srgbClr val="7F7F7F"/>
                        </a:solidFill>
                      </a:endParaRPr>
                    </a:p>
                  </a:txBody>
                  <a:tcPr anchor="ctr">
                    <a:lnL w="12700" cap="flat" cmpd="sng" algn="ctr">
                      <a:solidFill>
                        <a:srgbClr val="A5D848">
                          <a:lumMod val="50000"/>
                        </a:srgbClr>
                      </a:solidFill>
                      <a:prstDash val="solid"/>
                      <a:round/>
                      <a:headEnd type="none" w="med" len="med"/>
                      <a:tailEnd type="none" w="med" len="med"/>
                    </a:lnL>
                    <a:lnR w="12700" cap="flat" cmpd="sng" algn="ctr">
                      <a:solidFill>
                        <a:srgbClr val="A5D848">
                          <a:lumMod val="50000"/>
                        </a:srgbClr>
                      </a:solidFill>
                      <a:prstDash val="solid"/>
                      <a:round/>
                      <a:headEnd type="none" w="med" len="med"/>
                      <a:tailEnd type="none" w="med" len="med"/>
                    </a:lnR>
                    <a:lnT w="12700" cap="flat" cmpd="sng" algn="ctr">
                      <a:solidFill>
                        <a:srgbClr val="A5D848">
                          <a:lumMod val="50000"/>
                        </a:srgbClr>
                      </a:solidFill>
                      <a:prstDash val="solid"/>
                      <a:round/>
                      <a:headEnd type="none" w="med" len="med"/>
                      <a:tailEnd type="none" w="med" len="med"/>
                    </a:lnT>
                    <a:lnB w="12700" cap="flat" cmpd="sng" algn="ctr">
                      <a:solidFill>
                        <a:srgbClr val="A5D848">
                          <a:lumMod val="50000"/>
                        </a:srgb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defRPr/>
                      </a:pPr>
                      <a:r>
                        <a:rPr kumimoji="1" lang="ja-JP" altLang="en-US" sz="1400" dirty="0">
                          <a:solidFill>
                            <a:srgbClr val="7F7F7F"/>
                          </a:solidFill>
                        </a:rPr>
                        <a:t>テキスト</a:t>
                      </a:r>
                      <a:endParaRPr kumimoji="1" lang="ja-JP" altLang="en-US" sz="1400" dirty="0">
                        <a:solidFill>
                          <a:srgbClr val="7F7F7F"/>
                        </a:solidFill>
                      </a:endParaRPr>
                    </a:p>
                  </a:txBody>
                  <a:tcPr anchor="ctr">
                    <a:lnL w="12700" cap="flat" cmpd="sng" algn="ctr">
                      <a:solidFill>
                        <a:srgbClr val="A5D848">
                          <a:lumMod val="50000"/>
                        </a:srgbClr>
                      </a:solidFill>
                      <a:prstDash val="solid"/>
                      <a:round/>
                      <a:headEnd type="none" w="med" len="med"/>
                      <a:tailEnd type="none" w="med" len="med"/>
                    </a:lnL>
                    <a:lnR w="12700" cap="flat" cmpd="sng" algn="ctr">
                      <a:solidFill>
                        <a:srgbClr val="A5D848">
                          <a:lumMod val="50000"/>
                        </a:srgbClr>
                      </a:solidFill>
                      <a:prstDash val="solid"/>
                      <a:round/>
                      <a:headEnd type="none" w="med" len="med"/>
                      <a:tailEnd type="none" w="med" len="med"/>
                    </a:lnR>
                    <a:lnT w="12700" cap="flat" cmpd="sng" algn="ctr">
                      <a:solidFill>
                        <a:srgbClr val="A5D848">
                          <a:lumMod val="50000"/>
                        </a:srgbClr>
                      </a:solidFill>
                      <a:prstDash val="solid"/>
                      <a:round/>
                      <a:headEnd type="none" w="med" len="med"/>
                      <a:tailEnd type="none" w="med" len="med"/>
                    </a:lnT>
                    <a:lnB w="12700" cap="flat" cmpd="sng" algn="ctr">
                      <a:solidFill>
                        <a:srgbClr val="A5D848">
                          <a:lumMod val="50000"/>
                        </a:srgbClr>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graphicFrame>
        <p:nvGraphicFramePr>
          <p:cNvPr id="8" name="コンテンツ プレースホルダー 6"/>
          <p:cNvGraphicFramePr/>
          <p:nvPr userDrawn="1"/>
        </p:nvGraphicFramePr>
        <p:xfrm>
          <a:off x="457200" y="4045673"/>
          <a:ext cx="3818986" cy="1870359"/>
        </p:xfrm>
        <a:graphic>
          <a:graphicData uri="http://schemas.openxmlformats.org/drawingml/2006/table">
            <a:tbl>
              <a:tblPr firstRow="1" bandRow="1">
                <a:tableStyleId>{72833802-FEF1-4C79-8D5D-14CF1EAF98D9}</a:tableStyleId>
              </a:tblPr>
              <a:tblGrid>
                <a:gridCol w="1909493"/>
                <a:gridCol w="1909493"/>
              </a:tblGrid>
              <a:tr h="408231">
                <a:tc>
                  <a:txBody>
                    <a:bodyPr/>
                    <a:lstStyle/>
                    <a:p>
                      <a:pPr algn="ctr"/>
                      <a:r>
                        <a:rPr kumimoji="1" lang="en-US" altLang="ja-JP" b="1" dirty="0">
                          <a:solidFill>
                            <a:srgbClr val="E2683C"/>
                          </a:solidFill>
                          <a:latin typeface="+mn-ea"/>
                          <a:ea typeface="+mn-ea"/>
                          <a:cs typeface="ヒラギノ角ゴ Pro W6"/>
                        </a:rPr>
                        <a:t>Header</a:t>
                      </a:r>
                      <a:endParaRPr kumimoji="1" lang="en-US" altLang="ja-JP" b="1" dirty="0">
                        <a:solidFill>
                          <a:srgbClr val="E2683C"/>
                        </a:solidFill>
                        <a:latin typeface="+mn-ea"/>
                        <a:ea typeface="+mn-ea"/>
                        <a:cs typeface="ヒラギノ角ゴ Pro W6"/>
                      </a:endParaRPr>
                    </a:p>
                  </a:txBody>
                  <a:tcPr anchor="ctr">
                    <a:lnL w="12700" cap="flat" cmpd="sng" algn="ctr">
                      <a:solidFill>
                        <a:srgbClr val="FF6700">
                          <a:lumMod val="60000"/>
                          <a:lumOff val="40000"/>
                        </a:srgbClr>
                      </a:solidFill>
                      <a:prstDash val="solid"/>
                      <a:round/>
                      <a:headEnd type="none" w="med" len="med"/>
                      <a:tailEnd type="none" w="med" len="med"/>
                    </a:lnL>
                    <a:lnR w="12700" cap="flat" cmpd="sng" algn="ctr">
                      <a:solidFill>
                        <a:srgbClr val="FF6700">
                          <a:lumMod val="60000"/>
                          <a:lumOff val="40000"/>
                        </a:srgbClr>
                      </a:solidFill>
                      <a:prstDash val="solid"/>
                      <a:round/>
                      <a:headEnd type="none" w="med" len="med"/>
                      <a:tailEnd type="none" w="med" len="med"/>
                    </a:lnR>
                    <a:lnT w="12700" cap="flat" cmpd="sng" algn="ctr">
                      <a:solidFill>
                        <a:srgbClr val="FF6700">
                          <a:lumMod val="60000"/>
                          <a:lumOff val="40000"/>
                        </a:srgbClr>
                      </a:solidFill>
                      <a:prstDash val="solid"/>
                      <a:round/>
                      <a:headEnd type="none" w="med" len="med"/>
                      <a:tailEnd type="none" w="med" len="med"/>
                    </a:lnT>
                    <a:lnB w="12700" cap="flat" cmpd="sng" algn="ctr">
                      <a:solidFill>
                        <a:srgbClr val="FF6700">
                          <a:lumMod val="60000"/>
                          <a:lumOff val="40000"/>
                        </a:srgbClr>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defRPr/>
                      </a:pPr>
                      <a:r>
                        <a:rPr kumimoji="1" lang="en-US" altLang="ja-JP" b="1" dirty="0">
                          <a:solidFill>
                            <a:srgbClr val="E2683C"/>
                          </a:solidFill>
                          <a:latin typeface="+mn-ea"/>
                          <a:ea typeface="+mn-ea"/>
                          <a:cs typeface="ヒラギノ角ゴ Pro W6"/>
                        </a:rPr>
                        <a:t>Header</a:t>
                      </a:r>
                      <a:endParaRPr kumimoji="1" lang="en-US" altLang="ja-JP" b="1" dirty="0">
                        <a:solidFill>
                          <a:srgbClr val="E2683C"/>
                        </a:solidFill>
                        <a:latin typeface="+mn-ea"/>
                        <a:ea typeface="+mn-ea"/>
                        <a:cs typeface="ヒラギノ角ゴ Pro W6"/>
                      </a:endParaRPr>
                    </a:p>
                  </a:txBody>
                  <a:tcPr anchor="ctr">
                    <a:lnL w="12700" cap="flat" cmpd="sng" algn="ctr">
                      <a:solidFill>
                        <a:srgbClr val="FF6700">
                          <a:lumMod val="60000"/>
                          <a:lumOff val="40000"/>
                        </a:srgbClr>
                      </a:solidFill>
                      <a:prstDash val="solid"/>
                      <a:round/>
                      <a:headEnd type="none" w="med" len="med"/>
                      <a:tailEnd type="none" w="med" len="med"/>
                    </a:lnL>
                    <a:lnR w="12700" cap="flat" cmpd="sng" algn="ctr">
                      <a:solidFill>
                        <a:srgbClr val="FF6700">
                          <a:lumMod val="60000"/>
                          <a:lumOff val="40000"/>
                        </a:srgbClr>
                      </a:solidFill>
                      <a:prstDash val="solid"/>
                      <a:round/>
                      <a:headEnd type="none" w="med" len="med"/>
                      <a:tailEnd type="none" w="med" len="med"/>
                    </a:lnR>
                    <a:lnT w="12700" cap="flat" cmpd="sng" algn="ctr">
                      <a:solidFill>
                        <a:srgbClr val="FF6700">
                          <a:lumMod val="60000"/>
                          <a:lumOff val="40000"/>
                        </a:srgbClr>
                      </a:solidFill>
                      <a:prstDash val="solid"/>
                      <a:round/>
                      <a:headEnd type="none" w="med" len="med"/>
                      <a:tailEnd type="none" w="med" len="med"/>
                    </a:lnT>
                    <a:lnB w="12700" cap="flat" cmpd="sng" algn="ctr">
                      <a:solidFill>
                        <a:srgbClr val="FF6700">
                          <a:lumMod val="60000"/>
                          <a:lumOff val="40000"/>
                        </a:srgbClr>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r>
              <a:tr h="365532">
                <a:tc>
                  <a:txBody>
                    <a:bodyPr/>
                    <a:lstStyle/>
                    <a:p>
                      <a:pPr algn="ctr"/>
                      <a:r>
                        <a:rPr kumimoji="1" lang="ja-JP" altLang="en-US" sz="1400" dirty="0">
                          <a:solidFill>
                            <a:schemeClr val="bg1">
                              <a:lumMod val="50000"/>
                            </a:schemeClr>
                          </a:solidFill>
                        </a:rPr>
                        <a:t>テキスト</a:t>
                      </a:r>
                      <a:endParaRPr kumimoji="1" lang="ja-JP" altLang="en-US" sz="1400" dirty="0">
                        <a:solidFill>
                          <a:schemeClr val="bg1">
                            <a:lumMod val="50000"/>
                          </a:schemeClr>
                        </a:solidFill>
                      </a:endParaRPr>
                    </a:p>
                  </a:txBody>
                  <a:tcPr anchor="ctr">
                    <a:lnL w="12700" cap="flat" cmpd="sng" algn="ctr">
                      <a:solidFill>
                        <a:srgbClr val="FF6700">
                          <a:lumMod val="60000"/>
                          <a:lumOff val="40000"/>
                        </a:srgbClr>
                      </a:solidFill>
                      <a:prstDash val="solid"/>
                      <a:round/>
                      <a:headEnd type="none" w="med" len="med"/>
                      <a:tailEnd type="none" w="med" len="med"/>
                    </a:lnL>
                    <a:lnR w="12700" cap="flat" cmpd="sng" algn="ctr">
                      <a:solidFill>
                        <a:srgbClr val="FF6700">
                          <a:lumMod val="60000"/>
                          <a:lumOff val="40000"/>
                        </a:srgbClr>
                      </a:solidFill>
                      <a:prstDash val="solid"/>
                      <a:round/>
                      <a:headEnd type="none" w="med" len="med"/>
                      <a:tailEnd type="none" w="med" len="med"/>
                    </a:lnR>
                    <a:lnT w="12700" cap="flat" cmpd="sng" algn="ctr">
                      <a:solidFill>
                        <a:srgbClr val="FF6700">
                          <a:lumMod val="60000"/>
                          <a:lumOff val="40000"/>
                        </a:srgbClr>
                      </a:solidFill>
                      <a:prstDash val="solid"/>
                      <a:round/>
                      <a:headEnd type="none" w="med" len="med"/>
                      <a:tailEnd type="none" w="med" len="med"/>
                    </a:lnT>
                    <a:lnB w="12700" cap="flat" cmpd="sng" algn="ctr">
                      <a:solidFill>
                        <a:srgbClr val="FF6700">
                          <a:lumMod val="60000"/>
                          <a:lumOff val="40000"/>
                        </a:srgb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defRPr/>
                      </a:pPr>
                      <a:r>
                        <a:rPr kumimoji="1" lang="ja-JP" altLang="en-US" sz="1400" dirty="0">
                          <a:solidFill>
                            <a:schemeClr val="bg1">
                              <a:lumMod val="50000"/>
                            </a:schemeClr>
                          </a:solidFill>
                        </a:rPr>
                        <a:t>テキスト</a:t>
                      </a:r>
                      <a:endParaRPr kumimoji="1" lang="ja-JP" altLang="en-US" sz="1400" dirty="0">
                        <a:solidFill>
                          <a:schemeClr val="bg1">
                            <a:lumMod val="50000"/>
                          </a:schemeClr>
                        </a:solidFill>
                      </a:endParaRPr>
                    </a:p>
                  </a:txBody>
                  <a:tcPr anchor="ctr">
                    <a:lnL w="12700" cap="flat" cmpd="sng" algn="ctr">
                      <a:solidFill>
                        <a:srgbClr val="FF6700">
                          <a:lumMod val="60000"/>
                          <a:lumOff val="40000"/>
                        </a:srgbClr>
                      </a:solidFill>
                      <a:prstDash val="solid"/>
                      <a:round/>
                      <a:headEnd type="none" w="med" len="med"/>
                      <a:tailEnd type="none" w="med" len="med"/>
                    </a:lnL>
                    <a:lnR w="12700" cap="flat" cmpd="sng" algn="ctr">
                      <a:solidFill>
                        <a:srgbClr val="FF6700">
                          <a:lumMod val="60000"/>
                          <a:lumOff val="40000"/>
                        </a:srgbClr>
                      </a:solidFill>
                      <a:prstDash val="solid"/>
                      <a:round/>
                      <a:headEnd type="none" w="med" len="med"/>
                      <a:tailEnd type="none" w="med" len="med"/>
                    </a:lnR>
                    <a:lnT w="12700" cap="flat" cmpd="sng" algn="ctr">
                      <a:solidFill>
                        <a:srgbClr val="FF6700">
                          <a:lumMod val="60000"/>
                          <a:lumOff val="40000"/>
                        </a:srgbClr>
                      </a:solidFill>
                      <a:prstDash val="solid"/>
                      <a:round/>
                      <a:headEnd type="none" w="med" len="med"/>
                      <a:tailEnd type="none" w="med" len="med"/>
                    </a:lnT>
                    <a:lnB w="12700" cap="flat" cmpd="sng" algn="ctr">
                      <a:solidFill>
                        <a:srgbClr val="FF6700">
                          <a:lumMod val="60000"/>
                          <a:lumOff val="40000"/>
                        </a:srgbClr>
                      </a:solidFill>
                      <a:prstDash val="solid"/>
                      <a:round/>
                      <a:headEnd type="none" w="med" len="med"/>
                      <a:tailEnd type="none" w="med" len="med"/>
                    </a:lnB>
                    <a:lnTlToBr w="12700" cmpd="sng">
                      <a:noFill/>
                      <a:prstDash val="solid"/>
                    </a:lnTlToBr>
                    <a:lnBlToTr w="12700" cmpd="sng">
                      <a:noFill/>
                      <a:prstDash val="solid"/>
                    </a:lnBlToTr>
                  </a:tcPr>
                </a:tc>
              </a:tr>
              <a:tr h="365532">
                <a:tc>
                  <a:txBody>
                    <a:bodyPr/>
                    <a:lstStyle/>
                    <a:p>
                      <a:pPr marL="0" marR="0" indent="0" algn="ctr" defTabSz="457200" rtl="0" eaLnBrk="1" fontAlgn="auto" latinLnBrk="0" hangingPunct="1">
                        <a:lnSpc>
                          <a:spcPct val="100000"/>
                        </a:lnSpc>
                        <a:spcBef>
                          <a:spcPts val="0"/>
                        </a:spcBef>
                        <a:spcAft>
                          <a:spcPts val="0"/>
                        </a:spcAft>
                        <a:buClrTx/>
                        <a:buSzTx/>
                        <a:buFontTx/>
                        <a:buNone/>
                        <a:defRPr/>
                      </a:pPr>
                      <a:r>
                        <a:rPr kumimoji="1" lang="ja-JP" altLang="en-US" sz="1400" dirty="0">
                          <a:solidFill>
                            <a:schemeClr val="bg1">
                              <a:lumMod val="50000"/>
                            </a:schemeClr>
                          </a:solidFill>
                        </a:rPr>
                        <a:t>テキスト</a:t>
                      </a:r>
                      <a:endParaRPr kumimoji="1" lang="ja-JP" altLang="en-US" sz="1400" dirty="0">
                        <a:solidFill>
                          <a:schemeClr val="bg1">
                            <a:lumMod val="50000"/>
                          </a:schemeClr>
                        </a:solidFill>
                      </a:endParaRPr>
                    </a:p>
                  </a:txBody>
                  <a:tcPr anchor="ctr">
                    <a:lnL w="12700" cap="flat" cmpd="sng" algn="ctr">
                      <a:solidFill>
                        <a:srgbClr val="FF6700">
                          <a:lumMod val="60000"/>
                          <a:lumOff val="40000"/>
                        </a:srgbClr>
                      </a:solidFill>
                      <a:prstDash val="solid"/>
                      <a:round/>
                      <a:headEnd type="none" w="med" len="med"/>
                      <a:tailEnd type="none" w="med" len="med"/>
                    </a:lnL>
                    <a:lnR w="12700" cap="flat" cmpd="sng" algn="ctr">
                      <a:solidFill>
                        <a:srgbClr val="FF6700">
                          <a:lumMod val="60000"/>
                          <a:lumOff val="40000"/>
                        </a:srgbClr>
                      </a:solidFill>
                      <a:prstDash val="solid"/>
                      <a:round/>
                      <a:headEnd type="none" w="med" len="med"/>
                      <a:tailEnd type="none" w="med" len="med"/>
                    </a:lnR>
                    <a:lnT w="12700" cap="flat" cmpd="sng" algn="ctr">
                      <a:solidFill>
                        <a:srgbClr val="FF6700">
                          <a:lumMod val="60000"/>
                          <a:lumOff val="40000"/>
                        </a:srgbClr>
                      </a:solidFill>
                      <a:prstDash val="solid"/>
                      <a:round/>
                      <a:headEnd type="none" w="med" len="med"/>
                      <a:tailEnd type="none" w="med" len="med"/>
                    </a:lnT>
                    <a:lnB w="12700" cap="flat" cmpd="sng" algn="ctr">
                      <a:solidFill>
                        <a:srgbClr val="FF6700">
                          <a:lumMod val="60000"/>
                          <a:lumOff val="40000"/>
                        </a:srgb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defRPr/>
                      </a:pPr>
                      <a:r>
                        <a:rPr kumimoji="1" lang="ja-JP" altLang="en-US" sz="1400" dirty="0">
                          <a:solidFill>
                            <a:schemeClr val="bg1">
                              <a:lumMod val="50000"/>
                            </a:schemeClr>
                          </a:solidFill>
                        </a:rPr>
                        <a:t>テキスト</a:t>
                      </a:r>
                      <a:endParaRPr kumimoji="1" lang="ja-JP" altLang="en-US" sz="1400" dirty="0">
                        <a:solidFill>
                          <a:schemeClr val="bg1">
                            <a:lumMod val="50000"/>
                          </a:schemeClr>
                        </a:solidFill>
                      </a:endParaRPr>
                    </a:p>
                  </a:txBody>
                  <a:tcPr anchor="ctr">
                    <a:lnL w="12700" cap="flat" cmpd="sng" algn="ctr">
                      <a:solidFill>
                        <a:srgbClr val="FF6700">
                          <a:lumMod val="60000"/>
                          <a:lumOff val="40000"/>
                        </a:srgbClr>
                      </a:solidFill>
                      <a:prstDash val="solid"/>
                      <a:round/>
                      <a:headEnd type="none" w="med" len="med"/>
                      <a:tailEnd type="none" w="med" len="med"/>
                    </a:lnL>
                    <a:lnR w="12700" cap="flat" cmpd="sng" algn="ctr">
                      <a:solidFill>
                        <a:srgbClr val="FF6700">
                          <a:lumMod val="60000"/>
                          <a:lumOff val="40000"/>
                        </a:srgbClr>
                      </a:solidFill>
                      <a:prstDash val="solid"/>
                      <a:round/>
                      <a:headEnd type="none" w="med" len="med"/>
                      <a:tailEnd type="none" w="med" len="med"/>
                    </a:lnR>
                    <a:lnT w="12700" cap="flat" cmpd="sng" algn="ctr">
                      <a:solidFill>
                        <a:srgbClr val="FF6700">
                          <a:lumMod val="60000"/>
                          <a:lumOff val="40000"/>
                        </a:srgbClr>
                      </a:solidFill>
                      <a:prstDash val="solid"/>
                      <a:round/>
                      <a:headEnd type="none" w="med" len="med"/>
                      <a:tailEnd type="none" w="med" len="med"/>
                    </a:lnT>
                    <a:lnB w="12700" cap="flat" cmpd="sng" algn="ctr">
                      <a:solidFill>
                        <a:srgbClr val="FF6700">
                          <a:lumMod val="60000"/>
                          <a:lumOff val="40000"/>
                        </a:srgbClr>
                      </a:solidFill>
                      <a:prstDash val="solid"/>
                      <a:round/>
                      <a:headEnd type="none" w="med" len="med"/>
                      <a:tailEnd type="none" w="med" len="med"/>
                    </a:lnB>
                    <a:lnTlToBr w="12700" cmpd="sng">
                      <a:noFill/>
                      <a:prstDash val="solid"/>
                    </a:lnTlToBr>
                    <a:lnBlToTr w="12700" cmpd="sng">
                      <a:noFill/>
                      <a:prstDash val="solid"/>
                    </a:lnBlToTr>
                  </a:tcPr>
                </a:tc>
              </a:tr>
              <a:tr h="365532">
                <a:tc>
                  <a:txBody>
                    <a:bodyPr/>
                    <a:lstStyle/>
                    <a:p>
                      <a:pPr marL="0" marR="0" indent="0" algn="ctr" defTabSz="457200" rtl="0" eaLnBrk="1" fontAlgn="auto" latinLnBrk="0" hangingPunct="1">
                        <a:lnSpc>
                          <a:spcPct val="100000"/>
                        </a:lnSpc>
                        <a:spcBef>
                          <a:spcPts val="0"/>
                        </a:spcBef>
                        <a:spcAft>
                          <a:spcPts val="0"/>
                        </a:spcAft>
                        <a:buClrTx/>
                        <a:buSzTx/>
                        <a:buFontTx/>
                        <a:buNone/>
                        <a:defRPr/>
                      </a:pPr>
                      <a:r>
                        <a:rPr kumimoji="1" lang="ja-JP" altLang="en-US" sz="1400" dirty="0">
                          <a:solidFill>
                            <a:schemeClr val="bg1">
                              <a:lumMod val="50000"/>
                            </a:schemeClr>
                          </a:solidFill>
                        </a:rPr>
                        <a:t>テキスト</a:t>
                      </a:r>
                      <a:endParaRPr kumimoji="1" lang="ja-JP" altLang="en-US" sz="1400" dirty="0">
                        <a:solidFill>
                          <a:schemeClr val="bg1">
                            <a:lumMod val="50000"/>
                          </a:schemeClr>
                        </a:solidFill>
                      </a:endParaRPr>
                    </a:p>
                  </a:txBody>
                  <a:tcPr anchor="ctr">
                    <a:lnL w="12700" cap="flat" cmpd="sng" algn="ctr">
                      <a:solidFill>
                        <a:srgbClr val="FF6700">
                          <a:lumMod val="60000"/>
                          <a:lumOff val="40000"/>
                        </a:srgbClr>
                      </a:solidFill>
                      <a:prstDash val="solid"/>
                      <a:round/>
                      <a:headEnd type="none" w="med" len="med"/>
                      <a:tailEnd type="none" w="med" len="med"/>
                    </a:lnL>
                    <a:lnR w="12700" cap="flat" cmpd="sng" algn="ctr">
                      <a:solidFill>
                        <a:srgbClr val="FF6700">
                          <a:lumMod val="60000"/>
                          <a:lumOff val="40000"/>
                        </a:srgbClr>
                      </a:solidFill>
                      <a:prstDash val="solid"/>
                      <a:round/>
                      <a:headEnd type="none" w="med" len="med"/>
                      <a:tailEnd type="none" w="med" len="med"/>
                    </a:lnR>
                    <a:lnT w="12700" cap="flat" cmpd="sng" algn="ctr">
                      <a:solidFill>
                        <a:srgbClr val="FF6700">
                          <a:lumMod val="60000"/>
                          <a:lumOff val="40000"/>
                        </a:srgbClr>
                      </a:solidFill>
                      <a:prstDash val="solid"/>
                      <a:round/>
                      <a:headEnd type="none" w="med" len="med"/>
                      <a:tailEnd type="none" w="med" len="med"/>
                    </a:lnT>
                    <a:lnB w="12700" cap="flat" cmpd="sng" algn="ctr">
                      <a:solidFill>
                        <a:srgbClr val="FF6700">
                          <a:lumMod val="60000"/>
                          <a:lumOff val="40000"/>
                        </a:srgb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defRPr/>
                      </a:pPr>
                      <a:r>
                        <a:rPr kumimoji="1" lang="ja-JP" altLang="en-US" sz="1400" dirty="0">
                          <a:solidFill>
                            <a:schemeClr val="bg1">
                              <a:lumMod val="50000"/>
                            </a:schemeClr>
                          </a:solidFill>
                        </a:rPr>
                        <a:t>テキスト</a:t>
                      </a:r>
                      <a:endParaRPr kumimoji="1" lang="ja-JP" altLang="en-US" sz="1400" dirty="0">
                        <a:solidFill>
                          <a:schemeClr val="bg1">
                            <a:lumMod val="50000"/>
                          </a:schemeClr>
                        </a:solidFill>
                      </a:endParaRPr>
                    </a:p>
                  </a:txBody>
                  <a:tcPr anchor="ctr">
                    <a:lnL w="12700" cap="flat" cmpd="sng" algn="ctr">
                      <a:solidFill>
                        <a:srgbClr val="FF6700">
                          <a:lumMod val="60000"/>
                          <a:lumOff val="40000"/>
                        </a:srgbClr>
                      </a:solidFill>
                      <a:prstDash val="solid"/>
                      <a:round/>
                      <a:headEnd type="none" w="med" len="med"/>
                      <a:tailEnd type="none" w="med" len="med"/>
                    </a:lnL>
                    <a:lnR w="12700" cap="flat" cmpd="sng" algn="ctr">
                      <a:solidFill>
                        <a:srgbClr val="FF6700">
                          <a:lumMod val="60000"/>
                          <a:lumOff val="40000"/>
                        </a:srgbClr>
                      </a:solidFill>
                      <a:prstDash val="solid"/>
                      <a:round/>
                      <a:headEnd type="none" w="med" len="med"/>
                      <a:tailEnd type="none" w="med" len="med"/>
                    </a:lnR>
                    <a:lnT w="12700" cap="flat" cmpd="sng" algn="ctr">
                      <a:solidFill>
                        <a:srgbClr val="FF6700">
                          <a:lumMod val="60000"/>
                          <a:lumOff val="40000"/>
                        </a:srgbClr>
                      </a:solidFill>
                      <a:prstDash val="solid"/>
                      <a:round/>
                      <a:headEnd type="none" w="med" len="med"/>
                      <a:tailEnd type="none" w="med" len="med"/>
                    </a:lnT>
                    <a:lnB w="12700" cap="flat" cmpd="sng" algn="ctr">
                      <a:solidFill>
                        <a:srgbClr val="FF6700">
                          <a:lumMod val="60000"/>
                          <a:lumOff val="40000"/>
                        </a:srgbClr>
                      </a:solidFill>
                      <a:prstDash val="solid"/>
                      <a:round/>
                      <a:headEnd type="none" w="med" len="med"/>
                      <a:tailEnd type="none" w="med" len="med"/>
                    </a:lnB>
                    <a:lnTlToBr w="12700" cmpd="sng">
                      <a:noFill/>
                      <a:prstDash val="solid"/>
                    </a:lnTlToBr>
                    <a:lnBlToTr w="12700" cmpd="sng">
                      <a:noFill/>
                      <a:prstDash val="solid"/>
                    </a:lnBlToTr>
                  </a:tcPr>
                </a:tc>
              </a:tr>
              <a:tr h="365532">
                <a:tc>
                  <a:txBody>
                    <a:bodyPr/>
                    <a:lstStyle/>
                    <a:p>
                      <a:pPr marL="0" marR="0" indent="0" algn="ctr" defTabSz="457200" rtl="0" eaLnBrk="1" fontAlgn="auto" latinLnBrk="0" hangingPunct="1">
                        <a:lnSpc>
                          <a:spcPct val="100000"/>
                        </a:lnSpc>
                        <a:spcBef>
                          <a:spcPts val="0"/>
                        </a:spcBef>
                        <a:spcAft>
                          <a:spcPts val="0"/>
                        </a:spcAft>
                        <a:buClrTx/>
                        <a:buSzTx/>
                        <a:buFontTx/>
                        <a:buNone/>
                        <a:defRPr/>
                      </a:pPr>
                      <a:r>
                        <a:rPr kumimoji="1" lang="ja-JP" altLang="en-US" sz="1400" dirty="0">
                          <a:solidFill>
                            <a:schemeClr val="bg1">
                              <a:lumMod val="50000"/>
                            </a:schemeClr>
                          </a:solidFill>
                        </a:rPr>
                        <a:t>テキスト</a:t>
                      </a:r>
                      <a:endParaRPr kumimoji="1" lang="ja-JP" altLang="en-US" sz="1400" dirty="0">
                        <a:solidFill>
                          <a:schemeClr val="bg1">
                            <a:lumMod val="50000"/>
                          </a:schemeClr>
                        </a:solidFill>
                      </a:endParaRPr>
                    </a:p>
                  </a:txBody>
                  <a:tcPr anchor="ctr">
                    <a:lnL w="12700" cap="flat" cmpd="sng" algn="ctr">
                      <a:solidFill>
                        <a:srgbClr val="FF6700">
                          <a:lumMod val="60000"/>
                          <a:lumOff val="40000"/>
                        </a:srgbClr>
                      </a:solidFill>
                      <a:prstDash val="solid"/>
                      <a:round/>
                      <a:headEnd type="none" w="med" len="med"/>
                      <a:tailEnd type="none" w="med" len="med"/>
                    </a:lnL>
                    <a:lnR w="12700" cap="flat" cmpd="sng" algn="ctr">
                      <a:solidFill>
                        <a:srgbClr val="FF6700">
                          <a:lumMod val="60000"/>
                          <a:lumOff val="40000"/>
                        </a:srgbClr>
                      </a:solidFill>
                      <a:prstDash val="solid"/>
                      <a:round/>
                      <a:headEnd type="none" w="med" len="med"/>
                      <a:tailEnd type="none" w="med" len="med"/>
                    </a:lnR>
                    <a:lnT w="12700" cap="flat" cmpd="sng" algn="ctr">
                      <a:solidFill>
                        <a:srgbClr val="FF6700">
                          <a:lumMod val="60000"/>
                          <a:lumOff val="40000"/>
                        </a:srgbClr>
                      </a:solidFill>
                      <a:prstDash val="solid"/>
                      <a:round/>
                      <a:headEnd type="none" w="med" len="med"/>
                      <a:tailEnd type="none" w="med" len="med"/>
                    </a:lnT>
                    <a:lnB w="12700" cap="flat" cmpd="sng" algn="ctr">
                      <a:solidFill>
                        <a:srgbClr val="FF6700">
                          <a:lumMod val="60000"/>
                          <a:lumOff val="40000"/>
                        </a:srgb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defRPr/>
                      </a:pPr>
                      <a:r>
                        <a:rPr kumimoji="1" lang="ja-JP" altLang="en-US" sz="1400" dirty="0">
                          <a:solidFill>
                            <a:schemeClr val="bg1">
                              <a:lumMod val="50000"/>
                            </a:schemeClr>
                          </a:solidFill>
                        </a:rPr>
                        <a:t>テキスト</a:t>
                      </a:r>
                      <a:endParaRPr kumimoji="1" lang="ja-JP" altLang="en-US" sz="1400" dirty="0">
                        <a:solidFill>
                          <a:schemeClr val="bg1">
                            <a:lumMod val="50000"/>
                          </a:schemeClr>
                        </a:solidFill>
                      </a:endParaRPr>
                    </a:p>
                  </a:txBody>
                  <a:tcPr anchor="ctr">
                    <a:lnL w="12700" cap="flat" cmpd="sng" algn="ctr">
                      <a:solidFill>
                        <a:srgbClr val="FF6700">
                          <a:lumMod val="60000"/>
                          <a:lumOff val="40000"/>
                        </a:srgbClr>
                      </a:solidFill>
                      <a:prstDash val="solid"/>
                      <a:round/>
                      <a:headEnd type="none" w="med" len="med"/>
                      <a:tailEnd type="none" w="med" len="med"/>
                    </a:lnL>
                    <a:lnR w="12700" cap="flat" cmpd="sng" algn="ctr">
                      <a:solidFill>
                        <a:srgbClr val="FF6700">
                          <a:lumMod val="60000"/>
                          <a:lumOff val="40000"/>
                        </a:srgbClr>
                      </a:solidFill>
                      <a:prstDash val="solid"/>
                      <a:round/>
                      <a:headEnd type="none" w="med" len="med"/>
                      <a:tailEnd type="none" w="med" len="med"/>
                    </a:lnR>
                    <a:lnT w="12700" cap="flat" cmpd="sng" algn="ctr">
                      <a:solidFill>
                        <a:srgbClr val="FF6700">
                          <a:lumMod val="60000"/>
                          <a:lumOff val="40000"/>
                        </a:srgbClr>
                      </a:solidFill>
                      <a:prstDash val="solid"/>
                      <a:round/>
                      <a:headEnd type="none" w="med" len="med"/>
                      <a:tailEnd type="none" w="med" len="med"/>
                    </a:lnT>
                    <a:lnB w="12700" cap="flat" cmpd="sng" algn="ctr">
                      <a:solidFill>
                        <a:srgbClr val="FF6700">
                          <a:lumMod val="60000"/>
                          <a:lumOff val="40000"/>
                        </a:srgbClr>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graphicFrame>
        <p:nvGraphicFramePr>
          <p:cNvPr id="9" name="コンテンツ プレースホルダー 6"/>
          <p:cNvGraphicFramePr/>
          <p:nvPr userDrawn="1"/>
        </p:nvGraphicFramePr>
        <p:xfrm>
          <a:off x="4867814" y="4045673"/>
          <a:ext cx="3818986" cy="1870359"/>
        </p:xfrm>
        <a:graphic>
          <a:graphicData uri="http://schemas.openxmlformats.org/drawingml/2006/table">
            <a:tbl>
              <a:tblPr firstRow="1" bandRow="1">
                <a:tableStyleId>{72833802-FEF1-4C79-8D5D-14CF1EAF98D9}</a:tableStyleId>
              </a:tblPr>
              <a:tblGrid>
                <a:gridCol w="1909493"/>
                <a:gridCol w="1909493"/>
              </a:tblGrid>
              <a:tr h="408231">
                <a:tc>
                  <a:txBody>
                    <a:bodyPr/>
                    <a:lstStyle/>
                    <a:p>
                      <a:pPr algn="ctr"/>
                      <a:r>
                        <a:rPr kumimoji="1" lang="en-US" altLang="ja-JP" b="1" dirty="0">
                          <a:solidFill>
                            <a:schemeClr val="bg1"/>
                          </a:solidFill>
                          <a:effectLst>
                            <a:outerShdw dist="25400" dir="16200000" algn="tl" rotWithShape="0">
                              <a:schemeClr val="accent3">
                                <a:lumMod val="50000"/>
                                <a:alpha val="25000"/>
                              </a:schemeClr>
                            </a:outerShdw>
                          </a:effectLst>
                          <a:latin typeface="+mn-ea"/>
                          <a:ea typeface="+mn-ea"/>
                          <a:cs typeface="ヒラギノ角ゴ Pro W6"/>
                        </a:rPr>
                        <a:t>Header</a:t>
                      </a:r>
                      <a:endParaRPr kumimoji="1" lang="en-US" altLang="ja-JP" b="1" dirty="0">
                        <a:solidFill>
                          <a:schemeClr val="bg1"/>
                        </a:solidFill>
                        <a:effectLst>
                          <a:outerShdw dist="25400" dir="16200000" algn="tl" rotWithShape="0">
                            <a:schemeClr val="accent3">
                              <a:lumMod val="50000"/>
                              <a:alpha val="25000"/>
                            </a:schemeClr>
                          </a:outerShdw>
                        </a:effectLst>
                        <a:latin typeface="+mn-ea"/>
                        <a:ea typeface="+mn-ea"/>
                        <a:cs typeface="ヒラギノ角ゴ Pro W6"/>
                      </a:endParaRPr>
                    </a:p>
                  </a:txBody>
                  <a:tcPr anchor="ctr">
                    <a:lnL w="12700" cap="flat" cmpd="sng" algn="ctr">
                      <a:solidFill>
                        <a:srgbClr val="FEA022">
                          <a:lumMod val="50000"/>
                        </a:srgbClr>
                      </a:solidFill>
                      <a:prstDash val="solid"/>
                      <a:round/>
                      <a:headEnd type="none" w="med" len="med"/>
                      <a:tailEnd type="none" w="med" len="med"/>
                    </a:lnL>
                    <a:lnR w="12700" cap="flat" cmpd="sng" algn="ctr">
                      <a:solidFill>
                        <a:srgbClr val="FEA022">
                          <a:lumMod val="50000"/>
                        </a:srgbClr>
                      </a:solidFill>
                      <a:prstDash val="solid"/>
                      <a:round/>
                      <a:headEnd type="none" w="med" len="med"/>
                      <a:tailEnd type="none" w="med" len="med"/>
                    </a:lnR>
                    <a:lnT w="12700" cap="flat" cmpd="sng" algn="ctr">
                      <a:solidFill>
                        <a:srgbClr val="FEA022">
                          <a:lumMod val="50000"/>
                        </a:srgbClr>
                      </a:solidFill>
                      <a:prstDash val="solid"/>
                      <a:round/>
                      <a:headEnd type="none" w="med" len="med"/>
                      <a:tailEnd type="none" w="med" len="med"/>
                    </a:lnT>
                    <a:lnB w="12700" cap="flat" cmpd="sng" algn="ctr">
                      <a:solidFill>
                        <a:srgbClr val="FEA022">
                          <a:lumMod val="50000"/>
                        </a:srgbClr>
                      </a:solidFill>
                      <a:prstDash val="solid"/>
                      <a:round/>
                      <a:headEnd type="none" w="med" len="med"/>
                      <a:tailEnd type="none" w="med" len="med"/>
                    </a:lnB>
                    <a:lnTlToBr w="12700" cmpd="sng">
                      <a:noFill/>
                      <a:prstDash val="solid"/>
                    </a:lnTlToBr>
                    <a:lnBlToTr w="12700" cmpd="sng">
                      <a:noFill/>
                      <a:prstDash val="solid"/>
                    </a:lnBlToTr>
                    <a:solidFill>
                      <a:schemeClr val="accent2">
                        <a:lumMod val="75000"/>
                      </a:schemeClr>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defRPr/>
                      </a:pPr>
                      <a:r>
                        <a:rPr kumimoji="1" lang="en-US" altLang="ja-JP" b="1" dirty="0">
                          <a:solidFill>
                            <a:schemeClr val="bg1"/>
                          </a:solidFill>
                          <a:effectLst>
                            <a:outerShdw dist="25400" dir="16200000" algn="tl" rotWithShape="0">
                              <a:schemeClr val="accent3">
                                <a:lumMod val="50000"/>
                                <a:alpha val="25000"/>
                              </a:schemeClr>
                            </a:outerShdw>
                          </a:effectLst>
                          <a:latin typeface="+mn-ea"/>
                          <a:ea typeface="+mn-ea"/>
                          <a:cs typeface="ヒラギノ角ゴ Pro W6"/>
                        </a:rPr>
                        <a:t>Header</a:t>
                      </a:r>
                      <a:endParaRPr kumimoji="1" lang="en-US" altLang="ja-JP" b="1" dirty="0">
                        <a:solidFill>
                          <a:schemeClr val="bg1"/>
                        </a:solidFill>
                        <a:effectLst>
                          <a:outerShdw dist="25400" dir="16200000" algn="tl" rotWithShape="0">
                            <a:schemeClr val="accent3">
                              <a:lumMod val="50000"/>
                              <a:alpha val="25000"/>
                            </a:schemeClr>
                          </a:outerShdw>
                        </a:effectLst>
                        <a:latin typeface="+mn-ea"/>
                        <a:ea typeface="+mn-ea"/>
                        <a:cs typeface="ヒラギノ角ゴ Pro W6"/>
                      </a:endParaRPr>
                    </a:p>
                  </a:txBody>
                  <a:tcPr anchor="ctr">
                    <a:lnL w="12700" cap="flat" cmpd="sng" algn="ctr">
                      <a:solidFill>
                        <a:srgbClr val="FEA022">
                          <a:lumMod val="50000"/>
                        </a:srgbClr>
                      </a:solidFill>
                      <a:prstDash val="solid"/>
                      <a:round/>
                      <a:headEnd type="none" w="med" len="med"/>
                      <a:tailEnd type="none" w="med" len="med"/>
                    </a:lnL>
                    <a:lnR w="12700" cap="flat" cmpd="sng" algn="ctr">
                      <a:solidFill>
                        <a:srgbClr val="FEA022">
                          <a:lumMod val="50000"/>
                        </a:srgbClr>
                      </a:solidFill>
                      <a:prstDash val="solid"/>
                      <a:round/>
                      <a:headEnd type="none" w="med" len="med"/>
                      <a:tailEnd type="none" w="med" len="med"/>
                    </a:lnR>
                    <a:lnT w="12700" cap="flat" cmpd="sng" algn="ctr">
                      <a:solidFill>
                        <a:srgbClr val="FEA022">
                          <a:lumMod val="50000"/>
                        </a:srgbClr>
                      </a:solidFill>
                      <a:prstDash val="solid"/>
                      <a:round/>
                      <a:headEnd type="none" w="med" len="med"/>
                      <a:tailEnd type="none" w="med" len="med"/>
                    </a:lnT>
                    <a:lnB w="12700" cap="flat" cmpd="sng" algn="ctr">
                      <a:solidFill>
                        <a:srgbClr val="FEA022">
                          <a:lumMod val="50000"/>
                        </a:srgbClr>
                      </a:solidFill>
                      <a:prstDash val="solid"/>
                      <a:round/>
                      <a:headEnd type="none" w="med" len="med"/>
                      <a:tailEnd type="none" w="med" len="med"/>
                    </a:lnB>
                    <a:lnTlToBr w="12700" cmpd="sng">
                      <a:noFill/>
                      <a:prstDash val="solid"/>
                    </a:lnTlToBr>
                    <a:lnBlToTr w="12700" cmpd="sng">
                      <a:noFill/>
                      <a:prstDash val="solid"/>
                    </a:lnBlToTr>
                    <a:solidFill>
                      <a:schemeClr val="accent2">
                        <a:lumMod val="75000"/>
                      </a:schemeClr>
                    </a:solidFill>
                  </a:tcPr>
                </a:tc>
              </a:tr>
              <a:tr h="365532">
                <a:tc>
                  <a:txBody>
                    <a:bodyPr/>
                    <a:lstStyle/>
                    <a:p>
                      <a:pPr algn="ctr"/>
                      <a:r>
                        <a:rPr kumimoji="1" lang="ja-JP" altLang="en-US" sz="1400" dirty="0">
                          <a:solidFill>
                            <a:srgbClr val="7F7F7F"/>
                          </a:solidFill>
                        </a:rPr>
                        <a:t>テキスト</a:t>
                      </a:r>
                      <a:endParaRPr kumimoji="1" lang="ja-JP" altLang="en-US" sz="1400" dirty="0">
                        <a:solidFill>
                          <a:srgbClr val="7F7F7F"/>
                        </a:solidFill>
                      </a:endParaRPr>
                    </a:p>
                  </a:txBody>
                  <a:tcPr anchor="ctr">
                    <a:lnL w="12700" cap="flat" cmpd="sng" algn="ctr">
                      <a:solidFill>
                        <a:srgbClr val="FEA022">
                          <a:lumMod val="50000"/>
                        </a:srgbClr>
                      </a:solidFill>
                      <a:prstDash val="solid"/>
                      <a:round/>
                      <a:headEnd type="none" w="med" len="med"/>
                      <a:tailEnd type="none" w="med" len="med"/>
                    </a:lnL>
                    <a:lnR w="12700" cap="flat" cmpd="sng" algn="ctr">
                      <a:solidFill>
                        <a:srgbClr val="FEA022">
                          <a:lumMod val="50000"/>
                        </a:srgbClr>
                      </a:solidFill>
                      <a:prstDash val="solid"/>
                      <a:round/>
                      <a:headEnd type="none" w="med" len="med"/>
                      <a:tailEnd type="none" w="med" len="med"/>
                    </a:lnR>
                    <a:lnT w="12700" cap="flat" cmpd="sng" algn="ctr">
                      <a:solidFill>
                        <a:srgbClr val="FEA022">
                          <a:lumMod val="50000"/>
                        </a:srgbClr>
                      </a:solidFill>
                      <a:prstDash val="solid"/>
                      <a:round/>
                      <a:headEnd type="none" w="med" len="med"/>
                      <a:tailEnd type="none" w="med" len="med"/>
                    </a:lnT>
                    <a:lnB w="12700" cap="flat" cmpd="sng" algn="ctr">
                      <a:solidFill>
                        <a:srgbClr val="FEA022">
                          <a:lumMod val="50000"/>
                        </a:srgb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defRPr/>
                      </a:pPr>
                      <a:r>
                        <a:rPr kumimoji="1" lang="ja-JP" altLang="en-US" sz="1400" dirty="0">
                          <a:solidFill>
                            <a:srgbClr val="7F7F7F"/>
                          </a:solidFill>
                        </a:rPr>
                        <a:t>テキスト</a:t>
                      </a:r>
                      <a:endParaRPr kumimoji="1" lang="ja-JP" altLang="en-US" sz="1400" dirty="0">
                        <a:solidFill>
                          <a:srgbClr val="7F7F7F"/>
                        </a:solidFill>
                      </a:endParaRPr>
                    </a:p>
                  </a:txBody>
                  <a:tcPr anchor="ctr">
                    <a:lnL w="12700" cap="flat" cmpd="sng" algn="ctr">
                      <a:solidFill>
                        <a:srgbClr val="FEA022">
                          <a:lumMod val="50000"/>
                        </a:srgbClr>
                      </a:solidFill>
                      <a:prstDash val="solid"/>
                      <a:round/>
                      <a:headEnd type="none" w="med" len="med"/>
                      <a:tailEnd type="none" w="med" len="med"/>
                    </a:lnL>
                    <a:lnR w="12700" cap="flat" cmpd="sng" algn="ctr">
                      <a:solidFill>
                        <a:srgbClr val="FEA022">
                          <a:lumMod val="50000"/>
                        </a:srgbClr>
                      </a:solidFill>
                      <a:prstDash val="solid"/>
                      <a:round/>
                      <a:headEnd type="none" w="med" len="med"/>
                      <a:tailEnd type="none" w="med" len="med"/>
                    </a:lnR>
                    <a:lnT w="12700" cap="flat" cmpd="sng" algn="ctr">
                      <a:solidFill>
                        <a:srgbClr val="FEA022">
                          <a:lumMod val="50000"/>
                        </a:srgbClr>
                      </a:solidFill>
                      <a:prstDash val="solid"/>
                      <a:round/>
                      <a:headEnd type="none" w="med" len="med"/>
                      <a:tailEnd type="none" w="med" len="med"/>
                    </a:lnT>
                    <a:lnB w="12700" cap="flat" cmpd="sng" algn="ctr">
                      <a:solidFill>
                        <a:srgbClr val="FEA022">
                          <a:lumMod val="50000"/>
                        </a:srgbClr>
                      </a:solidFill>
                      <a:prstDash val="solid"/>
                      <a:round/>
                      <a:headEnd type="none" w="med" len="med"/>
                      <a:tailEnd type="none" w="med" len="med"/>
                    </a:lnB>
                    <a:lnTlToBr w="12700" cmpd="sng">
                      <a:noFill/>
                      <a:prstDash val="solid"/>
                    </a:lnTlToBr>
                    <a:lnBlToTr w="12700" cmpd="sng">
                      <a:noFill/>
                      <a:prstDash val="solid"/>
                    </a:lnBlToTr>
                  </a:tcPr>
                </a:tc>
              </a:tr>
              <a:tr h="365532">
                <a:tc>
                  <a:txBody>
                    <a:bodyPr/>
                    <a:lstStyle/>
                    <a:p>
                      <a:pPr marL="0" marR="0" indent="0" algn="ctr" defTabSz="457200" rtl="0" eaLnBrk="1" fontAlgn="auto" latinLnBrk="0" hangingPunct="1">
                        <a:lnSpc>
                          <a:spcPct val="100000"/>
                        </a:lnSpc>
                        <a:spcBef>
                          <a:spcPts val="0"/>
                        </a:spcBef>
                        <a:spcAft>
                          <a:spcPts val="0"/>
                        </a:spcAft>
                        <a:buClrTx/>
                        <a:buSzTx/>
                        <a:buFontTx/>
                        <a:buNone/>
                        <a:defRPr/>
                      </a:pPr>
                      <a:r>
                        <a:rPr kumimoji="1" lang="ja-JP" altLang="en-US" sz="1400" dirty="0">
                          <a:solidFill>
                            <a:srgbClr val="7F7F7F"/>
                          </a:solidFill>
                        </a:rPr>
                        <a:t>テキスト</a:t>
                      </a:r>
                      <a:endParaRPr kumimoji="1" lang="ja-JP" altLang="en-US" sz="1400" dirty="0">
                        <a:solidFill>
                          <a:srgbClr val="7F7F7F"/>
                        </a:solidFill>
                      </a:endParaRPr>
                    </a:p>
                  </a:txBody>
                  <a:tcPr anchor="ctr">
                    <a:lnL w="12700" cap="flat" cmpd="sng" algn="ctr">
                      <a:solidFill>
                        <a:srgbClr val="FEA022">
                          <a:lumMod val="50000"/>
                        </a:srgbClr>
                      </a:solidFill>
                      <a:prstDash val="solid"/>
                      <a:round/>
                      <a:headEnd type="none" w="med" len="med"/>
                      <a:tailEnd type="none" w="med" len="med"/>
                    </a:lnL>
                    <a:lnR w="12700" cap="flat" cmpd="sng" algn="ctr">
                      <a:solidFill>
                        <a:srgbClr val="FEA022">
                          <a:lumMod val="50000"/>
                        </a:srgbClr>
                      </a:solidFill>
                      <a:prstDash val="solid"/>
                      <a:round/>
                      <a:headEnd type="none" w="med" len="med"/>
                      <a:tailEnd type="none" w="med" len="med"/>
                    </a:lnR>
                    <a:lnT w="12700" cap="flat" cmpd="sng" algn="ctr">
                      <a:solidFill>
                        <a:srgbClr val="FEA022">
                          <a:lumMod val="50000"/>
                        </a:srgbClr>
                      </a:solidFill>
                      <a:prstDash val="solid"/>
                      <a:round/>
                      <a:headEnd type="none" w="med" len="med"/>
                      <a:tailEnd type="none" w="med" len="med"/>
                    </a:lnT>
                    <a:lnB w="12700" cap="flat" cmpd="sng" algn="ctr">
                      <a:solidFill>
                        <a:srgbClr val="FEA022">
                          <a:lumMod val="50000"/>
                        </a:srgb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defRPr/>
                      </a:pPr>
                      <a:r>
                        <a:rPr kumimoji="1" lang="ja-JP" altLang="en-US" sz="1400" dirty="0">
                          <a:solidFill>
                            <a:srgbClr val="7F7F7F"/>
                          </a:solidFill>
                        </a:rPr>
                        <a:t>テキスト</a:t>
                      </a:r>
                      <a:endParaRPr kumimoji="1" lang="ja-JP" altLang="en-US" sz="1400" dirty="0">
                        <a:solidFill>
                          <a:srgbClr val="7F7F7F"/>
                        </a:solidFill>
                      </a:endParaRPr>
                    </a:p>
                  </a:txBody>
                  <a:tcPr anchor="ctr">
                    <a:lnL w="12700" cap="flat" cmpd="sng" algn="ctr">
                      <a:solidFill>
                        <a:srgbClr val="FEA022">
                          <a:lumMod val="50000"/>
                        </a:srgbClr>
                      </a:solidFill>
                      <a:prstDash val="solid"/>
                      <a:round/>
                      <a:headEnd type="none" w="med" len="med"/>
                      <a:tailEnd type="none" w="med" len="med"/>
                    </a:lnL>
                    <a:lnR w="12700" cap="flat" cmpd="sng" algn="ctr">
                      <a:solidFill>
                        <a:srgbClr val="FEA022">
                          <a:lumMod val="50000"/>
                        </a:srgbClr>
                      </a:solidFill>
                      <a:prstDash val="solid"/>
                      <a:round/>
                      <a:headEnd type="none" w="med" len="med"/>
                      <a:tailEnd type="none" w="med" len="med"/>
                    </a:lnR>
                    <a:lnT w="12700" cap="flat" cmpd="sng" algn="ctr">
                      <a:solidFill>
                        <a:srgbClr val="FEA022">
                          <a:lumMod val="50000"/>
                        </a:srgbClr>
                      </a:solidFill>
                      <a:prstDash val="solid"/>
                      <a:round/>
                      <a:headEnd type="none" w="med" len="med"/>
                      <a:tailEnd type="none" w="med" len="med"/>
                    </a:lnT>
                    <a:lnB w="12700" cap="flat" cmpd="sng" algn="ctr">
                      <a:solidFill>
                        <a:srgbClr val="FEA022">
                          <a:lumMod val="50000"/>
                        </a:srgbClr>
                      </a:solidFill>
                      <a:prstDash val="solid"/>
                      <a:round/>
                      <a:headEnd type="none" w="med" len="med"/>
                      <a:tailEnd type="none" w="med" len="med"/>
                    </a:lnB>
                    <a:lnTlToBr w="12700" cmpd="sng">
                      <a:noFill/>
                      <a:prstDash val="solid"/>
                    </a:lnTlToBr>
                    <a:lnBlToTr w="12700" cmpd="sng">
                      <a:noFill/>
                      <a:prstDash val="solid"/>
                    </a:lnBlToTr>
                  </a:tcPr>
                </a:tc>
              </a:tr>
              <a:tr h="365532">
                <a:tc>
                  <a:txBody>
                    <a:bodyPr/>
                    <a:lstStyle/>
                    <a:p>
                      <a:pPr marL="0" marR="0" indent="0" algn="ctr" defTabSz="457200" rtl="0" eaLnBrk="1" fontAlgn="auto" latinLnBrk="0" hangingPunct="1">
                        <a:lnSpc>
                          <a:spcPct val="100000"/>
                        </a:lnSpc>
                        <a:spcBef>
                          <a:spcPts val="0"/>
                        </a:spcBef>
                        <a:spcAft>
                          <a:spcPts val="0"/>
                        </a:spcAft>
                        <a:buClrTx/>
                        <a:buSzTx/>
                        <a:buFontTx/>
                        <a:buNone/>
                        <a:defRPr/>
                      </a:pPr>
                      <a:r>
                        <a:rPr kumimoji="1" lang="ja-JP" altLang="en-US" sz="1400" dirty="0">
                          <a:solidFill>
                            <a:srgbClr val="7F7F7F"/>
                          </a:solidFill>
                        </a:rPr>
                        <a:t>テキスト</a:t>
                      </a:r>
                      <a:endParaRPr kumimoji="1" lang="ja-JP" altLang="en-US" sz="1400" dirty="0">
                        <a:solidFill>
                          <a:srgbClr val="7F7F7F"/>
                        </a:solidFill>
                      </a:endParaRPr>
                    </a:p>
                  </a:txBody>
                  <a:tcPr anchor="ctr">
                    <a:lnL w="12700" cap="flat" cmpd="sng" algn="ctr">
                      <a:solidFill>
                        <a:srgbClr val="FEA022">
                          <a:lumMod val="50000"/>
                        </a:srgbClr>
                      </a:solidFill>
                      <a:prstDash val="solid"/>
                      <a:round/>
                      <a:headEnd type="none" w="med" len="med"/>
                      <a:tailEnd type="none" w="med" len="med"/>
                    </a:lnL>
                    <a:lnR w="12700" cap="flat" cmpd="sng" algn="ctr">
                      <a:solidFill>
                        <a:srgbClr val="FEA022">
                          <a:lumMod val="50000"/>
                        </a:srgbClr>
                      </a:solidFill>
                      <a:prstDash val="solid"/>
                      <a:round/>
                      <a:headEnd type="none" w="med" len="med"/>
                      <a:tailEnd type="none" w="med" len="med"/>
                    </a:lnR>
                    <a:lnT w="12700" cap="flat" cmpd="sng" algn="ctr">
                      <a:solidFill>
                        <a:srgbClr val="FEA022">
                          <a:lumMod val="50000"/>
                        </a:srgbClr>
                      </a:solidFill>
                      <a:prstDash val="solid"/>
                      <a:round/>
                      <a:headEnd type="none" w="med" len="med"/>
                      <a:tailEnd type="none" w="med" len="med"/>
                    </a:lnT>
                    <a:lnB w="12700" cap="flat" cmpd="sng" algn="ctr">
                      <a:solidFill>
                        <a:srgbClr val="FEA022">
                          <a:lumMod val="50000"/>
                        </a:srgb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defRPr/>
                      </a:pPr>
                      <a:r>
                        <a:rPr kumimoji="1" lang="ja-JP" altLang="en-US" sz="1400" dirty="0">
                          <a:solidFill>
                            <a:srgbClr val="7F7F7F"/>
                          </a:solidFill>
                        </a:rPr>
                        <a:t>テキスト</a:t>
                      </a:r>
                      <a:endParaRPr kumimoji="1" lang="ja-JP" altLang="en-US" sz="1400" dirty="0">
                        <a:solidFill>
                          <a:srgbClr val="7F7F7F"/>
                        </a:solidFill>
                      </a:endParaRPr>
                    </a:p>
                  </a:txBody>
                  <a:tcPr anchor="ctr">
                    <a:lnL w="12700" cap="flat" cmpd="sng" algn="ctr">
                      <a:solidFill>
                        <a:srgbClr val="FEA022">
                          <a:lumMod val="50000"/>
                        </a:srgbClr>
                      </a:solidFill>
                      <a:prstDash val="solid"/>
                      <a:round/>
                      <a:headEnd type="none" w="med" len="med"/>
                      <a:tailEnd type="none" w="med" len="med"/>
                    </a:lnL>
                    <a:lnR w="12700" cap="flat" cmpd="sng" algn="ctr">
                      <a:solidFill>
                        <a:srgbClr val="FEA022">
                          <a:lumMod val="50000"/>
                        </a:srgbClr>
                      </a:solidFill>
                      <a:prstDash val="solid"/>
                      <a:round/>
                      <a:headEnd type="none" w="med" len="med"/>
                      <a:tailEnd type="none" w="med" len="med"/>
                    </a:lnR>
                    <a:lnT w="12700" cap="flat" cmpd="sng" algn="ctr">
                      <a:solidFill>
                        <a:srgbClr val="FEA022">
                          <a:lumMod val="50000"/>
                        </a:srgbClr>
                      </a:solidFill>
                      <a:prstDash val="solid"/>
                      <a:round/>
                      <a:headEnd type="none" w="med" len="med"/>
                      <a:tailEnd type="none" w="med" len="med"/>
                    </a:lnT>
                    <a:lnB w="12700" cap="flat" cmpd="sng" algn="ctr">
                      <a:solidFill>
                        <a:srgbClr val="FEA022">
                          <a:lumMod val="50000"/>
                        </a:srgbClr>
                      </a:solidFill>
                      <a:prstDash val="solid"/>
                      <a:round/>
                      <a:headEnd type="none" w="med" len="med"/>
                      <a:tailEnd type="none" w="med" len="med"/>
                    </a:lnB>
                    <a:lnTlToBr w="12700" cmpd="sng">
                      <a:noFill/>
                      <a:prstDash val="solid"/>
                    </a:lnTlToBr>
                    <a:lnBlToTr w="12700" cmpd="sng">
                      <a:noFill/>
                      <a:prstDash val="solid"/>
                    </a:lnBlToTr>
                  </a:tcPr>
                </a:tc>
              </a:tr>
              <a:tr h="365532">
                <a:tc>
                  <a:txBody>
                    <a:bodyPr/>
                    <a:lstStyle/>
                    <a:p>
                      <a:pPr marL="0" marR="0" indent="0" algn="ctr" defTabSz="457200" rtl="0" eaLnBrk="1" fontAlgn="auto" latinLnBrk="0" hangingPunct="1">
                        <a:lnSpc>
                          <a:spcPct val="100000"/>
                        </a:lnSpc>
                        <a:spcBef>
                          <a:spcPts val="0"/>
                        </a:spcBef>
                        <a:spcAft>
                          <a:spcPts val="0"/>
                        </a:spcAft>
                        <a:buClrTx/>
                        <a:buSzTx/>
                        <a:buFontTx/>
                        <a:buNone/>
                        <a:defRPr/>
                      </a:pPr>
                      <a:r>
                        <a:rPr kumimoji="1" lang="ja-JP" altLang="en-US" sz="1400" dirty="0">
                          <a:solidFill>
                            <a:srgbClr val="7F7F7F"/>
                          </a:solidFill>
                        </a:rPr>
                        <a:t>テキスト</a:t>
                      </a:r>
                      <a:endParaRPr kumimoji="1" lang="ja-JP" altLang="en-US" sz="1400" dirty="0">
                        <a:solidFill>
                          <a:srgbClr val="7F7F7F"/>
                        </a:solidFill>
                      </a:endParaRPr>
                    </a:p>
                  </a:txBody>
                  <a:tcPr anchor="ctr">
                    <a:lnL w="12700" cap="flat" cmpd="sng" algn="ctr">
                      <a:solidFill>
                        <a:srgbClr val="FEA022">
                          <a:lumMod val="50000"/>
                        </a:srgbClr>
                      </a:solidFill>
                      <a:prstDash val="solid"/>
                      <a:round/>
                      <a:headEnd type="none" w="med" len="med"/>
                      <a:tailEnd type="none" w="med" len="med"/>
                    </a:lnL>
                    <a:lnR w="12700" cap="flat" cmpd="sng" algn="ctr">
                      <a:solidFill>
                        <a:srgbClr val="FEA022">
                          <a:lumMod val="50000"/>
                        </a:srgbClr>
                      </a:solidFill>
                      <a:prstDash val="solid"/>
                      <a:round/>
                      <a:headEnd type="none" w="med" len="med"/>
                      <a:tailEnd type="none" w="med" len="med"/>
                    </a:lnR>
                    <a:lnT w="12700" cap="flat" cmpd="sng" algn="ctr">
                      <a:solidFill>
                        <a:srgbClr val="FEA022">
                          <a:lumMod val="50000"/>
                        </a:srgbClr>
                      </a:solidFill>
                      <a:prstDash val="solid"/>
                      <a:round/>
                      <a:headEnd type="none" w="med" len="med"/>
                      <a:tailEnd type="none" w="med" len="med"/>
                    </a:lnT>
                    <a:lnB w="12700" cap="flat" cmpd="sng" algn="ctr">
                      <a:solidFill>
                        <a:srgbClr val="FEA022">
                          <a:lumMod val="50000"/>
                        </a:srgb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defRPr/>
                      </a:pPr>
                      <a:r>
                        <a:rPr kumimoji="1" lang="ja-JP" altLang="en-US" sz="1400" dirty="0">
                          <a:solidFill>
                            <a:srgbClr val="7F7F7F"/>
                          </a:solidFill>
                        </a:rPr>
                        <a:t>テキスト</a:t>
                      </a:r>
                      <a:endParaRPr kumimoji="1" lang="ja-JP" altLang="en-US" sz="1400" dirty="0">
                        <a:solidFill>
                          <a:srgbClr val="7F7F7F"/>
                        </a:solidFill>
                      </a:endParaRPr>
                    </a:p>
                  </a:txBody>
                  <a:tcPr anchor="ctr">
                    <a:lnL w="12700" cap="flat" cmpd="sng" algn="ctr">
                      <a:solidFill>
                        <a:srgbClr val="FEA022">
                          <a:lumMod val="50000"/>
                        </a:srgbClr>
                      </a:solidFill>
                      <a:prstDash val="solid"/>
                      <a:round/>
                      <a:headEnd type="none" w="med" len="med"/>
                      <a:tailEnd type="none" w="med" len="med"/>
                    </a:lnL>
                    <a:lnR w="12700" cap="flat" cmpd="sng" algn="ctr">
                      <a:solidFill>
                        <a:srgbClr val="FEA022">
                          <a:lumMod val="50000"/>
                        </a:srgbClr>
                      </a:solidFill>
                      <a:prstDash val="solid"/>
                      <a:round/>
                      <a:headEnd type="none" w="med" len="med"/>
                      <a:tailEnd type="none" w="med" len="med"/>
                    </a:lnR>
                    <a:lnT w="12700" cap="flat" cmpd="sng" algn="ctr">
                      <a:solidFill>
                        <a:srgbClr val="FEA022">
                          <a:lumMod val="50000"/>
                        </a:srgbClr>
                      </a:solidFill>
                      <a:prstDash val="solid"/>
                      <a:round/>
                      <a:headEnd type="none" w="med" len="med"/>
                      <a:tailEnd type="none" w="med" len="med"/>
                    </a:lnT>
                    <a:lnB w="12700" cap="flat" cmpd="sng" algn="ctr">
                      <a:solidFill>
                        <a:srgbClr val="FEA022">
                          <a:lumMod val="50000"/>
                        </a:srgbClr>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cxnSp>
        <p:nvCxnSpPr>
          <p:cNvPr id="11" name="直線コネクタ 10"/>
          <p:cNvCxnSpPr/>
          <p:nvPr userDrawn="1"/>
        </p:nvCxnSpPr>
        <p:spPr>
          <a:xfrm>
            <a:off x="0" y="1364298"/>
            <a:ext cx="9144000" cy="0"/>
          </a:xfrm>
          <a:prstGeom prst="line">
            <a:avLst/>
          </a:prstGeom>
          <a:ln w="12700" cmpd="sng">
            <a:solidFill>
              <a:srgbClr val="B8D84F"/>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1_ユーザー設定レイアウト">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ja-JP" altLang="en-US" dirty="0"/>
              <a:t>グラフのカラー</a:t>
            </a:r>
            <a:endParaRPr kumimoji="1" lang="ja-JP" altLang="en-US" dirty="0"/>
          </a:p>
        </p:txBody>
      </p:sp>
      <p:sp>
        <p:nvSpPr>
          <p:cNvPr id="3" name="日付プレースホルダー 2"/>
          <p:cNvSpPr>
            <a:spLocks noGrp="1"/>
          </p:cNvSpPr>
          <p:nvPr>
            <p:ph type="dt" sz="half" idx="10"/>
          </p:nvPr>
        </p:nvSpPr>
        <p:spPr/>
        <p:txBody>
          <a:bodyPr/>
          <a:lstStyle/>
          <a:p>
            <a:r>
              <a:rPr lang="en-US" altLang="ja-JP">
                <a:sym typeface="+mn-ea"/>
              </a:rPr>
              <a:t>26 November 2020</a:t>
            </a:r>
            <a:endParaRPr lang="ja-JP" altLang="en-US" dirty="0"/>
          </a:p>
        </p:txBody>
      </p:sp>
      <p:sp>
        <p:nvSpPr>
          <p:cNvPr id="4" name="フッター プレースホルダー 3"/>
          <p:cNvSpPr>
            <a:spLocks noGrp="1"/>
          </p:cNvSpPr>
          <p:nvPr>
            <p:ph type="ftr" sz="quarter" idx="11"/>
          </p:nvPr>
        </p:nvSpPr>
        <p:spPr/>
        <p:txBody>
          <a:bodyPr/>
          <a:lstStyle/>
          <a:p>
            <a:r>
              <a:rPr lang="en-US" altLang="ja-JP"/>
              <a:t>LAMPART</a:t>
            </a:r>
            <a:endParaRPr lang="ja-JP" altLang="en-US"/>
          </a:p>
        </p:txBody>
      </p:sp>
      <p:sp>
        <p:nvSpPr>
          <p:cNvPr id="5" name="スライド番号プレースホルダー 4"/>
          <p:cNvSpPr>
            <a:spLocks noGrp="1"/>
          </p:cNvSpPr>
          <p:nvPr>
            <p:ph type="sldNum" sz="quarter" idx="12"/>
          </p:nvPr>
        </p:nvSpPr>
        <p:spPr/>
        <p:txBody>
          <a:bodyPr/>
          <a:lstStyle/>
          <a:p>
            <a:fld id="{C461C328-E9FF-BE48-9F5C-B11C11EC60FE}" type="slidenum">
              <a:rPr lang="ja-JP" altLang="en-US" smtClean="0"/>
            </a:fld>
            <a:endParaRPr lang="ja-JP" altLang="en-US"/>
          </a:p>
        </p:txBody>
      </p:sp>
      <p:graphicFrame>
        <p:nvGraphicFramePr>
          <p:cNvPr id="6" name="コンテンツ プレースホルダー 6"/>
          <p:cNvGraphicFramePr/>
          <p:nvPr userDrawn="1"/>
        </p:nvGraphicFramePr>
        <p:xfrm>
          <a:off x="457200" y="3039241"/>
          <a:ext cx="8229600" cy="3275834"/>
        </p:xfrm>
        <a:graphic>
          <a:graphicData uri="http://schemas.openxmlformats.org/drawingml/2006/chart">
            <c:chart xmlns:c="http://schemas.openxmlformats.org/drawingml/2006/chart" xmlns:r="http://schemas.openxmlformats.org/officeDocument/2006/relationships" r:id="rId2"/>
          </a:graphicData>
        </a:graphic>
      </p:graphicFrame>
      <p:sp>
        <p:nvSpPr>
          <p:cNvPr id="7" name="テキスト ボックス 6"/>
          <p:cNvSpPr txBox="1"/>
          <p:nvPr userDrawn="1"/>
        </p:nvSpPr>
        <p:spPr>
          <a:xfrm>
            <a:off x="681824" y="2222194"/>
            <a:ext cx="3327013" cy="369332"/>
          </a:xfrm>
          <a:prstGeom prst="rect">
            <a:avLst/>
          </a:prstGeom>
          <a:noFill/>
        </p:spPr>
        <p:txBody>
          <a:bodyPr wrap="none" rtlCol="0">
            <a:spAutoFit/>
          </a:bodyPr>
          <a:lstStyle/>
          <a:p>
            <a:r>
              <a:rPr kumimoji="1" lang="en-US" altLang="ja-JP" b="0" i="0" dirty="0">
                <a:solidFill>
                  <a:srgbClr val="138357"/>
                </a:solidFill>
                <a:latin typeface="ヒラギノ角ゴ Pro W6"/>
                <a:ea typeface="ヒラギノ角ゴ Pro W6"/>
                <a:cs typeface="ヒラギノ角ゴ Pro W6"/>
              </a:rPr>
              <a:t>Facebook</a:t>
            </a:r>
            <a:r>
              <a:rPr kumimoji="1" lang="ja-JP" altLang="en-US" b="0" i="0" dirty="0">
                <a:solidFill>
                  <a:srgbClr val="138357"/>
                </a:solidFill>
                <a:latin typeface="ヒラギノ角ゴ Pro W6"/>
                <a:ea typeface="ヒラギノ角ゴ Pro W6"/>
                <a:cs typeface="ヒラギノ角ゴ Pro W6"/>
              </a:rPr>
              <a:t>の年代別ユーザ数</a:t>
            </a:r>
            <a:endParaRPr kumimoji="1" lang="en-US" altLang="ja-JP" b="0" i="0" dirty="0">
              <a:solidFill>
                <a:srgbClr val="138357"/>
              </a:solidFill>
              <a:latin typeface="ヒラギノ角ゴ Pro W6"/>
              <a:ea typeface="ヒラギノ角ゴ Pro W6"/>
              <a:cs typeface="ヒラギノ角ゴ Pro W6"/>
            </a:endParaRPr>
          </a:p>
        </p:txBody>
      </p:sp>
      <p:sp>
        <p:nvSpPr>
          <p:cNvPr id="8" name="テキスト ボックス 7"/>
          <p:cNvSpPr txBox="1"/>
          <p:nvPr userDrawn="1"/>
        </p:nvSpPr>
        <p:spPr>
          <a:xfrm>
            <a:off x="681824" y="1955841"/>
            <a:ext cx="2864887" cy="276999"/>
          </a:xfrm>
          <a:prstGeom prst="rect">
            <a:avLst/>
          </a:prstGeom>
          <a:noFill/>
        </p:spPr>
        <p:txBody>
          <a:bodyPr wrap="none" rtlCol="0">
            <a:spAutoFit/>
          </a:bodyPr>
          <a:lstStyle/>
          <a:p>
            <a:r>
              <a:rPr kumimoji="1" lang="en-US" altLang="ja-JP" sz="1200" b="0" dirty="0" err="1">
                <a:solidFill>
                  <a:srgbClr val="138357"/>
                </a:solidFill>
                <a:latin typeface="+mn-ea"/>
                <a:ea typeface="+mn-ea"/>
              </a:rPr>
              <a:t>Wakka</a:t>
            </a:r>
            <a:r>
              <a:rPr kumimoji="1" lang="ja-JP" altLang="en-US" sz="1200" b="0" dirty="0">
                <a:solidFill>
                  <a:srgbClr val="138357"/>
                </a:solidFill>
                <a:latin typeface="+mn-ea"/>
                <a:ea typeface="+mn-ea"/>
              </a:rPr>
              <a:t> </a:t>
            </a:r>
            <a:r>
              <a:rPr kumimoji="1" lang="en-US" altLang="ja-JP" sz="1200" b="0" dirty="0">
                <a:solidFill>
                  <a:srgbClr val="138357"/>
                </a:solidFill>
                <a:latin typeface="+mn-ea"/>
                <a:ea typeface="+mn-ea"/>
              </a:rPr>
              <a:t>Inc.</a:t>
            </a:r>
            <a:r>
              <a:rPr kumimoji="1" lang="ja-JP" altLang="en-US" sz="1200" b="0" dirty="0">
                <a:solidFill>
                  <a:srgbClr val="138357"/>
                </a:solidFill>
                <a:latin typeface="+mn-ea"/>
                <a:ea typeface="+mn-ea"/>
              </a:rPr>
              <a:t>の特殊部隊による独自調査</a:t>
            </a:r>
            <a:endParaRPr kumimoji="1" lang="en-US" altLang="ja-JP" sz="1200" b="0" dirty="0">
              <a:solidFill>
                <a:srgbClr val="138357"/>
              </a:solidFill>
              <a:latin typeface="+mn-ea"/>
              <a:ea typeface="+mn-ea"/>
            </a:endParaRPr>
          </a:p>
        </p:txBody>
      </p:sp>
      <p:sp>
        <p:nvSpPr>
          <p:cNvPr id="9" name="テキスト ボックス 8"/>
          <p:cNvSpPr txBox="1"/>
          <p:nvPr userDrawn="1"/>
        </p:nvSpPr>
        <p:spPr>
          <a:xfrm>
            <a:off x="4219903" y="1681447"/>
            <a:ext cx="4466897" cy="1200329"/>
          </a:xfrm>
          <a:prstGeom prst="rect">
            <a:avLst/>
          </a:prstGeom>
          <a:noFill/>
        </p:spPr>
        <p:txBody>
          <a:bodyPr wrap="square" rtlCol="0">
            <a:spAutoFit/>
          </a:bodyPr>
          <a:lstStyle/>
          <a:p>
            <a:r>
              <a:rPr kumimoji="1" lang="ja-JP" altLang="en-US" sz="900" dirty="0">
                <a:solidFill>
                  <a:schemeClr val="bg1">
                    <a:lumMod val="50000"/>
                  </a:schemeClr>
                </a:solidFill>
              </a:rPr>
              <a:t>世界でいちばん初めに切手ができた国は、イギリスです。それは、今から二百年近く前のことでした。</a:t>
            </a:r>
            <a:endParaRPr kumimoji="1" lang="ja-JP" altLang="en-US" sz="900" dirty="0">
              <a:solidFill>
                <a:schemeClr val="bg1">
                  <a:lumMod val="50000"/>
                </a:schemeClr>
              </a:solidFill>
            </a:endParaRPr>
          </a:p>
          <a:p>
            <a:r>
              <a:rPr kumimoji="1" lang="ja-JP" altLang="en-US" sz="900" dirty="0">
                <a:solidFill>
                  <a:schemeClr val="bg1">
                    <a:lumMod val="50000"/>
                  </a:schemeClr>
                </a:solidFill>
              </a:rPr>
              <a:t>当時、イギリスにはすでに郵便の制度はありましたが、手紙の重さと送る距離によって、値段が変わっていました。つまり、重いものを遠くへ送るほどたくさんのお金を払わなければならなかったのです。また、その料金も、受け取った人が払う仕組みでしたから、受け取りを拒否する人もたくさんいました。なかには、空の封筒を送り、家族に受け取りを拒否してもらい、自分が元気なことをただで知らせる人もいたそうです。</a:t>
            </a:r>
            <a:endParaRPr kumimoji="1" lang="ja-JP" altLang="en-US" sz="900" dirty="0">
              <a:solidFill>
                <a:schemeClr val="bg1">
                  <a:lumMod val="50000"/>
                </a:schemeClr>
              </a:solidFill>
            </a:endParaRPr>
          </a:p>
        </p:txBody>
      </p:sp>
      <p:cxnSp>
        <p:nvCxnSpPr>
          <p:cNvPr id="12" name="直線コネクタ 11"/>
          <p:cNvCxnSpPr/>
          <p:nvPr userDrawn="1"/>
        </p:nvCxnSpPr>
        <p:spPr>
          <a:xfrm>
            <a:off x="0" y="1364298"/>
            <a:ext cx="9144000" cy="0"/>
          </a:xfrm>
          <a:prstGeom prst="line">
            <a:avLst/>
          </a:prstGeom>
          <a:ln w="12700" cmpd="sng">
            <a:solidFill>
              <a:srgbClr val="B8D84F"/>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image" Target="../media/image3.png"/><Relationship Id="rId10" Type="http://schemas.openxmlformats.org/officeDocument/2006/relationships/image" Target="../media/image2.jpeg"/><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図 7" descr="pts-logo-landscape.jpg"/>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231684" y="119158"/>
            <a:ext cx="2042249" cy="617566"/>
          </a:xfrm>
          <a:prstGeom prst="rect">
            <a:avLst/>
          </a:prstGeom>
        </p:spPr>
      </p:pic>
      <p:sp>
        <p:nvSpPr>
          <p:cNvPr id="2" name="タイトル プレースホルダー 1"/>
          <p:cNvSpPr>
            <a:spLocks noGrp="1"/>
          </p:cNvSpPr>
          <p:nvPr>
            <p:ph type="title"/>
          </p:nvPr>
        </p:nvSpPr>
        <p:spPr>
          <a:xfrm>
            <a:off x="457200" y="669285"/>
            <a:ext cx="8229600" cy="695024"/>
          </a:xfrm>
          <a:prstGeom prst="rect">
            <a:avLst/>
          </a:prstGeom>
        </p:spPr>
        <p:txBody>
          <a:bodyPr vert="horz" lIns="91440" tIns="45720" rIns="91440" bIns="45720" rtlCol="0" anchor="ctr">
            <a:normAutofit/>
          </a:bodyPr>
          <a:lstStyle/>
          <a:p>
            <a:r>
              <a:rPr kumimoji="1" lang="ja-JP" altLang="en-US" dirty="0"/>
              <a:t>マスター タイトルの書式設定</a:t>
            </a:r>
            <a:endParaRPr kumimoji="1" lang="ja-JP" altLang="en-US" dirty="0"/>
          </a:p>
        </p:txBody>
      </p:sp>
      <p:sp>
        <p:nvSpPr>
          <p:cNvPr id="3" name="テキスト プレースホルダー 2"/>
          <p:cNvSpPr>
            <a:spLocks noGrp="1"/>
          </p:cNvSpPr>
          <p:nvPr>
            <p:ph type="body" idx="1"/>
          </p:nvPr>
        </p:nvSpPr>
        <p:spPr>
          <a:xfrm>
            <a:off x="457200" y="1518756"/>
            <a:ext cx="8229600" cy="4796525"/>
          </a:xfrm>
          <a:prstGeom prst="rect">
            <a:avLst/>
          </a:prstGeom>
        </p:spPr>
        <p:txBody>
          <a:bodyPr vert="horz" lIns="91440" tIns="45720" rIns="91440" bIns="45720" rtlCol="0">
            <a:normAutofit/>
          </a:bodyPr>
          <a:lstStyle/>
          <a:p>
            <a:pPr lvl="0"/>
            <a:r>
              <a:rPr kumimoji="1" lang="ja-JP" altLang="en-US" dirty="0"/>
              <a:t>マスター テキストの書式設定</a:t>
            </a:r>
            <a:endParaRPr kumimoji="1" lang="ja-JP" altLang="en-US" dirty="0"/>
          </a:p>
          <a:p>
            <a:pPr lvl="1"/>
            <a:r>
              <a:rPr kumimoji="1" lang="ja-JP" altLang="en-US" dirty="0"/>
              <a:t>第 </a:t>
            </a:r>
            <a:r>
              <a:rPr kumimoji="1" lang="en-US" altLang="ja-JP" dirty="0"/>
              <a:t>2 </a:t>
            </a:r>
            <a:r>
              <a:rPr kumimoji="1" lang="ja-JP" altLang="en-US" dirty="0"/>
              <a:t>レベル</a:t>
            </a:r>
            <a:endParaRPr kumimoji="1" lang="ja-JP" altLang="en-US" dirty="0"/>
          </a:p>
          <a:p>
            <a:pPr lvl="2"/>
            <a:r>
              <a:rPr kumimoji="1" lang="ja-JP" altLang="en-US" dirty="0"/>
              <a:t>第 </a:t>
            </a:r>
            <a:r>
              <a:rPr kumimoji="1" lang="en-US" altLang="ja-JP" dirty="0"/>
              <a:t>3 </a:t>
            </a:r>
            <a:r>
              <a:rPr kumimoji="1" lang="ja-JP" altLang="en-US" dirty="0"/>
              <a:t>レベル</a:t>
            </a:r>
            <a:endParaRPr kumimoji="1" lang="ja-JP" altLang="en-US" dirty="0"/>
          </a:p>
          <a:p>
            <a:pPr lvl="3"/>
            <a:r>
              <a:rPr kumimoji="1" lang="ja-JP" altLang="en-US" dirty="0"/>
              <a:t>第 </a:t>
            </a:r>
            <a:r>
              <a:rPr kumimoji="1" lang="en-US" altLang="ja-JP" dirty="0"/>
              <a:t>4 </a:t>
            </a:r>
            <a:r>
              <a:rPr kumimoji="1" lang="ja-JP" altLang="en-US" dirty="0"/>
              <a:t>レベル</a:t>
            </a:r>
            <a:endParaRPr kumimoji="1" lang="ja-JP" altLang="en-US" dirty="0"/>
          </a:p>
          <a:p>
            <a:pPr lvl="4"/>
            <a:r>
              <a:rPr kumimoji="1" lang="ja-JP" altLang="en-US" dirty="0"/>
              <a:t>第 </a:t>
            </a:r>
            <a:r>
              <a:rPr kumimoji="1" lang="en-US" altLang="ja-JP" dirty="0"/>
              <a:t>5 </a:t>
            </a:r>
            <a:r>
              <a:rPr kumimoji="1" lang="ja-JP" altLang="en-US" dirty="0"/>
              <a:t>レベル</a:t>
            </a:r>
            <a:endParaRPr kumimoji="1" lang="ja-JP" altLang="en-US" dirty="0"/>
          </a:p>
        </p:txBody>
      </p:sp>
      <p:sp>
        <p:nvSpPr>
          <p:cNvPr id="4" name="日付プレースホルダー 3"/>
          <p:cNvSpPr>
            <a:spLocks noGrp="1"/>
          </p:cNvSpPr>
          <p:nvPr>
            <p:ph type="dt" sz="half" idx="2"/>
          </p:nvPr>
        </p:nvSpPr>
        <p:spPr>
          <a:xfrm>
            <a:off x="457200" y="6469730"/>
            <a:ext cx="2133600" cy="251745"/>
          </a:xfrm>
          <a:prstGeom prst="rect">
            <a:avLst/>
          </a:prstGeom>
        </p:spPr>
        <p:txBody>
          <a:bodyPr vert="horz" lIns="91440" tIns="45720" rIns="91440" bIns="45720" rtlCol="0" anchor="ctr"/>
          <a:lstStyle>
            <a:lvl1pPr algn="l">
              <a:defRPr sz="1050">
                <a:solidFill>
                  <a:schemeClr val="bg1">
                    <a:lumMod val="65000"/>
                  </a:schemeClr>
                </a:solidFill>
                <a:latin typeface="+mn-ea"/>
                <a:ea typeface="+mn-ea"/>
              </a:defRPr>
            </a:lvl1pPr>
          </a:lstStyle>
          <a:p>
            <a:r>
              <a:rPr lang="en-US" altLang="ja-JP"/>
              <a:t>26 November 2020</a:t>
            </a:r>
            <a:endParaRPr lang="ja-JP" altLang="en-US" dirty="0"/>
          </a:p>
        </p:txBody>
      </p:sp>
      <p:sp>
        <p:nvSpPr>
          <p:cNvPr id="5" name="フッター プレースホルダー 4"/>
          <p:cNvSpPr>
            <a:spLocks noGrp="1"/>
          </p:cNvSpPr>
          <p:nvPr>
            <p:ph type="ftr" sz="quarter" idx="3"/>
          </p:nvPr>
        </p:nvSpPr>
        <p:spPr>
          <a:xfrm>
            <a:off x="3124200" y="6469730"/>
            <a:ext cx="2895600" cy="251745"/>
          </a:xfrm>
          <a:prstGeom prst="rect">
            <a:avLst/>
          </a:prstGeom>
        </p:spPr>
        <p:txBody>
          <a:bodyPr vert="horz" lIns="91440" tIns="45720" rIns="91440" bIns="45720" rtlCol="0" anchor="ctr"/>
          <a:lstStyle>
            <a:lvl1pPr algn="ctr">
              <a:defRPr sz="1050">
                <a:solidFill>
                  <a:schemeClr val="bg1">
                    <a:lumMod val="65000"/>
                  </a:schemeClr>
                </a:solidFill>
                <a:latin typeface="+mn-ea"/>
                <a:ea typeface="+mn-ea"/>
              </a:defRPr>
            </a:lvl1pPr>
          </a:lstStyle>
          <a:p>
            <a:r>
              <a:rPr lang="en-US" altLang="ja-JP"/>
              <a:t>LAMPART</a:t>
            </a:r>
            <a:endParaRPr lang="ja-JP" altLang="en-US" dirty="0"/>
          </a:p>
        </p:txBody>
      </p:sp>
      <p:sp>
        <p:nvSpPr>
          <p:cNvPr id="6" name="スライド番号プレースホルダー 5"/>
          <p:cNvSpPr>
            <a:spLocks noGrp="1"/>
          </p:cNvSpPr>
          <p:nvPr>
            <p:ph type="sldNum" sz="quarter" idx="4"/>
          </p:nvPr>
        </p:nvSpPr>
        <p:spPr>
          <a:xfrm>
            <a:off x="6553200" y="6469730"/>
            <a:ext cx="2133600" cy="251745"/>
          </a:xfrm>
          <a:prstGeom prst="rect">
            <a:avLst/>
          </a:prstGeom>
        </p:spPr>
        <p:txBody>
          <a:bodyPr vert="horz" lIns="91440" tIns="45720" rIns="91440" bIns="45720" rtlCol="0" anchor="ctr"/>
          <a:lstStyle>
            <a:lvl1pPr algn="r">
              <a:defRPr sz="1300">
                <a:solidFill>
                  <a:schemeClr val="bg1">
                    <a:lumMod val="65000"/>
                  </a:schemeClr>
                </a:solidFill>
                <a:latin typeface="+mn-ea"/>
                <a:ea typeface="+mn-ea"/>
              </a:defRPr>
            </a:lvl1pPr>
          </a:lstStyle>
          <a:p>
            <a:fld id="{C461C328-E9FF-BE48-9F5C-B11C11EC60FE}" type="slidenum">
              <a:rPr lang="ja-JP" altLang="en-US" smtClean="0"/>
            </a:fld>
            <a:endParaRPr lang="ja-JP" altLang="en-US"/>
          </a:p>
        </p:txBody>
      </p:sp>
      <p:pic>
        <p:nvPicPr>
          <p:cNvPr id="9" name="図 8"/>
          <p:cNvPicPr>
            <a:picLocks noChangeAspect="1"/>
          </p:cNvPicPr>
          <p:nvPr userDrawn="1"/>
        </p:nvPicPr>
        <p:blipFill>
          <a:blip r:embed="rId11"/>
          <a:stretch>
            <a:fillRect/>
          </a:stretch>
        </p:blipFill>
        <p:spPr>
          <a:xfrm>
            <a:off x="9229809" y="930778"/>
            <a:ext cx="863600" cy="622300"/>
          </a:xfrm>
          <a:prstGeom prst="rect">
            <a:avLst/>
          </a:prstGeom>
        </p:spPr>
      </p:pic>
      <p:sp>
        <p:nvSpPr>
          <p:cNvPr id="10" name="直角三角形 9"/>
          <p:cNvSpPr/>
          <p:nvPr userDrawn="1"/>
        </p:nvSpPr>
        <p:spPr>
          <a:xfrm>
            <a:off x="-4960" y="6286700"/>
            <a:ext cx="579880" cy="579880"/>
          </a:xfrm>
          <a:prstGeom prst="rtTriangle">
            <a:avLst/>
          </a:prstGeom>
          <a:gradFill flip="none" rotWithShape="1">
            <a:gsLst>
              <a:gs pos="0">
                <a:srgbClr val="8FA83D"/>
              </a:gs>
              <a:gs pos="100000">
                <a:srgbClr val="B8D84F"/>
              </a:gs>
            </a:gsLst>
            <a:lin ang="15720000" scaled="0"/>
            <a:tileRect/>
          </a:gradFill>
          <a:ln>
            <a:noFill/>
          </a:ln>
          <a:effectLst>
            <a:outerShdw blurRad="50800" dist="12700" dir="18900000" algn="tl" rotWithShape="0">
              <a:schemeClr val="tx1">
                <a:alpha val="8000"/>
              </a:scheme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4" name="直角三角形 13"/>
          <p:cNvSpPr/>
          <p:nvPr userDrawn="1"/>
        </p:nvSpPr>
        <p:spPr>
          <a:xfrm rot="10800000">
            <a:off x="8572701" y="0"/>
            <a:ext cx="579880" cy="579880"/>
          </a:xfrm>
          <a:prstGeom prst="rtTriangle">
            <a:avLst/>
          </a:prstGeom>
          <a:gradFill flip="none" rotWithShape="1">
            <a:gsLst>
              <a:gs pos="0">
                <a:srgbClr val="8FA83D"/>
              </a:gs>
              <a:gs pos="100000">
                <a:srgbClr val="B8D84F"/>
              </a:gs>
            </a:gsLst>
            <a:lin ang="5700000" scaled="0"/>
            <a:tileRect/>
          </a:gradFill>
          <a:ln>
            <a:noFill/>
          </a:ln>
          <a:effectLst>
            <a:outerShdw blurRad="50800" dist="12700" dir="6540000" algn="tl" rotWithShape="0">
              <a:schemeClr val="tx1">
                <a:alpha val="8000"/>
              </a:scheme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mc:AlternateContent xmlns:mc="http://schemas.openxmlformats.org/markup-compatibility/2006">
    <mc:Choice xmlns:p14="http://schemas.microsoft.com/office/powerpoint/2010/main" Requires="p14">
      <p:transition p14:dur="500"/>
    </mc:Choice>
    <mc:Fallback>
      <p:transition/>
    </mc:Fallback>
  </mc:AlternateContent>
  <p:hf hdr="0"/>
  <p:txStyles>
    <p:titleStyle>
      <a:lvl1pPr algn="ctr" defTabSz="457200" rtl="0" eaLnBrk="1" latinLnBrk="0" hangingPunct="1">
        <a:spcBef>
          <a:spcPct val="0"/>
        </a:spcBef>
        <a:buNone/>
        <a:defRPr kumimoji="1" sz="2800" kern="1200">
          <a:solidFill>
            <a:srgbClr val="138357"/>
          </a:solidFill>
          <a:latin typeface="Arial" panose="020B0604020202020204" pitchFamily="34" charset="0"/>
          <a:ea typeface="ヒラギノ角ゴ Pro W3"/>
          <a:cs typeface="Arial" panose="020B0604020202020204" pitchFamily="34" charset="0"/>
        </a:defRPr>
      </a:lvl1pPr>
    </p:titleStyle>
    <p:bodyStyle>
      <a:lvl1pPr marL="342900" indent="-342900" algn="l" defTabSz="457200" rtl="0" eaLnBrk="1" latinLnBrk="0" hangingPunct="1">
        <a:spcBef>
          <a:spcPct val="20000"/>
        </a:spcBef>
        <a:buFont typeface="Arial" panose="020B0604020202020204"/>
        <a:buChar char="•"/>
        <a:defRPr kumimoji="1" sz="3200" kern="1200">
          <a:solidFill>
            <a:srgbClr val="7F7F7F"/>
          </a:solidFill>
          <a:latin typeface="Arial" panose="020B0604020202020204" pitchFamily="34" charset="0"/>
          <a:ea typeface="ヒラギノ角ゴ Pro W3"/>
          <a:cs typeface="Arial" panose="020B0604020202020204" pitchFamily="34" charset="0"/>
        </a:defRPr>
      </a:lvl1pPr>
      <a:lvl2pPr marL="742950" indent="-285750" algn="l" defTabSz="457200" rtl="0" eaLnBrk="1" latinLnBrk="0" hangingPunct="1">
        <a:spcBef>
          <a:spcPct val="20000"/>
        </a:spcBef>
        <a:buFont typeface="Arial" panose="020B0604020202020204"/>
        <a:buChar char="–"/>
        <a:defRPr kumimoji="1" sz="2800" kern="1200">
          <a:solidFill>
            <a:srgbClr val="7F7F7F"/>
          </a:solidFill>
          <a:latin typeface="Arial" panose="020B0604020202020204" pitchFamily="34" charset="0"/>
          <a:ea typeface="ヒラギノ角ゴ Pro W3"/>
          <a:cs typeface="Arial" panose="020B0604020202020204" pitchFamily="34" charset="0"/>
        </a:defRPr>
      </a:lvl2pPr>
      <a:lvl3pPr marL="1143000" indent="-228600" algn="l" defTabSz="457200" rtl="0" eaLnBrk="1" latinLnBrk="0" hangingPunct="1">
        <a:spcBef>
          <a:spcPct val="20000"/>
        </a:spcBef>
        <a:buFont typeface="Arial" panose="020B0604020202020204"/>
        <a:buChar char="•"/>
        <a:defRPr kumimoji="1" sz="2400" kern="1200">
          <a:solidFill>
            <a:srgbClr val="7F7F7F"/>
          </a:solidFill>
          <a:latin typeface="Arial" panose="020B0604020202020204" pitchFamily="34" charset="0"/>
          <a:ea typeface="ヒラギノ角ゴ Pro W3"/>
          <a:cs typeface="Arial" panose="020B0604020202020204" pitchFamily="34" charset="0"/>
        </a:defRPr>
      </a:lvl3pPr>
      <a:lvl4pPr marL="1600200" indent="-228600" algn="l" defTabSz="457200" rtl="0" eaLnBrk="1" latinLnBrk="0" hangingPunct="1">
        <a:spcBef>
          <a:spcPct val="20000"/>
        </a:spcBef>
        <a:buFont typeface="Arial" panose="020B0604020202020204"/>
        <a:buChar char="–"/>
        <a:defRPr kumimoji="1" sz="2000" kern="1200">
          <a:solidFill>
            <a:srgbClr val="7F7F7F"/>
          </a:solidFill>
          <a:latin typeface="Arial" panose="020B0604020202020204" pitchFamily="34" charset="0"/>
          <a:ea typeface="ヒラギノ角ゴ Pro W3"/>
          <a:cs typeface="Arial" panose="020B0604020202020204" pitchFamily="34" charset="0"/>
        </a:defRPr>
      </a:lvl4pPr>
      <a:lvl5pPr marL="2057400" indent="-228600" algn="l" defTabSz="457200" rtl="0" eaLnBrk="1" latinLnBrk="0" hangingPunct="1">
        <a:spcBef>
          <a:spcPct val="20000"/>
        </a:spcBef>
        <a:buFont typeface="Arial" panose="020B0604020202020204"/>
        <a:buChar char="»"/>
        <a:defRPr kumimoji="1" sz="2000" kern="1200">
          <a:solidFill>
            <a:srgbClr val="7F7F7F"/>
          </a:solidFill>
          <a:latin typeface="Arial" panose="020B0604020202020204" pitchFamily="34" charset="0"/>
          <a:ea typeface="ヒラギノ角ゴ Pro W3"/>
          <a:cs typeface="Arial" panose="020B0604020202020204" pitchFamily="34" charset="0"/>
        </a:defRPr>
      </a:lvl5pPr>
      <a:lvl6pPr marL="2514600" indent="-228600" algn="l" defTabSz="457200" rtl="0" eaLnBrk="1" latinLnBrk="0" hangingPunct="1">
        <a:spcBef>
          <a:spcPct val="20000"/>
        </a:spcBef>
        <a:buFont typeface="Arial" panose="020B0604020202020204"/>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kumimoji="1" sz="2000" kern="1200">
          <a:solidFill>
            <a:schemeClr val="tx1"/>
          </a:solidFill>
          <a:latin typeface="+mn-lt"/>
          <a:ea typeface="+mn-ea"/>
          <a:cs typeface="+mn-cs"/>
        </a:defRPr>
      </a:lvl9pPr>
    </p:bodyStyle>
    <p:other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audio" Target="../media/audio1.wav"/><Relationship Id="rId1"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audio" Target="../media/audio1.wav"/><Relationship Id="rId1"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audio" Target="../media/audio1.wav"/><Relationship Id="rId1" Type="http://schemas.openxmlformats.org/officeDocument/2006/relationships/image" Target="../media/image10.png"/></Relationships>
</file>

<file path=ppt/slides/_rels/slide12.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audio" Target="../media/audio1.wav"/><Relationship Id="rId2" Type="http://schemas.openxmlformats.org/officeDocument/2006/relationships/image" Target="../media/image12.png"/><Relationship Id="rId1" Type="http://schemas.openxmlformats.org/officeDocument/2006/relationships/image" Target="../media/image11.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audio" Target="../media/audio1.wav"/></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audio" Target="../media/audio1.wav"/></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audio" Target="../media/audio1.wav"/><Relationship Id="rId1"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audio" Target="../media/audio1.wav"/></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audio" Target="../media/audio1.wav"/></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audio" Target="../media/audio1.wav"/><Relationship Id="rId1"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audio" Target="../media/audio1.wav"/><Relationship Id="rId1"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audio" Target="../media/audio1.wav"/></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audio1.wav"/><Relationship Id="rId1"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latin typeface="Arial" panose="020B0604020202020204" pitchFamily="34" charset="0"/>
                <a:cs typeface="Arial" panose="020B0604020202020204" pitchFamily="34" charset="0"/>
              </a:rPr>
              <a:t>8. Composite Pattern</a:t>
            </a:r>
            <a:endParaRPr lang="en-US" b="1">
              <a:latin typeface="Arial" panose="020B0604020202020204" pitchFamily="34" charset="0"/>
              <a:cs typeface="Arial" panose="020B0604020202020204" pitchFamily="34" charset="0"/>
            </a:endParaRPr>
          </a:p>
        </p:txBody>
      </p:sp>
      <p:sp>
        <p:nvSpPr>
          <p:cNvPr id="3" name="Content Placeholder 2"/>
          <p:cNvSpPr>
            <a:spLocks noGrp="1"/>
          </p:cNvSpPr>
          <p:nvPr>
            <p:ph sz="half" idx="2"/>
          </p:nvPr>
        </p:nvSpPr>
        <p:spPr>
          <a:xfrm>
            <a:off x="457200" y="1562735"/>
            <a:ext cx="4040505" cy="458470"/>
          </a:xfrm>
        </p:spPr>
        <p:txBody>
          <a:bodyPr>
            <a:normAutofit lnSpcReduction="10000"/>
          </a:bodyPr>
          <a:p>
            <a:pPr marL="0" algn="l">
              <a:buClrTx/>
              <a:buSzTx/>
              <a:buFontTx/>
              <a:buNone/>
            </a:pPr>
            <a:r>
              <a:rPr lang="en-US" sz="2500" b="1">
                <a:solidFill>
                  <a:srgbClr val="138357"/>
                </a:solidFill>
                <a:latin typeface="Arial" panose="020B0604020202020204" pitchFamily="34" charset="0"/>
                <a:cs typeface="Arial" panose="020B0604020202020204" pitchFamily="34" charset="0"/>
                <a:sym typeface="+mn-ea"/>
              </a:rPr>
              <a:t>Định nghĩa</a:t>
            </a:r>
            <a:endParaRPr lang="en-US" sz="2500">
              <a:latin typeface="Arial" panose="020B0604020202020204" pitchFamily="34" charset="0"/>
              <a:cs typeface="Arial" panose="020B0604020202020204" pitchFamily="34" charset="0"/>
            </a:endParaRPr>
          </a:p>
        </p:txBody>
      </p:sp>
      <p:sp>
        <p:nvSpPr>
          <p:cNvPr id="4" name="Date Placeholder 3"/>
          <p:cNvSpPr>
            <a:spLocks noGrp="1"/>
          </p:cNvSpPr>
          <p:nvPr>
            <p:ph type="dt" sz="half" idx="10"/>
          </p:nvPr>
        </p:nvSpPr>
        <p:spPr/>
        <p:txBody>
          <a:bodyPr/>
          <a:p>
            <a:r>
              <a:rPr lang="en-US" altLang="ja-JP">
                <a:sym typeface="+mn-ea"/>
              </a:rPr>
              <a:t>26 November 2020</a:t>
            </a:r>
            <a:endParaRPr kumimoji="1" lang="ja-JP" altLang="en-US"/>
          </a:p>
        </p:txBody>
      </p:sp>
      <p:sp>
        <p:nvSpPr>
          <p:cNvPr id="5" name="Footer Placeholder 4"/>
          <p:cNvSpPr>
            <a:spLocks noGrp="1"/>
          </p:cNvSpPr>
          <p:nvPr>
            <p:ph type="ftr" sz="quarter" idx="11"/>
          </p:nvPr>
        </p:nvSpPr>
        <p:spPr/>
        <p:txBody>
          <a:bodyPr/>
          <a:p>
            <a:r>
              <a:rPr kumimoji="1" lang="en-US" altLang="ja-JP"/>
              <a:t>LAMPART</a:t>
            </a:r>
            <a:endParaRPr kumimoji="1" lang="ja-JP" altLang="en-US"/>
          </a:p>
        </p:txBody>
      </p:sp>
      <p:sp>
        <p:nvSpPr>
          <p:cNvPr id="6" name="Slide Number Placeholder 5"/>
          <p:cNvSpPr>
            <a:spLocks noGrp="1"/>
          </p:cNvSpPr>
          <p:nvPr>
            <p:ph type="sldNum" sz="quarter" idx="12"/>
          </p:nvPr>
        </p:nvSpPr>
        <p:spPr/>
        <p:txBody>
          <a:bodyPr/>
          <a:p>
            <a:fld id="{C461C328-E9FF-BE48-9F5C-B11C11EC60FE}" type="slidenum">
              <a:rPr kumimoji="1" lang="ja-JP" altLang="en-US" smtClean="0"/>
            </a:fld>
            <a:endParaRPr kumimoji="1" lang="ja-JP" altLang="en-US"/>
          </a:p>
        </p:txBody>
      </p:sp>
      <p:sp>
        <p:nvSpPr>
          <p:cNvPr id="8" name="Content Placeholder 2"/>
          <p:cNvSpPr>
            <a:spLocks noGrp="1"/>
          </p:cNvSpPr>
          <p:nvPr/>
        </p:nvSpPr>
        <p:spPr>
          <a:xfrm>
            <a:off x="457200" y="2120265"/>
            <a:ext cx="8229600" cy="1108710"/>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panose="020B0604020202020204"/>
              <a:buChar char="•"/>
              <a:defRPr kumimoji="1" sz="1800" kern="1200">
                <a:solidFill>
                  <a:srgbClr val="7F7F7F"/>
                </a:solidFill>
                <a:latin typeface="Arial" panose="020B0604020202020204" pitchFamily="34" charset="0"/>
                <a:ea typeface="ヒラギノ角ゴ Pro W3"/>
                <a:cs typeface="Arial" panose="020B0604020202020204" pitchFamily="34" charset="0"/>
              </a:defRPr>
            </a:lvl1pPr>
            <a:lvl2pPr marL="742950" indent="-285750" algn="l" defTabSz="457200" rtl="0" eaLnBrk="1" latinLnBrk="0" hangingPunct="1">
              <a:spcBef>
                <a:spcPct val="20000"/>
              </a:spcBef>
              <a:buFont typeface="Arial" panose="020B0604020202020204"/>
              <a:buChar char="–"/>
              <a:defRPr kumimoji="1" sz="1600" kern="1200">
                <a:solidFill>
                  <a:srgbClr val="7F7F7F"/>
                </a:solidFill>
                <a:latin typeface="Arial" panose="020B0604020202020204" pitchFamily="34" charset="0"/>
                <a:ea typeface="ヒラギノ角ゴ Pro W3"/>
                <a:cs typeface="Arial" panose="020B0604020202020204" pitchFamily="34" charset="0"/>
              </a:defRPr>
            </a:lvl2pPr>
            <a:lvl3pPr marL="1143000" indent="-228600" algn="l" defTabSz="457200" rtl="0" eaLnBrk="1" latinLnBrk="0" hangingPunct="1">
              <a:spcBef>
                <a:spcPct val="20000"/>
              </a:spcBef>
              <a:buFont typeface="Arial" panose="020B0604020202020204"/>
              <a:buChar char="•"/>
              <a:defRPr kumimoji="1" sz="1400" kern="1200">
                <a:solidFill>
                  <a:srgbClr val="7F7F7F"/>
                </a:solidFill>
                <a:latin typeface="Arial" panose="020B0604020202020204" pitchFamily="34" charset="0"/>
                <a:ea typeface="ヒラギノ角ゴ Pro W3"/>
                <a:cs typeface="Arial" panose="020B0604020202020204" pitchFamily="34" charset="0"/>
              </a:defRPr>
            </a:lvl3pPr>
            <a:lvl4pPr marL="1600200" indent="-228600" algn="l" defTabSz="457200" rtl="0" eaLnBrk="1" latinLnBrk="0" hangingPunct="1">
              <a:spcBef>
                <a:spcPct val="20000"/>
              </a:spcBef>
              <a:buFont typeface="Arial" panose="020B0604020202020204"/>
              <a:buChar char="–"/>
              <a:defRPr kumimoji="1" sz="1200" kern="1200">
                <a:solidFill>
                  <a:srgbClr val="7F7F7F"/>
                </a:solidFill>
                <a:latin typeface="Arial" panose="020B0604020202020204" pitchFamily="34" charset="0"/>
                <a:ea typeface="ヒラギノ角ゴ Pro W3"/>
                <a:cs typeface="Arial" panose="020B0604020202020204" pitchFamily="34" charset="0"/>
              </a:defRPr>
            </a:lvl4pPr>
            <a:lvl5pPr marL="2057400" indent="-228600" algn="l" defTabSz="457200" rtl="0" eaLnBrk="1" latinLnBrk="0" hangingPunct="1">
              <a:spcBef>
                <a:spcPct val="20000"/>
              </a:spcBef>
              <a:buFont typeface="Arial" panose="020B0604020202020204"/>
              <a:buChar char="»"/>
              <a:defRPr kumimoji="1" sz="1200" kern="1200">
                <a:solidFill>
                  <a:srgbClr val="7F7F7F"/>
                </a:solidFill>
                <a:latin typeface="Arial" panose="020B0604020202020204" pitchFamily="34" charset="0"/>
                <a:ea typeface="ヒラギノ角ゴ Pro W3"/>
                <a:cs typeface="Arial" panose="020B0604020202020204" pitchFamily="34" charset="0"/>
              </a:defRPr>
            </a:lvl5pPr>
            <a:lvl6pPr marL="2514600" indent="-228600" algn="l" defTabSz="457200" rtl="0" eaLnBrk="1" latinLnBrk="0" hangingPunct="1">
              <a:spcBef>
                <a:spcPct val="20000"/>
              </a:spcBef>
              <a:buFont typeface="Arial" panose="020B0604020202020204"/>
              <a:buChar char="•"/>
              <a:defRPr kumimoji="1" sz="16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kumimoji="1" sz="16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kumimoji="1" sz="16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kumimoji="1" sz="1600" kern="1200">
                <a:solidFill>
                  <a:schemeClr val="tx1"/>
                </a:solidFill>
                <a:latin typeface="+mn-lt"/>
                <a:ea typeface="+mn-ea"/>
                <a:cs typeface="+mn-cs"/>
              </a:defRPr>
            </a:lvl9pPr>
          </a:lstStyle>
          <a:p>
            <a:pPr marL="0" algn="l">
              <a:buClrTx/>
              <a:buSzTx/>
              <a:buFontTx/>
              <a:buNone/>
            </a:pPr>
            <a:r>
              <a:rPr lang="en-US" sz="2000">
                <a:solidFill>
                  <a:srgbClr val="138357"/>
                </a:solidFill>
                <a:sym typeface="+mn-ea"/>
              </a:rPr>
              <a:t>    Composite là một structural pattern, cho phép sắp xếp các đối tượng thành cấu trúc cây và sau đó làm việc với các cấu trúc này như thể chúng là các đối tượng riêng lẻ.</a:t>
            </a:r>
            <a:endParaRPr lang="en-US" sz="2000">
              <a:solidFill>
                <a:srgbClr val="138357"/>
              </a:solidFill>
              <a:sym typeface="+mn-ea"/>
            </a:endParaRPr>
          </a:p>
        </p:txBody>
      </p:sp>
      <p:pic>
        <p:nvPicPr>
          <p:cNvPr id="10" name="Content Placeholder 9" descr="2020-12-02_13-57-33"/>
          <p:cNvPicPr>
            <a:picLocks noChangeAspect="1"/>
          </p:cNvPicPr>
          <p:nvPr>
            <p:ph sz="quarter" idx="4"/>
          </p:nvPr>
        </p:nvPicPr>
        <p:blipFill>
          <a:blip r:embed="rId1"/>
          <a:stretch>
            <a:fillRect/>
          </a:stretch>
        </p:blipFill>
        <p:spPr>
          <a:xfrm>
            <a:off x="2590800" y="3327400"/>
            <a:ext cx="3790950" cy="314325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500">
        <p:sndAc>
          <p:stSnd>
            <p:snd r:embed="rId2" name="suction.wav"/>
          </p:stSnd>
        </p:sndAc>
      </p:transition>
    </mc:Choice>
    <mc:Fallback>
      <p:transition>
        <p:sndAc>
          <p:stSnd>
            <p:snd r:embed="rId2" name="suction.wav"/>
          </p:stSnd>
        </p:sndAc>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sym typeface="+mn-ea"/>
              </a:rPr>
              <a:t>8. Composite Pattern</a:t>
            </a:r>
            <a:endParaRPr lang="en-US" b="1">
              <a:latin typeface="Arial" panose="020B0604020202020204" pitchFamily="34" charset="0"/>
              <a:cs typeface="Arial" panose="020B0604020202020204" pitchFamily="34" charset="0"/>
            </a:endParaRPr>
          </a:p>
        </p:txBody>
      </p:sp>
      <p:sp>
        <p:nvSpPr>
          <p:cNvPr id="4" name="Date Placeholder 3"/>
          <p:cNvSpPr>
            <a:spLocks noGrp="1"/>
          </p:cNvSpPr>
          <p:nvPr>
            <p:ph type="dt" sz="half" idx="10"/>
          </p:nvPr>
        </p:nvSpPr>
        <p:spPr/>
        <p:txBody>
          <a:bodyPr/>
          <a:p>
            <a:r>
              <a:rPr lang="en-US" altLang="ja-JP">
                <a:sym typeface="+mn-ea"/>
              </a:rPr>
              <a:t>26 November 2020</a:t>
            </a:r>
            <a:endParaRPr kumimoji="1" lang="ja-JP" altLang="en-US"/>
          </a:p>
        </p:txBody>
      </p:sp>
      <p:sp>
        <p:nvSpPr>
          <p:cNvPr id="5" name="Footer Placeholder 4"/>
          <p:cNvSpPr>
            <a:spLocks noGrp="1"/>
          </p:cNvSpPr>
          <p:nvPr>
            <p:ph type="ftr" sz="quarter" idx="11"/>
          </p:nvPr>
        </p:nvSpPr>
        <p:spPr/>
        <p:txBody>
          <a:bodyPr/>
          <a:p>
            <a:r>
              <a:rPr kumimoji="1" lang="en-US" altLang="ja-JP"/>
              <a:t>LAMPART</a:t>
            </a:r>
            <a:endParaRPr kumimoji="1" lang="ja-JP" altLang="en-US"/>
          </a:p>
        </p:txBody>
      </p:sp>
      <p:sp>
        <p:nvSpPr>
          <p:cNvPr id="6" name="Slide Number Placeholder 5"/>
          <p:cNvSpPr>
            <a:spLocks noGrp="1"/>
          </p:cNvSpPr>
          <p:nvPr>
            <p:ph type="sldNum" sz="quarter" idx="12"/>
          </p:nvPr>
        </p:nvSpPr>
        <p:spPr/>
        <p:txBody>
          <a:bodyPr/>
          <a:p>
            <a:fld id="{C461C328-E9FF-BE48-9F5C-B11C11EC60FE}" type="slidenum">
              <a:rPr kumimoji="1" lang="ja-JP" altLang="en-US" smtClean="0"/>
            </a:fld>
            <a:endParaRPr kumimoji="1" lang="ja-JP" altLang="en-US"/>
          </a:p>
        </p:txBody>
      </p:sp>
      <p:sp>
        <p:nvSpPr>
          <p:cNvPr id="8" name="Oval 7"/>
          <p:cNvSpPr/>
          <p:nvPr/>
        </p:nvSpPr>
        <p:spPr>
          <a:xfrm>
            <a:off x="1837055" y="3369310"/>
            <a:ext cx="401955" cy="507365"/>
          </a:xfrm>
          <a:prstGeom prst="ellipse">
            <a:avLst/>
          </a:prstGeom>
        </p:spPr>
        <p:style>
          <a:lnRef idx="1">
            <a:schemeClr val="accent3"/>
          </a:lnRef>
          <a:fillRef idx="2">
            <a:schemeClr val="accent3"/>
          </a:fillRef>
          <a:effectRef idx="1">
            <a:schemeClr val="accent3"/>
          </a:effectRef>
          <a:fontRef idx="minor">
            <a:schemeClr val="dk1"/>
          </a:fontRef>
        </p:style>
        <p:txBody>
          <a:bodyPr/>
          <a:p>
            <a:r>
              <a:rPr lang="en-US"/>
              <a:t>1</a:t>
            </a:r>
            <a:endParaRPr lang="en-US"/>
          </a:p>
        </p:txBody>
      </p:sp>
      <p:pic>
        <p:nvPicPr>
          <p:cNvPr id="9" name="Content Placeholder 8" descr="11"/>
          <p:cNvPicPr>
            <a:picLocks noChangeAspect="1"/>
          </p:cNvPicPr>
          <p:nvPr>
            <p:ph sz="half" idx="2"/>
          </p:nvPr>
        </p:nvPicPr>
        <p:blipFill>
          <a:blip r:embed="rId1"/>
          <a:stretch>
            <a:fillRect/>
          </a:stretch>
        </p:blipFill>
        <p:spPr>
          <a:xfrm>
            <a:off x="2590800" y="1364615"/>
            <a:ext cx="3978910" cy="4961890"/>
          </a:xfrm>
          <a:prstGeom prst="rect">
            <a:avLst/>
          </a:prstGeom>
        </p:spPr>
      </p:pic>
      <p:sp>
        <p:nvSpPr>
          <p:cNvPr id="3" name="Content Placeholder 2"/>
          <p:cNvSpPr>
            <a:spLocks noGrp="1"/>
          </p:cNvSpPr>
          <p:nvPr/>
        </p:nvSpPr>
        <p:spPr>
          <a:xfrm>
            <a:off x="595630" y="1364615"/>
            <a:ext cx="2667000" cy="534035"/>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panose="020B0604020202020204"/>
              <a:buChar char="•"/>
              <a:defRPr kumimoji="1" sz="1800" kern="1200">
                <a:solidFill>
                  <a:srgbClr val="7F7F7F"/>
                </a:solidFill>
                <a:latin typeface="Arial" panose="020B0604020202020204" pitchFamily="34" charset="0"/>
                <a:ea typeface="ヒラギノ角ゴ Pro W3"/>
                <a:cs typeface="Arial" panose="020B0604020202020204" pitchFamily="34" charset="0"/>
              </a:defRPr>
            </a:lvl1pPr>
            <a:lvl2pPr marL="742950" indent="-285750" algn="l" defTabSz="457200" rtl="0" eaLnBrk="1" latinLnBrk="0" hangingPunct="1">
              <a:spcBef>
                <a:spcPct val="20000"/>
              </a:spcBef>
              <a:buFont typeface="Arial" panose="020B0604020202020204"/>
              <a:buChar char="–"/>
              <a:defRPr kumimoji="1" sz="1600" kern="1200">
                <a:solidFill>
                  <a:srgbClr val="7F7F7F"/>
                </a:solidFill>
                <a:latin typeface="Arial" panose="020B0604020202020204" pitchFamily="34" charset="0"/>
                <a:ea typeface="ヒラギノ角ゴ Pro W3"/>
                <a:cs typeface="Arial" panose="020B0604020202020204" pitchFamily="34" charset="0"/>
              </a:defRPr>
            </a:lvl2pPr>
            <a:lvl3pPr marL="1143000" indent="-228600" algn="l" defTabSz="457200" rtl="0" eaLnBrk="1" latinLnBrk="0" hangingPunct="1">
              <a:spcBef>
                <a:spcPct val="20000"/>
              </a:spcBef>
              <a:buFont typeface="Arial" panose="020B0604020202020204"/>
              <a:buChar char="•"/>
              <a:defRPr kumimoji="1" sz="1400" kern="1200">
                <a:solidFill>
                  <a:srgbClr val="7F7F7F"/>
                </a:solidFill>
                <a:latin typeface="Arial" panose="020B0604020202020204" pitchFamily="34" charset="0"/>
                <a:ea typeface="ヒラギノ角ゴ Pro W3"/>
                <a:cs typeface="Arial" panose="020B0604020202020204" pitchFamily="34" charset="0"/>
              </a:defRPr>
            </a:lvl3pPr>
            <a:lvl4pPr marL="1600200" indent="-228600" algn="l" defTabSz="457200" rtl="0" eaLnBrk="1" latinLnBrk="0" hangingPunct="1">
              <a:spcBef>
                <a:spcPct val="20000"/>
              </a:spcBef>
              <a:buFont typeface="Arial" panose="020B0604020202020204"/>
              <a:buChar char="–"/>
              <a:defRPr kumimoji="1" sz="1200" kern="1200">
                <a:solidFill>
                  <a:srgbClr val="7F7F7F"/>
                </a:solidFill>
                <a:latin typeface="Arial" panose="020B0604020202020204" pitchFamily="34" charset="0"/>
                <a:ea typeface="ヒラギノ角ゴ Pro W3"/>
                <a:cs typeface="Arial" panose="020B0604020202020204" pitchFamily="34" charset="0"/>
              </a:defRPr>
            </a:lvl4pPr>
            <a:lvl5pPr marL="2057400" indent="-228600" algn="l" defTabSz="457200" rtl="0" eaLnBrk="1" latinLnBrk="0" hangingPunct="1">
              <a:spcBef>
                <a:spcPct val="20000"/>
              </a:spcBef>
              <a:buFont typeface="Arial" panose="020B0604020202020204"/>
              <a:buChar char="»"/>
              <a:defRPr kumimoji="1" sz="1200" kern="1200">
                <a:solidFill>
                  <a:srgbClr val="7F7F7F"/>
                </a:solidFill>
                <a:latin typeface="Arial" panose="020B0604020202020204" pitchFamily="34" charset="0"/>
                <a:ea typeface="ヒラギノ角ゴ Pro W3"/>
                <a:cs typeface="Arial" panose="020B0604020202020204" pitchFamily="34" charset="0"/>
              </a:defRPr>
            </a:lvl5pPr>
            <a:lvl6pPr marL="2514600" indent="-228600" algn="l" defTabSz="457200" rtl="0" eaLnBrk="1" latinLnBrk="0" hangingPunct="1">
              <a:spcBef>
                <a:spcPct val="20000"/>
              </a:spcBef>
              <a:buFont typeface="Arial" panose="020B0604020202020204"/>
              <a:buChar char="•"/>
              <a:defRPr kumimoji="1" sz="16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kumimoji="1" sz="16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kumimoji="1" sz="16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kumimoji="1" sz="1600" kern="1200">
                <a:solidFill>
                  <a:schemeClr val="tx1"/>
                </a:solidFill>
                <a:latin typeface="+mn-lt"/>
                <a:ea typeface="+mn-ea"/>
                <a:cs typeface="+mn-cs"/>
              </a:defRPr>
            </a:lvl9pPr>
          </a:lstStyle>
          <a:p>
            <a:pPr marL="0" algn="l">
              <a:buClrTx/>
              <a:buSzTx/>
              <a:buFontTx/>
              <a:buNone/>
            </a:pPr>
            <a:r>
              <a:rPr lang="en-US" sz="2000" b="1">
                <a:solidFill>
                  <a:srgbClr val="FF0000"/>
                </a:solidFill>
                <a:sym typeface="+mn-ea"/>
              </a:rPr>
              <a:t>Ví dụ 2:</a:t>
            </a:r>
            <a:endParaRPr lang="en-US" sz="2000">
              <a:solidFill>
                <a:srgbClr val="138357"/>
              </a:solidFill>
              <a:sym typeface="+mn-ea"/>
            </a:endParaRPr>
          </a:p>
        </p:txBody>
      </p:sp>
    </p:spTree>
  </p:cSld>
  <p:clrMapOvr>
    <a:masterClrMapping/>
  </p:clrMapOvr>
  <mc:AlternateContent xmlns:mc="http://schemas.openxmlformats.org/markup-compatibility/2006">
    <mc:Choice xmlns:p14="http://schemas.microsoft.com/office/powerpoint/2010/main" Requires="p14">
      <p:transition p14:dur="500">
        <p:sndAc>
          <p:stSnd>
            <p:snd r:embed="rId2" name="suction.wav"/>
          </p:stSnd>
        </p:sndAc>
      </p:transition>
    </mc:Choice>
    <mc:Fallback>
      <p:transition>
        <p:sndAc>
          <p:stSnd>
            <p:snd r:embed="rId2" name="suction.wav"/>
          </p:stSnd>
        </p:sndAc>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sym typeface="+mn-ea"/>
              </a:rPr>
              <a:t>8. Composite Pattern</a:t>
            </a:r>
            <a:endParaRPr lang="en-US" b="1">
              <a:latin typeface="Arial" panose="020B0604020202020204" pitchFamily="34" charset="0"/>
              <a:cs typeface="Arial" panose="020B0604020202020204" pitchFamily="34" charset="0"/>
            </a:endParaRPr>
          </a:p>
        </p:txBody>
      </p:sp>
      <p:sp>
        <p:nvSpPr>
          <p:cNvPr id="4" name="Date Placeholder 3"/>
          <p:cNvSpPr>
            <a:spLocks noGrp="1"/>
          </p:cNvSpPr>
          <p:nvPr>
            <p:ph type="dt" sz="half" idx="10"/>
          </p:nvPr>
        </p:nvSpPr>
        <p:spPr/>
        <p:txBody>
          <a:bodyPr/>
          <a:p>
            <a:r>
              <a:rPr lang="en-US" altLang="ja-JP">
                <a:sym typeface="+mn-ea"/>
              </a:rPr>
              <a:t>26 November 2020</a:t>
            </a:r>
            <a:endParaRPr kumimoji="1" lang="ja-JP" altLang="en-US"/>
          </a:p>
        </p:txBody>
      </p:sp>
      <p:sp>
        <p:nvSpPr>
          <p:cNvPr id="5" name="Footer Placeholder 4"/>
          <p:cNvSpPr>
            <a:spLocks noGrp="1"/>
          </p:cNvSpPr>
          <p:nvPr>
            <p:ph type="ftr" sz="quarter" idx="11"/>
          </p:nvPr>
        </p:nvSpPr>
        <p:spPr/>
        <p:txBody>
          <a:bodyPr/>
          <a:p>
            <a:r>
              <a:rPr kumimoji="1" lang="en-US" altLang="ja-JP"/>
              <a:t>LAMPART</a:t>
            </a:r>
            <a:endParaRPr kumimoji="1" lang="ja-JP" altLang="en-US"/>
          </a:p>
        </p:txBody>
      </p:sp>
      <p:sp>
        <p:nvSpPr>
          <p:cNvPr id="6" name="Slide Number Placeholder 5"/>
          <p:cNvSpPr>
            <a:spLocks noGrp="1"/>
          </p:cNvSpPr>
          <p:nvPr>
            <p:ph type="sldNum" sz="quarter" idx="12"/>
          </p:nvPr>
        </p:nvSpPr>
        <p:spPr/>
        <p:txBody>
          <a:bodyPr/>
          <a:p>
            <a:fld id="{C461C328-E9FF-BE48-9F5C-B11C11EC60FE}" type="slidenum">
              <a:rPr kumimoji="1" lang="ja-JP" altLang="en-US" smtClean="0"/>
            </a:fld>
            <a:endParaRPr kumimoji="1" lang="ja-JP" altLang="en-US"/>
          </a:p>
        </p:txBody>
      </p:sp>
      <p:sp>
        <p:nvSpPr>
          <p:cNvPr id="8" name="Oval 7"/>
          <p:cNvSpPr/>
          <p:nvPr/>
        </p:nvSpPr>
        <p:spPr>
          <a:xfrm>
            <a:off x="358775" y="2520315"/>
            <a:ext cx="401955" cy="507365"/>
          </a:xfrm>
          <a:prstGeom prst="ellipse">
            <a:avLst/>
          </a:prstGeom>
        </p:spPr>
        <p:style>
          <a:lnRef idx="1">
            <a:schemeClr val="accent3"/>
          </a:lnRef>
          <a:fillRef idx="2">
            <a:schemeClr val="accent3"/>
          </a:fillRef>
          <a:effectRef idx="1">
            <a:schemeClr val="accent3"/>
          </a:effectRef>
          <a:fontRef idx="minor">
            <a:schemeClr val="dk1"/>
          </a:fontRef>
        </p:style>
        <p:txBody>
          <a:bodyPr/>
          <a:p>
            <a:r>
              <a:rPr lang="en-US"/>
              <a:t>1</a:t>
            </a:r>
            <a:endParaRPr lang="en-US"/>
          </a:p>
        </p:txBody>
      </p:sp>
      <p:pic>
        <p:nvPicPr>
          <p:cNvPr id="10" name="Content Placeholder 9" descr="12"/>
          <p:cNvPicPr>
            <a:picLocks noChangeAspect="1"/>
          </p:cNvPicPr>
          <p:nvPr>
            <p:ph sz="quarter" idx="4"/>
          </p:nvPr>
        </p:nvPicPr>
        <p:blipFill>
          <a:blip r:embed="rId1"/>
          <a:stretch>
            <a:fillRect/>
          </a:stretch>
        </p:blipFill>
        <p:spPr>
          <a:xfrm>
            <a:off x="1125220" y="1906270"/>
            <a:ext cx="7012940" cy="4383405"/>
          </a:xfrm>
          <a:prstGeom prst="rect">
            <a:avLst/>
          </a:prstGeom>
        </p:spPr>
      </p:pic>
      <p:sp>
        <p:nvSpPr>
          <p:cNvPr id="3" name="Content Placeholder 2"/>
          <p:cNvSpPr>
            <a:spLocks noGrp="1"/>
          </p:cNvSpPr>
          <p:nvPr/>
        </p:nvSpPr>
        <p:spPr>
          <a:xfrm>
            <a:off x="595630" y="1364615"/>
            <a:ext cx="2667000" cy="534035"/>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panose="020B0604020202020204"/>
              <a:buChar char="•"/>
              <a:defRPr kumimoji="1" sz="1800" kern="1200">
                <a:solidFill>
                  <a:srgbClr val="7F7F7F"/>
                </a:solidFill>
                <a:latin typeface="Arial" panose="020B0604020202020204" pitchFamily="34" charset="0"/>
                <a:ea typeface="ヒラギノ角ゴ Pro W3"/>
                <a:cs typeface="Arial" panose="020B0604020202020204" pitchFamily="34" charset="0"/>
              </a:defRPr>
            </a:lvl1pPr>
            <a:lvl2pPr marL="742950" indent="-285750" algn="l" defTabSz="457200" rtl="0" eaLnBrk="1" latinLnBrk="0" hangingPunct="1">
              <a:spcBef>
                <a:spcPct val="20000"/>
              </a:spcBef>
              <a:buFont typeface="Arial" panose="020B0604020202020204"/>
              <a:buChar char="–"/>
              <a:defRPr kumimoji="1" sz="1600" kern="1200">
                <a:solidFill>
                  <a:srgbClr val="7F7F7F"/>
                </a:solidFill>
                <a:latin typeface="Arial" panose="020B0604020202020204" pitchFamily="34" charset="0"/>
                <a:ea typeface="ヒラギノ角ゴ Pro W3"/>
                <a:cs typeface="Arial" panose="020B0604020202020204" pitchFamily="34" charset="0"/>
              </a:defRPr>
            </a:lvl2pPr>
            <a:lvl3pPr marL="1143000" indent="-228600" algn="l" defTabSz="457200" rtl="0" eaLnBrk="1" latinLnBrk="0" hangingPunct="1">
              <a:spcBef>
                <a:spcPct val="20000"/>
              </a:spcBef>
              <a:buFont typeface="Arial" panose="020B0604020202020204"/>
              <a:buChar char="•"/>
              <a:defRPr kumimoji="1" sz="1400" kern="1200">
                <a:solidFill>
                  <a:srgbClr val="7F7F7F"/>
                </a:solidFill>
                <a:latin typeface="Arial" panose="020B0604020202020204" pitchFamily="34" charset="0"/>
                <a:ea typeface="ヒラギノ角ゴ Pro W3"/>
                <a:cs typeface="Arial" panose="020B0604020202020204" pitchFamily="34" charset="0"/>
              </a:defRPr>
            </a:lvl3pPr>
            <a:lvl4pPr marL="1600200" indent="-228600" algn="l" defTabSz="457200" rtl="0" eaLnBrk="1" latinLnBrk="0" hangingPunct="1">
              <a:spcBef>
                <a:spcPct val="20000"/>
              </a:spcBef>
              <a:buFont typeface="Arial" panose="020B0604020202020204"/>
              <a:buChar char="–"/>
              <a:defRPr kumimoji="1" sz="1200" kern="1200">
                <a:solidFill>
                  <a:srgbClr val="7F7F7F"/>
                </a:solidFill>
                <a:latin typeface="Arial" panose="020B0604020202020204" pitchFamily="34" charset="0"/>
                <a:ea typeface="ヒラギノ角ゴ Pro W3"/>
                <a:cs typeface="Arial" panose="020B0604020202020204" pitchFamily="34" charset="0"/>
              </a:defRPr>
            </a:lvl4pPr>
            <a:lvl5pPr marL="2057400" indent="-228600" algn="l" defTabSz="457200" rtl="0" eaLnBrk="1" latinLnBrk="0" hangingPunct="1">
              <a:spcBef>
                <a:spcPct val="20000"/>
              </a:spcBef>
              <a:buFont typeface="Arial" panose="020B0604020202020204"/>
              <a:buChar char="»"/>
              <a:defRPr kumimoji="1" sz="1200" kern="1200">
                <a:solidFill>
                  <a:srgbClr val="7F7F7F"/>
                </a:solidFill>
                <a:latin typeface="Arial" panose="020B0604020202020204" pitchFamily="34" charset="0"/>
                <a:ea typeface="ヒラギノ角ゴ Pro W3"/>
                <a:cs typeface="Arial" panose="020B0604020202020204" pitchFamily="34" charset="0"/>
              </a:defRPr>
            </a:lvl5pPr>
            <a:lvl6pPr marL="2514600" indent="-228600" algn="l" defTabSz="457200" rtl="0" eaLnBrk="1" latinLnBrk="0" hangingPunct="1">
              <a:spcBef>
                <a:spcPct val="20000"/>
              </a:spcBef>
              <a:buFont typeface="Arial" panose="020B0604020202020204"/>
              <a:buChar char="•"/>
              <a:defRPr kumimoji="1" sz="16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kumimoji="1" sz="16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kumimoji="1" sz="16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kumimoji="1" sz="1600" kern="1200">
                <a:solidFill>
                  <a:schemeClr val="tx1"/>
                </a:solidFill>
                <a:latin typeface="+mn-lt"/>
                <a:ea typeface="+mn-ea"/>
                <a:cs typeface="+mn-cs"/>
              </a:defRPr>
            </a:lvl9pPr>
          </a:lstStyle>
          <a:p>
            <a:pPr marL="0" algn="l">
              <a:buClrTx/>
              <a:buSzTx/>
              <a:buFontTx/>
              <a:buNone/>
            </a:pPr>
            <a:r>
              <a:rPr lang="en-US" sz="2000" b="1">
                <a:solidFill>
                  <a:srgbClr val="FF0000"/>
                </a:solidFill>
                <a:sym typeface="+mn-ea"/>
              </a:rPr>
              <a:t>Ví dụ 2:</a:t>
            </a:r>
            <a:endParaRPr lang="en-US" sz="2000">
              <a:solidFill>
                <a:srgbClr val="138357"/>
              </a:solidFill>
              <a:sym typeface="+mn-ea"/>
            </a:endParaRPr>
          </a:p>
        </p:txBody>
      </p:sp>
    </p:spTree>
  </p:cSld>
  <p:clrMapOvr>
    <a:masterClrMapping/>
  </p:clrMapOvr>
  <mc:AlternateContent xmlns:mc="http://schemas.openxmlformats.org/markup-compatibility/2006">
    <mc:Choice xmlns:p14="http://schemas.microsoft.com/office/powerpoint/2010/main" Requires="p14">
      <p:transition p14:dur="500">
        <p:sndAc>
          <p:stSnd>
            <p:snd r:embed="rId2" name="suction.wav"/>
          </p:stSnd>
        </p:sndAc>
      </p:transition>
    </mc:Choice>
    <mc:Fallback>
      <p:transition>
        <p:sndAc>
          <p:stSnd>
            <p:snd r:embed="rId2" name="suction.wav"/>
          </p:stSnd>
        </p:sndAc>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sym typeface="+mn-ea"/>
              </a:rPr>
              <a:t>8. Composite Pattern</a:t>
            </a:r>
            <a:endParaRPr lang="en-US" b="1">
              <a:latin typeface="Arial" panose="020B0604020202020204" pitchFamily="34" charset="0"/>
              <a:cs typeface="Arial" panose="020B0604020202020204" pitchFamily="34" charset="0"/>
            </a:endParaRPr>
          </a:p>
        </p:txBody>
      </p:sp>
      <p:sp>
        <p:nvSpPr>
          <p:cNvPr id="4" name="Date Placeholder 3"/>
          <p:cNvSpPr>
            <a:spLocks noGrp="1"/>
          </p:cNvSpPr>
          <p:nvPr>
            <p:ph type="dt" sz="half" idx="10"/>
          </p:nvPr>
        </p:nvSpPr>
        <p:spPr/>
        <p:txBody>
          <a:bodyPr/>
          <a:p>
            <a:r>
              <a:rPr lang="en-US" altLang="ja-JP">
                <a:sym typeface="+mn-ea"/>
              </a:rPr>
              <a:t>26 November 2020</a:t>
            </a:r>
            <a:endParaRPr kumimoji="1" lang="ja-JP" altLang="en-US"/>
          </a:p>
        </p:txBody>
      </p:sp>
      <p:sp>
        <p:nvSpPr>
          <p:cNvPr id="5" name="Footer Placeholder 4"/>
          <p:cNvSpPr>
            <a:spLocks noGrp="1"/>
          </p:cNvSpPr>
          <p:nvPr>
            <p:ph type="ftr" sz="quarter" idx="11"/>
          </p:nvPr>
        </p:nvSpPr>
        <p:spPr/>
        <p:txBody>
          <a:bodyPr/>
          <a:p>
            <a:r>
              <a:rPr kumimoji="1" lang="en-US" altLang="ja-JP"/>
              <a:t>LAMPART</a:t>
            </a:r>
            <a:endParaRPr kumimoji="1" lang="ja-JP" altLang="en-US"/>
          </a:p>
        </p:txBody>
      </p:sp>
      <p:sp>
        <p:nvSpPr>
          <p:cNvPr id="6" name="Slide Number Placeholder 5"/>
          <p:cNvSpPr>
            <a:spLocks noGrp="1"/>
          </p:cNvSpPr>
          <p:nvPr>
            <p:ph type="sldNum" sz="quarter" idx="12"/>
          </p:nvPr>
        </p:nvSpPr>
        <p:spPr/>
        <p:txBody>
          <a:bodyPr/>
          <a:p>
            <a:fld id="{C461C328-E9FF-BE48-9F5C-B11C11EC60FE}" type="slidenum">
              <a:rPr kumimoji="1" lang="ja-JP" altLang="en-US" smtClean="0"/>
            </a:fld>
            <a:endParaRPr kumimoji="1" lang="ja-JP" altLang="en-US"/>
          </a:p>
        </p:txBody>
      </p:sp>
      <p:sp>
        <p:nvSpPr>
          <p:cNvPr id="11" name="Content Placeholder 2"/>
          <p:cNvSpPr>
            <a:spLocks noGrp="1"/>
          </p:cNvSpPr>
          <p:nvPr/>
        </p:nvSpPr>
        <p:spPr>
          <a:xfrm>
            <a:off x="1770380" y="1614805"/>
            <a:ext cx="1354455" cy="720090"/>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panose="020B0604020202020204"/>
              <a:buChar char="•"/>
              <a:defRPr kumimoji="1" sz="1800" kern="1200">
                <a:solidFill>
                  <a:srgbClr val="7F7F7F"/>
                </a:solidFill>
                <a:latin typeface="Arial" panose="020B0604020202020204" pitchFamily="34" charset="0"/>
                <a:ea typeface="ヒラギノ角ゴ Pro W3"/>
                <a:cs typeface="Arial" panose="020B0604020202020204" pitchFamily="34" charset="0"/>
              </a:defRPr>
            </a:lvl1pPr>
            <a:lvl2pPr marL="742950" indent="-285750" algn="l" defTabSz="457200" rtl="0" eaLnBrk="1" latinLnBrk="0" hangingPunct="1">
              <a:spcBef>
                <a:spcPct val="20000"/>
              </a:spcBef>
              <a:buFont typeface="Arial" panose="020B0604020202020204"/>
              <a:buChar char="–"/>
              <a:defRPr kumimoji="1" sz="1600" kern="1200">
                <a:solidFill>
                  <a:srgbClr val="7F7F7F"/>
                </a:solidFill>
                <a:latin typeface="Arial" panose="020B0604020202020204" pitchFamily="34" charset="0"/>
                <a:ea typeface="ヒラギノ角ゴ Pro W3"/>
                <a:cs typeface="Arial" panose="020B0604020202020204" pitchFamily="34" charset="0"/>
              </a:defRPr>
            </a:lvl2pPr>
            <a:lvl3pPr marL="1143000" indent="-228600" algn="l" defTabSz="457200" rtl="0" eaLnBrk="1" latinLnBrk="0" hangingPunct="1">
              <a:spcBef>
                <a:spcPct val="20000"/>
              </a:spcBef>
              <a:buFont typeface="Arial" panose="020B0604020202020204"/>
              <a:buChar char="•"/>
              <a:defRPr kumimoji="1" sz="1400" kern="1200">
                <a:solidFill>
                  <a:srgbClr val="7F7F7F"/>
                </a:solidFill>
                <a:latin typeface="Arial" panose="020B0604020202020204" pitchFamily="34" charset="0"/>
                <a:ea typeface="ヒラギノ角ゴ Pro W3"/>
                <a:cs typeface="Arial" panose="020B0604020202020204" pitchFamily="34" charset="0"/>
              </a:defRPr>
            </a:lvl3pPr>
            <a:lvl4pPr marL="1600200" indent="-228600" algn="l" defTabSz="457200" rtl="0" eaLnBrk="1" latinLnBrk="0" hangingPunct="1">
              <a:spcBef>
                <a:spcPct val="20000"/>
              </a:spcBef>
              <a:buFont typeface="Arial" panose="020B0604020202020204"/>
              <a:buChar char="–"/>
              <a:defRPr kumimoji="1" sz="1200" kern="1200">
                <a:solidFill>
                  <a:srgbClr val="7F7F7F"/>
                </a:solidFill>
                <a:latin typeface="Arial" panose="020B0604020202020204" pitchFamily="34" charset="0"/>
                <a:ea typeface="ヒラギノ角ゴ Pro W3"/>
                <a:cs typeface="Arial" panose="020B0604020202020204" pitchFamily="34" charset="0"/>
              </a:defRPr>
            </a:lvl4pPr>
            <a:lvl5pPr marL="2057400" indent="-228600" algn="l" defTabSz="457200" rtl="0" eaLnBrk="1" latinLnBrk="0" hangingPunct="1">
              <a:spcBef>
                <a:spcPct val="20000"/>
              </a:spcBef>
              <a:buFont typeface="Arial" panose="020B0604020202020204"/>
              <a:buChar char="»"/>
              <a:defRPr kumimoji="1" sz="1200" kern="1200">
                <a:solidFill>
                  <a:srgbClr val="7F7F7F"/>
                </a:solidFill>
                <a:latin typeface="Arial" panose="020B0604020202020204" pitchFamily="34" charset="0"/>
                <a:ea typeface="ヒラギノ角ゴ Pro W3"/>
                <a:cs typeface="Arial" panose="020B0604020202020204" pitchFamily="34" charset="0"/>
              </a:defRPr>
            </a:lvl5pPr>
            <a:lvl6pPr marL="2514600" indent="-228600" algn="l" defTabSz="457200" rtl="0" eaLnBrk="1" latinLnBrk="0" hangingPunct="1">
              <a:spcBef>
                <a:spcPct val="20000"/>
              </a:spcBef>
              <a:buFont typeface="Arial" panose="020B0604020202020204"/>
              <a:buChar char="•"/>
              <a:defRPr kumimoji="1" sz="16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kumimoji="1" sz="16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kumimoji="1" sz="16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kumimoji="1" sz="1600" kern="1200">
                <a:solidFill>
                  <a:schemeClr val="tx1"/>
                </a:solidFill>
                <a:latin typeface="+mn-lt"/>
                <a:ea typeface="+mn-ea"/>
                <a:cs typeface="+mn-cs"/>
              </a:defRPr>
            </a:lvl9pPr>
          </a:lstStyle>
          <a:p>
            <a:pPr marL="0" algn="l">
              <a:buClrTx/>
              <a:buSzTx/>
              <a:buFontTx/>
              <a:buNone/>
            </a:pPr>
            <a:r>
              <a:rPr lang="en-US" sz="2000" u="sng">
                <a:solidFill>
                  <a:srgbClr val="138357"/>
                </a:solidFill>
                <a:sym typeface="+mn-ea"/>
              </a:rPr>
              <a:t>Demo </a:t>
            </a:r>
            <a:endParaRPr lang="en-US" sz="2000" u="sng">
              <a:solidFill>
                <a:srgbClr val="138357"/>
              </a:solidFill>
              <a:sym typeface="+mn-ea"/>
            </a:endParaRPr>
          </a:p>
        </p:txBody>
      </p:sp>
      <p:sp>
        <p:nvSpPr>
          <p:cNvPr id="12" name="Content Placeholder 2"/>
          <p:cNvSpPr>
            <a:spLocks noGrp="1"/>
          </p:cNvSpPr>
          <p:nvPr/>
        </p:nvSpPr>
        <p:spPr>
          <a:xfrm>
            <a:off x="6019800" y="1614805"/>
            <a:ext cx="1692275" cy="720090"/>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panose="020B0604020202020204"/>
              <a:buChar char="•"/>
              <a:defRPr kumimoji="1" sz="1800" kern="1200">
                <a:solidFill>
                  <a:srgbClr val="7F7F7F"/>
                </a:solidFill>
                <a:latin typeface="Arial" panose="020B0604020202020204" pitchFamily="34" charset="0"/>
                <a:ea typeface="ヒラギノ角ゴ Pro W3"/>
                <a:cs typeface="Arial" panose="020B0604020202020204" pitchFamily="34" charset="0"/>
              </a:defRPr>
            </a:lvl1pPr>
            <a:lvl2pPr marL="742950" indent="-285750" algn="l" defTabSz="457200" rtl="0" eaLnBrk="1" latinLnBrk="0" hangingPunct="1">
              <a:spcBef>
                <a:spcPct val="20000"/>
              </a:spcBef>
              <a:buFont typeface="Arial" panose="020B0604020202020204"/>
              <a:buChar char="–"/>
              <a:defRPr kumimoji="1" sz="1600" kern="1200">
                <a:solidFill>
                  <a:srgbClr val="7F7F7F"/>
                </a:solidFill>
                <a:latin typeface="Arial" panose="020B0604020202020204" pitchFamily="34" charset="0"/>
                <a:ea typeface="ヒラギノ角ゴ Pro W3"/>
                <a:cs typeface="Arial" panose="020B0604020202020204" pitchFamily="34" charset="0"/>
              </a:defRPr>
            </a:lvl2pPr>
            <a:lvl3pPr marL="1143000" indent="-228600" algn="l" defTabSz="457200" rtl="0" eaLnBrk="1" latinLnBrk="0" hangingPunct="1">
              <a:spcBef>
                <a:spcPct val="20000"/>
              </a:spcBef>
              <a:buFont typeface="Arial" panose="020B0604020202020204"/>
              <a:buChar char="•"/>
              <a:defRPr kumimoji="1" sz="1400" kern="1200">
                <a:solidFill>
                  <a:srgbClr val="7F7F7F"/>
                </a:solidFill>
                <a:latin typeface="Arial" panose="020B0604020202020204" pitchFamily="34" charset="0"/>
                <a:ea typeface="ヒラギノ角ゴ Pro W3"/>
                <a:cs typeface="Arial" panose="020B0604020202020204" pitchFamily="34" charset="0"/>
              </a:defRPr>
            </a:lvl3pPr>
            <a:lvl4pPr marL="1600200" indent="-228600" algn="l" defTabSz="457200" rtl="0" eaLnBrk="1" latinLnBrk="0" hangingPunct="1">
              <a:spcBef>
                <a:spcPct val="20000"/>
              </a:spcBef>
              <a:buFont typeface="Arial" panose="020B0604020202020204"/>
              <a:buChar char="–"/>
              <a:defRPr kumimoji="1" sz="1200" kern="1200">
                <a:solidFill>
                  <a:srgbClr val="7F7F7F"/>
                </a:solidFill>
                <a:latin typeface="Arial" panose="020B0604020202020204" pitchFamily="34" charset="0"/>
                <a:ea typeface="ヒラギノ角ゴ Pro W3"/>
                <a:cs typeface="Arial" panose="020B0604020202020204" pitchFamily="34" charset="0"/>
              </a:defRPr>
            </a:lvl4pPr>
            <a:lvl5pPr marL="2057400" indent="-228600" algn="l" defTabSz="457200" rtl="0" eaLnBrk="1" latinLnBrk="0" hangingPunct="1">
              <a:spcBef>
                <a:spcPct val="20000"/>
              </a:spcBef>
              <a:buFont typeface="Arial" panose="020B0604020202020204"/>
              <a:buChar char="»"/>
              <a:defRPr kumimoji="1" sz="1200" kern="1200">
                <a:solidFill>
                  <a:srgbClr val="7F7F7F"/>
                </a:solidFill>
                <a:latin typeface="Arial" panose="020B0604020202020204" pitchFamily="34" charset="0"/>
                <a:ea typeface="ヒラギノ角ゴ Pro W3"/>
                <a:cs typeface="Arial" panose="020B0604020202020204" pitchFamily="34" charset="0"/>
              </a:defRPr>
            </a:lvl5pPr>
            <a:lvl6pPr marL="2514600" indent="-228600" algn="l" defTabSz="457200" rtl="0" eaLnBrk="1" latinLnBrk="0" hangingPunct="1">
              <a:spcBef>
                <a:spcPct val="20000"/>
              </a:spcBef>
              <a:buFont typeface="Arial" panose="020B0604020202020204"/>
              <a:buChar char="•"/>
              <a:defRPr kumimoji="1" sz="16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kumimoji="1" sz="16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kumimoji="1" sz="16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kumimoji="1" sz="1600" kern="1200">
                <a:solidFill>
                  <a:schemeClr val="tx1"/>
                </a:solidFill>
                <a:latin typeface="+mn-lt"/>
                <a:ea typeface="+mn-ea"/>
                <a:cs typeface="+mn-cs"/>
              </a:defRPr>
            </a:lvl9pPr>
          </a:lstStyle>
          <a:p>
            <a:pPr marL="0" algn="l">
              <a:buClrTx/>
              <a:buSzTx/>
              <a:buFontTx/>
              <a:buNone/>
            </a:pPr>
            <a:r>
              <a:rPr lang="en-US" sz="2000" u="sng">
                <a:solidFill>
                  <a:srgbClr val="138357"/>
                </a:solidFill>
                <a:sym typeface="+mn-ea"/>
              </a:rPr>
              <a:t>Result </a:t>
            </a:r>
            <a:endParaRPr lang="en-US" sz="2000" u="sng">
              <a:solidFill>
                <a:srgbClr val="138357"/>
              </a:solidFill>
              <a:sym typeface="+mn-ea"/>
            </a:endParaRPr>
          </a:p>
        </p:txBody>
      </p:sp>
      <p:pic>
        <p:nvPicPr>
          <p:cNvPr id="7" name="Content Placeholder 6" descr="kq"/>
          <p:cNvPicPr>
            <a:picLocks noChangeAspect="1"/>
          </p:cNvPicPr>
          <p:nvPr>
            <p:ph sz="half" idx="2"/>
          </p:nvPr>
        </p:nvPicPr>
        <p:blipFill>
          <a:blip r:embed="rId1"/>
          <a:stretch>
            <a:fillRect/>
          </a:stretch>
        </p:blipFill>
        <p:spPr>
          <a:xfrm>
            <a:off x="601345" y="2334895"/>
            <a:ext cx="3751580" cy="3951605"/>
          </a:xfrm>
          <a:prstGeom prst="rect">
            <a:avLst/>
          </a:prstGeom>
        </p:spPr>
      </p:pic>
      <p:pic>
        <p:nvPicPr>
          <p:cNvPr id="15" name="Content Placeholder 14" descr="kq1"/>
          <p:cNvPicPr>
            <a:picLocks noChangeAspect="1"/>
          </p:cNvPicPr>
          <p:nvPr>
            <p:ph sz="quarter" idx="4"/>
          </p:nvPr>
        </p:nvPicPr>
        <p:blipFill>
          <a:blip r:embed="rId2"/>
          <a:stretch>
            <a:fillRect/>
          </a:stretch>
        </p:blipFill>
        <p:spPr>
          <a:xfrm>
            <a:off x="4645025" y="3182620"/>
            <a:ext cx="4041775" cy="2256155"/>
          </a:xfrm>
          <a:prstGeom prst="rect">
            <a:avLst/>
          </a:prstGeom>
        </p:spPr>
      </p:pic>
      <p:sp>
        <p:nvSpPr>
          <p:cNvPr id="3" name="Content Placeholder 2"/>
          <p:cNvSpPr>
            <a:spLocks noGrp="1"/>
          </p:cNvSpPr>
          <p:nvPr/>
        </p:nvSpPr>
        <p:spPr>
          <a:xfrm>
            <a:off x="595630" y="1364615"/>
            <a:ext cx="2667000" cy="534035"/>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panose="020B0604020202020204"/>
              <a:buChar char="•"/>
              <a:defRPr kumimoji="1" sz="1800" kern="1200">
                <a:solidFill>
                  <a:srgbClr val="7F7F7F"/>
                </a:solidFill>
                <a:latin typeface="Arial" panose="020B0604020202020204" pitchFamily="34" charset="0"/>
                <a:ea typeface="ヒラギノ角ゴ Pro W3"/>
                <a:cs typeface="Arial" panose="020B0604020202020204" pitchFamily="34" charset="0"/>
              </a:defRPr>
            </a:lvl1pPr>
            <a:lvl2pPr marL="742950" indent="-285750" algn="l" defTabSz="457200" rtl="0" eaLnBrk="1" latinLnBrk="0" hangingPunct="1">
              <a:spcBef>
                <a:spcPct val="20000"/>
              </a:spcBef>
              <a:buFont typeface="Arial" panose="020B0604020202020204"/>
              <a:buChar char="–"/>
              <a:defRPr kumimoji="1" sz="1600" kern="1200">
                <a:solidFill>
                  <a:srgbClr val="7F7F7F"/>
                </a:solidFill>
                <a:latin typeface="Arial" panose="020B0604020202020204" pitchFamily="34" charset="0"/>
                <a:ea typeface="ヒラギノ角ゴ Pro W3"/>
                <a:cs typeface="Arial" panose="020B0604020202020204" pitchFamily="34" charset="0"/>
              </a:defRPr>
            </a:lvl2pPr>
            <a:lvl3pPr marL="1143000" indent="-228600" algn="l" defTabSz="457200" rtl="0" eaLnBrk="1" latinLnBrk="0" hangingPunct="1">
              <a:spcBef>
                <a:spcPct val="20000"/>
              </a:spcBef>
              <a:buFont typeface="Arial" panose="020B0604020202020204"/>
              <a:buChar char="•"/>
              <a:defRPr kumimoji="1" sz="1400" kern="1200">
                <a:solidFill>
                  <a:srgbClr val="7F7F7F"/>
                </a:solidFill>
                <a:latin typeface="Arial" panose="020B0604020202020204" pitchFamily="34" charset="0"/>
                <a:ea typeface="ヒラギノ角ゴ Pro W3"/>
                <a:cs typeface="Arial" panose="020B0604020202020204" pitchFamily="34" charset="0"/>
              </a:defRPr>
            </a:lvl3pPr>
            <a:lvl4pPr marL="1600200" indent="-228600" algn="l" defTabSz="457200" rtl="0" eaLnBrk="1" latinLnBrk="0" hangingPunct="1">
              <a:spcBef>
                <a:spcPct val="20000"/>
              </a:spcBef>
              <a:buFont typeface="Arial" panose="020B0604020202020204"/>
              <a:buChar char="–"/>
              <a:defRPr kumimoji="1" sz="1200" kern="1200">
                <a:solidFill>
                  <a:srgbClr val="7F7F7F"/>
                </a:solidFill>
                <a:latin typeface="Arial" panose="020B0604020202020204" pitchFamily="34" charset="0"/>
                <a:ea typeface="ヒラギノ角ゴ Pro W3"/>
                <a:cs typeface="Arial" panose="020B0604020202020204" pitchFamily="34" charset="0"/>
              </a:defRPr>
            </a:lvl4pPr>
            <a:lvl5pPr marL="2057400" indent="-228600" algn="l" defTabSz="457200" rtl="0" eaLnBrk="1" latinLnBrk="0" hangingPunct="1">
              <a:spcBef>
                <a:spcPct val="20000"/>
              </a:spcBef>
              <a:buFont typeface="Arial" panose="020B0604020202020204"/>
              <a:buChar char="»"/>
              <a:defRPr kumimoji="1" sz="1200" kern="1200">
                <a:solidFill>
                  <a:srgbClr val="7F7F7F"/>
                </a:solidFill>
                <a:latin typeface="Arial" panose="020B0604020202020204" pitchFamily="34" charset="0"/>
                <a:ea typeface="ヒラギノ角ゴ Pro W3"/>
                <a:cs typeface="Arial" panose="020B0604020202020204" pitchFamily="34" charset="0"/>
              </a:defRPr>
            </a:lvl5pPr>
            <a:lvl6pPr marL="2514600" indent="-228600" algn="l" defTabSz="457200" rtl="0" eaLnBrk="1" latinLnBrk="0" hangingPunct="1">
              <a:spcBef>
                <a:spcPct val="20000"/>
              </a:spcBef>
              <a:buFont typeface="Arial" panose="020B0604020202020204"/>
              <a:buChar char="•"/>
              <a:defRPr kumimoji="1" sz="16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kumimoji="1" sz="16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kumimoji="1" sz="16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kumimoji="1" sz="1600" kern="1200">
                <a:solidFill>
                  <a:schemeClr val="tx1"/>
                </a:solidFill>
                <a:latin typeface="+mn-lt"/>
                <a:ea typeface="+mn-ea"/>
                <a:cs typeface="+mn-cs"/>
              </a:defRPr>
            </a:lvl9pPr>
          </a:lstStyle>
          <a:p>
            <a:pPr marL="0" algn="l">
              <a:buClrTx/>
              <a:buSzTx/>
              <a:buFontTx/>
              <a:buNone/>
            </a:pPr>
            <a:r>
              <a:rPr lang="en-US" sz="2000" b="1">
                <a:solidFill>
                  <a:srgbClr val="FF0000"/>
                </a:solidFill>
                <a:sym typeface="+mn-ea"/>
              </a:rPr>
              <a:t>Ví dụ 2:</a:t>
            </a:r>
            <a:endParaRPr lang="en-US" sz="2000">
              <a:solidFill>
                <a:srgbClr val="138357"/>
              </a:solidFill>
              <a:sym typeface="+mn-ea"/>
            </a:endParaRPr>
          </a:p>
        </p:txBody>
      </p:sp>
    </p:spTree>
  </p:cSld>
  <p:clrMapOvr>
    <a:masterClrMapping/>
  </p:clrMapOvr>
  <mc:AlternateContent xmlns:mc="http://schemas.openxmlformats.org/markup-compatibility/2006">
    <mc:Choice xmlns:p14="http://schemas.microsoft.com/office/powerpoint/2010/main" Requires="p14">
      <p:transition p14:dur="500">
        <p:sndAc>
          <p:stSnd>
            <p:snd r:embed="rId3" name="suction.wav"/>
          </p:stSnd>
        </p:sndAc>
      </p:transition>
    </mc:Choice>
    <mc:Fallback>
      <p:transition>
        <p:sndAc>
          <p:stSnd>
            <p:snd r:embed="rId3" name="suction.wav"/>
          </p:stSnd>
        </p:sndAc>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sym typeface="+mn-ea"/>
              </a:rPr>
              <a:t>8. Composite Pattern</a:t>
            </a:r>
            <a:endParaRPr lang="en-US" b="1">
              <a:latin typeface="Arial" panose="020B0604020202020204" pitchFamily="34" charset="0"/>
              <a:cs typeface="Arial" panose="020B0604020202020204" pitchFamily="34" charset="0"/>
            </a:endParaRPr>
          </a:p>
        </p:txBody>
      </p:sp>
      <p:sp>
        <p:nvSpPr>
          <p:cNvPr id="3" name="Content Placeholder 2"/>
          <p:cNvSpPr>
            <a:spLocks noGrp="1"/>
          </p:cNvSpPr>
          <p:nvPr>
            <p:ph sz="half" idx="2"/>
          </p:nvPr>
        </p:nvSpPr>
        <p:spPr>
          <a:xfrm>
            <a:off x="457200" y="1471295"/>
            <a:ext cx="7331710" cy="775335"/>
          </a:xfrm>
        </p:spPr>
        <p:txBody>
          <a:bodyPr/>
          <a:p>
            <a:pPr marL="0" algn="l">
              <a:buClrTx/>
              <a:buSzTx/>
              <a:buFontTx/>
              <a:buNone/>
            </a:pPr>
            <a:r>
              <a:rPr lang="en-US" sz="2000" b="1">
                <a:solidFill>
                  <a:srgbClr val="138357"/>
                </a:solidFill>
                <a:sym typeface="+mn-ea"/>
              </a:rPr>
              <a:t>Lợi ích của Composite có gì hơn so với cách sử dụng bình thường?</a:t>
            </a:r>
            <a:endParaRPr lang="en-US" sz="2000" b="1">
              <a:solidFill>
                <a:srgbClr val="138357"/>
              </a:solidFill>
              <a:latin typeface="Arial" panose="020B0604020202020204" pitchFamily="34" charset="0"/>
              <a:cs typeface="Arial" panose="020B0604020202020204" pitchFamily="34" charset="0"/>
              <a:sym typeface="+mn-ea"/>
            </a:endParaRPr>
          </a:p>
        </p:txBody>
      </p:sp>
      <p:sp>
        <p:nvSpPr>
          <p:cNvPr id="4" name="Date Placeholder 3"/>
          <p:cNvSpPr>
            <a:spLocks noGrp="1"/>
          </p:cNvSpPr>
          <p:nvPr>
            <p:ph type="dt" sz="half" idx="10"/>
          </p:nvPr>
        </p:nvSpPr>
        <p:spPr/>
        <p:txBody>
          <a:bodyPr/>
          <a:p>
            <a:r>
              <a:rPr lang="en-US" altLang="ja-JP">
                <a:sym typeface="+mn-ea"/>
              </a:rPr>
              <a:t>26 November 2020</a:t>
            </a:r>
            <a:endParaRPr kumimoji="1" lang="ja-JP" altLang="en-US"/>
          </a:p>
        </p:txBody>
      </p:sp>
      <p:sp>
        <p:nvSpPr>
          <p:cNvPr id="5" name="Footer Placeholder 4"/>
          <p:cNvSpPr>
            <a:spLocks noGrp="1"/>
          </p:cNvSpPr>
          <p:nvPr>
            <p:ph type="ftr" sz="quarter" idx="11"/>
          </p:nvPr>
        </p:nvSpPr>
        <p:spPr/>
        <p:txBody>
          <a:bodyPr/>
          <a:p>
            <a:r>
              <a:rPr kumimoji="1" lang="en-US" altLang="ja-JP"/>
              <a:t>LAMPART</a:t>
            </a:r>
            <a:endParaRPr kumimoji="1" lang="ja-JP" altLang="en-US"/>
          </a:p>
        </p:txBody>
      </p:sp>
      <p:sp>
        <p:nvSpPr>
          <p:cNvPr id="6" name="Slide Number Placeholder 5"/>
          <p:cNvSpPr>
            <a:spLocks noGrp="1"/>
          </p:cNvSpPr>
          <p:nvPr>
            <p:ph type="sldNum" sz="quarter" idx="12"/>
          </p:nvPr>
        </p:nvSpPr>
        <p:spPr/>
        <p:txBody>
          <a:bodyPr/>
          <a:p>
            <a:fld id="{C461C328-E9FF-BE48-9F5C-B11C11EC60FE}" type="slidenum">
              <a:rPr kumimoji="1" lang="ja-JP" altLang="en-US" smtClean="0"/>
            </a:fld>
            <a:endParaRPr kumimoji="1" lang="ja-JP" altLang="en-US"/>
          </a:p>
        </p:txBody>
      </p:sp>
      <p:sp>
        <p:nvSpPr>
          <p:cNvPr id="8" name="Content Placeholder 7"/>
          <p:cNvSpPr/>
          <p:nvPr>
            <p:ph sz="quarter" idx="4"/>
          </p:nvPr>
        </p:nvSpPr>
        <p:spPr>
          <a:xfrm>
            <a:off x="464820" y="2658745"/>
            <a:ext cx="7491730" cy="2844800"/>
          </a:xfrm>
        </p:spPr>
        <p:txBody>
          <a:bodyPr>
            <a:normAutofit/>
          </a:bodyPr>
          <a:p>
            <a:r>
              <a:rPr lang="en-US" sz="2000">
                <a:solidFill>
                  <a:schemeClr val="tx1"/>
                </a:solidFill>
              </a:rPr>
              <a:t>    Lợi ích lớn nhất của phương pháp này là ta không cần quan tâm đến các lớp cụ thể của các đối tượng tạo nên cây. Ta không cần biết một vật là một sản phẩm đơn giản hay một chiếc hộp phức tạp. Ta có thể xử lý tất cả chúng như nhau thông qua giao diện chung. Khi ta gọi một phương thức, các đối tượng tự truyền yêu cầu xuống cây.</a:t>
            </a:r>
            <a:endParaRPr lang="en-US" sz="2000">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p14:dur="500">
        <p:sndAc>
          <p:stSnd>
            <p:snd r:embed="rId1" name="suction.wav"/>
          </p:stSnd>
        </p:sndAc>
      </p:transition>
    </mc:Choice>
    <mc:Fallback>
      <p:transition>
        <p:sndAc>
          <p:stSnd>
            <p:snd r:embed="rId1" name="suction.wav"/>
          </p:stSnd>
        </p:sndAc>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US" b="1">
                <a:sym typeface="+mn-ea"/>
              </a:rPr>
              <a:t>8. Composite Pattern</a:t>
            </a:r>
            <a:endParaRPr lang="en-US"/>
          </a:p>
        </p:txBody>
      </p:sp>
      <p:sp>
        <p:nvSpPr>
          <p:cNvPr id="3" name="Text Placeholder 2"/>
          <p:cNvSpPr>
            <a:spLocks noGrp="1"/>
          </p:cNvSpPr>
          <p:nvPr>
            <p:ph type="body" idx="1"/>
          </p:nvPr>
        </p:nvSpPr>
        <p:spPr/>
        <p:txBody>
          <a:bodyPr/>
          <a:p>
            <a:r>
              <a:rPr lang="en-US">
                <a:solidFill>
                  <a:srgbClr val="138357"/>
                </a:solidFill>
                <a:sym typeface="+mn-ea"/>
              </a:rPr>
              <a:t>Ưu điểm, nhược điểm</a:t>
            </a:r>
            <a:endParaRPr lang="en-US"/>
          </a:p>
          <a:p>
            <a:endParaRPr lang="en-US"/>
          </a:p>
        </p:txBody>
      </p:sp>
      <p:sp>
        <p:nvSpPr>
          <p:cNvPr id="4" name="Content Placeholder 3"/>
          <p:cNvSpPr>
            <a:spLocks noGrp="1"/>
          </p:cNvSpPr>
          <p:nvPr>
            <p:ph sz="half" idx="2"/>
          </p:nvPr>
        </p:nvSpPr>
        <p:spPr>
          <a:xfrm>
            <a:off x="457200" y="2906395"/>
            <a:ext cx="4040188" cy="3951288"/>
          </a:xfrm>
        </p:spPr>
        <p:txBody>
          <a:bodyPr/>
          <a:p>
            <a:r>
              <a:rPr lang="en-US">
                <a:solidFill>
                  <a:schemeClr val="tx1"/>
                </a:solidFill>
              </a:rPr>
              <a:t>Hệ thống phân cấp từng phần cần được biểu diễn để các máy khách - Client có thể xử lý các đối tượng một phần và toàn bộ một cách thống nhất.</a:t>
            </a:r>
            <a:endParaRPr lang="en-US">
              <a:solidFill>
                <a:schemeClr val="tx1"/>
              </a:solidFill>
            </a:endParaRPr>
          </a:p>
          <a:p>
            <a:r>
              <a:rPr lang="en-US">
                <a:solidFill>
                  <a:schemeClr val="tx1"/>
                </a:solidFill>
              </a:rPr>
              <a:t>Hệ thống phân cấp một phần cần được biểu diễn dưới dạng cấu trúc cây.</a:t>
            </a:r>
            <a:endParaRPr lang="en-US">
              <a:solidFill>
                <a:schemeClr val="tx1"/>
              </a:solidFill>
            </a:endParaRPr>
          </a:p>
        </p:txBody>
      </p:sp>
      <p:sp>
        <p:nvSpPr>
          <p:cNvPr id="5" name="Text Placeholder 4"/>
          <p:cNvSpPr>
            <a:spLocks noGrp="1"/>
          </p:cNvSpPr>
          <p:nvPr>
            <p:ph type="body" sz="quarter" idx="3"/>
          </p:nvPr>
        </p:nvSpPr>
        <p:spPr>
          <a:xfrm>
            <a:off x="4645025" y="2174875"/>
            <a:ext cx="3895725" cy="489585"/>
          </a:xfrm>
        </p:spPr>
        <p:txBody>
          <a:bodyPr/>
          <a:p>
            <a:pPr algn="ctr"/>
            <a:r>
              <a:rPr lang="en-US">
                <a:solidFill>
                  <a:schemeClr val="tx1"/>
                </a:solidFill>
              </a:rPr>
              <a:t>Nhược điểm</a:t>
            </a:r>
            <a:endParaRPr lang="en-US">
              <a:solidFill>
                <a:schemeClr val="tx1"/>
              </a:solidFill>
            </a:endParaRPr>
          </a:p>
        </p:txBody>
      </p:sp>
      <p:sp>
        <p:nvSpPr>
          <p:cNvPr id="6" name="Content Placeholder 5"/>
          <p:cNvSpPr>
            <a:spLocks noGrp="1"/>
          </p:cNvSpPr>
          <p:nvPr>
            <p:ph sz="quarter" idx="4"/>
          </p:nvPr>
        </p:nvSpPr>
        <p:spPr>
          <a:xfrm>
            <a:off x="4645025" y="2906395"/>
            <a:ext cx="4041775" cy="2021840"/>
          </a:xfrm>
        </p:spPr>
        <p:txBody>
          <a:bodyPr/>
          <a:p>
            <a:r>
              <a:rPr lang="en-US">
                <a:solidFill>
                  <a:schemeClr val="tx1"/>
                </a:solidFill>
              </a:rPr>
              <a:t>Độ phức tạp tăng lên vì mẫu yên cầu tạo thêm nhiều lớp mới.</a:t>
            </a:r>
            <a:endParaRPr lang="en-US">
              <a:solidFill>
                <a:schemeClr val="tx1"/>
              </a:solidFill>
            </a:endParaRPr>
          </a:p>
        </p:txBody>
      </p:sp>
      <p:sp>
        <p:nvSpPr>
          <p:cNvPr id="7" name="Date Placeholder 6"/>
          <p:cNvSpPr>
            <a:spLocks noGrp="1"/>
          </p:cNvSpPr>
          <p:nvPr>
            <p:ph type="dt" sz="half" idx="10"/>
          </p:nvPr>
        </p:nvSpPr>
        <p:spPr/>
        <p:txBody>
          <a:bodyPr/>
          <a:p>
            <a:r>
              <a:rPr lang="en-US" altLang="ja-JP">
                <a:sym typeface="+mn-ea"/>
              </a:rPr>
              <a:t>26 November 2020</a:t>
            </a:r>
            <a:endParaRPr kumimoji="1" lang="ja-JP" altLang="en-US"/>
          </a:p>
        </p:txBody>
      </p:sp>
      <p:sp>
        <p:nvSpPr>
          <p:cNvPr id="8" name="Footer Placeholder 7"/>
          <p:cNvSpPr>
            <a:spLocks noGrp="1"/>
          </p:cNvSpPr>
          <p:nvPr>
            <p:ph type="ftr" sz="quarter" idx="11"/>
          </p:nvPr>
        </p:nvSpPr>
        <p:spPr/>
        <p:txBody>
          <a:bodyPr/>
          <a:p>
            <a:r>
              <a:rPr kumimoji="1" lang="en-US" altLang="ja-JP"/>
              <a:t>LAMPART</a:t>
            </a:r>
            <a:endParaRPr kumimoji="1" lang="ja-JP" altLang="en-US"/>
          </a:p>
        </p:txBody>
      </p:sp>
      <p:sp>
        <p:nvSpPr>
          <p:cNvPr id="9" name="Slide Number Placeholder 8"/>
          <p:cNvSpPr>
            <a:spLocks noGrp="1"/>
          </p:cNvSpPr>
          <p:nvPr>
            <p:ph type="sldNum" sz="quarter" idx="12"/>
          </p:nvPr>
        </p:nvSpPr>
        <p:spPr/>
        <p:txBody>
          <a:bodyPr/>
          <a:p>
            <a:fld id="{C461C328-E9FF-BE48-9F5C-B11C11EC60FE}" type="slidenum">
              <a:rPr kumimoji="1" lang="ja-JP" altLang="en-US" smtClean="0"/>
            </a:fld>
            <a:endParaRPr kumimoji="1" lang="ja-JP" altLang="en-US"/>
          </a:p>
        </p:txBody>
      </p:sp>
      <p:sp>
        <p:nvSpPr>
          <p:cNvPr id="10" name="Text Placeholder 4"/>
          <p:cNvSpPr>
            <a:spLocks noGrp="1"/>
          </p:cNvSpPr>
          <p:nvPr/>
        </p:nvSpPr>
        <p:spPr>
          <a:xfrm>
            <a:off x="457200" y="2024698"/>
            <a:ext cx="4041775" cy="639762"/>
          </a:xfrm>
          <a:prstGeom prst="rect">
            <a:avLst/>
          </a:prstGeom>
        </p:spPr>
        <p:txBody>
          <a:bodyPr vert="horz" lIns="91440" tIns="45720" rIns="91440" bIns="45720" rtlCol="0" anchor="b">
            <a:normAutofit/>
          </a:bodyPr>
          <a:lstStyle>
            <a:lvl1pPr marL="0" indent="0" algn="l" defTabSz="457200" rtl="0" eaLnBrk="1" latinLnBrk="0" hangingPunct="1">
              <a:spcBef>
                <a:spcPct val="20000"/>
              </a:spcBef>
              <a:buFont typeface="Arial" panose="020B0604020202020204"/>
              <a:buNone/>
              <a:defRPr kumimoji="1" sz="2000" b="1" kern="1200">
                <a:solidFill>
                  <a:srgbClr val="7F7F7F"/>
                </a:solidFill>
                <a:latin typeface="Arial" panose="020B0604020202020204" pitchFamily="34" charset="0"/>
                <a:ea typeface="ヒラギノ角ゴ Pro W3"/>
                <a:cs typeface="Arial" panose="020B0604020202020204" pitchFamily="34" charset="0"/>
              </a:defRPr>
            </a:lvl1pPr>
            <a:lvl2pPr marL="457200" indent="0" algn="l" defTabSz="457200" rtl="0" eaLnBrk="1" latinLnBrk="0" hangingPunct="1">
              <a:spcBef>
                <a:spcPct val="20000"/>
              </a:spcBef>
              <a:buFont typeface="Arial" panose="020B0604020202020204"/>
              <a:buNone/>
              <a:defRPr kumimoji="1" sz="2000" b="1" kern="1200">
                <a:solidFill>
                  <a:srgbClr val="7F7F7F"/>
                </a:solidFill>
                <a:latin typeface="Arial" panose="020B0604020202020204" pitchFamily="34" charset="0"/>
                <a:ea typeface="ヒラギノ角ゴ Pro W3"/>
                <a:cs typeface="Arial" panose="020B0604020202020204" pitchFamily="34" charset="0"/>
              </a:defRPr>
            </a:lvl2pPr>
            <a:lvl3pPr marL="914400" indent="0" algn="l" defTabSz="457200" rtl="0" eaLnBrk="1" latinLnBrk="0" hangingPunct="1">
              <a:spcBef>
                <a:spcPct val="20000"/>
              </a:spcBef>
              <a:buFont typeface="Arial" panose="020B0604020202020204"/>
              <a:buNone/>
              <a:defRPr kumimoji="1" sz="1800" b="1" kern="1200">
                <a:solidFill>
                  <a:srgbClr val="7F7F7F"/>
                </a:solidFill>
                <a:latin typeface="Arial" panose="020B0604020202020204" pitchFamily="34" charset="0"/>
                <a:ea typeface="ヒラギノ角ゴ Pro W3"/>
                <a:cs typeface="Arial" panose="020B0604020202020204" pitchFamily="34" charset="0"/>
              </a:defRPr>
            </a:lvl3pPr>
            <a:lvl4pPr marL="1371600" indent="0" algn="l" defTabSz="457200" rtl="0" eaLnBrk="1" latinLnBrk="0" hangingPunct="1">
              <a:spcBef>
                <a:spcPct val="20000"/>
              </a:spcBef>
              <a:buFont typeface="Arial" panose="020B0604020202020204"/>
              <a:buNone/>
              <a:defRPr kumimoji="1" sz="1600" b="1" kern="1200">
                <a:solidFill>
                  <a:srgbClr val="7F7F7F"/>
                </a:solidFill>
                <a:latin typeface="Arial" panose="020B0604020202020204" pitchFamily="34" charset="0"/>
                <a:ea typeface="ヒラギノ角ゴ Pro W3"/>
                <a:cs typeface="Arial" panose="020B0604020202020204" pitchFamily="34" charset="0"/>
              </a:defRPr>
            </a:lvl4pPr>
            <a:lvl5pPr marL="1828800" indent="0" algn="l" defTabSz="457200" rtl="0" eaLnBrk="1" latinLnBrk="0" hangingPunct="1">
              <a:spcBef>
                <a:spcPct val="20000"/>
              </a:spcBef>
              <a:buFont typeface="Arial" panose="020B0604020202020204"/>
              <a:buNone/>
              <a:defRPr kumimoji="1" sz="1600" b="1" kern="1200">
                <a:solidFill>
                  <a:srgbClr val="7F7F7F"/>
                </a:solidFill>
                <a:latin typeface="Arial" panose="020B0604020202020204" pitchFamily="34" charset="0"/>
                <a:ea typeface="ヒラギノ角ゴ Pro W3"/>
                <a:cs typeface="Arial" panose="020B0604020202020204" pitchFamily="34" charset="0"/>
              </a:defRPr>
            </a:lvl5pPr>
            <a:lvl6pPr marL="2286000" indent="0" algn="l" defTabSz="457200" rtl="0" eaLnBrk="1" latinLnBrk="0" hangingPunct="1">
              <a:spcBef>
                <a:spcPct val="20000"/>
              </a:spcBef>
              <a:buFont typeface="Arial" panose="020B0604020202020204"/>
              <a:buNone/>
              <a:defRPr kumimoji="1" sz="1600" b="1" kern="1200">
                <a:solidFill>
                  <a:schemeClr val="tx1"/>
                </a:solidFill>
                <a:latin typeface="+mn-lt"/>
                <a:ea typeface="+mn-ea"/>
                <a:cs typeface="+mn-cs"/>
              </a:defRPr>
            </a:lvl6pPr>
            <a:lvl7pPr marL="2743200" indent="0" algn="l" defTabSz="457200" rtl="0" eaLnBrk="1" latinLnBrk="0" hangingPunct="1">
              <a:spcBef>
                <a:spcPct val="20000"/>
              </a:spcBef>
              <a:buFont typeface="Arial" panose="020B0604020202020204"/>
              <a:buNone/>
              <a:defRPr kumimoji="1" sz="1600" b="1" kern="1200">
                <a:solidFill>
                  <a:schemeClr val="tx1"/>
                </a:solidFill>
                <a:latin typeface="+mn-lt"/>
                <a:ea typeface="+mn-ea"/>
                <a:cs typeface="+mn-cs"/>
              </a:defRPr>
            </a:lvl7pPr>
            <a:lvl8pPr marL="3200400" indent="0" algn="l" defTabSz="457200" rtl="0" eaLnBrk="1" latinLnBrk="0" hangingPunct="1">
              <a:spcBef>
                <a:spcPct val="20000"/>
              </a:spcBef>
              <a:buFont typeface="Arial" panose="020B0604020202020204"/>
              <a:buNone/>
              <a:defRPr kumimoji="1" sz="1600" b="1" kern="1200">
                <a:solidFill>
                  <a:schemeClr val="tx1"/>
                </a:solidFill>
                <a:latin typeface="+mn-lt"/>
                <a:ea typeface="+mn-ea"/>
                <a:cs typeface="+mn-cs"/>
              </a:defRPr>
            </a:lvl8pPr>
            <a:lvl9pPr marL="3657600" indent="0" algn="l" defTabSz="457200" rtl="0" eaLnBrk="1" latinLnBrk="0" hangingPunct="1">
              <a:spcBef>
                <a:spcPct val="20000"/>
              </a:spcBef>
              <a:buFont typeface="Arial" panose="020B0604020202020204"/>
              <a:buNone/>
              <a:defRPr kumimoji="1" sz="1600" b="1" kern="1200">
                <a:solidFill>
                  <a:schemeClr val="tx1"/>
                </a:solidFill>
                <a:latin typeface="+mn-lt"/>
                <a:ea typeface="+mn-ea"/>
                <a:cs typeface="+mn-cs"/>
              </a:defRPr>
            </a:lvl9pPr>
          </a:lstStyle>
          <a:p>
            <a:pPr algn="ctr"/>
            <a:r>
              <a:rPr lang="en-US">
                <a:solidFill>
                  <a:schemeClr val="tx1"/>
                </a:solidFill>
              </a:rPr>
              <a:t>Ưu điểm</a:t>
            </a:r>
            <a:endParaRPr lang="en-US">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sym typeface="+mn-ea"/>
              </a:rPr>
              <a:t>8. Composite Pattern</a:t>
            </a:r>
            <a:endParaRPr lang="en-US" b="1">
              <a:latin typeface="Arial" panose="020B0604020202020204" pitchFamily="34" charset="0"/>
              <a:cs typeface="Arial" panose="020B0604020202020204" pitchFamily="34" charset="0"/>
            </a:endParaRPr>
          </a:p>
        </p:txBody>
      </p:sp>
      <p:sp>
        <p:nvSpPr>
          <p:cNvPr id="3" name="Content Placeholder 2"/>
          <p:cNvSpPr>
            <a:spLocks noGrp="1"/>
          </p:cNvSpPr>
          <p:nvPr>
            <p:ph sz="half" idx="2"/>
          </p:nvPr>
        </p:nvSpPr>
        <p:spPr>
          <a:xfrm>
            <a:off x="457200" y="1612265"/>
            <a:ext cx="4040505" cy="1325880"/>
          </a:xfrm>
        </p:spPr>
        <p:txBody>
          <a:bodyPr/>
          <a:p>
            <a:pPr marL="0" algn="l">
              <a:buClrTx/>
              <a:buSzTx/>
              <a:buFontTx/>
              <a:buNone/>
            </a:pPr>
            <a:r>
              <a:rPr lang="en-US" sz="2500" b="1">
                <a:solidFill>
                  <a:srgbClr val="138357"/>
                </a:solidFill>
                <a:latin typeface="Arial" panose="020B0604020202020204" pitchFamily="34" charset="0"/>
                <a:cs typeface="Arial" panose="020B0604020202020204" pitchFamily="34" charset="0"/>
                <a:sym typeface="+mn-ea"/>
              </a:rPr>
              <a:t>Định nghĩa</a:t>
            </a:r>
            <a:endParaRPr lang="en-US" sz="2500">
              <a:latin typeface="Arial" panose="020B0604020202020204" pitchFamily="34" charset="0"/>
              <a:cs typeface="Arial" panose="020B0604020202020204" pitchFamily="34" charset="0"/>
            </a:endParaRPr>
          </a:p>
        </p:txBody>
      </p:sp>
      <p:sp>
        <p:nvSpPr>
          <p:cNvPr id="4" name="Date Placeholder 3"/>
          <p:cNvSpPr>
            <a:spLocks noGrp="1"/>
          </p:cNvSpPr>
          <p:nvPr>
            <p:ph type="dt" sz="half" idx="10"/>
          </p:nvPr>
        </p:nvSpPr>
        <p:spPr/>
        <p:txBody>
          <a:bodyPr/>
          <a:p>
            <a:r>
              <a:rPr lang="en-US" altLang="ja-JP">
                <a:sym typeface="+mn-ea"/>
              </a:rPr>
              <a:t>26 November 2020</a:t>
            </a:r>
            <a:endParaRPr kumimoji="1" lang="ja-JP" altLang="en-US"/>
          </a:p>
        </p:txBody>
      </p:sp>
      <p:sp>
        <p:nvSpPr>
          <p:cNvPr id="5" name="Footer Placeholder 4"/>
          <p:cNvSpPr>
            <a:spLocks noGrp="1"/>
          </p:cNvSpPr>
          <p:nvPr>
            <p:ph type="ftr" sz="quarter" idx="11"/>
          </p:nvPr>
        </p:nvSpPr>
        <p:spPr/>
        <p:txBody>
          <a:bodyPr/>
          <a:p>
            <a:r>
              <a:rPr kumimoji="1" lang="en-US" altLang="ja-JP"/>
              <a:t>LAMPART</a:t>
            </a:r>
            <a:endParaRPr kumimoji="1" lang="ja-JP" altLang="en-US"/>
          </a:p>
        </p:txBody>
      </p:sp>
      <p:sp>
        <p:nvSpPr>
          <p:cNvPr id="6" name="Slide Number Placeholder 5"/>
          <p:cNvSpPr>
            <a:spLocks noGrp="1"/>
          </p:cNvSpPr>
          <p:nvPr>
            <p:ph type="sldNum" sz="quarter" idx="12"/>
          </p:nvPr>
        </p:nvSpPr>
        <p:spPr/>
        <p:txBody>
          <a:bodyPr/>
          <a:p>
            <a:fld id="{C461C328-E9FF-BE48-9F5C-B11C11EC60FE}" type="slidenum">
              <a:rPr kumimoji="1" lang="ja-JP" altLang="en-US" smtClean="0"/>
            </a:fld>
            <a:endParaRPr kumimoji="1" lang="ja-JP" altLang="en-US"/>
          </a:p>
        </p:txBody>
      </p:sp>
      <p:sp>
        <p:nvSpPr>
          <p:cNvPr id="8" name="Content Placeholder 2"/>
          <p:cNvSpPr>
            <a:spLocks noGrp="1"/>
          </p:cNvSpPr>
          <p:nvPr/>
        </p:nvSpPr>
        <p:spPr>
          <a:xfrm>
            <a:off x="457200" y="2218055"/>
            <a:ext cx="3265805" cy="720090"/>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panose="020B0604020202020204"/>
              <a:buChar char="•"/>
              <a:defRPr kumimoji="1" sz="1800" kern="1200">
                <a:solidFill>
                  <a:srgbClr val="7F7F7F"/>
                </a:solidFill>
                <a:latin typeface="Arial" panose="020B0604020202020204" pitchFamily="34" charset="0"/>
                <a:ea typeface="ヒラギノ角ゴ Pro W3"/>
                <a:cs typeface="Arial" panose="020B0604020202020204" pitchFamily="34" charset="0"/>
              </a:defRPr>
            </a:lvl1pPr>
            <a:lvl2pPr marL="742950" indent="-285750" algn="l" defTabSz="457200" rtl="0" eaLnBrk="1" latinLnBrk="0" hangingPunct="1">
              <a:spcBef>
                <a:spcPct val="20000"/>
              </a:spcBef>
              <a:buFont typeface="Arial" panose="020B0604020202020204"/>
              <a:buChar char="–"/>
              <a:defRPr kumimoji="1" sz="1600" kern="1200">
                <a:solidFill>
                  <a:srgbClr val="7F7F7F"/>
                </a:solidFill>
                <a:latin typeface="Arial" panose="020B0604020202020204" pitchFamily="34" charset="0"/>
                <a:ea typeface="ヒラギノ角ゴ Pro W3"/>
                <a:cs typeface="Arial" panose="020B0604020202020204" pitchFamily="34" charset="0"/>
              </a:defRPr>
            </a:lvl2pPr>
            <a:lvl3pPr marL="1143000" indent="-228600" algn="l" defTabSz="457200" rtl="0" eaLnBrk="1" latinLnBrk="0" hangingPunct="1">
              <a:spcBef>
                <a:spcPct val="20000"/>
              </a:spcBef>
              <a:buFont typeface="Arial" panose="020B0604020202020204"/>
              <a:buChar char="•"/>
              <a:defRPr kumimoji="1" sz="1400" kern="1200">
                <a:solidFill>
                  <a:srgbClr val="7F7F7F"/>
                </a:solidFill>
                <a:latin typeface="Arial" panose="020B0604020202020204" pitchFamily="34" charset="0"/>
                <a:ea typeface="ヒラギノ角ゴ Pro W3"/>
                <a:cs typeface="Arial" panose="020B0604020202020204" pitchFamily="34" charset="0"/>
              </a:defRPr>
            </a:lvl3pPr>
            <a:lvl4pPr marL="1600200" indent="-228600" algn="l" defTabSz="457200" rtl="0" eaLnBrk="1" latinLnBrk="0" hangingPunct="1">
              <a:spcBef>
                <a:spcPct val="20000"/>
              </a:spcBef>
              <a:buFont typeface="Arial" panose="020B0604020202020204"/>
              <a:buChar char="–"/>
              <a:defRPr kumimoji="1" sz="1200" kern="1200">
                <a:solidFill>
                  <a:srgbClr val="7F7F7F"/>
                </a:solidFill>
                <a:latin typeface="Arial" panose="020B0604020202020204" pitchFamily="34" charset="0"/>
                <a:ea typeface="ヒラギノ角ゴ Pro W3"/>
                <a:cs typeface="Arial" panose="020B0604020202020204" pitchFamily="34" charset="0"/>
              </a:defRPr>
            </a:lvl4pPr>
            <a:lvl5pPr marL="2057400" indent="-228600" algn="l" defTabSz="457200" rtl="0" eaLnBrk="1" latinLnBrk="0" hangingPunct="1">
              <a:spcBef>
                <a:spcPct val="20000"/>
              </a:spcBef>
              <a:buFont typeface="Arial" panose="020B0604020202020204"/>
              <a:buChar char="»"/>
              <a:defRPr kumimoji="1" sz="1200" kern="1200">
                <a:solidFill>
                  <a:srgbClr val="7F7F7F"/>
                </a:solidFill>
                <a:latin typeface="Arial" panose="020B0604020202020204" pitchFamily="34" charset="0"/>
                <a:ea typeface="ヒラギノ角ゴ Pro W3"/>
                <a:cs typeface="Arial" panose="020B0604020202020204" pitchFamily="34" charset="0"/>
              </a:defRPr>
            </a:lvl5pPr>
            <a:lvl6pPr marL="2514600" indent="-228600" algn="l" defTabSz="457200" rtl="0" eaLnBrk="1" latinLnBrk="0" hangingPunct="1">
              <a:spcBef>
                <a:spcPct val="20000"/>
              </a:spcBef>
              <a:buFont typeface="Arial" panose="020B0604020202020204"/>
              <a:buChar char="•"/>
              <a:defRPr kumimoji="1" sz="16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kumimoji="1" sz="16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kumimoji="1" sz="16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kumimoji="1" sz="1600" kern="1200">
                <a:solidFill>
                  <a:schemeClr val="tx1"/>
                </a:solidFill>
                <a:latin typeface="+mn-lt"/>
                <a:ea typeface="+mn-ea"/>
                <a:cs typeface="+mn-cs"/>
              </a:defRPr>
            </a:lvl9pPr>
          </a:lstStyle>
          <a:p>
            <a:pPr marL="0" algn="l">
              <a:buClrTx/>
              <a:buSzTx/>
              <a:buFontTx/>
              <a:buNone/>
            </a:pPr>
            <a:r>
              <a:rPr lang="en-US" sz="2000">
                <a:solidFill>
                  <a:srgbClr val="138357"/>
                </a:solidFill>
                <a:sym typeface="+mn-ea"/>
              </a:rPr>
              <a:t>    Sử dụng khi nào?</a:t>
            </a:r>
            <a:endParaRPr lang="en-US" sz="2000">
              <a:solidFill>
                <a:srgbClr val="138357"/>
              </a:solidFill>
              <a:sym typeface="+mn-ea"/>
            </a:endParaRPr>
          </a:p>
        </p:txBody>
      </p:sp>
      <p:sp>
        <p:nvSpPr>
          <p:cNvPr id="7" name="Content Placeholder 6"/>
          <p:cNvSpPr/>
          <p:nvPr>
            <p:ph sz="quarter" idx="4"/>
          </p:nvPr>
        </p:nvSpPr>
        <p:spPr>
          <a:xfrm>
            <a:off x="746760" y="2938145"/>
            <a:ext cx="7650480" cy="2764790"/>
          </a:xfrm>
        </p:spPr>
        <p:txBody>
          <a:bodyPr>
            <a:noAutofit/>
          </a:bodyPr>
          <a:p>
            <a:r>
              <a:rPr lang="en-US" sz="2000">
                <a:solidFill>
                  <a:schemeClr val="tx1"/>
                </a:solidFill>
              </a:rPr>
              <a:t>Khi muốn tạo ra các đối tượng trong các cấu trúc cây để biểu diễn hệ thống phân lớp: bộ phận - toàn bộ.</a:t>
            </a:r>
            <a:endParaRPr lang="en-US" sz="2000">
              <a:solidFill>
                <a:schemeClr val="tx1"/>
              </a:solidFill>
            </a:endParaRPr>
          </a:p>
          <a:p>
            <a:r>
              <a:rPr lang="en-US" sz="2000">
                <a:solidFill>
                  <a:schemeClr val="tx1"/>
                </a:solidFill>
              </a:rPr>
              <a:t>Composite nên được sử dụng khi Client bỏ qua sự khác biệt giữa các thành phần của các đối tượng và các đối tượng riêng lẻ. Nếu các lập trình viên nhận thấy rằng họ đang sử dụng nhiều đối tượng theo cùng một cách và thường có mã gần giống nhau để xử lý từng đối tượng, thì composite là một lựa chọn tốt.</a:t>
            </a:r>
            <a:endParaRPr lang="en-US" sz="2000">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p14:dur="500">
        <p:sndAc>
          <p:stSnd>
            <p:snd r:embed="rId1" name="suction.wav"/>
          </p:stSnd>
        </p:sndAc>
      </p:transition>
    </mc:Choice>
    <mc:Fallback>
      <p:transition>
        <p:sndAc>
          <p:stSnd>
            <p:snd r:embed="rId1" name="suction.wav"/>
          </p:stSnd>
        </p:sndAc>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sym typeface="+mn-ea"/>
              </a:rPr>
              <a:t>8. Composite Pattern</a:t>
            </a:r>
            <a:endParaRPr lang="en-US" b="1">
              <a:latin typeface="Arial" panose="020B0604020202020204" pitchFamily="34" charset="0"/>
              <a:cs typeface="Arial" panose="020B0604020202020204" pitchFamily="34" charset="0"/>
            </a:endParaRPr>
          </a:p>
        </p:txBody>
      </p:sp>
      <p:sp>
        <p:nvSpPr>
          <p:cNvPr id="3" name="Content Placeholder 2"/>
          <p:cNvSpPr>
            <a:spLocks noGrp="1"/>
          </p:cNvSpPr>
          <p:nvPr>
            <p:ph sz="half" idx="2"/>
          </p:nvPr>
        </p:nvSpPr>
        <p:spPr>
          <a:xfrm>
            <a:off x="457200" y="1623695"/>
            <a:ext cx="4040505" cy="675005"/>
          </a:xfrm>
        </p:spPr>
        <p:txBody>
          <a:bodyPr/>
          <a:p>
            <a:pPr marL="0" algn="l">
              <a:buClrTx/>
              <a:buSzTx/>
              <a:buFontTx/>
              <a:buNone/>
            </a:pPr>
            <a:r>
              <a:rPr lang="en-US" sz="2500" b="1">
                <a:solidFill>
                  <a:srgbClr val="138357"/>
                </a:solidFill>
                <a:latin typeface="Arial" panose="020B0604020202020204" pitchFamily="34" charset="0"/>
                <a:cs typeface="Arial" panose="020B0604020202020204" pitchFamily="34" charset="0"/>
                <a:sym typeface="+mn-ea"/>
              </a:rPr>
              <a:t>Định nghĩa</a:t>
            </a:r>
            <a:endParaRPr lang="en-US" sz="2500">
              <a:latin typeface="Arial" panose="020B0604020202020204" pitchFamily="34" charset="0"/>
              <a:cs typeface="Arial" panose="020B0604020202020204" pitchFamily="34" charset="0"/>
            </a:endParaRPr>
          </a:p>
        </p:txBody>
      </p:sp>
      <p:sp>
        <p:nvSpPr>
          <p:cNvPr id="4" name="Date Placeholder 3"/>
          <p:cNvSpPr>
            <a:spLocks noGrp="1"/>
          </p:cNvSpPr>
          <p:nvPr>
            <p:ph type="dt" sz="half" idx="10"/>
          </p:nvPr>
        </p:nvSpPr>
        <p:spPr/>
        <p:txBody>
          <a:bodyPr/>
          <a:p>
            <a:r>
              <a:rPr lang="en-US" altLang="ja-JP">
                <a:sym typeface="+mn-ea"/>
              </a:rPr>
              <a:t>26 November 2020</a:t>
            </a:r>
            <a:endParaRPr kumimoji="1" lang="ja-JP" altLang="en-US"/>
          </a:p>
        </p:txBody>
      </p:sp>
      <p:sp>
        <p:nvSpPr>
          <p:cNvPr id="5" name="Footer Placeholder 4"/>
          <p:cNvSpPr>
            <a:spLocks noGrp="1"/>
          </p:cNvSpPr>
          <p:nvPr>
            <p:ph type="ftr" sz="quarter" idx="11"/>
          </p:nvPr>
        </p:nvSpPr>
        <p:spPr/>
        <p:txBody>
          <a:bodyPr/>
          <a:p>
            <a:r>
              <a:rPr kumimoji="1" lang="en-US" altLang="ja-JP"/>
              <a:t>LAMPART</a:t>
            </a:r>
            <a:endParaRPr kumimoji="1" lang="ja-JP" altLang="en-US"/>
          </a:p>
        </p:txBody>
      </p:sp>
      <p:sp>
        <p:nvSpPr>
          <p:cNvPr id="6" name="Slide Number Placeholder 5"/>
          <p:cNvSpPr>
            <a:spLocks noGrp="1"/>
          </p:cNvSpPr>
          <p:nvPr>
            <p:ph type="sldNum" sz="quarter" idx="12"/>
          </p:nvPr>
        </p:nvSpPr>
        <p:spPr/>
        <p:txBody>
          <a:bodyPr/>
          <a:p>
            <a:fld id="{C461C328-E9FF-BE48-9F5C-B11C11EC60FE}" type="slidenum">
              <a:rPr kumimoji="1" lang="ja-JP" altLang="en-US" smtClean="0"/>
            </a:fld>
            <a:endParaRPr kumimoji="1" lang="ja-JP" altLang="en-US"/>
          </a:p>
        </p:txBody>
      </p:sp>
      <p:sp>
        <p:nvSpPr>
          <p:cNvPr id="9" name="Content Placeholder 2"/>
          <p:cNvSpPr>
            <a:spLocks noGrp="1"/>
          </p:cNvSpPr>
          <p:nvPr/>
        </p:nvSpPr>
        <p:spPr>
          <a:xfrm>
            <a:off x="457200" y="3068955"/>
            <a:ext cx="3265805" cy="720090"/>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panose="020B0604020202020204"/>
              <a:buChar char="•"/>
              <a:defRPr kumimoji="1" sz="1800" kern="1200">
                <a:solidFill>
                  <a:srgbClr val="7F7F7F"/>
                </a:solidFill>
                <a:latin typeface="Arial" panose="020B0604020202020204" pitchFamily="34" charset="0"/>
                <a:ea typeface="ヒラギノ角ゴ Pro W3"/>
                <a:cs typeface="Arial" panose="020B0604020202020204" pitchFamily="34" charset="0"/>
              </a:defRPr>
            </a:lvl1pPr>
            <a:lvl2pPr marL="742950" indent="-285750" algn="l" defTabSz="457200" rtl="0" eaLnBrk="1" latinLnBrk="0" hangingPunct="1">
              <a:spcBef>
                <a:spcPct val="20000"/>
              </a:spcBef>
              <a:buFont typeface="Arial" panose="020B0604020202020204"/>
              <a:buChar char="–"/>
              <a:defRPr kumimoji="1" sz="1600" kern="1200">
                <a:solidFill>
                  <a:srgbClr val="7F7F7F"/>
                </a:solidFill>
                <a:latin typeface="Arial" panose="020B0604020202020204" pitchFamily="34" charset="0"/>
                <a:ea typeface="ヒラギノ角ゴ Pro W3"/>
                <a:cs typeface="Arial" panose="020B0604020202020204" pitchFamily="34" charset="0"/>
              </a:defRPr>
            </a:lvl2pPr>
            <a:lvl3pPr marL="1143000" indent="-228600" algn="l" defTabSz="457200" rtl="0" eaLnBrk="1" latinLnBrk="0" hangingPunct="1">
              <a:spcBef>
                <a:spcPct val="20000"/>
              </a:spcBef>
              <a:buFont typeface="Arial" panose="020B0604020202020204"/>
              <a:buChar char="•"/>
              <a:defRPr kumimoji="1" sz="1400" kern="1200">
                <a:solidFill>
                  <a:srgbClr val="7F7F7F"/>
                </a:solidFill>
                <a:latin typeface="Arial" panose="020B0604020202020204" pitchFamily="34" charset="0"/>
                <a:ea typeface="ヒラギノ角ゴ Pro W3"/>
                <a:cs typeface="Arial" panose="020B0604020202020204" pitchFamily="34" charset="0"/>
              </a:defRPr>
            </a:lvl3pPr>
            <a:lvl4pPr marL="1600200" indent="-228600" algn="l" defTabSz="457200" rtl="0" eaLnBrk="1" latinLnBrk="0" hangingPunct="1">
              <a:spcBef>
                <a:spcPct val="20000"/>
              </a:spcBef>
              <a:buFont typeface="Arial" panose="020B0604020202020204"/>
              <a:buChar char="–"/>
              <a:defRPr kumimoji="1" sz="1200" kern="1200">
                <a:solidFill>
                  <a:srgbClr val="7F7F7F"/>
                </a:solidFill>
                <a:latin typeface="Arial" panose="020B0604020202020204" pitchFamily="34" charset="0"/>
                <a:ea typeface="ヒラギノ角ゴ Pro W3"/>
                <a:cs typeface="Arial" panose="020B0604020202020204" pitchFamily="34" charset="0"/>
              </a:defRPr>
            </a:lvl4pPr>
            <a:lvl5pPr marL="2057400" indent="-228600" algn="l" defTabSz="457200" rtl="0" eaLnBrk="1" latinLnBrk="0" hangingPunct="1">
              <a:spcBef>
                <a:spcPct val="20000"/>
              </a:spcBef>
              <a:buFont typeface="Arial" panose="020B0604020202020204"/>
              <a:buChar char="»"/>
              <a:defRPr kumimoji="1" sz="1200" kern="1200">
                <a:solidFill>
                  <a:srgbClr val="7F7F7F"/>
                </a:solidFill>
                <a:latin typeface="Arial" panose="020B0604020202020204" pitchFamily="34" charset="0"/>
                <a:ea typeface="ヒラギノ角ゴ Pro W3"/>
                <a:cs typeface="Arial" panose="020B0604020202020204" pitchFamily="34" charset="0"/>
              </a:defRPr>
            </a:lvl5pPr>
            <a:lvl6pPr marL="2514600" indent="-228600" algn="l" defTabSz="457200" rtl="0" eaLnBrk="1" latinLnBrk="0" hangingPunct="1">
              <a:spcBef>
                <a:spcPct val="20000"/>
              </a:spcBef>
              <a:buFont typeface="Arial" panose="020B0604020202020204"/>
              <a:buChar char="•"/>
              <a:defRPr kumimoji="1" sz="16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kumimoji="1" sz="16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kumimoji="1" sz="16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kumimoji="1" sz="1600" kern="1200">
                <a:solidFill>
                  <a:schemeClr val="tx1"/>
                </a:solidFill>
                <a:latin typeface="+mn-lt"/>
                <a:ea typeface="+mn-ea"/>
                <a:cs typeface="+mn-cs"/>
              </a:defRPr>
            </a:lvl9pPr>
          </a:lstStyle>
          <a:p>
            <a:pPr marL="0" algn="l">
              <a:buClrTx/>
              <a:buSzTx/>
              <a:buFontTx/>
              <a:buNone/>
            </a:pPr>
            <a:r>
              <a:rPr lang="en-US" sz="2000" u="sng">
                <a:solidFill>
                  <a:srgbClr val="138357"/>
                </a:solidFill>
                <a:sym typeface="+mn-ea"/>
              </a:rPr>
              <a:t>Cấu trúc</a:t>
            </a:r>
            <a:r>
              <a:rPr lang="en-US" sz="2000">
                <a:solidFill>
                  <a:srgbClr val="138357"/>
                </a:solidFill>
                <a:sym typeface="+mn-ea"/>
              </a:rPr>
              <a:t>  </a:t>
            </a:r>
            <a:endParaRPr lang="en-US" sz="2000">
              <a:solidFill>
                <a:srgbClr val="138357"/>
              </a:solidFill>
              <a:sym typeface="+mn-ea"/>
            </a:endParaRPr>
          </a:p>
        </p:txBody>
      </p:sp>
      <p:pic>
        <p:nvPicPr>
          <p:cNvPr id="10" name="Content Placeholder 9" descr="2020-12-02_13-59-36"/>
          <p:cNvPicPr>
            <a:picLocks noChangeAspect="1"/>
          </p:cNvPicPr>
          <p:nvPr>
            <p:ph sz="quarter" idx="4"/>
          </p:nvPr>
        </p:nvPicPr>
        <p:blipFill>
          <a:blip r:embed="rId1"/>
          <a:stretch>
            <a:fillRect/>
          </a:stretch>
        </p:blipFill>
        <p:spPr>
          <a:xfrm>
            <a:off x="3375025" y="1583690"/>
            <a:ext cx="4555490" cy="513778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500">
        <p:sndAc>
          <p:stSnd>
            <p:snd r:embed="rId2" name="suction.wav"/>
          </p:stSnd>
        </p:sndAc>
      </p:transition>
    </mc:Choice>
    <mc:Fallback>
      <p:transition>
        <p:sndAc>
          <p:stSnd>
            <p:snd r:embed="rId2" name="suction.wav"/>
          </p:stSnd>
        </p:sndAc>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sym typeface="+mn-ea"/>
              </a:rPr>
              <a:t>8. Composite Pattern</a:t>
            </a:r>
            <a:endParaRPr lang="en-US" b="1">
              <a:latin typeface="Arial" panose="020B0604020202020204" pitchFamily="34" charset="0"/>
              <a:cs typeface="Arial" panose="020B0604020202020204" pitchFamily="34" charset="0"/>
            </a:endParaRPr>
          </a:p>
        </p:txBody>
      </p:sp>
      <p:sp>
        <p:nvSpPr>
          <p:cNvPr id="3" name="Content Placeholder 2"/>
          <p:cNvSpPr>
            <a:spLocks noGrp="1"/>
          </p:cNvSpPr>
          <p:nvPr>
            <p:ph sz="half" idx="2"/>
          </p:nvPr>
        </p:nvSpPr>
        <p:spPr>
          <a:xfrm>
            <a:off x="457200" y="1612265"/>
            <a:ext cx="4040505" cy="1325880"/>
          </a:xfrm>
        </p:spPr>
        <p:txBody>
          <a:bodyPr/>
          <a:p>
            <a:pPr marL="0" algn="l">
              <a:buClrTx/>
              <a:buSzTx/>
              <a:buFontTx/>
              <a:buNone/>
            </a:pPr>
            <a:r>
              <a:rPr lang="en-US" sz="2500" b="1">
                <a:solidFill>
                  <a:srgbClr val="138357"/>
                </a:solidFill>
                <a:latin typeface="Arial" panose="020B0604020202020204" pitchFamily="34" charset="0"/>
                <a:cs typeface="Arial" panose="020B0604020202020204" pitchFamily="34" charset="0"/>
                <a:sym typeface="+mn-ea"/>
              </a:rPr>
              <a:t>Định nghĩa</a:t>
            </a:r>
            <a:endParaRPr lang="en-US" sz="2500">
              <a:latin typeface="Arial" panose="020B0604020202020204" pitchFamily="34" charset="0"/>
              <a:cs typeface="Arial" panose="020B0604020202020204" pitchFamily="34" charset="0"/>
            </a:endParaRPr>
          </a:p>
        </p:txBody>
      </p:sp>
      <p:sp>
        <p:nvSpPr>
          <p:cNvPr id="4" name="Date Placeholder 3"/>
          <p:cNvSpPr>
            <a:spLocks noGrp="1"/>
          </p:cNvSpPr>
          <p:nvPr>
            <p:ph type="dt" sz="half" idx="10"/>
          </p:nvPr>
        </p:nvSpPr>
        <p:spPr/>
        <p:txBody>
          <a:bodyPr/>
          <a:p>
            <a:r>
              <a:rPr lang="en-US" altLang="ja-JP">
                <a:sym typeface="+mn-ea"/>
              </a:rPr>
              <a:t>26 November 2020</a:t>
            </a:r>
            <a:endParaRPr kumimoji="1" lang="ja-JP" altLang="en-US"/>
          </a:p>
        </p:txBody>
      </p:sp>
      <p:sp>
        <p:nvSpPr>
          <p:cNvPr id="5" name="Footer Placeholder 4"/>
          <p:cNvSpPr>
            <a:spLocks noGrp="1"/>
          </p:cNvSpPr>
          <p:nvPr>
            <p:ph type="ftr" sz="quarter" idx="11"/>
          </p:nvPr>
        </p:nvSpPr>
        <p:spPr/>
        <p:txBody>
          <a:bodyPr/>
          <a:p>
            <a:r>
              <a:rPr kumimoji="1" lang="en-US" altLang="ja-JP"/>
              <a:t>LAMPART</a:t>
            </a:r>
            <a:endParaRPr kumimoji="1" lang="ja-JP" altLang="en-US"/>
          </a:p>
        </p:txBody>
      </p:sp>
      <p:sp>
        <p:nvSpPr>
          <p:cNvPr id="6" name="Slide Number Placeholder 5"/>
          <p:cNvSpPr>
            <a:spLocks noGrp="1"/>
          </p:cNvSpPr>
          <p:nvPr>
            <p:ph type="sldNum" sz="quarter" idx="12"/>
          </p:nvPr>
        </p:nvSpPr>
        <p:spPr/>
        <p:txBody>
          <a:bodyPr/>
          <a:p>
            <a:fld id="{C461C328-E9FF-BE48-9F5C-B11C11EC60FE}" type="slidenum">
              <a:rPr kumimoji="1" lang="ja-JP" altLang="en-US" smtClean="0"/>
            </a:fld>
            <a:endParaRPr kumimoji="1" lang="ja-JP" altLang="en-US"/>
          </a:p>
        </p:txBody>
      </p:sp>
      <p:sp>
        <p:nvSpPr>
          <p:cNvPr id="7" name="Content Placeholder 6"/>
          <p:cNvSpPr/>
          <p:nvPr>
            <p:ph sz="quarter" idx="4"/>
          </p:nvPr>
        </p:nvSpPr>
        <p:spPr>
          <a:xfrm>
            <a:off x="457200" y="2938145"/>
            <a:ext cx="8431530" cy="3172460"/>
          </a:xfrm>
        </p:spPr>
        <p:txBody>
          <a:bodyPr>
            <a:noAutofit/>
          </a:bodyPr>
          <a:p>
            <a:r>
              <a:rPr lang="en-US" sz="2000">
                <a:solidFill>
                  <a:schemeClr val="tx1"/>
                </a:solidFill>
                <a:sym typeface="+mn-ea"/>
              </a:rPr>
              <a:t>Component: Giao diện Component mô tả các hoạt động phổ biến cho các phần tử đơn giản và phức tạp của cây.</a:t>
            </a:r>
            <a:endParaRPr lang="en-US" sz="2000">
              <a:solidFill>
                <a:schemeClr val="tx1"/>
              </a:solidFill>
              <a:sym typeface="+mn-ea"/>
            </a:endParaRPr>
          </a:p>
          <a:p>
            <a:r>
              <a:rPr lang="en-US" sz="2000">
                <a:solidFill>
                  <a:schemeClr val="tx1"/>
                </a:solidFill>
                <a:sym typeface="+mn-ea"/>
              </a:rPr>
              <a:t>Leaf: Leaf (lá) là thành phần cơ bản nhất của cây, không có phân tử con hay phần tử phụ, thông thường các phần tử leaf thực hiện các công việc thực sự, vì chúng không có ai để ủy quyền công việc.</a:t>
            </a:r>
            <a:endParaRPr lang="en-US" sz="2000">
              <a:solidFill>
                <a:schemeClr val="tx1"/>
              </a:solidFill>
              <a:sym typeface="+mn-ea"/>
            </a:endParaRPr>
          </a:p>
          <a:p>
            <a:r>
              <a:rPr lang="en-US" sz="2000">
                <a:solidFill>
                  <a:schemeClr val="tx1"/>
                </a:solidFill>
                <a:sym typeface="+mn-ea"/>
              </a:rPr>
              <a:t>Conposite: Là một phần tử có các phần tử phụ: leaf hoặc các thùng chứa khác. Một thùng chứa không biết các lớp cụ thể của các lớp con của nó. Nó chỉ hoạt động với tất cả phần tử con thông qua giao diện Component.</a:t>
            </a:r>
            <a:endParaRPr lang="en-US" sz="2000">
              <a:solidFill>
                <a:schemeClr val="tx1"/>
              </a:solidFill>
              <a:sym typeface="+mn-ea"/>
            </a:endParaRPr>
          </a:p>
        </p:txBody>
      </p:sp>
      <p:sp>
        <p:nvSpPr>
          <p:cNvPr id="9" name="Content Placeholder 2"/>
          <p:cNvSpPr>
            <a:spLocks noGrp="1"/>
          </p:cNvSpPr>
          <p:nvPr/>
        </p:nvSpPr>
        <p:spPr>
          <a:xfrm>
            <a:off x="457200" y="2218055"/>
            <a:ext cx="3265805" cy="720090"/>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panose="020B0604020202020204"/>
              <a:buChar char="•"/>
              <a:defRPr kumimoji="1" sz="1800" kern="1200">
                <a:solidFill>
                  <a:srgbClr val="7F7F7F"/>
                </a:solidFill>
                <a:latin typeface="Arial" panose="020B0604020202020204" pitchFamily="34" charset="0"/>
                <a:ea typeface="ヒラギノ角ゴ Pro W3"/>
                <a:cs typeface="Arial" panose="020B0604020202020204" pitchFamily="34" charset="0"/>
              </a:defRPr>
            </a:lvl1pPr>
            <a:lvl2pPr marL="742950" indent="-285750" algn="l" defTabSz="457200" rtl="0" eaLnBrk="1" latinLnBrk="0" hangingPunct="1">
              <a:spcBef>
                <a:spcPct val="20000"/>
              </a:spcBef>
              <a:buFont typeface="Arial" panose="020B0604020202020204"/>
              <a:buChar char="–"/>
              <a:defRPr kumimoji="1" sz="1600" kern="1200">
                <a:solidFill>
                  <a:srgbClr val="7F7F7F"/>
                </a:solidFill>
                <a:latin typeface="Arial" panose="020B0604020202020204" pitchFamily="34" charset="0"/>
                <a:ea typeface="ヒラギノ角ゴ Pro W3"/>
                <a:cs typeface="Arial" panose="020B0604020202020204" pitchFamily="34" charset="0"/>
              </a:defRPr>
            </a:lvl2pPr>
            <a:lvl3pPr marL="1143000" indent="-228600" algn="l" defTabSz="457200" rtl="0" eaLnBrk="1" latinLnBrk="0" hangingPunct="1">
              <a:spcBef>
                <a:spcPct val="20000"/>
              </a:spcBef>
              <a:buFont typeface="Arial" panose="020B0604020202020204"/>
              <a:buChar char="•"/>
              <a:defRPr kumimoji="1" sz="1400" kern="1200">
                <a:solidFill>
                  <a:srgbClr val="7F7F7F"/>
                </a:solidFill>
                <a:latin typeface="Arial" panose="020B0604020202020204" pitchFamily="34" charset="0"/>
                <a:ea typeface="ヒラギノ角ゴ Pro W3"/>
                <a:cs typeface="Arial" panose="020B0604020202020204" pitchFamily="34" charset="0"/>
              </a:defRPr>
            </a:lvl3pPr>
            <a:lvl4pPr marL="1600200" indent="-228600" algn="l" defTabSz="457200" rtl="0" eaLnBrk="1" latinLnBrk="0" hangingPunct="1">
              <a:spcBef>
                <a:spcPct val="20000"/>
              </a:spcBef>
              <a:buFont typeface="Arial" panose="020B0604020202020204"/>
              <a:buChar char="–"/>
              <a:defRPr kumimoji="1" sz="1200" kern="1200">
                <a:solidFill>
                  <a:srgbClr val="7F7F7F"/>
                </a:solidFill>
                <a:latin typeface="Arial" panose="020B0604020202020204" pitchFamily="34" charset="0"/>
                <a:ea typeface="ヒラギノ角ゴ Pro W3"/>
                <a:cs typeface="Arial" panose="020B0604020202020204" pitchFamily="34" charset="0"/>
              </a:defRPr>
            </a:lvl4pPr>
            <a:lvl5pPr marL="2057400" indent="-228600" algn="l" defTabSz="457200" rtl="0" eaLnBrk="1" latinLnBrk="0" hangingPunct="1">
              <a:spcBef>
                <a:spcPct val="20000"/>
              </a:spcBef>
              <a:buFont typeface="Arial" panose="020B0604020202020204"/>
              <a:buChar char="»"/>
              <a:defRPr kumimoji="1" sz="1200" kern="1200">
                <a:solidFill>
                  <a:srgbClr val="7F7F7F"/>
                </a:solidFill>
                <a:latin typeface="Arial" panose="020B0604020202020204" pitchFamily="34" charset="0"/>
                <a:ea typeface="ヒラギノ角ゴ Pro W3"/>
                <a:cs typeface="Arial" panose="020B0604020202020204" pitchFamily="34" charset="0"/>
              </a:defRPr>
            </a:lvl5pPr>
            <a:lvl6pPr marL="2514600" indent="-228600" algn="l" defTabSz="457200" rtl="0" eaLnBrk="1" latinLnBrk="0" hangingPunct="1">
              <a:spcBef>
                <a:spcPct val="20000"/>
              </a:spcBef>
              <a:buFont typeface="Arial" panose="020B0604020202020204"/>
              <a:buChar char="•"/>
              <a:defRPr kumimoji="1" sz="16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kumimoji="1" sz="16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kumimoji="1" sz="16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kumimoji="1" sz="1600" kern="1200">
                <a:solidFill>
                  <a:schemeClr val="tx1"/>
                </a:solidFill>
                <a:latin typeface="+mn-lt"/>
                <a:ea typeface="+mn-ea"/>
                <a:cs typeface="+mn-cs"/>
              </a:defRPr>
            </a:lvl9pPr>
          </a:lstStyle>
          <a:p>
            <a:pPr marL="0" algn="l">
              <a:buClrTx/>
              <a:buSzTx/>
              <a:buFontTx/>
              <a:buNone/>
            </a:pPr>
            <a:r>
              <a:rPr lang="en-US" sz="2000" u="sng">
                <a:solidFill>
                  <a:srgbClr val="138357"/>
                </a:solidFill>
                <a:sym typeface="+mn-ea"/>
              </a:rPr>
              <a:t>Giải thích cấu trúc  </a:t>
            </a:r>
            <a:endParaRPr lang="en-US" sz="2000" u="sng">
              <a:solidFill>
                <a:srgbClr val="138357"/>
              </a:solidFill>
              <a:sym typeface="+mn-ea"/>
            </a:endParaRPr>
          </a:p>
        </p:txBody>
      </p:sp>
    </p:spTree>
  </p:cSld>
  <p:clrMapOvr>
    <a:masterClrMapping/>
  </p:clrMapOvr>
  <mc:AlternateContent xmlns:mc="http://schemas.openxmlformats.org/markup-compatibility/2006">
    <mc:Choice xmlns:p14="http://schemas.microsoft.com/office/powerpoint/2010/main" Requires="p14">
      <p:transition p14:dur="500">
        <p:sndAc>
          <p:stSnd>
            <p:snd r:embed="rId1" name="suction.wav"/>
          </p:stSnd>
        </p:sndAc>
      </p:transition>
    </mc:Choice>
    <mc:Fallback>
      <p:transition>
        <p:sndAc>
          <p:stSnd>
            <p:snd r:embed="rId1" name="suction.wav"/>
          </p:stSnd>
        </p:sndAc>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sym typeface="+mn-ea"/>
              </a:rPr>
              <a:t>8. Composite Pattern</a:t>
            </a:r>
            <a:endParaRPr lang="en-US" b="1">
              <a:latin typeface="Arial" panose="020B0604020202020204" pitchFamily="34" charset="0"/>
              <a:cs typeface="Arial" panose="020B0604020202020204" pitchFamily="34" charset="0"/>
            </a:endParaRPr>
          </a:p>
        </p:txBody>
      </p:sp>
      <p:sp>
        <p:nvSpPr>
          <p:cNvPr id="3" name="Content Placeholder 2"/>
          <p:cNvSpPr>
            <a:spLocks noGrp="1"/>
          </p:cNvSpPr>
          <p:nvPr>
            <p:ph sz="half" idx="2"/>
          </p:nvPr>
        </p:nvSpPr>
        <p:spPr>
          <a:xfrm>
            <a:off x="457200" y="1612265"/>
            <a:ext cx="4040505" cy="1325880"/>
          </a:xfrm>
        </p:spPr>
        <p:txBody>
          <a:bodyPr/>
          <a:p>
            <a:pPr marL="0" algn="l">
              <a:buClrTx/>
              <a:buSzTx/>
              <a:buFontTx/>
              <a:buNone/>
            </a:pPr>
            <a:r>
              <a:rPr lang="en-US" sz="2500" b="1">
                <a:solidFill>
                  <a:srgbClr val="138357"/>
                </a:solidFill>
                <a:latin typeface="Arial" panose="020B0604020202020204" pitchFamily="34" charset="0"/>
                <a:cs typeface="Arial" panose="020B0604020202020204" pitchFamily="34" charset="0"/>
                <a:sym typeface="+mn-ea"/>
              </a:rPr>
              <a:t>Định nghĩa</a:t>
            </a:r>
            <a:endParaRPr lang="en-US" sz="2500">
              <a:latin typeface="Arial" panose="020B0604020202020204" pitchFamily="34" charset="0"/>
              <a:cs typeface="Arial" panose="020B0604020202020204" pitchFamily="34" charset="0"/>
            </a:endParaRPr>
          </a:p>
        </p:txBody>
      </p:sp>
      <p:sp>
        <p:nvSpPr>
          <p:cNvPr id="4" name="Date Placeholder 3"/>
          <p:cNvSpPr>
            <a:spLocks noGrp="1"/>
          </p:cNvSpPr>
          <p:nvPr>
            <p:ph type="dt" sz="half" idx="10"/>
          </p:nvPr>
        </p:nvSpPr>
        <p:spPr/>
        <p:txBody>
          <a:bodyPr/>
          <a:p>
            <a:r>
              <a:rPr lang="en-US" altLang="ja-JP">
                <a:sym typeface="+mn-ea"/>
              </a:rPr>
              <a:t>26 November 2020</a:t>
            </a:r>
            <a:endParaRPr kumimoji="1" lang="ja-JP" altLang="en-US"/>
          </a:p>
        </p:txBody>
      </p:sp>
      <p:sp>
        <p:nvSpPr>
          <p:cNvPr id="5" name="Footer Placeholder 4"/>
          <p:cNvSpPr>
            <a:spLocks noGrp="1"/>
          </p:cNvSpPr>
          <p:nvPr>
            <p:ph type="ftr" sz="quarter" idx="11"/>
          </p:nvPr>
        </p:nvSpPr>
        <p:spPr/>
        <p:txBody>
          <a:bodyPr/>
          <a:p>
            <a:r>
              <a:rPr kumimoji="1" lang="en-US" altLang="ja-JP"/>
              <a:t>LAMPART</a:t>
            </a:r>
            <a:endParaRPr kumimoji="1" lang="ja-JP" altLang="en-US"/>
          </a:p>
        </p:txBody>
      </p:sp>
      <p:sp>
        <p:nvSpPr>
          <p:cNvPr id="6" name="Slide Number Placeholder 5"/>
          <p:cNvSpPr>
            <a:spLocks noGrp="1"/>
          </p:cNvSpPr>
          <p:nvPr>
            <p:ph type="sldNum" sz="quarter" idx="12"/>
          </p:nvPr>
        </p:nvSpPr>
        <p:spPr/>
        <p:txBody>
          <a:bodyPr/>
          <a:p>
            <a:fld id="{C461C328-E9FF-BE48-9F5C-B11C11EC60FE}" type="slidenum">
              <a:rPr kumimoji="1" lang="ja-JP" altLang="en-US" smtClean="0"/>
            </a:fld>
            <a:endParaRPr kumimoji="1" lang="ja-JP" altLang="en-US"/>
          </a:p>
        </p:txBody>
      </p:sp>
      <p:sp>
        <p:nvSpPr>
          <p:cNvPr id="7" name="Content Placeholder 6"/>
          <p:cNvSpPr/>
          <p:nvPr>
            <p:ph sz="quarter" idx="4"/>
          </p:nvPr>
        </p:nvSpPr>
        <p:spPr>
          <a:xfrm>
            <a:off x="807085" y="2938145"/>
            <a:ext cx="8081645" cy="2084705"/>
          </a:xfrm>
        </p:spPr>
        <p:txBody>
          <a:bodyPr>
            <a:noAutofit/>
          </a:bodyPr>
          <a:p>
            <a:r>
              <a:rPr lang="en-US" sz="2000">
                <a:solidFill>
                  <a:schemeClr val="tx1"/>
                </a:solidFill>
              </a:rPr>
              <a:t>Khi nhận được yêu cầu, một composite ủy quyền công việc cho các phần tử con của nó, xử lý kết quả trung gian và sau đó trả lại về kết quả cuối cùng cho client.</a:t>
            </a:r>
            <a:endParaRPr lang="en-US" sz="2000">
              <a:solidFill>
                <a:schemeClr val="tx1"/>
              </a:solidFill>
            </a:endParaRPr>
          </a:p>
          <a:p>
            <a:r>
              <a:rPr lang="en-US" sz="2000">
                <a:solidFill>
                  <a:schemeClr val="tx1"/>
                </a:solidFill>
              </a:rPr>
              <a:t>Client: Làm việc với tất cả các phần tử thông qua giao diện Component. Do đó client có thể làm việc theo cùng một cách với cả các phần tử đơn giản hoặc phức tạp của cây.</a:t>
            </a:r>
            <a:endParaRPr lang="en-US" sz="2000">
              <a:solidFill>
                <a:schemeClr val="tx1"/>
              </a:solidFill>
            </a:endParaRPr>
          </a:p>
        </p:txBody>
      </p:sp>
      <p:sp>
        <p:nvSpPr>
          <p:cNvPr id="10" name="Content Placeholder 2"/>
          <p:cNvSpPr>
            <a:spLocks noGrp="1"/>
          </p:cNvSpPr>
          <p:nvPr/>
        </p:nvSpPr>
        <p:spPr>
          <a:xfrm>
            <a:off x="457200" y="2218055"/>
            <a:ext cx="3265805" cy="720090"/>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panose="020B0604020202020204"/>
              <a:buChar char="•"/>
              <a:defRPr kumimoji="1" sz="1800" kern="1200">
                <a:solidFill>
                  <a:srgbClr val="7F7F7F"/>
                </a:solidFill>
                <a:latin typeface="Arial" panose="020B0604020202020204" pitchFamily="34" charset="0"/>
                <a:ea typeface="ヒラギノ角ゴ Pro W3"/>
                <a:cs typeface="Arial" panose="020B0604020202020204" pitchFamily="34" charset="0"/>
              </a:defRPr>
            </a:lvl1pPr>
            <a:lvl2pPr marL="742950" indent="-285750" algn="l" defTabSz="457200" rtl="0" eaLnBrk="1" latinLnBrk="0" hangingPunct="1">
              <a:spcBef>
                <a:spcPct val="20000"/>
              </a:spcBef>
              <a:buFont typeface="Arial" panose="020B0604020202020204"/>
              <a:buChar char="–"/>
              <a:defRPr kumimoji="1" sz="1600" kern="1200">
                <a:solidFill>
                  <a:srgbClr val="7F7F7F"/>
                </a:solidFill>
                <a:latin typeface="Arial" panose="020B0604020202020204" pitchFamily="34" charset="0"/>
                <a:ea typeface="ヒラギノ角ゴ Pro W3"/>
                <a:cs typeface="Arial" panose="020B0604020202020204" pitchFamily="34" charset="0"/>
              </a:defRPr>
            </a:lvl2pPr>
            <a:lvl3pPr marL="1143000" indent="-228600" algn="l" defTabSz="457200" rtl="0" eaLnBrk="1" latinLnBrk="0" hangingPunct="1">
              <a:spcBef>
                <a:spcPct val="20000"/>
              </a:spcBef>
              <a:buFont typeface="Arial" panose="020B0604020202020204"/>
              <a:buChar char="•"/>
              <a:defRPr kumimoji="1" sz="1400" kern="1200">
                <a:solidFill>
                  <a:srgbClr val="7F7F7F"/>
                </a:solidFill>
                <a:latin typeface="Arial" panose="020B0604020202020204" pitchFamily="34" charset="0"/>
                <a:ea typeface="ヒラギノ角ゴ Pro W3"/>
                <a:cs typeface="Arial" panose="020B0604020202020204" pitchFamily="34" charset="0"/>
              </a:defRPr>
            </a:lvl3pPr>
            <a:lvl4pPr marL="1600200" indent="-228600" algn="l" defTabSz="457200" rtl="0" eaLnBrk="1" latinLnBrk="0" hangingPunct="1">
              <a:spcBef>
                <a:spcPct val="20000"/>
              </a:spcBef>
              <a:buFont typeface="Arial" panose="020B0604020202020204"/>
              <a:buChar char="–"/>
              <a:defRPr kumimoji="1" sz="1200" kern="1200">
                <a:solidFill>
                  <a:srgbClr val="7F7F7F"/>
                </a:solidFill>
                <a:latin typeface="Arial" panose="020B0604020202020204" pitchFamily="34" charset="0"/>
                <a:ea typeface="ヒラギノ角ゴ Pro W3"/>
                <a:cs typeface="Arial" panose="020B0604020202020204" pitchFamily="34" charset="0"/>
              </a:defRPr>
            </a:lvl4pPr>
            <a:lvl5pPr marL="2057400" indent="-228600" algn="l" defTabSz="457200" rtl="0" eaLnBrk="1" latinLnBrk="0" hangingPunct="1">
              <a:spcBef>
                <a:spcPct val="20000"/>
              </a:spcBef>
              <a:buFont typeface="Arial" panose="020B0604020202020204"/>
              <a:buChar char="»"/>
              <a:defRPr kumimoji="1" sz="1200" kern="1200">
                <a:solidFill>
                  <a:srgbClr val="7F7F7F"/>
                </a:solidFill>
                <a:latin typeface="Arial" panose="020B0604020202020204" pitchFamily="34" charset="0"/>
                <a:ea typeface="ヒラギノ角ゴ Pro W3"/>
                <a:cs typeface="Arial" panose="020B0604020202020204" pitchFamily="34" charset="0"/>
              </a:defRPr>
            </a:lvl5pPr>
            <a:lvl6pPr marL="2514600" indent="-228600" algn="l" defTabSz="457200" rtl="0" eaLnBrk="1" latinLnBrk="0" hangingPunct="1">
              <a:spcBef>
                <a:spcPct val="20000"/>
              </a:spcBef>
              <a:buFont typeface="Arial" panose="020B0604020202020204"/>
              <a:buChar char="•"/>
              <a:defRPr kumimoji="1" sz="16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kumimoji="1" sz="16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kumimoji="1" sz="16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kumimoji="1" sz="1600" kern="1200">
                <a:solidFill>
                  <a:schemeClr val="tx1"/>
                </a:solidFill>
                <a:latin typeface="+mn-lt"/>
                <a:ea typeface="+mn-ea"/>
                <a:cs typeface="+mn-cs"/>
              </a:defRPr>
            </a:lvl9pPr>
          </a:lstStyle>
          <a:p>
            <a:pPr marL="0" algn="l">
              <a:buClrTx/>
              <a:buSzTx/>
              <a:buFontTx/>
              <a:buNone/>
            </a:pPr>
            <a:r>
              <a:rPr lang="en-US" sz="2000" u="sng">
                <a:solidFill>
                  <a:srgbClr val="138357"/>
                </a:solidFill>
                <a:sym typeface="+mn-ea"/>
              </a:rPr>
              <a:t>Giải thích cấu trúc  </a:t>
            </a:r>
            <a:endParaRPr lang="en-US" sz="2000" u="sng">
              <a:solidFill>
                <a:srgbClr val="138357"/>
              </a:solidFill>
              <a:sym typeface="+mn-ea"/>
            </a:endParaRPr>
          </a:p>
        </p:txBody>
      </p:sp>
    </p:spTree>
  </p:cSld>
  <p:clrMapOvr>
    <a:masterClrMapping/>
  </p:clrMapOvr>
  <mc:AlternateContent xmlns:mc="http://schemas.openxmlformats.org/markup-compatibility/2006">
    <mc:Choice xmlns:p14="http://schemas.microsoft.com/office/powerpoint/2010/main" Requires="p14">
      <p:transition p14:dur="500">
        <p:sndAc>
          <p:stSnd>
            <p:snd r:embed="rId1" name="suction.wav"/>
          </p:stSnd>
        </p:sndAc>
      </p:transition>
    </mc:Choice>
    <mc:Fallback>
      <p:transition>
        <p:sndAc>
          <p:stSnd>
            <p:snd r:embed="rId1" name="suction.wav"/>
          </p:stSnd>
        </p:sndAc>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sym typeface="+mn-ea"/>
              </a:rPr>
              <a:t>8. Composite Pattern</a:t>
            </a:r>
            <a:endParaRPr lang="en-US" b="1">
              <a:latin typeface="Arial" panose="020B0604020202020204" pitchFamily="34" charset="0"/>
              <a:cs typeface="Arial" panose="020B0604020202020204" pitchFamily="34" charset="0"/>
            </a:endParaRPr>
          </a:p>
        </p:txBody>
      </p:sp>
      <p:sp>
        <p:nvSpPr>
          <p:cNvPr id="4" name="Date Placeholder 3"/>
          <p:cNvSpPr>
            <a:spLocks noGrp="1"/>
          </p:cNvSpPr>
          <p:nvPr>
            <p:ph type="dt" sz="half" idx="10"/>
          </p:nvPr>
        </p:nvSpPr>
        <p:spPr/>
        <p:txBody>
          <a:bodyPr/>
          <a:p>
            <a:r>
              <a:rPr lang="en-US" altLang="ja-JP">
                <a:sym typeface="+mn-ea"/>
              </a:rPr>
              <a:t>26 November 2020</a:t>
            </a:r>
            <a:endParaRPr kumimoji="1" lang="ja-JP" altLang="en-US"/>
          </a:p>
        </p:txBody>
      </p:sp>
      <p:sp>
        <p:nvSpPr>
          <p:cNvPr id="5" name="Footer Placeholder 4"/>
          <p:cNvSpPr>
            <a:spLocks noGrp="1"/>
          </p:cNvSpPr>
          <p:nvPr>
            <p:ph type="ftr" sz="quarter" idx="11"/>
          </p:nvPr>
        </p:nvSpPr>
        <p:spPr/>
        <p:txBody>
          <a:bodyPr/>
          <a:p>
            <a:r>
              <a:rPr kumimoji="1" lang="en-US" altLang="ja-JP"/>
              <a:t>LAMPART</a:t>
            </a:r>
            <a:endParaRPr kumimoji="1" lang="ja-JP" altLang="en-US"/>
          </a:p>
        </p:txBody>
      </p:sp>
      <p:sp>
        <p:nvSpPr>
          <p:cNvPr id="6" name="Slide Number Placeholder 5"/>
          <p:cNvSpPr>
            <a:spLocks noGrp="1"/>
          </p:cNvSpPr>
          <p:nvPr>
            <p:ph type="sldNum" sz="quarter" idx="12"/>
          </p:nvPr>
        </p:nvSpPr>
        <p:spPr/>
        <p:txBody>
          <a:bodyPr/>
          <a:p>
            <a:fld id="{C461C328-E9FF-BE48-9F5C-B11C11EC60FE}" type="slidenum">
              <a:rPr kumimoji="1" lang="ja-JP" altLang="en-US" smtClean="0"/>
            </a:fld>
            <a:endParaRPr kumimoji="1" lang="ja-JP" altLang="en-US"/>
          </a:p>
        </p:txBody>
      </p:sp>
      <p:sp>
        <p:nvSpPr>
          <p:cNvPr id="11" name="Content Placeholder 2"/>
          <p:cNvSpPr>
            <a:spLocks noGrp="1"/>
          </p:cNvSpPr>
          <p:nvPr/>
        </p:nvSpPr>
        <p:spPr>
          <a:xfrm>
            <a:off x="4497705" y="1581785"/>
            <a:ext cx="4312920" cy="4888230"/>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panose="020B0604020202020204"/>
              <a:buChar char="•"/>
              <a:defRPr kumimoji="1" sz="1800" kern="1200">
                <a:solidFill>
                  <a:srgbClr val="7F7F7F"/>
                </a:solidFill>
                <a:latin typeface="Arial" panose="020B0604020202020204" pitchFamily="34" charset="0"/>
                <a:ea typeface="ヒラギノ角ゴ Pro W3"/>
                <a:cs typeface="Arial" panose="020B0604020202020204" pitchFamily="34" charset="0"/>
              </a:defRPr>
            </a:lvl1pPr>
            <a:lvl2pPr marL="742950" indent="-285750" algn="l" defTabSz="457200" rtl="0" eaLnBrk="1" latinLnBrk="0" hangingPunct="1">
              <a:spcBef>
                <a:spcPct val="20000"/>
              </a:spcBef>
              <a:buFont typeface="Arial" panose="020B0604020202020204"/>
              <a:buChar char="–"/>
              <a:defRPr kumimoji="1" sz="1600" kern="1200">
                <a:solidFill>
                  <a:srgbClr val="7F7F7F"/>
                </a:solidFill>
                <a:latin typeface="Arial" panose="020B0604020202020204" pitchFamily="34" charset="0"/>
                <a:ea typeface="ヒラギノ角ゴ Pro W3"/>
                <a:cs typeface="Arial" panose="020B0604020202020204" pitchFamily="34" charset="0"/>
              </a:defRPr>
            </a:lvl2pPr>
            <a:lvl3pPr marL="1143000" indent="-228600" algn="l" defTabSz="457200" rtl="0" eaLnBrk="1" latinLnBrk="0" hangingPunct="1">
              <a:spcBef>
                <a:spcPct val="20000"/>
              </a:spcBef>
              <a:buFont typeface="Arial" panose="020B0604020202020204"/>
              <a:buChar char="•"/>
              <a:defRPr kumimoji="1" sz="1400" kern="1200">
                <a:solidFill>
                  <a:srgbClr val="7F7F7F"/>
                </a:solidFill>
                <a:latin typeface="Arial" panose="020B0604020202020204" pitchFamily="34" charset="0"/>
                <a:ea typeface="ヒラギノ角ゴ Pro W3"/>
                <a:cs typeface="Arial" panose="020B0604020202020204" pitchFamily="34" charset="0"/>
              </a:defRPr>
            </a:lvl3pPr>
            <a:lvl4pPr marL="1600200" indent="-228600" algn="l" defTabSz="457200" rtl="0" eaLnBrk="1" latinLnBrk="0" hangingPunct="1">
              <a:spcBef>
                <a:spcPct val="20000"/>
              </a:spcBef>
              <a:buFont typeface="Arial" panose="020B0604020202020204"/>
              <a:buChar char="–"/>
              <a:defRPr kumimoji="1" sz="1200" kern="1200">
                <a:solidFill>
                  <a:srgbClr val="7F7F7F"/>
                </a:solidFill>
                <a:latin typeface="Arial" panose="020B0604020202020204" pitchFamily="34" charset="0"/>
                <a:ea typeface="ヒラギノ角ゴ Pro W3"/>
                <a:cs typeface="Arial" panose="020B0604020202020204" pitchFamily="34" charset="0"/>
              </a:defRPr>
            </a:lvl4pPr>
            <a:lvl5pPr marL="2057400" indent="-228600" algn="l" defTabSz="457200" rtl="0" eaLnBrk="1" latinLnBrk="0" hangingPunct="1">
              <a:spcBef>
                <a:spcPct val="20000"/>
              </a:spcBef>
              <a:buFont typeface="Arial" panose="020B0604020202020204"/>
              <a:buChar char="»"/>
              <a:defRPr kumimoji="1" sz="1200" kern="1200">
                <a:solidFill>
                  <a:srgbClr val="7F7F7F"/>
                </a:solidFill>
                <a:latin typeface="Arial" panose="020B0604020202020204" pitchFamily="34" charset="0"/>
                <a:ea typeface="ヒラギノ角ゴ Pro W3"/>
                <a:cs typeface="Arial" panose="020B0604020202020204" pitchFamily="34" charset="0"/>
              </a:defRPr>
            </a:lvl5pPr>
            <a:lvl6pPr marL="2514600" indent="-228600" algn="l" defTabSz="457200" rtl="0" eaLnBrk="1" latinLnBrk="0" hangingPunct="1">
              <a:spcBef>
                <a:spcPct val="20000"/>
              </a:spcBef>
              <a:buFont typeface="Arial" panose="020B0604020202020204"/>
              <a:buChar char="•"/>
              <a:defRPr kumimoji="1" sz="16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kumimoji="1" sz="16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kumimoji="1" sz="16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kumimoji="1" sz="1600" kern="1200">
                <a:solidFill>
                  <a:schemeClr val="tx1"/>
                </a:solidFill>
                <a:latin typeface="+mn-lt"/>
                <a:ea typeface="+mn-ea"/>
                <a:cs typeface="+mn-cs"/>
              </a:defRPr>
            </a:lvl9pPr>
          </a:lstStyle>
          <a:p>
            <a:pPr marL="0" algn="l">
              <a:buClrTx/>
              <a:buSzTx/>
              <a:buFontTx/>
              <a:buNone/>
            </a:pPr>
            <a:r>
              <a:rPr lang="en-US" sz="1900">
                <a:solidFill>
                  <a:schemeClr val="tx1"/>
                </a:solidFill>
                <a:latin typeface="Arial" panose="020B0604020202020204" pitchFamily="34" charset="0"/>
                <a:cs typeface="Arial" panose="020B0604020202020204" pitchFamily="34" charset="0"/>
                <a:sym typeface="+mn-ea"/>
              </a:rPr>
              <a:t>    Thử tưởng tượng ta có 2 loại sản phẩm và hộp đựng, một hộp đựng có thể chứa một số sản phẩm cũng như chứa được một số hộp nhỏ hơn, những hộp nhỏ này cũng có thể chứa một số sản phẩm hoặc thậm chí một số hộp nhỏ hơn nữa... </a:t>
            </a:r>
            <a:endParaRPr lang="en-US" sz="1900">
              <a:solidFill>
                <a:schemeClr val="tx1"/>
              </a:solidFill>
              <a:latin typeface="Arial" panose="020B0604020202020204" pitchFamily="34" charset="0"/>
              <a:cs typeface="Arial" panose="020B0604020202020204" pitchFamily="34" charset="0"/>
              <a:sym typeface="+mn-ea"/>
            </a:endParaRPr>
          </a:p>
          <a:p>
            <a:pPr marL="0" algn="l">
              <a:buClrTx/>
              <a:buSzTx/>
              <a:buFontTx/>
              <a:buNone/>
            </a:pPr>
            <a:r>
              <a:rPr lang="en-US" sz="1900">
                <a:solidFill>
                  <a:schemeClr val="tx1"/>
                </a:solidFill>
                <a:latin typeface="Arial" panose="020B0604020202020204" pitchFamily="34" charset="0"/>
                <a:cs typeface="Arial" panose="020B0604020202020204" pitchFamily="34" charset="0"/>
                <a:sym typeface="+mn-ea"/>
              </a:rPr>
              <a:t>    Giả sử ta tạo một hệ thống đặt hàng sử dụng những lớp này. Đơn đặt hàng có thể chứa các sản phẩm đơn giản, cũng như các hộp chứa sản phẩm khác,...</a:t>
            </a:r>
            <a:endParaRPr lang="en-US" sz="1900">
              <a:solidFill>
                <a:schemeClr val="tx1"/>
              </a:solidFill>
              <a:latin typeface="Arial" panose="020B0604020202020204" pitchFamily="34" charset="0"/>
              <a:cs typeface="Arial" panose="020B0604020202020204" pitchFamily="34" charset="0"/>
              <a:sym typeface="+mn-ea"/>
            </a:endParaRPr>
          </a:p>
          <a:p>
            <a:pPr marL="0" algn="l">
              <a:buClrTx/>
              <a:buSzTx/>
              <a:buFontTx/>
              <a:buNone/>
            </a:pPr>
            <a:r>
              <a:rPr lang="en-US" sz="1900">
                <a:solidFill>
                  <a:srgbClr val="FF0000"/>
                </a:solidFill>
                <a:latin typeface="Arial" panose="020B0604020202020204" pitchFamily="34" charset="0"/>
                <a:cs typeface="Arial" panose="020B0604020202020204" pitchFamily="34" charset="0"/>
                <a:sym typeface="+mn-ea"/>
              </a:rPr>
              <a:t>=&gt;Vấn đề</a:t>
            </a:r>
            <a:r>
              <a:rPr lang="en-US" sz="1900">
                <a:solidFill>
                  <a:schemeClr val="tx1"/>
                </a:solidFill>
                <a:latin typeface="Arial" panose="020B0604020202020204" pitchFamily="34" charset="0"/>
                <a:cs typeface="Arial" panose="020B0604020202020204" pitchFamily="34" charset="0"/>
                <a:sym typeface="+mn-ea"/>
              </a:rPr>
              <a:t>: Làm sao xác định được tổng giá của một đơn đặt hàng như vậy?</a:t>
            </a:r>
            <a:endParaRPr lang="en-US" sz="1900">
              <a:solidFill>
                <a:schemeClr val="tx1"/>
              </a:solidFill>
              <a:latin typeface="Arial" panose="020B0604020202020204" pitchFamily="34" charset="0"/>
              <a:cs typeface="Arial" panose="020B0604020202020204" pitchFamily="34" charset="0"/>
              <a:sym typeface="+mn-ea"/>
            </a:endParaRPr>
          </a:p>
        </p:txBody>
      </p:sp>
      <p:pic>
        <p:nvPicPr>
          <p:cNvPr id="10" name="Content Placeholder 9" descr="2020-12-02_14-03-54"/>
          <p:cNvPicPr>
            <a:picLocks noChangeAspect="1"/>
          </p:cNvPicPr>
          <p:nvPr>
            <p:ph sz="quarter" idx="4"/>
          </p:nvPr>
        </p:nvPicPr>
        <p:blipFill>
          <a:blip r:embed="rId1"/>
          <a:stretch>
            <a:fillRect/>
          </a:stretch>
        </p:blipFill>
        <p:spPr>
          <a:xfrm>
            <a:off x="457200" y="2401570"/>
            <a:ext cx="3819525" cy="3810000"/>
          </a:xfrm>
          <a:prstGeom prst="rect">
            <a:avLst/>
          </a:prstGeom>
        </p:spPr>
      </p:pic>
      <p:sp>
        <p:nvSpPr>
          <p:cNvPr id="8" name="Content Placeholder 2"/>
          <p:cNvSpPr>
            <a:spLocks noGrp="1"/>
          </p:cNvSpPr>
          <p:nvPr/>
        </p:nvSpPr>
        <p:spPr>
          <a:xfrm>
            <a:off x="595630" y="1938655"/>
            <a:ext cx="2454910" cy="462915"/>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panose="020B0604020202020204"/>
              <a:buChar char="•"/>
              <a:defRPr kumimoji="1" sz="1800" kern="1200">
                <a:solidFill>
                  <a:srgbClr val="7F7F7F"/>
                </a:solidFill>
                <a:latin typeface="Arial" panose="020B0604020202020204" pitchFamily="34" charset="0"/>
                <a:ea typeface="ヒラギノ角ゴ Pro W3"/>
                <a:cs typeface="Arial" panose="020B0604020202020204" pitchFamily="34" charset="0"/>
              </a:defRPr>
            </a:lvl1pPr>
            <a:lvl2pPr marL="742950" indent="-285750" algn="l" defTabSz="457200" rtl="0" eaLnBrk="1" latinLnBrk="0" hangingPunct="1">
              <a:spcBef>
                <a:spcPct val="20000"/>
              </a:spcBef>
              <a:buFont typeface="Arial" panose="020B0604020202020204"/>
              <a:buChar char="–"/>
              <a:defRPr kumimoji="1" sz="1600" kern="1200">
                <a:solidFill>
                  <a:srgbClr val="7F7F7F"/>
                </a:solidFill>
                <a:latin typeface="Arial" panose="020B0604020202020204" pitchFamily="34" charset="0"/>
                <a:ea typeface="ヒラギノ角ゴ Pro W3"/>
                <a:cs typeface="Arial" panose="020B0604020202020204" pitchFamily="34" charset="0"/>
              </a:defRPr>
            </a:lvl2pPr>
            <a:lvl3pPr marL="1143000" indent="-228600" algn="l" defTabSz="457200" rtl="0" eaLnBrk="1" latinLnBrk="0" hangingPunct="1">
              <a:spcBef>
                <a:spcPct val="20000"/>
              </a:spcBef>
              <a:buFont typeface="Arial" panose="020B0604020202020204"/>
              <a:buChar char="•"/>
              <a:defRPr kumimoji="1" sz="1400" kern="1200">
                <a:solidFill>
                  <a:srgbClr val="7F7F7F"/>
                </a:solidFill>
                <a:latin typeface="Arial" panose="020B0604020202020204" pitchFamily="34" charset="0"/>
                <a:ea typeface="ヒラギノ角ゴ Pro W3"/>
                <a:cs typeface="Arial" panose="020B0604020202020204" pitchFamily="34" charset="0"/>
              </a:defRPr>
            </a:lvl3pPr>
            <a:lvl4pPr marL="1600200" indent="-228600" algn="l" defTabSz="457200" rtl="0" eaLnBrk="1" latinLnBrk="0" hangingPunct="1">
              <a:spcBef>
                <a:spcPct val="20000"/>
              </a:spcBef>
              <a:buFont typeface="Arial" panose="020B0604020202020204"/>
              <a:buChar char="–"/>
              <a:defRPr kumimoji="1" sz="1200" kern="1200">
                <a:solidFill>
                  <a:srgbClr val="7F7F7F"/>
                </a:solidFill>
                <a:latin typeface="Arial" panose="020B0604020202020204" pitchFamily="34" charset="0"/>
                <a:ea typeface="ヒラギノ角ゴ Pro W3"/>
                <a:cs typeface="Arial" panose="020B0604020202020204" pitchFamily="34" charset="0"/>
              </a:defRPr>
            </a:lvl4pPr>
            <a:lvl5pPr marL="2057400" indent="-228600" algn="l" defTabSz="457200" rtl="0" eaLnBrk="1" latinLnBrk="0" hangingPunct="1">
              <a:spcBef>
                <a:spcPct val="20000"/>
              </a:spcBef>
              <a:buFont typeface="Arial" panose="020B0604020202020204"/>
              <a:buChar char="»"/>
              <a:defRPr kumimoji="1" sz="1200" kern="1200">
                <a:solidFill>
                  <a:srgbClr val="7F7F7F"/>
                </a:solidFill>
                <a:latin typeface="Arial" panose="020B0604020202020204" pitchFamily="34" charset="0"/>
                <a:ea typeface="ヒラギノ角ゴ Pro W3"/>
                <a:cs typeface="Arial" panose="020B0604020202020204" pitchFamily="34" charset="0"/>
              </a:defRPr>
            </a:lvl5pPr>
            <a:lvl6pPr marL="2514600" indent="-228600" algn="l" defTabSz="457200" rtl="0" eaLnBrk="1" latinLnBrk="0" hangingPunct="1">
              <a:spcBef>
                <a:spcPct val="20000"/>
              </a:spcBef>
              <a:buFont typeface="Arial" panose="020B0604020202020204"/>
              <a:buChar char="•"/>
              <a:defRPr kumimoji="1" sz="16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kumimoji="1" sz="16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kumimoji="1" sz="16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kumimoji="1" sz="1600" kern="1200">
                <a:solidFill>
                  <a:schemeClr val="tx1"/>
                </a:solidFill>
                <a:latin typeface="+mn-lt"/>
                <a:ea typeface="+mn-ea"/>
                <a:cs typeface="+mn-cs"/>
              </a:defRPr>
            </a:lvl9pPr>
          </a:lstStyle>
          <a:p>
            <a:pPr marL="0" algn="l">
              <a:buClrTx/>
              <a:buSzTx/>
              <a:buFontTx/>
              <a:buNone/>
            </a:pPr>
            <a:r>
              <a:rPr lang="en-US" sz="2000" b="1">
                <a:solidFill>
                  <a:srgbClr val="138357"/>
                </a:solidFill>
                <a:latin typeface="Arial" panose="020B0604020202020204" pitchFamily="34" charset="0"/>
                <a:cs typeface="Arial" panose="020B0604020202020204" pitchFamily="34" charset="0"/>
                <a:sym typeface="+mn-ea"/>
              </a:rPr>
              <a:t>Đặt vấn đề</a:t>
            </a:r>
            <a:endParaRPr lang="en-US" sz="2000">
              <a:latin typeface="Arial" panose="020B0604020202020204" pitchFamily="34" charset="0"/>
              <a:cs typeface="Arial" panose="020B0604020202020204" pitchFamily="34" charset="0"/>
            </a:endParaRPr>
          </a:p>
        </p:txBody>
      </p:sp>
      <p:sp>
        <p:nvSpPr>
          <p:cNvPr id="12" name="Content Placeholder 2"/>
          <p:cNvSpPr>
            <a:spLocks noGrp="1"/>
          </p:cNvSpPr>
          <p:nvPr/>
        </p:nvSpPr>
        <p:spPr>
          <a:xfrm>
            <a:off x="595630" y="1364615"/>
            <a:ext cx="2667000" cy="534035"/>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panose="020B0604020202020204"/>
              <a:buChar char="•"/>
              <a:defRPr kumimoji="1" sz="1800" kern="1200">
                <a:solidFill>
                  <a:srgbClr val="7F7F7F"/>
                </a:solidFill>
                <a:latin typeface="Arial" panose="020B0604020202020204" pitchFamily="34" charset="0"/>
                <a:ea typeface="ヒラギノ角ゴ Pro W3"/>
                <a:cs typeface="Arial" panose="020B0604020202020204" pitchFamily="34" charset="0"/>
              </a:defRPr>
            </a:lvl1pPr>
            <a:lvl2pPr marL="742950" indent="-285750" algn="l" defTabSz="457200" rtl="0" eaLnBrk="1" latinLnBrk="0" hangingPunct="1">
              <a:spcBef>
                <a:spcPct val="20000"/>
              </a:spcBef>
              <a:buFont typeface="Arial" panose="020B0604020202020204"/>
              <a:buChar char="–"/>
              <a:defRPr kumimoji="1" sz="1600" kern="1200">
                <a:solidFill>
                  <a:srgbClr val="7F7F7F"/>
                </a:solidFill>
                <a:latin typeface="Arial" panose="020B0604020202020204" pitchFamily="34" charset="0"/>
                <a:ea typeface="ヒラギノ角ゴ Pro W3"/>
                <a:cs typeface="Arial" panose="020B0604020202020204" pitchFamily="34" charset="0"/>
              </a:defRPr>
            </a:lvl2pPr>
            <a:lvl3pPr marL="1143000" indent="-228600" algn="l" defTabSz="457200" rtl="0" eaLnBrk="1" latinLnBrk="0" hangingPunct="1">
              <a:spcBef>
                <a:spcPct val="20000"/>
              </a:spcBef>
              <a:buFont typeface="Arial" panose="020B0604020202020204"/>
              <a:buChar char="•"/>
              <a:defRPr kumimoji="1" sz="1400" kern="1200">
                <a:solidFill>
                  <a:srgbClr val="7F7F7F"/>
                </a:solidFill>
                <a:latin typeface="Arial" panose="020B0604020202020204" pitchFamily="34" charset="0"/>
                <a:ea typeface="ヒラギノ角ゴ Pro W3"/>
                <a:cs typeface="Arial" panose="020B0604020202020204" pitchFamily="34" charset="0"/>
              </a:defRPr>
            </a:lvl3pPr>
            <a:lvl4pPr marL="1600200" indent="-228600" algn="l" defTabSz="457200" rtl="0" eaLnBrk="1" latinLnBrk="0" hangingPunct="1">
              <a:spcBef>
                <a:spcPct val="20000"/>
              </a:spcBef>
              <a:buFont typeface="Arial" panose="020B0604020202020204"/>
              <a:buChar char="–"/>
              <a:defRPr kumimoji="1" sz="1200" kern="1200">
                <a:solidFill>
                  <a:srgbClr val="7F7F7F"/>
                </a:solidFill>
                <a:latin typeface="Arial" panose="020B0604020202020204" pitchFamily="34" charset="0"/>
                <a:ea typeface="ヒラギノ角ゴ Pro W3"/>
                <a:cs typeface="Arial" panose="020B0604020202020204" pitchFamily="34" charset="0"/>
              </a:defRPr>
            </a:lvl4pPr>
            <a:lvl5pPr marL="2057400" indent="-228600" algn="l" defTabSz="457200" rtl="0" eaLnBrk="1" latinLnBrk="0" hangingPunct="1">
              <a:spcBef>
                <a:spcPct val="20000"/>
              </a:spcBef>
              <a:buFont typeface="Arial" panose="020B0604020202020204"/>
              <a:buChar char="»"/>
              <a:defRPr kumimoji="1" sz="1200" kern="1200">
                <a:solidFill>
                  <a:srgbClr val="7F7F7F"/>
                </a:solidFill>
                <a:latin typeface="Arial" panose="020B0604020202020204" pitchFamily="34" charset="0"/>
                <a:ea typeface="ヒラギノ角ゴ Pro W3"/>
                <a:cs typeface="Arial" panose="020B0604020202020204" pitchFamily="34" charset="0"/>
              </a:defRPr>
            </a:lvl5pPr>
            <a:lvl6pPr marL="2514600" indent="-228600" algn="l" defTabSz="457200" rtl="0" eaLnBrk="1" latinLnBrk="0" hangingPunct="1">
              <a:spcBef>
                <a:spcPct val="20000"/>
              </a:spcBef>
              <a:buFont typeface="Arial" panose="020B0604020202020204"/>
              <a:buChar char="•"/>
              <a:defRPr kumimoji="1" sz="16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kumimoji="1" sz="16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kumimoji="1" sz="16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kumimoji="1" sz="1600" kern="1200">
                <a:solidFill>
                  <a:schemeClr val="tx1"/>
                </a:solidFill>
                <a:latin typeface="+mn-lt"/>
                <a:ea typeface="+mn-ea"/>
                <a:cs typeface="+mn-cs"/>
              </a:defRPr>
            </a:lvl9pPr>
          </a:lstStyle>
          <a:p>
            <a:pPr marL="0" algn="l">
              <a:buClrTx/>
              <a:buSzTx/>
              <a:buFontTx/>
              <a:buNone/>
            </a:pPr>
            <a:r>
              <a:rPr lang="en-US" sz="2000" b="1">
                <a:solidFill>
                  <a:srgbClr val="FF0000"/>
                </a:solidFill>
                <a:sym typeface="+mn-ea"/>
              </a:rPr>
              <a:t>Ví dụ 1:</a:t>
            </a:r>
            <a:endParaRPr lang="en-US" sz="2000">
              <a:solidFill>
                <a:srgbClr val="138357"/>
              </a:solidFill>
              <a:sym typeface="+mn-ea"/>
            </a:endParaRPr>
          </a:p>
        </p:txBody>
      </p:sp>
    </p:spTree>
  </p:cSld>
  <p:clrMapOvr>
    <a:masterClrMapping/>
  </p:clrMapOvr>
  <mc:AlternateContent xmlns:mc="http://schemas.openxmlformats.org/markup-compatibility/2006">
    <mc:Choice xmlns:p14="http://schemas.microsoft.com/office/powerpoint/2010/main" Requires="p14">
      <p:transition p14:dur="500">
        <p:sndAc>
          <p:stSnd>
            <p:snd r:embed="rId2" name="suction.wav"/>
          </p:stSnd>
        </p:sndAc>
      </p:transition>
    </mc:Choice>
    <mc:Fallback>
      <p:transition>
        <p:sndAc>
          <p:stSnd>
            <p:snd r:embed="rId2" name="suction.wav"/>
          </p:stSnd>
        </p:sndAc>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sym typeface="+mn-ea"/>
              </a:rPr>
              <a:t>8. Composite Pattern</a:t>
            </a:r>
            <a:endParaRPr lang="en-US" b="1">
              <a:latin typeface="Arial" panose="020B0604020202020204" pitchFamily="34" charset="0"/>
              <a:cs typeface="Arial" panose="020B0604020202020204" pitchFamily="34" charset="0"/>
            </a:endParaRPr>
          </a:p>
        </p:txBody>
      </p:sp>
      <p:sp>
        <p:nvSpPr>
          <p:cNvPr id="4" name="Date Placeholder 3"/>
          <p:cNvSpPr>
            <a:spLocks noGrp="1"/>
          </p:cNvSpPr>
          <p:nvPr>
            <p:ph type="dt" sz="half" idx="10"/>
          </p:nvPr>
        </p:nvSpPr>
        <p:spPr/>
        <p:txBody>
          <a:bodyPr/>
          <a:p>
            <a:r>
              <a:rPr lang="en-US" altLang="ja-JP">
                <a:sym typeface="+mn-ea"/>
              </a:rPr>
              <a:t>26 November 2020</a:t>
            </a:r>
            <a:endParaRPr kumimoji="1" lang="ja-JP" altLang="en-US"/>
          </a:p>
        </p:txBody>
      </p:sp>
      <p:sp>
        <p:nvSpPr>
          <p:cNvPr id="5" name="Footer Placeholder 4"/>
          <p:cNvSpPr>
            <a:spLocks noGrp="1"/>
          </p:cNvSpPr>
          <p:nvPr>
            <p:ph type="ftr" sz="quarter" idx="11"/>
          </p:nvPr>
        </p:nvSpPr>
        <p:spPr/>
        <p:txBody>
          <a:bodyPr/>
          <a:p>
            <a:r>
              <a:rPr kumimoji="1" lang="en-US" altLang="ja-JP"/>
              <a:t>LAMPART</a:t>
            </a:r>
            <a:endParaRPr kumimoji="1" lang="ja-JP" altLang="en-US"/>
          </a:p>
        </p:txBody>
      </p:sp>
      <p:sp>
        <p:nvSpPr>
          <p:cNvPr id="6" name="Slide Number Placeholder 5"/>
          <p:cNvSpPr>
            <a:spLocks noGrp="1"/>
          </p:cNvSpPr>
          <p:nvPr>
            <p:ph type="sldNum" sz="quarter" idx="12"/>
          </p:nvPr>
        </p:nvSpPr>
        <p:spPr/>
        <p:txBody>
          <a:bodyPr/>
          <a:p>
            <a:fld id="{C461C328-E9FF-BE48-9F5C-B11C11EC60FE}" type="slidenum">
              <a:rPr kumimoji="1" lang="ja-JP" altLang="en-US" smtClean="0"/>
            </a:fld>
            <a:endParaRPr kumimoji="1" lang="ja-JP" altLang="en-US"/>
          </a:p>
        </p:txBody>
      </p:sp>
      <p:sp>
        <p:nvSpPr>
          <p:cNvPr id="11" name="Content Placeholder 2"/>
          <p:cNvSpPr>
            <a:spLocks noGrp="1"/>
          </p:cNvSpPr>
          <p:nvPr/>
        </p:nvSpPr>
        <p:spPr>
          <a:xfrm>
            <a:off x="1433195" y="4852670"/>
            <a:ext cx="6323330" cy="1360170"/>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panose="020B0604020202020204"/>
              <a:buChar char="•"/>
              <a:defRPr kumimoji="1" sz="1800" kern="1200">
                <a:solidFill>
                  <a:srgbClr val="7F7F7F"/>
                </a:solidFill>
                <a:latin typeface="Arial" panose="020B0604020202020204" pitchFamily="34" charset="0"/>
                <a:ea typeface="ヒラギノ角ゴ Pro W3"/>
                <a:cs typeface="Arial" panose="020B0604020202020204" pitchFamily="34" charset="0"/>
              </a:defRPr>
            </a:lvl1pPr>
            <a:lvl2pPr marL="742950" indent="-285750" algn="l" defTabSz="457200" rtl="0" eaLnBrk="1" latinLnBrk="0" hangingPunct="1">
              <a:spcBef>
                <a:spcPct val="20000"/>
              </a:spcBef>
              <a:buFont typeface="Arial" panose="020B0604020202020204"/>
              <a:buChar char="–"/>
              <a:defRPr kumimoji="1" sz="1600" kern="1200">
                <a:solidFill>
                  <a:srgbClr val="7F7F7F"/>
                </a:solidFill>
                <a:latin typeface="Arial" panose="020B0604020202020204" pitchFamily="34" charset="0"/>
                <a:ea typeface="ヒラギノ角ゴ Pro W3"/>
                <a:cs typeface="Arial" panose="020B0604020202020204" pitchFamily="34" charset="0"/>
              </a:defRPr>
            </a:lvl2pPr>
            <a:lvl3pPr marL="1143000" indent="-228600" algn="l" defTabSz="457200" rtl="0" eaLnBrk="1" latinLnBrk="0" hangingPunct="1">
              <a:spcBef>
                <a:spcPct val="20000"/>
              </a:spcBef>
              <a:buFont typeface="Arial" panose="020B0604020202020204"/>
              <a:buChar char="•"/>
              <a:defRPr kumimoji="1" sz="1400" kern="1200">
                <a:solidFill>
                  <a:srgbClr val="7F7F7F"/>
                </a:solidFill>
                <a:latin typeface="Arial" panose="020B0604020202020204" pitchFamily="34" charset="0"/>
                <a:ea typeface="ヒラギノ角ゴ Pro W3"/>
                <a:cs typeface="Arial" panose="020B0604020202020204" pitchFamily="34" charset="0"/>
              </a:defRPr>
            </a:lvl3pPr>
            <a:lvl4pPr marL="1600200" indent="-228600" algn="l" defTabSz="457200" rtl="0" eaLnBrk="1" latinLnBrk="0" hangingPunct="1">
              <a:spcBef>
                <a:spcPct val="20000"/>
              </a:spcBef>
              <a:buFont typeface="Arial" panose="020B0604020202020204"/>
              <a:buChar char="–"/>
              <a:defRPr kumimoji="1" sz="1200" kern="1200">
                <a:solidFill>
                  <a:srgbClr val="7F7F7F"/>
                </a:solidFill>
                <a:latin typeface="Arial" panose="020B0604020202020204" pitchFamily="34" charset="0"/>
                <a:ea typeface="ヒラギノ角ゴ Pro W3"/>
                <a:cs typeface="Arial" panose="020B0604020202020204" pitchFamily="34" charset="0"/>
              </a:defRPr>
            </a:lvl4pPr>
            <a:lvl5pPr marL="2057400" indent="-228600" algn="l" defTabSz="457200" rtl="0" eaLnBrk="1" latinLnBrk="0" hangingPunct="1">
              <a:spcBef>
                <a:spcPct val="20000"/>
              </a:spcBef>
              <a:buFont typeface="Arial" panose="020B0604020202020204"/>
              <a:buChar char="»"/>
              <a:defRPr kumimoji="1" sz="1200" kern="1200">
                <a:solidFill>
                  <a:srgbClr val="7F7F7F"/>
                </a:solidFill>
                <a:latin typeface="Arial" panose="020B0604020202020204" pitchFamily="34" charset="0"/>
                <a:ea typeface="ヒラギノ角ゴ Pro W3"/>
                <a:cs typeface="Arial" panose="020B0604020202020204" pitchFamily="34" charset="0"/>
              </a:defRPr>
            </a:lvl5pPr>
            <a:lvl6pPr marL="2514600" indent="-228600" algn="l" defTabSz="457200" rtl="0" eaLnBrk="1" latinLnBrk="0" hangingPunct="1">
              <a:spcBef>
                <a:spcPct val="20000"/>
              </a:spcBef>
              <a:buFont typeface="Arial" panose="020B0604020202020204"/>
              <a:buChar char="•"/>
              <a:defRPr kumimoji="1" sz="16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kumimoji="1" sz="16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kumimoji="1" sz="16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kumimoji="1" sz="1600" kern="1200">
                <a:solidFill>
                  <a:schemeClr val="tx1"/>
                </a:solidFill>
                <a:latin typeface="+mn-lt"/>
                <a:ea typeface="+mn-ea"/>
                <a:cs typeface="+mn-cs"/>
              </a:defRPr>
            </a:lvl9pPr>
          </a:lstStyle>
          <a:p>
            <a:pPr marL="0" algn="l">
              <a:buClrTx/>
              <a:buSzTx/>
              <a:buFontTx/>
              <a:buNone/>
            </a:pPr>
            <a:r>
              <a:rPr lang="en-US" sz="1900">
                <a:solidFill>
                  <a:schemeClr val="tx1"/>
                </a:solidFill>
                <a:latin typeface="Arial" panose="020B0604020202020204" pitchFamily="34" charset="0"/>
                <a:cs typeface="Arial" panose="020B0604020202020204" pitchFamily="34" charset="0"/>
                <a:sym typeface="+mn-ea"/>
              </a:rPr>
              <a:t>    Mẫu Composite đề xuất rằng ta nên làm việc với Sản phẩm và Hộp thông qua một giao diện interface chung khai báo phương thức tính tổng giá.</a:t>
            </a:r>
            <a:endParaRPr lang="en-US" sz="1900">
              <a:solidFill>
                <a:schemeClr val="tx1"/>
              </a:solidFill>
              <a:latin typeface="Arial" panose="020B0604020202020204" pitchFamily="34" charset="0"/>
              <a:cs typeface="Arial" panose="020B0604020202020204" pitchFamily="34" charset="0"/>
              <a:sym typeface="+mn-ea"/>
            </a:endParaRPr>
          </a:p>
        </p:txBody>
      </p:sp>
      <p:pic>
        <p:nvPicPr>
          <p:cNvPr id="9" name="Content Placeholder 8" descr="2020-12-02_14-08-36"/>
          <p:cNvPicPr>
            <a:picLocks noChangeAspect="1"/>
          </p:cNvPicPr>
          <p:nvPr>
            <p:ph sz="quarter" idx="4"/>
          </p:nvPr>
        </p:nvPicPr>
        <p:blipFill>
          <a:blip r:embed="rId1"/>
          <a:stretch>
            <a:fillRect/>
          </a:stretch>
        </p:blipFill>
        <p:spPr>
          <a:xfrm>
            <a:off x="2233930" y="2287270"/>
            <a:ext cx="4676140" cy="2283460"/>
          </a:xfrm>
          <a:prstGeom prst="rect">
            <a:avLst/>
          </a:prstGeom>
        </p:spPr>
      </p:pic>
      <p:sp>
        <p:nvSpPr>
          <p:cNvPr id="8" name="Content Placeholder 2"/>
          <p:cNvSpPr>
            <a:spLocks noGrp="1"/>
          </p:cNvSpPr>
          <p:nvPr/>
        </p:nvSpPr>
        <p:spPr>
          <a:xfrm>
            <a:off x="595630" y="1364615"/>
            <a:ext cx="2667000" cy="534035"/>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panose="020B0604020202020204"/>
              <a:buChar char="•"/>
              <a:defRPr kumimoji="1" sz="1800" kern="1200">
                <a:solidFill>
                  <a:srgbClr val="7F7F7F"/>
                </a:solidFill>
                <a:latin typeface="Arial" panose="020B0604020202020204" pitchFamily="34" charset="0"/>
                <a:ea typeface="ヒラギノ角ゴ Pro W3"/>
                <a:cs typeface="Arial" panose="020B0604020202020204" pitchFamily="34" charset="0"/>
              </a:defRPr>
            </a:lvl1pPr>
            <a:lvl2pPr marL="742950" indent="-285750" algn="l" defTabSz="457200" rtl="0" eaLnBrk="1" latinLnBrk="0" hangingPunct="1">
              <a:spcBef>
                <a:spcPct val="20000"/>
              </a:spcBef>
              <a:buFont typeface="Arial" panose="020B0604020202020204"/>
              <a:buChar char="–"/>
              <a:defRPr kumimoji="1" sz="1600" kern="1200">
                <a:solidFill>
                  <a:srgbClr val="7F7F7F"/>
                </a:solidFill>
                <a:latin typeface="Arial" panose="020B0604020202020204" pitchFamily="34" charset="0"/>
                <a:ea typeface="ヒラギノ角ゴ Pro W3"/>
                <a:cs typeface="Arial" panose="020B0604020202020204" pitchFamily="34" charset="0"/>
              </a:defRPr>
            </a:lvl2pPr>
            <a:lvl3pPr marL="1143000" indent="-228600" algn="l" defTabSz="457200" rtl="0" eaLnBrk="1" latinLnBrk="0" hangingPunct="1">
              <a:spcBef>
                <a:spcPct val="20000"/>
              </a:spcBef>
              <a:buFont typeface="Arial" panose="020B0604020202020204"/>
              <a:buChar char="•"/>
              <a:defRPr kumimoji="1" sz="1400" kern="1200">
                <a:solidFill>
                  <a:srgbClr val="7F7F7F"/>
                </a:solidFill>
                <a:latin typeface="Arial" panose="020B0604020202020204" pitchFamily="34" charset="0"/>
                <a:ea typeface="ヒラギノ角ゴ Pro W3"/>
                <a:cs typeface="Arial" panose="020B0604020202020204" pitchFamily="34" charset="0"/>
              </a:defRPr>
            </a:lvl3pPr>
            <a:lvl4pPr marL="1600200" indent="-228600" algn="l" defTabSz="457200" rtl="0" eaLnBrk="1" latinLnBrk="0" hangingPunct="1">
              <a:spcBef>
                <a:spcPct val="20000"/>
              </a:spcBef>
              <a:buFont typeface="Arial" panose="020B0604020202020204"/>
              <a:buChar char="–"/>
              <a:defRPr kumimoji="1" sz="1200" kern="1200">
                <a:solidFill>
                  <a:srgbClr val="7F7F7F"/>
                </a:solidFill>
                <a:latin typeface="Arial" panose="020B0604020202020204" pitchFamily="34" charset="0"/>
                <a:ea typeface="ヒラギノ角ゴ Pro W3"/>
                <a:cs typeface="Arial" panose="020B0604020202020204" pitchFamily="34" charset="0"/>
              </a:defRPr>
            </a:lvl4pPr>
            <a:lvl5pPr marL="2057400" indent="-228600" algn="l" defTabSz="457200" rtl="0" eaLnBrk="1" latinLnBrk="0" hangingPunct="1">
              <a:spcBef>
                <a:spcPct val="20000"/>
              </a:spcBef>
              <a:buFont typeface="Arial" panose="020B0604020202020204"/>
              <a:buChar char="»"/>
              <a:defRPr kumimoji="1" sz="1200" kern="1200">
                <a:solidFill>
                  <a:srgbClr val="7F7F7F"/>
                </a:solidFill>
                <a:latin typeface="Arial" panose="020B0604020202020204" pitchFamily="34" charset="0"/>
                <a:ea typeface="ヒラギノ角ゴ Pro W3"/>
                <a:cs typeface="Arial" panose="020B0604020202020204" pitchFamily="34" charset="0"/>
              </a:defRPr>
            </a:lvl5pPr>
            <a:lvl6pPr marL="2514600" indent="-228600" algn="l" defTabSz="457200" rtl="0" eaLnBrk="1" latinLnBrk="0" hangingPunct="1">
              <a:spcBef>
                <a:spcPct val="20000"/>
              </a:spcBef>
              <a:buFont typeface="Arial" panose="020B0604020202020204"/>
              <a:buChar char="•"/>
              <a:defRPr kumimoji="1" sz="16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kumimoji="1" sz="16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kumimoji="1" sz="16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kumimoji="1" sz="1600" kern="1200">
                <a:solidFill>
                  <a:schemeClr val="tx1"/>
                </a:solidFill>
                <a:latin typeface="+mn-lt"/>
                <a:ea typeface="+mn-ea"/>
                <a:cs typeface="+mn-cs"/>
              </a:defRPr>
            </a:lvl9pPr>
          </a:lstStyle>
          <a:p>
            <a:pPr marL="0" algn="l">
              <a:buClrTx/>
              <a:buSzTx/>
              <a:buFontTx/>
              <a:buNone/>
            </a:pPr>
            <a:r>
              <a:rPr lang="en-US" sz="2000" b="1">
                <a:solidFill>
                  <a:srgbClr val="FF0000"/>
                </a:solidFill>
                <a:sym typeface="+mn-ea"/>
              </a:rPr>
              <a:t>Ví dụ 1:</a:t>
            </a:r>
            <a:endParaRPr lang="en-US" sz="2000">
              <a:solidFill>
                <a:srgbClr val="138357"/>
              </a:solidFill>
              <a:sym typeface="+mn-ea"/>
            </a:endParaRPr>
          </a:p>
        </p:txBody>
      </p:sp>
      <p:sp>
        <p:nvSpPr>
          <p:cNvPr id="12" name="Content Placeholder 11"/>
          <p:cNvSpPr>
            <a:spLocks noGrp="1"/>
          </p:cNvSpPr>
          <p:nvPr/>
        </p:nvSpPr>
        <p:spPr>
          <a:xfrm>
            <a:off x="722630" y="2065655"/>
            <a:ext cx="2454910" cy="462915"/>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panose="020B0604020202020204"/>
              <a:buChar char="•"/>
              <a:defRPr kumimoji="1" sz="1800" kern="1200">
                <a:solidFill>
                  <a:srgbClr val="7F7F7F"/>
                </a:solidFill>
                <a:latin typeface="Arial" panose="020B0604020202020204" pitchFamily="34" charset="0"/>
                <a:ea typeface="ヒラギノ角ゴ Pro W3"/>
                <a:cs typeface="Arial" panose="020B0604020202020204" pitchFamily="34" charset="0"/>
              </a:defRPr>
            </a:lvl1pPr>
            <a:lvl2pPr marL="742950" indent="-285750" algn="l" defTabSz="457200" rtl="0" eaLnBrk="1" latinLnBrk="0" hangingPunct="1">
              <a:spcBef>
                <a:spcPct val="20000"/>
              </a:spcBef>
              <a:buFont typeface="Arial" panose="020B0604020202020204"/>
              <a:buChar char="–"/>
              <a:defRPr kumimoji="1" sz="1600" kern="1200">
                <a:solidFill>
                  <a:srgbClr val="7F7F7F"/>
                </a:solidFill>
                <a:latin typeface="Arial" panose="020B0604020202020204" pitchFamily="34" charset="0"/>
                <a:ea typeface="ヒラギノ角ゴ Pro W3"/>
                <a:cs typeface="Arial" panose="020B0604020202020204" pitchFamily="34" charset="0"/>
              </a:defRPr>
            </a:lvl2pPr>
            <a:lvl3pPr marL="1143000" indent="-228600" algn="l" defTabSz="457200" rtl="0" eaLnBrk="1" latinLnBrk="0" hangingPunct="1">
              <a:spcBef>
                <a:spcPct val="20000"/>
              </a:spcBef>
              <a:buFont typeface="Arial" panose="020B0604020202020204"/>
              <a:buChar char="•"/>
              <a:defRPr kumimoji="1" sz="1400" kern="1200">
                <a:solidFill>
                  <a:srgbClr val="7F7F7F"/>
                </a:solidFill>
                <a:latin typeface="Arial" panose="020B0604020202020204" pitchFamily="34" charset="0"/>
                <a:ea typeface="ヒラギノ角ゴ Pro W3"/>
                <a:cs typeface="Arial" panose="020B0604020202020204" pitchFamily="34" charset="0"/>
              </a:defRPr>
            </a:lvl3pPr>
            <a:lvl4pPr marL="1600200" indent="-228600" algn="l" defTabSz="457200" rtl="0" eaLnBrk="1" latinLnBrk="0" hangingPunct="1">
              <a:spcBef>
                <a:spcPct val="20000"/>
              </a:spcBef>
              <a:buFont typeface="Arial" panose="020B0604020202020204"/>
              <a:buChar char="–"/>
              <a:defRPr kumimoji="1" sz="1200" kern="1200">
                <a:solidFill>
                  <a:srgbClr val="7F7F7F"/>
                </a:solidFill>
                <a:latin typeface="Arial" panose="020B0604020202020204" pitchFamily="34" charset="0"/>
                <a:ea typeface="ヒラギノ角ゴ Pro W3"/>
                <a:cs typeface="Arial" panose="020B0604020202020204" pitchFamily="34" charset="0"/>
              </a:defRPr>
            </a:lvl4pPr>
            <a:lvl5pPr marL="2057400" indent="-228600" algn="l" defTabSz="457200" rtl="0" eaLnBrk="1" latinLnBrk="0" hangingPunct="1">
              <a:spcBef>
                <a:spcPct val="20000"/>
              </a:spcBef>
              <a:buFont typeface="Arial" panose="020B0604020202020204"/>
              <a:buChar char="»"/>
              <a:defRPr kumimoji="1" sz="1200" kern="1200">
                <a:solidFill>
                  <a:srgbClr val="7F7F7F"/>
                </a:solidFill>
                <a:latin typeface="Arial" panose="020B0604020202020204" pitchFamily="34" charset="0"/>
                <a:ea typeface="ヒラギノ角ゴ Pro W3"/>
                <a:cs typeface="Arial" panose="020B0604020202020204" pitchFamily="34" charset="0"/>
              </a:defRPr>
            </a:lvl5pPr>
            <a:lvl6pPr marL="2514600" indent="-228600" algn="l" defTabSz="457200" rtl="0" eaLnBrk="1" latinLnBrk="0" hangingPunct="1">
              <a:spcBef>
                <a:spcPct val="20000"/>
              </a:spcBef>
              <a:buFont typeface="Arial" panose="020B0604020202020204"/>
              <a:buChar char="•"/>
              <a:defRPr kumimoji="1" sz="16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kumimoji="1" sz="16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kumimoji="1" sz="16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kumimoji="1" sz="1600" kern="1200">
                <a:solidFill>
                  <a:schemeClr val="tx1"/>
                </a:solidFill>
                <a:latin typeface="+mn-lt"/>
                <a:ea typeface="+mn-ea"/>
                <a:cs typeface="+mn-cs"/>
              </a:defRPr>
            </a:lvl9pPr>
          </a:lstStyle>
          <a:p>
            <a:pPr marL="0" algn="l">
              <a:buClrTx/>
              <a:buSzTx/>
              <a:buFontTx/>
              <a:buNone/>
            </a:pPr>
            <a:r>
              <a:rPr lang="en-US" sz="2000" b="1">
                <a:solidFill>
                  <a:srgbClr val="138357"/>
                </a:solidFill>
                <a:latin typeface="Arial" panose="020B0604020202020204" pitchFamily="34" charset="0"/>
                <a:cs typeface="Arial" panose="020B0604020202020204" pitchFamily="34" charset="0"/>
                <a:sym typeface="+mn-ea"/>
              </a:rPr>
              <a:t>Giải pháp</a:t>
            </a:r>
            <a:endParaRPr lang="en-US" sz="2000">
              <a:latin typeface="Arial" panose="020B0604020202020204" pitchFamily="34" charset="0"/>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p14:dur="500">
        <p:sndAc>
          <p:stSnd>
            <p:snd r:embed="rId2" name="suction.wav"/>
          </p:stSnd>
        </p:sndAc>
      </p:transition>
    </mc:Choice>
    <mc:Fallback>
      <p:transition>
        <p:sndAc>
          <p:stSnd>
            <p:snd r:embed="rId2" name="suction.wav"/>
          </p:stSnd>
        </p:sndAc>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sym typeface="+mn-ea"/>
              </a:rPr>
              <a:t>8. Composite Pattern</a:t>
            </a:r>
            <a:endParaRPr lang="en-US" b="1">
              <a:latin typeface="Arial" panose="020B0604020202020204" pitchFamily="34" charset="0"/>
              <a:cs typeface="Arial" panose="020B0604020202020204" pitchFamily="34" charset="0"/>
            </a:endParaRPr>
          </a:p>
        </p:txBody>
      </p:sp>
      <p:sp>
        <p:nvSpPr>
          <p:cNvPr id="4" name="Date Placeholder 3"/>
          <p:cNvSpPr>
            <a:spLocks noGrp="1"/>
          </p:cNvSpPr>
          <p:nvPr>
            <p:ph type="dt" sz="half" idx="10"/>
          </p:nvPr>
        </p:nvSpPr>
        <p:spPr/>
        <p:txBody>
          <a:bodyPr/>
          <a:p>
            <a:r>
              <a:rPr lang="en-US" altLang="ja-JP">
                <a:sym typeface="+mn-ea"/>
              </a:rPr>
              <a:t>26 November 2020</a:t>
            </a:r>
            <a:endParaRPr kumimoji="1" lang="ja-JP" altLang="en-US"/>
          </a:p>
        </p:txBody>
      </p:sp>
      <p:sp>
        <p:nvSpPr>
          <p:cNvPr id="5" name="Footer Placeholder 4"/>
          <p:cNvSpPr>
            <a:spLocks noGrp="1"/>
          </p:cNvSpPr>
          <p:nvPr>
            <p:ph type="ftr" sz="quarter" idx="11"/>
          </p:nvPr>
        </p:nvSpPr>
        <p:spPr/>
        <p:txBody>
          <a:bodyPr/>
          <a:p>
            <a:r>
              <a:rPr kumimoji="1" lang="en-US" altLang="ja-JP"/>
              <a:t>LAMPART</a:t>
            </a:r>
            <a:endParaRPr kumimoji="1" lang="ja-JP" altLang="en-US"/>
          </a:p>
        </p:txBody>
      </p:sp>
      <p:sp>
        <p:nvSpPr>
          <p:cNvPr id="6" name="Slide Number Placeholder 5"/>
          <p:cNvSpPr>
            <a:spLocks noGrp="1"/>
          </p:cNvSpPr>
          <p:nvPr>
            <p:ph type="sldNum" sz="quarter" idx="12"/>
          </p:nvPr>
        </p:nvSpPr>
        <p:spPr/>
        <p:txBody>
          <a:bodyPr/>
          <a:p>
            <a:fld id="{C461C328-E9FF-BE48-9F5C-B11C11EC60FE}" type="slidenum">
              <a:rPr kumimoji="1" lang="ja-JP" altLang="en-US" smtClean="0"/>
            </a:fld>
            <a:endParaRPr kumimoji="1" lang="ja-JP" altLang="en-US"/>
          </a:p>
        </p:txBody>
      </p:sp>
      <p:sp>
        <p:nvSpPr>
          <p:cNvPr id="7" name="Content Placeholder 6"/>
          <p:cNvSpPr/>
          <p:nvPr>
            <p:ph sz="quarter" idx="4"/>
          </p:nvPr>
        </p:nvSpPr>
        <p:spPr>
          <a:xfrm>
            <a:off x="778510" y="2447290"/>
            <a:ext cx="8081645" cy="2545080"/>
          </a:xfrm>
        </p:spPr>
        <p:txBody>
          <a:bodyPr>
            <a:noAutofit/>
          </a:bodyPr>
          <a:p>
            <a:r>
              <a:rPr lang="en-US" sz="2000">
                <a:solidFill>
                  <a:schemeClr val="tx1"/>
                </a:solidFill>
              </a:rPr>
              <a:t>    Cách hoạt động của phương pháp này: Đối với một sản phẩm, nó chỉ cần trả lại giá của sản phẩm đó. Đối với một hộp thì nó sẽ xem xét từng mục trong hộp, hỏi giá của nó và sau đó trả lại tổng số cho hộp này. Nếu một trong những mặt hàng này là một hộp nhỏ hơn, hộp đó cũng sẽ bắt đầu xem xét nội dung của nó cho đến khi tính được giá của tất cả các thành phần bên trong. (Một hộp có thể thêm một số chi phí bổ sung vào giá cuối cùng, chẳng hạn như chi phí đóng gói)</a:t>
            </a:r>
            <a:endParaRPr lang="en-US" sz="2000">
              <a:solidFill>
                <a:schemeClr val="tx1"/>
              </a:solidFill>
            </a:endParaRPr>
          </a:p>
        </p:txBody>
      </p:sp>
      <p:sp>
        <p:nvSpPr>
          <p:cNvPr id="11" name="Content Placeholder 2"/>
          <p:cNvSpPr>
            <a:spLocks noGrp="1"/>
          </p:cNvSpPr>
          <p:nvPr/>
        </p:nvSpPr>
        <p:spPr>
          <a:xfrm>
            <a:off x="595630" y="1364615"/>
            <a:ext cx="2667000" cy="534035"/>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panose="020B0604020202020204"/>
              <a:buChar char="•"/>
              <a:defRPr kumimoji="1" sz="1800" kern="1200">
                <a:solidFill>
                  <a:srgbClr val="7F7F7F"/>
                </a:solidFill>
                <a:latin typeface="Arial" panose="020B0604020202020204" pitchFamily="34" charset="0"/>
                <a:ea typeface="ヒラギノ角ゴ Pro W3"/>
                <a:cs typeface="Arial" panose="020B0604020202020204" pitchFamily="34" charset="0"/>
              </a:defRPr>
            </a:lvl1pPr>
            <a:lvl2pPr marL="742950" indent="-285750" algn="l" defTabSz="457200" rtl="0" eaLnBrk="1" latinLnBrk="0" hangingPunct="1">
              <a:spcBef>
                <a:spcPct val="20000"/>
              </a:spcBef>
              <a:buFont typeface="Arial" panose="020B0604020202020204"/>
              <a:buChar char="–"/>
              <a:defRPr kumimoji="1" sz="1600" kern="1200">
                <a:solidFill>
                  <a:srgbClr val="7F7F7F"/>
                </a:solidFill>
                <a:latin typeface="Arial" panose="020B0604020202020204" pitchFamily="34" charset="0"/>
                <a:ea typeface="ヒラギノ角ゴ Pro W3"/>
                <a:cs typeface="Arial" panose="020B0604020202020204" pitchFamily="34" charset="0"/>
              </a:defRPr>
            </a:lvl2pPr>
            <a:lvl3pPr marL="1143000" indent="-228600" algn="l" defTabSz="457200" rtl="0" eaLnBrk="1" latinLnBrk="0" hangingPunct="1">
              <a:spcBef>
                <a:spcPct val="20000"/>
              </a:spcBef>
              <a:buFont typeface="Arial" panose="020B0604020202020204"/>
              <a:buChar char="•"/>
              <a:defRPr kumimoji="1" sz="1400" kern="1200">
                <a:solidFill>
                  <a:srgbClr val="7F7F7F"/>
                </a:solidFill>
                <a:latin typeface="Arial" panose="020B0604020202020204" pitchFamily="34" charset="0"/>
                <a:ea typeface="ヒラギノ角ゴ Pro W3"/>
                <a:cs typeface="Arial" panose="020B0604020202020204" pitchFamily="34" charset="0"/>
              </a:defRPr>
            </a:lvl3pPr>
            <a:lvl4pPr marL="1600200" indent="-228600" algn="l" defTabSz="457200" rtl="0" eaLnBrk="1" latinLnBrk="0" hangingPunct="1">
              <a:spcBef>
                <a:spcPct val="20000"/>
              </a:spcBef>
              <a:buFont typeface="Arial" panose="020B0604020202020204"/>
              <a:buChar char="–"/>
              <a:defRPr kumimoji="1" sz="1200" kern="1200">
                <a:solidFill>
                  <a:srgbClr val="7F7F7F"/>
                </a:solidFill>
                <a:latin typeface="Arial" panose="020B0604020202020204" pitchFamily="34" charset="0"/>
                <a:ea typeface="ヒラギノ角ゴ Pro W3"/>
                <a:cs typeface="Arial" panose="020B0604020202020204" pitchFamily="34" charset="0"/>
              </a:defRPr>
            </a:lvl4pPr>
            <a:lvl5pPr marL="2057400" indent="-228600" algn="l" defTabSz="457200" rtl="0" eaLnBrk="1" latinLnBrk="0" hangingPunct="1">
              <a:spcBef>
                <a:spcPct val="20000"/>
              </a:spcBef>
              <a:buFont typeface="Arial" panose="020B0604020202020204"/>
              <a:buChar char="»"/>
              <a:defRPr kumimoji="1" sz="1200" kern="1200">
                <a:solidFill>
                  <a:srgbClr val="7F7F7F"/>
                </a:solidFill>
                <a:latin typeface="Arial" panose="020B0604020202020204" pitchFamily="34" charset="0"/>
                <a:ea typeface="ヒラギノ角ゴ Pro W3"/>
                <a:cs typeface="Arial" panose="020B0604020202020204" pitchFamily="34" charset="0"/>
              </a:defRPr>
            </a:lvl5pPr>
            <a:lvl6pPr marL="2514600" indent="-228600" algn="l" defTabSz="457200" rtl="0" eaLnBrk="1" latinLnBrk="0" hangingPunct="1">
              <a:spcBef>
                <a:spcPct val="20000"/>
              </a:spcBef>
              <a:buFont typeface="Arial" panose="020B0604020202020204"/>
              <a:buChar char="•"/>
              <a:defRPr kumimoji="1" sz="16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kumimoji="1" sz="16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kumimoji="1" sz="16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kumimoji="1" sz="1600" kern="1200">
                <a:solidFill>
                  <a:schemeClr val="tx1"/>
                </a:solidFill>
                <a:latin typeface="+mn-lt"/>
                <a:ea typeface="+mn-ea"/>
                <a:cs typeface="+mn-cs"/>
              </a:defRPr>
            </a:lvl9pPr>
          </a:lstStyle>
          <a:p>
            <a:pPr marL="0" algn="l">
              <a:buClrTx/>
              <a:buSzTx/>
              <a:buFontTx/>
              <a:buNone/>
            </a:pPr>
            <a:r>
              <a:rPr lang="en-US" sz="2000" b="1">
                <a:solidFill>
                  <a:srgbClr val="FF0000"/>
                </a:solidFill>
                <a:sym typeface="+mn-ea"/>
              </a:rPr>
              <a:t>Ví dụ 1:</a:t>
            </a:r>
            <a:endParaRPr lang="en-US" sz="2000">
              <a:solidFill>
                <a:srgbClr val="138357"/>
              </a:solidFill>
              <a:sym typeface="+mn-ea"/>
            </a:endParaRPr>
          </a:p>
        </p:txBody>
      </p:sp>
      <p:sp>
        <p:nvSpPr>
          <p:cNvPr id="12" name="Content Placeholder 11"/>
          <p:cNvSpPr>
            <a:spLocks noGrp="1"/>
          </p:cNvSpPr>
          <p:nvPr/>
        </p:nvSpPr>
        <p:spPr>
          <a:xfrm>
            <a:off x="722630" y="2065655"/>
            <a:ext cx="2454910" cy="462915"/>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panose="020B0604020202020204"/>
              <a:buChar char="•"/>
              <a:defRPr kumimoji="1" sz="1800" kern="1200">
                <a:solidFill>
                  <a:srgbClr val="7F7F7F"/>
                </a:solidFill>
                <a:latin typeface="Arial" panose="020B0604020202020204" pitchFamily="34" charset="0"/>
                <a:ea typeface="ヒラギノ角ゴ Pro W3"/>
                <a:cs typeface="Arial" panose="020B0604020202020204" pitchFamily="34" charset="0"/>
              </a:defRPr>
            </a:lvl1pPr>
            <a:lvl2pPr marL="742950" indent="-285750" algn="l" defTabSz="457200" rtl="0" eaLnBrk="1" latinLnBrk="0" hangingPunct="1">
              <a:spcBef>
                <a:spcPct val="20000"/>
              </a:spcBef>
              <a:buFont typeface="Arial" panose="020B0604020202020204"/>
              <a:buChar char="–"/>
              <a:defRPr kumimoji="1" sz="1600" kern="1200">
                <a:solidFill>
                  <a:srgbClr val="7F7F7F"/>
                </a:solidFill>
                <a:latin typeface="Arial" panose="020B0604020202020204" pitchFamily="34" charset="0"/>
                <a:ea typeface="ヒラギノ角ゴ Pro W3"/>
                <a:cs typeface="Arial" panose="020B0604020202020204" pitchFamily="34" charset="0"/>
              </a:defRPr>
            </a:lvl2pPr>
            <a:lvl3pPr marL="1143000" indent="-228600" algn="l" defTabSz="457200" rtl="0" eaLnBrk="1" latinLnBrk="0" hangingPunct="1">
              <a:spcBef>
                <a:spcPct val="20000"/>
              </a:spcBef>
              <a:buFont typeface="Arial" panose="020B0604020202020204"/>
              <a:buChar char="•"/>
              <a:defRPr kumimoji="1" sz="1400" kern="1200">
                <a:solidFill>
                  <a:srgbClr val="7F7F7F"/>
                </a:solidFill>
                <a:latin typeface="Arial" panose="020B0604020202020204" pitchFamily="34" charset="0"/>
                <a:ea typeface="ヒラギノ角ゴ Pro W3"/>
                <a:cs typeface="Arial" panose="020B0604020202020204" pitchFamily="34" charset="0"/>
              </a:defRPr>
            </a:lvl3pPr>
            <a:lvl4pPr marL="1600200" indent="-228600" algn="l" defTabSz="457200" rtl="0" eaLnBrk="1" latinLnBrk="0" hangingPunct="1">
              <a:spcBef>
                <a:spcPct val="20000"/>
              </a:spcBef>
              <a:buFont typeface="Arial" panose="020B0604020202020204"/>
              <a:buChar char="–"/>
              <a:defRPr kumimoji="1" sz="1200" kern="1200">
                <a:solidFill>
                  <a:srgbClr val="7F7F7F"/>
                </a:solidFill>
                <a:latin typeface="Arial" panose="020B0604020202020204" pitchFamily="34" charset="0"/>
                <a:ea typeface="ヒラギノ角ゴ Pro W3"/>
                <a:cs typeface="Arial" panose="020B0604020202020204" pitchFamily="34" charset="0"/>
              </a:defRPr>
            </a:lvl4pPr>
            <a:lvl5pPr marL="2057400" indent="-228600" algn="l" defTabSz="457200" rtl="0" eaLnBrk="1" latinLnBrk="0" hangingPunct="1">
              <a:spcBef>
                <a:spcPct val="20000"/>
              </a:spcBef>
              <a:buFont typeface="Arial" panose="020B0604020202020204"/>
              <a:buChar char="»"/>
              <a:defRPr kumimoji="1" sz="1200" kern="1200">
                <a:solidFill>
                  <a:srgbClr val="7F7F7F"/>
                </a:solidFill>
                <a:latin typeface="Arial" panose="020B0604020202020204" pitchFamily="34" charset="0"/>
                <a:ea typeface="ヒラギノ角ゴ Pro W3"/>
                <a:cs typeface="Arial" panose="020B0604020202020204" pitchFamily="34" charset="0"/>
              </a:defRPr>
            </a:lvl5pPr>
            <a:lvl6pPr marL="2514600" indent="-228600" algn="l" defTabSz="457200" rtl="0" eaLnBrk="1" latinLnBrk="0" hangingPunct="1">
              <a:spcBef>
                <a:spcPct val="20000"/>
              </a:spcBef>
              <a:buFont typeface="Arial" panose="020B0604020202020204"/>
              <a:buChar char="•"/>
              <a:defRPr kumimoji="1" sz="16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kumimoji="1" sz="16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kumimoji="1" sz="16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kumimoji="1" sz="1600" kern="1200">
                <a:solidFill>
                  <a:schemeClr val="tx1"/>
                </a:solidFill>
                <a:latin typeface="+mn-lt"/>
                <a:ea typeface="+mn-ea"/>
                <a:cs typeface="+mn-cs"/>
              </a:defRPr>
            </a:lvl9pPr>
          </a:lstStyle>
          <a:p>
            <a:pPr marL="0" algn="l">
              <a:buClrTx/>
              <a:buSzTx/>
              <a:buFontTx/>
              <a:buNone/>
            </a:pPr>
            <a:r>
              <a:rPr lang="en-US" sz="2000" b="1">
                <a:solidFill>
                  <a:srgbClr val="138357"/>
                </a:solidFill>
                <a:latin typeface="Arial" panose="020B0604020202020204" pitchFamily="34" charset="0"/>
                <a:cs typeface="Arial" panose="020B0604020202020204" pitchFamily="34" charset="0"/>
                <a:sym typeface="+mn-ea"/>
              </a:rPr>
              <a:t>Giải pháp</a:t>
            </a:r>
            <a:endParaRPr lang="en-US" sz="2000">
              <a:latin typeface="Arial" panose="020B0604020202020204" pitchFamily="34" charset="0"/>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p14:dur="500">
        <p:sndAc>
          <p:stSnd>
            <p:snd r:embed="rId1" name="suction.wav"/>
          </p:stSnd>
        </p:sndAc>
      </p:transition>
    </mc:Choice>
    <mc:Fallback>
      <p:transition>
        <p:sndAc>
          <p:stSnd>
            <p:snd r:embed="rId1" name="suction.wav"/>
          </p:stSnd>
        </p:sndAc>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sym typeface="+mn-ea"/>
              </a:rPr>
              <a:t>8. Composite Pattern</a:t>
            </a:r>
            <a:endParaRPr lang="en-US" b="1">
              <a:latin typeface="Arial" panose="020B0604020202020204" pitchFamily="34" charset="0"/>
              <a:cs typeface="Arial" panose="020B0604020202020204" pitchFamily="34" charset="0"/>
            </a:endParaRPr>
          </a:p>
        </p:txBody>
      </p:sp>
      <p:sp>
        <p:nvSpPr>
          <p:cNvPr id="4" name="Date Placeholder 3"/>
          <p:cNvSpPr>
            <a:spLocks noGrp="1"/>
          </p:cNvSpPr>
          <p:nvPr>
            <p:ph type="dt" sz="half" idx="10"/>
          </p:nvPr>
        </p:nvSpPr>
        <p:spPr/>
        <p:txBody>
          <a:bodyPr/>
          <a:p>
            <a:r>
              <a:rPr lang="en-US" altLang="ja-JP">
                <a:sym typeface="+mn-ea"/>
              </a:rPr>
              <a:t>26 November 2020</a:t>
            </a:r>
            <a:endParaRPr kumimoji="1" lang="ja-JP" altLang="en-US"/>
          </a:p>
        </p:txBody>
      </p:sp>
      <p:sp>
        <p:nvSpPr>
          <p:cNvPr id="5" name="Footer Placeholder 4"/>
          <p:cNvSpPr>
            <a:spLocks noGrp="1"/>
          </p:cNvSpPr>
          <p:nvPr>
            <p:ph type="ftr" sz="quarter" idx="11"/>
          </p:nvPr>
        </p:nvSpPr>
        <p:spPr/>
        <p:txBody>
          <a:bodyPr/>
          <a:p>
            <a:r>
              <a:rPr kumimoji="1" lang="en-US" altLang="ja-JP"/>
              <a:t>LAMPART</a:t>
            </a:r>
            <a:endParaRPr kumimoji="1" lang="ja-JP" altLang="en-US"/>
          </a:p>
        </p:txBody>
      </p:sp>
      <p:sp>
        <p:nvSpPr>
          <p:cNvPr id="6" name="Slide Number Placeholder 5"/>
          <p:cNvSpPr>
            <a:spLocks noGrp="1"/>
          </p:cNvSpPr>
          <p:nvPr>
            <p:ph type="sldNum" sz="quarter" idx="12"/>
          </p:nvPr>
        </p:nvSpPr>
        <p:spPr/>
        <p:txBody>
          <a:bodyPr/>
          <a:p>
            <a:fld id="{C461C328-E9FF-BE48-9F5C-B11C11EC60FE}" type="slidenum">
              <a:rPr kumimoji="1" lang="ja-JP" altLang="en-US" smtClean="0"/>
            </a:fld>
            <a:endParaRPr kumimoji="1" lang="ja-JP" altLang="en-US"/>
          </a:p>
        </p:txBody>
      </p:sp>
      <p:sp>
        <p:nvSpPr>
          <p:cNvPr id="9" name="Content Placeholder 2"/>
          <p:cNvSpPr>
            <a:spLocks noGrp="1"/>
          </p:cNvSpPr>
          <p:nvPr/>
        </p:nvSpPr>
        <p:spPr>
          <a:xfrm>
            <a:off x="457200" y="2278380"/>
            <a:ext cx="1351280" cy="720090"/>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panose="020B0604020202020204"/>
              <a:buChar char="•"/>
              <a:defRPr kumimoji="1" sz="1800" kern="1200">
                <a:solidFill>
                  <a:srgbClr val="7F7F7F"/>
                </a:solidFill>
                <a:latin typeface="Arial" panose="020B0604020202020204" pitchFamily="34" charset="0"/>
                <a:ea typeface="ヒラギノ角ゴ Pro W3"/>
                <a:cs typeface="Arial" panose="020B0604020202020204" pitchFamily="34" charset="0"/>
              </a:defRPr>
            </a:lvl1pPr>
            <a:lvl2pPr marL="742950" indent="-285750" algn="l" defTabSz="457200" rtl="0" eaLnBrk="1" latinLnBrk="0" hangingPunct="1">
              <a:spcBef>
                <a:spcPct val="20000"/>
              </a:spcBef>
              <a:buFont typeface="Arial" panose="020B0604020202020204"/>
              <a:buChar char="–"/>
              <a:defRPr kumimoji="1" sz="1600" kern="1200">
                <a:solidFill>
                  <a:srgbClr val="7F7F7F"/>
                </a:solidFill>
                <a:latin typeface="Arial" panose="020B0604020202020204" pitchFamily="34" charset="0"/>
                <a:ea typeface="ヒラギノ角ゴ Pro W3"/>
                <a:cs typeface="Arial" panose="020B0604020202020204" pitchFamily="34" charset="0"/>
              </a:defRPr>
            </a:lvl2pPr>
            <a:lvl3pPr marL="1143000" indent="-228600" algn="l" defTabSz="457200" rtl="0" eaLnBrk="1" latinLnBrk="0" hangingPunct="1">
              <a:spcBef>
                <a:spcPct val="20000"/>
              </a:spcBef>
              <a:buFont typeface="Arial" panose="020B0604020202020204"/>
              <a:buChar char="•"/>
              <a:defRPr kumimoji="1" sz="1400" kern="1200">
                <a:solidFill>
                  <a:srgbClr val="7F7F7F"/>
                </a:solidFill>
                <a:latin typeface="Arial" panose="020B0604020202020204" pitchFamily="34" charset="0"/>
                <a:ea typeface="ヒラギノ角ゴ Pro W3"/>
                <a:cs typeface="Arial" panose="020B0604020202020204" pitchFamily="34" charset="0"/>
              </a:defRPr>
            </a:lvl3pPr>
            <a:lvl4pPr marL="1600200" indent="-228600" algn="l" defTabSz="457200" rtl="0" eaLnBrk="1" latinLnBrk="0" hangingPunct="1">
              <a:spcBef>
                <a:spcPct val="20000"/>
              </a:spcBef>
              <a:buFont typeface="Arial" panose="020B0604020202020204"/>
              <a:buChar char="–"/>
              <a:defRPr kumimoji="1" sz="1200" kern="1200">
                <a:solidFill>
                  <a:srgbClr val="7F7F7F"/>
                </a:solidFill>
                <a:latin typeface="Arial" panose="020B0604020202020204" pitchFamily="34" charset="0"/>
                <a:ea typeface="ヒラギノ角ゴ Pro W3"/>
                <a:cs typeface="Arial" panose="020B0604020202020204" pitchFamily="34" charset="0"/>
              </a:defRPr>
            </a:lvl4pPr>
            <a:lvl5pPr marL="2057400" indent="-228600" algn="l" defTabSz="457200" rtl="0" eaLnBrk="1" latinLnBrk="0" hangingPunct="1">
              <a:spcBef>
                <a:spcPct val="20000"/>
              </a:spcBef>
              <a:buFont typeface="Arial" panose="020B0604020202020204"/>
              <a:buChar char="»"/>
              <a:defRPr kumimoji="1" sz="1200" kern="1200">
                <a:solidFill>
                  <a:srgbClr val="7F7F7F"/>
                </a:solidFill>
                <a:latin typeface="Arial" panose="020B0604020202020204" pitchFamily="34" charset="0"/>
                <a:ea typeface="ヒラギノ角ゴ Pro W3"/>
                <a:cs typeface="Arial" panose="020B0604020202020204" pitchFamily="34" charset="0"/>
              </a:defRPr>
            </a:lvl5pPr>
            <a:lvl6pPr marL="2514600" indent="-228600" algn="l" defTabSz="457200" rtl="0" eaLnBrk="1" latinLnBrk="0" hangingPunct="1">
              <a:spcBef>
                <a:spcPct val="20000"/>
              </a:spcBef>
              <a:buFont typeface="Arial" panose="020B0604020202020204"/>
              <a:buChar char="•"/>
              <a:defRPr kumimoji="1" sz="16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kumimoji="1" sz="16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kumimoji="1" sz="16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kumimoji="1" sz="1600" kern="1200">
                <a:solidFill>
                  <a:schemeClr val="tx1"/>
                </a:solidFill>
                <a:latin typeface="+mn-lt"/>
                <a:ea typeface="+mn-ea"/>
                <a:cs typeface="+mn-cs"/>
              </a:defRPr>
            </a:lvl9pPr>
          </a:lstStyle>
          <a:p>
            <a:pPr marL="0" algn="l">
              <a:buClrTx/>
              <a:buSzTx/>
              <a:buFontTx/>
              <a:buNone/>
            </a:pPr>
            <a:r>
              <a:rPr lang="en-US" sz="2000" u="sng">
                <a:solidFill>
                  <a:srgbClr val="138357"/>
                </a:solidFill>
                <a:sym typeface="+mn-ea"/>
              </a:rPr>
              <a:t>Thiết kế  </a:t>
            </a:r>
            <a:endParaRPr lang="en-US" sz="2000" u="sng">
              <a:solidFill>
                <a:srgbClr val="138357"/>
              </a:solidFill>
              <a:sym typeface="+mn-ea"/>
            </a:endParaRPr>
          </a:p>
        </p:txBody>
      </p:sp>
      <p:pic>
        <p:nvPicPr>
          <p:cNvPr id="7" name="Content Placeholder 6" descr="dn"/>
          <p:cNvPicPr>
            <a:picLocks noChangeAspect="1"/>
          </p:cNvPicPr>
          <p:nvPr>
            <p:ph idx="1"/>
          </p:nvPr>
        </p:nvPicPr>
        <p:blipFill>
          <a:blip r:embed="rId1"/>
          <a:srcRect t="8049"/>
          <a:stretch>
            <a:fillRect/>
          </a:stretch>
        </p:blipFill>
        <p:spPr>
          <a:xfrm>
            <a:off x="2305050" y="1583690"/>
            <a:ext cx="5617210" cy="4972050"/>
          </a:xfrm>
          <a:prstGeom prst="rect">
            <a:avLst/>
          </a:prstGeom>
        </p:spPr>
      </p:pic>
      <p:sp>
        <p:nvSpPr>
          <p:cNvPr id="11" name="Oval 10"/>
          <p:cNvSpPr/>
          <p:nvPr/>
        </p:nvSpPr>
        <p:spPr>
          <a:xfrm>
            <a:off x="3124200" y="4018280"/>
            <a:ext cx="401955" cy="507365"/>
          </a:xfrm>
          <a:prstGeom prst="ellipse">
            <a:avLst/>
          </a:prstGeom>
        </p:spPr>
        <p:style>
          <a:lnRef idx="1">
            <a:schemeClr val="accent3"/>
          </a:lnRef>
          <a:fillRef idx="2">
            <a:schemeClr val="accent3"/>
          </a:fillRef>
          <a:effectRef idx="1">
            <a:schemeClr val="accent3"/>
          </a:effectRef>
          <a:fontRef idx="minor">
            <a:schemeClr val="dk1"/>
          </a:fontRef>
        </p:style>
        <p:txBody>
          <a:bodyPr/>
          <a:p>
            <a:r>
              <a:rPr lang="en-US"/>
              <a:t>1</a:t>
            </a:r>
            <a:endParaRPr lang="en-US"/>
          </a:p>
        </p:txBody>
      </p:sp>
      <p:sp>
        <p:nvSpPr>
          <p:cNvPr id="3" name="Content Placeholder 2"/>
          <p:cNvSpPr>
            <a:spLocks noGrp="1"/>
          </p:cNvSpPr>
          <p:nvPr/>
        </p:nvSpPr>
        <p:spPr>
          <a:xfrm>
            <a:off x="595630" y="1364615"/>
            <a:ext cx="2667000" cy="534035"/>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panose="020B0604020202020204"/>
              <a:buChar char="•"/>
              <a:defRPr kumimoji="1" sz="1800" kern="1200">
                <a:solidFill>
                  <a:srgbClr val="7F7F7F"/>
                </a:solidFill>
                <a:latin typeface="Arial" panose="020B0604020202020204" pitchFamily="34" charset="0"/>
                <a:ea typeface="ヒラギノ角ゴ Pro W3"/>
                <a:cs typeface="Arial" panose="020B0604020202020204" pitchFamily="34" charset="0"/>
              </a:defRPr>
            </a:lvl1pPr>
            <a:lvl2pPr marL="742950" indent="-285750" algn="l" defTabSz="457200" rtl="0" eaLnBrk="1" latinLnBrk="0" hangingPunct="1">
              <a:spcBef>
                <a:spcPct val="20000"/>
              </a:spcBef>
              <a:buFont typeface="Arial" panose="020B0604020202020204"/>
              <a:buChar char="–"/>
              <a:defRPr kumimoji="1" sz="1600" kern="1200">
                <a:solidFill>
                  <a:srgbClr val="7F7F7F"/>
                </a:solidFill>
                <a:latin typeface="Arial" panose="020B0604020202020204" pitchFamily="34" charset="0"/>
                <a:ea typeface="ヒラギノ角ゴ Pro W3"/>
                <a:cs typeface="Arial" panose="020B0604020202020204" pitchFamily="34" charset="0"/>
              </a:defRPr>
            </a:lvl2pPr>
            <a:lvl3pPr marL="1143000" indent="-228600" algn="l" defTabSz="457200" rtl="0" eaLnBrk="1" latinLnBrk="0" hangingPunct="1">
              <a:spcBef>
                <a:spcPct val="20000"/>
              </a:spcBef>
              <a:buFont typeface="Arial" panose="020B0604020202020204"/>
              <a:buChar char="•"/>
              <a:defRPr kumimoji="1" sz="1400" kern="1200">
                <a:solidFill>
                  <a:srgbClr val="7F7F7F"/>
                </a:solidFill>
                <a:latin typeface="Arial" panose="020B0604020202020204" pitchFamily="34" charset="0"/>
                <a:ea typeface="ヒラギノ角ゴ Pro W3"/>
                <a:cs typeface="Arial" panose="020B0604020202020204" pitchFamily="34" charset="0"/>
              </a:defRPr>
            </a:lvl3pPr>
            <a:lvl4pPr marL="1600200" indent="-228600" algn="l" defTabSz="457200" rtl="0" eaLnBrk="1" latinLnBrk="0" hangingPunct="1">
              <a:spcBef>
                <a:spcPct val="20000"/>
              </a:spcBef>
              <a:buFont typeface="Arial" panose="020B0604020202020204"/>
              <a:buChar char="–"/>
              <a:defRPr kumimoji="1" sz="1200" kern="1200">
                <a:solidFill>
                  <a:srgbClr val="7F7F7F"/>
                </a:solidFill>
                <a:latin typeface="Arial" panose="020B0604020202020204" pitchFamily="34" charset="0"/>
                <a:ea typeface="ヒラギノ角ゴ Pro W3"/>
                <a:cs typeface="Arial" panose="020B0604020202020204" pitchFamily="34" charset="0"/>
              </a:defRPr>
            </a:lvl4pPr>
            <a:lvl5pPr marL="2057400" indent="-228600" algn="l" defTabSz="457200" rtl="0" eaLnBrk="1" latinLnBrk="0" hangingPunct="1">
              <a:spcBef>
                <a:spcPct val="20000"/>
              </a:spcBef>
              <a:buFont typeface="Arial" panose="020B0604020202020204"/>
              <a:buChar char="»"/>
              <a:defRPr kumimoji="1" sz="1200" kern="1200">
                <a:solidFill>
                  <a:srgbClr val="7F7F7F"/>
                </a:solidFill>
                <a:latin typeface="Arial" panose="020B0604020202020204" pitchFamily="34" charset="0"/>
                <a:ea typeface="ヒラギノ角ゴ Pro W3"/>
                <a:cs typeface="Arial" panose="020B0604020202020204" pitchFamily="34" charset="0"/>
              </a:defRPr>
            </a:lvl5pPr>
            <a:lvl6pPr marL="2514600" indent="-228600" algn="l" defTabSz="457200" rtl="0" eaLnBrk="1" latinLnBrk="0" hangingPunct="1">
              <a:spcBef>
                <a:spcPct val="20000"/>
              </a:spcBef>
              <a:buFont typeface="Arial" panose="020B0604020202020204"/>
              <a:buChar char="•"/>
              <a:defRPr kumimoji="1" sz="16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kumimoji="1" sz="16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kumimoji="1" sz="16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kumimoji="1" sz="1600" kern="1200">
                <a:solidFill>
                  <a:schemeClr val="tx1"/>
                </a:solidFill>
                <a:latin typeface="+mn-lt"/>
                <a:ea typeface="+mn-ea"/>
                <a:cs typeface="+mn-cs"/>
              </a:defRPr>
            </a:lvl9pPr>
          </a:lstStyle>
          <a:p>
            <a:pPr marL="0" algn="l">
              <a:buClrTx/>
              <a:buSzTx/>
              <a:buFontTx/>
              <a:buNone/>
            </a:pPr>
            <a:r>
              <a:rPr lang="en-US" sz="2000" b="1">
                <a:solidFill>
                  <a:srgbClr val="FF0000"/>
                </a:solidFill>
                <a:sym typeface="+mn-ea"/>
              </a:rPr>
              <a:t>Ví dụ 2:</a:t>
            </a:r>
            <a:endParaRPr lang="en-US" sz="2000">
              <a:solidFill>
                <a:srgbClr val="138357"/>
              </a:solidFill>
              <a:sym typeface="+mn-ea"/>
            </a:endParaRPr>
          </a:p>
        </p:txBody>
      </p:sp>
    </p:spTree>
  </p:cSld>
  <p:clrMapOvr>
    <a:masterClrMapping/>
  </p:clrMapOvr>
  <mc:AlternateContent xmlns:mc="http://schemas.openxmlformats.org/markup-compatibility/2006">
    <mc:Choice xmlns:p14="http://schemas.microsoft.com/office/powerpoint/2010/main" Requires="p14">
      <p:transition p14:dur="500">
        <p:sndAc>
          <p:stSnd>
            <p:snd r:embed="rId2" name="suction.wav"/>
          </p:stSnd>
        </p:sndAc>
      </p:transition>
    </mc:Choice>
    <mc:Fallback>
      <p:transition>
        <p:sndAc>
          <p:stSnd>
            <p:snd r:embed="rId2" name="suction.wav"/>
          </p:stSnd>
        </p:sndAc>
      </p:transition>
    </mc:Fallback>
  </mc:AlternateContent>
</p:sld>
</file>

<file path=ppt/theme/theme1.xml><?xml version="1.0" encoding="utf-8"?>
<a:theme xmlns:a="http://schemas.openxmlformats.org/drawingml/2006/main" name="Lampart.PowerpointTemplate">
  <a:themeElements>
    <a:clrScheme name="シャープ">
      <a:dk1>
        <a:sysClr val="windowText" lastClr="000000"/>
      </a:dk1>
      <a:lt1>
        <a:sysClr val="window" lastClr="FFFFFF"/>
      </a:lt1>
      <a:dk2>
        <a:srgbClr val="318FC5"/>
      </a:dk2>
      <a:lt2>
        <a:srgbClr val="AEE8FB"/>
      </a:lt2>
      <a:accent1>
        <a:srgbClr val="76C5EF"/>
      </a:accent1>
      <a:accent2>
        <a:srgbClr val="FEA022"/>
      </a:accent2>
      <a:accent3>
        <a:srgbClr val="FF6700"/>
      </a:accent3>
      <a:accent4>
        <a:srgbClr val="70A525"/>
      </a:accent4>
      <a:accent5>
        <a:srgbClr val="A5D848"/>
      </a:accent5>
      <a:accent6>
        <a:srgbClr val="20768C"/>
      </a:accent6>
      <a:hlink>
        <a:srgbClr val="7AB6E8"/>
      </a:hlink>
      <a:folHlink>
        <a:srgbClr val="83B0D3"/>
      </a:folHlink>
    </a:clrScheme>
    <a:fontScheme name="ペーパー">
      <a:majorFont>
        <a:latin typeface="Constantia"/>
        <a:ea typeface=""/>
        <a:cs typeface=""/>
        <a:font script="Jpan" typeface="ヒラギノ角ゴ Pro W3"/>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onstantia"/>
        <a:ea typeface=""/>
        <a:cs typeface=""/>
        <a:font script="Jpan" typeface="ヒラギノ角ゴ Pro W3"/>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ホワイ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ホワイ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Lampart.昇給賞与の反映・支給時点の変更201812</Template>
  <TotalTime>0</TotalTime>
  <Words>4016</Words>
  <Application>WPS Presentation</Application>
  <PresentationFormat>On-screen Show (4:3)</PresentationFormat>
  <Paragraphs>198</Paragraphs>
  <Slides>14</Slides>
  <Notes>1</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14</vt:i4>
      </vt:variant>
    </vt:vector>
  </HeadingPairs>
  <TitlesOfParts>
    <vt:vector size="27" baseType="lpstr">
      <vt:lpstr>Arial</vt:lpstr>
      <vt:lpstr>SimSun</vt:lpstr>
      <vt:lpstr>Wingdings</vt:lpstr>
      <vt:lpstr>ヒラギノ角ゴ Pro W3</vt:lpstr>
      <vt:lpstr>Segoe Print</vt:lpstr>
      <vt:lpstr>Arial</vt:lpstr>
      <vt:lpstr>ヒラギノ角ゴ Pro W6</vt:lpstr>
      <vt:lpstr>Constantia</vt:lpstr>
      <vt:lpstr>Microsoft YaHei</vt:lpstr>
      <vt:lpstr>Arial Unicode MS</vt:lpstr>
      <vt:lpstr>MS PGothic</vt:lpstr>
      <vt:lpstr>Calibri</vt:lpstr>
      <vt:lpstr>Lampart.PowerpointTemplate</vt:lpstr>
      <vt:lpstr>8. Composite Pattern</vt:lpstr>
      <vt:lpstr>8. Composite Pattern</vt:lpstr>
      <vt:lpstr>8. Composite Pattern</vt:lpstr>
      <vt:lpstr>8. Composite Pattern</vt:lpstr>
      <vt:lpstr>8. Composite Pattern</vt:lpstr>
      <vt:lpstr>8. Composite Pattern</vt:lpstr>
      <vt:lpstr>8. Composite Pattern</vt:lpstr>
      <vt:lpstr>8. Composite Pattern</vt:lpstr>
      <vt:lpstr>8. Composite Pattern</vt:lpstr>
      <vt:lpstr>8. Composite Pattern</vt:lpstr>
      <vt:lpstr>8. Composite Pattern</vt:lpstr>
      <vt:lpstr>8. Composite Pattern</vt:lpstr>
      <vt:lpstr>8. Composite Pattern</vt:lpstr>
      <vt:lpstr>8. Composite Pattern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THAY ĐỔI THỜI ĐIỂM ĐÁNH GIÁ LƯƠNG THƯỞNG</dc:title>
  <dc:creator>General affairs</dc:creator>
  <cp:lastModifiedBy>van_tan</cp:lastModifiedBy>
  <cp:revision>277</cp:revision>
  <dcterms:created xsi:type="dcterms:W3CDTF">2018-12-23T03:59:00Z</dcterms:created>
  <dcterms:modified xsi:type="dcterms:W3CDTF">2020-12-03T04:20:28Z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1033-11.2.0.9669</vt:lpwstr>
  </property>
</Properties>
</file>