
<file path=[Content_Types].xml><?xml version="1.0" encoding="utf-8"?>
<Types xmlns="http://schemas.openxmlformats.org/package/2006/content-types">
  <Default Extension="jpeg" ContentType="image/jpeg"/>
  <Default Extension="xlsx" ContentType="application/vnd.openxmlformats-officedocument.spreadsheetml.sheet"/>
  <Default Extension="wav" ContentType="audio/x-wav"/>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autoCompressPictures="0">
  <p:sldMasterIdLst>
    <p:sldMasterId id="2147483648" r:id="rId1"/>
  </p:sldMasterIdLst>
  <p:notesMasterIdLst>
    <p:notesMasterId r:id="rId4"/>
  </p:notesMasterIdLst>
  <p:handoutMasterIdLst>
    <p:handoutMasterId r:id="rId17"/>
  </p:handoutMasterIdLst>
  <p:sldIdLst>
    <p:sldId id="368" r:id="rId3"/>
    <p:sldId id="369" r:id="rId5"/>
    <p:sldId id="389" r:id="rId6"/>
    <p:sldId id="370" r:id="rId7"/>
    <p:sldId id="371" r:id="rId8"/>
    <p:sldId id="373" r:id="rId9"/>
    <p:sldId id="376" r:id="rId10"/>
    <p:sldId id="377" r:id="rId11"/>
    <p:sldId id="378" r:id="rId12"/>
    <p:sldId id="379" r:id="rId13"/>
    <p:sldId id="382" r:id="rId14"/>
    <p:sldId id="383" r:id="rId15"/>
    <p:sldId id="384" r:id="rId16"/>
  </p:sldIdLst>
  <p:sldSz cx="9144000" cy="6858000" type="screen4x3"/>
  <p:notesSz cx="6858000" cy="9144000"/>
  <p:defaultText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scaleToFitPaper="1"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8D7A"/>
    <a:srgbClr val="8FA83D"/>
    <a:srgbClr val="769B20"/>
    <a:srgbClr val="138357"/>
    <a:srgbClr val="E2683C"/>
    <a:srgbClr val="B8D84F"/>
    <a:srgbClr val="1ACD87"/>
    <a:srgbClr val="1DD990"/>
    <a:srgbClr val="30A5E6"/>
    <a:srgbClr val="1C9AD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snapToObjects="1">
      <p:cViewPr varScale="1">
        <p:scale>
          <a:sx n="80" d="100"/>
          <a:sy n="80" d="100"/>
        </p:scale>
        <p:origin x="1140" y="96"/>
      </p:cViewPr>
      <p:guideLst>
        <p:guide orient="horz" pos="2185"/>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87" d="100"/>
          <a:sy n="87" d="100"/>
        </p:scale>
        <p:origin x="3840" y="66"/>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handoutMaster" Target="handoutMasters/handoutMaster1.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Workbook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系列 1</c:v>
                </c:pt>
              </c:strCache>
            </c:strRef>
          </c:tx>
          <c:spPr>
            <a:solidFill>
              <a:schemeClr val="accent5">
                <a:lumMod val="50000"/>
              </a:schemeClr>
            </a:solidFill>
          </c:spPr>
          <c:invertIfNegative val="0"/>
          <c:dLbls>
            <c:delete val="1"/>
          </c:dLbls>
          <c:cat>
            <c:strRef>
              <c:f>Sheet1!$A$2:$A$5</c:f>
              <c:strCache>
                <c:ptCount val="4"/>
                <c:pt idx="0">
                  <c:v>項目 1</c:v>
                </c:pt>
                <c:pt idx="1">
                  <c:v>項目 2</c:v>
                </c:pt>
                <c:pt idx="2">
                  <c:v>項目 3</c:v>
                </c:pt>
                <c:pt idx="3">
                  <c:v>項目 4</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系列 2</c:v>
                </c:pt>
              </c:strCache>
            </c:strRef>
          </c:tx>
          <c:spPr>
            <a:solidFill>
              <a:schemeClr val="accent5">
                <a:lumMod val="75000"/>
              </a:schemeClr>
            </a:solidFill>
          </c:spPr>
          <c:invertIfNegative val="0"/>
          <c:dLbls>
            <c:delete val="1"/>
          </c:dLbls>
          <c:cat>
            <c:strRef>
              <c:f>Sheet1!$A$2:$A$5</c:f>
              <c:strCache>
                <c:ptCount val="4"/>
                <c:pt idx="0">
                  <c:v>項目 1</c:v>
                </c:pt>
                <c:pt idx="1">
                  <c:v>項目 2</c:v>
                </c:pt>
                <c:pt idx="2">
                  <c:v>項目 3</c:v>
                </c:pt>
                <c:pt idx="3">
                  <c:v>項目 4</c:v>
                </c:pt>
              </c:strCache>
            </c:strRef>
          </c:cat>
          <c:val>
            <c:numRef>
              <c:f>Sheet1!$C$2:$C$5</c:f>
              <c:numCache>
                <c:formatCode>General</c:formatCode>
                <c:ptCount val="4"/>
                <c:pt idx="0">
                  <c:v>2.4</c:v>
                </c:pt>
                <c:pt idx="1">
                  <c:v>4.4</c:v>
                </c:pt>
                <c:pt idx="2">
                  <c:v>1.8</c:v>
                </c:pt>
                <c:pt idx="3">
                  <c:v>2.8</c:v>
                </c:pt>
              </c:numCache>
            </c:numRef>
          </c:val>
        </c:ser>
        <c:ser>
          <c:idx val="2"/>
          <c:order val="2"/>
          <c:tx>
            <c:strRef>
              <c:f>Sheet1!$D$1</c:f>
              <c:strCache>
                <c:ptCount val="1"/>
                <c:pt idx="0">
                  <c:v>系列 3</c:v>
                </c:pt>
              </c:strCache>
            </c:strRef>
          </c:tx>
          <c:spPr>
            <a:solidFill>
              <a:schemeClr val="accent5">
                <a:lumMod val="60000"/>
                <a:lumOff val="40000"/>
              </a:schemeClr>
            </a:solidFill>
          </c:spPr>
          <c:invertIfNegative val="0"/>
          <c:dLbls>
            <c:delete val="1"/>
          </c:dLbls>
          <c:cat>
            <c:strRef>
              <c:f>Sheet1!$A$2:$A$5</c:f>
              <c:strCache>
                <c:ptCount val="4"/>
                <c:pt idx="0">
                  <c:v>項目 1</c:v>
                </c:pt>
                <c:pt idx="1">
                  <c:v>項目 2</c:v>
                </c:pt>
                <c:pt idx="2">
                  <c:v>項目 3</c:v>
                </c:pt>
                <c:pt idx="3">
                  <c:v>項目 4</c:v>
                </c:pt>
              </c:strCache>
            </c:strRef>
          </c:cat>
          <c:val>
            <c:numRef>
              <c:f>Sheet1!$D$2:$D$5</c:f>
              <c:numCache>
                <c:formatCode>General</c:formatCode>
                <c:ptCount val="4"/>
                <c:pt idx="0">
                  <c:v>2</c:v>
                </c:pt>
                <c:pt idx="1">
                  <c:v>2</c:v>
                </c:pt>
                <c:pt idx="2">
                  <c:v>3</c:v>
                </c:pt>
                <c:pt idx="3">
                  <c:v>5</c:v>
                </c:pt>
              </c:numCache>
            </c:numRef>
          </c:val>
        </c:ser>
        <c:dLbls>
          <c:showLegendKey val="0"/>
          <c:showVal val="0"/>
          <c:showCatName val="0"/>
          <c:showSerName val="0"/>
          <c:showPercent val="0"/>
          <c:showBubbleSize val="0"/>
        </c:dLbls>
        <c:gapWidth val="150"/>
        <c:axId val="2140011640"/>
        <c:axId val="-2127027640"/>
      </c:barChart>
      <c:catAx>
        <c:axId val="2140011640"/>
        <c:scaling>
          <c:orientation val="minMax"/>
        </c:scaling>
        <c:delete val="0"/>
        <c:axPos val="b"/>
        <c:numFmt formatCode="General" sourceLinked="0"/>
        <c:majorTickMark val="out"/>
        <c:minorTickMark val="none"/>
        <c:tickLblPos val="nextTo"/>
        <c:txPr>
          <a:bodyPr rot="-60000000" spcFirstLastPara="0" vertOverflow="ellipsis" vert="horz" wrap="square" anchor="ctr" anchorCtr="1"/>
          <a:lstStyle/>
          <a:p>
            <a:pPr>
              <a:defRPr lang="ja-JP" sz="1400" b="0" i="0" u="none" strike="noStrike" kern="1200" baseline="0">
                <a:solidFill>
                  <a:srgbClr val="7F7F7F"/>
                </a:solidFill>
                <a:latin typeface="+mn-lt"/>
                <a:ea typeface="+mn-ea"/>
                <a:cs typeface="+mn-cs"/>
              </a:defRPr>
            </a:pPr>
          </a:p>
        </c:txPr>
        <c:crossAx val="-2127027640"/>
        <c:crosses val="autoZero"/>
        <c:auto val="1"/>
        <c:lblAlgn val="ctr"/>
        <c:lblOffset val="100"/>
        <c:noMultiLvlLbl val="0"/>
      </c:catAx>
      <c:valAx>
        <c:axId val="-2127027640"/>
        <c:scaling>
          <c:orientation val="minMax"/>
        </c:scaling>
        <c:delete val="0"/>
        <c:axPos val="l"/>
        <c:majorGridlines>
          <c:spPr>
            <a:ln w="9525" cap="flat" cmpd="sng" algn="ctr">
              <a:solidFill>
                <a:schemeClr val="bg1">
                  <a:lumMod val="85000"/>
                </a:schemeClr>
              </a:solidFill>
              <a:prstDash val="solid"/>
              <a:round/>
            </a:ln>
          </c:spPr>
        </c:majorGridlines>
        <c:numFmt formatCode="General" sourceLinked="1"/>
        <c:majorTickMark val="out"/>
        <c:minorTickMark val="none"/>
        <c:tickLblPos val="nextTo"/>
        <c:txPr>
          <a:bodyPr rot="-60000000" spcFirstLastPara="0" vertOverflow="ellipsis" vert="horz" wrap="square" anchor="ctr" anchorCtr="1"/>
          <a:lstStyle/>
          <a:p>
            <a:pPr>
              <a:defRPr lang="ja-JP" sz="1400" b="0" i="0" u="none" strike="noStrike" kern="1200" baseline="0">
                <a:solidFill>
                  <a:schemeClr val="bg1">
                    <a:lumMod val="50000"/>
                  </a:schemeClr>
                </a:solidFill>
                <a:latin typeface="+mn-lt"/>
                <a:ea typeface="+mn-ea"/>
                <a:cs typeface="+mn-cs"/>
              </a:defRPr>
            </a:pPr>
          </a:p>
        </c:txPr>
        <c:crossAx val="2140011640"/>
        <c:crosses val="autoZero"/>
        <c:crossBetween val="between"/>
      </c:valAx>
      <c:spPr>
        <a:ln>
          <a:solidFill>
            <a:schemeClr val="bg1">
              <a:lumMod val="75000"/>
            </a:schemeClr>
          </a:solidFill>
        </a:ln>
      </c:spPr>
    </c:plotArea>
    <c:legend>
      <c:legendPos val="r"/>
      <c:layout/>
      <c:overlay val="0"/>
      <c:txPr>
        <a:bodyPr rot="0" spcFirstLastPara="0" vertOverflow="ellipsis" vert="horz" wrap="square" anchor="ctr" anchorCtr="1"/>
        <a:lstStyle/>
        <a:p>
          <a:pPr>
            <a:defRPr lang="ja-JP" sz="1400" b="0" i="0" u="none" strike="noStrike" kern="1200" baseline="0">
              <a:solidFill>
                <a:srgbClr val="7F7F7F"/>
              </a:solidFill>
              <a:latin typeface="+mn-lt"/>
              <a:ea typeface="+mn-ea"/>
              <a:cs typeface="+mn-cs"/>
            </a:defRPr>
          </a:pPr>
        </a:p>
      </c:txPr>
    </c:legend>
    <c:plotVisOnly val="1"/>
    <c:dispBlanksAs val="gap"/>
    <c:showDLblsOverMax val="0"/>
  </c:chart>
  <c:txPr>
    <a:bodyPr/>
    <a:lstStyle/>
    <a:p>
      <a:pPr>
        <a:defRPr lang="en-US" sz="1800"/>
      </a:pPr>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9EB07D4-74BB-2143-B6E1-D7BDC262966D}" type="datetime1">
              <a:rPr kumimoji="1" lang="ja-JP" altLang="en-US" smtClean="0"/>
            </a:fld>
            <a:endParaRPr kumimoji="1" lang="ja-JP" altLang="en-US"/>
          </a:p>
        </p:txBody>
      </p:sp>
      <p:sp>
        <p:nvSpPr>
          <p:cNvPr id="4" name="フッター プレースホルダー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ED977F6-EEB5-B64D-B09F-873C07C964A9}" type="slidenum">
              <a:rPr kumimoji="1" lang="ja-JP" altLang="en-US" smtClean="0"/>
            </a:fld>
            <a:endParaRPr kumimoji="1" lang="ja-JP" alt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2C20CBF-1C77-C34D-8AC8-6799BD4E13E8}" type="datetime1">
              <a:rPr kumimoji="1" lang="ja-JP" altLang="en-US" smtClean="0"/>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endParaRPr kumimoji="1" lang="ja-JP" altLang="en-US"/>
          </a:p>
          <a:p>
            <a:pPr lvl="1"/>
            <a:r>
              <a:rPr kumimoji="1" lang="ja-JP" altLang="en-US"/>
              <a:t>第 </a:t>
            </a:r>
            <a:r>
              <a:rPr kumimoji="1" lang="en-US" altLang="ja-JP"/>
              <a:t>2 </a:t>
            </a:r>
            <a:r>
              <a:rPr kumimoji="1" lang="ja-JP" altLang="en-US"/>
              <a:t>レベル</a:t>
            </a:r>
            <a:endParaRPr kumimoji="1" lang="ja-JP" altLang="en-US"/>
          </a:p>
          <a:p>
            <a:pPr lvl="2"/>
            <a:r>
              <a:rPr kumimoji="1" lang="ja-JP" altLang="en-US"/>
              <a:t>第 </a:t>
            </a:r>
            <a:r>
              <a:rPr kumimoji="1" lang="en-US" altLang="ja-JP"/>
              <a:t>3 </a:t>
            </a:r>
            <a:r>
              <a:rPr kumimoji="1" lang="ja-JP" altLang="en-US"/>
              <a:t>レベル</a:t>
            </a:r>
            <a:endParaRPr kumimoji="1" lang="ja-JP" altLang="en-US"/>
          </a:p>
          <a:p>
            <a:pPr lvl="3"/>
            <a:r>
              <a:rPr kumimoji="1" lang="ja-JP" altLang="en-US"/>
              <a:t>第 </a:t>
            </a:r>
            <a:r>
              <a:rPr kumimoji="1" lang="en-US" altLang="ja-JP"/>
              <a:t>4 </a:t>
            </a:r>
            <a:r>
              <a:rPr kumimoji="1" lang="ja-JP" altLang="en-US"/>
              <a:t>レベル</a:t>
            </a:r>
            <a:endParaRPr kumimoji="1" lang="ja-JP" altLang="en-US"/>
          </a:p>
          <a:p>
            <a:pPr lvl="4"/>
            <a:r>
              <a:rPr kumimoji="1" lang="ja-JP" altLang="en-US"/>
              <a:t>第 </a:t>
            </a:r>
            <a:r>
              <a:rPr kumimoji="1" lang="en-US" altLang="ja-JP"/>
              <a:t>5 </a:t>
            </a:r>
            <a:r>
              <a:rPr kumimoji="1" lang="ja-JP" altLang="en-US"/>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39DB9F7-2B8C-C142-B834-14CC6096F025}" type="slidenum">
              <a:rPr kumimoji="1" lang="ja-JP" altLang="en-US" smtClean="0"/>
            </a:fld>
            <a:endParaRPr kumimoji="1" lang="ja-JP" altLang="en-US"/>
          </a:p>
        </p:txBody>
      </p:sp>
    </p:spTree>
  </p:cSld>
  <p:clrMap bg1="lt1" tx1="dk1" bg2="lt2" tx2="dk2" accent1="accent1" accent2="accent2" accent3="accent3" accent4="accent4" accent5="accent5" accent6="accent6" hlink="hlink" folHlink="folHlink"/>
  <p:hf hdr="0" ftr="0" dt="0"/>
  <p:notesStyle>
    <a:lvl1pPr marL="0" algn="l" defTabSz="457200" rtl="0" eaLnBrk="1" latinLnBrk="0" hangingPunct="1">
      <a:defRPr kumimoji="1" sz="1200" kern="1200">
        <a:solidFill>
          <a:schemeClr val="tx1"/>
        </a:solidFill>
        <a:latin typeface="+mn-lt"/>
        <a:ea typeface="+mn-ea"/>
        <a:cs typeface="+mn-cs"/>
      </a:defRPr>
    </a:lvl1pPr>
    <a:lvl2pPr marL="457200" algn="l" defTabSz="457200" rtl="0" eaLnBrk="1" latinLnBrk="0" hangingPunct="1">
      <a:defRPr kumimoji="1" sz="1200" kern="1200">
        <a:solidFill>
          <a:schemeClr val="tx1"/>
        </a:solidFill>
        <a:latin typeface="+mn-lt"/>
        <a:ea typeface="+mn-ea"/>
        <a:cs typeface="+mn-cs"/>
      </a:defRPr>
    </a:lvl2pPr>
    <a:lvl3pPr marL="914400" algn="l" defTabSz="457200" rtl="0" eaLnBrk="1" latinLnBrk="0" hangingPunct="1">
      <a:defRPr kumimoji="1" sz="1200" kern="1200">
        <a:solidFill>
          <a:schemeClr val="tx1"/>
        </a:solidFill>
        <a:latin typeface="+mn-lt"/>
        <a:ea typeface="+mn-ea"/>
        <a:cs typeface="+mn-cs"/>
      </a:defRPr>
    </a:lvl3pPr>
    <a:lvl4pPr marL="1371600" algn="l" defTabSz="457200" rtl="0" eaLnBrk="1" latinLnBrk="0" hangingPunct="1">
      <a:defRPr kumimoji="1" sz="1200" kern="1200">
        <a:solidFill>
          <a:schemeClr val="tx1"/>
        </a:solidFill>
        <a:latin typeface="+mn-lt"/>
        <a:ea typeface="+mn-ea"/>
        <a:cs typeface="+mn-cs"/>
      </a:defRPr>
    </a:lvl4pPr>
    <a:lvl5pPr marL="1828800" algn="l" defTabSz="457200" rtl="0" eaLnBrk="1" latinLnBrk="0" hangingPunct="1">
      <a:defRPr kumimoji="1" sz="1200" kern="1200">
        <a:solidFill>
          <a:schemeClr val="tx1"/>
        </a:solidFill>
        <a:latin typeface="+mn-lt"/>
        <a:ea typeface="+mn-ea"/>
        <a:cs typeface="+mn-cs"/>
      </a:defRPr>
    </a:lvl5pPr>
    <a:lvl6pPr marL="2286000" algn="l" defTabSz="457200" rtl="0" eaLnBrk="1" latinLnBrk="0" hangingPunct="1">
      <a:defRPr kumimoji="1" sz="1200" kern="1200">
        <a:solidFill>
          <a:schemeClr val="tx1"/>
        </a:solidFill>
        <a:latin typeface="+mn-lt"/>
        <a:ea typeface="+mn-ea"/>
        <a:cs typeface="+mn-cs"/>
      </a:defRPr>
    </a:lvl6pPr>
    <a:lvl7pPr marL="2743200" algn="l" defTabSz="457200" rtl="0" eaLnBrk="1" latinLnBrk="0" hangingPunct="1">
      <a:defRPr kumimoji="1" sz="1200" kern="1200">
        <a:solidFill>
          <a:schemeClr val="tx1"/>
        </a:solidFill>
        <a:latin typeface="+mn-lt"/>
        <a:ea typeface="+mn-ea"/>
        <a:cs typeface="+mn-cs"/>
      </a:defRPr>
    </a:lvl7pPr>
    <a:lvl8pPr marL="3200400" algn="l" defTabSz="457200" rtl="0" eaLnBrk="1" latinLnBrk="0" hangingPunct="1">
      <a:defRPr kumimoji="1" sz="1200" kern="1200">
        <a:solidFill>
          <a:schemeClr val="tx1"/>
        </a:solidFill>
        <a:latin typeface="+mn-lt"/>
        <a:ea typeface="+mn-ea"/>
        <a:cs typeface="+mn-cs"/>
      </a:defRPr>
    </a:lvl8pPr>
    <a:lvl9pPr marL="3657600" algn="l" defTabSz="4572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A39DB9F7-2B8C-C142-B834-14CC6096F025}" type="slidenum">
              <a:rPr kumimoji="1" lang="ja-JP" altLang="en-US" smtClean="0"/>
            </a:fld>
            <a:endParaRPr kumimoji="1" lang="ja-JP"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2604262" y="2342870"/>
            <a:ext cx="6073957" cy="731480"/>
          </a:xfrm>
        </p:spPr>
        <p:txBody>
          <a:bodyPr>
            <a:normAutofit/>
          </a:bodyPr>
          <a:lstStyle>
            <a:lvl1pPr algn="l">
              <a:defRPr sz="3200" b="1">
                <a:latin typeface="Arial" panose="020B0604020202020204" pitchFamily="34" charset="0"/>
                <a:ea typeface="ヒラギノ角ゴ Pro W3"/>
                <a:cs typeface="Arial" panose="020B0604020202020204" pitchFamily="34" charset="0"/>
              </a:defRPr>
            </a:lvl1pPr>
          </a:lstStyle>
          <a:p>
            <a:r>
              <a:rPr kumimoji="1" lang="en-US" altLang="ja-JP"/>
              <a:t>Click to edit Master title style</a:t>
            </a:r>
            <a:endParaRPr kumimoji="1" lang="ja-JP" altLang="en-US" dirty="0"/>
          </a:p>
        </p:txBody>
      </p:sp>
      <p:sp>
        <p:nvSpPr>
          <p:cNvPr id="3" name="サブタイトル 2"/>
          <p:cNvSpPr>
            <a:spLocks noGrp="1"/>
          </p:cNvSpPr>
          <p:nvPr>
            <p:ph type="subTitle" idx="1"/>
          </p:nvPr>
        </p:nvSpPr>
        <p:spPr>
          <a:xfrm>
            <a:off x="2604262" y="3077076"/>
            <a:ext cx="6073957" cy="368616"/>
          </a:xfrm>
        </p:spPr>
        <p:txBody>
          <a:bodyPr>
            <a:normAutofit/>
          </a:bodyPr>
          <a:lstStyle>
            <a:lvl1pPr marL="0" indent="0" algn="l">
              <a:buNone/>
              <a:defRPr sz="1600">
                <a:solidFill>
                  <a:schemeClr val="tx1">
                    <a:tint val="75000"/>
                  </a:schemeClr>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en-US" altLang="ja-JP"/>
              <a:t>Click to edit Master subtitle style</a:t>
            </a:r>
            <a:endParaRPr kumimoji="1" lang="ja-JP" altLang="en-US" dirty="0"/>
          </a:p>
        </p:txBody>
      </p:sp>
      <p:sp>
        <p:nvSpPr>
          <p:cNvPr id="4" name="日付プレースホルダー 3"/>
          <p:cNvSpPr>
            <a:spLocks noGrp="1"/>
          </p:cNvSpPr>
          <p:nvPr>
            <p:ph type="dt" sz="half" idx="10"/>
          </p:nvPr>
        </p:nvSpPr>
        <p:spPr>
          <a:xfrm>
            <a:off x="454786" y="6469730"/>
            <a:ext cx="2149476" cy="251745"/>
          </a:xfrm>
        </p:spPr>
        <p:txBody>
          <a:bodyPr/>
          <a:lstStyle/>
          <a:p>
            <a:r>
              <a:rPr kumimoji="1" lang="en-US" altLang="ja-JP"/>
              <a:t>26 November 2020</a:t>
            </a:r>
            <a:endParaRPr kumimoji="1" lang="ja-JP" altLang="en-US" dirty="0"/>
          </a:p>
        </p:txBody>
      </p:sp>
      <p:sp>
        <p:nvSpPr>
          <p:cNvPr id="5" name="フッター プレースホルダー 4"/>
          <p:cNvSpPr>
            <a:spLocks noGrp="1"/>
          </p:cNvSpPr>
          <p:nvPr>
            <p:ph type="ftr" sz="quarter" idx="11"/>
          </p:nvPr>
        </p:nvSpPr>
        <p:spPr/>
        <p:txBody>
          <a:bodyPr/>
          <a:lstStyle/>
          <a:p>
            <a:r>
              <a:rPr kumimoji="1" lang="en-US" altLang="ja-JP"/>
              <a:t>LAMPART</a:t>
            </a:r>
            <a:endParaRPr kumimoji="1" lang="ja-JP" altLang="en-US"/>
          </a:p>
        </p:txBody>
      </p:sp>
      <p:sp>
        <p:nvSpPr>
          <p:cNvPr id="6" name="スライド番号プレースホルダー 5"/>
          <p:cNvSpPr>
            <a:spLocks noGrp="1"/>
          </p:cNvSpPr>
          <p:nvPr>
            <p:ph type="sldNum" sz="quarter" idx="12"/>
          </p:nvPr>
        </p:nvSpPr>
        <p:spPr/>
        <p:txBody>
          <a:bodyPr/>
          <a:lstStyle/>
          <a:p>
            <a:fld id="{C461C328-E9FF-BE48-9F5C-B11C11EC60FE}" type="slidenum">
              <a:rPr kumimoji="1" lang="ja-JP" altLang="en-US" smtClean="0"/>
            </a:fld>
            <a:endParaRPr kumimoji="1" lang="ja-JP" altLang="en-US"/>
          </a:p>
        </p:txBody>
      </p:sp>
      <p:sp>
        <p:nvSpPr>
          <p:cNvPr id="14" name="直角三角形 13"/>
          <p:cNvSpPr/>
          <p:nvPr userDrawn="1"/>
        </p:nvSpPr>
        <p:spPr>
          <a:xfrm>
            <a:off x="-4960" y="2734216"/>
            <a:ext cx="4132363" cy="4132363"/>
          </a:xfrm>
          <a:prstGeom prst="rtTriangle">
            <a:avLst/>
          </a:prstGeom>
          <a:gradFill flip="none" rotWithShape="1">
            <a:gsLst>
              <a:gs pos="0">
                <a:srgbClr val="769B20"/>
              </a:gs>
              <a:gs pos="100000">
                <a:srgbClr val="B8D84F"/>
              </a:gs>
            </a:gsLst>
            <a:lin ang="15720000" scaled="0"/>
            <a:tileRect/>
          </a:gradFill>
          <a:ln>
            <a:noFill/>
          </a:ln>
          <a:effectLst>
            <a:outerShdw blurRad="50800" dist="12700" dir="18900000" algn="tl" rotWithShape="0">
              <a:schemeClr val="tx1">
                <a:alpha val="8000"/>
              </a:scheme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6" name="直角三角形 15"/>
          <p:cNvSpPr/>
          <p:nvPr userDrawn="1"/>
        </p:nvSpPr>
        <p:spPr>
          <a:xfrm rot="10800000">
            <a:off x="7805434" y="-1"/>
            <a:ext cx="1347146" cy="1347146"/>
          </a:xfrm>
          <a:prstGeom prst="rtTriangle">
            <a:avLst/>
          </a:prstGeom>
          <a:gradFill flip="none" rotWithShape="1">
            <a:gsLst>
              <a:gs pos="0">
                <a:srgbClr val="8FA83D"/>
              </a:gs>
              <a:gs pos="100000">
                <a:srgbClr val="B8D84F"/>
              </a:gs>
            </a:gsLst>
            <a:lin ang="5700000" scaled="0"/>
            <a:tileRect/>
          </a:gradFill>
          <a:ln>
            <a:noFill/>
          </a:ln>
          <a:effectLst>
            <a:outerShdw blurRad="50800" dist="12700" dir="6540000" algn="tl" rotWithShape="0">
              <a:schemeClr val="tx1">
                <a:alpha val="8000"/>
              </a:scheme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pic>
        <p:nvPicPr>
          <p:cNvPr id="19" name="図 18" descr="pts-logo-landscap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2700000">
            <a:off x="-87470" y="3740295"/>
            <a:ext cx="4712378" cy="14250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atin typeface="Arial" panose="020B0604020202020204" pitchFamily="34" charset="0"/>
                <a:cs typeface="Arial" panose="020B0604020202020204" pitchFamily="34" charset="0"/>
              </a:defRPr>
            </a:lvl1pPr>
          </a:lstStyle>
          <a:p>
            <a:r>
              <a:rPr kumimoji="1" lang="en-US" altLang="ja-JP"/>
              <a:t>Click to edit Master title style</a:t>
            </a:r>
            <a:endParaRPr kumimoji="1" lang="ja-JP" altLang="en-US"/>
          </a:p>
        </p:txBody>
      </p:sp>
      <p:sp>
        <p:nvSpPr>
          <p:cNvPr id="3" name="コンテンツ プレースホルダー 2"/>
          <p:cNvSpPr>
            <a:spLocks noGrp="1"/>
          </p:cNvSpPr>
          <p:nvPr>
            <p:ph idx="1"/>
          </p:nvPr>
        </p:nvSpPr>
        <p:spPr/>
        <p:txBody>
          <a:bodyPr/>
          <a:lstStyle>
            <a:lvl1pPr>
              <a:defRPr sz="2500">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kumimoji="1" lang="en-US" altLang="ja-JP"/>
              <a:t>Edit Master text styles</a:t>
            </a:r>
            <a:endParaRPr kumimoji="1" lang="en-US" altLang="ja-JP"/>
          </a:p>
          <a:p>
            <a:pPr lvl="1"/>
            <a:r>
              <a:rPr kumimoji="1" lang="en-US" altLang="ja-JP"/>
              <a:t>Second level</a:t>
            </a:r>
            <a:endParaRPr kumimoji="1" lang="en-US" altLang="ja-JP"/>
          </a:p>
          <a:p>
            <a:pPr lvl="2"/>
            <a:r>
              <a:rPr kumimoji="1" lang="en-US" altLang="ja-JP"/>
              <a:t>Third level</a:t>
            </a:r>
            <a:endParaRPr kumimoji="1" lang="en-US" altLang="ja-JP"/>
          </a:p>
          <a:p>
            <a:pPr lvl="3"/>
            <a:r>
              <a:rPr kumimoji="1" lang="en-US" altLang="ja-JP"/>
              <a:t>Fourth level</a:t>
            </a:r>
            <a:endParaRPr kumimoji="1" lang="en-US" altLang="ja-JP"/>
          </a:p>
          <a:p>
            <a:pPr lvl="4"/>
            <a:r>
              <a:rPr kumimoji="1" lang="en-US" altLang="ja-JP"/>
              <a:t>Fifth level</a:t>
            </a:r>
            <a:endParaRPr kumimoji="1" lang="ja-JP" altLang="en-US" dirty="0"/>
          </a:p>
        </p:txBody>
      </p:sp>
      <p:sp>
        <p:nvSpPr>
          <p:cNvPr id="4" name="日付プレースホルダー 3"/>
          <p:cNvSpPr>
            <a:spLocks noGrp="1"/>
          </p:cNvSpPr>
          <p:nvPr>
            <p:ph type="dt" sz="half" idx="10"/>
          </p:nvPr>
        </p:nvSpPr>
        <p:spPr/>
        <p:txBody>
          <a:bodyPr/>
          <a:lstStyle/>
          <a:p>
            <a:r>
              <a:rPr lang="en-US" altLang="ja-JP">
                <a:sym typeface="+mn-ea"/>
              </a:rPr>
              <a:t>26 November 2020</a:t>
            </a:r>
            <a:endParaRPr kumimoji="1" lang="ja-JP" altLang="en-US"/>
          </a:p>
        </p:txBody>
      </p:sp>
      <p:sp>
        <p:nvSpPr>
          <p:cNvPr id="5" name="フッター プレースホルダー 4"/>
          <p:cNvSpPr>
            <a:spLocks noGrp="1"/>
          </p:cNvSpPr>
          <p:nvPr>
            <p:ph type="ftr" sz="quarter" idx="11"/>
          </p:nvPr>
        </p:nvSpPr>
        <p:spPr/>
        <p:txBody>
          <a:bodyPr/>
          <a:lstStyle/>
          <a:p>
            <a:r>
              <a:rPr kumimoji="1" lang="en-US" altLang="ja-JP"/>
              <a:t>LAMPART</a:t>
            </a:r>
            <a:endParaRPr kumimoji="1" lang="ja-JP" altLang="en-US"/>
          </a:p>
        </p:txBody>
      </p:sp>
      <p:sp>
        <p:nvSpPr>
          <p:cNvPr id="6" name="スライド番号プレースホルダー 5"/>
          <p:cNvSpPr>
            <a:spLocks noGrp="1"/>
          </p:cNvSpPr>
          <p:nvPr>
            <p:ph type="sldNum" sz="quarter" idx="12"/>
          </p:nvPr>
        </p:nvSpPr>
        <p:spPr/>
        <p:txBody>
          <a:bodyPr/>
          <a:lstStyle/>
          <a:p>
            <a:fld id="{C461C328-E9FF-BE48-9F5C-B11C11EC60FE}" type="slidenum">
              <a:rPr kumimoji="1" lang="ja-JP" altLang="en-US" smtClean="0"/>
            </a:fld>
            <a:endParaRPr kumimoji="1" lang="ja-JP" altLang="en-US"/>
          </a:p>
        </p:txBody>
      </p:sp>
      <p:cxnSp>
        <p:nvCxnSpPr>
          <p:cNvPr id="7" name="直線コネクタ 6"/>
          <p:cNvCxnSpPr/>
          <p:nvPr userDrawn="1"/>
        </p:nvCxnSpPr>
        <p:spPr>
          <a:xfrm>
            <a:off x="0" y="1364298"/>
            <a:ext cx="9144000" cy="0"/>
          </a:xfrm>
          <a:prstGeom prst="line">
            <a:avLst/>
          </a:prstGeom>
          <a:ln w="12700" cmpd="sng">
            <a:solidFill>
              <a:srgbClr val="B8D84F"/>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381107"/>
            <a:ext cx="7772400" cy="844444"/>
          </a:xfrm>
        </p:spPr>
        <p:txBody>
          <a:bodyPr anchor="t">
            <a:normAutofit/>
          </a:bodyPr>
          <a:lstStyle>
            <a:lvl1pPr algn="l">
              <a:defRPr sz="3600" b="1" cap="all">
                <a:latin typeface="Arial" panose="020B0604020202020204" pitchFamily="34" charset="0"/>
                <a:cs typeface="Arial" panose="020B0604020202020204" pitchFamily="34" charset="0"/>
              </a:defRPr>
            </a:lvl1pPr>
          </a:lstStyle>
          <a:p>
            <a:r>
              <a:rPr kumimoji="1" lang="en-US" altLang="ja-JP"/>
              <a:t>Click to edit Master title style</a:t>
            </a:r>
            <a:endParaRPr kumimoji="1" lang="ja-JP" altLang="en-US" dirty="0"/>
          </a:p>
        </p:txBody>
      </p:sp>
      <p:sp>
        <p:nvSpPr>
          <p:cNvPr id="3" name="テキスト プレースホルダー 2"/>
          <p:cNvSpPr>
            <a:spLocks noGrp="1"/>
          </p:cNvSpPr>
          <p:nvPr>
            <p:ph type="body" idx="1"/>
          </p:nvPr>
        </p:nvSpPr>
        <p:spPr>
          <a:xfrm>
            <a:off x="722313" y="3912725"/>
            <a:ext cx="7772400" cy="442638"/>
          </a:xfrm>
        </p:spPr>
        <p:txBody>
          <a:bodyPr anchor="b"/>
          <a:lstStyle>
            <a:lvl1pPr marL="0" indent="0">
              <a:buNone/>
              <a:defRPr sz="2000">
                <a:solidFill>
                  <a:schemeClr val="tx1">
                    <a:tint val="75000"/>
                  </a:schemeClr>
                </a:solidFill>
                <a:latin typeface="Arial" panose="020B0604020202020204" pitchFamily="34" charset="0"/>
                <a:cs typeface="Arial" panose="020B0604020202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en-US" altLang="ja-JP"/>
              <a:t>Edit Master text styles</a:t>
            </a:r>
            <a:endParaRPr kumimoji="1" lang="en-US" altLang="ja-JP"/>
          </a:p>
        </p:txBody>
      </p:sp>
      <p:sp>
        <p:nvSpPr>
          <p:cNvPr id="4" name="日付プレースホルダー 3"/>
          <p:cNvSpPr>
            <a:spLocks noGrp="1"/>
          </p:cNvSpPr>
          <p:nvPr>
            <p:ph type="dt" sz="half" idx="10"/>
          </p:nvPr>
        </p:nvSpPr>
        <p:spPr/>
        <p:txBody>
          <a:bodyPr/>
          <a:lstStyle/>
          <a:p>
            <a:r>
              <a:rPr lang="en-US" altLang="ja-JP">
                <a:sym typeface="+mn-ea"/>
              </a:rPr>
              <a:t>26 November 2020</a:t>
            </a:r>
            <a:endParaRPr kumimoji="1" lang="ja-JP" altLang="en-US"/>
          </a:p>
        </p:txBody>
      </p:sp>
      <p:sp>
        <p:nvSpPr>
          <p:cNvPr id="5" name="フッター プレースホルダー 4"/>
          <p:cNvSpPr>
            <a:spLocks noGrp="1"/>
          </p:cNvSpPr>
          <p:nvPr>
            <p:ph type="ftr" sz="quarter" idx="11"/>
          </p:nvPr>
        </p:nvSpPr>
        <p:spPr/>
        <p:txBody>
          <a:bodyPr/>
          <a:lstStyle/>
          <a:p>
            <a:r>
              <a:rPr kumimoji="1" lang="en-US" altLang="ja-JP"/>
              <a:t>LAMPART</a:t>
            </a:r>
            <a:endParaRPr kumimoji="1" lang="ja-JP" altLang="en-US"/>
          </a:p>
        </p:txBody>
      </p:sp>
      <p:sp>
        <p:nvSpPr>
          <p:cNvPr id="6" name="スライド番号プレースホルダー 5"/>
          <p:cNvSpPr>
            <a:spLocks noGrp="1"/>
          </p:cNvSpPr>
          <p:nvPr>
            <p:ph type="sldNum" sz="quarter" idx="12"/>
          </p:nvPr>
        </p:nvSpPr>
        <p:spPr/>
        <p:txBody>
          <a:bodyPr/>
          <a:lstStyle/>
          <a:p>
            <a:fld id="{C461C328-E9FF-BE48-9F5C-B11C11EC60FE}" type="slidenum">
              <a:rPr kumimoji="1" lang="ja-JP" altLang="en-US" smtClean="0"/>
            </a:fld>
            <a:endParaRPr kumimoji="1" lang="ja-JP" altLang="en-US"/>
          </a:p>
        </p:txBody>
      </p:sp>
      <p:cxnSp>
        <p:nvCxnSpPr>
          <p:cNvPr id="8" name="直線コネクタ 7"/>
          <p:cNvCxnSpPr/>
          <p:nvPr userDrawn="1"/>
        </p:nvCxnSpPr>
        <p:spPr>
          <a:xfrm>
            <a:off x="722313" y="4355363"/>
            <a:ext cx="7772400" cy="0"/>
          </a:xfrm>
          <a:prstGeom prst="line">
            <a:avLst/>
          </a:prstGeom>
          <a:ln w="19050" cmpd="sng">
            <a:solidFill>
              <a:srgbClr val="B8D84F"/>
            </a:solidFill>
          </a:ln>
          <a:effectLst/>
        </p:spPr>
        <p:style>
          <a:lnRef idx="2">
            <a:schemeClr val="accent1"/>
          </a:lnRef>
          <a:fillRef idx="0">
            <a:schemeClr val="accent1"/>
          </a:fillRef>
          <a:effectRef idx="1">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en-US" altLang="ja-JP"/>
              <a:t>Click to edit Master title style</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en-US" altLang="ja-JP"/>
              <a:t>Edit Master text styles</a:t>
            </a:r>
            <a:endParaRPr kumimoji="1" lang="en-US" altLang="ja-JP"/>
          </a:p>
        </p:txBody>
      </p:sp>
      <p:sp>
        <p:nvSpPr>
          <p:cNvPr id="4" name="コンテンツ プレースホルダー 3"/>
          <p:cNvSpPr>
            <a:spLocks noGrp="1"/>
          </p:cNvSpPr>
          <p:nvPr>
            <p:ph sz="half" idx="2"/>
          </p:nvPr>
        </p:nvSpPr>
        <p:spPr>
          <a:xfrm>
            <a:off x="457200" y="2174875"/>
            <a:ext cx="4040188" cy="3951288"/>
          </a:xfrm>
        </p:spPr>
        <p:txBody>
          <a:bodyPr>
            <a:normAutofit/>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kumimoji="1" lang="en-US" altLang="ja-JP"/>
              <a:t>Edit Master text styles</a:t>
            </a:r>
            <a:endParaRPr kumimoji="1" lang="en-US" altLang="ja-JP"/>
          </a:p>
          <a:p>
            <a:pPr lvl="1"/>
            <a:r>
              <a:rPr kumimoji="1" lang="en-US" altLang="ja-JP"/>
              <a:t>Second level</a:t>
            </a:r>
            <a:endParaRPr kumimoji="1" lang="en-US" altLang="ja-JP"/>
          </a:p>
          <a:p>
            <a:pPr lvl="2"/>
            <a:r>
              <a:rPr kumimoji="1" lang="en-US" altLang="ja-JP"/>
              <a:t>Third level</a:t>
            </a:r>
            <a:endParaRPr kumimoji="1" lang="en-US" altLang="ja-JP"/>
          </a:p>
          <a:p>
            <a:pPr lvl="3"/>
            <a:r>
              <a:rPr kumimoji="1" lang="en-US" altLang="ja-JP"/>
              <a:t>Fourth level</a:t>
            </a:r>
            <a:endParaRPr kumimoji="1" lang="en-US" altLang="ja-JP"/>
          </a:p>
          <a:p>
            <a:pPr lvl="4"/>
            <a:r>
              <a:rPr kumimoji="1" lang="en-US" altLang="ja-JP"/>
              <a:t>Fifth level</a:t>
            </a:r>
            <a:endParaRPr kumimoji="1"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en-US" altLang="ja-JP"/>
              <a:t>Edit Master text styles</a:t>
            </a:r>
            <a:endParaRPr kumimoji="1" lang="en-US" altLang="ja-JP"/>
          </a:p>
        </p:txBody>
      </p:sp>
      <p:sp>
        <p:nvSpPr>
          <p:cNvPr id="6" name="コンテンツ プレースホルダー 5"/>
          <p:cNvSpPr>
            <a:spLocks noGrp="1"/>
          </p:cNvSpPr>
          <p:nvPr>
            <p:ph sz="quarter" idx="4"/>
          </p:nvPr>
        </p:nvSpPr>
        <p:spPr>
          <a:xfrm>
            <a:off x="4645025" y="2174875"/>
            <a:ext cx="4041775" cy="3951288"/>
          </a:xfrm>
        </p:spPr>
        <p:txBody>
          <a:bodyPr>
            <a:normAutofit/>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kumimoji="1" lang="en-US" altLang="ja-JP"/>
              <a:t>Edit Master text styles</a:t>
            </a:r>
            <a:endParaRPr kumimoji="1" lang="en-US" altLang="ja-JP"/>
          </a:p>
          <a:p>
            <a:pPr lvl="1"/>
            <a:r>
              <a:rPr kumimoji="1" lang="en-US" altLang="ja-JP"/>
              <a:t>Second level</a:t>
            </a:r>
            <a:endParaRPr kumimoji="1" lang="en-US" altLang="ja-JP"/>
          </a:p>
          <a:p>
            <a:pPr lvl="2"/>
            <a:r>
              <a:rPr kumimoji="1" lang="en-US" altLang="ja-JP"/>
              <a:t>Third level</a:t>
            </a:r>
            <a:endParaRPr kumimoji="1" lang="en-US" altLang="ja-JP"/>
          </a:p>
          <a:p>
            <a:pPr lvl="3"/>
            <a:r>
              <a:rPr kumimoji="1" lang="en-US" altLang="ja-JP"/>
              <a:t>Fourth level</a:t>
            </a:r>
            <a:endParaRPr kumimoji="1" lang="en-US" altLang="ja-JP"/>
          </a:p>
          <a:p>
            <a:pPr lvl="4"/>
            <a:r>
              <a:rPr kumimoji="1" lang="en-US" altLang="ja-JP"/>
              <a:t>Fifth level</a:t>
            </a:r>
            <a:endParaRPr kumimoji="1" lang="ja-JP" altLang="en-US"/>
          </a:p>
        </p:txBody>
      </p:sp>
      <p:sp>
        <p:nvSpPr>
          <p:cNvPr id="7" name="日付プレースホルダー 6"/>
          <p:cNvSpPr>
            <a:spLocks noGrp="1"/>
          </p:cNvSpPr>
          <p:nvPr>
            <p:ph type="dt" sz="half" idx="10"/>
          </p:nvPr>
        </p:nvSpPr>
        <p:spPr/>
        <p:txBody>
          <a:bodyPr/>
          <a:lstStyle/>
          <a:p>
            <a:r>
              <a:rPr lang="en-US" altLang="ja-JP">
                <a:sym typeface="+mn-ea"/>
              </a:rPr>
              <a:t>26 November 2020</a:t>
            </a:r>
            <a:endParaRPr kumimoji="1" lang="ja-JP" altLang="en-US"/>
          </a:p>
        </p:txBody>
      </p:sp>
      <p:sp>
        <p:nvSpPr>
          <p:cNvPr id="8" name="フッター プレースホルダー 7"/>
          <p:cNvSpPr>
            <a:spLocks noGrp="1"/>
          </p:cNvSpPr>
          <p:nvPr>
            <p:ph type="ftr" sz="quarter" idx="11"/>
          </p:nvPr>
        </p:nvSpPr>
        <p:spPr/>
        <p:txBody>
          <a:bodyPr/>
          <a:lstStyle/>
          <a:p>
            <a:r>
              <a:rPr kumimoji="1" lang="en-US" altLang="ja-JP"/>
              <a:t>LAMPART</a:t>
            </a:r>
            <a:endParaRPr kumimoji="1" lang="ja-JP" altLang="en-US"/>
          </a:p>
        </p:txBody>
      </p:sp>
      <p:sp>
        <p:nvSpPr>
          <p:cNvPr id="9" name="スライド番号プレースホルダー 8"/>
          <p:cNvSpPr>
            <a:spLocks noGrp="1"/>
          </p:cNvSpPr>
          <p:nvPr>
            <p:ph type="sldNum" sz="quarter" idx="12"/>
          </p:nvPr>
        </p:nvSpPr>
        <p:spPr/>
        <p:txBody>
          <a:bodyPr/>
          <a:lstStyle/>
          <a:p>
            <a:fld id="{C461C328-E9FF-BE48-9F5C-B11C11EC60FE}" type="slidenum">
              <a:rPr kumimoji="1" lang="ja-JP" altLang="en-US" smtClean="0"/>
            </a:fld>
            <a:endParaRPr kumimoji="1" lang="ja-JP" altLang="en-US"/>
          </a:p>
        </p:txBody>
      </p:sp>
      <p:cxnSp>
        <p:nvCxnSpPr>
          <p:cNvPr id="11" name="直線コネクタ 10"/>
          <p:cNvCxnSpPr/>
          <p:nvPr userDrawn="1"/>
        </p:nvCxnSpPr>
        <p:spPr>
          <a:xfrm>
            <a:off x="0" y="1364298"/>
            <a:ext cx="9144000" cy="0"/>
          </a:xfrm>
          <a:prstGeom prst="line">
            <a:avLst/>
          </a:prstGeom>
          <a:ln w="12700" cmpd="sng">
            <a:solidFill>
              <a:srgbClr val="B8D84F"/>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a:t>Click to edit Master title style</a:t>
            </a:r>
            <a:endParaRPr kumimoji="1" lang="ja-JP" altLang="en-US"/>
          </a:p>
        </p:txBody>
      </p:sp>
      <p:sp>
        <p:nvSpPr>
          <p:cNvPr id="3" name="日付プレースホルダー 2"/>
          <p:cNvSpPr>
            <a:spLocks noGrp="1"/>
          </p:cNvSpPr>
          <p:nvPr>
            <p:ph type="dt" sz="half" idx="10"/>
          </p:nvPr>
        </p:nvSpPr>
        <p:spPr/>
        <p:txBody>
          <a:bodyPr/>
          <a:lstStyle/>
          <a:p>
            <a:r>
              <a:rPr kumimoji="1" lang="en-US" altLang="ja-JP"/>
              <a:t>26 November 2020</a:t>
            </a:r>
            <a:endParaRPr kumimoji="1" lang="ja-JP" altLang="en-US"/>
          </a:p>
        </p:txBody>
      </p:sp>
      <p:sp>
        <p:nvSpPr>
          <p:cNvPr id="4" name="フッター プレースホルダー 3"/>
          <p:cNvSpPr>
            <a:spLocks noGrp="1"/>
          </p:cNvSpPr>
          <p:nvPr>
            <p:ph type="ftr" sz="quarter" idx="11"/>
          </p:nvPr>
        </p:nvSpPr>
        <p:spPr/>
        <p:txBody>
          <a:bodyPr/>
          <a:lstStyle/>
          <a:p>
            <a:r>
              <a:rPr kumimoji="1" lang="en-US" altLang="ja-JP"/>
              <a:t>LAMPART</a:t>
            </a:r>
            <a:endParaRPr kumimoji="1" lang="ja-JP" altLang="en-US"/>
          </a:p>
        </p:txBody>
      </p:sp>
      <p:sp>
        <p:nvSpPr>
          <p:cNvPr id="5" name="スライド番号プレースホルダー 4"/>
          <p:cNvSpPr>
            <a:spLocks noGrp="1"/>
          </p:cNvSpPr>
          <p:nvPr>
            <p:ph type="sldNum" sz="quarter" idx="12"/>
          </p:nvPr>
        </p:nvSpPr>
        <p:spPr/>
        <p:txBody>
          <a:bodyPr/>
          <a:lstStyle/>
          <a:p>
            <a:fld id="{C461C328-E9FF-BE48-9F5C-B11C11EC60FE}" type="slidenum">
              <a:rPr kumimoji="1" lang="ja-JP" altLang="en-US" smtClean="0"/>
            </a:fld>
            <a:endParaRPr kumimoji="1" lang="ja-JP" altLang="en-US"/>
          </a:p>
        </p:txBody>
      </p:sp>
      <p:cxnSp>
        <p:nvCxnSpPr>
          <p:cNvPr id="6" name="直線コネクタ 5"/>
          <p:cNvCxnSpPr/>
          <p:nvPr userDrawn="1"/>
        </p:nvCxnSpPr>
        <p:spPr>
          <a:xfrm>
            <a:off x="0" y="1364298"/>
            <a:ext cx="9144000" cy="0"/>
          </a:xfrm>
          <a:prstGeom prst="line">
            <a:avLst/>
          </a:prstGeom>
          <a:ln w="12700" cmpd="sng">
            <a:solidFill>
              <a:srgbClr val="D2F0E9"/>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r>
              <a:rPr lang="en-US" altLang="ja-JP">
                <a:sym typeface="+mn-ea"/>
              </a:rPr>
              <a:t>26 November 2020</a:t>
            </a:r>
            <a:endParaRPr kumimoji="1" lang="ja-JP" altLang="en-US"/>
          </a:p>
        </p:txBody>
      </p:sp>
      <p:sp>
        <p:nvSpPr>
          <p:cNvPr id="3" name="フッター プレースホルダー 2"/>
          <p:cNvSpPr>
            <a:spLocks noGrp="1"/>
          </p:cNvSpPr>
          <p:nvPr>
            <p:ph type="ftr" sz="quarter" idx="11"/>
          </p:nvPr>
        </p:nvSpPr>
        <p:spPr/>
        <p:txBody>
          <a:bodyPr/>
          <a:lstStyle/>
          <a:p>
            <a:r>
              <a:rPr kumimoji="1" lang="en-US" altLang="ja-JP"/>
              <a:t>LAMPART</a:t>
            </a:r>
            <a:endParaRPr kumimoji="1" lang="ja-JP" altLang="en-US"/>
          </a:p>
        </p:txBody>
      </p:sp>
      <p:sp>
        <p:nvSpPr>
          <p:cNvPr id="4" name="スライド番号プレースホルダー 3"/>
          <p:cNvSpPr>
            <a:spLocks noGrp="1"/>
          </p:cNvSpPr>
          <p:nvPr>
            <p:ph type="sldNum" sz="quarter" idx="12"/>
          </p:nvPr>
        </p:nvSpPr>
        <p:spPr/>
        <p:txBody>
          <a:bodyPr/>
          <a:lstStyle>
            <a:lvl1pPr>
              <a:defRPr sz="1300"/>
            </a:lvl1pPr>
          </a:lstStyle>
          <a:p>
            <a:fld id="{C461C328-E9FF-BE48-9F5C-B11C11EC60FE}" type="slidenum">
              <a:rPr kumimoji="1" lang="ja-JP" altLang="en-US" smtClean="0"/>
            </a:fld>
            <a:endParaRPr kumimoji="1" lang="ja-JP"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1029664"/>
            <a:ext cx="3008313" cy="405435"/>
          </a:xfrm>
        </p:spPr>
        <p:txBody>
          <a:bodyPr anchor="b">
            <a:normAutofit/>
          </a:bodyPr>
          <a:lstStyle>
            <a:lvl1pPr algn="l">
              <a:defRPr sz="1600" b="1"/>
            </a:lvl1pPr>
          </a:lstStyle>
          <a:p>
            <a:r>
              <a:rPr kumimoji="1" lang="en-US" altLang="ja-JP"/>
              <a:t>Click to edit Master title style</a:t>
            </a:r>
            <a:endParaRPr kumimoji="1" lang="ja-JP" altLang="en-US"/>
          </a:p>
        </p:txBody>
      </p:sp>
      <p:sp>
        <p:nvSpPr>
          <p:cNvPr id="3" name="コンテンツ プレースホルダー 2"/>
          <p:cNvSpPr>
            <a:spLocks noGrp="1"/>
          </p:cNvSpPr>
          <p:nvPr>
            <p:ph idx="1"/>
          </p:nvPr>
        </p:nvSpPr>
        <p:spPr>
          <a:xfrm>
            <a:off x="3575050" y="1029664"/>
            <a:ext cx="5111750" cy="5096499"/>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kumimoji="1" lang="en-US" altLang="ja-JP"/>
              <a:t>Edit Master text styles</a:t>
            </a:r>
            <a:endParaRPr kumimoji="1" lang="en-US" altLang="ja-JP"/>
          </a:p>
          <a:p>
            <a:pPr lvl="1"/>
            <a:r>
              <a:rPr kumimoji="1" lang="en-US" altLang="ja-JP"/>
              <a:t>Second level</a:t>
            </a:r>
            <a:endParaRPr kumimoji="1" lang="en-US" altLang="ja-JP"/>
          </a:p>
          <a:p>
            <a:pPr lvl="2"/>
            <a:r>
              <a:rPr kumimoji="1" lang="en-US" altLang="ja-JP"/>
              <a:t>Third level</a:t>
            </a:r>
            <a:endParaRPr kumimoji="1" lang="en-US" altLang="ja-JP"/>
          </a:p>
          <a:p>
            <a:pPr lvl="3"/>
            <a:r>
              <a:rPr kumimoji="1" lang="en-US" altLang="ja-JP"/>
              <a:t>Fourth level</a:t>
            </a:r>
            <a:endParaRPr kumimoji="1" lang="en-US" altLang="ja-JP"/>
          </a:p>
          <a:p>
            <a:pPr lvl="4"/>
            <a:r>
              <a:rPr kumimoji="1" lang="en-US" altLang="ja-JP"/>
              <a:t>Fifth level</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en-US" altLang="ja-JP"/>
              <a:t>Edit Master text styles</a:t>
            </a:r>
            <a:endParaRPr kumimoji="1" lang="en-US" altLang="ja-JP"/>
          </a:p>
        </p:txBody>
      </p:sp>
      <p:sp>
        <p:nvSpPr>
          <p:cNvPr id="5" name="日付プレースホルダー 4"/>
          <p:cNvSpPr>
            <a:spLocks noGrp="1"/>
          </p:cNvSpPr>
          <p:nvPr>
            <p:ph type="dt" sz="half" idx="10"/>
          </p:nvPr>
        </p:nvSpPr>
        <p:spPr/>
        <p:txBody>
          <a:bodyPr/>
          <a:lstStyle/>
          <a:p>
            <a:r>
              <a:rPr kumimoji="1" lang="en-US" altLang="ja-JP"/>
              <a:t>26 November 2020</a:t>
            </a:r>
            <a:endParaRPr kumimoji="1" lang="ja-JP" altLang="en-US"/>
          </a:p>
        </p:txBody>
      </p:sp>
      <p:sp>
        <p:nvSpPr>
          <p:cNvPr id="6" name="フッター プレースホルダー 5"/>
          <p:cNvSpPr>
            <a:spLocks noGrp="1"/>
          </p:cNvSpPr>
          <p:nvPr>
            <p:ph type="ftr" sz="quarter" idx="11"/>
          </p:nvPr>
        </p:nvSpPr>
        <p:spPr/>
        <p:txBody>
          <a:bodyPr/>
          <a:lstStyle/>
          <a:p>
            <a:r>
              <a:rPr kumimoji="1" lang="en-US" altLang="ja-JP"/>
              <a:t>LAMPART</a:t>
            </a:r>
            <a:endParaRPr kumimoji="1" lang="ja-JP" altLang="en-US"/>
          </a:p>
        </p:txBody>
      </p:sp>
      <p:sp>
        <p:nvSpPr>
          <p:cNvPr id="7" name="スライド番号プレースホルダー 6"/>
          <p:cNvSpPr>
            <a:spLocks noGrp="1"/>
          </p:cNvSpPr>
          <p:nvPr>
            <p:ph type="sldNum" sz="quarter" idx="12"/>
          </p:nvPr>
        </p:nvSpPr>
        <p:spPr/>
        <p:txBody>
          <a:bodyPr/>
          <a:lstStyle/>
          <a:p>
            <a:fld id="{C461C328-E9FF-BE48-9F5C-B11C11EC60FE}" type="slidenum">
              <a:rPr kumimoji="1" lang="ja-JP" altLang="en-US" smtClean="0"/>
            </a:fld>
            <a:endParaRPr kumimoji="1" lang="ja-JP"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ユーザー設定レイアウト">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a:lvl1pPr>
          </a:lstStyle>
          <a:p>
            <a:r>
              <a:rPr kumimoji="1" lang="ja-JP" altLang="en-US" dirty="0"/>
              <a:t>表のカラー</a:t>
            </a:r>
            <a:endParaRPr kumimoji="1" lang="ja-JP" altLang="en-US" dirty="0"/>
          </a:p>
        </p:txBody>
      </p:sp>
      <p:sp>
        <p:nvSpPr>
          <p:cNvPr id="3" name="日付プレースホルダー 2"/>
          <p:cNvSpPr>
            <a:spLocks noGrp="1"/>
          </p:cNvSpPr>
          <p:nvPr>
            <p:ph type="dt" sz="half" idx="10"/>
          </p:nvPr>
        </p:nvSpPr>
        <p:spPr/>
        <p:txBody>
          <a:bodyPr/>
          <a:lstStyle/>
          <a:p>
            <a:r>
              <a:rPr lang="en-US" altLang="ja-JP">
                <a:sym typeface="+mn-ea"/>
              </a:rPr>
              <a:t>26 November 2020</a:t>
            </a:r>
            <a:endParaRPr lang="ja-JP" altLang="en-US" dirty="0"/>
          </a:p>
        </p:txBody>
      </p:sp>
      <p:sp>
        <p:nvSpPr>
          <p:cNvPr id="4" name="フッター プレースホルダー 3"/>
          <p:cNvSpPr>
            <a:spLocks noGrp="1"/>
          </p:cNvSpPr>
          <p:nvPr>
            <p:ph type="ftr" sz="quarter" idx="11"/>
          </p:nvPr>
        </p:nvSpPr>
        <p:spPr/>
        <p:txBody>
          <a:bodyPr/>
          <a:lstStyle/>
          <a:p>
            <a:r>
              <a:rPr lang="en-US" altLang="ja-JP"/>
              <a:t>LAMPART</a:t>
            </a:r>
            <a:endParaRPr lang="ja-JP" altLang="en-US"/>
          </a:p>
        </p:txBody>
      </p:sp>
      <p:sp>
        <p:nvSpPr>
          <p:cNvPr id="5" name="スライド番号プレースホルダー 4"/>
          <p:cNvSpPr>
            <a:spLocks noGrp="1"/>
          </p:cNvSpPr>
          <p:nvPr>
            <p:ph type="sldNum" sz="quarter" idx="12"/>
          </p:nvPr>
        </p:nvSpPr>
        <p:spPr/>
        <p:txBody>
          <a:bodyPr/>
          <a:lstStyle/>
          <a:p>
            <a:fld id="{C461C328-E9FF-BE48-9F5C-B11C11EC60FE}" type="slidenum">
              <a:rPr lang="ja-JP" altLang="en-US" smtClean="0"/>
            </a:fld>
            <a:endParaRPr lang="ja-JP" altLang="en-US"/>
          </a:p>
        </p:txBody>
      </p:sp>
      <p:graphicFrame>
        <p:nvGraphicFramePr>
          <p:cNvPr id="6" name="コンテンツ プレースホルダー 6"/>
          <p:cNvGraphicFramePr/>
          <p:nvPr userDrawn="1"/>
        </p:nvGraphicFramePr>
        <p:xfrm>
          <a:off x="457200" y="1682268"/>
          <a:ext cx="3818986" cy="1870359"/>
        </p:xfrm>
        <a:graphic>
          <a:graphicData uri="http://schemas.openxmlformats.org/drawingml/2006/table">
            <a:tbl>
              <a:tblPr firstRow="1" bandRow="1">
                <a:tableStyleId>{72833802-FEF1-4C79-8D5D-14CF1EAF98D9}</a:tableStyleId>
              </a:tblPr>
              <a:tblGrid>
                <a:gridCol w="1909493"/>
                <a:gridCol w="1909493"/>
              </a:tblGrid>
              <a:tr h="408231">
                <a:tc>
                  <a:txBody>
                    <a:bodyPr/>
                    <a:lstStyle/>
                    <a:p>
                      <a:pPr algn="ctr"/>
                      <a:r>
                        <a:rPr kumimoji="1" lang="en-US" altLang="ja-JP" b="1" dirty="0">
                          <a:solidFill>
                            <a:schemeClr val="accent5">
                              <a:lumMod val="50000"/>
                            </a:schemeClr>
                          </a:solidFill>
                          <a:latin typeface="+mn-ea"/>
                          <a:ea typeface="+mn-ea"/>
                          <a:cs typeface="ヒラギノ角ゴ Pro W6"/>
                        </a:rPr>
                        <a:t>Header</a:t>
                      </a:r>
                      <a:endParaRPr kumimoji="1" lang="en-US" altLang="ja-JP" b="1" dirty="0">
                        <a:solidFill>
                          <a:schemeClr val="accent5">
                            <a:lumMod val="50000"/>
                          </a:schemeClr>
                        </a:solidFill>
                        <a:latin typeface="+mn-ea"/>
                        <a:ea typeface="+mn-ea"/>
                        <a:cs typeface="ヒラギノ角ゴ Pro W6"/>
                      </a:endParaRPr>
                    </a:p>
                  </a:txBody>
                  <a:tcPr anchor="ctr">
                    <a:lnL w="12700" cap="flat" cmpd="sng" algn="ctr">
                      <a:solidFill>
                        <a:srgbClr val="A5D848">
                          <a:lumMod val="75000"/>
                        </a:srgbClr>
                      </a:solidFill>
                      <a:prstDash val="solid"/>
                      <a:round/>
                      <a:headEnd type="none" w="med" len="med"/>
                      <a:tailEnd type="none" w="med" len="med"/>
                    </a:lnL>
                    <a:lnR w="12700" cap="flat" cmpd="sng" algn="ctr">
                      <a:solidFill>
                        <a:srgbClr val="A5D848">
                          <a:lumMod val="75000"/>
                        </a:srgbClr>
                      </a:solidFill>
                      <a:prstDash val="solid"/>
                      <a:round/>
                      <a:headEnd type="none" w="med" len="med"/>
                      <a:tailEnd type="none" w="med" len="med"/>
                    </a:lnR>
                    <a:lnT w="12700" cap="flat" cmpd="sng" algn="ctr">
                      <a:solidFill>
                        <a:srgbClr val="A5D848">
                          <a:lumMod val="75000"/>
                        </a:srgbClr>
                      </a:solidFill>
                      <a:prstDash val="solid"/>
                      <a:round/>
                      <a:headEnd type="none" w="med" len="med"/>
                      <a:tailEnd type="none" w="med" len="med"/>
                    </a:lnT>
                    <a:lnB w="12700" cap="flat" cmpd="sng" algn="ctr">
                      <a:solidFill>
                        <a:srgbClr val="A5D848">
                          <a:lumMod val="75000"/>
                        </a:srgbClr>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en-US" altLang="ja-JP" b="1" dirty="0">
                          <a:solidFill>
                            <a:schemeClr val="accent5">
                              <a:lumMod val="50000"/>
                            </a:schemeClr>
                          </a:solidFill>
                          <a:latin typeface="+mn-ea"/>
                          <a:ea typeface="+mn-ea"/>
                          <a:cs typeface="ヒラギノ角ゴ Pro W6"/>
                        </a:rPr>
                        <a:t>Header</a:t>
                      </a:r>
                      <a:endParaRPr kumimoji="1" lang="en-US" altLang="ja-JP" b="1" dirty="0">
                        <a:solidFill>
                          <a:schemeClr val="accent5">
                            <a:lumMod val="50000"/>
                          </a:schemeClr>
                        </a:solidFill>
                        <a:latin typeface="+mn-ea"/>
                        <a:ea typeface="+mn-ea"/>
                        <a:cs typeface="ヒラギノ角ゴ Pro W6"/>
                      </a:endParaRPr>
                    </a:p>
                  </a:txBody>
                  <a:tcPr anchor="ctr">
                    <a:lnL w="12700" cap="flat" cmpd="sng" algn="ctr">
                      <a:solidFill>
                        <a:srgbClr val="A5D848">
                          <a:lumMod val="75000"/>
                        </a:srgbClr>
                      </a:solidFill>
                      <a:prstDash val="solid"/>
                      <a:round/>
                      <a:headEnd type="none" w="med" len="med"/>
                      <a:tailEnd type="none" w="med" len="med"/>
                    </a:lnL>
                    <a:lnR w="12700" cap="flat" cmpd="sng" algn="ctr">
                      <a:solidFill>
                        <a:srgbClr val="A5D848">
                          <a:lumMod val="75000"/>
                        </a:srgbClr>
                      </a:solidFill>
                      <a:prstDash val="solid"/>
                      <a:round/>
                      <a:headEnd type="none" w="med" len="med"/>
                      <a:tailEnd type="none" w="med" len="med"/>
                    </a:lnR>
                    <a:lnT w="12700" cap="flat" cmpd="sng" algn="ctr">
                      <a:solidFill>
                        <a:srgbClr val="A5D848">
                          <a:lumMod val="75000"/>
                        </a:srgbClr>
                      </a:solidFill>
                      <a:prstDash val="solid"/>
                      <a:round/>
                      <a:headEnd type="none" w="med" len="med"/>
                      <a:tailEnd type="none" w="med" len="med"/>
                    </a:lnT>
                    <a:lnB w="12700" cap="flat" cmpd="sng" algn="ctr">
                      <a:solidFill>
                        <a:srgbClr val="A5D848">
                          <a:lumMod val="75000"/>
                        </a:srgbClr>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r>
              <a:tr h="365532">
                <a:tc>
                  <a:txBody>
                    <a:bodyPr/>
                    <a:lstStyle/>
                    <a:p>
                      <a:pPr algn="ctr"/>
                      <a:r>
                        <a:rPr kumimoji="1" lang="ja-JP" altLang="en-US" sz="1400" dirty="0">
                          <a:solidFill>
                            <a:schemeClr val="bg1">
                              <a:lumMod val="50000"/>
                            </a:schemeClr>
                          </a:solidFill>
                        </a:rPr>
                        <a:t>テキスト</a:t>
                      </a:r>
                      <a:endParaRPr kumimoji="1" lang="ja-JP" altLang="en-US" sz="1400" dirty="0">
                        <a:solidFill>
                          <a:schemeClr val="bg1">
                            <a:lumMod val="50000"/>
                          </a:schemeClr>
                        </a:solidFill>
                      </a:endParaRPr>
                    </a:p>
                  </a:txBody>
                  <a:tcPr anchor="ctr">
                    <a:lnL w="12700" cap="flat" cmpd="sng" algn="ctr">
                      <a:solidFill>
                        <a:srgbClr val="A5D848">
                          <a:lumMod val="75000"/>
                        </a:srgbClr>
                      </a:solidFill>
                      <a:prstDash val="solid"/>
                      <a:round/>
                      <a:headEnd type="none" w="med" len="med"/>
                      <a:tailEnd type="none" w="med" len="med"/>
                    </a:lnL>
                    <a:lnR w="12700" cap="flat" cmpd="sng" algn="ctr">
                      <a:solidFill>
                        <a:srgbClr val="A5D848">
                          <a:lumMod val="75000"/>
                        </a:srgbClr>
                      </a:solidFill>
                      <a:prstDash val="solid"/>
                      <a:round/>
                      <a:headEnd type="none" w="med" len="med"/>
                      <a:tailEnd type="none" w="med" len="med"/>
                    </a:lnR>
                    <a:lnT w="12700" cap="flat" cmpd="sng" algn="ctr">
                      <a:solidFill>
                        <a:srgbClr val="A5D848">
                          <a:lumMod val="75000"/>
                        </a:srgbClr>
                      </a:solidFill>
                      <a:prstDash val="solid"/>
                      <a:round/>
                      <a:headEnd type="none" w="med" len="med"/>
                      <a:tailEnd type="none" w="med" len="med"/>
                    </a:lnT>
                    <a:lnB w="12700" cap="flat" cmpd="sng" algn="ctr">
                      <a:solidFill>
                        <a:srgbClr val="A5D848">
                          <a:lumMod val="75000"/>
                        </a:srgb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chemeClr val="bg1">
                              <a:lumMod val="50000"/>
                            </a:schemeClr>
                          </a:solidFill>
                        </a:rPr>
                        <a:t>テキスト</a:t>
                      </a:r>
                      <a:endParaRPr kumimoji="1" lang="ja-JP" altLang="en-US" sz="1400" dirty="0">
                        <a:solidFill>
                          <a:schemeClr val="bg1">
                            <a:lumMod val="50000"/>
                          </a:schemeClr>
                        </a:solidFill>
                      </a:endParaRPr>
                    </a:p>
                  </a:txBody>
                  <a:tcPr anchor="ctr">
                    <a:lnL w="12700" cap="flat" cmpd="sng" algn="ctr">
                      <a:solidFill>
                        <a:srgbClr val="A5D848">
                          <a:lumMod val="75000"/>
                        </a:srgbClr>
                      </a:solidFill>
                      <a:prstDash val="solid"/>
                      <a:round/>
                      <a:headEnd type="none" w="med" len="med"/>
                      <a:tailEnd type="none" w="med" len="med"/>
                    </a:lnL>
                    <a:lnR w="12700" cap="flat" cmpd="sng" algn="ctr">
                      <a:solidFill>
                        <a:srgbClr val="A5D848">
                          <a:lumMod val="75000"/>
                        </a:srgbClr>
                      </a:solidFill>
                      <a:prstDash val="solid"/>
                      <a:round/>
                      <a:headEnd type="none" w="med" len="med"/>
                      <a:tailEnd type="none" w="med" len="med"/>
                    </a:lnR>
                    <a:lnT w="12700" cap="flat" cmpd="sng" algn="ctr">
                      <a:solidFill>
                        <a:srgbClr val="A5D848">
                          <a:lumMod val="75000"/>
                        </a:srgbClr>
                      </a:solidFill>
                      <a:prstDash val="solid"/>
                      <a:round/>
                      <a:headEnd type="none" w="med" len="med"/>
                      <a:tailEnd type="none" w="med" len="med"/>
                    </a:lnT>
                    <a:lnB w="12700" cap="flat" cmpd="sng" algn="ctr">
                      <a:solidFill>
                        <a:srgbClr val="A5D848">
                          <a:lumMod val="75000"/>
                        </a:srgbClr>
                      </a:solidFill>
                      <a:prstDash val="solid"/>
                      <a:round/>
                      <a:headEnd type="none" w="med" len="med"/>
                      <a:tailEnd type="none" w="med" len="med"/>
                    </a:lnB>
                    <a:lnTlToBr w="12700" cmpd="sng">
                      <a:noFill/>
                      <a:prstDash val="solid"/>
                    </a:lnTlToBr>
                    <a:lnBlToTr w="12700" cmpd="sng">
                      <a:noFill/>
                      <a:prstDash val="solid"/>
                    </a:lnBlToTr>
                  </a:tcPr>
                </a:tc>
              </a:tr>
              <a:tr h="365125">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chemeClr val="bg1">
                              <a:lumMod val="50000"/>
                            </a:schemeClr>
                          </a:solidFill>
                        </a:rPr>
                        <a:t>テキスト</a:t>
                      </a:r>
                      <a:endParaRPr kumimoji="1" lang="ja-JP" altLang="en-US" sz="1400" dirty="0">
                        <a:solidFill>
                          <a:schemeClr val="bg1">
                            <a:lumMod val="50000"/>
                          </a:schemeClr>
                        </a:solidFill>
                      </a:endParaRPr>
                    </a:p>
                  </a:txBody>
                  <a:tcPr anchor="ctr">
                    <a:lnL w="12700" cap="flat" cmpd="sng" algn="ctr">
                      <a:solidFill>
                        <a:srgbClr val="A5D848">
                          <a:lumMod val="75000"/>
                        </a:srgbClr>
                      </a:solidFill>
                      <a:prstDash val="solid"/>
                      <a:round/>
                      <a:headEnd type="none" w="med" len="med"/>
                      <a:tailEnd type="none" w="med" len="med"/>
                    </a:lnL>
                    <a:lnR w="12700" cap="flat" cmpd="sng" algn="ctr">
                      <a:solidFill>
                        <a:srgbClr val="A5D848">
                          <a:lumMod val="75000"/>
                        </a:srgbClr>
                      </a:solidFill>
                      <a:prstDash val="solid"/>
                      <a:round/>
                      <a:headEnd type="none" w="med" len="med"/>
                      <a:tailEnd type="none" w="med" len="med"/>
                    </a:lnR>
                    <a:lnT w="12700" cap="flat" cmpd="sng" algn="ctr">
                      <a:solidFill>
                        <a:srgbClr val="A5D848">
                          <a:lumMod val="75000"/>
                        </a:srgbClr>
                      </a:solidFill>
                      <a:prstDash val="solid"/>
                      <a:round/>
                      <a:headEnd type="none" w="med" len="med"/>
                      <a:tailEnd type="none" w="med" len="med"/>
                    </a:lnT>
                    <a:lnB w="12700" cap="flat" cmpd="sng" algn="ctr">
                      <a:solidFill>
                        <a:srgbClr val="A5D848">
                          <a:lumMod val="75000"/>
                        </a:srgb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chemeClr val="bg1">
                              <a:lumMod val="50000"/>
                            </a:schemeClr>
                          </a:solidFill>
                        </a:rPr>
                        <a:t>テキスト</a:t>
                      </a:r>
                      <a:endParaRPr kumimoji="1" lang="ja-JP" altLang="en-US" sz="1400" dirty="0">
                        <a:solidFill>
                          <a:schemeClr val="bg1">
                            <a:lumMod val="50000"/>
                          </a:schemeClr>
                        </a:solidFill>
                      </a:endParaRPr>
                    </a:p>
                  </a:txBody>
                  <a:tcPr anchor="ctr">
                    <a:lnL w="12700" cap="flat" cmpd="sng" algn="ctr">
                      <a:solidFill>
                        <a:srgbClr val="A5D848">
                          <a:lumMod val="75000"/>
                        </a:srgbClr>
                      </a:solidFill>
                      <a:prstDash val="solid"/>
                      <a:round/>
                      <a:headEnd type="none" w="med" len="med"/>
                      <a:tailEnd type="none" w="med" len="med"/>
                    </a:lnL>
                    <a:lnR w="12700" cap="flat" cmpd="sng" algn="ctr">
                      <a:solidFill>
                        <a:srgbClr val="A5D848">
                          <a:lumMod val="75000"/>
                        </a:srgbClr>
                      </a:solidFill>
                      <a:prstDash val="solid"/>
                      <a:round/>
                      <a:headEnd type="none" w="med" len="med"/>
                      <a:tailEnd type="none" w="med" len="med"/>
                    </a:lnR>
                    <a:lnT w="12700" cap="flat" cmpd="sng" algn="ctr">
                      <a:solidFill>
                        <a:srgbClr val="A5D848">
                          <a:lumMod val="75000"/>
                        </a:srgbClr>
                      </a:solidFill>
                      <a:prstDash val="solid"/>
                      <a:round/>
                      <a:headEnd type="none" w="med" len="med"/>
                      <a:tailEnd type="none" w="med" len="med"/>
                    </a:lnT>
                    <a:lnB w="12700" cap="flat" cmpd="sng" algn="ctr">
                      <a:solidFill>
                        <a:srgbClr val="A5D848">
                          <a:lumMod val="75000"/>
                        </a:srgbClr>
                      </a:solidFill>
                      <a:prstDash val="solid"/>
                      <a:round/>
                      <a:headEnd type="none" w="med" len="med"/>
                      <a:tailEnd type="none" w="med" len="med"/>
                    </a:lnB>
                    <a:lnTlToBr w="12700" cmpd="sng">
                      <a:noFill/>
                      <a:prstDash val="solid"/>
                    </a:lnTlToBr>
                    <a:lnBlToTr w="12700" cmpd="sng">
                      <a:noFill/>
                      <a:prstDash val="solid"/>
                    </a:lnBlToTr>
                  </a:tcPr>
                </a:tc>
              </a:tr>
              <a:tr h="365532">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chemeClr val="bg1">
                              <a:lumMod val="50000"/>
                            </a:schemeClr>
                          </a:solidFill>
                        </a:rPr>
                        <a:t>テキスト</a:t>
                      </a:r>
                      <a:endParaRPr kumimoji="1" lang="ja-JP" altLang="en-US" sz="1400" dirty="0">
                        <a:solidFill>
                          <a:schemeClr val="bg1">
                            <a:lumMod val="50000"/>
                          </a:schemeClr>
                        </a:solidFill>
                      </a:endParaRPr>
                    </a:p>
                  </a:txBody>
                  <a:tcPr anchor="ctr">
                    <a:lnL w="12700" cap="flat" cmpd="sng" algn="ctr">
                      <a:solidFill>
                        <a:srgbClr val="A5D848">
                          <a:lumMod val="75000"/>
                        </a:srgbClr>
                      </a:solidFill>
                      <a:prstDash val="solid"/>
                      <a:round/>
                      <a:headEnd type="none" w="med" len="med"/>
                      <a:tailEnd type="none" w="med" len="med"/>
                    </a:lnL>
                    <a:lnR w="12700" cap="flat" cmpd="sng" algn="ctr">
                      <a:solidFill>
                        <a:srgbClr val="A5D848">
                          <a:lumMod val="75000"/>
                        </a:srgbClr>
                      </a:solidFill>
                      <a:prstDash val="solid"/>
                      <a:round/>
                      <a:headEnd type="none" w="med" len="med"/>
                      <a:tailEnd type="none" w="med" len="med"/>
                    </a:lnR>
                    <a:lnT w="12700" cap="flat" cmpd="sng" algn="ctr">
                      <a:solidFill>
                        <a:srgbClr val="A5D848">
                          <a:lumMod val="75000"/>
                        </a:srgbClr>
                      </a:solidFill>
                      <a:prstDash val="solid"/>
                      <a:round/>
                      <a:headEnd type="none" w="med" len="med"/>
                      <a:tailEnd type="none" w="med" len="med"/>
                    </a:lnT>
                    <a:lnB w="12700" cap="flat" cmpd="sng" algn="ctr">
                      <a:solidFill>
                        <a:srgbClr val="A5D848">
                          <a:lumMod val="75000"/>
                        </a:srgb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chemeClr val="bg1">
                              <a:lumMod val="50000"/>
                            </a:schemeClr>
                          </a:solidFill>
                        </a:rPr>
                        <a:t>テキスト</a:t>
                      </a:r>
                      <a:endParaRPr kumimoji="1" lang="ja-JP" altLang="en-US" sz="1400" dirty="0">
                        <a:solidFill>
                          <a:schemeClr val="bg1">
                            <a:lumMod val="50000"/>
                          </a:schemeClr>
                        </a:solidFill>
                      </a:endParaRPr>
                    </a:p>
                  </a:txBody>
                  <a:tcPr anchor="ctr">
                    <a:lnL w="12700" cap="flat" cmpd="sng" algn="ctr">
                      <a:solidFill>
                        <a:srgbClr val="A5D848">
                          <a:lumMod val="75000"/>
                        </a:srgbClr>
                      </a:solidFill>
                      <a:prstDash val="solid"/>
                      <a:round/>
                      <a:headEnd type="none" w="med" len="med"/>
                      <a:tailEnd type="none" w="med" len="med"/>
                    </a:lnL>
                    <a:lnR w="12700" cap="flat" cmpd="sng" algn="ctr">
                      <a:solidFill>
                        <a:srgbClr val="A5D848">
                          <a:lumMod val="75000"/>
                        </a:srgbClr>
                      </a:solidFill>
                      <a:prstDash val="solid"/>
                      <a:round/>
                      <a:headEnd type="none" w="med" len="med"/>
                      <a:tailEnd type="none" w="med" len="med"/>
                    </a:lnR>
                    <a:lnT w="12700" cap="flat" cmpd="sng" algn="ctr">
                      <a:solidFill>
                        <a:srgbClr val="A5D848">
                          <a:lumMod val="75000"/>
                        </a:srgbClr>
                      </a:solidFill>
                      <a:prstDash val="solid"/>
                      <a:round/>
                      <a:headEnd type="none" w="med" len="med"/>
                      <a:tailEnd type="none" w="med" len="med"/>
                    </a:lnT>
                    <a:lnB w="12700" cap="flat" cmpd="sng" algn="ctr">
                      <a:solidFill>
                        <a:srgbClr val="A5D848">
                          <a:lumMod val="75000"/>
                        </a:srgbClr>
                      </a:solidFill>
                      <a:prstDash val="solid"/>
                      <a:round/>
                      <a:headEnd type="none" w="med" len="med"/>
                      <a:tailEnd type="none" w="med" len="med"/>
                    </a:lnB>
                    <a:lnTlToBr w="12700" cmpd="sng">
                      <a:noFill/>
                      <a:prstDash val="solid"/>
                    </a:lnTlToBr>
                    <a:lnBlToTr w="12700" cmpd="sng">
                      <a:noFill/>
                      <a:prstDash val="solid"/>
                    </a:lnBlToTr>
                  </a:tcPr>
                </a:tc>
              </a:tr>
              <a:tr h="365532">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chemeClr val="bg1">
                              <a:lumMod val="50000"/>
                            </a:schemeClr>
                          </a:solidFill>
                        </a:rPr>
                        <a:t>テキスト</a:t>
                      </a:r>
                      <a:endParaRPr kumimoji="1" lang="ja-JP" altLang="en-US" sz="1400" dirty="0">
                        <a:solidFill>
                          <a:schemeClr val="bg1">
                            <a:lumMod val="50000"/>
                          </a:schemeClr>
                        </a:solidFill>
                      </a:endParaRPr>
                    </a:p>
                  </a:txBody>
                  <a:tcPr anchor="ctr">
                    <a:lnL w="12700" cap="flat" cmpd="sng" algn="ctr">
                      <a:solidFill>
                        <a:srgbClr val="A5D848">
                          <a:lumMod val="75000"/>
                        </a:srgbClr>
                      </a:solidFill>
                      <a:prstDash val="solid"/>
                      <a:round/>
                      <a:headEnd type="none" w="med" len="med"/>
                      <a:tailEnd type="none" w="med" len="med"/>
                    </a:lnL>
                    <a:lnR w="12700" cap="flat" cmpd="sng" algn="ctr">
                      <a:solidFill>
                        <a:srgbClr val="A5D848">
                          <a:lumMod val="75000"/>
                        </a:srgbClr>
                      </a:solidFill>
                      <a:prstDash val="solid"/>
                      <a:round/>
                      <a:headEnd type="none" w="med" len="med"/>
                      <a:tailEnd type="none" w="med" len="med"/>
                    </a:lnR>
                    <a:lnT w="12700" cap="flat" cmpd="sng" algn="ctr">
                      <a:solidFill>
                        <a:srgbClr val="A5D848">
                          <a:lumMod val="75000"/>
                        </a:srgbClr>
                      </a:solidFill>
                      <a:prstDash val="solid"/>
                      <a:round/>
                      <a:headEnd type="none" w="med" len="med"/>
                      <a:tailEnd type="none" w="med" len="med"/>
                    </a:lnT>
                    <a:lnB w="12700" cap="flat" cmpd="sng" algn="ctr">
                      <a:solidFill>
                        <a:srgbClr val="A5D848">
                          <a:lumMod val="75000"/>
                        </a:srgb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chemeClr val="bg1">
                              <a:lumMod val="50000"/>
                            </a:schemeClr>
                          </a:solidFill>
                        </a:rPr>
                        <a:t>テキスト</a:t>
                      </a:r>
                      <a:endParaRPr kumimoji="1" lang="ja-JP" altLang="en-US" sz="1400" dirty="0">
                        <a:solidFill>
                          <a:schemeClr val="bg1">
                            <a:lumMod val="50000"/>
                          </a:schemeClr>
                        </a:solidFill>
                      </a:endParaRPr>
                    </a:p>
                  </a:txBody>
                  <a:tcPr anchor="ctr">
                    <a:lnL w="12700" cap="flat" cmpd="sng" algn="ctr">
                      <a:solidFill>
                        <a:srgbClr val="A5D848">
                          <a:lumMod val="75000"/>
                        </a:srgbClr>
                      </a:solidFill>
                      <a:prstDash val="solid"/>
                      <a:round/>
                      <a:headEnd type="none" w="med" len="med"/>
                      <a:tailEnd type="none" w="med" len="med"/>
                    </a:lnL>
                    <a:lnR w="12700" cap="flat" cmpd="sng" algn="ctr">
                      <a:solidFill>
                        <a:srgbClr val="A5D848">
                          <a:lumMod val="75000"/>
                        </a:srgbClr>
                      </a:solidFill>
                      <a:prstDash val="solid"/>
                      <a:round/>
                      <a:headEnd type="none" w="med" len="med"/>
                      <a:tailEnd type="none" w="med" len="med"/>
                    </a:lnR>
                    <a:lnT w="12700" cap="flat" cmpd="sng" algn="ctr">
                      <a:solidFill>
                        <a:srgbClr val="A5D848">
                          <a:lumMod val="75000"/>
                        </a:srgbClr>
                      </a:solidFill>
                      <a:prstDash val="solid"/>
                      <a:round/>
                      <a:headEnd type="none" w="med" len="med"/>
                      <a:tailEnd type="none" w="med" len="med"/>
                    </a:lnT>
                    <a:lnB w="12700" cap="flat" cmpd="sng" algn="ctr">
                      <a:solidFill>
                        <a:srgbClr val="A5D848">
                          <a:lumMod val="75000"/>
                        </a:srgbClr>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graphicFrame>
        <p:nvGraphicFramePr>
          <p:cNvPr id="7" name="コンテンツ プレースホルダー 6"/>
          <p:cNvGraphicFramePr/>
          <p:nvPr userDrawn="1"/>
        </p:nvGraphicFramePr>
        <p:xfrm>
          <a:off x="4867814" y="1682268"/>
          <a:ext cx="3818986" cy="1870359"/>
        </p:xfrm>
        <a:graphic>
          <a:graphicData uri="http://schemas.openxmlformats.org/drawingml/2006/table">
            <a:tbl>
              <a:tblPr firstRow="1" bandRow="1">
                <a:tableStyleId>{72833802-FEF1-4C79-8D5D-14CF1EAF98D9}</a:tableStyleId>
              </a:tblPr>
              <a:tblGrid>
                <a:gridCol w="1909493"/>
                <a:gridCol w="1909493"/>
              </a:tblGrid>
              <a:tr h="408231">
                <a:tc>
                  <a:txBody>
                    <a:bodyPr/>
                    <a:lstStyle/>
                    <a:p>
                      <a:pPr algn="ctr"/>
                      <a:r>
                        <a:rPr kumimoji="1" lang="en-US" altLang="ja-JP" b="1" dirty="0">
                          <a:solidFill>
                            <a:schemeClr val="bg1"/>
                          </a:solidFill>
                          <a:effectLst>
                            <a:outerShdw dist="25400" dir="16200000" algn="tl" rotWithShape="0">
                              <a:schemeClr val="accent4">
                                <a:lumMod val="50000"/>
                                <a:alpha val="25000"/>
                              </a:schemeClr>
                            </a:outerShdw>
                          </a:effectLst>
                          <a:latin typeface="+mn-ea"/>
                          <a:ea typeface="+mn-ea"/>
                          <a:cs typeface="ヒラギノ角ゴ Pro W6"/>
                        </a:rPr>
                        <a:t>Header</a:t>
                      </a:r>
                      <a:endParaRPr kumimoji="1" lang="en-US" altLang="ja-JP" b="1" dirty="0">
                        <a:solidFill>
                          <a:schemeClr val="bg1"/>
                        </a:solidFill>
                        <a:effectLst>
                          <a:outerShdw dist="25400" dir="16200000" algn="tl" rotWithShape="0">
                            <a:schemeClr val="accent4">
                              <a:lumMod val="50000"/>
                              <a:alpha val="25000"/>
                            </a:schemeClr>
                          </a:outerShdw>
                        </a:effectLst>
                        <a:latin typeface="+mn-ea"/>
                        <a:ea typeface="+mn-ea"/>
                        <a:cs typeface="ヒラギノ角ゴ Pro W6"/>
                      </a:endParaRPr>
                    </a:p>
                  </a:txBody>
                  <a:tcPr anchor="ctr">
                    <a:lnL w="12700" cap="flat" cmpd="sng" algn="ctr">
                      <a:solidFill>
                        <a:srgbClr val="A5D848">
                          <a:lumMod val="50000"/>
                        </a:srgbClr>
                      </a:solidFill>
                      <a:prstDash val="solid"/>
                      <a:round/>
                      <a:headEnd type="none" w="med" len="med"/>
                      <a:tailEnd type="none" w="med" len="med"/>
                    </a:lnL>
                    <a:lnR w="12700" cap="flat" cmpd="sng" algn="ctr">
                      <a:solidFill>
                        <a:srgbClr val="A5D848">
                          <a:lumMod val="50000"/>
                        </a:srgbClr>
                      </a:solidFill>
                      <a:prstDash val="solid"/>
                      <a:round/>
                      <a:headEnd type="none" w="med" len="med"/>
                      <a:tailEnd type="none" w="med" len="med"/>
                    </a:lnR>
                    <a:lnT w="12700" cap="flat" cmpd="sng" algn="ctr">
                      <a:solidFill>
                        <a:srgbClr val="A5D848">
                          <a:lumMod val="50000"/>
                        </a:srgbClr>
                      </a:solidFill>
                      <a:prstDash val="solid"/>
                      <a:round/>
                      <a:headEnd type="none" w="med" len="med"/>
                      <a:tailEnd type="none" w="med" len="med"/>
                    </a:lnT>
                    <a:lnB w="12700" cap="flat" cmpd="sng" algn="ctr">
                      <a:solidFill>
                        <a:srgbClr val="A5D848">
                          <a:lumMod val="50000"/>
                        </a:srgbClr>
                      </a:solidFill>
                      <a:prstDash val="solid"/>
                      <a:round/>
                      <a:headEnd type="none" w="med" len="med"/>
                      <a:tailEnd type="none" w="med" len="med"/>
                    </a:lnB>
                    <a:lnTlToBr w="12700" cmpd="sng">
                      <a:noFill/>
                      <a:prstDash val="solid"/>
                    </a:lnTlToBr>
                    <a:lnBlToTr w="12700" cmpd="sng">
                      <a:noFill/>
                      <a:prstDash val="solid"/>
                    </a:lnBlToTr>
                    <a:solidFill>
                      <a:schemeClr val="accent5">
                        <a:lumMod val="75000"/>
                      </a:scheme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en-US" altLang="ja-JP" b="1" dirty="0">
                          <a:solidFill>
                            <a:schemeClr val="bg1"/>
                          </a:solidFill>
                          <a:effectLst>
                            <a:outerShdw dist="25400" dir="16200000" algn="tl" rotWithShape="0">
                              <a:schemeClr val="accent4">
                                <a:lumMod val="50000"/>
                                <a:alpha val="25000"/>
                              </a:schemeClr>
                            </a:outerShdw>
                          </a:effectLst>
                          <a:latin typeface="+mn-ea"/>
                          <a:ea typeface="+mn-ea"/>
                          <a:cs typeface="ヒラギノ角ゴ Pro W6"/>
                        </a:rPr>
                        <a:t>Header</a:t>
                      </a:r>
                      <a:endParaRPr kumimoji="1" lang="en-US" altLang="ja-JP" b="1" dirty="0">
                        <a:solidFill>
                          <a:schemeClr val="bg1"/>
                        </a:solidFill>
                        <a:effectLst>
                          <a:outerShdw dist="25400" dir="16200000" algn="tl" rotWithShape="0">
                            <a:schemeClr val="accent4">
                              <a:lumMod val="50000"/>
                              <a:alpha val="25000"/>
                            </a:schemeClr>
                          </a:outerShdw>
                        </a:effectLst>
                        <a:latin typeface="+mn-ea"/>
                        <a:ea typeface="+mn-ea"/>
                        <a:cs typeface="ヒラギノ角ゴ Pro W6"/>
                      </a:endParaRPr>
                    </a:p>
                  </a:txBody>
                  <a:tcPr anchor="ctr">
                    <a:lnL w="12700" cap="flat" cmpd="sng" algn="ctr">
                      <a:solidFill>
                        <a:srgbClr val="A5D848">
                          <a:lumMod val="50000"/>
                        </a:srgbClr>
                      </a:solidFill>
                      <a:prstDash val="solid"/>
                      <a:round/>
                      <a:headEnd type="none" w="med" len="med"/>
                      <a:tailEnd type="none" w="med" len="med"/>
                    </a:lnL>
                    <a:lnR w="12700" cap="flat" cmpd="sng" algn="ctr">
                      <a:solidFill>
                        <a:srgbClr val="A5D848">
                          <a:lumMod val="50000"/>
                        </a:srgbClr>
                      </a:solidFill>
                      <a:prstDash val="solid"/>
                      <a:round/>
                      <a:headEnd type="none" w="med" len="med"/>
                      <a:tailEnd type="none" w="med" len="med"/>
                    </a:lnR>
                    <a:lnT w="12700" cap="flat" cmpd="sng" algn="ctr">
                      <a:solidFill>
                        <a:srgbClr val="A5D848">
                          <a:lumMod val="50000"/>
                        </a:srgbClr>
                      </a:solidFill>
                      <a:prstDash val="solid"/>
                      <a:round/>
                      <a:headEnd type="none" w="med" len="med"/>
                      <a:tailEnd type="none" w="med" len="med"/>
                    </a:lnT>
                    <a:lnB w="12700" cap="flat" cmpd="sng" algn="ctr">
                      <a:solidFill>
                        <a:srgbClr val="A5D848">
                          <a:lumMod val="50000"/>
                        </a:srgbClr>
                      </a:solidFill>
                      <a:prstDash val="solid"/>
                      <a:round/>
                      <a:headEnd type="none" w="med" len="med"/>
                      <a:tailEnd type="none" w="med" len="med"/>
                    </a:lnB>
                    <a:lnTlToBr w="12700" cmpd="sng">
                      <a:noFill/>
                      <a:prstDash val="solid"/>
                    </a:lnTlToBr>
                    <a:lnBlToTr w="12700" cmpd="sng">
                      <a:noFill/>
                      <a:prstDash val="solid"/>
                    </a:lnBlToTr>
                    <a:solidFill>
                      <a:schemeClr val="accent5">
                        <a:lumMod val="75000"/>
                      </a:schemeClr>
                    </a:solidFill>
                  </a:tcPr>
                </a:tc>
              </a:tr>
              <a:tr h="365532">
                <a:tc>
                  <a:txBody>
                    <a:bodyPr/>
                    <a:lstStyle/>
                    <a:p>
                      <a:pPr algn="ctr"/>
                      <a:r>
                        <a:rPr kumimoji="1" lang="ja-JP" altLang="en-US" sz="1400" dirty="0">
                          <a:solidFill>
                            <a:srgbClr val="7F7F7F"/>
                          </a:solidFill>
                        </a:rPr>
                        <a:t>テキスト</a:t>
                      </a:r>
                      <a:endParaRPr kumimoji="1" lang="ja-JP" altLang="en-US" sz="1400" dirty="0">
                        <a:solidFill>
                          <a:srgbClr val="7F7F7F"/>
                        </a:solidFill>
                      </a:endParaRPr>
                    </a:p>
                  </a:txBody>
                  <a:tcPr anchor="ctr">
                    <a:lnL w="12700" cap="flat" cmpd="sng" algn="ctr">
                      <a:solidFill>
                        <a:srgbClr val="A5D848">
                          <a:lumMod val="50000"/>
                        </a:srgbClr>
                      </a:solidFill>
                      <a:prstDash val="solid"/>
                      <a:round/>
                      <a:headEnd type="none" w="med" len="med"/>
                      <a:tailEnd type="none" w="med" len="med"/>
                    </a:lnL>
                    <a:lnR w="12700" cap="flat" cmpd="sng" algn="ctr">
                      <a:solidFill>
                        <a:srgbClr val="A5D848">
                          <a:lumMod val="50000"/>
                        </a:srgbClr>
                      </a:solidFill>
                      <a:prstDash val="solid"/>
                      <a:round/>
                      <a:headEnd type="none" w="med" len="med"/>
                      <a:tailEnd type="none" w="med" len="med"/>
                    </a:lnR>
                    <a:lnT w="12700" cap="flat" cmpd="sng" algn="ctr">
                      <a:solidFill>
                        <a:srgbClr val="A5D848">
                          <a:lumMod val="50000"/>
                        </a:srgbClr>
                      </a:solidFill>
                      <a:prstDash val="solid"/>
                      <a:round/>
                      <a:headEnd type="none" w="med" len="med"/>
                      <a:tailEnd type="none" w="med" len="med"/>
                    </a:lnT>
                    <a:lnB w="12700" cap="flat" cmpd="sng" algn="ctr">
                      <a:solidFill>
                        <a:srgbClr val="A5D848">
                          <a:lumMod val="50000"/>
                        </a:srgb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rgbClr val="7F7F7F"/>
                          </a:solidFill>
                        </a:rPr>
                        <a:t>テキスト</a:t>
                      </a:r>
                      <a:endParaRPr kumimoji="1" lang="ja-JP" altLang="en-US" sz="1400" dirty="0">
                        <a:solidFill>
                          <a:srgbClr val="7F7F7F"/>
                        </a:solidFill>
                      </a:endParaRPr>
                    </a:p>
                  </a:txBody>
                  <a:tcPr anchor="ctr">
                    <a:lnL w="12700" cap="flat" cmpd="sng" algn="ctr">
                      <a:solidFill>
                        <a:srgbClr val="A5D848">
                          <a:lumMod val="50000"/>
                        </a:srgbClr>
                      </a:solidFill>
                      <a:prstDash val="solid"/>
                      <a:round/>
                      <a:headEnd type="none" w="med" len="med"/>
                      <a:tailEnd type="none" w="med" len="med"/>
                    </a:lnL>
                    <a:lnR w="12700" cap="flat" cmpd="sng" algn="ctr">
                      <a:solidFill>
                        <a:srgbClr val="A5D848">
                          <a:lumMod val="50000"/>
                        </a:srgbClr>
                      </a:solidFill>
                      <a:prstDash val="solid"/>
                      <a:round/>
                      <a:headEnd type="none" w="med" len="med"/>
                      <a:tailEnd type="none" w="med" len="med"/>
                    </a:lnR>
                    <a:lnT w="12700" cap="flat" cmpd="sng" algn="ctr">
                      <a:solidFill>
                        <a:srgbClr val="A5D848">
                          <a:lumMod val="50000"/>
                        </a:srgbClr>
                      </a:solidFill>
                      <a:prstDash val="solid"/>
                      <a:round/>
                      <a:headEnd type="none" w="med" len="med"/>
                      <a:tailEnd type="none" w="med" len="med"/>
                    </a:lnT>
                    <a:lnB w="12700" cap="flat" cmpd="sng" algn="ctr">
                      <a:solidFill>
                        <a:srgbClr val="A5D848">
                          <a:lumMod val="50000"/>
                        </a:srgbClr>
                      </a:solidFill>
                      <a:prstDash val="solid"/>
                      <a:round/>
                      <a:headEnd type="none" w="med" len="med"/>
                      <a:tailEnd type="none" w="med" len="med"/>
                    </a:lnB>
                    <a:lnTlToBr w="12700" cmpd="sng">
                      <a:noFill/>
                      <a:prstDash val="solid"/>
                    </a:lnTlToBr>
                    <a:lnBlToTr w="12700" cmpd="sng">
                      <a:noFill/>
                      <a:prstDash val="solid"/>
                    </a:lnBlToTr>
                  </a:tcPr>
                </a:tc>
              </a:tr>
              <a:tr h="365532">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rgbClr val="7F7F7F"/>
                          </a:solidFill>
                        </a:rPr>
                        <a:t>テキスト</a:t>
                      </a:r>
                      <a:endParaRPr kumimoji="1" lang="ja-JP" altLang="en-US" sz="1400" dirty="0">
                        <a:solidFill>
                          <a:srgbClr val="7F7F7F"/>
                        </a:solidFill>
                      </a:endParaRPr>
                    </a:p>
                  </a:txBody>
                  <a:tcPr anchor="ctr">
                    <a:lnL w="12700" cap="flat" cmpd="sng" algn="ctr">
                      <a:solidFill>
                        <a:srgbClr val="A5D848">
                          <a:lumMod val="50000"/>
                        </a:srgbClr>
                      </a:solidFill>
                      <a:prstDash val="solid"/>
                      <a:round/>
                      <a:headEnd type="none" w="med" len="med"/>
                      <a:tailEnd type="none" w="med" len="med"/>
                    </a:lnL>
                    <a:lnR w="12700" cap="flat" cmpd="sng" algn="ctr">
                      <a:solidFill>
                        <a:srgbClr val="A5D848">
                          <a:lumMod val="50000"/>
                        </a:srgbClr>
                      </a:solidFill>
                      <a:prstDash val="solid"/>
                      <a:round/>
                      <a:headEnd type="none" w="med" len="med"/>
                      <a:tailEnd type="none" w="med" len="med"/>
                    </a:lnR>
                    <a:lnT w="12700" cap="flat" cmpd="sng" algn="ctr">
                      <a:solidFill>
                        <a:srgbClr val="A5D848">
                          <a:lumMod val="50000"/>
                        </a:srgbClr>
                      </a:solidFill>
                      <a:prstDash val="solid"/>
                      <a:round/>
                      <a:headEnd type="none" w="med" len="med"/>
                      <a:tailEnd type="none" w="med" len="med"/>
                    </a:lnT>
                    <a:lnB w="12700" cap="flat" cmpd="sng" algn="ctr">
                      <a:solidFill>
                        <a:srgbClr val="A5D848">
                          <a:lumMod val="50000"/>
                        </a:srgb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rgbClr val="7F7F7F"/>
                          </a:solidFill>
                        </a:rPr>
                        <a:t>テキスト</a:t>
                      </a:r>
                      <a:endParaRPr kumimoji="1" lang="ja-JP" altLang="en-US" sz="1400" dirty="0">
                        <a:solidFill>
                          <a:srgbClr val="7F7F7F"/>
                        </a:solidFill>
                      </a:endParaRPr>
                    </a:p>
                  </a:txBody>
                  <a:tcPr anchor="ctr">
                    <a:lnL w="12700" cap="flat" cmpd="sng" algn="ctr">
                      <a:solidFill>
                        <a:srgbClr val="A5D848">
                          <a:lumMod val="50000"/>
                        </a:srgbClr>
                      </a:solidFill>
                      <a:prstDash val="solid"/>
                      <a:round/>
                      <a:headEnd type="none" w="med" len="med"/>
                      <a:tailEnd type="none" w="med" len="med"/>
                    </a:lnL>
                    <a:lnR w="12700" cap="flat" cmpd="sng" algn="ctr">
                      <a:solidFill>
                        <a:srgbClr val="A5D848">
                          <a:lumMod val="50000"/>
                        </a:srgbClr>
                      </a:solidFill>
                      <a:prstDash val="solid"/>
                      <a:round/>
                      <a:headEnd type="none" w="med" len="med"/>
                      <a:tailEnd type="none" w="med" len="med"/>
                    </a:lnR>
                    <a:lnT w="12700" cap="flat" cmpd="sng" algn="ctr">
                      <a:solidFill>
                        <a:srgbClr val="A5D848">
                          <a:lumMod val="50000"/>
                        </a:srgbClr>
                      </a:solidFill>
                      <a:prstDash val="solid"/>
                      <a:round/>
                      <a:headEnd type="none" w="med" len="med"/>
                      <a:tailEnd type="none" w="med" len="med"/>
                    </a:lnT>
                    <a:lnB w="12700" cap="flat" cmpd="sng" algn="ctr">
                      <a:solidFill>
                        <a:srgbClr val="A5D848">
                          <a:lumMod val="50000"/>
                        </a:srgbClr>
                      </a:solidFill>
                      <a:prstDash val="solid"/>
                      <a:round/>
                      <a:headEnd type="none" w="med" len="med"/>
                      <a:tailEnd type="none" w="med" len="med"/>
                    </a:lnB>
                    <a:lnTlToBr w="12700" cmpd="sng">
                      <a:noFill/>
                      <a:prstDash val="solid"/>
                    </a:lnTlToBr>
                    <a:lnBlToTr w="12700" cmpd="sng">
                      <a:noFill/>
                      <a:prstDash val="solid"/>
                    </a:lnBlToTr>
                  </a:tcPr>
                </a:tc>
              </a:tr>
              <a:tr h="365532">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rgbClr val="7F7F7F"/>
                          </a:solidFill>
                        </a:rPr>
                        <a:t>テキスト</a:t>
                      </a:r>
                      <a:endParaRPr kumimoji="1" lang="ja-JP" altLang="en-US" sz="1400" dirty="0">
                        <a:solidFill>
                          <a:srgbClr val="7F7F7F"/>
                        </a:solidFill>
                      </a:endParaRPr>
                    </a:p>
                  </a:txBody>
                  <a:tcPr anchor="ctr">
                    <a:lnL w="12700" cap="flat" cmpd="sng" algn="ctr">
                      <a:solidFill>
                        <a:srgbClr val="A5D848">
                          <a:lumMod val="50000"/>
                        </a:srgbClr>
                      </a:solidFill>
                      <a:prstDash val="solid"/>
                      <a:round/>
                      <a:headEnd type="none" w="med" len="med"/>
                      <a:tailEnd type="none" w="med" len="med"/>
                    </a:lnL>
                    <a:lnR w="12700" cap="flat" cmpd="sng" algn="ctr">
                      <a:solidFill>
                        <a:srgbClr val="A5D848">
                          <a:lumMod val="50000"/>
                        </a:srgbClr>
                      </a:solidFill>
                      <a:prstDash val="solid"/>
                      <a:round/>
                      <a:headEnd type="none" w="med" len="med"/>
                      <a:tailEnd type="none" w="med" len="med"/>
                    </a:lnR>
                    <a:lnT w="12700" cap="flat" cmpd="sng" algn="ctr">
                      <a:solidFill>
                        <a:srgbClr val="A5D848">
                          <a:lumMod val="50000"/>
                        </a:srgbClr>
                      </a:solidFill>
                      <a:prstDash val="solid"/>
                      <a:round/>
                      <a:headEnd type="none" w="med" len="med"/>
                      <a:tailEnd type="none" w="med" len="med"/>
                    </a:lnT>
                    <a:lnB w="12700" cap="flat" cmpd="sng" algn="ctr">
                      <a:solidFill>
                        <a:srgbClr val="A5D848">
                          <a:lumMod val="50000"/>
                        </a:srgb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rgbClr val="7F7F7F"/>
                          </a:solidFill>
                        </a:rPr>
                        <a:t>テキスト</a:t>
                      </a:r>
                      <a:endParaRPr kumimoji="1" lang="ja-JP" altLang="en-US" sz="1400" dirty="0">
                        <a:solidFill>
                          <a:srgbClr val="7F7F7F"/>
                        </a:solidFill>
                      </a:endParaRPr>
                    </a:p>
                  </a:txBody>
                  <a:tcPr anchor="ctr">
                    <a:lnL w="12700" cap="flat" cmpd="sng" algn="ctr">
                      <a:solidFill>
                        <a:srgbClr val="A5D848">
                          <a:lumMod val="50000"/>
                        </a:srgbClr>
                      </a:solidFill>
                      <a:prstDash val="solid"/>
                      <a:round/>
                      <a:headEnd type="none" w="med" len="med"/>
                      <a:tailEnd type="none" w="med" len="med"/>
                    </a:lnL>
                    <a:lnR w="12700" cap="flat" cmpd="sng" algn="ctr">
                      <a:solidFill>
                        <a:srgbClr val="A5D848">
                          <a:lumMod val="50000"/>
                        </a:srgbClr>
                      </a:solidFill>
                      <a:prstDash val="solid"/>
                      <a:round/>
                      <a:headEnd type="none" w="med" len="med"/>
                      <a:tailEnd type="none" w="med" len="med"/>
                    </a:lnR>
                    <a:lnT w="12700" cap="flat" cmpd="sng" algn="ctr">
                      <a:solidFill>
                        <a:srgbClr val="A5D848">
                          <a:lumMod val="50000"/>
                        </a:srgbClr>
                      </a:solidFill>
                      <a:prstDash val="solid"/>
                      <a:round/>
                      <a:headEnd type="none" w="med" len="med"/>
                      <a:tailEnd type="none" w="med" len="med"/>
                    </a:lnT>
                    <a:lnB w="12700" cap="flat" cmpd="sng" algn="ctr">
                      <a:solidFill>
                        <a:srgbClr val="A5D848">
                          <a:lumMod val="50000"/>
                        </a:srgbClr>
                      </a:solidFill>
                      <a:prstDash val="solid"/>
                      <a:round/>
                      <a:headEnd type="none" w="med" len="med"/>
                      <a:tailEnd type="none" w="med" len="med"/>
                    </a:lnB>
                    <a:lnTlToBr w="12700" cmpd="sng">
                      <a:noFill/>
                      <a:prstDash val="solid"/>
                    </a:lnTlToBr>
                    <a:lnBlToTr w="12700" cmpd="sng">
                      <a:noFill/>
                      <a:prstDash val="solid"/>
                    </a:lnBlToTr>
                  </a:tcPr>
                </a:tc>
              </a:tr>
              <a:tr h="365532">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rgbClr val="7F7F7F"/>
                          </a:solidFill>
                        </a:rPr>
                        <a:t>テキスト</a:t>
                      </a:r>
                      <a:endParaRPr kumimoji="1" lang="ja-JP" altLang="en-US" sz="1400" dirty="0">
                        <a:solidFill>
                          <a:srgbClr val="7F7F7F"/>
                        </a:solidFill>
                      </a:endParaRPr>
                    </a:p>
                  </a:txBody>
                  <a:tcPr anchor="ctr">
                    <a:lnL w="12700" cap="flat" cmpd="sng" algn="ctr">
                      <a:solidFill>
                        <a:srgbClr val="A5D848">
                          <a:lumMod val="50000"/>
                        </a:srgbClr>
                      </a:solidFill>
                      <a:prstDash val="solid"/>
                      <a:round/>
                      <a:headEnd type="none" w="med" len="med"/>
                      <a:tailEnd type="none" w="med" len="med"/>
                    </a:lnL>
                    <a:lnR w="12700" cap="flat" cmpd="sng" algn="ctr">
                      <a:solidFill>
                        <a:srgbClr val="A5D848">
                          <a:lumMod val="50000"/>
                        </a:srgbClr>
                      </a:solidFill>
                      <a:prstDash val="solid"/>
                      <a:round/>
                      <a:headEnd type="none" w="med" len="med"/>
                      <a:tailEnd type="none" w="med" len="med"/>
                    </a:lnR>
                    <a:lnT w="12700" cap="flat" cmpd="sng" algn="ctr">
                      <a:solidFill>
                        <a:srgbClr val="A5D848">
                          <a:lumMod val="50000"/>
                        </a:srgbClr>
                      </a:solidFill>
                      <a:prstDash val="solid"/>
                      <a:round/>
                      <a:headEnd type="none" w="med" len="med"/>
                      <a:tailEnd type="none" w="med" len="med"/>
                    </a:lnT>
                    <a:lnB w="12700" cap="flat" cmpd="sng" algn="ctr">
                      <a:solidFill>
                        <a:srgbClr val="A5D848">
                          <a:lumMod val="50000"/>
                        </a:srgb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rgbClr val="7F7F7F"/>
                          </a:solidFill>
                        </a:rPr>
                        <a:t>テキスト</a:t>
                      </a:r>
                      <a:endParaRPr kumimoji="1" lang="ja-JP" altLang="en-US" sz="1400" dirty="0">
                        <a:solidFill>
                          <a:srgbClr val="7F7F7F"/>
                        </a:solidFill>
                      </a:endParaRPr>
                    </a:p>
                  </a:txBody>
                  <a:tcPr anchor="ctr">
                    <a:lnL w="12700" cap="flat" cmpd="sng" algn="ctr">
                      <a:solidFill>
                        <a:srgbClr val="A5D848">
                          <a:lumMod val="50000"/>
                        </a:srgbClr>
                      </a:solidFill>
                      <a:prstDash val="solid"/>
                      <a:round/>
                      <a:headEnd type="none" w="med" len="med"/>
                      <a:tailEnd type="none" w="med" len="med"/>
                    </a:lnL>
                    <a:lnR w="12700" cap="flat" cmpd="sng" algn="ctr">
                      <a:solidFill>
                        <a:srgbClr val="A5D848">
                          <a:lumMod val="50000"/>
                        </a:srgbClr>
                      </a:solidFill>
                      <a:prstDash val="solid"/>
                      <a:round/>
                      <a:headEnd type="none" w="med" len="med"/>
                      <a:tailEnd type="none" w="med" len="med"/>
                    </a:lnR>
                    <a:lnT w="12700" cap="flat" cmpd="sng" algn="ctr">
                      <a:solidFill>
                        <a:srgbClr val="A5D848">
                          <a:lumMod val="50000"/>
                        </a:srgbClr>
                      </a:solidFill>
                      <a:prstDash val="solid"/>
                      <a:round/>
                      <a:headEnd type="none" w="med" len="med"/>
                      <a:tailEnd type="none" w="med" len="med"/>
                    </a:lnT>
                    <a:lnB w="12700" cap="flat" cmpd="sng" algn="ctr">
                      <a:solidFill>
                        <a:srgbClr val="A5D848">
                          <a:lumMod val="50000"/>
                        </a:srgbClr>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graphicFrame>
        <p:nvGraphicFramePr>
          <p:cNvPr id="8" name="コンテンツ プレースホルダー 6"/>
          <p:cNvGraphicFramePr/>
          <p:nvPr userDrawn="1"/>
        </p:nvGraphicFramePr>
        <p:xfrm>
          <a:off x="457200" y="4045673"/>
          <a:ext cx="3818986" cy="1870359"/>
        </p:xfrm>
        <a:graphic>
          <a:graphicData uri="http://schemas.openxmlformats.org/drawingml/2006/table">
            <a:tbl>
              <a:tblPr firstRow="1" bandRow="1">
                <a:tableStyleId>{72833802-FEF1-4C79-8D5D-14CF1EAF98D9}</a:tableStyleId>
              </a:tblPr>
              <a:tblGrid>
                <a:gridCol w="1909493"/>
                <a:gridCol w="1909493"/>
              </a:tblGrid>
              <a:tr h="408231">
                <a:tc>
                  <a:txBody>
                    <a:bodyPr/>
                    <a:lstStyle/>
                    <a:p>
                      <a:pPr algn="ctr"/>
                      <a:r>
                        <a:rPr kumimoji="1" lang="en-US" altLang="ja-JP" b="1" dirty="0">
                          <a:solidFill>
                            <a:srgbClr val="E2683C"/>
                          </a:solidFill>
                          <a:latin typeface="+mn-ea"/>
                          <a:ea typeface="+mn-ea"/>
                          <a:cs typeface="ヒラギノ角ゴ Pro W6"/>
                        </a:rPr>
                        <a:t>Header</a:t>
                      </a:r>
                      <a:endParaRPr kumimoji="1" lang="en-US" altLang="ja-JP" b="1" dirty="0">
                        <a:solidFill>
                          <a:srgbClr val="E2683C"/>
                        </a:solidFill>
                        <a:latin typeface="+mn-ea"/>
                        <a:ea typeface="+mn-ea"/>
                        <a:cs typeface="ヒラギノ角ゴ Pro W6"/>
                      </a:endParaRPr>
                    </a:p>
                  </a:txBody>
                  <a:tcPr anchor="ctr">
                    <a:lnL w="12700" cap="flat" cmpd="sng" algn="ctr">
                      <a:solidFill>
                        <a:srgbClr val="FF6700">
                          <a:lumMod val="60000"/>
                          <a:lumOff val="40000"/>
                        </a:srgbClr>
                      </a:solidFill>
                      <a:prstDash val="solid"/>
                      <a:round/>
                      <a:headEnd type="none" w="med" len="med"/>
                      <a:tailEnd type="none" w="med" len="med"/>
                    </a:lnL>
                    <a:lnR w="12700" cap="flat" cmpd="sng" algn="ctr">
                      <a:solidFill>
                        <a:srgbClr val="FF6700">
                          <a:lumMod val="60000"/>
                          <a:lumOff val="40000"/>
                        </a:srgbClr>
                      </a:solidFill>
                      <a:prstDash val="solid"/>
                      <a:round/>
                      <a:headEnd type="none" w="med" len="med"/>
                      <a:tailEnd type="none" w="med" len="med"/>
                    </a:lnR>
                    <a:lnT w="12700" cap="flat" cmpd="sng" algn="ctr">
                      <a:solidFill>
                        <a:srgbClr val="FF6700">
                          <a:lumMod val="60000"/>
                          <a:lumOff val="40000"/>
                        </a:srgbClr>
                      </a:solidFill>
                      <a:prstDash val="solid"/>
                      <a:round/>
                      <a:headEnd type="none" w="med" len="med"/>
                      <a:tailEnd type="none" w="med" len="med"/>
                    </a:lnT>
                    <a:lnB w="12700" cap="flat" cmpd="sng" algn="ctr">
                      <a:solidFill>
                        <a:srgbClr val="FF6700">
                          <a:lumMod val="60000"/>
                          <a:lumOff val="40000"/>
                        </a:srgbClr>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en-US" altLang="ja-JP" b="1" dirty="0">
                          <a:solidFill>
                            <a:srgbClr val="E2683C"/>
                          </a:solidFill>
                          <a:latin typeface="+mn-ea"/>
                          <a:ea typeface="+mn-ea"/>
                          <a:cs typeface="ヒラギノ角ゴ Pro W6"/>
                        </a:rPr>
                        <a:t>Header</a:t>
                      </a:r>
                      <a:endParaRPr kumimoji="1" lang="en-US" altLang="ja-JP" b="1" dirty="0">
                        <a:solidFill>
                          <a:srgbClr val="E2683C"/>
                        </a:solidFill>
                        <a:latin typeface="+mn-ea"/>
                        <a:ea typeface="+mn-ea"/>
                        <a:cs typeface="ヒラギノ角ゴ Pro W6"/>
                      </a:endParaRPr>
                    </a:p>
                  </a:txBody>
                  <a:tcPr anchor="ctr">
                    <a:lnL w="12700" cap="flat" cmpd="sng" algn="ctr">
                      <a:solidFill>
                        <a:srgbClr val="FF6700">
                          <a:lumMod val="60000"/>
                          <a:lumOff val="40000"/>
                        </a:srgbClr>
                      </a:solidFill>
                      <a:prstDash val="solid"/>
                      <a:round/>
                      <a:headEnd type="none" w="med" len="med"/>
                      <a:tailEnd type="none" w="med" len="med"/>
                    </a:lnL>
                    <a:lnR w="12700" cap="flat" cmpd="sng" algn="ctr">
                      <a:solidFill>
                        <a:srgbClr val="FF6700">
                          <a:lumMod val="60000"/>
                          <a:lumOff val="40000"/>
                        </a:srgbClr>
                      </a:solidFill>
                      <a:prstDash val="solid"/>
                      <a:round/>
                      <a:headEnd type="none" w="med" len="med"/>
                      <a:tailEnd type="none" w="med" len="med"/>
                    </a:lnR>
                    <a:lnT w="12700" cap="flat" cmpd="sng" algn="ctr">
                      <a:solidFill>
                        <a:srgbClr val="FF6700">
                          <a:lumMod val="60000"/>
                          <a:lumOff val="40000"/>
                        </a:srgbClr>
                      </a:solidFill>
                      <a:prstDash val="solid"/>
                      <a:round/>
                      <a:headEnd type="none" w="med" len="med"/>
                      <a:tailEnd type="none" w="med" len="med"/>
                    </a:lnT>
                    <a:lnB w="12700" cap="flat" cmpd="sng" algn="ctr">
                      <a:solidFill>
                        <a:srgbClr val="FF6700">
                          <a:lumMod val="60000"/>
                          <a:lumOff val="40000"/>
                        </a:srgbClr>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r>
              <a:tr h="365532">
                <a:tc>
                  <a:txBody>
                    <a:bodyPr/>
                    <a:lstStyle/>
                    <a:p>
                      <a:pPr algn="ctr"/>
                      <a:r>
                        <a:rPr kumimoji="1" lang="ja-JP" altLang="en-US" sz="1400" dirty="0">
                          <a:solidFill>
                            <a:schemeClr val="bg1">
                              <a:lumMod val="50000"/>
                            </a:schemeClr>
                          </a:solidFill>
                        </a:rPr>
                        <a:t>テキスト</a:t>
                      </a:r>
                      <a:endParaRPr kumimoji="1" lang="ja-JP" altLang="en-US" sz="1400" dirty="0">
                        <a:solidFill>
                          <a:schemeClr val="bg1">
                            <a:lumMod val="50000"/>
                          </a:schemeClr>
                        </a:solidFill>
                      </a:endParaRPr>
                    </a:p>
                  </a:txBody>
                  <a:tcPr anchor="ctr">
                    <a:lnL w="12700" cap="flat" cmpd="sng" algn="ctr">
                      <a:solidFill>
                        <a:srgbClr val="FF6700">
                          <a:lumMod val="60000"/>
                          <a:lumOff val="40000"/>
                        </a:srgbClr>
                      </a:solidFill>
                      <a:prstDash val="solid"/>
                      <a:round/>
                      <a:headEnd type="none" w="med" len="med"/>
                      <a:tailEnd type="none" w="med" len="med"/>
                    </a:lnL>
                    <a:lnR w="12700" cap="flat" cmpd="sng" algn="ctr">
                      <a:solidFill>
                        <a:srgbClr val="FF6700">
                          <a:lumMod val="60000"/>
                          <a:lumOff val="40000"/>
                        </a:srgbClr>
                      </a:solidFill>
                      <a:prstDash val="solid"/>
                      <a:round/>
                      <a:headEnd type="none" w="med" len="med"/>
                      <a:tailEnd type="none" w="med" len="med"/>
                    </a:lnR>
                    <a:lnT w="12700" cap="flat" cmpd="sng" algn="ctr">
                      <a:solidFill>
                        <a:srgbClr val="FF6700">
                          <a:lumMod val="60000"/>
                          <a:lumOff val="40000"/>
                        </a:srgbClr>
                      </a:solidFill>
                      <a:prstDash val="solid"/>
                      <a:round/>
                      <a:headEnd type="none" w="med" len="med"/>
                      <a:tailEnd type="none" w="med" len="med"/>
                    </a:lnT>
                    <a:lnB w="12700" cap="flat" cmpd="sng" algn="ctr">
                      <a:solidFill>
                        <a:srgbClr val="FF6700">
                          <a:lumMod val="60000"/>
                          <a:lumOff val="40000"/>
                        </a:srgb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chemeClr val="bg1">
                              <a:lumMod val="50000"/>
                            </a:schemeClr>
                          </a:solidFill>
                        </a:rPr>
                        <a:t>テキスト</a:t>
                      </a:r>
                      <a:endParaRPr kumimoji="1" lang="ja-JP" altLang="en-US" sz="1400" dirty="0">
                        <a:solidFill>
                          <a:schemeClr val="bg1">
                            <a:lumMod val="50000"/>
                          </a:schemeClr>
                        </a:solidFill>
                      </a:endParaRPr>
                    </a:p>
                  </a:txBody>
                  <a:tcPr anchor="ctr">
                    <a:lnL w="12700" cap="flat" cmpd="sng" algn="ctr">
                      <a:solidFill>
                        <a:srgbClr val="FF6700">
                          <a:lumMod val="60000"/>
                          <a:lumOff val="40000"/>
                        </a:srgbClr>
                      </a:solidFill>
                      <a:prstDash val="solid"/>
                      <a:round/>
                      <a:headEnd type="none" w="med" len="med"/>
                      <a:tailEnd type="none" w="med" len="med"/>
                    </a:lnL>
                    <a:lnR w="12700" cap="flat" cmpd="sng" algn="ctr">
                      <a:solidFill>
                        <a:srgbClr val="FF6700">
                          <a:lumMod val="60000"/>
                          <a:lumOff val="40000"/>
                        </a:srgbClr>
                      </a:solidFill>
                      <a:prstDash val="solid"/>
                      <a:round/>
                      <a:headEnd type="none" w="med" len="med"/>
                      <a:tailEnd type="none" w="med" len="med"/>
                    </a:lnR>
                    <a:lnT w="12700" cap="flat" cmpd="sng" algn="ctr">
                      <a:solidFill>
                        <a:srgbClr val="FF6700">
                          <a:lumMod val="60000"/>
                          <a:lumOff val="40000"/>
                        </a:srgbClr>
                      </a:solidFill>
                      <a:prstDash val="solid"/>
                      <a:round/>
                      <a:headEnd type="none" w="med" len="med"/>
                      <a:tailEnd type="none" w="med" len="med"/>
                    </a:lnT>
                    <a:lnB w="12700" cap="flat" cmpd="sng" algn="ctr">
                      <a:solidFill>
                        <a:srgbClr val="FF6700">
                          <a:lumMod val="60000"/>
                          <a:lumOff val="40000"/>
                        </a:srgbClr>
                      </a:solidFill>
                      <a:prstDash val="solid"/>
                      <a:round/>
                      <a:headEnd type="none" w="med" len="med"/>
                      <a:tailEnd type="none" w="med" len="med"/>
                    </a:lnB>
                    <a:lnTlToBr w="12700" cmpd="sng">
                      <a:noFill/>
                      <a:prstDash val="solid"/>
                    </a:lnTlToBr>
                    <a:lnBlToTr w="12700" cmpd="sng">
                      <a:noFill/>
                      <a:prstDash val="solid"/>
                    </a:lnBlToTr>
                  </a:tcPr>
                </a:tc>
              </a:tr>
              <a:tr h="365532">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chemeClr val="bg1">
                              <a:lumMod val="50000"/>
                            </a:schemeClr>
                          </a:solidFill>
                        </a:rPr>
                        <a:t>テキスト</a:t>
                      </a:r>
                      <a:endParaRPr kumimoji="1" lang="ja-JP" altLang="en-US" sz="1400" dirty="0">
                        <a:solidFill>
                          <a:schemeClr val="bg1">
                            <a:lumMod val="50000"/>
                          </a:schemeClr>
                        </a:solidFill>
                      </a:endParaRPr>
                    </a:p>
                  </a:txBody>
                  <a:tcPr anchor="ctr">
                    <a:lnL w="12700" cap="flat" cmpd="sng" algn="ctr">
                      <a:solidFill>
                        <a:srgbClr val="FF6700">
                          <a:lumMod val="60000"/>
                          <a:lumOff val="40000"/>
                        </a:srgbClr>
                      </a:solidFill>
                      <a:prstDash val="solid"/>
                      <a:round/>
                      <a:headEnd type="none" w="med" len="med"/>
                      <a:tailEnd type="none" w="med" len="med"/>
                    </a:lnL>
                    <a:lnR w="12700" cap="flat" cmpd="sng" algn="ctr">
                      <a:solidFill>
                        <a:srgbClr val="FF6700">
                          <a:lumMod val="60000"/>
                          <a:lumOff val="40000"/>
                        </a:srgbClr>
                      </a:solidFill>
                      <a:prstDash val="solid"/>
                      <a:round/>
                      <a:headEnd type="none" w="med" len="med"/>
                      <a:tailEnd type="none" w="med" len="med"/>
                    </a:lnR>
                    <a:lnT w="12700" cap="flat" cmpd="sng" algn="ctr">
                      <a:solidFill>
                        <a:srgbClr val="FF6700">
                          <a:lumMod val="60000"/>
                          <a:lumOff val="40000"/>
                        </a:srgbClr>
                      </a:solidFill>
                      <a:prstDash val="solid"/>
                      <a:round/>
                      <a:headEnd type="none" w="med" len="med"/>
                      <a:tailEnd type="none" w="med" len="med"/>
                    </a:lnT>
                    <a:lnB w="12700" cap="flat" cmpd="sng" algn="ctr">
                      <a:solidFill>
                        <a:srgbClr val="FF6700">
                          <a:lumMod val="60000"/>
                          <a:lumOff val="40000"/>
                        </a:srgb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chemeClr val="bg1">
                              <a:lumMod val="50000"/>
                            </a:schemeClr>
                          </a:solidFill>
                        </a:rPr>
                        <a:t>テキスト</a:t>
                      </a:r>
                      <a:endParaRPr kumimoji="1" lang="ja-JP" altLang="en-US" sz="1400" dirty="0">
                        <a:solidFill>
                          <a:schemeClr val="bg1">
                            <a:lumMod val="50000"/>
                          </a:schemeClr>
                        </a:solidFill>
                      </a:endParaRPr>
                    </a:p>
                  </a:txBody>
                  <a:tcPr anchor="ctr">
                    <a:lnL w="12700" cap="flat" cmpd="sng" algn="ctr">
                      <a:solidFill>
                        <a:srgbClr val="FF6700">
                          <a:lumMod val="60000"/>
                          <a:lumOff val="40000"/>
                        </a:srgbClr>
                      </a:solidFill>
                      <a:prstDash val="solid"/>
                      <a:round/>
                      <a:headEnd type="none" w="med" len="med"/>
                      <a:tailEnd type="none" w="med" len="med"/>
                    </a:lnL>
                    <a:lnR w="12700" cap="flat" cmpd="sng" algn="ctr">
                      <a:solidFill>
                        <a:srgbClr val="FF6700">
                          <a:lumMod val="60000"/>
                          <a:lumOff val="40000"/>
                        </a:srgbClr>
                      </a:solidFill>
                      <a:prstDash val="solid"/>
                      <a:round/>
                      <a:headEnd type="none" w="med" len="med"/>
                      <a:tailEnd type="none" w="med" len="med"/>
                    </a:lnR>
                    <a:lnT w="12700" cap="flat" cmpd="sng" algn="ctr">
                      <a:solidFill>
                        <a:srgbClr val="FF6700">
                          <a:lumMod val="60000"/>
                          <a:lumOff val="40000"/>
                        </a:srgbClr>
                      </a:solidFill>
                      <a:prstDash val="solid"/>
                      <a:round/>
                      <a:headEnd type="none" w="med" len="med"/>
                      <a:tailEnd type="none" w="med" len="med"/>
                    </a:lnT>
                    <a:lnB w="12700" cap="flat" cmpd="sng" algn="ctr">
                      <a:solidFill>
                        <a:srgbClr val="FF6700">
                          <a:lumMod val="60000"/>
                          <a:lumOff val="40000"/>
                        </a:srgbClr>
                      </a:solidFill>
                      <a:prstDash val="solid"/>
                      <a:round/>
                      <a:headEnd type="none" w="med" len="med"/>
                      <a:tailEnd type="none" w="med" len="med"/>
                    </a:lnB>
                    <a:lnTlToBr w="12700" cmpd="sng">
                      <a:noFill/>
                      <a:prstDash val="solid"/>
                    </a:lnTlToBr>
                    <a:lnBlToTr w="12700" cmpd="sng">
                      <a:noFill/>
                      <a:prstDash val="solid"/>
                    </a:lnBlToTr>
                  </a:tcPr>
                </a:tc>
              </a:tr>
              <a:tr h="365532">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chemeClr val="bg1">
                              <a:lumMod val="50000"/>
                            </a:schemeClr>
                          </a:solidFill>
                        </a:rPr>
                        <a:t>テキスト</a:t>
                      </a:r>
                      <a:endParaRPr kumimoji="1" lang="ja-JP" altLang="en-US" sz="1400" dirty="0">
                        <a:solidFill>
                          <a:schemeClr val="bg1">
                            <a:lumMod val="50000"/>
                          </a:schemeClr>
                        </a:solidFill>
                      </a:endParaRPr>
                    </a:p>
                  </a:txBody>
                  <a:tcPr anchor="ctr">
                    <a:lnL w="12700" cap="flat" cmpd="sng" algn="ctr">
                      <a:solidFill>
                        <a:srgbClr val="FF6700">
                          <a:lumMod val="60000"/>
                          <a:lumOff val="40000"/>
                        </a:srgbClr>
                      </a:solidFill>
                      <a:prstDash val="solid"/>
                      <a:round/>
                      <a:headEnd type="none" w="med" len="med"/>
                      <a:tailEnd type="none" w="med" len="med"/>
                    </a:lnL>
                    <a:lnR w="12700" cap="flat" cmpd="sng" algn="ctr">
                      <a:solidFill>
                        <a:srgbClr val="FF6700">
                          <a:lumMod val="60000"/>
                          <a:lumOff val="40000"/>
                        </a:srgbClr>
                      </a:solidFill>
                      <a:prstDash val="solid"/>
                      <a:round/>
                      <a:headEnd type="none" w="med" len="med"/>
                      <a:tailEnd type="none" w="med" len="med"/>
                    </a:lnR>
                    <a:lnT w="12700" cap="flat" cmpd="sng" algn="ctr">
                      <a:solidFill>
                        <a:srgbClr val="FF6700">
                          <a:lumMod val="60000"/>
                          <a:lumOff val="40000"/>
                        </a:srgbClr>
                      </a:solidFill>
                      <a:prstDash val="solid"/>
                      <a:round/>
                      <a:headEnd type="none" w="med" len="med"/>
                      <a:tailEnd type="none" w="med" len="med"/>
                    </a:lnT>
                    <a:lnB w="12700" cap="flat" cmpd="sng" algn="ctr">
                      <a:solidFill>
                        <a:srgbClr val="FF6700">
                          <a:lumMod val="60000"/>
                          <a:lumOff val="40000"/>
                        </a:srgb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chemeClr val="bg1">
                              <a:lumMod val="50000"/>
                            </a:schemeClr>
                          </a:solidFill>
                        </a:rPr>
                        <a:t>テキスト</a:t>
                      </a:r>
                      <a:endParaRPr kumimoji="1" lang="ja-JP" altLang="en-US" sz="1400" dirty="0">
                        <a:solidFill>
                          <a:schemeClr val="bg1">
                            <a:lumMod val="50000"/>
                          </a:schemeClr>
                        </a:solidFill>
                      </a:endParaRPr>
                    </a:p>
                  </a:txBody>
                  <a:tcPr anchor="ctr">
                    <a:lnL w="12700" cap="flat" cmpd="sng" algn="ctr">
                      <a:solidFill>
                        <a:srgbClr val="FF6700">
                          <a:lumMod val="60000"/>
                          <a:lumOff val="40000"/>
                        </a:srgbClr>
                      </a:solidFill>
                      <a:prstDash val="solid"/>
                      <a:round/>
                      <a:headEnd type="none" w="med" len="med"/>
                      <a:tailEnd type="none" w="med" len="med"/>
                    </a:lnL>
                    <a:lnR w="12700" cap="flat" cmpd="sng" algn="ctr">
                      <a:solidFill>
                        <a:srgbClr val="FF6700">
                          <a:lumMod val="60000"/>
                          <a:lumOff val="40000"/>
                        </a:srgbClr>
                      </a:solidFill>
                      <a:prstDash val="solid"/>
                      <a:round/>
                      <a:headEnd type="none" w="med" len="med"/>
                      <a:tailEnd type="none" w="med" len="med"/>
                    </a:lnR>
                    <a:lnT w="12700" cap="flat" cmpd="sng" algn="ctr">
                      <a:solidFill>
                        <a:srgbClr val="FF6700">
                          <a:lumMod val="60000"/>
                          <a:lumOff val="40000"/>
                        </a:srgbClr>
                      </a:solidFill>
                      <a:prstDash val="solid"/>
                      <a:round/>
                      <a:headEnd type="none" w="med" len="med"/>
                      <a:tailEnd type="none" w="med" len="med"/>
                    </a:lnT>
                    <a:lnB w="12700" cap="flat" cmpd="sng" algn="ctr">
                      <a:solidFill>
                        <a:srgbClr val="FF6700">
                          <a:lumMod val="60000"/>
                          <a:lumOff val="40000"/>
                        </a:srgbClr>
                      </a:solidFill>
                      <a:prstDash val="solid"/>
                      <a:round/>
                      <a:headEnd type="none" w="med" len="med"/>
                      <a:tailEnd type="none" w="med" len="med"/>
                    </a:lnB>
                    <a:lnTlToBr w="12700" cmpd="sng">
                      <a:noFill/>
                      <a:prstDash val="solid"/>
                    </a:lnTlToBr>
                    <a:lnBlToTr w="12700" cmpd="sng">
                      <a:noFill/>
                      <a:prstDash val="solid"/>
                    </a:lnBlToTr>
                  </a:tcPr>
                </a:tc>
              </a:tr>
              <a:tr h="365532">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chemeClr val="bg1">
                              <a:lumMod val="50000"/>
                            </a:schemeClr>
                          </a:solidFill>
                        </a:rPr>
                        <a:t>テキスト</a:t>
                      </a:r>
                      <a:endParaRPr kumimoji="1" lang="ja-JP" altLang="en-US" sz="1400" dirty="0">
                        <a:solidFill>
                          <a:schemeClr val="bg1">
                            <a:lumMod val="50000"/>
                          </a:schemeClr>
                        </a:solidFill>
                      </a:endParaRPr>
                    </a:p>
                  </a:txBody>
                  <a:tcPr anchor="ctr">
                    <a:lnL w="12700" cap="flat" cmpd="sng" algn="ctr">
                      <a:solidFill>
                        <a:srgbClr val="FF6700">
                          <a:lumMod val="60000"/>
                          <a:lumOff val="40000"/>
                        </a:srgbClr>
                      </a:solidFill>
                      <a:prstDash val="solid"/>
                      <a:round/>
                      <a:headEnd type="none" w="med" len="med"/>
                      <a:tailEnd type="none" w="med" len="med"/>
                    </a:lnL>
                    <a:lnR w="12700" cap="flat" cmpd="sng" algn="ctr">
                      <a:solidFill>
                        <a:srgbClr val="FF6700">
                          <a:lumMod val="60000"/>
                          <a:lumOff val="40000"/>
                        </a:srgbClr>
                      </a:solidFill>
                      <a:prstDash val="solid"/>
                      <a:round/>
                      <a:headEnd type="none" w="med" len="med"/>
                      <a:tailEnd type="none" w="med" len="med"/>
                    </a:lnR>
                    <a:lnT w="12700" cap="flat" cmpd="sng" algn="ctr">
                      <a:solidFill>
                        <a:srgbClr val="FF6700">
                          <a:lumMod val="60000"/>
                          <a:lumOff val="40000"/>
                        </a:srgbClr>
                      </a:solidFill>
                      <a:prstDash val="solid"/>
                      <a:round/>
                      <a:headEnd type="none" w="med" len="med"/>
                      <a:tailEnd type="none" w="med" len="med"/>
                    </a:lnT>
                    <a:lnB w="12700" cap="flat" cmpd="sng" algn="ctr">
                      <a:solidFill>
                        <a:srgbClr val="FF6700">
                          <a:lumMod val="60000"/>
                          <a:lumOff val="40000"/>
                        </a:srgb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chemeClr val="bg1">
                              <a:lumMod val="50000"/>
                            </a:schemeClr>
                          </a:solidFill>
                        </a:rPr>
                        <a:t>テキスト</a:t>
                      </a:r>
                      <a:endParaRPr kumimoji="1" lang="ja-JP" altLang="en-US" sz="1400" dirty="0">
                        <a:solidFill>
                          <a:schemeClr val="bg1">
                            <a:lumMod val="50000"/>
                          </a:schemeClr>
                        </a:solidFill>
                      </a:endParaRPr>
                    </a:p>
                  </a:txBody>
                  <a:tcPr anchor="ctr">
                    <a:lnL w="12700" cap="flat" cmpd="sng" algn="ctr">
                      <a:solidFill>
                        <a:srgbClr val="FF6700">
                          <a:lumMod val="60000"/>
                          <a:lumOff val="40000"/>
                        </a:srgbClr>
                      </a:solidFill>
                      <a:prstDash val="solid"/>
                      <a:round/>
                      <a:headEnd type="none" w="med" len="med"/>
                      <a:tailEnd type="none" w="med" len="med"/>
                    </a:lnL>
                    <a:lnR w="12700" cap="flat" cmpd="sng" algn="ctr">
                      <a:solidFill>
                        <a:srgbClr val="FF6700">
                          <a:lumMod val="60000"/>
                          <a:lumOff val="40000"/>
                        </a:srgbClr>
                      </a:solidFill>
                      <a:prstDash val="solid"/>
                      <a:round/>
                      <a:headEnd type="none" w="med" len="med"/>
                      <a:tailEnd type="none" w="med" len="med"/>
                    </a:lnR>
                    <a:lnT w="12700" cap="flat" cmpd="sng" algn="ctr">
                      <a:solidFill>
                        <a:srgbClr val="FF6700">
                          <a:lumMod val="60000"/>
                          <a:lumOff val="40000"/>
                        </a:srgbClr>
                      </a:solidFill>
                      <a:prstDash val="solid"/>
                      <a:round/>
                      <a:headEnd type="none" w="med" len="med"/>
                      <a:tailEnd type="none" w="med" len="med"/>
                    </a:lnT>
                    <a:lnB w="12700" cap="flat" cmpd="sng" algn="ctr">
                      <a:solidFill>
                        <a:srgbClr val="FF6700">
                          <a:lumMod val="60000"/>
                          <a:lumOff val="40000"/>
                        </a:srgbClr>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graphicFrame>
        <p:nvGraphicFramePr>
          <p:cNvPr id="9" name="コンテンツ プレースホルダー 6"/>
          <p:cNvGraphicFramePr/>
          <p:nvPr userDrawn="1"/>
        </p:nvGraphicFramePr>
        <p:xfrm>
          <a:off x="4867814" y="4045673"/>
          <a:ext cx="3818986" cy="1870359"/>
        </p:xfrm>
        <a:graphic>
          <a:graphicData uri="http://schemas.openxmlformats.org/drawingml/2006/table">
            <a:tbl>
              <a:tblPr firstRow="1" bandRow="1">
                <a:tableStyleId>{72833802-FEF1-4C79-8D5D-14CF1EAF98D9}</a:tableStyleId>
              </a:tblPr>
              <a:tblGrid>
                <a:gridCol w="1909493"/>
                <a:gridCol w="1909493"/>
              </a:tblGrid>
              <a:tr h="408231">
                <a:tc>
                  <a:txBody>
                    <a:bodyPr/>
                    <a:lstStyle/>
                    <a:p>
                      <a:pPr algn="ctr"/>
                      <a:r>
                        <a:rPr kumimoji="1" lang="en-US" altLang="ja-JP" b="1" dirty="0">
                          <a:solidFill>
                            <a:schemeClr val="bg1"/>
                          </a:solidFill>
                          <a:effectLst>
                            <a:outerShdw dist="25400" dir="16200000" algn="tl" rotWithShape="0">
                              <a:schemeClr val="accent3">
                                <a:lumMod val="50000"/>
                                <a:alpha val="25000"/>
                              </a:schemeClr>
                            </a:outerShdw>
                          </a:effectLst>
                          <a:latin typeface="+mn-ea"/>
                          <a:ea typeface="+mn-ea"/>
                          <a:cs typeface="ヒラギノ角ゴ Pro W6"/>
                        </a:rPr>
                        <a:t>Header</a:t>
                      </a:r>
                      <a:endParaRPr kumimoji="1" lang="en-US" altLang="ja-JP" b="1" dirty="0">
                        <a:solidFill>
                          <a:schemeClr val="bg1"/>
                        </a:solidFill>
                        <a:effectLst>
                          <a:outerShdw dist="25400" dir="16200000" algn="tl" rotWithShape="0">
                            <a:schemeClr val="accent3">
                              <a:lumMod val="50000"/>
                              <a:alpha val="25000"/>
                            </a:schemeClr>
                          </a:outerShdw>
                        </a:effectLst>
                        <a:latin typeface="+mn-ea"/>
                        <a:ea typeface="+mn-ea"/>
                        <a:cs typeface="ヒラギノ角ゴ Pro W6"/>
                      </a:endParaRPr>
                    </a:p>
                  </a:txBody>
                  <a:tcPr anchor="ctr">
                    <a:lnL w="12700" cap="flat" cmpd="sng" algn="ctr">
                      <a:solidFill>
                        <a:srgbClr val="FEA022">
                          <a:lumMod val="50000"/>
                        </a:srgbClr>
                      </a:solidFill>
                      <a:prstDash val="solid"/>
                      <a:round/>
                      <a:headEnd type="none" w="med" len="med"/>
                      <a:tailEnd type="none" w="med" len="med"/>
                    </a:lnL>
                    <a:lnR w="12700" cap="flat" cmpd="sng" algn="ctr">
                      <a:solidFill>
                        <a:srgbClr val="FEA022">
                          <a:lumMod val="50000"/>
                        </a:srgbClr>
                      </a:solidFill>
                      <a:prstDash val="solid"/>
                      <a:round/>
                      <a:headEnd type="none" w="med" len="med"/>
                      <a:tailEnd type="none" w="med" len="med"/>
                    </a:lnR>
                    <a:lnT w="12700" cap="flat" cmpd="sng" algn="ctr">
                      <a:solidFill>
                        <a:srgbClr val="FEA022">
                          <a:lumMod val="50000"/>
                        </a:srgbClr>
                      </a:solidFill>
                      <a:prstDash val="solid"/>
                      <a:round/>
                      <a:headEnd type="none" w="med" len="med"/>
                      <a:tailEnd type="none" w="med" len="med"/>
                    </a:lnT>
                    <a:lnB w="12700" cap="flat" cmpd="sng" algn="ctr">
                      <a:solidFill>
                        <a:srgbClr val="FEA022">
                          <a:lumMod val="50000"/>
                        </a:srgbClr>
                      </a:solidFill>
                      <a:prstDash val="solid"/>
                      <a:round/>
                      <a:headEnd type="none" w="med" len="med"/>
                      <a:tailEnd type="none" w="med" len="med"/>
                    </a:lnB>
                    <a:lnTlToBr w="12700" cmpd="sng">
                      <a:noFill/>
                      <a:prstDash val="solid"/>
                    </a:lnTlToBr>
                    <a:lnBlToTr w="12700" cmpd="sng">
                      <a:noFill/>
                      <a:prstDash val="solid"/>
                    </a:lnBlToTr>
                    <a:solidFill>
                      <a:schemeClr val="accent2">
                        <a:lumMod val="75000"/>
                      </a:scheme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en-US" altLang="ja-JP" b="1" dirty="0">
                          <a:solidFill>
                            <a:schemeClr val="bg1"/>
                          </a:solidFill>
                          <a:effectLst>
                            <a:outerShdw dist="25400" dir="16200000" algn="tl" rotWithShape="0">
                              <a:schemeClr val="accent3">
                                <a:lumMod val="50000"/>
                                <a:alpha val="25000"/>
                              </a:schemeClr>
                            </a:outerShdw>
                          </a:effectLst>
                          <a:latin typeface="+mn-ea"/>
                          <a:ea typeface="+mn-ea"/>
                          <a:cs typeface="ヒラギノ角ゴ Pro W6"/>
                        </a:rPr>
                        <a:t>Header</a:t>
                      </a:r>
                      <a:endParaRPr kumimoji="1" lang="en-US" altLang="ja-JP" b="1" dirty="0">
                        <a:solidFill>
                          <a:schemeClr val="bg1"/>
                        </a:solidFill>
                        <a:effectLst>
                          <a:outerShdw dist="25400" dir="16200000" algn="tl" rotWithShape="0">
                            <a:schemeClr val="accent3">
                              <a:lumMod val="50000"/>
                              <a:alpha val="25000"/>
                            </a:schemeClr>
                          </a:outerShdw>
                        </a:effectLst>
                        <a:latin typeface="+mn-ea"/>
                        <a:ea typeface="+mn-ea"/>
                        <a:cs typeface="ヒラギノ角ゴ Pro W6"/>
                      </a:endParaRPr>
                    </a:p>
                  </a:txBody>
                  <a:tcPr anchor="ctr">
                    <a:lnL w="12700" cap="flat" cmpd="sng" algn="ctr">
                      <a:solidFill>
                        <a:srgbClr val="FEA022">
                          <a:lumMod val="50000"/>
                        </a:srgbClr>
                      </a:solidFill>
                      <a:prstDash val="solid"/>
                      <a:round/>
                      <a:headEnd type="none" w="med" len="med"/>
                      <a:tailEnd type="none" w="med" len="med"/>
                    </a:lnL>
                    <a:lnR w="12700" cap="flat" cmpd="sng" algn="ctr">
                      <a:solidFill>
                        <a:srgbClr val="FEA022">
                          <a:lumMod val="50000"/>
                        </a:srgbClr>
                      </a:solidFill>
                      <a:prstDash val="solid"/>
                      <a:round/>
                      <a:headEnd type="none" w="med" len="med"/>
                      <a:tailEnd type="none" w="med" len="med"/>
                    </a:lnR>
                    <a:lnT w="12700" cap="flat" cmpd="sng" algn="ctr">
                      <a:solidFill>
                        <a:srgbClr val="FEA022">
                          <a:lumMod val="50000"/>
                        </a:srgbClr>
                      </a:solidFill>
                      <a:prstDash val="solid"/>
                      <a:round/>
                      <a:headEnd type="none" w="med" len="med"/>
                      <a:tailEnd type="none" w="med" len="med"/>
                    </a:lnT>
                    <a:lnB w="12700" cap="flat" cmpd="sng" algn="ctr">
                      <a:solidFill>
                        <a:srgbClr val="FEA022">
                          <a:lumMod val="50000"/>
                        </a:srgbClr>
                      </a:solidFill>
                      <a:prstDash val="solid"/>
                      <a:round/>
                      <a:headEnd type="none" w="med" len="med"/>
                      <a:tailEnd type="none" w="med" len="med"/>
                    </a:lnB>
                    <a:lnTlToBr w="12700" cmpd="sng">
                      <a:noFill/>
                      <a:prstDash val="solid"/>
                    </a:lnTlToBr>
                    <a:lnBlToTr w="12700" cmpd="sng">
                      <a:noFill/>
                      <a:prstDash val="solid"/>
                    </a:lnBlToTr>
                    <a:solidFill>
                      <a:schemeClr val="accent2">
                        <a:lumMod val="75000"/>
                      </a:schemeClr>
                    </a:solidFill>
                  </a:tcPr>
                </a:tc>
              </a:tr>
              <a:tr h="365532">
                <a:tc>
                  <a:txBody>
                    <a:bodyPr/>
                    <a:lstStyle/>
                    <a:p>
                      <a:pPr algn="ctr"/>
                      <a:r>
                        <a:rPr kumimoji="1" lang="ja-JP" altLang="en-US" sz="1400" dirty="0">
                          <a:solidFill>
                            <a:srgbClr val="7F7F7F"/>
                          </a:solidFill>
                        </a:rPr>
                        <a:t>テキスト</a:t>
                      </a:r>
                      <a:endParaRPr kumimoji="1" lang="ja-JP" altLang="en-US" sz="1400" dirty="0">
                        <a:solidFill>
                          <a:srgbClr val="7F7F7F"/>
                        </a:solidFill>
                      </a:endParaRPr>
                    </a:p>
                  </a:txBody>
                  <a:tcPr anchor="ctr">
                    <a:lnL w="12700" cap="flat" cmpd="sng" algn="ctr">
                      <a:solidFill>
                        <a:srgbClr val="FEA022">
                          <a:lumMod val="50000"/>
                        </a:srgbClr>
                      </a:solidFill>
                      <a:prstDash val="solid"/>
                      <a:round/>
                      <a:headEnd type="none" w="med" len="med"/>
                      <a:tailEnd type="none" w="med" len="med"/>
                    </a:lnL>
                    <a:lnR w="12700" cap="flat" cmpd="sng" algn="ctr">
                      <a:solidFill>
                        <a:srgbClr val="FEA022">
                          <a:lumMod val="50000"/>
                        </a:srgbClr>
                      </a:solidFill>
                      <a:prstDash val="solid"/>
                      <a:round/>
                      <a:headEnd type="none" w="med" len="med"/>
                      <a:tailEnd type="none" w="med" len="med"/>
                    </a:lnR>
                    <a:lnT w="12700" cap="flat" cmpd="sng" algn="ctr">
                      <a:solidFill>
                        <a:srgbClr val="FEA022">
                          <a:lumMod val="50000"/>
                        </a:srgbClr>
                      </a:solidFill>
                      <a:prstDash val="solid"/>
                      <a:round/>
                      <a:headEnd type="none" w="med" len="med"/>
                      <a:tailEnd type="none" w="med" len="med"/>
                    </a:lnT>
                    <a:lnB w="12700" cap="flat" cmpd="sng" algn="ctr">
                      <a:solidFill>
                        <a:srgbClr val="FEA022">
                          <a:lumMod val="50000"/>
                        </a:srgb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rgbClr val="7F7F7F"/>
                          </a:solidFill>
                        </a:rPr>
                        <a:t>テキスト</a:t>
                      </a:r>
                      <a:endParaRPr kumimoji="1" lang="ja-JP" altLang="en-US" sz="1400" dirty="0">
                        <a:solidFill>
                          <a:srgbClr val="7F7F7F"/>
                        </a:solidFill>
                      </a:endParaRPr>
                    </a:p>
                  </a:txBody>
                  <a:tcPr anchor="ctr">
                    <a:lnL w="12700" cap="flat" cmpd="sng" algn="ctr">
                      <a:solidFill>
                        <a:srgbClr val="FEA022">
                          <a:lumMod val="50000"/>
                        </a:srgbClr>
                      </a:solidFill>
                      <a:prstDash val="solid"/>
                      <a:round/>
                      <a:headEnd type="none" w="med" len="med"/>
                      <a:tailEnd type="none" w="med" len="med"/>
                    </a:lnL>
                    <a:lnR w="12700" cap="flat" cmpd="sng" algn="ctr">
                      <a:solidFill>
                        <a:srgbClr val="FEA022">
                          <a:lumMod val="50000"/>
                        </a:srgbClr>
                      </a:solidFill>
                      <a:prstDash val="solid"/>
                      <a:round/>
                      <a:headEnd type="none" w="med" len="med"/>
                      <a:tailEnd type="none" w="med" len="med"/>
                    </a:lnR>
                    <a:lnT w="12700" cap="flat" cmpd="sng" algn="ctr">
                      <a:solidFill>
                        <a:srgbClr val="FEA022">
                          <a:lumMod val="50000"/>
                        </a:srgbClr>
                      </a:solidFill>
                      <a:prstDash val="solid"/>
                      <a:round/>
                      <a:headEnd type="none" w="med" len="med"/>
                      <a:tailEnd type="none" w="med" len="med"/>
                    </a:lnT>
                    <a:lnB w="12700" cap="flat" cmpd="sng" algn="ctr">
                      <a:solidFill>
                        <a:srgbClr val="FEA022">
                          <a:lumMod val="50000"/>
                        </a:srgbClr>
                      </a:solidFill>
                      <a:prstDash val="solid"/>
                      <a:round/>
                      <a:headEnd type="none" w="med" len="med"/>
                      <a:tailEnd type="none" w="med" len="med"/>
                    </a:lnB>
                    <a:lnTlToBr w="12700" cmpd="sng">
                      <a:noFill/>
                      <a:prstDash val="solid"/>
                    </a:lnTlToBr>
                    <a:lnBlToTr w="12700" cmpd="sng">
                      <a:noFill/>
                      <a:prstDash val="solid"/>
                    </a:lnBlToTr>
                  </a:tcPr>
                </a:tc>
              </a:tr>
              <a:tr h="365532">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rgbClr val="7F7F7F"/>
                          </a:solidFill>
                        </a:rPr>
                        <a:t>テキスト</a:t>
                      </a:r>
                      <a:endParaRPr kumimoji="1" lang="ja-JP" altLang="en-US" sz="1400" dirty="0">
                        <a:solidFill>
                          <a:srgbClr val="7F7F7F"/>
                        </a:solidFill>
                      </a:endParaRPr>
                    </a:p>
                  </a:txBody>
                  <a:tcPr anchor="ctr">
                    <a:lnL w="12700" cap="flat" cmpd="sng" algn="ctr">
                      <a:solidFill>
                        <a:srgbClr val="FEA022">
                          <a:lumMod val="50000"/>
                        </a:srgbClr>
                      </a:solidFill>
                      <a:prstDash val="solid"/>
                      <a:round/>
                      <a:headEnd type="none" w="med" len="med"/>
                      <a:tailEnd type="none" w="med" len="med"/>
                    </a:lnL>
                    <a:lnR w="12700" cap="flat" cmpd="sng" algn="ctr">
                      <a:solidFill>
                        <a:srgbClr val="FEA022">
                          <a:lumMod val="50000"/>
                        </a:srgbClr>
                      </a:solidFill>
                      <a:prstDash val="solid"/>
                      <a:round/>
                      <a:headEnd type="none" w="med" len="med"/>
                      <a:tailEnd type="none" w="med" len="med"/>
                    </a:lnR>
                    <a:lnT w="12700" cap="flat" cmpd="sng" algn="ctr">
                      <a:solidFill>
                        <a:srgbClr val="FEA022">
                          <a:lumMod val="50000"/>
                        </a:srgbClr>
                      </a:solidFill>
                      <a:prstDash val="solid"/>
                      <a:round/>
                      <a:headEnd type="none" w="med" len="med"/>
                      <a:tailEnd type="none" w="med" len="med"/>
                    </a:lnT>
                    <a:lnB w="12700" cap="flat" cmpd="sng" algn="ctr">
                      <a:solidFill>
                        <a:srgbClr val="FEA022">
                          <a:lumMod val="50000"/>
                        </a:srgb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rgbClr val="7F7F7F"/>
                          </a:solidFill>
                        </a:rPr>
                        <a:t>テキスト</a:t>
                      </a:r>
                      <a:endParaRPr kumimoji="1" lang="ja-JP" altLang="en-US" sz="1400" dirty="0">
                        <a:solidFill>
                          <a:srgbClr val="7F7F7F"/>
                        </a:solidFill>
                      </a:endParaRPr>
                    </a:p>
                  </a:txBody>
                  <a:tcPr anchor="ctr">
                    <a:lnL w="12700" cap="flat" cmpd="sng" algn="ctr">
                      <a:solidFill>
                        <a:srgbClr val="FEA022">
                          <a:lumMod val="50000"/>
                        </a:srgbClr>
                      </a:solidFill>
                      <a:prstDash val="solid"/>
                      <a:round/>
                      <a:headEnd type="none" w="med" len="med"/>
                      <a:tailEnd type="none" w="med" len="med"/>
                    </a:lnL>
                    <a:lnR w="12700" cap="flat" cmpd="sng" algn="ctr">
                      <a:solidFill>
                        <a:srgbClr val="FEA022">
                          <a:lumMod val="50000"/>
                        </a:srgbClr>
                      </a:solidFill>
                      <a:prstDash val="solid"/>
                      <a:round/>
                      <a:headEnd type="none" w="med" len="med"/>
                      <a:tailEnd type="none" w="med" len="med"/>
                    </a:lnR>
                    <a:lnT w="12700" cap="flat" cmpd="sng" algn="ctr">
                      <a:solidFill>
                        <a:srgbClr val="FEA022">
                          <a:lumMod val="50000"/>
                        </a:srgbClr>
                      </a:solidFill>
                      <a:prstDash val="solid"/>
                      <a:round/>
                      <a:headEnd type="none" w="med" len="med"/>
                      <a:tailEnd type="none" w="med" len="med"/>
                    </a:lnT>
                    <a:lnB w="12700" cap="flat" cmpd="sng" algn="ctr">
                      <a:solidFill>
                        <a:srgbClr val="FEA022">
                          <a:lumMod val="50000"/>
                        </a:srgbClr>
                      </a:solidFill>
                      <a:prstDash val="solid"/>
                      <a:round/>
                      <a:headEnd type="none" w="med" len="med"/>
                      <a:tailEnd type="none" w="med" len="med"/>
                    </a:lnB>
                    <a:lnTlToBr w="12700" cmpd="sng">
                      <a:noFill/>
                      <a:prstDash val="solid"/>
                    </a:lnTlToBr>
                    <a:lnBlToTr w="12700" cmpd="sng">
                      <a:noFill/>
                      <a:prstDash val="solid"/>
                    </a:lnBlToTr>
                  </a:tcPr>
                </a:tc>
              </a:tr>
              <a:tr h="365532">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rgbClr val="7F7F7F"/>
                          </a:solidFill>
                        </a:rPr>
                        <a:t>テキスト</a:t>
                      </a:r>
                      <a:endParaRPr kumimoji="1" lang="ja-JP" altLang="en-US" sz="1400" dirty="0">
                        <a:solidFill>
                          <a:srgbClr val="7F7F7F"/>
                        </a:solidFill>
                      </a:endParaRPr>
                    </a:p>
                  </a:txBody>
                  <a:tcPr anchor="ctr">
                    <a:lnL w="12700" cap="flat" cmpd="sng" algn="ctr">
                      <a:solidFill>
                        <a:srgbClr val="FEA022">
                          <a:lumMod val="50000"/>
                        </a:srgbClr>
                      </a:solidFill>
                      <a:prstDash val="solid"/>
                      <a:round/>
                      <a:headEnd type="none" w="med" len="med"/>
                      <a:tailEnd type="none" w="med" len="med"/>
                    </a:lnL>
                    <a:lnR w="12700" cap="flat" cmpd="sng" algn="ctr">
                      <a:solidFill>
                        <a:srgbClr val="FEA022">
                          <a:lumMod val="50000"/>
                        </a:srgbClr>
                      </a:solidFill>
                      <a:prstDash val="solid"/>
                      <a:round/>
                      <a:headEnd type="none" w="med" len="med"/>
                      <a:tailEnd type="none" w="med" len="med"/>
                    </a:lnR>
                    <a:lnT w="12700" cap="flat" cmpd="sng" algn="ctr">
                      <a:solidFill>
                        <a:srgbClr val="FEA022">
                          <a:lumMod val="50000"/>
                        </a:srgbClr>
                      </a:solidFill>
                      <a:prstDash val="solid"/>
                      <a:round/>
                      <a:headEnd type="none" w="med" len="med"/>
                      <a:tailEnd type="none" w="med" len="med"/>
                    </a:lnT>
                    <a:lnB w="12700" cap="flat" cmpd="sng" algn="ctr">
                      <a:solidFill>
                        <a:srgbClr val="FEA022">
                          <a:lumMod val="50000"/>
                        </a:srgb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rgbClr val="7F7F7F"/>
                          </a:solidFill>
                        </a:rPr>
                        <a:t>テキスト</a:t>
                      </a:r>
                      <a:endParaRPr kumimoji="1" lang="ja-JP" altLang="en-US" sz="1400" dirty="0">
                        <a:solidFill>
                          <a:srgbClr val="7F7F7F"/>
                        </a:solidFill>
                      </a:endParaRPr>
                    </a:p>
                  </a:txBody>
                  <a:tcPr anchor="ctr">
                    <a:lnL w="12700" cap="flat" cmpd="sng" algn="ctr">
                      <a:solidFill>
                        <a:srgbClr val="FEA022">
                          <a:lumMod val="50000"/>
                        </a:srgbClr>
                      </a:solidFill>
                      <a:prstDash val="solid"/>
                      <a:round/>
                      <a:headEnd type="none" w="med" len="med"/>
                      <a:tailEnd type="none" w="med" len="med"/>
                    </a:lnL>
                    <a:lnR w="12700" cap="flat" cmpd="sng" algn="ctr">
                      <a:solidFill>
                        <a:srgbClr val="FEA022">
                          <a:lumMod val="50000"/>
                        </a:srgbClr>
                      </a:solidFill>
                      <a:prstDash val="solid"/>
                      <a:round/>
                      <a:headEnd type="none" w="med" len="med"/>
                      <a:tailEnd type="none" w="med" len="med"/>
                    </a:lnR>
                    <a:lnT w="12700" cap="flat" cmpd="sng" algn="ctr">
                      <a:solidFill>
                        <a:srgbClr val="FEA022">
                          <a:lumMod val="50000"/>
                        </a:srgbClr>
                      </a:solidFill>
                      <a:prstDash val="solid"/>
                      <a:round/>
                      <a:headEnd type="none" w="med" len="med"/>
                      <a:tailEnd type="none" w="med" len="med"/>
                    </a:lnT>
                    <a:lnB w="12700" cap="flat" cmpd="sng" algn="ctr">
                      <a:solidFill>
                        <a:srgbClr val="FEA022">
                          <a:lumMod val="50000"/>
                        </a:srgbClr>
                      </a:solidFill>
                      <a:prstDash val="solid"/>
                      <a:round/>
                      <a:headEnd type="none" w="med" len="med"/>
                      <a:tailEnd type="none" w="med" len="med"/>
                    </a:lnB>
                    <a:lnTlToBr w="12700" cmpd="sng">
                      <a:noFill/>
                      <a:prstDash val="solid"/>
                    </a:lnTlToBr>
                    <a:lnBlToTr w="12700" cmpd="sng">
                      <a:noFill/>
                      <a:prstDash val="solid"/>
                    </a:lnBlToTr>
                  </a:tcPr>
                </a:tc>
              </a:tr>
              <a:tr h="365532">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rgbClr val="7F7F7F"/>
                          </a:solidFill>
                        </a:rPr>
                        <a:t>テキスト</a:t>
                      </a:r>
                      <a:endParaRPr kumimoji="1" lang="ja-JP" altLang="en-US" sz="1400" dirty="0">
                        <a:solidFill>
                          <a:srgbClr val="7F7F7F"/>
                        </a:solidFill>
                      </a:endParaRPr>
                    </a:p>
                  </a:txBody>
                  <a:tcPr anchor="ctr">
                    <a:lnL w="12700" cap="flat" cmpd="sng" algn="ctr">
                      <a:solidFill>
                        <a:srgbClr val="FEA022">
                          <a:lumMod val="50000"/>
                        </a:srgbClr>
                      </a:solidFill>
                      <a:prstDash val="solid"/>
                      <a:round/>
                      <a:headEnd type="none" w="med" len="med"/>
                      <a:tailEnd type="none" w="med" len="med"/>
                    </a:lnL>
                    <a:lnR w="12700" cap="flat" cmpd="sng" algn="ctr">
                      <a:solidFill>
                        <a:srgbClr val="FEA022">
                          <a:lumMod val="50000"/>
                        </a:srgbClr>
                      </a:solidFill>
                      <a:prstDash val="solid"/>
                      <a:round/>
                      <a:headEnd type="none" w="med" len="med"/>
                      <a:tailEnd type="none" w="med" len="med"/>
                    </a:lnR>
                    <a:lnT w="12700" cap="flat" cmpd="sng" algn="ctr">
                      <a:solidFill>
                        <a:srgbClr val="FEA022">
                          <a:lumMod val="50000"/>
                        </a:srgbClr>
                      </a:solidFill>
                      <a:prstDash val="solid"/>
                      <a:round/>
                      <a:headEnd type="none" w="med" len="med"/>
                      <a:tailEnd type="none" w="med" len="med"/>
                    </a:lnT>
                    <a:lnB w="12700" cap="flat" cmpd="sng" algn="ctr">
                      <a:solidFill>
                        <a:srgbClr val="FEA022">
                          <a:lumMod val="50000"/>
                        </a:srgb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rgbClr val="7F7F7F"/>
                          </a:solidFill>
                        </a:rPr>
                        <a:t>テキスト</a:t>
                      </a:r>
                      <a:endParaRPr kumimoji="1" lang="ja-JP" altLang="en-US" sz="1400" dirty="0">
                        <a:solidFill>
                          <a:srgbClr val="7F7F7F"/>
                        </a:solidFill>
                      </a:endParaRPr>
                    </a:p>
                  </a:txBody>
                  <a:tcPr anchor="ctr">
                    <a:lnL w="12700" cap="flat" cmpd="sng" algn="ctr">
                      <a:solidFill>
                        <a:srgbClr val="FEA022">
                          <a:lumMod val="50000"/>
                        </a:srgbClr>
                      </a:solidFill>
                      <a:prstDash val="solid"/>
                      <a:round/>
                      <a:headEnd type="none" w="med" len="med"/>
                      <a:tailEnd type="none" w="med" len="med"/>
                    </a:lnL>
                    <a:lnR w="12700" cap="flat" cmpd="sng" algn="ctr">
                      <a:solidFill>
                        <a:srgbClr val="FEA022">
                          <a:lumMod val="50000"/>
                        </a:srgbClr>
                      </a:solidFill>
                      <a:prstDash val="solid"/>
                      <a:round/>
                      <a:headEnd type="none" w="med" len="med"/>
                      <a:tailEnd type="none" w="med" len="med"/>
                    </a:lnR>
                    <a:lnT w="12700" cap="flat" cmpd="sng" algn="ctr">
                      <a:solidFill>
                        <a:srgbClr val="FEA022">
                          <a:lumMod val="50000"/>
                        </a:srgbClr>
                      </a:solidFill>
                      <a:prstDash val="solid"/>
                      <a:round/>
                      <a:headEnd type="none" w="med" len="med"/>
                      <a:tailEnd type="none" w="med" len="med"/>
                    </a:lnT>
                    <a:lnB w="12700" cap="flat" cmpd="sng" algn="ctr">
                      <a:solidFill>
                        <a:srgbClr val="FEA022">
                          <a:lumMod val="50000"/>
                        </a:srgbClr>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cxnSp>
        <p:nvCxnSpPr>
          <p:cNvPr id="11" name="直線コネクタ 10"/>
          <p:cNvCxnSpPr/>
          <p:nvPr userDrawn="1"/>
        </p:nvCxnSpPr>
        <p:spPr>
          <a:xfrm>
            <a:off x="0" y="1364298"/>
            <a:ext cx="9144000" cy="0"/>
          </a:xfrm>
          <a:prstGeom prst="line">
            <a:avLst/>
          </a:prstGeom>
          <a:ln w="12700" cmpd="sng">
            <a:solidFill>
              <a:srgbClr val="B8D84F"/>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ユーザー設定レイアウト">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ja-JP" altLang="en-US" dirty="0"/>
              <a:t>グラフのカラー</a:t>
            </a:r>
            <a:endParaRPr kumimoji="1" lang="ja-JP" altLang="en-US" dirty="0"/>
          </a:p>
        </p:txBody>
      </p:sp>
      <p:sp>
        <p:nvSpPr>
          <p:cNvPr id="3" name="日付プレースホルダー 2"/>
          <p:cNvSpPr>
            <a:spLocks noGrp="1"/>
          </p:cNvSpPr>
          <p:nvPr>
            <p:ph type="dt" sz="half" idx="10"/>
          </p:nvPr>
        </p:nvSpPr>
        <p:spPr/>
        <p:txBody>
          <a:bodyPr/>
          <a:lstStyle/>
          <a:p>
            <a:r>
              <a:rPr lang="en-US" altLang="ja-JP">
                <a:sym typeface="+mn-ea"/>
              </a:rPr>
              <a:t>26 November 2020</a:t>
            </a:r>
            <a:endParaRPr lang="ja-JP" altLang="en-US" dirty="0"/>
          </a:p>
        </p:txBody>
      </p:sp>
      <p:sp>
        <p:nvSpPr>
          <p:cNvPr id="4" name="フッター プレースホルダー 3"/>
          <p:cNvSpPr>
            <a:spLocks noGrp="1"/>
          </p:cNvSpPr>
          <p:nvPr>
            <p:ph type="ftr" sz="quarter" idx="11"/>
          </p:nvPr>
        </p:nvSpPr>
        <p:spPr/>
        <p:txBody>
          <a:bodyPr/>
          <a:lstStyle/>
          <a:p>
            <a:r>
              <a:rPr lang="en-US" altLang="ja-JP"/>
              <a:t>LAMPART</a:t>
            </a:r>
            <a:endParaRPr lang="ja-JP" altLang="en-US"/>
          </a:p>
        </p:txBody>
      </p:sp>
      <p:sp>
        <p:nvSpPr>
          <p:cNvPr id="5" name="スライド番号プレースホルダー 4"/>
          <p:cNvSpPr>
            <a:spLocks noGrp="1"/>
          </p:cNvSpPr>
          <p:nvPr>
            <p:ph type="sldNum" sz="quarter" idx="12"/>
          </p:nvPr>
        </p:nvSpPr>
        <p:spPr/>
        <p:txBody>
          <a:bodyPr/>
          <a:lstStyle/>
          <a:p>
            <a:fld id="{C461C328-E9FF-BE48-9F5C-B11C11EC60FE}" type="slidenum">
              <a:rPr lang="ja-JP" altLang="en-US" smtClean="0"/>
            </a:fld>
            <a:endParaRPr lang="ja-JP" altLang="en-US"/>
          </a:p>
        </p:txBody>
      </p:sp>
      <p:graphicFrame>
        <p:nvGraphicFramePr>
          <p:cNvPr id="6" name="コンテンツ プレースホルダー 6"/>
          <p:cNvGraphicFramePr/>
          <p:nvPr userDrawn="1"/>
        </p:nvGraphicFramePr>
        <p:xfrm>
          <a:off x="457200" y="3039241"/>
          <a:ext cx="8229600" cy="3275834"/>
        </p:xfrm>
        <a:graphic>
          <a:graphicData uri="http://schemas.openxmlformats.org/drawingml/2006/chart">
            <c:chart xmlns:c="http://schemas.openxmlformats.org/drawingml/2006/chart" xmlns:r="http://schemas.openxmlformats.org/officeDocument/2006/relationships" r:id="rId2"/>
          </a:graphicData>
        </a:graphic>
      </p:graphicFrame>
      <p:sp>
        <p:nvSpPr>
          <p:cNvPr id="7" name="テキスト ボックス 6"/>
          <p:cNvSpPr txBox="1"/>
          <p:nvPr userDrawn="1"/>
        </p:nvSpPr>
        <p:spPr>
          <a:xfrm>
            <a:off x="681824" y="2222194"/>
            <a:ext cx="3327013" cy="369332"/>
          </a:xfrm>
          <a:prstGeom prst="rect">
            <a:avLst/>
          </a:prstGeom>
          <a:noFill/>
        </p:spPr>
        <p:txBody>
          <a:bodyPr wrap="none" rtlCol="0">
            <a:spAutoFit/>
          </a:bodyPr>
          <a:lstStyle/>
          <a:p>
            <a:r>
              <a:rPr kumimoji="1" lang="en-US" altLang="ja-JP" b="0" i="0" dirty="0">
                <a:solidFill>
                  <a:srgbClr val="138357"/>
                </a:solidFill>
                <a:latin typeface="ヒラギノ角ゴ Pro W6"/>
                <a:ea typeface="ヒラギノ角ゴ Pro W6"/>
                <a:cs typeface="ヒラギノ角ゴ Pro W6"/>
              </a:rPr>
              <a:t>Facebook</a:t>
            </a:r>
            <a:r>
              <a:rPr kumimoji="1" lang="ja-JP" altLang="en-US" b="0" i="0" dirty="0">
                <a:solidFill>
                  <a:srgbClr val="138357"/>
                </a:solidFill>
                <a:latin typeface="ヒラギノ角ゴ Pro W6"/>
                <a:ea typeface="ヒラギノ角ゴ Pro W6"/>
                <a:cs typeface="ヒラギノ角ゴ Pro W6"/>
              </a:rPr>
              <a:t>の年代別ユーザ数</a:t>
            </a:r>
            <a:endParaRPr kumimoji="1" lang="en-US" altLang="ja-JP" b="0" i="0" dirty="0">
              <a:solidFill>
                <a:srgbClr val="138357"/>
              </a:solidFill>
              <a:latin typeface="ヒラギノ角ゴ Pro W6"/>
              <a:ea typeface="ヒラギノ角ゴ Pro W6"/>
              <a:cs typeface="ヒラギノ角ゴ Pro W6"/>
            </a:endParaRPr>
          </a:p>
        </p:txBody>
      </p:sp>
      <p:sp>
        <p:nvSpPr>
          <p:cNvPr id="8" name="テキスト ボックス 7"/>
          <p:cNvSpPr txBox="1"/>
          <p:nvPr userDrawn="1"/>
        </p:nvSpPr>
        <p:spPr>
          <a:xfrm>
            <a:off x="681824" y="1955841"/>
            <a:ext cx="2864887" cy="276999"/>
          </a:xfrm>
          <a:prstGeom prst="rect">
            <a:avLst/>
          </a:prstGeom>
          <a:noFill/>
        </p:spPr>
        <p:txBody>
          <a:bodyPr wrap="none" rtlCol="0">
            <a:spAutoFit/>
          </a:bodyPr>
          <a:lstStyle/>
          <a:p>
            <a:r>
              <a:rPr kumimoji="1" lang="en-US" altLang="ja-JP" sz="1200" b="0" dirty="0" err="1">
                <a:solidFill>
                  <a:srgbClr val="138357"/>
                </a:solidFill>
                <a:latin typeface="+mn-ea"/>
                <a:ea typeface="+mn-ea"/>
              </a:rPr>
              <a:t>Wakka</a:t>
            </a:r>
            <a:r>
              <a:rPr kumimoji="1" lang="ja-JP" altLang="en-US" sz="1200" b="0" dirty="0">
                <a:solidFill>
                  <a:srgbClr val="138357"/>
                </a:solidFill>
                <a:latin typeface="+mn-ea"/>
                <a:ea typeface="+mn-ea"/>
              </a:rPr>
              <a:t> </a:t>
            </a:r>
            <a:r>
              <a:rPr kumimoji="1" lang="en-US" altLang="ja-JP" sz="1200" b="0" dirty="0">
                <a:solidFill>
                  <a:srgbClr val="138357"/>
                </a:solidFill>
                <a:latin typeface="+mn-ea"/>
                <a:ea typeface="+mn-ea"/>
              </a:rPr>
              <a:t>Inc.</a:t>
            </a:r>
            <a:r>
              <a:rPr kumimoji="1" lang="ja-JP" altLang="en-US" sz="1200" b="0" dirty="0">
                <a:solidFill>
                  <a:srgbClr val="138357"/>
                </a:solidFill>
                <a:latin typeface="+mn-ea"/>
                <a:ea typeface="+mn-ea"/>
              </a:rPr>
              <a:t>の特殊部隊による独自調査</a:t>
            </a:r>
            <a:endParaRPr kumimoji="1" lang="en-US" altLang="ja-JP" sz="1200" b="0" dirty="0">
              <a:solidFill>
                <a:srgbClr val="138357"/>
              </a:solidFill>
              <a:latin typeface="+mn-ea"/>
              <a:ea typeface="+mn-ea"/>
            </a:endParaRPr>
          </a:p>
        </p:txBody>
      </p:sp>
      <p:sp>
        <p:nvSpPr>
          <p:cNvPr id="9" name="テキスト ボックス 8"/>
          <p:cNvSpPr txBox="1"/>
          <p:nvPr userDrawn="1"/>
        </p:nvSpPr>
        <p:spPr>
          <a:xfrm>
            <a:off x="4219903" y="1681447"/>
            <a:ext cx="4466897" cy="1200329"/>
          </a:xfrm>
          <a:prstGeom prst="rect">
            <a:avLst/>
          </a:prstGeom>
          <a:noFill/>
        </p:spPr>
        <p:txBody>
          <a:bodyPr wrap="square" rtlCol="0">
            <a:spAutoFit/>
          </a:bodyPr>
          <a:lstStyle/>
          <a:p>
            <a:r>
              <a:rPr kumimoji="1" lang="ja-JP" altLang="en-US" sz="900" dirty="0">
                <a:solidFill>
                  <a:schemeClr val="bg1">
                    <a:lumMod val="50000"/>
                  </a:schemeClr>
                </a:solidFill>
              </a:rPr>
              <a:t>世界でいちばん初めに切手ができた国は、イギリスです。それは、今から二百年近く前のことでした。</a:t>
            </a:r>
            <a:endParaRPr kumimoji="1" lang="ja-JP" altLang="en-US" sz="900" dirty="0">
              <a:solidFill>
                <a:schemeClr val="bg1">
                  <a:lumMod val="50000"/>
                </a:schemeClr>
              </a:solidFill>
            </a:endParaRPr>
          </a:p>
          <a:p>
            <a:r>
              <a:rPr kumimoji="1" lang="ja-JP" altLang="en-US" sz="900" dirty="0">
                <a:solidFill>
                  <a:schemeClr val="bg1">
                    <a:lumMod val="50000"/>
                  </a:schemeClr>
                </a:solidFill>
              </a:rPr>
              <a:t>当時、イギリスにはすでに郵便の制度はありましたが、手紙の重さと送る距離によって、値段が変わっていました。つまり、重いものを遠くへ送るほどたくさんのお金を払わなければならなかったのです。また、その料金も、受け取った人が払う仕組みでしたから、受け取りを拒否する人もたくさんいました。なかには、空の封筒を送り、家族に受け取りを拒否してもらい、自分が元気なことをただで知らせる人もいたそうです。</a:t>
            </a:r>
            <a:endParaRPr kumimoji="1" lang="ja-JP" altLang="en-US" sz="900" dirty="0">
              <a:solidFill>
                <a:schemeClr val="bg1">
                  <a:lumMod val="50000"/>
                </a:schemeClr>
              </a:solidFill>
            </a:endParaRPr>
          </a:p>
        </p:txBody>
      </p:sp>
      <p:cxnSp>
        <p:nvCxnSpPr>
          <p:cNvPr id="12" name="直線コネクタ 11"/>
          <p:cNvCxnSpPr/>
          <p:nvPr userDrawn="1"/>
        </p:nvCxnSpPr>
        <p:spPr>
          <a:xfrm>
            <a:off x="0" y="1364298"/>
            <a:ext cx="9144000" cy="0"/>
          </a:xfrm>
          <a:prstGeom prst="line">
            <a:avLst/>
          </a:prstGeom>
          <a:ln w="12700" cmpd="sng">
            <a:solidFill>
              <a:srgbClr val="B8D84F"/>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image" Target="../media/image3.png"/><Relationship Id="rId10" Type="http://schemas.openxmlformats.org/officeDocument/2006/relationships/image" Target="../media/image2.jpeg"/><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図 7" descr="pts-logo-landscape.jpg"/>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231684" y="119158"/>
            <a:ext cx="2042249" cy="617566"/>
          </a:xfrm>
          <a:prstGeom prst="rect">
            <a:avLst/>
          </a:prstGeom>
        </p:spPr>
      </p:pic>
      <p:sp>
        <p:nvSpPr>
          <p:cNvPr id="2" name="タイトル プレースホルダー 1"/>
          <p:cNvSpPr>
            <a:spLocks noGrp="1"/>
          </p:cNvSpPr>
          <p:nvPr>
            <p:ph type="title"/>
          </p:nvPr>
        </p:nvSpPr>
        <p:spPr>
          <a:xfrm>
            <a:off x="457200" y="669285"/>
            <a:ext cx="8229600" cy="695024"/>
          </a:xfrm>
          <a:prstGeom prst="rect">
            <a:avLst/>
          </a:prstGeom>
        </p:spPr>
        <p:txBody>
          <a:bodyPr vert="horz" lIns="91440" tIns="45720" rIns="91440" bIns="45720" rtlCol="0" anchor="ctr">
            <a:normAutofit/>
          </a:bodyPr>
          <a:lstStyle/>
          <a:p>
            <a:r>
              <a:rPr kumimoji="1" lang="ja-JP" altLang="en-US" dirty="0"/>
              <a:t>マスター タイトルの書式設定</a:t>
            </a:r>
            <a:endParaRPr kumimoji="1" lang="ja-JP" altLang="en-US" dirty="0"/>
          </a:p>
        </p:txBody>
      </p:sp>
      <p:sp>
        <p:nvSpPr>
          <p:cNvPr id="3" name="テキスト プレースホルダー 2"/>
          <p:cNvSpPr>
            <a:spLocks noGrp="1"/>
          </p:cNvSpPr>
          <p:nvPr>
            <p:ph type="body" idx="1"/>
          </p:nvPr>
        </p:nvSpPr>
        <p:spPr>
          <a:xfrm>
            <a:off x="457200" y="1518756"/>
            <a:ext cx="8229600" cy="4796525"/>
          </a:xfrm>
          <a:prstGeom prst="rect">
            <a:avLst/>
          </a:prstGeom>
        </p:spPr>
        <p:txBody>
          <a:bodyPr vert="horz" lIns="91440" tIns="45720" rIns="91440" bIns="45720" rtlCol="0">
            <a:normAutofit/>
          </a:bodyPr>
          <a:lstStyle/>
          <a:p>
            <a:pPr lvl="0"/>
            <a:r>
              <a:rPr kumimoji="1" lang="ja-JP" altLang="en-US" dirty="0"/>
              <a:t>マスター テキストの書式設定</a:t>
            </a:r>
            <a:endParaRPr kumimoji="1" lang="ja-JP" altLang="en-US" dirty="0"/>
          </a:p>
          <a:p>
            <a:pPr lvl="1"/>
            <a:r>
              <a:rPr kumimoji="1" lang="ja-JP" altLang="en-US" dirty="0"/>
              <a:t>第 </a:t>
            </a:r>
            <a:r>
              <a:rPr kumimoji="1" lang="en-US" altLang="ja-JP" dirty="0"/>
              <a:t>2 </a:t>
            </a:r>
            <a:r>
              <a:rPr kumimoji="1" lang="ja-JP" altLang="en-US" dirty="0"/>
              <a:t>レベル</a:t>
            </a:r>
            <a:endParaRPr kumimoji="1" lang="ja-JP" altLang="en-US" dirty="0"/>
          </a:p>
          <a:p>
            <a:pPr lvl="2"/>
            <a:r>
              <a:rPr kumimoji="1" lang="ja-JP" altLang="en-US" dirty="0"/>
              <a:t>第 </a:t>
            </a:r>
            <a:r>
              <a:rPr kumimoji="1" lang="en-US" altLang="ja-JP" dirty="0"/>
              <a:t>3 </a:t>
            </a:r>
            <a:r>
              <a:rPr kumimoji="1" lang="ja-JP" altLang="en-US" dirty="0"/>
              <a:t>レベル</a:t>
            </a:r>
            <a:endParaRPr kumimoji="1" lang="ja-JP" altLang="en-US" dirty="0"/>
          </a:p>
          <a:p>
            <a:pPr lvl="3"/>
            <a:r>
              <a:rPr kumimoji="1" lang="ja-JP" altLang="en-US" dirty="0"/>
              <a:t>第 </a:t>
            </a:r>
            <a:r>
              <a:rPr kumimoji="1" lang="en-US" altLang="ja-JP" dirty="0"/>
              <a:t>4 </a:t>
            </a:r>
            <a:r>
              <a:rPr kumimoji="1" lang="ja-JP" altLang="en-US" dirty="0"/>
              <a:t>レベル</a:t>
            </a:r>
            <a:endParaRPr kumimoji="1" lang="ja-JP" altLang="en-US" dirty="0"/>
          </a:p>
          <a:p>
            <a:pPr lvl="4"/>
            <a:r>
              <a:rPr kumimoji="1" lang="ja-JP" altLang="en-US" dirty="0"/>
              <a:t>第 </a:t>
            </a:r>
            <a:r>
              <a:rPr kumimoji="1" lang="en-US" altLang="ja-JP" dirty="0"/>
              <a:t>5 </a:t>
            </a:r>
            <a:r>
              <a:rPr kumimoji="1" lang="ja-JP" altLang="en-US" dirty="0"/>
              <a:t>レベル</a:t>
            </a:r>
            <a:endParaRPr kumimoji="1" lang="ja-JP" altLang="en-US" dirty="0"/>
          </a:p>
        </p:txBody>
      </p:sp>
      <p:sp>
        <p:nvSpPr>
          <p:cNvPr id="4" name="日付プレースホルダー 3"/>
          <p:cNvSpPr>
            <a:spLocks noGrp="1"/>
          </p:cNvSpPr>
          <p:nvPr>
            <p:ph type="dt" sz="half" idx="2"/>
          </p:nvPr>
        </p:nvSpPr>
        <p:spPr>
          <a:xfrm>
            <a:off x="457200" y="6469730"/>
            <a:ext cx="2133600" cy="251745"/>
          </a:xfrm>
          <a:prstGeom prst="rect">
            <a:avLst/>
          </a:prstGeom>
        </p:spPr>
        <p:txBody>
          <a:bodyPr vert="horz" lIns="91440" tIns="45720" rIns="91440" bIns="45720" rtlCol="0" anchor="ctr"/>
          <a:lstStyle>
            <a:lvl1pPr algn="l">
              <a:defRPr sz="1050">
                <a:solidFill>
                  <a:schemeClr val="bg1">
                    <a:lumMod val="65000"/>
                  </a:schemeClr>
                </a:solidFill>
                <a:latin typeface="+mn-ea"/>
                <a:ea typeface="+mn-ea"/>
              </a:defRPr>
            </a:lvl1pPr>
          </a:lstStyle>
          <a:p>
            <a:r>
              <a:rPr lang="en-US" altLang="ja-JP"/>
              <a:t>26 November 2020</a:t>
            </a:r>
            <a:endParaRPr lang="ja-JP" altLang="en-US" dirty="0"/>
          </a:p>
        </p:txBody>
      </p:sp>
      <p:sp>
        <p:nvSpPr>
          <p:cNvPr id="5" name="フッター プレースホルダー 4"/>
          <p:cNvSpPr>
            <a:spLocks noGrp="1"/>
          </p:cNvSpPr>
          <p:nvPr>
            <p:ph type="ftr" sz="quarter" idx="3"/>
          </p:nvPr>
        </p:nvSpPr>
        <p:spPr>
          <a:xfrm>
            <a:off x="3124200" y="6469730"/>
            <a:ext cx="2895600" cy="251745"/>
          </a:xfrm>
          <a:prstGeom prst="rect">
            <a:avLst/>
          </a:prstGeom>
        </p:spPr>
        <p:txBody>
          <a:bodyPr vert="horz" lIns="91440" tIns="45720" rIns="91440" bIns="45720" rtlCol="0" anchor="ctr"/>
          <a:lstStyle>
            <a:lvl1pPr algn="ctr">
              <a:defRPr sz="1050">
                <a:solidFill>
                  <a:schemeClr val="bg1">
                    <a:lumMod val="65000"/>
                  </a:schemeClr>
                </a:solidFill>
                <a:latin typeface="+mn-ea"/>
                <a:ea typeface="+mn-ea"/>
              </a:defRPr>
            </a:lvl1pPr>
          </a:lstStyle>
          <a:p>
            <a:r>
              <a:rPr lang="en-US" altLang="ja-JP"/>
              <a:t>LAMPART</a:t>
            </a:r>
            <a:endParaRPr lang="ja-JP" altLang="en-US" dirty="0"/>
          </a:p>
        </p:txBody>
      </p:sp>
      <p:sp>
        <p:nvSpPr>
          <p:cNvPr id="6" name="スライド番号プレースホルダー 5"/>
          <p:cNvSpPr>
            <a:spLocks noGrp="1"/>
          </p:cNvSpPr>
          <p:nvPr>
            <p:ph type="sldNum" sz="quarter" idx="4"/>
          </p:nvPr>
        </p:nvSpPr>
        <p:spPr>
          <a:xfrm>
            <a:off x="6553200" y="6469730"/>
            <a:ext cx="2133600" cy="251745"/>
          </a:xfrm>
          <a:prstGeom prst="rect">
            <a:avLst/>
          </a:prstGeom>
        </p:spPr>
        <p:txBody>
          <a:bodyPr vert="horz" lIns="91440" tIns="45720" rIns="91440" bIns="45720" rtlCol="0" anchor="ctr"/>
          <a:lstStyle>
            <a:lvl1pPr algn="r">
              <a:defRPr sz="1300">
                <a:solidFill>
                  <a:schemeClr val="bg1">
                    <a:lumMod val="65000"/>
                  </a:schemeClr>
                </a:solidFill>
                <a:latin typeface="+mn-ea"/>
                <a:ea typeface="+mn-ea"/>
              </a:defRPr>
            </a:lvl1pPr>
          </a:lstStyle>
          <a:p>
            <a:fld id="{C461C328-E9FF-BE48-9F5C-B11C11EC60FE}" type="slidenum">
              <a:rPr lang="ja-JP" altLang="en-US" smtClean="0"/>
            </a:fld>
            <a:endParaRPr lang="ja-JP" altLang="en-US"/>
          </a:p>
        </p:txBody>
      </p:sp>
      <p:pic>
        <p:nvPicPr>
          <p:cNvPr id="9" name="図 8"/>
          <p:cNvPicPr>
            <a:picLocks noChangeAspect="1"/>
          </p:cNvPicPr>
          <p:nvPr userDrawn="1"/>
        </p:nvPicPr>
        <p:blipFill>
          <a:blip r:embed="rId11"/>
          <a:stretch>
            <a:fillRect/>
          </a:stretch>
        </p:blipFill>
        <p:spPr>
          <a:xfrm>
            <a:off x="9229809" y="930778"/>
            <a:ext cx="863600" cy="622300"/>
          </a:xfrm>
          <a:prstGeom prst="rect">
            <a:avLst/>
          </a:prstGeom>
        </p:spPr>
      </p:pic>
      <p:sp>
        <p:nvSpPr>
          <p:cNvPr id="10" name="直角三角形 9"/>
          <p:cNvSpPr/>
          <p:nvPr userDrawn="1"/>
        </p:nvSpPr>
        <p:spPr>
          <a:xfrm>
            <a:off x="-4960" y="6286700"/>
            <a:ext cx="579880" cy="579880"/>
          </a:xfrm>
          <a:prstGeom prst="rtTriangle">
            <a:avLst/>
          </a:prstGeom>
          <a:gradFill flip="none" rotWithShape="1">
            <a:gsLst>
              <a:gs pos="0">
                <a:srgbClr val="8FA83D"/>
              </a:gs>
              <a:gs pos="100000">
                <a:srgbClr val="B8D84F"/>
              </a:gs>
            </a:gsLst>
            <a:lin ang="15720000" scaled="0"/>
            <a:tileRect/>
          </a:gradFill>
          <a:ln>
            <a:noFill/>
          </a:ln>
          <a:effectLst>
            <a:outerShdw blurRad="50800" dist="12700" dir="18900000" algn="tl" rotWithShape="0">
              <a:schemeClr val="tx1">
                <a:alpha val="8000"/>
              </a:scheme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4" name="直角三角形 13"/>
          <p:cNvSpPr/>
          <p:nvPr userDrawn="1"/>
        </p:nvSpPr>
        <p:spPr>
          <a:xfrm rot="10800000">
            <a:off x="8572701" y="0"/>
            <a:ext cx="579880" cy="579880"/>
          </a:xfrm>
          <a:prstGeom prst="rtTriangle">
            <a:avLst/>
          </a:prstGeom>
          <a:gradFill flip="none" rotWithShape="1">
            <a:gsLst>
              <a:gs pos="0">
                <a:srgbClr val="8FA83D"/>
              </a:gs>
              <a:gs pos="100000">
                <a:srgbClr val="B8D84F"/>
              </a:gs>
            </a:gsLst>
            <a:lin ang="5700000" scaled="0"/>
            <a:tileRect/>
          </a:gradFill>
          <a:ln>
            <a:noFill/>
          </a:ln>
          <a:effectLst>
            <a:outerShdw blurRad="50800" dist="12700" dir="6540000" algn="tl" rotWithShape="0">
              <a:schemeClr val="tx1">
                <a:alpha val="8000"/>
              </a:scheme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mc:AlternateContent xmlns:mc="http://schemas.openxmlformats.org/markup-compatibility/2006">
    <mc:Choice xmlns:p14="http://schemas.microsoft.com/office/powerpoint/2010/main" Requires="p14">
      <p:transition p14:dur="500"/>
    </mc:Choice>
    <mc:Fallback>
      <p:transition/>
    </mc:Fallback>
  </mc:AlternateContent>
  <p:hf hdr="0"/>
  <p:txStyles>
    <p:titleStyle>
      <a:lvl1pPr algn="ctr" defTabSz="457200" rtl="0" eaLnBrk="1" latinLnBrk="0" hangingPunct="1">
        <a:spcBef>
          <a:spcPct val="0"/>
        </a:spcBef>
        <a:buNone/>
        <a:defRPr kumimoji="1" sz="2800" kern="1200">
          <a:solidFill>
            <a:srgbClr val="138357"/>
          </a:solidFill>
          <a:latin typeface="Arial" panose="020B0604020202020204" pitchFamily="34" charset="0"/>
          <a:ea typeface="ヒラギノ角ゴ Pro W3"/>
          <a:cs typeface="Arial" panose="020B0604020202020204" pitchFamily="34" charset="0"/>
        </a:defRPr>
      </a:lvl1pPr>
    </p:titleStyle>
    <p:bodyStyle>
      <a:lvl1pPr marL="342900" indent="-342900" algn="l" defTabSz="457200" rtl="0" eaLnBrk="1" latinLnBrk="0" hangingPunct="1">
        <a:spcBef>
          <a:spcPct val="20000"/>
        </a:spcBef>
        <a:buFont typeface="Arial" panose="020B0604020202020204"/>
        <a:buChar char="•"/>
        <a:defRPr kumimoji="1" sz="3200" kern="1200">
          <a:solidFill>
            <a:srgbClr val="7F7F7F"/>
          </a:solidFill>
          <a:latin typeface="Arial" panose="020B0604020202020204" pitchFamily="34" charset="0"/>
          <a:ea typeface="ヒラギノ角ゴ Pro W3"/>
          <a:cs typeface="Arial" panose="020B0604020202020204" pitchFamily="34" charset="0"/>
        </a:defRPr>
      </a:lvl1pPr>
      <a:lvl2pPr marL="742950" indent="-285750" algn="l" defTabSz="457200" rtl="0" eaLnBrk="1" latinLnBrk="0" hangingPunct="1">
        <a:spcBef>
          <a:spcPct val="20000"/>
        </a:spcBef>
        <a:buFont typeface="Arial" panose="020B0604020202020204"/>
        <a:buChar char="–"/>
        <a:defRPr kumimoji="1" sz="2800" kern="1200">
          <a:solidFill>
            <a:srgbClr val="7F7F7F"/>
          </a:solidFill>
          <a:latin typeface="Arial" panose="020B0604020202020204" pitchFamily="34" charset="0"/>
          <a:ea typeface="ヒラギノ角ゴ Pro W3"/>
          <a:cs typeface="Arial" panose="020B0604020202020204" pitchFamily="34" charset="0"/>
        </a:defRPr>
      </a:lvl2pPr>
      <a:lvl3pPr marL="1143000" indent="-228600" algn="l" defTabSz="457200" rtl="0" eaLnBrk="1" latinLnBrk="0" hangingPunct="1">
        <a:spcBef>
          <a:spcPct val="20000"/>
        </a:spcBef>
        <a:buFont typeface="Arial" panose="020B0604020202020204"/>
        <a:buChar char="•"/>
        <a:defRPr kumimoji="1" sz="2400" kern="1200">
          <a:solidFill>
            <a:srgbClr val="7F7F7F"/>
          </a:solidFill>
          <a:latin typeface="Arial" panose="020B0604020202020204" pitchFamily="34" charset="0"/>
          <a:ea typeface="ヒラギノ角ゴ Pro W3"/>
          <a:cs typeface="Arial" panose="020B0604020202020204" pitchFamily="34" charset="0"/>
        </a:defRPr>
      </a:lvl3pPr>
      <a:lvl4pPr marL="1600200" indent="-228600" algn="l" defTabSz="457200" rtl="0" eaLnBrk="1" latinLnBrk="0" hangingPunct="1">
        <a:spcBef>
          <a:spcPct val="20000"/>
        </a:spcBef>
        <a:buFont typeface="Arial" panose="020B0604020202020204"/>
        <a:buChar char="–"/>
        <a:defRPr kumimoji="1" sz="2000" kern="1200">
          <a:solidFill>
            <a:srgbClr val="7F7F7F"/>
          </a:solidFill>
          <a:latin typeface="Arial" panose="020B0604020202020204" pitchFamily="34" charset="0"/>
          <a:ea typeface="ヒラギノ角ゴ Pro W3"/>
          <a:cs typeface="Arial" panose="020B0604020202020204" pitchFamily="34" charset="0"/>
        </a:defRPr>
      </a:lvl4pPr>
      <a:lvl5pPr marL="2057400" indent="-228600" algn="l" defTabSz="457200" rtl="0" eaLnBrk="1" latinLnBrk="0" hangingPunct="1">
        <a:spcBef>
          <a:spcPct val="20000"/>
        </a:spcBef>
        <a:buFont typeface="Arial" panose="020B0604020202020204"/>
        <a:buChar char="»"/>
        <a:defRPr kumimoji="1" sz="2000" kern="1200">
          <a:solidFill>
            <a:srgbClr val="7F7F7F"/>
          </a:solidFill>
          <a:latin typeface="Arial" panose="020B0604020202020204" pitchFamily="34" charset="0"/>
          <a:ea typeface="ヒラギノ角ゴ Pro W3"/>
          <a:cs typeface="Arial" panose="020B0604020202020204" pitchFamily="34" charset="0"/>
        </a:defRPr>
      </a:lvl5pPr>
      <a:lvl6pPr marL="2514600" indent="-228600" algn="l" defTabSz="457200" rtl="0" eaLnBrk="1" latinLnBrk="0" hangingPunct="1">
        <a:spcBef>
          <a:spcPct val="20000"/>
        </a:spcBef>
        <a:buFont typeface="Arial" panose="020B0604020202020204"/>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kumimoji="1" sz="2000" kern="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4.xml"/><Relationship Id="rId2" Type="http://schemas.openxmlformats.org/officeDocument/2006/relationships/audio" Target="../media/audio1.wav"/><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audio1.wav"/><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audio" Target="../media/audio1.wav"/><Relationship Id="rId2" Type="http://schemas.openxmlformats.org/officeDocument/2006/relationships/image" Target="../media/image10.png"/><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audio" Target="../media/audio1.wav"/></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audio" Target="../media/audio1.wav"/></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audio" Target="../media/audio1.wav"/></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audio" Target="../media/audio1.wav"/><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audio" Target="../media/audio1.wav"/></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audio" Target="../media/audio1.wav"/><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audio" Target="../media/audio1.wav"/></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audio" Target="../media/audio1.wav"/></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audio" Target="../media/audio1.wav"/><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latin typeface="Arial" panose="020B0604020202020204" pitchFamily="34" charset="0"/>
                <a:cs typeface="Arial" panose="020B0604020202020204" pitchFamily="34" charset="0"/>
              </a:rPr>
              <a:t>9. Singleton Pattern</a:t>
            </a:r>
            <a:endParaRPr lang="en-US" b="1">
              <a:latin typeface="Arial" panose="020B0604020202020204" pitchFamily="34" charset="0"/>
              <a:cs typeface="Arial" panose="020B0604020202020204" pitchFamily="34" charset="0"/>
            </a:endParaRPr>
          </a:p>
        </p:txBody>
      </p:sp>
      <p:sp>
        <p:nvSpPr>
          <p:cNvPr id="3" name="Content Placeholder 2"/>
          <p:cNvSpPr>
            <a:spLocks noGrp="1"/>
          </p:cNvSpPr>
          <p:nvPr>
            <p:ph sz="half" idx="2"/>
          </p:nvPr>
        </p:nvSpPr>
        <p:spPr>
          <a:xfrm>
            <a:off x="297815" y="1565910"/>
            <a:ext cx="4040505" cy="674370"/>
          </a:xfrm>
        </p:spPr>
        <p:txBody>
          <a:bodyPr>
            <a:normAutofit lnSpcReduction="10000"/>
          </a:bodyPr>
          <a:p>
            <a:pPr marL="0" algn="l">
              <a:buClrTx/>
              <a:buSzTx/>
              <a:buFontTx/>
              <a:buNone/>
            </a:pPr>
            <a:r>
              <a:rPr lang="en-US" sz="2500" b="1">
                <a:solidFill>
                  <a:srgbClr val="138357"/>
                </a:solidFill>
                <a:latin typeface="Arial" panose="020B0604020202020204" pitchFamily="34" charset="0"/>
                <a:cs typeface="Arial" panose="020B0604020202020204" pitchFamily="34" charset="0"/>
                <a:sym typeface="+mn-ea"/>
              </a:rPr>
              <a:t>Định nghĩa</a:t>
            </a:r>
            <a:endParaRPr lang="en-US" sz="2500">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p:txBody>
          <a:bodyPr/>
          <a:p>
            <a:r>
              <a:rPr lang="en-US" altLang="ja-JP">
                <a:sym typeface="+mn-ea"/>
              </a:rPr>
              <a:t>26 November 2020</a:t>
            </a:r>
            <a:endParaRPr kumimoji="1" lang="ja-JP" altLang="en-US"/>
          </a:p>
        </p:txBody>
      </p:sp>
      <p:sp>
        <p:nvSpPr>
          <p:cNvPr id="5" name="Footer Placeholder 4"/>
          <p:cNvSpPr>
            <a:spLocks noGrp="1"/>
          </p:cNvSpPr>
          <p:nvPr>
            <p:ph type="ftr" sz="quarter" idx="11"/>
          </p:nvPr>
        </p:nvSpPr>
        <p:spPr/>
        <p:txBody>
          <a:bodyPr/>
          <a:p>
            <a:r>
              <a:rPr kumimoji="1" lang="en-US" altLang="ja-JP"/>
              <a:t>LAMPART</a:t>
            </a:r>
            <a:endParaRPr kumimoji="1" lang="ja-JP" altLang="en-US"/>
          </a:p>
        </p:txBody>
      </p:sp>
      <p:sp>
        <p:nvSpPr>
          <p:cNvPr id="6" name="Slide Number Placeholder 5"/>
          <p:cNvSpPr>
            <a:spLocks noGrp="1"/>
          </p:cNvSpPr>
          <p:nvPr>
            <p:ph type="sldNum" sz="quarter" idx="12"/>
          </p:nvPr>
        </p:nvSpPr>
        <p:spPr/>
        <p:txBody>
          <a:bodyPr/>
          <a:p>
            <a:fld id="{C461C328-E9FF-BE48-9F5C-B11C11EC60FE}" type="slidenum">
              <a:rPr kumimoji="1" lang="ja-JP" altLang="en-US" smtClean="0"/>
            </a:fld>
            <a:endParaRPr kumimoji="1" lang="ja-JP" altLang="en-US"/>
          </a:p>
        </p:txBody>
      </p:sp>
      <p:sp>
        <p:nvSpPr>
          <p:cNvPr id="8" name="Content Placeholder 2"/>
          <p:cNvSpPr>
            <a:spLocks noGrp="1"/>
          </p:cNvSpPr>
          <p:nvPr/>
        </p:nvSpPr>
        <p:spPr>
          <a:xfrm>
            <a:off x="298450" y="2124075"/>
            <a:ext cx="8229600" cy="1108710"/>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panose="020B0604020202020204"/>
              <a:buChar char="•"/>
              <a:defRPr kumimoji="1" sz="1800" kern="1200">
                <a:solidFill>
                  <a:srgbClr val="7F7F7F"/>
                </a:solidFill>
                <a:latin typeface="Arial" panose="020B0604020202020204" pitchFamily="34" charset="0"/>
                <a:ea typeface="ヒラギノ角ゴ Pro W3"/>
                <a:cs typeface="Arial" panose="020B0604020202020204" pitchFamily="34" charset="0"/>
              </a:defRPr>
            </a:lvl1pPr>
            <a:lvl2pPr marL="742950" indent="-285750" algn="l" defTabSz="457200" rtl="0" eaLnBrk="1" latinLnBrk="0" hangingPunct="1">
              <a:spcBef>
                <a:spcPct val="20000"/>
              </a:spcBef>
              <a:buFont typeface="Arial" panose="020B0604020202020204"/>
              <a:buChar char="–"/>
              <a:defRPr kumimoji="1" sz="1600" kern="1200">
                <a:solidFill>
                  <a:srgbClr val="7F7F7F"/>
                </a:solidFill>
                <a:latin typeface="Arial" panose="020B0604020202020204" pitchFamily="34" charset="0"/>
                <a:ea typeface="ヒラギノ角ゴ Pro W3"/>
                <a:cs typeface="Arial" panose="020B0604020202020204" pitchFamily="34" charset="0"/>
              </a:defRPr>
            </a:lvl2pPr>
            <a:lvl3pPr marL="1143000" indent="-228600" algn="l" defTabSz="457200" rtl="0" eaLnBrk="1" latinLnBrk="0" hangingPunct="1">
              <a:spcBef>
                <a:spcPct val="20000"/>
              </a:spcBef>
              <a:buFont typeface="Arial" panose="020B0604020202020204"/>
              <a:buChar char="•"/>
              <a:defRPr kumimoji="1" sz="1400" kern="1200">
                <a:solidFill>
                  <a:srgbClr val="7F7F7F"/>
                </a:solidFill>
                <a:latin typeface="Arial" panose="020B0604020202020204" pitchFamily="34" charset="0"/>
                <a:ea typeface="ヒラギノ角ゴ Pro W3"/>
                <a:cs typeface="Arial" panose="020B0604020202020204" pitchFamily="34" charset="0"/>
              </a:defRPr>
            </a:lvl3pPr>
            <a:lvl4pPr marL="1600200" indent="-228600" algn="l" defTabSz="457200" rtl="0" eaLnBrk="1" latinLnBrk="0" hangingPunct="1">
              <a:spcBef>
                <a:spcPct val="20000"/>
              </a:spcBef>
              <a:buFont typeface="Arial" panose="020B0604020202020204"/>
              <a:buChar char="–"/>
              <a:defRPr kumimoji="1" sz="1200" kern="1200">
                <a:solidFill>
                  <a:srgbClr val="7F7F7F"/>
                </a:solidFill>
                <a:latin typeface="Arial" panose="020B0604020202020204" pitchFamily="34" charset="0"/>
                <a:ea typeface="ヒラギノ角ゴ Pro W3"/>
                <a:cs typeface="Arial" panose="020B0604020202020204" pitchFamily="34" charset="0"/>
              </a:defRPr>
            </a:lvl4pPr>
            <a:lvl5pPr marL="2057400" indent="-228600" algn="l" defTabSz="457200" rtl="0" eaLnBrk="1" latinLnBrk="0" hangingPunct="1">
              <a:spcBef>
                <a:spcPct val="20000"/>
              </a:spcBef>
              <a:buFont typeface="Arial" panose="020B0604020202020204"/>
              <a:buChar char="»"/>
              <a:defRPr kumimoji="1" sz="1200" kern="1200">
                <a:solidFill>
                  <a:srgbClr val="7F7F7F"/>
                </a:solidFill>
                <a:latin typeface="Arial" panose="020B0604020202020204" pitchFamily="34" charset="0"/>
                <a:ea typeface="ヒラギノ角ゴ Pro W3"/>
                <a:cs typeface="Arial" panose="020B0604020202020204" pitchFamily="34" charset="0"/>
              </a:defRPr>
            </a:lvl5pPr>
            <a:lvl6pPr marL="25146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9pPr>
          </a:lstStyle>
          <a:p>
            <a:pPr marL="0" algn="l">
              <a:buClrTx/>
              <a:buSzTx/>
              <a:buFontTx/>
              <a:buNone/>
            </a:pPr>
            <a:r>
              <a:rPr lang="en-US" sz="2000">
                <a:solidFill>
                  <a:srgbClr val="138357"/>
                </a:solidFill>
                <a:sym typeface="+mn-ea"/>
              </a:rPr>
              <a:t>	Singleton là một creational pattern, cho phép việc đảm bảo rằng một lớp chỉ có một thể hiện, đồng thời cung cấp một điểm truy cập toàn cục cho thể hiện này.</a:t>
            </a:r>
            <a:endParaRPr lang="en-US" sz="2000">
              <a:solidFill>
                <a:srgbClr val="138357"/>
              </a:solidFill>
              <a:sym typeface="+mn-ea"/>
            </a:endParaRPr>
          </a:p>
        </p:txBody>
      </p:sp>
      <p:pic>
        <p:nvPicPr>
          <p:cNvPr id="9" name="Content Placeholder 8" descr="dinhnghia"/>
          <p:cNvPicPr>
            <a:picLocks noChangeAspect="1"/>
          </p:cNvPicPr>
          <p:nvPr>
            <p:ph sz="quarter" idx="4"/>
          </p:nvPr>
        </p:nvPicPr>
        <p:blipFill>
          <a:blip r:embed="rId1"/>
          <a:stretch>
            <a:fillRect/>
          </a:stretch>
        </p:blipFill>
        <p:spPr>
          <a:xfrm>
            <a:off x="2114550" y="3469005"/>
            <a:ext cx="4596765" cy="278066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sndAc>
          <p:stSnd>
            <p:snd r:embed="rId2" name="suction.wav"/>
          </p:stSnd>
        </p:sndAc>
      </p:transition>
    </mc:Choice>
    <mc:Fallback>
      <p:transition>
        <p:sndAc>
          <p:stSnd>
            <p:snd r:embed="rId2" name="suction.wav"/>
          </p:stSnd>
        </p:sndAc>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sym typeface="+mn-ea"/>
              </a:rPr>
              <a:t>9. Singleton Pattern</a:t>
            </a:r>
            <a:endParaRPr lang="en-US" b="1">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p:txBody>
          <a:bodyPr/>
          <a:p>
            <a:r>
              <a:rPr lang="en-US" altLang="ja-JP">
                <a:sym typeface="+mn-ea"/>
              </a:rPr>
              <a:t>26 November 2020</a:t>
            </a:r>
            <a:endParaRPr kumimoji="1" lang="ja-JP" altLang="en-US"/>
          </a:p>
        </p:txBody>
      </p:sp>
      <p:sp>
        <p:nvSpPr>
          <p:cNvPr id="5" name="Footer Placeholder 4"/>
          <p:cNvSpPr>
            <a:spLocks noGrp="1"/>
          </p:cNvSpPr>
          <p:nvPr>
            <p:ph type="ftr" sz="quarter" idx="11"/>
          </p:nvPr>
        </p:nvSpPr>
        <p:spPr/>
        <p:txBody>
          <a:bodyPr/>
          <a:p>
            <a:r>
              <a:rPr kumimoji="1" lang="en-US" altLang="ja-JP"/>
              <a:t>LAMPART</a:t>
            </a:r>
            <a:endParaRPr kumimoji="1" lang="ja-JP" altLang="en-US"/>
          </a:p>
        </p:txBody>
      </p:sp>
      <p:sp>
        <p:nvSpPr>
          <p:cNvPr id="6" name="Slide Number Placeholder 5"/>
          <p:cNvSpPr>
            <a:spLocks noGrp="1"/>
          </p:cNvSpPr>
          <p:nvPr>
            <p:ph type="sldNum" sz="quarter" idx="12"/>
          </p:nvPr>
        </p:nvSpPr>
        <p:spPr/>
        <p:txBody>
          <a:bodyPr/>
          <a:p>
            <a:fld id="{C461C328-E9FF-BE48-9F5C-B11C11EC60FE}" type="slidenum">
              <a:rPr kumimoji="1" lang="ja-JP" altLang="en-US" smtClean="0"/>
            </a:fld>
            <a:endParaRPr kumimoji="1" lang="ja-JP" altLang="en-US"/>
          </a:p>
        </p:txBody>
      </p:sp>
      <p:sp>
        <p:nvSpPr>
          <p:cNvPr id="8" name="Oval 7"/>
          <p:cNvSpPr/>
          <p:nvPr/>
        </p:nvSpPr>
        <p:spPr>
          <a:xfrm>
            <a:off x="1248410" y="2347595"/>
            <a:ext cx="401955" cy="507365"/>
          </a:xfrm>
          <a:prstGeom prst="ellipse">
            <a:avLst/>
          </a:prstGeom>
        </p:spPr>
        <p:style>
          <a:lnRef idx="1">
            <a:schemeClr val="accent3"/>
          </a:lnRef>
          <a:fillRef idx="2">
            <a:schemeClr val="accent3"/>
          </a:fillRef>
          <a:effectRef idx="1">
            <a:schemeClr val="accent3"/>
          </a:effectRef>
          <a:fontRef idx="minor">
            <a:schemeClr val="dk1"/>
          </a:fontRef>
        </p:style>
        <p:txBody>
          <a:bodyPr/>
          <a:p>
            <a:r>
              <a:rPr lang="en-US"/>
              <a:t>1</a:t>
            </a:r>
            <a:endParaRPr lang="en-US"/>
          </a:p>
        </p:txBody>
      </p:sp>
      <p:pic>
        <p:nvPicPr>
          <p:cNvPr id="9" name="Content Placeholder 8" descr="1"/>
          <p:cNvPicPr>
            <a:picLocks noChangeAspect="1"/>
          </p:cNvPicPr>
          <p:nvPr>
            <p:ph idx="1"/>
          </p:nvPr>
        </p:nvPicPr>
        <p:blipFill>
          <a:blip r:embed="rId1"/>
          <a:stretch>
            <a:fillRect/>
          </a:stretch>
        </p:blipFill>
        <p:spPr>
          <a:xfrm>
            <a:off x="2031365" y="2028825"/>
            <a:ext cx="5382895" cy="3628390"/>
          </a:xfrm>
          <a:prstGeom prst="rect">
            <a:avLst/>
          </a:prstGeom>
        </p:spPr>
      </p:pic>
      <p:sp>
        <p:nvSpPr>
          <p:cNvPr id="10" name="Content Placeholder 2"/>
          <p:cNvSpPr>
            <a:spLocks noGrp="1"/>
          </p:cNvSpPr>
          <p:nvPr/>
        </p:nvSpPr>
        <p:spPr>
          <a:xfrm>
            <a:off x="595630" y="1364615"/>
            <a:ext cx="2667000" cy="534035"/>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panose="020B0604020202020204"/>
              <a:buChar char="•"/>
              <a:defRPr kumimoji="1" sz="1800" kern="1200">
                <a:solidFill>
                  <a:srgbClr val="7F7F7F"/>
                </a:solidFill>
                <a:latin typeface="Arial" panose="020B0604020202020204" pitchFamily="34" charset="0"/>
                <a:ea typeface="ヒラギノ角ゴ Pro W3"/>
                <a:cs typeface="Arial" panose="020B0604020202020204" pitchFamily="34" charset="0"/>
              </a:defRPr>
            </a:lvl1pPr>
            <a:lvl2pPr marL="742950" indent="-285750" algn="l" defTabSz="457200" rtl="0" eaLnBrk="1" latinLnBrk="0" hangingPunct="1">
              <a:spcBef>
                <a:spcPct val="20000"/>
              </a:spcBef>
              <a:buFont typeface="Arial" panose="020B0604020202020204"/>
              <a:buChar char="–"/>
              <a:defRPr kumimoji="1" sz="1600" kern="1200">
                <a:solidFill>
                  <a:srgbClr val="7F7F7F"/>
                </a:solidFill>
                <a:latin typeface="Arial" panose="020B0604020202020204" pitchFamily="34" charset="0"/>
                <a:ea typeface="ヒラギノ角ゴ Pro W3"/>
                <a:cs typeface="Arial" panose="020B0604020202020204" pitchFamily="34" charset="0"/>
              </a:defRPr>
            </a:lvl2pPr>
            <a:lvl3pPr marL="1143000" indent="-228600" algn="l" defTabSz="457200" rtl="0" eaLnBrk="1" latinLnBrk="0" hangingPunct="1">
              <a:spcBef>
                <a:spcPct val="20000"/>
              </a:spcBef>
              <a:buFont typeface="Arial" panose="020B0604020202020204"/>
              <a:buChar char="•"/>
              <a:defRPr kumimoji="1" sz="1400" kern="1200">
                <a:solidFill>
                  <a:srgbClr val="7F7F7F"/>
                </a:solidFill>
                <a:latin typeface="Arial" panose="020B0604020202020204" pitchFamily="34" charset="0"/>
                <a:ea typeface="ヒラギノ角ゴ Pro W3"/>
                <a:cs typeface="Arial" panose="020B0604020202020204" pitchFamily="34" charset="0"/>
              </a:defRPr>
            </a:lvl3pPr>
            <a:lvl4pPr marL="1600200" indent="-228600" algn="l" defTabSz="457200" rtl="0" eaLnBrk="1" latinLnBrk="0" hangingPunct="1">
              <a:spcBef>
                <a:spcPct val="20000"/>
              </a:spcBef>
              <a:buFont typeface="Arial" panose="020B0604020202020204"/>
              <a:buChar char="–"/>
              <a:defRPr kumimoji="1" sz="1200" kern="1200">
                <a:solidFill>
                  <a:srgbClr val="7F7F7F"/>
                </a:solidFill>
                <a:latin typeface="Arial" panose="020B0604020202020204" pitchFamily="34" charset="0"/>
                <a:ea typeface="ヒラギノ角ゴ Pro W3"/>
                <a:cs typeface="Arial" panose="020B0604020202020204" pitchFamily="34" charset="0"/>
              </a:defRPr>
            </a:lvl4pPr>
            <a:lvl5pPr marL="2057400" indent="-228600" algn="l" defTabSz="457200" rtl="0" eaLnBrk="1" latinLnBrk="0" hangingPunct="1">
              <a:spcBef>
                <a:spcPct val="20000"/>
              </a:spcBef>
              <a:buFont typeface="Arial" panose="020B0604020202020204"/>
              <a:buChar char="»"/>
              <a:defRPr kumimoji="1" sz="1200" kern="1200">
                <a:solidFill>
                  <a:srgbClr val="7F7F7F"/>
                </a:solidFill>
                <a:latin typeface="Arial" panose="020B0604020202020204" pitchFamily="34" charset="0"/>
                <a:ea typeface="ヒラギノ角ゴ Pro W3"/>
                <a:cs typeface="Arial" panose="020B0604020202020204" pitchFamily="34" charset="0"/>
              </a:defRPr>
            </a:lvl5pPr>
            <a:lvl6pPr marL="25146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9pPr>
          </a:lstStyle>
          <a:p>
            <a:pPr marL="0" algn="l">
              <a:buClrTx/>
              <a:buSzTx/>
              <a:buFontTx/>
              <a:buNone/>
            </a:pPr>
            <a:r>
              <a:rPr lang="en-US" sz="2000" b="1">
                <a:solidFill>
                  <a:srgbClr val="FF0000"/>
                </a:solidFill>
                <a:sym typeface="+mn-ea"/>
              </a:rPr>
              <a:t>Ví dụ:</a:t>
            </a:r>
            <a:endParaRPr lang="en-US" sz="2000">
              <a:solidFill>
                <a:srgbClr val="138357"/>
              </a:solidFill>
              <a:sym typeface="+mn-ea"/>
            </a:endParaRPr>
          </a:p>
        </p:txBody>
      </p:sp>
    </p:spTree>
  </p:cSld>
  <p:clrMapOvr>
    <a:masterClrMapping/>
  </p:clrMapOvr>
  <mc:AlternateContent xmlns:mc="http://schemas.openxmlformats.org/markup-compatibility/2006">
    <mc:Choice xmlns:p14="http://schemas.microsoft.com/office/powerpoint/2010/main" Requires="p14">
      <p:transition p14:dur="500">
        <p:sndAc>
          <p:stSnd>
            <p:snd r:embed="rId2" name="suction.wav"/>
          </p:stSnd>
        </p:sndAc>
      </p:transition>
    </mc:Choice>
    <mc:Fallback>
      <p:transition>
        <p:sndAc>
          <p:stSnd>
            <p:snd r:embed="rId2" name="suction.wav"/>
          </p:stSnd>
        </p:sndAc>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sym typeface="+mn-ea"/>
              </a:rPr>
              <a:t>9. Singleton Pattern</a:t>
            </a:r>
            <a:endParaRPr lang="en-US" b="1">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p:txBody>
          <a:bodyPr/>
          <a:p>
            <a:r>
              <a:rPr lang="en-US" altLang="ja-JP">
                <a:sym typeface="+mn-ea"/>
              </a:rPr>
              <a:t>26 November 2020</a:t>
            </a:r>
            <a:endParaRPr kumimoji="1" lang="ja-JP" altLang="en-US"/>
          </a:p>
        </p:txBody>
      </p:sp>
      <p:sp>
        <p:nvSpPr>
          <p:cNvPr id="5" name="Footer Placeholder 4"/>
          <p:cNvSpPr>
            <a:spLocks noGrp="1"/>
          </p:cNvSpPr>
          <p:nvPr>
            <p:ph type="ftr" sz="quarter" idx="11"/>
          </p:nvPr>
        </p:nvSpPr>
        <p:spPr/>
        <p:txBody>
          <a:bodyPr/>
          <a:p>
            <a:r>
              <a:rPr kumimoji="1" lang="en-US" altLang="ja-JP"/>
              <a:t>LAMPART</a:t>
            </a:r>
            <a:endParaRPr kumimoji="1" lang="ja-JP" altLang="en-US"/>
          </a:p>
        </p:txBody>
      </p:sp>
      <p:sp>
        <p:nvSpPr>
          <p:cNvPr id="6" name="Slide Number Placeholder 5"/>
          <p:cNvSpPr>
            <a:spLocks noGrp="1"/>
          </p:cNvSpPr>
          <p:nvPr>
            <p:ph type="sldNum" sz="quarter" idx="12"/>
          </p:nvPr>
        </p:nvSpPr>
        <p:spPr/>
        <p:txBody>
          <a:bodyPr/>
          <a:p>
            <a:fld id="{C461C328-E9FF-BE48-9F5C-B11C11EC60FE}" type="slidenum">
              <a:rPr kumimoji="1" lang="ja-JP" altLang="en-US" smtClean="0"/>
            </a:fld>
            <a:endParaRPr kumimoji="1" lang="ja-JP" altLang="en-US"/>
          </a:p>
        </p:txBody>
      </p:sp>
      <p:sp>
        <p:nvSpPr>
          <p:cNvPr id="11" name="Content Placeholder 2"/>
          <p:cNvSpPr>
            <a:spLocks noGrp="1"/>
          </p:cNvSpPr>
          <p:nvPr/>
        </p:nvSpPr>
        <p:spPr>
          <a:xfrm>
            <a:off x="1231900" y="2214245"/>
            <a:ext cx="3265805" cy="720090"/>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panose="020B0604020202020204"/>
              <a:buChar char="•"/>
              <a:defRPr kumimoji="1" sz="1800" kern="1200">
                <a:solidFill>
                  <a:srgbClr val="7F7F7F"/>
                </a:solidFill>
                <a:latin typeface="Arial" panose="020B0604020202020204" pitchFamily="34" charset="0"/>
                <a:ea typeface="ヒラギノ角ゴ Pro W3"/>
                <a:cs typeface="Arial" panose="020B0604020202020204" pitchFamily="34" charset="0"/>
              </a:defRPr>
            </a:lvl1pPr>
            <a:lvl2pPr marL="742950" indent="-285750" algn="l" defTabSz="457200" rtl="0" eaLnBrk="1" latinLnBrk="0" hangingPunct="1">
              <a:spcBef>
                <a:spcPct val="20000"/>
              </a:spcBef>
              <a:buFont typeface="Arial" panose="020B0604020202020204"/>
              <a:buChar char="–"/>
              <a:defRPr kumimoji="1" sz="1600" kern="1200">
                <a:solidFill>
                  <a:srgbClr val="7F7F7F"/>
                </a:solidFill>
                <a:latin typeface="Arial" panose="020B0604020202020204" pitchFamily="34" charset="0"/>
                <a:ea typeface="ヒラギノ角ゴ Pro W3"/>
                <a:cs typeface="Arial" panose="020B0604020202020204" pitchFamily="34" charset="0"/>
              </a:defRPr>
            </a:lvl2pPr>
            <a:lvl3pPr marL="1143000" indent="-228600" algn="l" defTabSz="457200" rtl="0" eaLnBrk="1" latinLnBrk="0" hangingPunct="1">
              <a:spcBef>
                <a:spcPct val="20000"/>
              </a:spcBef>
              <a:buFont typeface="Arial" panose="020B0604020202020204"/>
              <a:buChar char="•"/>
              <a:defRPr kumimoji="1" sz="1400" kern="1200">
                <a:solidFill>
                  <a:srgbClr val="7F7F7F"/>
                </a:solidFill>
                <a:latin typeface="Arial" panose="020B0604020202020204" pitchFamily="34" charset="0"/>
                <a:ea typeface="ヒラギノ角ゴ Pro W3"/>
                <a:cs typeface="Arial" panose="020B0604020202020204" pitchFamily="34" charset="0"/>
              </a:defRPr>
            </a:lvl3pPr>
            <a:lvl4pPr marL="1600200" indent="-228600" algn="l" defTabSz="457200" rtl="0" eaLnBrk="1" latinLnBrk="0" hangingPunct="1">
              <a:spcBef>
                <a:spcPct val="20000"/>
              </a:spcBef>
              <a:buFont typeface="Arial" panose="020B0604020202020204"/>
              <a:buChar char="–"/>
              <a:defRPr kumimoji="1" sz="1200" kern="1200">
                <a:solidFill>
                  <a:srgbClr val="7F7F7F"/>
                </a:solidFill>
                <a:latin typeface="Arial" panose="020B0604020202020204" pitchFamily="34" charset="0"/>
                <a:ea typeface="ヒラギノ角ゴ Pro W3"/>
                <a:cs typeface="Arial" panose="020B0604020202020204" pitchFamily="34" charset="0"/>
              </a:defRPr>
            </a:lvl4pPr>
            <a:lvl5pPr marL="2057400" indent="-228600" algn="l" defTabSz="457200" rtl="0" eaLnBrk="1" latinLnBrk="0" hangingPunct="1">
              <a:spcBef>
                <a:spcPct val="20000"/>
              </a:spcBef>
              <a:buFont typeface="Arial" panose="020B0604020202020204"/>
              <a:buChar char="»"/>
              <a:defRPr kumimoji="1" sz="1200" kern="1200">
                <a:solidFill>
                  <a:srgbClr val="7F7F7F"/>
                </a:solidFill>
                <a:latin typeface="Arial" panose="020B0604020202020204" pitchFamily="34" charset="0"/>
                <a:ea typeface="ヒラギノ角ゴ Pro W3"/>
                <a:cs typeface="Arial" panose="020B0604020202020204" pitchFamily="34" charset="0"/>
              </a:defRPr>
            </a:lvl5pPr>
            <a:lvl6pPr marL="25146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9pPr>
          </a:lstStyle>
          <a:p>
            <a:pPr marL="0" algn="l">
              <a:buClrTx/>
              <a:buSzTx/>
              <a:buFontTx/>
              <a:buNone/>
            </a:pPr>
            <a:r>
              <a:rPr lang="en-US" sz="2000" u="sng">
                <a:solidFill>
                  <a:srgbClr val="138357"/>
                </a:solidFill>
                <a:sym typeface="+mn-ea"/>
              </a:rPr>
              <a:t>Demo </a:t>
            </a:r>
            <a:endParaRPr lang="en-US" sz="2000" u="sng">
              <a:solidFill>
                <a:srgbClr val="138357"/>
              </a:solidFill>
              <a:sym typeface="+mn-ea"/>
            </a:endParaRPr>
          </a:p>
        </p:txBody>
      </p:sp>
      <p:sp>
        <p:nvSpPr>
          <p:cNvPr id="12" name="Content Placeholder 2"/>
          <p:cNvSpPr>
            <a:spLocks noGrp="1"/>
          </p:cNvSpPr>
          <p:nvPr/>
        </p:nvSpPr>
        <p:spPr>
          <a:xfrm>
            <a:off x="5420995" y="2214245"/>
            <a:ext cx="3265805" cy="720090"/>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panose="020B0604020202020204"/>
              <a:buChar char="•"/>
              <a:defRPr kumimoji="1" sz="1800" kern="1200">
                <a:solidFill>
                  <a:srgbClr val="7F7F7F"/>
                </a:solidFill>
                <a:latin typeface="Arial" panose="020B0604020202020204" pitchFamily="34" charset="0"/>
                <a:ea typeface="ヒラギノ角ゴ Pro W3"/>
                <a:cs typeface="Arial" panose="020B0604020202020204" pitchFamily="34" charset="0"/>
              </a:defRPr>
            </a:lvl1pPr>
            <a:lvl2pPr marL="742950" indent="-285750" algn="l" defTabSz="457200" rtl="0" eaLnBrk="1" latinLnBrk="0" hangingPunct="1">
              <a:spcBef>
                <a:spcPct val="20000"/>
              </a:spcBef>
              <a:buFont typeface="Arial" panose="020B0604020202020204"/>
              <a:buChar char="–"/>
              <a:defRPr kumimoji="1" sz="1600" kern="1200">
                <a:solidFill>
                  <a:srgbClr val="7F7F7F"/>
                </a:solidFill>
                <a:latin typeface="Arial" panose="020B0604020202020204" pitchFamily="34" charset="0"/>
                <a:ea typeface="ヒラギノ角ゴ Pro W3"/>
                <a:cs typeface="Arial" panose="020B0604020202020204" pitchFamily="34" charset="0"/>
              </a:defRPr>
            </a:lvl2pPr>
            <a:lvl3pPr marL="1143000" indent="-228600" algn="l" defTabSz="457200" rtl="0" eaLnBrk="1" latinLnBrk="0" hangingPunct="1">
              <a:spcBef>
                <a:spcPct val="20000"/>
              </a:spcBef>
              <a:buFont typeface="Arial" panose="020B0604020202020204"/>
              <a:buChar char="•"/>
              <a:defRPr kumimoji="1" sz="1400" kern="1200">
                <a:solidFill>
                  <a:srgbClr val="7F7F7F"/>
                </a:solidFill>
                <a:latin typeface="Arial" panose="020B0604020202020204" pitchFamily="34" charset="0"/>
                <a:ea typeface="ヒラギノ角ゴ Pro W3"/>
                <a:cs typeface="Arial" panose="020B0604020202020204" pitchFamily="34" charset="0"/>
              </a:defRPr>
            </a:lvl3pPr>
            <a:lvl4pPr marL="1600200" indent="-228600" algn="l" defTabSz="457200" rtl="0" eaLnBrk="1" latinLnBrk="0" hangingPunct="1">
              <a:spcBef>
                <a:spcPct val="20000"/>
              </a:spcBef>
              <a:buFont typeface="Arial" panose="020B0604020202020204"/>
              <a:buChar char="–"/>
              <a:defRPr kumimoji="1" sz="1200" kern="1200">
                <a:solidFill>
                  <a:srgbClr val="7F7F7F"/>
                </a:solidFill>
                <a:latin typeface="Arial" panose="020B0604020202020204" pitchFamily="34" charset="0"/>
                <a:ea typeface="ヒラギノ角ゴ Pro W3"/>
                <a:cs typeface="Arial" panose="020B0604020202020204" pitchFamily="34" charset="0"/>
              </a:defRPr>
            </a:lvl4pPr>
            <a:lvl5pPr marL="2057400" indent="-228600" algn="l" defTabSz="457200" rtl="0" eaLnBrk="1" latinLnBrk="0" hangingPunct="1">
              <a:spcBef>
                <a:spcPct val="20000"/>
              </a:spcBef>
              <a:buFont typeface="Arial" panose="020B0604020202020204"/>
              <a:buChar char="»"/>
              <a:defRPr kumimoji="1" sz="1200" kern="1200">
                <a:solidFill>
                  <a:srgbClr val="7F7F7F"/>
                </a:solidFill>
                <a:latin typeface="Arial" panose="020B0604020202020204" pitchFamily="34" charset="0"/>
                <a:ea typeface="ヒラギノ角ゴ Pro W3"/>
                <a:cs typeface="Arial" panose="020B0604020202020204" pitchFamily="34" charset="0"/>
              </a:defRPr>
            </a:lvl5pPr>
            <a:lvl6pPr marL="25146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9pPr>
          </a:lstStyle>
          <a:p>
            <a:pPr marL="0" algn="l">
              <a:buClrTx/>
              <a:buSzTx/>
              <a:buFontTx/>
              <a:buNone/>
            </a:pPr>
            <a:r>
              <a:rPr lang="en-US" sz="2000" u="sng">
                <a:solidFill>
                  <a:srgbClr val="138357"/>
                </a:solidFill>
                <a:sym typeface="+mn-ea"/>
              </a:rPr>
              <a:t>Result </a:t>
            </a:r>
            <a:endParaRPr lang="en-US" sz="2000" u="sng">
              <a:solidFill>
                <a:srgbClr val="138357"/>
              </a:solidFill>
              <a:sym typeface="+mn-ea"/>
            </a:endParaRPr>
          </a:p>
        </p:txBody>
      </p:sp>
      <p:pic>
        <p:nvPicPr>
          <p:cNvPr id="7" name="Content Placeholder 6" descr="demo"/>
          <p:cNvPicPr>
            <a:picLocks noChangeAspect="1"/>
          </p:cNvPicPr>
          <p:nvPr>
            <p:ph sz="half" idx="2"/>
          </p:nvPr>
        </p:nvPicPr>
        <p:blipFill>
          <a:blip r:embed="rId1"/>
          <a:stretch>
            <a:fillRect/>
          </a:stretch>
        </p:blipFill>
        <p:spPr>
          <a:xfrm>
            <a:off x="676275" y="2934335"/>
            <a:ext cx="3731260" cy="2366645"/>
          </a:xfrm>
          <a:prstGeom prst="rect">
            <a:avLst/>
          </a:prstGeom>
        </p:spPr>
      </p:pic>
      <p:pic>
        <p:nvPicPr>
          <p:cNvPr id="15" name="Content Placeholder 14" descr="ketqua"/>
          <p:cNvPicPr>
            <a:picLocks noChangeAspect="1"/>
          </p:cNvPicPr>
          <p:nvPr>
            <p:ph sz="quarter" idx="4"/>
          </p:nvPr>
        </p:nvPicPr>
        <p:blipFill>
          <a:blip r:embed="rId2"/>
          <a:stretch>
            <a:fillRect/>
          </a:stretch>
        </p:blipFill>
        <p:spPr>
          <a:xfrm>
            <a:off x="5086985" y="3460115"/>
            <a:ext cx="3498215" cy="1113155"/>
          </a:xfrm>
          <a:prstGeom prst="rect">
            <a:avLst/>
          </a:prstGeom>
        </p:spPr>
      </p:pic>
      <p:sp>
        <p:nvSpPr>
          <p:cNvPr id="10" name="Content Placeholder 2"/>
          <p:cNvSpPr>
            <a:spLocks noGrp="1"/>
          </p:cNvSpPr>
          <p:nvPr/>
        </p:nvSpPr>
        <p:spPr>
          <a:xfrm>
            <a:off x="595630" y="1364615"/>
            <a:ext cx="2667000" cy="534035"/>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panose="020B0604020202020204"/>
              <a:buChar char="•"/>
              <a:defRPr kumimoji="1" sz="1800" kern="1200">
                <a:solidFill>
                  <a:srgbClr val="7F7F7F"/>
                </a:solidFill>
                <a:latin typeface="Arial" panose="020B0604020202020204" pitchFamily="34" charset="0"/>
                <a:ea typeface="ヒラギノ角ゴ Pro W3"/>
                <a:cs typeface="Arial" panose="020B0604020202020204" pitchFamily="34" charset="0"/>
              </a:defRPr>
            </a:lvl1pPr>
            <a:lvl2pPr marL="742950" indent="-285750" algn="l" defTabSz="457200" rtl="0" eaLnBrk="1" latinLnBrk="0" hangingPunct="1">
              <a:spcBef>
                <a:spcPct val="20000"/>
              </a:spcBef>
              <a:buFont typeface="Arial" panose="020B0604020202020204"/>
              <a:buChar char="–"/>
              <a:defRPr kumimoji="1" sz="1600" kern="1200">
                <a:solidFill>
                  <a:srgbClr val="7F7F7F"/>
                </a:solidFill>
                <a:latin typeface="Arial" panose="020B0604020202020204" pitchFamily="34" charset="0"/>
                <a:ea typeface="ヒラギノ角ゴ Pro W3"/>
                <a:cs typeface="Arial" panose="020B0604020202020204" pitchFamily="34" charset="0"/>
              </a:defRPr>
            </a:lvl2pPr>
            <a:lvl3pPr marL="1143000" indent="-228600" algn="l" defTabSz="457200" rtl="0" eaLnBrk="1" latinLnBrk="0" hangingPunct="1">
              <a:spcBef>
                <a:spcPct val="20000"/>
              </a:spcBef>
              <a:buFont typeface="Arial" panose="020B0604020202020204"/>
              <a:buChar char="•"/>
              <a:defRPr kumimoji="1" sz="1400" kern="1200">
                <a:solidFill>
                  <a:srgbClr val="7F7F7F"/>
                </a:solidFill>
                <a:latin typeface="Arial" panose="020B0604020202020204" pitchFamily="34" charset="0"/>
                <a:ea typeface="ヒラギノ角ゴ Pro W3"/>
                <a:cs typeface="Arial" panose="020B0604020202020204" pitchFamily="34" charset="0"/>
              </a:defRPr>
            </a:lvl3pPr>
            <a:lvl4pPr marL="1600200" indent="-228600" algn="l" defTabSz="457200" rtl="0" eaLnBrk="1" latinLnBrk="0" hangingPunct="1">
              <a:spcBef>
                <a:spcPct val="20000"/>
              </a:spcBef>
              <a:buFont typeface="Arial" panose="020B0604020202020204"/>
              <a:buChar char="–"/>
              <a:defRPr kumimoji="1" sz="1200" kern="1200">
                <a:solidFill>
                  <a:srgbClr val="7F7F7F"/>
                </a:solidFill>
                <a:latin typeface="Arial" panose="020B0604020202020204" pitchFamily="34" charset="0"/>
                <a:ea typeface="ヒラギノ角ゴ Pro W3"/>
                <a:cs typeface="Arial" panose="020B0604020202020204" pitchFamily="34" charset="0"/>
              </a:defRPr>
            </a:lvl4pPr>
            <a:lvl5pPr marL="2057400" indent="-228600" algn="l" defTabSz="457200" rtl="0" eaLnBrk="1" latinLnBrk="0" hangingPunct="1">
              <a:spcBef>
                <a:spcPct val="20000"/>
              </a:spcBef>
              <a:buFont typeface="Arial" panose="020B0604020202020204"/>
              <a:buChar char="»"/>
              <a:defRPr kumimoji="1" sz="1200" kern="1200">
                <a:solidFill>
                  <a:srgbClr val="7F7F7F"/>
                </a:solidFill>
                <a:latin typeface="Arial" panose="020B0604020202020204" pitchFamily="34" charset="0"/>
                <a:ea typeface="ヒラギノ角ゴ Pro W3"/>
                <a:cs typeface="Arial" panose="020B0604020202020204" pitchFamily="34" charset="0"/>
              </a:defRPr>
            </a:lvl5pPr>
            <a:lvl6pPr marL="25146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9pPr>
          </a:lstStyle>
          <a:p>
            <a:pPr marL="0" algn="l">
              <a:buClrTx/>
              <a:buSzTx/>
              <a:buFontTx/>
              <a:buNone/>
            </a:pPr>
            <a:r>
              <a:rPr lang="en-US" sz="2000" b="1">
                <a:solidFill>
                  <a:srgbClr val="FF0000"/>
                </a:solidFill>
                <a:sym typeface="+mn-ea"/>
              </a:rPr>
              <a:t>Ví dụ:</a:t>
            </a:r>
            <a:endParaRPr lang="en-US" sz="2000">
              <a:solidFill>
                <a:srgbClr val="138357"/>
              </a:solidFill>
              <a:sym typeface="+mn-ea"/>
            </a:endParaRPr>
          </a:p>
        </p:txBody>
      </p:sp>
    </p:spTree>
  </p:cSld>
  <p:clrMapOvr>
    <a:masterClrMapping/>
  </p:clrMapOvr>
  <mc:AlternateContent xmlns:mc="http://schemas.openxmlformats.org/markup-compatibility/2006">
    <mc:Choice xmlns:p14="http://schemas.microsoft.com/office/powerpoint/2010/main" Requires="p14">
      <p:transition p14:dur="500">
        <p:sndAc>
          <p:stSnd>
            <p:snd r:embed="rId3" name="suction.wav"/>
          </p:stSnd>
        </p:sndAc>
      </p:transition>
    </mc:Choice>
    <mc:Fallback>
      <p:transition>
        <p:sndAc>
          <p:stSnd>
            <p:snd r:embed="rId3" name="suction.wav"/>
          </p:stSnd>
        </p:sndAc>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sym typeface="+mn-ea"/>
              </a:rPr>
              <a:t>9. Singleton Pattern</a:t>
            </a:r>
            <a:endParaRPr lang="en-US" b="1">
              <a:latin typeface="Arial" panose="020B0604020202020204" pitchFamily="34" charset="0"/>
              <a:cs typeface="Arial" panose="020B0604020202020204" pitchFamily="34" charset="0"/>
            </a:endParaRPr>
          </a:p>
        </p:txBody>
      </p:sp>
      <p:sp>
        <p:nvSpPr>
          <p:cNvPr id="3" name="Content Placeholder 2"/>
          <p:cNvSpPr>
            <a:spLocks noGrp="1"/>
          </p:cNvSpPr>
          <p:nvPr>
            <p:ph sz="half" idx="2"/>
          </p:nvPr>
        </p:nvSpPr>
        <p:spPr>
          <a:xfrm>
            <a:off x="457200" y="1471295"/>
            <a:ext cx="7331710" cy="775335"/>
          </a:xfrm>
        </p:spPr>
        <p:txBody>
          <a:bodyPr/>
          <a:p>
            <a:pPr marL="0" algn="l">
              <a:buClrTx/>
              <a:buSzTx/>
              <a:buFontTx/>
              <a:buNone/>
            </a:pPr>
            <a:r>
              <a:rPr lang="en-US" sz="2000" b="1">
                <a:solidFill>
                  <a:srgbClr val="138357"/>
                </a:solidFill>
                <a:sym typeface="+mn-ea"/>
              </a:rPr>
              <a:t>Lợi ích của Singleton có gì hơn so với cách sử dụng bình thường?</a:t>
            </a:r>
            <a:endParaRPr lang="en-US" sz="2000" b="1">
              <a:solidFill>
                <a:srgbClr val="138357"/>
              </a:solidFill>
              <a:latin typeface="Arial" panose="020B0604020202020204" pitchFamily="34" charset="0"/>
              <a:cs typeface="Arial" panose="020B0604020202020204" pitchFamily="34" charset="0"/>
              <a:sym typeface="+mn-ea"/>
            </a:endParaRPr>
          </a:p>
        </p:txBody>
      </p:sp>
      <p:sp>
        <p:nvSpPr>
          <p:cNvPr id="4" name="Date Placeholder 3"/>
          <p:cNvSpPr>
            <a:spLocks noGrp="1"/>
          </p:cNvSpPr>
          <p:nvPr>
            <p:ph type="dt" sz="half" idx="10"/>
          </p:nvPr>
        </p:nvSpPr>
        <p:spPr/>
        <p:txBody>
          <a:bodyPr/>
          <a:p>
            <a:r>
              <a:rPr lang="en-US" altLang="ja-JP">
                <a:sym typeface="+mn-ea"/>
              </a:rPr>
              <a:t>26 November 2020</a:t>
            </a:r>
            <a:endParaRPr kumimoji="1" lang="ja-JP" altLang="en-US"/>
          </a:p>
        </p:txBody>
      </p:sp>
      <p:sp>
        <p:nvSpPr>
          <p:cNvPr id="5" name="Footer Placeholder 4"/>
          <p:cNvSpPr>
            <a:spLocks noGrp="1"/>
          </p:cNvSpPr>
          <p:nvPr>
            <p:ph type="ftr" sz="quarter" idx="11"/>
          </p:nvPr>
        </p:nvSpPr>
        <p:spPr/>
        <p:txBody>
          <a:bodyPr/>
          <a:p>
            <a:r>
              <a:rPr kumimoji="1" lang="en-US" altLang="ja-JP"/>
              <a:t>LAMPART</a:t>
            </a:r>
            <a:endParaRPr kumimoji="1" lang="ja-JP" altLang="en-US"/>
          </a:p>
        </p:txBody>
      </p:sp>
      <p:sp>
        <p:nvSpPr>
          <p:cNvPr id="6" name="Slide Number Placeholder 5"/>
          <p:cNvSpPr>
            <a:spLocks noGrp="1"/>
          </p:cNvSpPr>
          <p:nvPr>
            <p:ph type="sldNum" sz="quarter" idx="12"/>
          </p:nvPr>
        </p:nvSpPr>
        <p:spPr/>
        <p:txBody>
          <a:bodyPr/>
          <a:p>
            <a:fld id="{C461C328-E9FF-BE48-9F5C-B11C11EC60FE}" type="slidenum">
              <a:rPr kumimoji="1" lang="ja-JP" altLang="en-US" smtClean="0"/>
            </a:fld>
            <a:endParaRPr kumimoji="1" lang="ja-JP" altLang="en-US"/>
          </a:p>
        </p:txBody>
      </p:sp>
      <p:sp>
        <p:nvSpPr>
          <p:cNvPr id="8" name="Content Placeholder 7"/>
          <p:cNvSpPr/>
          <p:nvPr>
            <p:ph sz="quarter" idx="4"/>
          </p:nvPr>
        </p:nvSpPr>
        <p:spPr>
          <a:xfrm>
            <a:off x="451485" y="2658745"/>
            <a:ext cx="7491730" cy="3018155"/>
          </a:xfrm>
        </p:spPr>
        <p:txBody>
          <a:bodyPr>
            <a:normAutofit lnSpcReduction="20000"/>
          </a:bodyPr>
          <a:p>
            <a:r>
              <a:rPr lang="en-US" sz="2000">
                <a:solidFill>
                  <a:schemeClr val="tx1"/>
                </a:solidFill>
              </a:rPr>
              <a:t>Ẩn constructor của lớp.</a:t>
            </a:r>
            <a:endParaRPr lang="en-US" sz="2000">
              <a:solidFill>
                <a:schemeClr val="tx1"/>
              </a:solidFill>
            </a:endParaRPr>
          </a:p>
          <a:p>
            <a:r>
              <a:rPr lang="en-US" sz="2000">
                <a:solidFill>
                  <a:schemeClr val="tx1"/>
                </a:solidFill>
              </a:rPr>
              <a:t>Xác định một public static function - (getInstance ()) trả về trường hợp duy nhất của lớp.</a:t>
            </a:r>
            <a:endParaRPr lang="en-US" sz="2000">
              <a:solidFill>
                <a:schemeClr val="tx1"/>
              </a:solidFill>
            </a:endParaRPr>
          </a:p>
          <a:p>
            <a:r>
              <a:rPr lang="en-US" sz="2000">
                <a:solidFill>
                  <a:schemeClr val="tx1"/>
                </a:solidFill>
              </a:rPr>
              <a:t>Ý tưởng chính trong mô hình này là làm cho lớp đó chịu trách nhiệm kiểm soát sự khởi tạo của nó (nó chỉ được khởi tạo một lần).</a:t>
            </a:r>
            <a:endParaRPr lang="en-US" sz="2000">
              <a:solidFill>
                <a:schemeClr val="tx1"/>
              </a:solidFill>
            </a:endParaRPr>
          </a:p>
          <a:p>
            <a:r>
              <a:rPr lang="en-US" sz="2000">
                <a:solidFill>
                  <a:schemeClr val="tx1"/>
                </a:solidFill>
              </a:rPr>
              <a:t>Các constructor ẩn đảm bảo rằng các singleton class không bao giờ có thể được instantiated từ bên ngoài.</a:t>
            </a:r>
            <a:endParaRPr lang="en-US" sz="2000">
              <a:solidFill>
                <a:schemeClr val="tx1"/>
              </a:solidFill>
            </a:endParaRPr>
          </a:p>
          <a:p>
            <a:r>
              <a:rPr lang="en-US" sz="2000">
                <a:solidFill>
                  <a:schemeClr val="tx1"/>
                </a:solidFill>
              </a:rPr>
              <a:t>Thao tác static có thể được truy cập dễ dàng bằng cách sử dụng tên lớp và tên method (Singleton.getInstance ()).</a:t>
            </a:r>
            <a:endParaRPr lang="en-US" sz="200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p14:dur="500">
        <p:sndAc>
          <p:stSnd>
            <p:snd r:embed="rId1" name="suction.wav"/>
          </p:stSnd>
        </p:sndAc>
      </p:transition>
    </mc:Choice>
    <mc:Fallback>
      <p:transition>
        <p:sndAc>
          <p:stSnd>
            <p:snd r:embed="rId1" name="suction.wav"/>
          </p:stSnd>
        </p:sndAc>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b="1">
                <a:sym typeface="+mn-ea"/>
              </a:rPr>
              <a:t>9. Singleton Pattern</a:t>
            </a:r>
            <a:endParaRPr lang="en-US"/>
          </a:p>
        </p:txBody>
      </p:sp>
      <p:sp>
        <p:nvSpPr>
          <p:cNvPr id="3" name="Text Placeholder 2"/>
          <p:cNvSpPr>
            <a:spLocks noGrp="1"/>
          </p:cNvSpPr>
          <p:nvPr>
            <p:ph type="body" idx="1"/>
          </p:nvPr>
        </p:nvSpPr>
        <p:spPr/>
        <p:txBody>
          <a:bodyPr/>
          <a:p>
            <a:r>
              <a:rPr lang="en-US">
                <a:solidFill>
                  <a:srgbClr val="138357"/>
                </a:solidFill>
                <a:sym typeface="+mn-ea"/>
              </a:rPr>
              <a:t>Ưu điểm, nhược điểm</a:t>
            </a:r>
            <a:endParaRPr lang="en-US"/>
          </a:p>
          <a:p>
            <a:endParaRPr lang="en-US"/>
          </a:p>
        </p:txBody>
      </p:sp>
      <p:sp>
        <p:nvSpPr>
          <p:cNvPr id="4" name="Content Placeholder 3"/>
          <p:cNvSpPr>
            <a:spLocks noGrp="1"/>
          </p:cNvSpPr>
          <p:nvPr>
            <p:ph sz="half" idx="2"/>
          </p:nvPr>
        </p:nvSpPr>
        <p:spPr>
          <a:xfrm>
            <a:off x="457200" y="2906395"/>
            <a:ext cx="4040188" cy="3951288"/>
          </a:xfrm>
        </p:spPr>
        <p:txBody>
          <a:bodyPr>
            <a:normAutofit lnSpcReduction="10000"/>
          </a:bodyPr>
          <a:p>
            <a:r>
              <a:rPr lang="en-US">
                <a:solidFill>
                  <a:schemeClr val="tx1"/>
                </a:solidFill>
              </a:rPr>
              <a:t>Làm thế nào có thể được đảm bảo rằng một class chỉ có một đối tượng?</a:t>
            </a:r>
            <a:endParaRPr lang="en-US">
              <a:solidFill>
                <a:schemeClr val="tx1"/>
              </a:solidFill>
            </a:endParaRPr>
          </a:p>
          <a:p>
            <a:r>
              <a:rPr lang="en-US">
                <a:solidFill>
                  <a:schemeClr val="tx1"/>
                </a:solidFill>
              </a:rPr>
              <a:t>Làm thế nào có thể truy cập dễ dàng một thể hiện duy nhất của một class ?</a:t>
            </a:r>
            <a:endParaRPr lang="en-US">
              <a:solidFill>
                <a:schemeClr val="tx1"/>
              </a:solidFill>
            </a:endParaRPr>
          </a:p>
          <a:p>
            <a:r>
              <a:rPr lang="en-US">
                <a:solidFill>
                  <a:schemeClr val="tx1"/>
                </a:solidFill>
              </a:rPr>
              <a:t>Làm thế nào để một lớp kiểm soát sự hiện thân của nó?</a:t>
            </a:r>
            <a:endParaRPr lang="en-US">
              <a:solidFill>
                <a:schemeClr val="tx1"/>
              </a:solidFill>
            </a:endParaRPr>
          </a:p>
          <a:p>
            <a:r>
              <a:rPr lang="en-US">
                <a:solidFill>
                  <a:schemeClr val="tx1"/>
                </a:solidFill>
              </a:rPr>
              <a:t>Làm thế nào có thể hạn chế số lượng các thể hiện (instance) của một class?</a:t>
            </a:r>
            <a:endParaRPr lang="en-US">
              <a:solidFill>
                <a:schemeClr val="tx1"/>
              </a:solidFill>
            </a:endParaRPr>
          </a:p>
        </p:txBody>
      </p:sp>
      <p:sp>
        <p:nvSpPr>
          <p:cNvPr id="5" name="Text Placeholder 4"/>
          <p:cNvSpPr>
            <a:spLocks noGrp="1"/>
          </p:cNvSpPr>
          <p:nvPr>
            <p:ph type="body" sz="quarter" idx="3"/>
          </p:nvPr>
        </p:nvSpPr>
        <p:spPr>
          <a:xfrm>
            <a:off x="4645025" y="2174875"/>
            <a:ext cx="3895725" cy="489585"/>
          </a:xfrm>
        </p:spPr>
        <p:txBody>
          <a:bodyPr/>
          <a:p>
            <a:pPr algn="ctr"/>
            <a:r>
              <a:rPr lang="en-US">
                <a:solidFill>
                  <a:schemeClr val="tx1"/>
                </a:solidFill>
              </a:rPr>
              <a:t>Nhược điểm</a:t>
            </a:r>
            <a:endParaRPr lang="en-US">
              <a:solidFill>
                <a:schemeClr val="tx1"/>
              </a:solidFill>
            </a:endParaRPr>
          </a:p>
        </p:txBody>
      </p:sp>
      <p:sp>
        <p:nvSpPr>
          <p:cNvPr id="7" name="Date Placeholder 6"/>
          <p:cNvSpPr>
            <a:spLocks noGrp="1"/>
          </p:cNvSpPr>
          <p:nvPr>
            <p:ph type="dt" sz="half" idx="10"/>
          </p:nvPr>
        </p:nvSpPr>
        <p:spPr/>
        <p:txBody>
          <a:bodyPr/>
          <a:p>
            <a:r>
              <a:rPr lang="en-US" altLang="ja-JP">
                <a:sym typeface="+mn-ea"/>
              </a:rPr>
              <a:t>26 November 2020</a:t>
            </a:r>
            <a:endParaRPr kumimoji="1" lang="ja-JP" altLang="en-US"/>
          </a:p>
        </p:txBody>
      </p:sp>
      <p:sp>
        <p:nvSpPr>
          <p:cNvPr id="8" name="Footer Placeholder 7"/>
          <p:cNvSpPr>
            <a:spLocks noGrp="1"/>
          </p:cNvSpPr>
          <p:nvPr>
            <p:ph type="ftr" sz="quarter" idx="11"/>
          </p:nvPr>
        </p:nvSpPr>
        <p:spPr/>
        <p:txBody>
          <a:bodyPr/>
          <a:p>
            <a:r>
              <a:rPr kumimoji="1" lang="en-US" altLang="ja-JP"/>
              <a:t>LAMPART</a:t>
            </a:r>
            <a:endParaRPr kumimoji="1" lang="ja-JP" altLang="en-US"/>
          </a:p>
        </p:txBody>
      </p:sp>
      <p:sp>
        <p:nvSpPr>
          <p:cNvPr id="9" name="Slide Number Placeholder 8"/>
          <p:cNvSpPr>
            <a:spLocks noGrp="1"/>
          </p:cNvSpPr>
          <p:nvPr>
            <p:ph type="sldNum" sz="quarter" idx="12"/>
          </p:nvPr>
        </p:nvSpPr>
        <p:spPr/>
        <p:txBody>
          <a:bodyPr/>
          <a:p>
            <a:fld id="{C461C328-E9FF-BE48-9F5C-B11C11EC60FE}" type="slidenum">
              <a:rPr kumimoji="1" lang="ja-JP" altLang="en-US" smtClean="0"/>
            </a:fld>
            <a:endParaRPr kumimoji="1" lang="ja-JP" altLang="en-US"/>
          </a:p>
        </p:txBody>
      </p:sp>
      <p:sp>
        <p:nvSpPr>
          <p:cNvPr id="10" name="Text Placeholder 4"/>
          <p:cNvSpPr>
            <a:spLocks noGrp="1"/>
          </p:cNvSpPr>
          <p:nvPr/>
        </p:nvSpPr>
        <p:spPr>
          <a:xfrm>
            <a:off x="457200" y="2024698"/>
            <a:ext cx="4041775" cy="639762"/>
          </a:xfrm>
          <a:prstGeom prst="rect">
            <a:avLst/>
          </a:prstGeom>
        </p:spPr>
        <p:txBody>
          <a:bodyPr vert="horz" lIns="91440" tIns="45720" rIns="91440" bIns="45720" rtlCol="0" anchor="b">
            <a:normAutofit/>
          </a:bodyPr>
          <a:lstStyle>
            <a:lvl1pPr marL="0" indent="0" algn="l" defTabSz="457200" rtl="0" eaLnBrk="1" latinLnBrk="0" hangingPunct="1">
              <a:spcBef>
                <a:spcPct val="20000"/>
              </a:spcBef>
              <a:buFont typeface="Arial" panose="020B0604020202020204"/>
              <a:buNone/>
              <a:defRPr kumimoji="1" sz="2000" b="1" kern="1200">
                <a:solidFill>
                  <a:srgbClr val="7F7F7F"/>
                </a:solidFill>
                <a:latin typeface="Arial" panose="020B0604020202020204" pitchFamily="34" charset="0"/>
                <a:ea typeface="ヒラギノ角ゴ Pro W3"/>
                <a:cs typeface="Arial" panose="020B0604020202020204" pitchFamily="34" charset="0"/>
              </a:defRPr>
            </a:lvl1pPr>
            <a:lvl2pPr marL="457200" indent="0" algn="l" defTabSz="457200" rtl="0" eaLnBrk="1" latinLnBrk="0" hangingPunct="1">
              <a:spcBef>
                <a:spcPct val="20000"/>
              </a:spcBef>
              <a:buFont typeface="Arial" panose="020B0604020202020204"/>
              <a:buNone/>
              <a:defRPr kumimoji="1" sz="2000" b="1" kern="1200">
                <a:solidFill>
                  <a:srgbClr val="7F7F7F"/>
                </a:solidFill>
                <a:latin typeface="Arial" panose="020B0604020202020204" pitchFamily="34" charset="0"/>
                <a:ea typeface="ヒラギノ角ゴ Pro W3"/>
                <a:cs typeface="Arial" panose="020B0604020202020204" pitchFamily="34" charset="0"/>
              </a:defRPr>
            </a:lvl2pPr>
            <a:lvl3pPr marL="914400" indent="0" algn="l" defTabSz="457200" rtl="0" eaLnBrk="1" latinLnBrk="0" hangingPunct="1">
              <a:spcBef>
                <a:spcPct val="20000"/>
              </a:spcBef>
              <a:buFont typeface="Arial" panose="020B0604020202020204"/>
              <a:buNone/>
              <a:defRPr kumimoji="1" sz="1800" b="1" kern="1200">
                <a:solidFill>
                  <a:srgbClr val="7F7F7F"/>
                </a:solidFill>
                <a:latin typeface="Arial" panose="020B0604020202020204" pitchFamily="34" charset="0"/>
                <a:ea typeface="ヒラギノ角ゴ Pro W3"/>
                <a:cs typeface="Arial" panose="020B0604020202020204" pitchFamily="34" charset="0"/>
              </a:defRPr>
            </a:lvl3pPr>
            <a:lvl4pPr marL="1371600" indent="0" algn="l" defTabSz="457200" rtl="0" eaLnBrk="1" latinLnBrk="0" hangingPunct="1">
              <a:spcBef>
                <a:spcPct val="20000"/>
              </a:spcBef>
              <a:buFont typeface="Arial" panose="020B0604020202020204"/>
              <a:buNone/>
              <a:defRPr kumimoji="1" sz="1600" b="1" kern="1200">
                <a:solidFill>
                  <a:srgbClr val="7F7F7F"/>
                </a:solidFill>
                <a:latin typeface="Arial" panose="020B0604020202020204" pitchFamily="34" charset="0"/>
                <a:ea typeface="ヒラギノ角ゴ Pro W3"/>
                <a:cs typeface="Arial" panose="020B0604020202020204" pitchFamily="34" charset="0"/>
              </a:defRPr>
            </a:lvl4pPr>
            <a:lvl5pPr marL="1828800" indent="0" algn="l" defTabSz="457200" rtl="0" eaLnBrk="1" latinLnBrk="0" hangingPunct="1">
              <a:spcBef>
                <a:spcPct val="20000"/>
              </a:spcBef>
              <a:buFont typeface="Arial" panose="020B0604020202020204"/>
              <a:buNone/>
              <a:defRPr kumimoji="1" sz="1600" b="1" kern="1200">
                <a:solidFill>
                  <a:srgbClr val="7F7F7F"/>
                </a:solidFill>
                <a:latin typeface="Arial" panose="020B0604020202020204" pitchFamily="34" charset="0"/>
                <a:ea typeface="ヒラギノ角ゴ Pro W3"/>
                <a:cs typeface="Arial" panose="020B0604020202020204" pitchFamily="34" charset="0"/>
              </a:defRPr>
            </a:lvl5pPr>
            <a:lvl6pPr marL="2286000" indent="0" algn="l" defTabSz="457200" rtl="0" eaLnBrk="1" latinLnBrk="0" hangingPunct="1">
              <a:spcBef>
                <a:spcPct val="20000"/>
              </a:spcBef>
              <a:buFont typeface="Arial" panose="020B0604020202020204"/>
              <a:buNone/>
              <a:defRPr kumimoji="1" sz="1600" b="1" kern="1200">
                <a:solidFill>
                  <a:schemeClr val="tx1"/>
                </a:solidFill>
                <a:latin typeface="+mn-lt"/>
                <a:ea typeface="+mn-ea"/>
                <a:cs typeface="+mn-cs"/>
              </a:defRPr>
            </a:lvl6pPr>
            <a:lvl7pPr marL="2743200" indent="0" algn="l" defTabSz="457200" rtl="0" eaLnBrk="1" latinLnBrk="0" hangingPunct="1">
              <a:spcBef>
                <a:spcPct val="20000"/>
              </a:spcBef>
              <a:buFont typeface="Arial" panose="020B0604020202020204"/>
              <a:buNone/>
              <a:defRPr kumimoji="1" sz="1600" b="1" kern="1200">
                <a:solidFill>
                  <a:schemeClr val="tx1"/>
                </a:solidFill>
                <a:latin typeface="+mn-lt"/>
                <a:ea typeface="+mn-ea"/>
                <a:cs typeface="+mn-cs"/>
              </a:defRPr>
            </a:lvl7pPr>
            <a:lvl8pPr marL="3200400" indent="0" algn="l" defTabSz="457200" rtl="0" eaLnBrk="1" latinLnBrk="0" hangingPunct="1">
              <a:spcBef>
                <a:spcPct val="20000"/>
              </a:spcBef>
              <a:buFont typeface="Arial" panose="020B0604020202020204"/>
              <a:buNone/>
              <a:defRPr kumimoji="1" sz="1600" b="1" kern="1200">
                <a:solidFill>
                  <a:schemeClr val="tx1"/>
                </a:solidFill>
                <a:latin typeface="+mn-lt"/>
                <a:ea typeface="+mn-ea"/>
                <a:cs typeface="+mn-cs"/>
              </a:defRPr>
            </a:lvl8pPr>
            <a:lvl9pPr marL="3657600" indent="0" algn="l" defTabSz="457200" rtl="0" eaLnBrk="1" latinLnBrk="0" hangingPunct="1">
              <a:spcBef>
                <a:spcPct val="20000"/>
              </a:spcBef>
              <a:buFont typeface="Arial" panose="020B0604020202020204"/>
              <a:buNone/>
              <a:defRPr kumimoji="1" sz="1600" b="1" kern="1200">
                <a:solidFill>
                  <a:schemeClr val="tx1"/>
                </a:solidFill>
                <a:latin typeface="+mn-lt"/>
                <a:ea typeface="+mn-ea"/>
                <a:cs typeface="+mn-cs"/>
              </a:defRPr>
            </a:lvl9pPr>
          </a:lstStyle>
          <a:p>
            <a:pPr algn="ctr"/>
            <a:r>
              <a:rPr lang="en-US">
                <a:solidFill>
                  <a:schemeClr val="tx1"/>
                </a:solidFill>
              </a:rPr>
              <a:t>Ưu điểm</a:t>
            </a:r>
            <a:endParaRPr lang="en-US">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sym typeface="+mn-ea"/>
              </a:rPr>
              <a:t>9. Singleton Pattern</a:t>
            </a:r>
            <a:endParaRPr lang="en-US" b="1">
              <a:latin typeface="Arial" panose="020B0604020202020204" pitchFamily="34" charset="0"/>
              <a:cs typeface="Arial" panose="020B0604020202020204" pitchFamily="34" charset="0"/>
            </a:endParaRPr>
          </a:p>
        </p:txBody>
      </p:sp>
      <p:sp>
        <p:nvSpPr>
          <p:cNvPr id="3" name="Content Placeholder 2"/>
          <p:cNvSpPr>
            <a:spLocks noGrp="1"/>
          </p:cNvSpPr>
          <p:nvPr>
            <p:ph sz="half" idx="2"/>
          </p:nvPr>
        </p:nvSpPr>
        <p:spPr>
          <a:xfrm>
            <a:off x="457200" y="1612265"/>
            <a:ext cx="4040505" cy="1325880"/>
          </a:xfrm>
        </p:spPr>
        <p:txBody>
          <a:bodyPr/>
          <a:p>
            <a:pPr marL="0" algn="l">
              <a:buClrTx/>
              <a:buSzTx/>
              <a:buFontTx/>
              <a:buNone/>
            </a:pPr>
            <a:r>
              <a:rPr lang="en-US" sz="2500" b="1">
                <a:solidFill>
                  <a:srgbClr val="138357"/>
                </a:solidFill>
                <a:latin typeface="Arial" panose="020B0604020202020204" pitchFamily="34" charset="0"/>
                <a:cs typeface="Arial" panose="020B0604020202020204" pitchFamily="34" charset="0"/>
                <a:sym typeface="+mn-ea"/>
              </a:rPr>
              <a:t>Định nghĩa</a:t>
            </a:r>
            <a:endParaRPr lang="en-US" sz="2500">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p:txBody>
          <a:bodyPr/>
          <a:p>
            <a:r>
              <a:rPr lang="en-US" altLang="ja-JP">
                <a:sym typeface="+mn-ea"/>
              </a:rPr>
              <a:t>26 November 2020</a:t>
            </a:r>
            <a:endParaRPr kumimoji="1" lang="ja-JP" altLang="en-US"/>
          </a:p>
        </p:txBody>
      </p:sp>
      <p:sp>
        <p:nvSpPr>
          <p:cNvPr id="5" name="Footer Placeholder 4"/>
          <p:cNvSpPr>
            <a:spLocks noGrp="1"/>
          </p:cNvSpPr>
          <p:nvPr>
            <p:ph type="ftr" sz="quarter" idx="11"/>
          </p:nvPr>
        </p:nvSpPr>
        <p:spPr/>
        <p:txBody>
          <a:bodyPr/>
          <a:p>
            <a:r>
              <a:rPr kumimoji="1" lang="en-US" altLang="ja-JP"/>
              <a:t>LAMPART</a:t>
            </a:r>
            <a:endParaRPr kumimoji="1" lang="ja-JP" altLang="en-US"/>
          </a:p>
        </p:txBody>
      </p:sp>
      <p:sp>
        <p:nvSpPr>
          <p:cNvPr id="6" name="Slide Number Placeholder 5"/>
          <p:cNvSpPr>
            <a:spLocks noGrp="1"/>
          </p:cNvSpPr>
          <p:nvPr>
            <p:ph type="sldNum" sz="quarter" idx="12"/>
          </p:nvPr>
        </p:nvSpPr>
        <p:spPr/>
        <p:txBody>
          <a:bodyPr/>
          <a:p>
            <a:fld id="{C461C328-E9FF-BE48-9F5C-B11C11EC60FE}" type="slidenum">
              <a:rPr kumimoji="1" lang="ja-JP" altLang="en-US" smtClean="0"/>
            </a:fld>
            <a:endParaRPr kumimoji="1" lang="ja-JP" altLang="en-US"/>
          </a:p>
        </p:txBody>
      </p:sp>
      <p:sp>
        <p:nvSpPr>
          <p:cNvPr id="8" name="Content Placeholder 2"/>
          <p:cNvSpPr>
            <a:spLocks noGrp="1"/>
          </p:cNvSpPr>
          <p:nvPr/>
        </p:nvSpPr>
        <p:spPr>
          <a:xfrm>
            <a:off x="457200" y="2218055"/>
            <a:ext cx="3265805" cy="720090"/>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panose="020B0604020202020204"/>
              <a:buChar char="•"/>
              <a:defRPr kumimoji="1" sz="1800" kern="1200">
                <a:solidFill>
                  <a:srgbClr val="7F7F7F"/>
                </a:solidFill>
                <a:latin typeface="Arial" panose="020B0604020202020204" pitchFamily="34" charset="0"/>
                <a:ea typeface="ヒラギノ角ゴ Pro W3"/>
                <a:cs typeface="Arial" panose="020B0604020202020204" pitchFamily="34" charset="0"/>
              </a:defRPr>
            </a:lvl1pPr>
            <a:lvl2pPr marL="742950" indent="-285750" algn="l" defTabSz="457200" rtl="0" eaLnBrk="1" latinLnBrk="0" hangingPunct="1">
              <a:spcBef>
                <a:spcPct val="20000"/>
              </a:spcBef>
              <a:buFont typeface="Arial" panose="020B0604020202020204"/>
              <a:buChar char="–"/>
              <a:defRPr kumimoji="1" sz="1600" kern="1200">
                <a:solidFill>
                  <a:srgbClr val="7F7F7F"/>
                </a:solidFill>
                <a:latin typeface="Arial" panose="020B0604020202020204" pitchFamily="34" charset="0"/>
                <a:ea typeface="ヒラギノ角ゴ Pro W3"/>
                <a:cs typeface="Arial" panose="020B0604020202020204" pitchFamily="34" charset="0"/>
              </a:defRPr>
            </a:lvl2pPr>
            <a:lvl3pPr marL="1143000" indent="-228600" algn="l" defTabSz="457200" rtl="0" eaLnBrk="1" latinLnBrk="0" hangingPunct="1">
              <a:spcBef>
                <a:spcPct val="20000"/>
              </a:spcBef>
              <a:buFont typeface="Arial" panose="020B0604020202020204"/>
              <a:buChar char="•"/>
              <a:defRPr kumimoji="1" sz="1400" kern="1200">
                <a:solidFill>
                  <a:srgbClr val="7F7F7F"/>
                </a:solidFill>
                <a:latin typeface="Arial" panose="020B0604020202020204" pitchFamily="34" charset="0"/>
                <a:ea typeface="ヒラギノ角ゴ Pro W3"/>
                <a:cs typeface="Arial" panose="020B0604020202020204" pitchFamily="34" charset="0"/>
              </a:defRPr>
            </a:lvl3pPr>
            <a:lvl4pPr marL="1600200" indent="-228600" algn="l" defTabSz="457200" rtl="0" eaLnBrk="1" latinLnBrk="0" hangingPunct="1">
              <a:spcBef>
                <a:spcPct val="20000"/>
              </a:spcBef>
              <a:buFont typeface="Arial" panose="020B0604020202020204"/>
              <a:buChar char="–"/>
              <a:defRPr kumimoji="1" sz="1200" kern="1200">
                <a:solidFill>
                  <a:srgbClr val="7F7F7F"/>
                </a:solidFill>
                <a:latin typeface="Arial" panose="020B0604020202020204" pitchFamily="34" charset="0"/>
                <a:ea typeface="ヒラギノ角ゴ Pro W3"/>
                <a:cs typeface="Arial" panose="020B0604020202020204" pitchFamily="34" charset="0"/>
              </a:defRPr>
            </a:lvl4pPr>
            <a:lvl5pPr marL="2057400" indent="-228600" algn="l" defTabSz="457200" rtl="0" eaLnBrk="1" latinLnBrk="0" hangingPunct="1">
              <a:spcBef>
                <a:spcPct val="20000"/>
              </a:spcBef>
              <a:buFont typeface="Arial" panose="020B0604020202020204"/>
              <a:buChar char="»"/>
              <a:defRPr kumimoji="1" sz="1200" kern="1200">
                <a:solidFill>
                  <a:srgbClr val="7F7F7F"/>
                </a:solidFill>
                <a:latin typeface="Arial" panose="020B0604020202020204" pitchFamily="34" charset="0"/>
                <a:ea typeface="ヒラギノ角ゴ Pro W3"/>
                <a:cs typeface="Arial" panose="020B0604020202020204" pitchFamily="34" charset="0"/>
              </a:defRPr>
            </a:lvl5pPr>
            <a:lvl6pPr marL="25146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9pPr>
          </a:lstStyle>
          <a:p>
            <a:pPr marL="0" algn="l">
              <a:buClrTx/>
              <a:buSzTx/>
              <a:buFontTx/>
              <a:buNone/>
            </a:pPr>
            <a:r>
              <a:rPr lang="en-US" sz="2000">
                <a:solidFill>
                  <a:srgbClr val="138357"/>
                </a:solidFill>
                <a:sym typeface="+mn-ea"/>
              </a:rPr>
              <a:t>    Sử dụng khi nào?</a:t>
            </a:r>
            <a:endParaRPr lang="en-US" sz="2000">
              <a:solidFill>
                <a:srgbClr val="138357"/>
              </a:solidFill>
              <a:sym typeface="+mn-ea"/>
            </a:endParaRPr>
          </a:p>
        </p:txBody>
      </p:sp>
      <p:sp>
        <p:nvSpPr>
          <p:cNvPr id="7" name="Content Placeholder 6"/>
          <p:cNvSpPr/>
          <p:nvPr>
            <p:ph sz="quarter" idx="4"/>
          </p:nvPr>
        </p:nvSpPr>
        <p:spPr>
          <a:xfrm>
            <a:off x="906145" y="2938145"/>
            <a:ext cx="7650480" cy="2402205"/>
          </a:xfrm>
        </p:spPr>
        <p:txBody>
          <a:bodyPr>
            <a:noAutofit/>
          </a:bodyPr>
          <a:p>
            <a:r>
              <a:rPr lang="en-US" sz="2000">
                <a:solidFill>
                  <a:schemeClr val="tx1"/>
                </a:solidFill>
              </a:rPr>
              <a:t>Abstract factory, builder, và prototype patterns có thể sử dụng Singletons trong quá trình thực hiện.</a:t>
            </a:r>
            <a:endParaRPr lang="en-US" sz="2000">
              <a:solidFill>
                <a:schemeClr val="tx1"/>
              </a:solidFill>
            </a:endParaRPr>
          </a:p>
          <a:p>
            <a:endParaRPr lang="en-US" sz="2000">
              <a:solidFill>
                <a:schemeClr val="tx1"/>
              </a:solidFill>
            </a:endParaRPr>
          </a:p>
          <a:p>
            <a:r>
              <a:rPr lang="en-US" sz="2000">
                <a:solidFill>
                  <a:schemeClr val="tx1"/>
                </a:solidFill>
              </a:rPr>
              <a:t>Facade  thường sử dụng singleton.</a:t>
            </a:r>
            <a:endParaRPr lang="en-US" sz="2000">
              <a:solidFill>
                <a:schemeClr val="tx1"/>
              </a:solidFill>
            </a:endParaRPr>
          </a:p>
          <a:p>
            <a:pPr marL="0" indent="0">
              <a:buNone/>
            </a:pPr>
            <a:endParaRPr lang="en-US" sz="2000">
              <a:solidFill>
                <a:schemeClr val="tx1"/>
              </a:solidFill>
            </a:endParaRPr>
          </a:p>
          <a:p>
            <a:r>
              <a:rPr lang="en-US" sz="2000">
                <a:solidFill>
                  <a:schemeClr val="tx1"/>
                </a:solidFill>
              </a:rPr>
              <a:t>Singleton thường được dùng quản lý biến toàn cục.</a:t>
            </a:r>
            <a:endParaRPr lang="en-US" sz="200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p14:dur="500">
        <p:sndAc>
          <p:stSnd>
            <p:snd r:embed="rId1" name="suction.wav"/>
          </p:stSnd>
        </p:sndAc>
      </p:transition>
    </mc:Choice>
    <mc:Fallback>
      <p:transition>
        <p:sndAc>
          <p:stSnd>
            <p:snd r:embed="rId1" name="suction.wav"/>
          </p:stSnd>
        </p:sndAc>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sym typeface="+mn-ea"/>
              </a:rPr>
              <a:t>9. Singleton Pattern</a:t>
            </a:r>
            <a:endParaRPr lang="en-US" b="1">
              <a:latin typeface="Arial" panose="020B0604020202020204" pitchFamily="34" charset="0"/>
              <a:cs typeface="Arial" panose="020B0604020202020204" pitchFamily="34" charset="0"/>
            </a:endParaRPr>
          </a:p>
        </p:txBody>
      </p:sp>
      <p:sp>
        <p:nvSpPr>
          <p:cNvPr id="3" name="Content Placeholder 2"/>
          <p:cNvSpPr>
            <a:spLocks noGrp="1"/>
          </p:cNvSpPr>
          <p:nvPr>
            <p:ph sz="half" idx="2"/>
          </p:nvPr>
        </p:nvSpPr>
        <p:spPr>
          <a:xfrm>
            <a:off x="457200" y="1612265"/>
            <a:ext cx="4040505" cy="1325880"/>
          </a:xfrm>
        </p:spPr>
        <p:txBody>
          <a:bodyPr/>
          <a:p>
            <a:pPr marL="0" algn="l">
              <a:buClrTx/>
              <a:buSzTx/>
              <a:buFontTx/>
              <a:buNone/>
            </a:pPr>
            <a:r>
              <a:rPr lang="en-US" sz="2500" b="1">
                <a:solidFill>
                  <a:srgbClr val="138357"/>
                </a:solidFill>
                <a:latin typeface="Arial" panose="020B0604020202020204" pitchFamily="34" charset="0"/>
                <a:cs typeface="Arial" panose="020B0604020202020204" pitchFamily="34" charset="0"/>
                <a:sym typeface="+mn-ea"/>
              </a:rPr>
              <a:t>Định nghĩa</a:t>
            </a:r>
            <a:endParaRPr lang="en-US" sz="2500">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p:txBody>
          <a:bodyPr/>
          <a:p>
            <a:r>
              <a:rPr lang="en-US" altLang="ja-JP">
                <a:sym typeface="+mn-ea"/>
              </a:rPr>
              <a:t>26 November 2020</a:t>
            </a:r>
            <a:endParaRPr kumimoji="1" lang="ja-JP" altLang="en-US"/>
          </a:p>
        </p:txBody>
      </p:sp>
      <p:sp>
        <p:nvSpPr>
          <p:cNvPr id="5" name="Footer Placeholder 4"/>
          <p:cNvSpPr>
            <a:spLocks noGrp="1"/>
          </p:cNvSpPr>
          <p:nvPr>
            <p:ph type="ftr" sz="quarter" idx="11"/>
          </p:nvPr>
        </p:nvSpPr>
        <p:spPr/>
        <p:txBody>
          <a:bodyPr/>
          <a:p>
            <a:r>
              <a:rPr kumimoji="1" lang="en-US" altLang="ja-JP"/>
              <a:t>LAMPART</a:t>
            </a:r>
            <a:endParaRPr kumimoji="1" lang="ja-JP" altLang="en-US"/>
          </a:p>
        </p:txBody>
      </p:sp>
      <p:sp>
        <p:nvSpPr>
          <p:cNvPr id="6" name="Slide Number Placeholder 5"/>
          <p:cNvSpPr>
            <a:spLocks noGrp="1"/>
          </p:cNvSpPr>
          <p:nvPr>
            <p:ph type="sldNum" sz="quarter" idx="12"/>
          </p:nvPr>
        </p:nvSpPr>
        <p:spPr/>
        <p:txBody>
          <a:bodyPr/>
          <a:p>
            <a:fld id="{C461C328-E9FF-BE48-9F5C-B11C11EC60FE}" type="slidenum">
              <a:rPr kumimoji="1" lang="ja-JP" altLang="en-US" smtClean="0"/>
            </a:fld>
            <a:endParaRPr kumimoji="1" lang="ja-JP" altLang="en-US"/>
          </a:p>
        </p:txBody>
      </p:sp>
      <p:sp>
        <p:nvSpPr>
          <p:cNvPr id="8" name="Content Placeholder 2"/>
          <p:cNvSpPr>
            <a:spLocks noGrp="1"/>
          </p:cNvSpPr>
          <p:nvPr/>
        </p:nvSpPr>
        <p:spPr>
          <a:xfrm>
            <a:off x="457200" y="2218055"/>
            <a:ext cx="3265805" cy="720090"/>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panose="020B0604020202020204"/>
              <a:buChar char="•"/>
              <a:defRPr kumimoji="1" sz="1800" kern="1200">
                <a:solidFill>
                  <a:srgbClr val="7F7F7F"/>
                </a:solidFill>
                <a:latin typeface="Arial" panose="020B0604020202020204" pitchFamily="34" charset="0"/>
                <a:ea typeface="ヒラギノ角ゴ Pro W3"/>
                <a:cs typeface="Arial" panose="020B0604020202020204" pitchFamily="34" charset="0"/>
              </a:defRPr>
            </a:lvl1pPr>
            <a:lvl2pPr marL="742950" indent="-285750" algn="l" defTabSz="457200" rtl="0" eaLnBrk="1" latinLnBrk="0" hangingPunct="1">
              <a:spcBef>
                <a:spcPct val="20000"/>
              </a:spcBef>
              <a:buFont typeface="Arial" panose="020B0604020202020204"/>
              <a:buChar char="–"/>
              <a:defRPr kumimoji="1" sz="1600" kern="1200">
                <a:solidFill>
                  <a:srgbClr val="7F7F7F"/>
                </a:solidFill>
                <a:latin typeface="Arial" panose="020B0604020202020204" pitchFamily="34" charset="0"/>
                <a:ea typeface="ヒラギノ角ゴ Pro W3"/>
                <a:cs typeface="Arial" panose="020B0604020202020204" pitchFamily="34" charset="0"/>
              </a:defRPr>
            </a:lvl2pPr>
            <a:lvl3pPr marL="1143000" indent="-228600" algn="l" defTabSz="457200" rtl="0" eaLnBrk="1" latinLnBrk="0" hangingPunct="1">
              <a:spcBef>
                <a:spcPct val="20000"/>
              </a:spcBef>
              <a:buFont typeface="Arial" panose="020B0604020202020204"/>
              <a:buChar char="•"/>
              <a:defRPr kumimoji="1" sz="1400" kern="1200">
                <a:solidFill>
                  <a:srgbClr val="7F7F7F"/>
                </a:solidFill>
                <a:latin typeface="Arial" panose="020B0604020202020204" pitchFamily="34" charset="0"/>
                <a:ea typeface="ヒラギノ角ゴ Pro W3"/>
                <a:cs typeface="Arial" panose="020B0604020202020204" pitchFamily="34" charset="0"/>
              </a:defRPr>
            </a:lvl3pPr>
            <a:lvl4pPr marL="1600200" indent="-228600" algn="l" defTabSz="457200" rtl="0" eaLnBrk="1" latinLnBrk="0" hangingPunct="1">
              <a:spcBef>
                <a:spcPct val="20000"/>
              </a:spcBef>
              <a:buFont typeface="Arial" panose="020B0604020202020204"/>
              <a:buChar char="–"/>
              <a:defRPr kumimoji="1" sz="1200" kern="1200">
                <a:solidFill>
                  <a:srgbClr val="7F7F7F"/>
                </a:solidFill>
                <a:latin typeface="Arial" panose="020B0604020202020204" pitchFamily="34" charset="0"/>
                <a:ea typeface="ヒラギノ角ゴ Pro W3"/>
                <a:cs typeface="Arial" panose="020B0604020202020204" pitchFamily="34" charset="0"/>
              </a:defRPr>
            </a:lvl4pPr>
            <a:lvl5pPr marL="2057400" indent="-228600" algn="l" defTabSz="457200" rtl="0" eaLnBrk="1" latinLnBrk="0" hangingPunct="1">
              <a:spcBef>
                <a:spcPct val="20000"/>
              </a:spcBef>
              <a:buFont typeface="Arial" panose="020B0604020202020204"/>
              <a:buChar char="»"/>
              <a:defRPr kumimoji="1" sz="1200" kern="1200">
                <a:solidFill>
                  <a:srgbClr val="7F7F7F"/>
                </a:solidFill>
                <a:latin typeface="Arial" panose="020B0604020202020204" pitchFamily="34" charset="0"/>
                <a:ea typeface="ヒラギノ角ゴ Pro W3"/>
                <a:cs typeface="Arial" panose="020B0604020202020204" pitchFamily="34" charset="0"/>
              </a:defRPr>
            </a:lvl5pPr>
            <a:lvl6pPr marL="25146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9pPr>
          </a:lstStyle>
          <a:p>
            <a:pPr marL="0" algn="l">
              <a:buClrTx/>
              <a:buSzTx/>
              <a:buFontTx/>
              <a:buNone/>
            </a:pPr>
            <a:r>
              <a:rPr lang="en-US" sz="2000">
                <a:solidFill>
                  <a:srgbClr val="138357"/>
                </a:solidFill>
                <a:sym typeface="+mn-ea"/>
              </a:rPr>
              <a:t>    Sử dụng khi nào?</a:t>
            </a:r>
            <a:endParaRPr lang="en-US" sz="2000">
              <a:solidFill>
                <a:srgbClr val="138357"/>
              </a:solidFill>
              <a:sym typeface="+mn-ea"/>
            </a:endParaRPr>
          </a:p>
        </p:txBody>
      </p:sp>
      <p:sp>
        <p:nvSpPr>
          <p:cNvPr id="7" name="Content Placeholder 6"/>
          <p:cNvSpPr/>
          <p:nvPr>
            <p:ph sz="quarter" idx="4"/>
          </p:nvPr>
        </p:nvSpPr>
        <p:spPr>
          <a:xfrm>
            <a:off x="802640" y="2604770"/>
            <a:ext cx="7650480" cy="3098165"/>
          </a:xfrm>
        </p:spPr>
        <p:txBody>
          <a:bodyPr>
            <a:noAutofit/>
          </a:bodyPr>
          <a:p>
            <a:pPr marL="0" indent="0">
              <a:buNone/>
            </a:pPr>
            <a:endParaRPr lang="en-US" sz="2000">
              <a:solidFill>
                <a:schemeClr val="tx1"/>
              </a:solidFill>
            </a:endParaRPr>
          </a:p>
          <a:p>
            <a:r>
              <a:rPr lang="en-US" sz="2000">
                <a:solidFill>
                  <a:schemeClr val="tx1"/>
                </a:solidFill>
              </a:rPr>
              <a:t>Singleton thường được ưa thích hơn các biến số toàn cục bởi vì:</a:t>
            </a:r>
            <a:endParaRPr lang="en-US" sz="2000">
              <a:solidFill>
                <a:schemeClr val="tx1"/>
              </a:solidFill>
            </a:endParaRPr>
          </a:p>
          <a:p>
            <a:endParaRPr lang="en-US" sz="2000">
              <a:solidFill>
                <a:schemeClr val="tx1"/>
              </a:solidFill>
            </a:endParaRPr>
          </a:p>
          <a:p>
            <a:pPr lvl="1"/>
            <a:r>
              <a:rPr lang="en-US" sz="1775">
                <a:solidFill>
                  <a:schemeClr val="tx1"/>
                </a:solidFill>
              </a:rPr>
              <a:t>Loại bỏ các biến ko cần thiết, chỉ quản lý các biến ứng dụng cần dùng tới.</a:t>
            </a:r>
            <a:endParaRPr lang="en-US" sz="1775">
              <a:solidFill>
                <a:schemeClr val="tx1"/>
              </a:solidFill>
            </a:endParaRPr>
          </a:p>
          <a:p>
            <a:pPr lvl="1"/>
            <a:r>
              <a:rPr lang="en-US" sz="1775">
                <a:solidFill>
                  <a:schemeClr val="tx1"/>
                </a:solidFill>
              </a:rPr>
              <a:t>Singleton sẻ chỉ sử dụng một số ít tài nguyên, còn biến toàn cục thì thường được tạo từ nhều ngôn ngữ / kiểu dữ liệu phức tạp nên tiêu tốn tài nguyên hơn.</a:t>
            </a:r>
            <a:endParaRPr lang="en-US" sz="1775">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p14:dur="500">
        <p:sndAc>
          <p:stSnd>
            <p:snd r:embed="rId1" name="suction.wav"/>
          </p:stSnd>
        </p:sndAc>
      </p:transition>
    </mc:Choice>
    <mc:Fallback>
      <p:transition>
        <p:sndAc>
          <p:stSnd>
            <p:snd r:embed="rId1" name="suction.wav"/>
          </p:stSnd>
        </p:sndAc>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sym typeface="+mn-ea"/>
              </a:rPr>
              <a:t>9. Singleton Pattern</a:t>
            </a:r>
            <a:endParaRPr lang="en-US" b="1">
              <a:latin typeface="Arial" panose="020B0604020202020204" pitchFamily="34" charset="0"/>
              <a:cs typeface="Arial" panose="020B0604020202020204" pitchFamily="34" charset="0"/>
            </a:endParaRPr>
          </a:p>
        </p:txBody>
      </p:sp>
      <p:sp>
        <p:nvSpPr>
          <p:cNvPr id="3" name="Content Placeholder 2"/>
          <p:cNvSpPr>
            <a:spLocks noGrp="1"/>
          </p:cNvSpPr>
          <p:nvPr>
            <p:ph sz="half" idx="2"/>
          </p:nvPr>
        </p:nvSpPr>
        <p:spPr>
          <a:xfrm>
            <a:off x="457200" y="1565910"/>
            <a:ext cx="4040505" cy="660400"/>
          </a:xfrm>
        </p:spPr>
        <p:txBody>
          <a:bodyPr/>
          <a:p>
            <a:pPr marL="0" algn="l">
              <a:buClrTx/>
              <a:buSzTx/>
              <a:buFontTx/>
              <a:buNone/>
            </a:pPr>
            <a:r>
              <a:rPr lang="en-US" sz="2500" b="1">
                <a:solidFill>
                  <a:srgbClr val="138357"/>
                </a:solidFill>
                <a:latin typeface="Arial" panose="020B0604020202020204" pitchFamily="34" charset="0"/>
                <a:cs typeface="Arial" panose="020B0604020202020204" pitchFamily="34" charset="0"/>
                <a:sym typeface="+mn-ea"/>
              </a:rPr>
              <a:t>Định nghĩa</a:t>
            </a:r>
            <a:endParaRPr lang="en-US" sz="2500">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p:txBody>
          <a:bodyPr/>
          <a:p>
            <a:r>
              <a:rPr lang="en-US" altLang="ja-JP">
                <a:sym typeface="+mn-ea"/>
              </a:rPr>
              <a:t>26 November 2020</a:t>
            </a:r>
            <a:endParaRPr kumimoji="1" lang="ja-JP" altLang="en-US"/>
          </a:p>
        </p:txBody>
      </p:sp>
      <p:sp>
        <p:nvSpPr>
          <p:cNvPr id="5" name="Footer Placeholder 4"/>
          <p:cNvSpPr>
            <a:spLocks noGrp="1"/>
          </p:cNvSpPr>
          <p:nvPr>
            <p:ph type="ftr" sz="quarter" idx="11"/>
          </p:nvPr>
        </p:nvSpPr>
        <p:spPr/>
        <p:txBody>
          <a:bodyPr/>
          <a:p>
            <a:r>
              <a:rPr kumimoji="1" lang="en-US" altLang="ja-JP"/>
              <a:t>LAMPART</a:t>
            </a:r>
            <a:endParaRPr kumimoji="1" lang="ja-JP" altLang="en-US"/>
          </a:p>
        </p:txBody>
      </p:sp>
      <p:sp>
        <p:nvSpPr>
          <p:cNvPr id="6" name="Slide Number Placeholder 5"/>
          <p:cNvSpPr>
            <a:spLocks noGrp="1"/>
          </p:cNvSpPr>
          <p:nvPr>
            <p:ph type="sldNum" sz="quarter" idx="12"/>
          </p:nvPr>
        </p:nvSpPr>
        <p:spPr/>
        <p:txBody>
          <a:bodyPr/>
          <a:p>
            <a:fld id="{C461C328-E9FF-BE48-9F5C-B11C11EC60FE}" type="slidenum">
              <a:rPr kumimoji="1" lang="ja-JP" altLang="en-US" smtClean="0"/>
            </a:fld>
            <a:endParaRPr kumimoji="1" lang="ja-JP" altLang="en-US"/>
          </a:p>
        </p:txBody>
      </p:sp>
      <p:sp>
        <p:nvSpPr>
          <p:cNvPr id="9" name="Content Placeholder 2"/>
          <p:cNvSpPr>
            <a:spLocks noGrp="1"/>
          </p:cNvSpPr>
          <p:nvPr/>
        </p:nvSpPr>
        <p:spPr>
          <a:xfrm>
            <a:off x="457200" y="3068955"/>
            <a:ext cx="3265805" cy="720090"/>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panose="020B0604020202020204"/>
              <a:buChar char="•"/>
              <a:defRPr kumimoji="1" sz="1800" kern="1200">
                <a:solidFill>
                  <a:srgbClr val="7F7F7F"/>
                </a:solidFill>
                <a:latin typeface="Arial" panose="020B0604020202020204" pitchFamily="34" charset="0"/>
                <a:ea typeface="ヒラギノ角ゴ Pro W3"/>
                <a:cs typeface="Arial" panose="020B0604020202020204" pitchFamily="34" charset="0"/>
              </a:defRPr>
            </a:lvl1pPr>
            <a:lvl2pPr marL="742950" indent="-285750" algn="l" defTabSz="457200" rtl="0" eaLnBrk="1" latinLnBrk="0" hangingPunct="1">
              <a:spcBef>
                <a:spcPct val="20000"/>
              </a:spcBef>
              <a:buFont typeface="Arial" panose="020B0604020202020204"/>
              <a:buChar char="–"/>
              <a:defRPr kumimoji="1" sz="1600" kern="1200">
                <a:solidFill>
                  <a:srgbClr val="7F7F7F"/>
                </a:solidFill>
                <a:latin typeface="Arial" panose="020B0604020202020204" pitchFamily="34" charset="0"/>
                <a:ea typeface="ヒラギノ角ゴ Pro W3"/>
                <a:cs typeface="Arial" panose="020B0604020202020204" pitchFamily="34" charset="0"/>
              </a:defRPr>
            </a:lvl2pPr>
            <a:lvl3pPr marL="1143000" indent="-228600" algn="l" defTabSz="457200" rtl="0" eaLnBrk="1" latinLnBrk="0" hangingPunct="1">
              <a:spcBef>
                <a:spcPct val="20000"/>
              </a:spcBef>
              <a:buFont typeface="Arial" panose="020B0604020202020204"/>
              <a:buChar char="•"/>
              <a:defRPr kumimoji="1" sz="1400" kern="1200">
                <a:solidFill>
                  <a:srgbClr val="7F7F7F"/>
                </a:solidFill>
                <a:latin typeface="Arial" panose="020B0604020202020204" pitchFamily="34" charset="0"/>
                <a:ea typeface="ヒラギノ角ゴ Pro W3"/>
                <a:cs typeface="Arial" panose="020B0604020202020204" pitchFamily="34" charset="0"/>
              </a:defRPr>
            </a:lvl3pPr>
            <a:lvl4pPr marL="1600200" indent="-228600" algn="l" defTabSz="457200" rtl="0" eaLnBrk="1" latinLnBrk="0" hangingPunct="1">
              <a:spcBef>
                <a:spcPct val="20000"/>
              </a:spcBef>
              <a:buFont typeface="Arial" panose="020B0604020202020204"/>
              <a:buChar char="–"/>
              <a:defRPr kumimoji="1" sz="1200" kern="1200">
                <a:solidFill>
                  <a:srgbClr val="7F7F7F"/>
                </a:solidFill>
                <a:latin typeface="Arial" panose="020B0604020202020204" pitchFamily="34" charset="0"/>
                <a:ea typeface="ヒラギノ角ゴ Pro W3"/>
                <a:cs typeface="Arial" panose="020B0604020202020204" pitchFamily="34" charset="0"/>
              </a:defRPr>
            </a:lvl4pPr>
            <a:lvl5pPr marL="2057400" indent="-228600" algn="l" defTabSz="457200" rtl="0" eaLnBrk="1" latinLnBrk="0" hangingPunct="1">
              <a:spcBef>
                <a:spcPct val="20000"/>
              </a:spcBef>
              <a:buFont typeface="Arial" panose="020B0604020202020204"/>
              <a:buChar char="»"/>
              <a:defRPr kumimoji="1" sz="1200" kern="1200">
                <a:solidFill>
                  <a:srgbClr val="7F7F7F"/>
                </a:solidFill>
                <a:latin typeface="Arial" panose="020B0604020202020204" pitchFamily="34" charset="0"/>
                <a:ea typeface="ヒラギノ角ゴ Pro W3"/>
                <a:cs typeface="Arial" panose="020B0604020202020204" pitchFamily="34" charset="0"/>
              </a:defRPr>
            </a:lvl5pPr>
            <a:lvl6pPr marL="25146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9pPr>
          </a:lstStyle>
          <a:p>
            <a:pPr marL="0" algn="l">
              <a:buClrTx/>
              <a:buSzTx/>
              <a:buFontTx/>
              <a:buNone/>
            </a:pPr>
            <a:r>
              <a:rPr lang="en-US" sz="2000" u="sng">
                <a:solidFill>
                  <a:srgbClr val="138357"/>
                </a:solidFill>
                <a:sym typeface="+mn-ea"/>
              </a:rPr>
              <a:t>Cấu trúc</a:t>
            </a:r>
            <a:r>
              <a:rPr lang="en-US" sz="2000">
                <a:solidFill>
                  <a:srgbClr val="138357"/>
                </a:solidFill>
                <a:sym typeface="+mn-ea"/>
              </a:rPr>
              <a:t>  </a:t>
            </a:r>
            <a:endParaRPr lang="en-US" sz="2000">
              <a:solidFill>
                <a:srgbClr val="138357"/>
              </a:solidFill>
              <a:sym typeface="+mn-ea"/>
            </a:endParaRPr>
          </a:p>
        </p:txBody>
      </p:sp>
      <p:pic>
        <p:nvPicPr>
          <p:cNvPr id="8" name="Content Placeholder 7" descr="cautruc"/>
          <p:cNvPicPr>
            <a:picLocks noChangeAspect="1"/>
          </p:cNvPicPr>
          <p:nvPr>
            <p:ph sz="quarter" idx="4"/>
          </p:nvPr>
        </p:nvPicPr>
        <p:blipFill>
          <a:blip r:embed="rId1"/>
          <a:stretch>
            <a:fillRect/>
          </a:stretch>
        </p:blipFill>
        <p:spPr>
          <a:xfrm>
            <a:off x="3124200" y="2226310"/>
            <a:ext cx="5020945" cy="36195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sndAc>
          <p:stSnd>
            <p:snd r:embed="rId2" name="suction.wav"/>
          </p:stSnd>
        </p:sndAc>
      </p:transition>
    </mc:Choice>
    <mc:Fallback>
      <p:transition>
        <p:sndAc>
          <p:stSnd>
            <p:snd r:embed="rId2" name="suction.wav"/>
          </p:stSnd>
        </p:sndAc>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sym typeface="+mn-ea"/>
              </a:rPr>
              <a:t>9. Singleton Pattern</a:t>
            </a:r>
            <a:endParaRPr lang="en-US" b="1">
              <a:latin typeface="Arial" panose="020B0604020202020204" pitchFamily="34" charset="0"/>
              <a:cs typeface="Arial" panose="020B0604020202020204" pitchFamily="34" charset="0"/>
            </a:endParaRPr>
          </a:p>
        </p:txBody>
      </p:sp>
      <p:sp>
        <p:nvSpPr>
          <p:cNvPr id="3" name="Content Placeholder 2"/>
          <p:cNvSpPr>
            <a:spLocks noGrp="1"/>
          </p:cNvSpPr>
          <p:nvPr>
            <p:ph sz="half" idx="2"/>
          </p:nvPr>
        </p:nvSpPr>
        <p:spPr>
          <a:xfrm>
            <a:off x="457200" y="1612265"/>
            <a:ext cx="4040505" cy="1325880"/>
          </a:xfrm>
        </p:spPr>
        <p:txBody>
          <a:bodyPr/>
          <a:p>
            <a:pPr marL="0" algn="l">
              <a:buClrTx/>
              <a:buSzTx/>
              <a:buFontTx/>
              <a:buNone/>
            </a:pPr>
            <a:r>
              <a:rPr lang="en-US" sz="2500" b="1">
                <a:solidFill>
                  <a:srgbClr val="138357"/>
                </a:solidFill>
                <a:latin typeface="Arial" panose="020B0604020202020204" pitchFamily="34" charset="0"/>
                <a:cs typeface="Arial" panose="020B0604020202020204" pitchFamily="34" charset="0"/>
                <a:sym typeface="+mn-ea"/>
              </a:rPr>
              <a:t>Định nghĩa</a:t>
            </a:r>
            <a:endParaRPr lang="en-US" sz="2500">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p:txBody>
          <a:bodyPr/>
          <a:p>
            <a:r>
              <a:rPr lang="en-US" altLang="ja-JP">
                <a:sym typeface="+mn-ea"/>
              </a:rPr>
              <a:t>26 November 2020</a:t>
            </a:r>
            <a:endParaRPr kumimoji="1" lang="ja-JP" altLang="en-US"/>
          </a:p>
        </p:txBody>
      </p:sp>
      <p:sp>
        <p:nvSpPr>
          <p:cNvPr id="5" name="Footer Placeholder 4"/>
          <p:cNvSpPr>
            <a:spLocks noGrp="1"/>
          </p:cNvSpPr>
          <p:nvPr>
            <p:ph type="ftr" sz="quarter" idx="11"/>
          </p:nvPr>
        </p:nvSpPr>
        <p:spPr/>
        <p:txBody>
          <a:bodyPr/>
          <a:p>
            <a:r>
              <a:rPr kumimoji="1" lang="en-US" altLang="ja-JP"/>
              <a:t>LAMPART</a:t>
            </a:r>
            <a:endParaRPr kumimoji="1" lang="ja-JP" altLang="en-US"/>
          </a:p>
        </p:txBody>
      </p:sp>
      <p:sp>
        <p:nvSpPr>
          <p:cNvPr id="6" name="Slide Number Placeholder 5"/>
          <p:cNvSpPr>
            <a:spLocks noGrp="1"/>
          </p:cNvSpPr>
          <p:nvPr>
            <p:ph type="sldNum" sz="quarter" idx="12"/>
          </p:nvPr>
        </p:nvSpPr>
        <p:spPr/>
        <p:txBody>
          <a:bodyPr/>
          <a:p>
            <a:fld id="{C461C328-E9FF-BE48-9F5C-B11C11EC60FE}" type="slidenum">
              <a:rPr kumimoji="1" lang="ja-JP" altLang="en-US" smtClean="0"/>
            </a:fld>
            <a:endParaRPr kumimoji="1" lang="ja-JP" altLang="en-US"/>
          </a:p>
        </p:txBody>
      </p:sp>
      <p:sp>
        <p:nvSpPr>
          <p:cNvPr id="7" name="Content Placeholder 6"/>
          <p:cNvSpPr/>
          <p:nvPr>
            <p:ph sz="quarter" idx="4"/>
          </p:nvPr>
        </p:nvSpPr>
        <p:spPr>
          <a:xfrm>
            <a:off x="457200" y="2938145"/>
            <a:ext cx="8431530" cy="1490345"/>
          </a:xfrm>
        </p:spPr>
        <p:txBody>
          <a:bodyPr>
            <a:noAutofit/>
          </a:bodyPr>
          <a:p>
            <a:r>
              <a:rPr lang="en-US" sz="2000">
                <a:solidFill>
                  <a:schemeClr val="tx1"/>
                </a:solidFill>
                <a:sym typeface="+mn-ea"/>
              </a:rPr>
              <a:t>Singleton: Lớp Singleton khai báo phương thức tĩnh getInstance trả về cùng một thể hiện của lớp riêng của nó. Phương thức khởi tạo của Singleton phải được ẩn khỏi mã máy khách. Gọi phương thức getInstance là cách duy nhất để lấy đối tượng Singleton.</a:t>
            </a:r>
            <a:endParaRPr lang="en-US" sz="2000">
              <a:solidFill>
                <a:schemeClr val="tx1"/>
              </a:solidFill>
              <a:sym typeface="+mn-ea"/>
            </a:endParaRPr>
          </a:p>
        </p:txBody>
      </p:sp>
      <p:sp>
        <p:nvSpPr>
          <p:cNvPr id="9" name="Content Placeholder 2"/>
          <p:cNvSpPr>
            <a:spLocks noGrp="1"/>
          </p:cNvSpPr>
          <p:nvPr/>
        </p:nvSpPr>
        <p:spPr>
          <a:xfrm>
            <a:off x="457200" y="2218055"/>
            <a:ext cx="3265805" cy="720090"/>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panose="020B0604020202020204"/>
              <a:buChar char="•"/>
              <a:defRPr kumimoji="1" sz="1800" kern="1200">
                <a:solidFill>
                  <a:srgbClr val="7F7F7F"/>
                </a:solidFill>
                <a:latin typeface="Arial" panose="020B0604020202020204" pitchFamily="34" charset="0"/>
                <a:ea typeface="ヒラギノ角ゴ Pro W3"/>
                <a:cs typeface="Arial" panose="020B0604020202020204" pitchFamily="34" charset="0"/>
              </a:defRPr>
            </a:lvl1pPr>
            <a:lvl2pPr marL="742950" indent="-285750" algn="l" defTabSz="457200" rtl="0" eaLnBrk="1" latinLnBrk="0" hangingPunct="1">
              <a:spcBef>
                <a:spcPct val="20000"/>
              </a:spcBef>
              <a:buFont typeface="Arial" panose="020B0604020202020204"/>
              <a:buChar char="–"/>
              <a:defRPr kumimoji="1" sz="1600" kern="1200">
                <a:solidFill>
                  <a:srgbClr val="7F7F7F"/>
                </a:solidFill>
                <a:latin typeface="Arial" panose="020B0604020202020204" pitchFamily="34" charset="0"/>
                <a:ea typeface="ヒラギノ角ゴ Pro W3"/>
                <a:cs typeface="Arial" panose="020B0604020202020204" pitchFamily="34" charset="0"/>
              </a:defRPr>
            </a:lvl2pPr>
            <a:lvl3pPr marL="1143000" indent="-228600" algn="l" defTabSz="457200" rtl="0" eaLnBrk="1" latinLnBrk="0" hangingPunct="1">
              <a:spcBef>
                <a:spcPct val="20000"/>
              </a:spcBef>
              <a:buFont typeface="Arial" panose="020B0604020202020204"/>
              <a:buChar char="•"/>
              <a:defRPr kumimoji="1" sz="1400" kern="1200">
                <a:solidFill>
                  <a:srgbClr val="7F7F7F"/>
                </a:solidFill>
                <a:latin typeface="Arial" panose="020B0604020202020204" pitchFamily="34" charset="0"/>
                <a:ea typeface="ヒラギノ角ゴ Pro W3"/>
                <a:cs typeface="Arial" panose="020B0604020202020204" pitchFamily="34" charset="0"/>
              </a:defRPr>
            </a:lvl3pPr>
            <a:lvl4pPr marL="1600200" indent="-228600" algn="l" defTabSz="457200" rtl="0" eaLnBrk="1" latinLnBrk="0" hangingPunct="1">
              <a:spcBef>
                <a:spcPct val="20000"/>
              </a:spcBef>
              <a:buFont typeface="Arial" panose="020B0604020202020204"/>
              <a:buChar char="–"/>
              <a:defRPr kumimoji="1" sz="1200" kern="1200">
                <a:solidFill>
                  <a:srgbClr val="7F7F7F"/>
                </a:solidFill>
                <a:latin typeface="Arial" panose="020B0604020202020204" pitchFamily="34" charset="0"/>
                <a:ea typeface="ヒラギノ角ゴ Pro W3"/>
                <a:cs typeface="Arial" panose="020B0604020202020204" pitchFamily="34" charset="0"/>
              </a:defRPr>
            </a:lvl4pPr>
            <a:lvl5pPr marL="2057400" indent="-228600" algn="l" defTabSz="457200" rtl="0" eaLnBrk="1" latinLnBrk="0" hangingPunct="1">
              <a:spcBef>
                <a:spcPct val="20000"/>
              </a:spcBef>
              <a:buFont typeface="Arial" panose="020B0604020202020204"/>
              <a:buChar char="»"/>
              <a:defRPr kumimoji="1" sz="1200" kern="1200">
                <a:solidFill>
                  <a:srgbClr val="7F7F7F"/>
                </a:solidFill>
                <a:latin typeface="Arial" panose="020B0604020202020204" pitchFamily="34" charset="0"/>
                <a:ea typeface="ヒラギノ角ゴ Pro W3"/>
                <a:cs typeface="Arial" panose="020B0604020202020204" pitchFamily="34" charset="0"/>
              </a:defRPr>
            </a:lvl5pPr>
            <a:lvl6pPr marL="25146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9pPr>
          </a:lstStyle>
          <a:p>
            <a:pPr marL="0" algn="l">
              <a:buClrTx/>
              <a:buSzTx/>
              <a:buFontTx/>
              <a:buNone/>
            </a:pPr>
            <a:r>
              <a:rPr lang="en-US" sz="2000" u="sng">
                <a:solidFill>
                  <a:srgbClr val="138357"/>
                </a:solidFill>
                <a:sym typeface="+mn-ea"/>
              </a:rPr>
              <a:t>Giải thích cấu trúc  </a:t>
            </a:r>
            <a:endParaRPr lang="en-US" sz="2000" u="sng">
              <a:solidFill>
                <a:srgbClr val="138357"/>
              </a:solidFill>
              <a:sym typeface="+mn-ea"/>
            </a:endParaRPr>
          </a:p>
        </p:txBody>
      </p:sp>
    </p:spTree>
  </p:cSld>
  <p:clrMapOvr>
    <a:masterClrMapping/>
  </p:clrMapOvr>
  <mc:AlternateContent xmlns:mc="http://schemas.openxmlformats.org/markup-compatibility/2006">
    <mc:Choice xmlns:p14="http://schemas.microsoft.com/office/powerpoint/2010/main" Requires="p14">
      <p:transition p14:dur="500">
        <p:sndAc>
          <p:stSnd>
            <p:snd r:embed="rId1" name="suction.wav"/>
          </p:stSnd>
        </p:sndAc>
      </p:transition>
    </mc:Choice>
    <mc:Fallback>
      <p:transition>
        <p:sndAc>
          <p:stSnd>
            <p:snd r:embed="rId1" name="suction.wav"/>
          </p:stSnd>
        </p:sndAc>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sym typeface="+mn-ea"/>
              </a:rPr>
              <a:t>9. Singleton Pattern</a:t>
            </a:r>
            <a:endParaRPr lang="en-US" b="1">
              <a:latin typeface="Arial" panose="020B0604020202020204" pitchFamily="34" charset="0"/>
              <a:cs typeface="Arial" panose="020B0604020202020204" pitchFamily="34" charset="0"/>
            </a:endParaRPr>
          </a:p>
        </p:txBody>
      </p:sp>
      <p:sp>
        <p:nvSpPr>
          <p:cNvPr id="3" name="Content Placeholder 2"/>
          <p:cNvSpPr>
            <a:spLocks noGrp="1"/>
          </p:cNvSpPr>
          <p:nvPr>
            <p:ph sz="half" idx="2"/>
          </p:nvPr>
        </p:nvSpPr>
        <p:spPr>
          <a:xfrm>
            <a:off x="457200" y="1580515"/>
            <a:ext cx="4040505" cy="732790"/>
          </a:xfrm>
        </p:spPr>
        <p:txBody>
          <a:bodyPr/>
          <a:p>
            <a:pPr marL="0" algn="l">
              <a:buClrTx/>
              <a:buSzTx/>
              <a:buFontTx/>
              <a:buNone/>
            </a:pPr>
            <a:r>
              <a:rPr lang="en-US" sz="2500" b="1">
                <a:solidFill>
                  <a:srgbClr val="138357"/>
                </a:solidFill>
                <a:latin typeface="Arial" panose="020B0604020202020204" pitchFamily="34" charset="0"/>
                <a:cs typeface="Arial" panose="020B0604020202020204" pitchFamily="34" charset="0"/>
                <a:sym typeface="+mn-ea"/>
              </a:rPr>
              <a:t>Đặt vấn đề</a:t>
            </a:r>
            <a:endParaRPr lang="en-US" sz="2500">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p:txBody>
          <a:bodyPr/>
          <a:p>
            <a:r>
              <a:rPr lang="en-US" altLang="ja-JP">
                <a:sym typeface="+mn-ea"/>
              </a:rPr>
              <a:t>26 November 2020</a:t>
            </a:r>
            <a:endParaRPr kumimoji="1" lang="ja-JP" altLang="en-US"/>
          </a:p>
        </p:txBody>
      </p:sp>
      <p:sp>
        <p:nvSpPr>
          <p:cNvPr id="5" name="Footer Placeholder 4"/>
          <p:cNvSpPr>
            <a:spLocks noGrp="1"/>
          </p:cNvSpPr>
          <p:nvPr>
            <p:ph type="ftr" sz="quarter" idx="11"/>
          </p:nvPr>
        </p:nvSpPr>
        <p:spPr/>
        <p:txBody>
          <a:bodyPr/>
          <a:p>
            <a:r>
              <a:rPr kumimoji="1" lang="en-US" altLang="ja-JP"/>
              <a:t>LAMPART</a:t>
            </a:r>
            <a:endParaRPr kumimoji="1" lang="ja-JP" altLang="en-US"/>
          </a:p>
        </p:txBody>
      </p:sp>
      <p:sp>
        <p:nvSpPr>
          <p:cNvPr id="6" name="Slide Number Placeholder 5"/>
          <p:cNvSpPr>
            <a:spLocks noGrp="1"/>
          </p:cNvSpPr>
          <p:nvPr>
            <p:ph type="sldNum" sz="quarter" idx="12"/>
          </p:nvPr>
        </p:nvSpPr>
        <p:spPr/>
        <p:txBody>
          <a:bodyPr/>
          <a:p>
            <a:fld id="{C461C328-E9FF-BE48-9F5C-B11C11EC60FE}" type="slidenum">
              <a:rPr kumimoji="1" lang="ja-JP" altLang="en-US" smtClean="0"/>
            </a:fld>
            <a:endParaRPr kumimoji="1" lang="ja-JP" altLang="en-US"/>
          </a:p>
        </p:txBody>
      </p:sp>
      <p:sp>
        <p:nvSpPr>
          <p:cNvPr id="11" name="Content Placeholder 2"/>
          <p:cNvSpPr>
            <a:spLocks noGrp="1"/>
          </p:cNvSpPr>
          <p:nvPr/>
        </p:nvSpPr>
        <p:spPr>
          <a:xfrm>
            <a:off x="1139190" y="5061585"/>
            <a:ext cx="6501765" cy="1408430"/>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panose="020B0604020202020204"/>
              <a:buChar char="•"/>
              <a:defRPr kumimoji="1" sz="1800" kern="1200">
                <a:solidFill>
                  <a:srgbClr val="7F7F7F"/>
                </a:solidFill>
                <a:latin typeface="Arial" panose="020B0604020202020204" pitchFamily="34" charset="0"/>
                <a:ea typeface="ヒラギノ角ゴ Pro W3"/>
                <a:cs typeface="Arial" panose="020B0604020202020204" pitchFamily="34" charset="0"/>
              </a:defRPr>
            </a:lvl1pPr>
            <a:lvl2pPr marL="742950" indent="-285750" algn="l" defTabSz="457200" rtl="0" eaLnBrk="1" latinLnBrk="0" hangingPunct="1">
              <a:spcBef>
                <a:spcPct val="20000"/>
              </a:spcBef>
              <a:buFont typeface="Arial" panose="020B0604020202020204"/>
              <a:buChar char="–"/>
              <a:defRPr kumimoji="1" sz="1600" kern="1200">
                <a:solidFill>
                  <a:srgbClr val="7F7F7F"/>
                </a:solidFill>
                <a:latin typeface="Arial" panose="020B0604020202020204" pitchFamily="34" charset="0"/>
                <a:ea typeface="ヒラギノ角ゴ Pro W3"/>
                <a:cs typeface="Arial" panose="020B0604020202020204" pitchFamily="34" charset="0"/>
              </a:defRPr>
            </a:lvl2pPr>
            <a:lvl3pPr marL="1143000" indent="-228600" algn="l" defTabSz="457200" rtl="0" eaLnBrk="1" latinLnBrk="0" hangingPunct="1">
              <a:spcBef>
                <a:spcPct val="20000"/>
              </a:spcBef>
              <a:buFont typeface="Arial" panose="020B0604020202020204"/>
              <a:buChar char="•"/>
              <a:defRPr kumimoji="1" sz="1400" kern="1200">
                <a:solidFill>
                  <a:srgbClr val="7F7F7F"/>
                </a:solidFill>
                <a:latin typeface="Arial" panose="020B0604020202020204" pitchFamily="34" charset="0"/>
                <a:ea typeface="ヒラギノ角ゴ Pro W3"/>
                <a:cs typeface="Arial" panose="020B0604020202020204" pitchFamily="34" charset="0"/>
              </a:defRPr>
            </a:lvl3pPr>
            <a:lvl4pPr marL="1600200" indent="-228600" algn="l" defTabSz="457200" rtl="0" eaLnBrk="1" latinLnBrk="0" hangingPunct="1">
              <a:spcBef>
                <a:spcPct val="20000"/>
              </a:spcBef>
              <a:buFont typeface="Arial" panose="020B0604020202020204"/>
              <a:buChar char="–"/>
              <a:defRPr kumimoji="1" sz="1200" kern="1200">
                <a:solidFill>
                  <a:srgbClr val="7F7F7F"/>
                </a:solidFill>
                <a:latin typeface="Arial" panose="020B0604020202020204" pitchFamily="34" charset="0"/>
                <a:ea typeface="ヒラギノ角ゴ Pro W3"/>
                <a:cs typeface="Arial" panose="020B0604020202020204" pitchFamily="34" charset="0"/>
              </a:defRPr>
            </a:lvl4pPr>
            <a:lvl5pPr marL="2057400" indent="-228600" algn="l" defTabSz="457200" rtl="0" eaLnBrk="1" latinLnBrk="0" hangingPunct="1">
              <a:spcBef>
                <a:spcPct val="20000"/>
              </a:spcBef>
              <a:buFont typeface="Arial" panose="020B0604020202020204"/>
              <a:buChar char="»"/>
              <a:defRPr kumimoji="1" sz="1200" kern="1200">
                <a:solidFill>
                  <a:srgbClr val="7F7F7F"/>
                </a:solidFill>
                <a:latin typeface="Arial" panose="020B0604020202020204" pitchFamily="34" charset="0"/>
                <a:ea typeface="ヒラギノ角ゴ Pro W3"/>
                <a:cs typeface="Arial" panose="020B0604020202020204" pitchFamily="34" charset="0"/>
              </a:defRPr>
            </a:lvl5pPr>
            <a:lvl6pPr marL="25146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9pPr>
          </a:lstStyle>
          <a:p>
            <a:pPr marL="0" algn="ctr">
              <a:buClrTx/>
              <a:buSzTx/>
              <a:buFontTx/>
              <a:buNone/>
            </a:pPr>
            <a:r>
              <a:rPr lang="en-US" sz="1900">
                <a:solidFill>
                  <a:schemeClr val="tx1"/>
                </a:solidFill>
                <a:latin typeface="Arial" panose="020B0604020202020204" pitchFamily="34" charset="0"/>
                <a:cs typeface="Arial" panose="020B0604020202020204" pitchFamily="34" charset="0"/>
                <a:sym typeface="+mn-ea"/>
              </a:rPr>
              <a:t>(Phía Client thậm chí không nhận ra rằng họ đang làm việc với cùng một đối tượng mọi lúc) </a:t>
            </a:r>
            <a:endParaRPr lang="en-US" sz="1900">
              <a:solidFill>
                <a:schemeClr val="tx1"/>
              </a:solidFill>
              <a:latin typeface="Arial" panose="020B0604020202020204" pitchFamily="34" charset="0"/>
              <a:cs typeface="Arial" panose="020B0604020202020204" pitchFamily="34" charset="0"/>
              <a:sym typeface="+mn-ea"/>
            </a:endParaRPr>
          </a:p>
        </p:txBody>
      </p:sp>
      <p:pic>
        <p:nvPicPr>
          <p:cNvPr id="8" name="Content Placeholder 7" descr="datvande"/>
          <p:cNvPicPr>
            <a:picLocks noChangeAspect="1"/>
          </p:cNvPicPr>
          <p:nvPr>
            <p:ph sz="quarter" idx="4"/>
          </p:nvPr>
        </p:nvPicPr>
        <p:blipFill>
          <a:blip r:embed="rId1"/>
          <a:stretch>
            <a:fillRect/>
          </a:stretch>
        </p:blipFill>
        <p:spPr>
          <a:xfrm>
            <a:off x="2124710" y="2224405"/>
            <a:ext cx="4429125" cy="247459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sndAc>
          <p:stSnd>
            <p:snd r:embed="rId2" name="suction.wav"/>
          </p:stSnd>
        </p:sndAc>
      </p:transition>
    </mc:Choice>
    <mc:Fallback>
      <p:transition>
        <p:sndAc>
          <p:stSnd>
            <p:snd r:embed="rId2" name="suction.wav"/>
          </p:stSnd>
        </p:sndAc>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sym typeface="+mn-ea"/>
              </a:rPr>
              <a:t>9. Singleton Pattern</a:t>
            </a:r>
            <a:endParaRPr lang="en-US" b="1">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p:txBody>
          <a:bodyPr/>
          <a:p>
            <a:r>
              <a:rPr lang="en-US" altLang="ja-JP">
                <a:sym typeface="+mn-ea"/>
              </a:rPr>
              <a:t>26 November 2020</a:t>
            </a:r>
            <a:endParaRPr kumimoji="1" lang="ja-JP" altLang="en-US"/>
          </a:p>
        </p:txBody>
      </p:sp>
      <p:sp>
        <p:nvSpPr>
          <p:cNvPr id="5" name="Footer Placeholder 4"/>
          <p:cNvSpPr>
            <a:spLocks noGrp="1"/>
          </p:cNvSpPr>
          <p:nvPr>
            <p:ph type="ftr" sz="quarter" idx="11"/>
          </p:nvPr>
        </p:nvSpPr>
        <p:spPr/>
        <p:txBody>
          <a:bodyPr/>
          <a:p>
            <a:r>
              <a:rPr kumimoji="1" lang="en-US" altLang="ja-JP"/>
              <a:t>LAMPART</a:t>
            </a:r>
            <a:endParaRPr kumimoji="1" lang="ja-JP" altLang="en-US"/>
          </a:p>
        </p:txBody>
      </p:sp>
      <p:sp>
        <p:nvSpPr>
          <p:cNvPr id="6" name="Slide Number Placeholder 5"/>
          <p:cNvSpPr>
            <a:spLocks noGrp="1"/>
          </p:cNvSpPr>
          <p:nvPr>
            <p:ph type="sldNum" sz="quarter" idx="12"/>
          </p:nvPr>
        </p:nvSpPr>
        <p:spPr/>
        <p:txBody>
          <a:bodyPr/>
          <a:p>
            <a:fld id="{C461C328-E9FF-BE48-9F5C-B11C11EC60FE}" type="slidenum">
              <a:rPr kumimoji="1" lang="ja-JP" altLang="en-US" smtClean="0"/>
            </a:fld>
            <a:endParaRPr kumimoji="1" lang="ja-JP" altLang="en-US"/>
          </a:p>
        </p:txBody>
      </p:sp>
      <p:sp>
        <p:nvSpPr>
          <p:cNvPr id="11" name="Content Placeholder 2"/>
          <p:cNvSpPr>
            <a:spLocks noGrp="1"/>
          </p:cNvSpPr>
          <p:nvPr/>
        </p:nvSpPr>
        <p:spPr>
          <a:xfrm>
            <a:off x="824230" y="2517775"/>
            <a:ext cx="7862570" cy="1360170"/>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panose="020B0604020202020204"/>
              <a:buChar char="•"/>
              <a:defRPr kumimoji="1" sz="1800" kern="1200">
                <a:solidFill>
                  <a:srgbClr val="7F7F7F"/>
                </a:solidFill>
                <a:latin typeface="Arial" panose="020B0604020202020204" pitchFamily="34" charset="0"/>
                <a:ea typeface="ヒラギノ角ゴ Pro W3"/>
                <a:cs typeface="Arial" panose="020B0604020202020204" pitchFamily="34" charset="0"/>
              </a:defRPr>
            </a:lvl1pPr>
            <a:lvl2pPr marL="742950" indent="-285750" algn="l" defTabSz="457200" rtl="0" eaLnBrk="1" latinLnBrk="0" hangingPunct="1">
              <a:spcBef>
                <a:spcPct val="20000"/>
              </a:spcBef>
              <a:buFont typeface="Arial" panose="020B0604020202020204"/>
              <a:buChar char="–"/>
              <a:defRPr kumimoji="1" sz="1600" kern="1200">
                <a:solidFill>
                  <a:srgbClr val="7F7F7F"/>
                </a:solidFill>
                <a:latin typeface="Arial" panose="020B0604020202020204" pitchFamily="34" charset="0"/>
                <a:ea typeface="ヒラギノ角ゴ Pro W3"/>
                <a:cs typeface="Arial" panose="020B0604020202020204" pitchFamily="34" charset="0"/>
              </a:defRPr>
            </a:lvl2pPr>
            <a:lvl3pPr marL="1143000" indent="-228600" algn="l" defTabSz="457200" rtl="0" eaLnBrk="1" latinLnBrk="0" hangingPunct="1">
              <a:spcBef>
                <a:spcPct val="20000"/>
              </a:spcBef>
              <a:buFont typeface="Arial" panose="020B0604020202020204"/>
              <a:buChar char="•"/>
              <a:defRPr kumimoji="1" sz="1400" kern="1200">
                <a:solidFill>
                  <a:srgbClr val="7F7F7F"/>
                </a:solidFill>
                <a:latin typeface="Arial" panose="020B0604020202020204" pitchFamily="34" charset="0"/>
                <a:ea typeface="ヒラギノ角ゴ Pro W3"/>
                <a:cs typeface="Arial" panose="020B0604020202020204" pitchFamily="34" charset="0"/>
              </a:defRPr>
            </a:lvl3pPr>
            <a:lvl4pPr marL="1600200" indent="-228600" algn="l" defTabSz="457200" rtl="0" eaLnBrk="1" latinLnBrk="0" hangingPunct="1">
              <a:spcBef>
                <a:spcPct val="20000"/>
              </a:spcBef>
              <a:buFont typeface="Arial" panose="020B0604020202020204"/>
              <a:buChar char="–"/>
              <a:defRPr kumimoji="1" sz="1200" kern="1200">
                <a:solidFill>
                  <a:srgbClr val="7F7F7F"/>
                </a:solidFill>
                <a:latin typeface="Arial" panose="020B0604020202020204" pitchFamily="34" charset="0"/>
                <a:ea typeface="ヒラギノ角ゴ Pro W3"/>
                <a:cs typeface="Arial" panose="020B0604020202020204" pitchFamily="34" charset="0"/>
              </a:defRPr>
            </a:lvl4pPr>
            <a:lvl5pPr marL="2057400" indent="-228600" algn="l" defTabSz="457200" rtl="0" eaLnBrk="1" latinLnBrk="0" hangingPunct="1">
              <a:spcBef>
                <a:spcPct val="20000"/>
              </a:spcBef>
              <a:buFont typeface="Arial" panose="020B0604020202020204"/>
              <a:buChar char="»"/>
              <a:defRPr kumimoji="1" sz="1200" kern="1200">
                <a:solidFill>
                  <a:srgbClr val="7F7F7F"/>
                </a:solidFill>
                <a:latin typeface="Arial" panose="020B0604020202020204" pitchFamily="34" charset="0"/>
                <a:ea typeface="ヒラギノ角ゴ Pro W3"/>
                <a:cs typeface="Arial" panose="020B0604020202020204" pitchFamily="34" charset="0"/>
              </a:defRPr>
            </a:lvl5pPr>
            <a:lvl6pPr marL="25146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9pPr>
          </a:lstStyle>
          <a:p>
            <a:pPr marL="0" algn="l">
              <a:buClrTx/>
              <a:buSzTx/>
              <a:buFontTx/>
              <a:buNone/>
            </a:pPr>
            <a:r>
              <a:rPr lang="en-US" sz="1900">
                <a:solidFill>
                  <a:schemeClr val="tx1"/>
                </a:solidFill>
                <a:latin typeface="Arial" panose="020B0604020202020204" pitchFamily="34" charset="0"/>
                <a:cs typeface="Arial" panose="020B0604020202020204" pitchFamily="34" charset="0"/>
                <a:sym typeface="+mn-ea"/>
              </a:rPr>
              <a:t>- Tại sao mọi người lại muốn kiểm soát số lượng cá thể (đối tượng) mà một lớp có? Lý do phổ biến nhất cho điều này là kiểm soát quyền truy cập vào một số tài nguyên được chia sẻ — ví dụ: cơ sở dữ liệu hoặc tệp.</a:t>
            </a:r>
            <a:endParaRPr lang="en-US" sz="1900">
              <a:solidFill>
                <a:schemeClr val="tx1"/>
              </a:solidFill>
              <a:latin typeface="Arial" panose="020B0604020202020204" pitchFamily="34" charset="0"/>
              <a:cs typeface="Arial" panose="020B0604020202020204" pitchFamily="34" charset="0"/>
              <a:sym typeface="+mn-ea"/>
            </a:endParaRPr>
          </a:p>
        </p:txBody>
      </p:sp>
      <p:sp>
        <p:nvSpPr>
          <p:cNvPr id="8" name="Content Placeholder 2"/>
          <p:cNvSpPr>
            <a:spLocks noGrp="1"/>
          </p:cNvSpPr>
          <p:nvPr/>
        </p:nvSpPr>
        <p:spPr>
          <a:xfrm>
            <a:off x="824230" y="4152900"/>
            <a:ext cx="7862570" cy="1156970"/>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panose="020B0604020202020204"/>
              <a:buChar char="•"/>
              <a:defRPr kumimoji="1" sz="1800" kern="1200">
                <a:solidFill>
                  <a:srgbClr val="7F7F7F"/>
                </a:solidFill>
                <a:latin typeface="Arial" panose="020B0604020202020204" pitchFamily="34" charset="0"/>
                <a:ea typeface="ヒラギノ角ゴ Pro W3"/>
                <a:cs typeface="Arial" panose="020B0604020202020204" pitchFamily="34" charset="0"/>
              </a:defRPr>
            </a:lvl1pPr>
            <a:lvl2pPr marL="742950" indent="-285750" algn="l" defTabSz="457200" rtl="0" eaLnBrk="1" latinLnBrk="0" hangingPunct="1">
              <a:spcBef>
                <a:spcPct val="20000"/>
              </a:spcBef>
              <a:buFont typeface="Arial" panose="020B0604020202020204"/>
              <a:buChar char="–"/>
              <a:defRPr kumimoji="1" sz="1600" kern="1200">
                <a:solidFill>
                  <a:srgbClr val="7F7F7F"/>
                </a:solidFill>
                <a:latin typeface="Arial" panose="020B0604020202020204" pitchFamily="34" charset="0"/>
                <a:ea typeface="ヒラギノ角ゴ Pro W3"/>
                <a:cs typeface="Arial" panose="020B0604020202020204" pitchFamily="34" charset="0"/>
              </a:defRPr>
            </a:lvl2pPr>
            <a:lvl3pPr marL="1143000" indent="-228600" algn="l" defTabSz="457200" rtl="0" eaLnBrk="1" latinLnBrk="0" hangingPunct="1">
              <a:spcBef>
                <a:spcPct val="20000"/>
              </a:spcBef>
              <a:buFont typeface="Arial" panose="020B0604020202020204"/>
              <a:buChar char="•"/>
              <a:defRPr kumimoji="1" sz="1400" kern="1200">
                <a:solidFill>
                  <a:srgbClr val="7F7F7F"/>
                </a:solidFill>
                <a:latin typeface="Arial" panose="020B0604020202020204" pitchFamily="34" charset="0"/>
                <a:ea typeface="ヒラギノ角ゴ Pro W3"/>
                <a:cs typeface="Arial" panose="020B0604020202020204" pitchFamily="34" charset="0"/>
              </a:defRPr>
            </a:lvl3pPr>
            <a:lvl4pPr marL="1600200" indent="-228600" algn="l" defTabSz="457200" rtl="0" eaLnBrk="1" latinLnBrk="0" hangingPunct="1">
              <a:spcBef>
                <a:spcPct val="20000"/>
              </a:spcBef>
              <a:buFont typeface="Arial" panose="020B0604020202020204"/>
              <a:buChar char="–"/>
              <a:defRPr kumimoji="1" sz="1200" kern="1200">
                <a:solidFill>
                  <a:srgbClr val="7F7F7F"/>
                </a:solidFill>
                <a:latin typeface="Arial" panose="020B0604020202020204" pitchFamily="34" charset="0"/>
                <a:ea typeface="ヒラギノ角ゴ Pro W3"/>
                <a:cs typeface="Arial" panose="020B0604020202020204" pitchFamily="34" charset="0"/>
              </a:defRPr>
            </a:lvl4pPr>
            <a:lvl5pPr marL="2057400" indent="-228600" algn="l" defTabSz="457200" rtl="0" eaLnBrk="1" latinLnBrk="0" hangingPunct="1">
              <a:spcBef>
                <a:spcPct val="20000"/>
              </a:spcBef>
              <a:buFont typeface="Arial" panose="020B0604020202020204"/>
              <a:buChar char="»"/>
              <a:defRPr kumimoji="1" sz="1200" kern="1200">
                <a:solidFill>
                  <a:srgbClr val="7F7F7F"/>
                </a:solidFill>
                <a:latin typeface="Arial" panose="020B0604020202020204" pitchFamily="34" charset="0"/>
                <a:ea typeface="ヒラギノ角ゴ Pro W3"/>
                <a:cs typeface="Arial" panose="020B0604020202020204" pitchFamily="34" charset="0"/>
              </a:defRPr>
            </a:lvl5pPr>
            <a:lvl6pPr marL="25146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9pPr>
          </a:lstStyle>
          <a:p>
            <a:pPr marL="0" algn="l">
              <a:buClrTx/>
              <a:buSzTx/>
              <a:buFontTx/>
              <a:buNone/>
            </a:pPr>
            <a:r>
              <a:rPr lang="en-US" sz="1900">
                <a:solidFill>
                  <a:schemeClr val="tx1"/>
                </a:solidFill>
                <a:latin typeface="Arial" panose="020B0604020202020204" pitchFamily="34" charset="0"/>
                <a:cs typeface="Arial" panose="020B0604020202020204" pitchFamily="34" charset="0"/>
                <a:sym typeface="+mn-ea"/>
              </a:rPr>
              <a:t>- Muốn có một điểm truy cập global cho một instance, cho phép truy cập ở bất kỳ đâu trong chương trình, tuy nhiên không cho ghi đè lên nội dung của các biến đó ( có thể dẫn đến làm hỏng ứng dụng).</a:t>
            </a:r>
            <a:endParaRPr lang="en-US" sz="1900">
              <a:solidFill>
                <a:schemeClr val="tx1"/>
              </a:solidFill>
              <a:latin typeface="Arial" panose="020B0604020202020204" pitchFamily="34" charset="0"/>
              <a:cs typeface="Arial" panose="020B0604020202020204" pitchFamily="34" charset="0"/>
              <a:sym typeface="+mn-ea"/>
            </a:endParaRPr>
          </a:p>
        </p:txBody>
      </p:sp>
      <p:sp>
        <p:nvSpPr>
          <p:cNvPr id="12" name="Content Placeholder 2"/>
          <p:cNvSpPr>
            <a:spLocks noGrp="1"/>
          </p:cNvSpPr>
          <p:nvPr/>
        </p:nvSpPr>
        <p:spPr>
          <a:xfrm>
            <a:off x="457200" y="1580515"/>
            <a:ext cx="4040505" cy="73279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panose="020B0604020202020204"/>
              <a:buChar char="•"/>
              <a:defRPr kumimoji="1" sz="1800" kern="1200">
                <a:solidFill>
                  <a:srgbClr val="7F7F7F"/>
                </a:solidFill>
                <a:latin typeface="Arial" panose="020B0604020202020204" pitchFamily="34" charset="0"/>
                <a:ea typeface="ヒラギノ角ゴ Pro W3"/>
                <a:cs typeface="Arial" panose="020B0604020202020204" pitchFamily="34" charset="0"/>
              </a:defRPr>
            </a:lvl1pPr>
            <a:lvl2pPr marL="742950" indent="-285750" algn="l" defTabSz="457200" rtl="0" eaLnBrk="1" latinLnBrk="0" hangingPunct="1">
              <a:spcBef>
                <a:spcPct val="20000"/>
              </a:spcBef>
              <a:buFont typeface="Arial" panose="020B0604020202020204"/>
              <a:buChar char="–"/>
              <a:defRPr kumimoji="1" sz="1600" kern="1200">
                <a:solidFill>
                  <a:srgbClr val="7F7F7F"/>
                </a:solidFill>
                <a:latin typeface="Arial" panose="020B0604020202020204" pitchFamily="34" charset="0"/>
                <a:ea typeface="ヒラギノ角ゴ Pro W3"/>
                <a:cs typeface="Arial" panose="020B0604020202020204" pitchFamily="34" charset="0"/>
              </a:defRPr>
            </a:lvl2pPr>
            <a:lvl3pPr marL="1143000" indent="-228600" algn="l" defTabSz="457200" rtl="0" eaLnBrk="1" latinLnBrk="0" hangingPunct="1">
              <a:spcBef>
                <a:spcPct val="20000"/>
              </a:spcBef>
              <a:buFont typeface="Arial" panose="020B0604020202020204"/>
              <a:buChar char="•"/>
              <a:defRPr kumimoji="1" sz="1400" kern="1200">
                <a:solidFill>
                  <a:srgbClr val="7F7F7F"/>
                </a:solidFill>
                <a:latin typeface="Arial" panose="020B0604020202020204" pitchFamily="34" charset="0"/>
                <a:ea typeface="ヒラギノ角ゴ Pro W3"/>
                <a:cs typeface="Arial" panose="020B0604020202020204" pitchFamily="34" charset="0"/>
              </a:defRPr>
            </a:lvl3pPr>
            <a:lvl4pPr marL="1600200" indent="-228600" algn="l" defTabSz="457200" rtl="0" eaLnBrk="1" latinLnBrk="0" hangingPunct="1">
              <a:spcBef>
                <a:spcPct val="20000"/>
              </a:spcBef>
              <a:buFont typeface="Arial" panose="020B0604020202020204"/>
              <a:buChar char="–"/>
              <a:defRPr kumimoji="1" sz="1200" kern="1200">
                <a:solidFill>
                  <a:srgbClr val="7F7F7F"/>
                </a:solidFill>
                <a:latin typeface="Arial" panose="020B0604020202020204" pitchFamily="34" charset="0"/>
                <a:ea typeface="ヒラギノ角ゴ Pro W3"/>
                <a:cs typeface="Arial" panose="020B0604020202020204" pitchFamily="34" charset="0"/>
              </a:defRPr>
            </a:lvl4pPr>
            <a:lvl5pPr marL="2057400" indent="-228600" algn="l" defTabSz="457200" rtl="0" eaLnBrk="1" latinLnBrk="0" hangingPunct="1">
              <a:spcBef>
                <a:spcPct val="20000"/>
              </a:spcBef>
              <a:buFont typeface="Arial" panose="020B0604020202020204"/>
              <a:buChar char="»"/>
              <a:defRPr kumimoji="1" sz="1200" kern="1200">
                <a:solidFill>
                  <a:srgbClr val="7F7F7F"/>
                </a:solidFill>
                <a:latin typeface="Arial" panose="020B0604020202020204" pitchFamily="34" charset="0"/>
                <a:ea typeface="ヒラギノ角ゴ Pro W3"/>
                <a:cs typeface="Arial" panose="020B0604020202020204" pitchFamily="34" charset="0"/>
              </a:defRPr>
            </a:lvl5pPr>
            <a:lvl6pPr marL="25146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9pPr>
          </a:lstStyle>
          <a:p>
            <a:pPr marL="0" algn="l">
              <a:buClrTx/>
              <a:buSzTx/>
              <a:buFontTx/>
              <a:buNone/>
            </a:pPr>
            <a:r>
              <a:rPr lang="en-US" sz="2500" b="1">
                <a:solidFill>
                  <a:srgbClr val="138357"/>
                </a:solidFill>
                <a:latin typeface="Arial" panose="020B0604020202020204" pitchFamily="34" charset="0"/>
                <a:cs typeface="Arial" panose="020B0604020202020204" pitchFamily="34" charset="0"/>
                <a:sym typeface="+mn-ea"/>
              </a:rPr>
              <a:t>Đặt vấn đề</a:t>
            </a:r>
            <a:endParaRPr lang="en-US" sz="2500">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500">
        <p:sndAc>
          <p:stSnd>
            <p:snd r:embed="rId1" name="suction.wav"/>
          </p:stSnd>
        </p:sndAc>
      </p:transition>
    </mc:Choice>
    <mc:Fallback>
      <p:transition>
        <p:sndAc>
          <p:stSnd>
            <p:snd r:embed="rId1" name="suction.wav"/>
          </p:stSnd>
        </p:sndAc>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sym typeface="+mn-ea"/>
              </a:rPr>
              <a:t>9. Singleton Pattern</a:t>
            </a:r>
            <a:endParaRPr lang="en-US" b="1">
              <a:latin typeface="Arial" panose="020B0604020202020204" pitchFamily="34" charset="0"/>
              <a:cs typeface="Arial" panose="020B0604020202020204" pitchFamily="34" charset="0"/>
            </a:endParaRPr>
          </a:p>
        </p:txBody>
      </p:sp>
      <p:sp>
        <p:nvSpPr>
          <p:cNvPr id="3" name="Content Placeholder 2"/>
          <p:cNvSpPr>
            <a:spLocks noGrp="1"/>
          </p:cNvSpPr>
          <p:nvPr>
            <p:ph sz="half" idx="2"/>
          </p:nvPr>
        </p:nvSpPr>
        <p:spPr>
          <a:xfrm>
            <a:off x="457200" y="1612265"/>
            <a:ext cx="4040505" cy="1325880"/>
          </a:xfrm>
        </p:spPr>
        <p:txBody>
          <a:bodyPr/>
          <a:p>
            <a:pPr marL="0" algn="l">
              <a:buClrTx/>
              <a:buSzTx/>
              <a:buFontTx/>
              <a:buNone/>
            </a:pPr>
            <a:r>
              <a:rPr lang="en-US" sz="2500" b="1">
                <a:solidFill>
                  <a:srgbClr val="138357"/>
                </a:solidFill>
                <a:latin typeface="Arial" panose="020B0604020202020204" pitchFamily="34" charset="0"/>
                <a:cs typeface="Arial" panose="020B0604020202020204" pitchFamily="34" charset="0"/>
                <a:sym typeface="+mn-ea"/>
              </a:rPr>
              <a:t>Giải pháp</a:t>
            </a:r>
            <a:endParaRPr lang="en-US" sz="2500">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p:txBody>
          <a:bodyPr/>
          <a:p>
            <a:r>
              <a:rPr lang="en-US" altLang="ja-JP">
                <a:sym typeface="+mn-ea"/>
              </a:rPr>
              <a:t>26 November 2020</a:t>
            </a:r>
            <a:endParaRPr kumimoji="1" lang="ja-JP" altLang="en-US"/>
          </a:p>
        </p:txBody>
      </p:sp>
      <p:sp>
        <p:nvSpPr>
          <p:cNvPr id="5" name="Footer Placeholder 4"/>
          <p:cNvSpPr>
            <a:spLocks noGrp="1"/>
          </p:cNvSpPr>
          <p:nvPr>
            <p:ph type="ftr" sz="quarter" idx="11"/>
          </p:nvPr>
        </p:nvSpPr>
        <p:spPr/>
        <p:txBody>
          <a:bodyPr/>
          <a:p>
            <a:r>
              <a:rPr kumimoji="1" lang="en-US" altLang="ja-JP"/>
              <a:t>LAMPART</a:t>
            </a:r>
            <a:endParaRPr kumimoji="1" lang="ja-JP" altLang="en-US"/>
          </a:p>
        </p:txBody>
      </p:sp>
      <p:sp>
        <p:nvSpPr>
          <p:cNvPr id="6" name="Slide Number Placeholder 5"/>
          <p:cNvSpPr>
            <a:spLocks noGrp="1"/>
          </p:cNvSpPr>
          <p:nvPr>
            <p:ph type="sldNum" sz="quarter" idx="12"/>
          </p:nvPr>
        </p:nvSpPr>
        <p:spPr/>
        <p:txBody>
          <a:bodyPr/>
          <a:p>
            <a:fld id="{C461C328-E9FF-BE48-9F5C-B11C11EC60FE}" type="slidenum">
              <a:rPr kumimoji="1" lang="ja-JP" altLang="en-US" smtClean="0"/>
            </a:fld>
            <a:endParaRPr kumimoji="1" lang="ja-JP" altLang="en-US"/>
          </a:p>
        </p:txBody>
      </p:sp>
      <p:sp>
        <p:nvSpPr>
          <p:cNvPr id="7" name="Content Placeholder 6"/>
          <p:cNvSpPr/>
          <p:nvPr>
            <p:ph sz="quarter" idx="4"/>
          </p:nvPr>
        </p:nvSpPr>
        <p:spPr>
          <a:xfrm>
            <a:off x="778510" y="2447290"/>
            <a:ext cx="8081645" cy="3763010"/>
          </a:xfrm>
        </p:spPr>
        <p:txBody>
          <a:bodyPr>
            <a:noAutofit/>
          </a:bodyPr>
          <a:p>
            <a:pPr marL="0" indent="0">
              <a:buNone/>
            </a:pPr>
            <a:r>
              <a:rPr lang="en-US" sz="2000">
                <a:solidFill>
                  <a:schemeClr val="tx1"/>
                </a:solidFill>
              </a:rPr>
              <a:t>Có 2 bước để triển khai một Singleton:</a:t>
            </a:r>
            <a:endParaRPr lang="en-US" sz="2000">
              <a:solidFill>
                <a:schemeClr val="tx1"/>
              </a:solidFill>
            </a:endParaRPr>
          </a:p>
          <a:p>
            <a:r>
              <a:rPr lang="en-US" sz="2000">
                <a:solidFill>
                  <a:schemeClr val="tx1"/>
                </a:solidFill>
              </a:rPr>
              <a:t>Đặt phương thức khởi tạo mặc định (__constructor) là private, nhằm ngăn các đối tượng khác sử dụng toán tử new với lớp singleton.</a:t>
            </a:r>
            <a:endParaRPr lang="en-US" sz="2000">
              <a:solidFill>
                <a:schemeClr val="tx1"/>
              </a:solidFill>
            </a:endParaRPr>
          </a:p>
          <a:p>
            <a:r>
              <a:rPr lang="en-US" sz="2000">
                <a:solidFill>
                  <a:schemeClr val="tx1"/>
                </a:solidFill>
              </a:rPr>
              <a:t>Tạo một phương thức tạo (dùng static) hoạt động như một phương thức khởi tạo bình thường. Bên dưới, phương thức này gọi hàm tạo riêng để tạo một đối tượng và lưu nó vào trong một biến static. Tất cả các lệnh gọi sau đến phương thức này đều trả về đối tượng được lưu trữ trong bộ nhớ cache.</a:t>
            </a:r>
            <a:endParaRPr lang="en-US" sz="200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p14:dur="500">
        <p:sndAc>
          <p:stSnd>
            <p:snd r:embed="rId1" name="suction.wav"/>
          </p:stSnd>
        </p:sndAc>
      </p:transition>
    </mc:Choice>
    <mc:Fallback>
      <p:transition>
        <p:sndAc>
          <p:stSnd>
            <p:snd r:embed="rId1" name="suction.wav"/>
          </p:stSnd>
        </p:sndAc>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sym typeface="+mn-ea"/>
              </a:rPr>
              <a:t>9. Singleton Pattern</a:t>
            </a:r>
            <a:endParaRPr lang="en-US" b="1">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p:txBody>
          <a:bodyPr/>
          <a:p>
            <a:r>
              <a:rPr lang="en-US" altLang="ja-JP">
                <a:sym typeface="+mn-ea"/>
              </a:rPr>
              <a:t>26 November 2020</a:t>
            </a:r>
            <a:endParaRPr kumimoji="1" lang="ja-JP" altLang="en-US"/>
          </a:p>
        </p:txBody>
      </p:sp>
      <p:sp>
        <p:nvSpPr>
          <p:cNvPr id="5" name="Footer Placeholder 4"/>
          <p:cNvSpPr>
            <a:spLocks noGrp="1"/>
          </p:cNvSpPr>
          <p:nvPr>
            <p:ph type="ftr" sz="quarter" idx="11"/>
          </p:nvPr>
        </p:nvSpPr>
        <p:spPr/>
        <p:txBody>
          <a:bodyPr/>
          <a:p>
            <a:r>
              <a:rPr kumimoji="1" lang="en-US" altLang="ja-JP"/>
              <a:t>LAMPART</a:t>
            </a:r>
            <a:endParaRPr kumimoji="1" lang="ja-JP" altLang="en-US"/>
          </a:p>
        </p:txBody>
      </p:sp>
      <p:sp>
        <p:nvSpPr>
          <p:cNvPr id="6" name="Slide Number Placeholder 5"/>
          <p:cNvSpPr>
            <a:spLocks noGrp="1"/>
          </p:cNvSpPr>
          <p:nvPr>
            <p:ph type="sldNum" sz="quarter" idx="12"/>
          </p:nvPr>
        </p:nvSpPr>
        <p:spPr/>
        <p:txBody>
          <a:bodyPr/>
          <a:p>
            <a:fld id="{C461C328-E9FF-BE48-9F5C-B11C11EC60FE}" type="slidenum">
              <a:rPr kumimoji="1" lang="ja-JP" altLang="en-US" smtClean="0"/>
            </a:fld>
            <a:endParaRPr kumimoji="1" lang="ja-JP" altLang="en-US"/>
          </a:p>
        </p:txBody>
      </p:sp>
      <p:sp>
        <p:nvSpPr>
          <p:cNvPr id="9" name="Content Placeholder 2"/>
          <p:cNvSpPr>
            <a:spLocks noGrp="1"/>
          </p:cNvSpPr>
          <p:nvPr/>
        </p:nvSpPr>
        <p:spPr>
          <a:xfrm>
            <a:off x="457200" y="2026920"/>
            <a:ext cx="1447800" cy="564515"/>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panose="020B0604020202020204"/>
              <a:buChar char="•"/>
              <a:defRPr kumimoji="1" sz="1800" kern="1200">
                <a:solidFill>
                  <a:srgbClr val="7F7F7F"/>
                </a:solidFill>
                <a:latin typeface="Arial" panose="020B0604020202020204" pitchFamily="34" charset="0"/>
                <a:ea typeface="ヒラギノ角ゴ Pro W3"/>
                <a:cs typeface="Arial" panose="020B0604020202020204" pitchFamily="34" charset="0"/>
              </a:defRPr>
            </a:lvl1pPr>
            <a:lvl2pPr marL="742950" indent="-285750" algn="l" defTabSz="457200" rtl="0" eaLnBrk="1" latinLnBrk="0" hangingPunct="1">
              <a:spcBef>
                <a:spcPct val="20000"/>
              </a:spcBef>
              <a:buFont typeface="Arial" panose="020B0604020202020204"/>
              <a:buChar char="–"/>
              <a:defRPr kumimoji="1" sz="1600" kern="1200">
                <a:solidFill>
                  <a:srgbClr val="7F7F7F"/>
                </a:solidFill>
                <a:latin typeface="Arial" panose="020B0604020202020204" pitchFamily="34" charset="0"/>
                <a:ea typeface="ヒラギノ角ゴ Pro W3"/>
                <a:cs typeface="Arial" panose="020B0604020202020204" pitchFamily="34" charset="0"/>
              </a:defRPr>
            </a:lvl2pPr>
            <a:lvl3pPr marL="1143000" indent="-228600" algn="l" defTabSz="457200" rtl="0" eaLnBrk="1" latinLnBrk="0" hangingPunct="1">
              <a:spcBef>
                <a:spcPct val="20000"/>
              </a:spcBef>
              <a:buFont typeface="Arial" panose="020B0604020202020204"/>
              <a:buChar char="•"/>
              <a:defRPr kumimoji="1" sz="1400" kern="1200">
                <a:solidFill>
                  <a:srgbClr val="7F7F7F"/>
                </a:solidFill>
                <a:latin typeface="Arial" panose="020B0604020202020204" pitchFamily="34" charset="0"/>
                <a:ea typeface="ヒラギノ角ゴ Pro W3"/>
                <a:cs typeface="Arial" panose="020B0604020202020204" pitchFamily="34" charset="0"/>
              </a:defRPr>
            </a:lvl3pPr>
            <a:lvl4pPr marL="1600200" indent="-228600" algn="l" defTabSz="457200" rtl="0" eaLnBrk="1" latinLnBrk="0" hangingPunct="1">
              <a:spcBef>
                <a:spcPct val="20000"/>
              </a:spcBef>
              <a:buFont typeface="Arial" panose="020B0604020202020204"/>
              <a:buChar char="–"/>
              <a:defRPr kumimoji="1" sz="1200" kern="1200">
                <a:solidFill>
                  <a:srgbClr val="7F7F7F"/>
                </a:solidFill>
                <a:latin typeface="Arial" panose="020B0604020202020204" pitchFamily="34" charset="0"/>
                <a:ea typeface="ヒラギノ角ゴ Pro W3"/>
                <a:cs typeface="Arial" panose="020B0604020202020204" pitchFamily="34" charset="0"/>
              </a:defRPr>
            </a:lvl4pPr>
            <a:lvl5pPr marL="2057400" indent="-228600" algn="l" defTabSz="457200" rtl="0" eaLnBrk="1" latinLnBrk="0" hangingPunct="1">
              <a:spcBef>
                <a:spcPct val="20000"/>
              </a:spcBef>
              <a:buFont typeface="Arial" panose="020B0604020202020204"/>
              <a:buChar char="»"/>
              <a:defRPr kumimoji="1" sz="1200" kern="1200">
                <a:solidFill>
                  <a:srgbClr val="7F7F7F"/>
                </a:solidFill>
                <a:latin typeface="Arial" panose="020B0604020202020204" pitchFamily="34" charset="0"/>
                <a:ea typeface="ヒラギノ角ゴ Pro W3"/>
                <a:cs typeface="Arial" panose="020B0604020202020204" pitchFamily="34" charset="0"/>
              </a:defRPr>
            </a:lvl5pPr>
            <a:lvl6pPr marL="25146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9pPr>
          </a:lstStyle>
          <a:p>
            <a:pPr marL="0" algn="l">
              <a:buClrTx/>
              <a:buSzTx/>
              <a:buFontTx/>
              <a:buNone/>
            </a:pPr>
            <a:r>
              <a:rPr lang="en-US" sz="2000" u="sng">
                <a:solidFill>
                  <a:srgbClr val="138357"/>
                </a:solidFill>
                <a:sym typeface="+mn-ea"/>
              </a:rPr>
              <a:t>Thiết kế  </a:t>
            </a:r>
            <a:endParaRPr lang="en-US" sz="2000" u="sng">
              <a:solidFill>
                <a:srgbClr val="138357"/>
              </a:solidFill>
              <a:sym typeface="+mn-ea"/>
            </a:endParaRPr>
          </a:p>
        </p:txBody>
      </p:sp>
      <p:pic>
        <p:nvPicPr>
          <p:cNvPr id="3" name="Content Placeholder 2" descr="dn"/>
          <p:cNvPicPr>
            <a:picLocks noChangeAspect="1"/>
          </p:cNvPicPr>
          <p:nvPr>
            <p:ph sz="quarter" idx="4"/>
          </p:nvPr>
        </p:nvPicPr>
        <p:blipFill>
          <a:blip r:embed="rId1"/>
          <a:stretch>
            <a:fillRect/>
          </a:stretch>
        </p:blipFill>
        <p:spPr>
          <a:xfrm>
            <a:off x="1905000" y="2036445"/>
            <a:ext cx="5685790" cy="4174490"/>
          </a:xfrm>
          <a:prstGeom prst="rect">
            <a:avLst/>
          </a:prstGeom>
        </p:spPr>
      </p:pic>
      <p:sp>
        <p:nvSpPr>
          <p:cNvPr id="8" name="Oval 7"/>
          <p:cNvSpPr/>
          <p:nvPr/>
        </p:nvSpPr>
        <p:spPr>
          <a:xfrm>
            <a:off x="4961890" y="3797935"/>
            <a:ext cx="420370" cy="522605"/>
          </a:xfrm>
          <a:prstGeom prst="ellipse">
            <a:avLst/>
          </a:prstGeom>
        </p:spPr>
        <p:style>
          <a:lnRef idx="1">
            <a:schemeClr val="accent3"/>
          </a:lnRef>
          <a:fillRef idx="2">
            <a:schemeClr val="accent3"/>
          </a:fillRef>
          <a:effectRef idx="1">
            <a:schemeClr val="accent3"/>
          </a:effectRef>
          <a:fontRef idx="minor">
            <a:schemeClr val="dk1"/>
          </a:fontRef>
        </p:style>
        <p:txBody>
          <a:bodyPr/>
          <a:p>
            <a:r>
              <a:rPr lang="en-US"/>
              <a:t>1</a:t>
            </a:r>
            <a:endParaRPr lang="en-US"/>
          </a:p>
        </p:txBody>
      </p:sp>
      <p:sp>
        <p:nvSpPr>
          <p:cNvPr id="10" name="Content Placeholder 2"/>
          <p:cNvSpPr>
            <a:spLocks noGrp="1"/>
          </p:cNvSpPr>
          <p:nvPr/>
        </p:nvSpPr>
        <p:spPr>
          <a:xfrm>
            <a:off x="595630" y="1364615"/>
            <a:ext cx="2667000" cy="534035"/>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panose="020B0604020202020204"/>
              <a:buChar char="•"/>
              <a:defRPr kumimoji="1" sz="1800" kern="1200">
                <a:solidFill>
                  <a:srgbClr val="7F7F7F"/>
                </a:solidFill>
                <a:latin typeface="Arial" panose="020B0604020202020204" pitchFamily="34" charset="0"/>
                <a:ea typeface="ヒラギノ角ゴ Pro W3"/>
                <a:cs typeface="Arial" panose="020B0604020202020204" pitchFamily="34" charset="0"/>
              </a:defRPr>
            </a:lvl1pPr>
            <a:lvl2pPr marL="742950" indent="-285750" algn="l" defTabSz="457200" rtl="0" eaLnBrk="1" latinLnBrk="0" hangingPunct="1">
              <a:spcBef>
                <a:spcPct val="20000"/>
              </a:spcBef>
              <a:buFont typeface="Arial" panose="020B0604020202020204"/>
              <a:buChar char="–"/>
              <a:defRPr kumimoji="1" sz="1600" kern="1200">
                <a:solidFill>
                  <a:srgbClr val="7F7F7F"/>
                </a:solidFill>
                <a:latin typeface="Arial" panose="020B0604020202020204" pitchFamily="34" charset="0"/>
                <a:ea typeface="ヒラギノ角ゴ Pro W3"/>
                <a:cs typeface="Arial" panose="020B0604020202020204" pitchFamily="34" charset="0"/>
              </a:defRPr>
            </a:lvl2pPr>
            <a:lvl3pPr marL="1143000" indent="-228600" algn="l" defTabSz="457200" rtl="0" eaLnBrk="1" latinLnBrk="0" hangingPunct="1">
              <a:spcBef>
                <a:spcPct val="20000"/>
              </a:spcBef>
              <a:buFont typeface="Arial" panose="020B0604020202020204"/>
              <a:buChar char="•"/>
              <a:defRPr kumimoji="1" sz="1400" kern="1200">
                <a:solidFill>
                  <a:srgbClr val="7F7F7F"/>
                </a:solidFill>
                <a:latin typeface="Arial" panose="020B0604020202020204" pitchFamily="34" charset="0"/>
                <a:ea typeface="ヒラギノ角ゴ Pro W3"/>
                <a:cs typeface="Arial" panose="020B0604020202020204" pitchFamily="34" charset="0"/>
              </a:defRPr>
            </a:lvl3pPr>
            <a:lvl4pPr marL="1600200" indent="-228600" algn="l" defTabSz="457200" rtl="0" eaLnBrk="1" latinLnBrk="0" hangingPunct="1">
              <a:spcBef>
                <a:spcPct val="20000"/>
              </a:spcBef>
              <a:buFont typeface="Arial" panose="020B0604020202020204"/>
              <a:buChar char="–"/>
              <a:defRPr kumimoji="1" sz="1200" kern="1200">
                <a:solidFill>
                  <a:srgbClr val="7F7F7F"/>
                </a:solidFill>
                <a:latin typeface="Arial" panose="020B0604020202020204" pitchFamily="34" charset="0"/>
                <a:ea typeface="ヒラギノ角ゴ Pro W3"/>
                <a:cs typeface="Arial" panose="020B0604020202020204" pitchFamily="34" charset="0"/>
              </a:defRPr>
            </a:lvl4pPr>
            <a:lvl5pPr marL="2057400" indent="-228600" algn="l" defTabSz="457200" rtl="0" eaLnBrk="1" latinLnBrk="0" hangingPunct="1">
              <a:spcBef>
                <a:spcPct val="20000"/>
              </a:spcBef>
              <a:buFont typeface="Arial" panose="020B0604020202020204"/>
              <a:buChar char="»"/>
              <a:defRPr kumimoji="1" sz="1200" kern="1200">
                <a:solidFill>
                  <a:srgbClr val="7F7F7F"/>
                </a:solidFill>
                <a:latin typeface="Arial" panose="020B0604020202020204" pitchFamily="34" charset="0"/>
                <a:ea typeface="ヒラギノ角ゴ Pro W3"/>
                <a:cs typeface="Arial" panose="020B0604020202020204" pitchFamily="34" charset="0"/>
              </a:defRPr>
            </a:lvl5pPr>
            <a:lvl6pPr marL="25146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9pPr>
          </a:lstStyle>
          <a:p>
            <a:pPr marL="0" algn="l">
              <a:buClrTx/>
              <a:buSzTx/>
              <a:buFontTx/>
              <a:buNone/>
            </a:pPr>
            <a:r>
              <a:rPr lang="en-US" sz="2000" b="1">
                <a:solidFill>
                  <a:srgbClr val="FF0000"/>
                </a:solidFill>
                <a:sym typeface="+mn-ea"/>
              </a:rPr>
              <a:t>Ví dụ:</a:t>
            </a:r>
            <a:endParaRPr lang="en-US" sz="2000">
              <a:solidFill>
                <a:srgbClr val="138357"/>
              </a:solidFill>
              <a:sym typeface="+mn-ea"/>
            </a:endParaRPr>
          </a:p>
        </p:txBody>
      </p:sp>
    </p:spTree>
  </p:cSld>
  <p:clrMapOvr>
    <a:masterClrMapping/>
  </p:clrMapOvr>
  <mc:AlternateContent xmlns:mc="http://schemas.openxmlformats.org/markup-compatibility/2006">
    <mc:Choice xmlns:p14="http://schemas.microsoft.com/office/powerpoint/2010/main" Requires="p14">
      <p:transition p14:dur="500">
        <p:sndAc>
          <p:stSnd>
            <p:snd r:embed="rId2" name="suction.wav"/>
          </p:stSnd>
        </p:sndAc>
      </p:transition>
    </mc:Choice>
    <mc:Fallback>
      <p:transition>
        <p:sndAc>
          <p:stSnd>
            <p:snd r:embed="rId2" name="suction.wav"/>
          </p:stSnd>
        </p:sndAc>
      </p:transition>
    </mc:Fallback>
  </mc:AlternateContent>
</p:sld>
</file>

<file path=ppt/theme/theme1.xml><?xml version="1.0" encoding="utf-8"?>
<a:theme xmlns:a="http://schemas.openxmlformats.org/drawingml/2006/main" name="Lampart.PowerpointTemplate">
  <a:themeElements>
    <a:clrScheme name="シャープ">
      <a:dk1>
        <a:sysClr val="windowText" lastClr="000000"/>
      </a:dk1>
      <a:lt1>
        <a:sysClr val="window" lastClr="FFFFFF"/>
      </a:lt1>
      <a:dk2>
        <a:srgbClr val="318FC5"/>
      </a:dk2>
      <a:lt2>
        <a:srgbClr val="AEE8FB"/>
      </a:lt2>
      <a:accent1>
        <a:srgbClr val="76C5EF"/>
      </a:accent1>
      <a:accent2>
        <a:srgbClr val="FEA022"/>
      </a:accent2>
      <a:accent3>
        <a:srgbClr val="FF6700"/>
      </a:accent3>
      <a:accent4>
        <a:srgbClr val="70A525"/>
      </a:accent4>
      <a:accent5>
        <a:srgbClr val="A5D848"/>
      </a:accent5>
      <a:accent6>
        <a:srgbClr val="20768C"/>
      </a:accent6>
      <a:hlink>
        <a:srgbClr val="7AB6E8"/>
      </a:hlink>
      <a:folHlink>
        <a:srgbClr val="83B0D3"/>
      </a:folHlink>
    </a:clrScheme>
    <a:fontScheme name="ペーパー">
      <a:majorFont>
        <a:latin typeface="Constantia"/>
        <a:ea typeface=""/>
        <a:cs typeface=""/>
        <a:font script="Jpan" typeface="ヒラギノ角ゴ Pro W3"/>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ヒラギノ角ゴ Pro W3"/>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Lampart.昇給賞与の反映・支給時点の変更201812</Template>
  <TotalTime>0</TotalTime>
  <Words>3421</Words>
  <Application>WPS Presentation</Application>
  <PresentationFormat>On-screen Show (4:3)</PresentationFormat>
  <Paragraphs>189</Paragraphs>
  <Slides>13</Slides>
  <Notes>1</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13</vt:i4>
      </vt:variant>
    </vt:vector>
  </HeadingPairs>
  <TitlesOfParts>
    <vt:vector size="26" baseType="lpstr">
      <vt:lpstr>Arial</vt:lpstr>
      <vt:lpstr>SimSun</vt:lpstr>
      <vt:lpstr>Wingdings</vt:lpstr>
      <vt:lpstr>ヒラギノ角ゴ Pro W3</vt:lpstr>
      <vt:lpstr>Segoe Print</vt:lpstr>
      <vt:lpstr>Arial</vt:lpstr>
      <vt:lpstr>ヒラギノ角ゴ Pro W6</vt:lpstr>
      <vt:lpstr>Constantia</vt:lpstr>
      <vt:lpstr>Microsoft YaHei</vt:lpstr>
      <vt:lpstr>Arial Unicode MS</vt:lpstr>
      <vt:lpstr>MS PGothic</vt:lpstr>
      <vt:lpstr>Calibri</vt:lpstr>
      <vt:lpstr>Lampart.PowerpointTemplate</vt:lpstr>
      <vt:lpstr>9. Singleton Pattern</vt:lpstr>
      <vt:lpstr>9. Singleton Pattern</vt:lpstr>
      <vt:lpstr>9. Singleton Pattern</vt:lpstr>
      <vt:lpstr>9. Singleton Pattern</vt:lpstr>
      <vt:lpstr>9. Singleton Pattern</vt:lpstr>
      <vt:lpstr>9. Singleton Pattern</vt:lpstr>
      <vt:lpstr>9. Singleton Pattern</vt:lpstr>
      <vt:lpstr>9. Singleton Pattern</vt:lpstr>
      <vt:lpstr>9. Singleton Pattern</vt:lpstr>
      <vt:lpstr>9. Singleton Pattern</vt:lpstr>
      <vt:lpstr>9. Singleton Pattern</vt:lpstr>
      <vt:lpstr>9. Singleton Pattern</vt:lpstr>
      <vt:lpstr>9. Singleton Pattern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THAY ĐỔI THỜI ĐIỂM ĐÁNH GIÁ LƯƠNG THƯỞNG</dc:title>
  <dc:creator>General affairs</dc:creator>
  <cp:lastModifiedBy>van_tan</cp:lastModifiedBy>
  <cp:revision>293</cp:revision>
  <dcterms:created xsi:type="dcterms:W3CDTF">2018-12-23T03:59:00Z</dcterms:created>
  <dcterms:modified xsi:type="dcterms:W3CDTF">2020-12-03T04:26:06Z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1033-11.2.0.9669</vt:lpwstr>
  </property>
</Properties>
</file>