
<file path=[Content_Types].xml><?xml version="1.0" encoding="utf-8"?>
<Types xmlns="http://schemas.openxmlformats.org/package/2006/content-types">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autoCompressPictures="0">
  <p:sldMasterIdLst>
    <p:sldMasterId id="2147483648" r:id="rId1"/>
  </p:sldMasterIdLst>
  <p:notesMasterIdLst>
    <p:notesMasterId r:id="rId5"/>
  </p:notesMasterIdLst>
  <p:handoutMasterIdLst>
    <p:handoutMasterId r:id="rId6"/>
  </p:handoutMasterIdLst>
  <p:sldIdLst>
    <p:sldId id="256" r:id="rId3"/>
    <p:sldId id="446" r:id="rId4"/>
  </p:sldIdLst>
  <p:sldSz cx="9144000" cy="6858000" type="screen4x3"/>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8D7A"/>
    <a:srgbClr val="8FA83D"/>
    <a:srgbClr val="769B20"/>
    <a:srgbClr val="138357"/>
    <a:srgbClr val="E2683C"/>
    <a:srgbClr val="B8D84F"/>
    <a:srgbClr val="1ACD87"/>
    <a:srgbClr val="1DD990"/>
    <a:srgbClr val="30A5E6"/>
    <a:srgbClr val="1C9A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snapToObjects="1">
      <p:cViewPr varScale="1">
        <p:scale>
          <a:sx n="80" d="100"/>
          <a:sy n="80" d="100"/>
        </p:scale>
        <p:origin x="1140" y="96"/>
      </p:cViewPr>
      <p:guideLst>
        <p:guide orient="horz" pos="2159"/>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87" d="100"/>
          <a:sy n="87" d="100"/>
        </p:scale>
        <p:origin x="3840" y="6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tableStyles" Target="tableStyles.xml"/><Relationship Id="rId8" Type="http://schemas.openxmlformats.org/officeDocument/2006/relationships/viewProps" Target="viewProps.xml"/><Relationship Id="rId7" Type="http://schemas.openxmlformats.org/officeDocument/2006/relationships/presProps" Target="presProps.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系列 1</c:v>
                </c:pt>
              </c:strCache>
            </c:strRef>
          </c:tx>
          <c:spPr>
            <a:solidFill>
              <a:schemeClr val="accent5">
                <a:lumMod val="50000"/>
              </a:schemeClr>
            </a:solidFill>
          </c:spPr>
          <c:invertIfNegative val="0"/>
          <c:dLbls>
            <c:delete val="1"/>
          </c:dLbls>
          <c:cat>
            <c:strRef>
              <c:f>Sheet1!$A$2:$A$5</c:f>
              <c:strCache>
                <c:ptCount val="4"/>
                <c:pt idx="0">
                  <c:v>項目 1</c:v>
                </c:pt>
                <c:pt idx="1">
                  <c:v>項目 2</c:v>
                </c:pt>
                <c:pt idx="2">
                  <c:v>項目 3</c:v>
                </c:pt>
                <c:pt idx="3">
                  <c:v>項目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系列 2</c:v>
                </c:pt>
              </c:strCache>
            </c:strRef>
          </c:tx>
          <c:spPr>
            <a:solidFill>
              <a:schemeClr val="accent5">
                <a:lumMod val="75000"/>
              </a:schemeClr>
            </a:solidFill>
          </c:spPr>
          <c:invertIfNegative val="0"/>
          <c:dLbls>
            <c:delete val="1"/>
          </c:dLbls>
          <c:cat>
            <c:strRef>
              <c:f>Sheet1!$A$2:$A$5</c:f>
              <c:strCache>
                <c:ptCount val="4"/>
                <c:pt idx="0">
                  <c:v>項目 1</c:v>
                </c:pt>
                <c:pt idx="1">
                  <c:v>項目 2</c:v>
                </c:pt>
                <c:pt idx="2">
                  <c:v>項目 3</c:v>
                </c:pt>
                <c:pt idx="3">
                  <c:v>項目 4</c:v>
                </c:pt>
              </c:strCache>
            </c:strRef>
          </c:cat>
          <c:val>
            <c:numRef>
              <c:f>Sheet1!$C$2:$C$5</c:f>
              <c:numCache>
                <c:formatCode>General</c:formatCode>
                <c:ptCount val="4"/>
                <c:pt idx="0">
                  <c:v>2.4</c:v>
                </c:pt>
                <c:pt idx="1">
                  <c:v>4.4</c:v>
                </c:pt>
                <c:pt idx="2">
                  <c:v>1.8</c:v>
                </c:pt>
                <c:pt idx="3">
                  <c:v>2.8</c:v>
                </c:pt>
              </c:numCache>
            </c:numRef>
          </c:val>
        </c:ser>
        <c:ser>
          <c:idx val="2"/>
          <c:order val="2"/>
          <c:tx>
            <c:strRef>
              <c:f>Sheet1!$D$1</c:f>
              <c:strCache>
                <c:ptCount val="1"/>
                <c:pt idx="0">
                  <c:v>系列 3</c:v>
                </c:pt>
              </c:strCache>
            </c:strRef>
          </c:tx>
          <c:spPr>
            <a:solidFill>
              <a:schemeClr val="accent5">
                <a:lumMod val="60000"/>
                <a:lumOff val="40000"/>
              </a:schemeClr>
            </a:solidFill>
          </c:spPr>
          <c:invertIfNegative val="0"/>
          <c:dLbls>
            <c:delete val="1"/>
          </c:dLbls>
          <c:cat>
            <c:strRef>
              <c:f>Sheet1!$A$2:$A$5</c:f>
              <c:strCache>
                <c:ptCount val="4"/>
                <c:pt idx="0">
                  <c:v>項目 1</c:v>
                </c:pt>
                <c:pt idx="1">
                  <c:v>項目 2</c:v>
                </c:pt>
                <c:pt idx="2">
                  <c:v>項目 3</c:v>
                </c:pt>
                <c:pt idx="3">
                  <c:v>項目 4</c:v>
                </c:pt>
              </c:strCache>
            </c:strRef>
          </c:cat>
          <c:val>
            <c:numRef>
              <c:f>Sheet1!$D$2:$D$5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gapWidth val="150"/>
        <c:axId val="2140011640"/>
        <c:axId val="-2127027640"/>
      </c:barChart>
      <c:catAx>
        <c:axId val="2140011640"/>
        <c:scaling>
          <c:orientation val="minMax"/>
        </c:scaling>
        <c:delete val="0"/>
        <c:axPos val="b"/>
        <c:numFmt formatCode="General" sourceLinked="0"/>
        <c:majorTickMark val="out"/>
        <c:minorTickMark val="none"/>
        <c:tickLblPos val="nextTo"/>
        <c:txPr>
          <a:bodyPr rot="-60000000" spcFirstLastPara="0" vertOverflow="ellipsis" vert="horz" wrap="square" anchor="ctr" anchorCtr="1"/>
          <a:lstStyle/>
          <a:p>
            <a:pPr>
              <a:defRPr lang="ja-JP" sz="1400" b="0" i="0" u="none" strike="noStrike" kern="1200" baseline="0">
                <a:solidFill>
                  <a:srgbClr val="7F7F7F"/>
                </a:solidFill>
                <a:latin typeface="+mn-lt"/>
                <a:ea typeface="+mn-ea"/>
                <a:cs typeface="+mn-cs"/>
              </a:defRPr>
            </a:pPr>
          </a:p>
        </c:txPr>
        <c:crossAx val="-2127027640"/>
        <c:crosses val="autoZero"/>
        <c:auto val="1"/>
        <c:lblAlgn val="ctr"/>
        <c:lblOffset val="100"/>
        <c:noMultiLvlLbl val="0"/>
      </c:catAx>
      <c:valAx>
        <c:axId val="-2127027640"/>
        <c:scaling>
          <c:orientation val="minMax"/>
        </c:scaling>
        <c:delete val="0"/>
        <c:axPos val="l"/>
        <c:majorGridlines>
          <c:spPr>
            <a:ln w="9525" cap="flat" cmpd="sng" algn="ctr">
              <a:solidFill>
                <a:schemeClr val="bg1">
                  <a:lumMod val="85000"/>
                </a:schemeClr>
              </a:solidFill>
              <a:prstDash val="solid"/>
              <a:round/>
            </a:ln>
          </c:spPr>
        </c:majorGridlines>
        <c:numFmt formatCode="General" sourceLinked="1"/>
        <c:majorTickMark val="out"/>
        <c:minorTickMark val="none"/>
        <c:tickLblPos val="nextTo"/>
        <c:txPr>
          <a:bodyPr rot="-60000000" spcFirstLastPara="0" vertOverflow="ellipsis" vert="horz" wrap="square" anchor="ctr" anchorCtr="1"/>
          <a:lstStyle/>
          <a:p>
            <a:pPr>
              <a:defRPr lang="ja-JP" sz="1400" b="0" i="0" u="none" strike="noStrike" kern="1200" baseline="0">
                <a:solidFill>
                  <a:schemeClr val="bg1">
                    <a:lumMod val="50000"/>
                  </a:schemeClr>
                </a:solidFill>
                <a:latin typeface="+mn-lt"/>
                <a:ea typeface="+mn-ea"/>
                <a:cs typeface="+mn-cs"/>
              </a:defRPr>
            </a:pPr>
          </a:p>
        </c:txPr>
        <c:crossAx val="2140011640"/>
        <c:crosses val="autoZero"/>
        <c:crossBetween val="between"/>
      </c:valAx>
      <c:spPr>
        <a:ln>
          <a:solidFill>
            <a:schemeClr val="bg1">
              <a:lumMod val="75000"/>
            </a:schemeClr>
          </a:solidFill>
        </a:ln>
      </c:spPr>
    </c:plotArea>
    <c:legend>
      <c:legendPos val="r"/>
      <c:layout/>
      <c:overlay val="0"/>
      <c:txPr>
        <a:bodyPr rot="0" spcFirstLastPara="0" vertOverflow="ellipsis" vert="horz" wrap="square" anchor="ctr" anchorCtr="1"/>
        <a:lstStyle/>
        <a:p>
          <a:pPr>
            <a:defRPr lang="ja-JP" sz="1400" b="0" i="0" u="none" strike="noStrike" kern="1200" baseline="0">
              <a:solidFill>
                <a:srgbClr val="7F7F7F"/>
              </a:solidFill>
              <a:latin typeface="+mn-lt"/>
              <a:ea typeface="+mn-ea"/>
              <a:cs typeface="+mn-cs"/>
            </a:defRPr>
          </a:pPr>
        </a:p>
      </c:txPr>
    </c:legend>
    <c:plotVisOnly val="1"/>
    <c:dispBlanksAs val="gap"/>
    <c:showDLblsOverMax val="0"/>
  </c:chart>
  <c:txPr>
    <a:bodyPr/>
    <a:lstStyle/>
    <a:p>
      <a:pPr>
        <a:defRPr lang="en-US" sz="1800"/>
      </a:pPr>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9EB07D4-74BB-2143-B6E1-D7BDC262966D}" type="datetime1">
              <a:rPr kumimoji="1" lang="ja-JP" altLang="en-US" smtClean="0"/>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ED977F6-EEB5-B64D-B09F-873C07C964A9}"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2C20CBF-1C77-C34D-8AC8-6799BD4E13E8}" type="datetime1">
              <a:rPr kumimoji="1" lang="ja-JP" altLang="en-US" smtClean="0"/>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endParaRPr kumimoji="1" lang="ja-JP" altLang="en-US"/>
          </a:p>
          <a:p>
            <a:pPr lvl="1"/>
            <a:r>
              <a:rPr kumimoji="1" lang="ja-JP" altLang="en-US"/>
              <a:t>第 </a:t>
            </a:r>
            <a:r>
              <a:rPr kumimoji="1" lang="en-US" altLang="ja-JP"/>
              <a:t>2 </a:t>
            </a:r>
            <a:r>
              <a:rPr kumimoji="1" lang="ja-JP" altLang="en-US"/>
              <a:t>レベル</a:t>
            </a:r>
            <a:endParaRPr kumimoji="1" lang="ja-JP" altLang="en-US"/>
          </a:p>
          <a:p>
            <a:pPr lvl="2"/>
            <a:r>
              <a:rPr kumimoji="1" lang="ja-JP" altLang="en-US"/>
              <a:t>第 </a:t>
            </a:r>
            <a:r>
              <a:rPr kumimoji="1" lang="en-US" altLang="ja-JP"/>
              <a:t>3 </a:t>
            </a:r>
            <a:r>
              <a:rPr kumimoji="1" lang="ja-JP" altLang="en-US"/>
              <a:t>レベル</a:t>
            </a:r>
            <a:endParaRPr kumimoji="1" lang="ja-JP" altLang="en-US"/>
          </a:p>
          <a:p>
            <a:pPr lvl="3"/>
            <a:r>
              <a:rPr kumimoji="1" lang="ja-JP" altLang="en-US"/>
              <a:t>第 </a:t>
            </a:r>
            <a:r>
              <a:rPr kumimoji="1" lang="en-US" altLang="ja-JP"/>
              <a:t>4 </a:t>
            </a:r>
            <a:r>
              <a:rPr kumimoji="1" lang="ja-JP" altLang="en-US"/>
              <a:t>レベル</a:t>
            </a:r>
            <a:endParaRPr kumimoji="1" lang="ja-JP" altLang="en-US"/>
          </a:p>
          <a:p>
            <a:pPr lvl="4"/>
            <a:r>
              <a:rPr kumimoji="1" lang="ja-JP" altLang="en-US"/>
              <a:t>第 </a:t>
            </a:r>
            <a:r>
              <a:rPr kumimoji="1" lang="en-US" altLang="ja-JP"/>
              <a:t>5 </a:t>
            </a:r>
            <a:r>
              <a:rPr kumimoji="1" lang="ja-JP" altLang="en-US"/>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39DB9F7-2B8C-C142-B834-14CC6096F025}"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2604262" y="2342870"/>
            <a:ext cx="6073957" cy="731480"/>
          </a:xfrm>
        </p:spPr>
        <p:txBody>
          <a:bodyPr>
            <a:normAutofit/>
          </a:bodyPr>
          <a:lstStyle>
            <a:lvl1pPr algn="l">
              <a:defRPr sz="3200" b="1">
                <a:latin typeface="Arial" panose="020B0604020202020204" pitchFamily="34" charset="0"/>
                <a:ea typeface="ヒラギノ角ゴ Pro W3"/>
                <a:cs typeface="Arial" panose="020B0604020202020204" pitchFamily="34" charset="0"/>
              </a:defRPr>
            </a:lvl1pPr>
          </a:lstStyle>
          <a:p>
            <a:r>
              <a:rPr kumimoji="1" lang="en-US" altLang="ja-JP"/>
              <a:t>Click to edit Master title style</a:t>
            </a:r>
            <a:endParaRPr kumimoji="1" lang="ja-JP" altLang="en-US" dirty="0"/>
          </a:p>
        </p:txBody>
      </p:sp>
      <p:sp>
        <p:nvSpPr>
          <p:cNvPr id="3" name="サブタイトル 2"/>
          <p:cNvSpPr>
            <a:spLocks noGrp="1"/>
          </p:cNvSpPr>
          <p:nvPr>
            <p:ph type="subTitle" idx="1"/>
          </p:nvPr>
        </p:nvSpPr>
        <p:spPr>
          <a:xfrm>
            <a:off x="2604262" y="3077076"/>
            <a:ext cx="6073957" cy="368616"/>
          </a:xfrm>
        </p:spPr>
        <p:txBody>
          <a:bodyPr>
            <a:normAutofit/>
          </a:bodyPr>
          <a:lstStyle>
            <a:lvl1pPr marL="0" indent="0" algn="l">
              <a:buNone/>
              <a:defRPr sz="1600">
                <a:solidFill>
                  <a:schemeClr val="tx1">
                    <a:tint val="75000"/>
                  </a:schemeClr>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en-US" altLang="ja-JP"/>
              <a:t>Click to edit Master subtitle style</a:t>
            </a:r>
            <a:endParaRPr kumimoji="1" lang="ja-JP" altLang="en-US" dirty="0"/>
          </a:p>
        </p:txBody>
      </p:sp>
      <p:sp>
        <p:nvSpPr>
          <p:cNvPr id="4" name="日付プレースホルダー 3"/>
          <p:cNvSpPr>
            <a:spLocks noGrp="1"/>
          </p:cNvSpPr>
          <p:nvPr>
            <p:ph type="dt" sz="half" idx="10"/>
          </p:nvPr>
        </p:nvSpPr>
        <p:spPr>
          <a:xfrm>
            <a:off x="454786" y="6469730"/>
            <a:ext cx="2149476" cy="251745"/>
          </a:xfrm>
        </p:spPr>
        <p:txBody>
          <a:bodyPr/>
          <a:lstStyle/>
          <a:p>
            <a:r>
              <a:rPr kumimoji="1" lang="en-US" altLang="ja-JP"/>
              <a:t>26 November 2020</a:t>
            </a:r>
            <a:endParaRPr kumimoji="1" lang="ja-JP" altLang="en-US" dirty="0"/>
          </a:p>
        </p:txBody>
      </p:sp>
      <p:sp>
        <p:nvSpPr>
          <p:cNvPr id="5" name="フッター プレースホルダー 4"/>
          <p:cNvSpPr>
            <a:spLocks noGrp="1"/>
          </p:cNvSpPr>
          <p:nvPr>
            <p:ph type="ftr" sz="quarter" idx="11"/>
          </p:nvPr>
        </p:nvSpPr>
        <p:spPr/>
        <p:txBody>
          <a:bodyPr/>
          <a:lstStyle/>
          <a:p>
            <a:r>
              <a:rPr kumimoji="1" lang="en-US" altLang="ja-JP"/>
              <a:t>LAMPART</a:t>
            </a:r>
            <a:endParaRPr kumimoji="1" lang="ja-JP" altLang="en-US"/>
          </a:p>
        </p:txBody>
      </p:sp>
      <p:sp>
        <p:nvSpPr>
          <p:cNvPr id="6" name="スライド番号プレースホルダー 5"/>
          <p:cNvSpPr>
            <a:spLocks noGrp="1"/>
          </p:cNvSpPr>
          <p:nvPr>
            <p:ph type="sldNum" sz="quarter" idx="12"/>
          </p:nvPr>
        </p:nvSpPr>
        <p:spPr/>
        <p:txBody>
          <a:bodyPr/>
          <a:lstStyle/>
          <a:p>
            <a:fld id="{C461C328-E9FF-BE48-9F5C-B11C11EC60FE}" type="slidenum">
              <a:rPr kumimoji="1" lang="ja-JP" altLang="en-US" smtClean="0"/>
            </a:fld>
            <a:endParaRPr kumimoji="1" lang="ja-JP" altLang="en-US"/>
          </a:p>
        </p:txBody>
      </p:sp>
      <p:sp>
        <p:nvSpPr>
          <p:cNvPr id="14" name="直角三角形 13"/>
          <p:cNvSpPr/>
          <p:nvPr userDrawn="1"/>
        </p:nvSpPr>
        <p:spPr>
          <a:xfrm>
            <a:off x="-4960" y="2734216"/>
            <a:ext cx="4132363" cy="4132363"/>
          </a:xfrm>
          <a:prstGeom prst="rtTriangle">
            <a:avLst/>
          </a:prstGeom>
          <a:gradFill flip="none" rotWithShape="1">
            <a:gsLst>
              <a:gs pos="0">
                <a:srgbClr val="769B20"/>
              </a:gs>
              <a:gs pos="100000">
                <a:srgbClr val="B8D84F"/>
              </a:gs>
            </a:gsLst>
            <a:lin ang="15720000" scaled="0"/>
            <a:tileRect/>
          </a:gradFill>
          <a:ln>
            <a:noFill/>
          </a:ln>
          <a:effectLst>
            <a:outerShdw blurRad="50800" dist="12700" dir="18900000" algn="tl" rotWithShape="0">
              <a:schemeClr val="tx1">
                <a:alpha val="8000"/>
              </a:scheme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 name="直角三角形 15"/>
          <p:cNvSpPr/>
          <p:nvPr userDrawn="1"/>
        </p:nvSpPr>
        <p:spPr>
          <a:xfrm rot="10800000">
            <a:off x="7805434" y="-1"/>
            <a:ext cx="1347146" cy="1347146"/>
          </a:xfrm>
          <a:prstGeom prst="rtTriangle">
            <a:avLst/>
          </a:prstGeom>
          <a:gradFill flip="none" rotWithShape="1">
            <a:gsLst>
              <a:gs pos="0">
                <a:srgbClr val="8FA83D"/>
              </a:gs>
              <a:gs pos="100000">
                <a:srgbClr val="B8D84F"/>
              </a:gs>
            </a:gsLst>
            <a:lin ang="5700000" scaled="0"/>
            <a:tileRect/>
          </a:gradFill>
          <a:ln>
            <a:noFill/>
          </a:ln>
          <a:effectLst>
            <a:outerShdw blurRad="50800" dist="12700" dir="6540000" algn="tl" rotWithShape="0">
              <a:schemeClr val="tx1">
                <a:alpha val="8000"/>
              </a:scheme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pic>
        <p:nvPicPr>
          <p:cNvPr id="19" name="図 18" descr="pts-logo-landscap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700000">
            <a:off x="-87470" y="3740295"/>
            <a:ext cx="4712378" cy="1425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kumimoji="1" lang="en-US" altLang="ja-JP"/>
              <a:t>Click to edit Master title style</a:t>
            </a:r>
            <a:endParaRPr kumimoji="1" lang="ja-JP" altLang="en-US"/>
          </a:p>
        </p:txBody>
      </p:sp>
      <p:sp>
        <p:nvSpPr>
          <p:cNvPr id="3" name="コンテンツ プレースホルダー 2"/>
          <p:cNvSpPr>
            <a:spLocks noGrp="1"/>
          </p:cNvSpPr>
          <p:nvPr>
            <p:ph idx="1"/>
          </p:nvPr>
        </p:nvSpPr>
        <p:spPr/>
        <p:txBody>
          <a:bodyPr/>
          <a:lstStyle>
            <a:lvl1pPr>
              <a:defRPr sz="2500">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kumimoji="1" lang="en-US" altLang="ja-JP"/>
              <a:t>Edit Master text styles</a:t>
            </a:r>
            <a:endParaRPr kumimoji="1" lang="en-US" altLang="ja-JP"/>
          </a:p>
          <a:p>
            <a:pPr lvl="1"/>
            <a:r>
              <a:rPr kumimoji="1" lang="en-US" altLang="ja-JP"/>
              <a:t>Second level</a:t>
            </a:r>
            <a:endParaRPr kumimoji="1" lang="en-US" altLang="ja-JP"/>
          </a:p>
          <a:p>
            <a:pPr lvl="2"/>
            <a:r>
              <a:rPr kumimoji="1" lang="en-US" altLang="ja-JP"/>
              <a:t>Third level</a:t>
            </a:r>
            <a:endParaRPr kumimoji="1" lang="en-US" altLang="ja-JP"/>
          </a:p>
          <a:p>
            <a:pPr lvl="3"/>
            <a:r>
              <a:rPr kumimoji="1" lang="en-US" altLang="ja-JP"/>
              <a:t>Fourth level</a:t>
            </a:r>
            <a:endParaRPr kumimoji="1" lang="en-US" altLang="ja-JP"/>
          </a:p>
          <a:p>
            <a:pPr lvl="4"/>
            <a:r>
              <a:rPr kumimoji="1" lang="en-US" altLang="ja-JP"/>
              <a:t>Fifth level</a:t>
            </a:r>
            <a:endParaRPr kumimoji="1" lang="ja-JP" altLang="en-US" dirty="0"/>
          </a:p>
        </p:txBody>
      </p:sp>
      <p:sp>
        <p:nvSpPr>
          <p:cNvPr id="4" name="日付プレースホルダー 3"/>
          <p:cNvSpPr>
            <a:spLocks noGrp="1"/>
          </p:cNvSpPr>
          <p:nvPr>
            <p:ph type="dt" sz="half" idx="10"/>
          </p:nvPr>
        </p:nvSpPr>
        <p:spPr/>
        <p:txBody>
          <a:bodyPr/>
          <a:lstStyle/>
          <a:p>
            <a:r>
              <a:rPr lang="en-US" altLang="ja-JP">
                <a:sym typeface="+mn-ea"/>
              </a:rPr>
              <a:t>26 November 2020</a:t>
            </a:r>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a:t>LAMPART</a:t>
            </a:r>
            <a:endParaRPr kumimoji="1" lang="ja-JP" altLang="en-US"/>
          </a:p>
        </p:txBody>
      </p:sp>
      <p:sp>
        <p:nvSpPr>
          <p:cNvPr id="6" name="スライド番号プレースホルダー 5"/>
          <p:cNvSpPr>
            <a:spLocks noGrp="1"/>
          </p:cNvSpPr>
          <p:nvPr>
            <p:ph type="sldNum" sz="quarter" idx="12"/>
          </p:nvPr>
        </p:nvSpPr>
        <p:spPr/>
        <p:txBody>
          <a:bodyPr/>
          <a:lstStyle/>
          <a:p>
            <a:fld id="{C461C328-E9FF-BE48-9F5C-B11C11EC60FE}" type="slidenum">
              <a:rPr kumimoji="1" lang="ja-JP" altLang="en-US" smtClean="0"/>
            </a:fld>
            <a:endParaRPr kumimoji="1" lang="ja-JP" altLang="en-US"/>
          </a:p>
        </p:txBody>
      </p:sp>
      <p:cxnSp>
        <p:nvCxnSpPr>
          <p:cNvPr id="7" name="直線コネクタ 6"/>
          <p:cNvCxnSpPr/>
          <p:nvPr userDrawn="1"/>
        </p:nvCxnSpPr>
        <p:spPr>
          <a:xfrm>
            <a:off x="0" y="1364298"/>
            <a:ext cx="9144000" cy="0"/>
          </a:xfrm>
          <a:prstGeom prst="line">
            <a:avLst/>
          </a:prstGeom>
          <a:ln w="12700" cmpd="sng">
            <a:solidFill>
              <a:srgbClr val="B8D84F"/>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381107"/>
            <a:ext cx="7772400" cy="844444"/>
          </a:xfrm>
        </p:spPr>
        <p:txBody>
          <a:bodyPr anchor="t">
            <a:normAutofit/>
          </a:bodyPr>
          <a:lstStyle>
            <a:lvl1pPr algn="l">
              <a:defRPr sz="3600" b="1" cap="all">
                <a:latin typeface="Arial" panose="020B0604020202020204" pitchFamily="34" charset="0"/>
                <a:cs typeface="Arial" panose="020B0604020202020204" pitchFamily="34" charset="0"/>
              </a:defRPr>
            </a:lvl1pPr>
          </a:lstStyle>
          <a:p>
            <a:r>
              <a:rPr kumimoji="1" lang="en-US" altLang="ja-JP"/>
              <a:t>Click to edit Master title style</a:t>
            </a:r>
            <a:endParaRPr kumimoji="1" lang="ja-JP" altLang="en-US" dirty="0"/>
          </a:p>
        </p:txBody>
      </p:sp>
      <p:sp>
        <p:nvSpPr>
          <p:cNvPr id="3" name="テキスト プレースホルダー 2"/>
          <p:cNvSpPr>
            <a:spLocks noGrp="1"/>
          </p:cNvSpPr>
          <p:nvPr>
            <p:ph type="body" idx="1"/>
          </p:nvPr>
        </p:nvSpPr>
        <p:spPr>
          <a:xfrm>
            <a:off x="722313" y="3912725"/>
            <a:ext cx="7772400" cy="442638"/>
          </a:xfrm>
        </p:spPr>
        <p:txBody>
          <a:bodyPr anchor="b"/>
          <a:lstStyle>
            <a:lvl1pPr marL="0" indent="0">
              <a:buNone/>
              <a:defRPr sz="2000">
                <a:solidFill>
                  <a:schemeClr val="tx1">
                    <a:tint val="75000"/>
                  </a:schemeClr>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en-US" altLang="ja-JP"/>
              <a:t>Edit Master text styles</a:t>
            </a:r>
            <a:endParaRPr kumimoji="1" lang="en-US" altLang="ja-JP"/>
          </a:p>
        </p:txBody>
      </p:sp>
      <p:sp>
        <p:nvSpPr>
          <p:cNvPr id="4" name="日付プレースホルダー 3"/>
          <p:cNvSpPr>
            <a:spLocks noGrp="1"/>
          </p:cNvSpPr>
          <p:nvPr>
            <p:ph type="dt" sz="half" idx="10"/>
          </p:nvPr>
        </p:nvSpPr>
        <p:spPr/>
        <p:txBody>
          <a:bodyPr/>
          <a:lstStyle/>
          <a:p>
            <a:r>
              <a:rPr lang="en-US" altLang="ja-JP">
                <a:sym typeface="+mn-ea"/>
              </a:rPr>
              <a:t>26 November 2020</a:t>
            </a:r>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a:t>LAMPART</a:t>
            </a:r>
            <a:endParaRPr kumimoji="1" lang="ja-JP" altLang="en-US"/>
          </a:p>
        </p:txBody>
      </p:sp>
      <p:sp>
        <p:nvSpPr>
          <p:cNvPr id="6" name="スライド番号プレースホルダー 5"/>
          <p:cNvSpPr>
            <a:spLocks noGrp="1"/>
          </p:cNvSpPr>
          <p:nvPr>
            <p:ph type="sldNum" sz="quarter" idx="12"/>
          </p:nvPr>
        </p:nvSpPr>
        <p:spPr/>
        <p:txBody>
          <a:bodyPr/>
          <a:lstStyle/>
          <a:p>
            <a:fld id="{C461C328-E9FF-BE48-9F5C-B11C11EC60FE}" type="slidenum">
              <a:rPr kumimoji="1" lang="ja-JP" altLang="en-US" smtClean="0"/>
            </a:fld>
            <a:endParaRPr kumimoji="1" lang="ja-JP" altLang="en-US"/>
          </a:p>
        </p:txBody>
      </p:sp>
      <p:cxnSp>
        <p:nvCxnSpPr>
          <p:cNvPr id="8" name="直線コネクタ 7"/>
          <p:cNvCxnSpPr/>
          <p:nvPr userDrawn="1"/>
        </p:nvCxnSpPr>
        <p:spPr>
          <a:xfrm>
            <a:off x="722313" y="4355363"/>
            <a:ext cx="7772400" cy="0"/>
          </a:xfrm>
          <a:prstGeom prst="line">
            <a:avLst/>
          </a:prstGeom>
          <a:ln w="19050" cmpd="sng">
            <a:solidFill>
              <a:srgbClr val="B8D84F"/>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en-US" altLang="ja-JP"/>
              <a:t>Click to edit Master title style</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ja-JP"/>
              <a:t>Edit Master text styles</a:t>
            </a:r>
            <a:endParaRPr kumimoji="1" lang="en-US" altLang="ja-JP"/>
          </a:p>
        </p:txBody>
      </p:sp>
      <p:sp>
        <p:nvSpPr>
          <p:cNvPr id="4" name="コンテンツ プレースホルダー 3"/>
          <p:cNvSpPr>
            <a:spLocks noGrp="1"/>
          </p:cNvSpPr>
          <p:nvPr>
            <p:ph sz="half" idx="2"/>
          </p:nvPr>
        </p:nvSpPr>
        <p:spPr>
          <a:xfrm>
            <a:off x="457200" y="2174875"/>
            <a:ext cx="4040188" cy="3951288"/>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kumimoji="1" lang="en-US" altLang="ja-JP"/>
              <a:t>Edit Master text styles</a:t>
            </a:r>
            <a:endParaRPr kumimoji="1" lang="en-US" altLang="ja-JP"/>
          </a:p>
          <a:p>
            <a:pPr lvl="1"/>
            <a:r>
              <a:rPr kumimoji="1" lang="en-US" altLang="ja-JP"/>
              <a:t>Second level</a:t>
            </a:r>
            <a:endParaRPr kumimoji="1" lang="en-US" altLang="ja-JP"/>
          </a:p>
          <a:p>
            <a:pPr lvl="2"/>
            <a:r>
              <a:rPr kumimoji="1" lang="en-US" altLang="ja-JP"/>
              <a:t>Third level</a:t>
            </a:r>
            <a:endParaRPr kumimoji="1" lang="en-US" altLang="ja-JP"/>
          </a:p>
          <a:p>
            <a:pPr lvl="3"/>
            <a:r>
              <a:rPr kumimoji="1" lang="en-US" altLang="ja-JP"/>
              <a:t>Fourth level</a:t>
            </a:r>
            <a:endParaRPr kumimoji="1" lang="en-US" altLang="ja-JP"/>
          </a:p>
          <a:p>
            <a:pPr lvl="4"/>
            <a:r>
              <a:rPr kumimoji="1" lang="en-US" altLang="ja-JP"/>
              <a:t>Fifth level</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ja-JP"/>
              <a:t>Edit Master text styles</a:t>
            </a:r>
            <a:endParaRPr kumimoji="1" lang="en-US" altLang="ja-JP"/>
          </a:p>
        </p:txBody>
      </p:sp>
      <p:sp>
        <p:nvSpPr>
          <p:cNvPr id="6" name="コンテンツ プレースホルダー 5"/>
          <p:cNvSpPr>
            <a:spLocks noGrp="1"/>
          </p:cNvSpPr>
          <p:nvPr>
            <p:ph sz="quarter" idx="4"/>
          </p:nvPr>
        </p:nvSpPr>
        <p:spPr>
          <a:xfrm>
            <a:off x="4645025" y="2174875"/>
            <a:ext cx="4041775" cy="3951288"/>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kumimoji="1" lang="en-US" altLang="ja-JP"/>
              <a:t>Edit Master text styles</a:t>
            </a:r>
            <a:endParaRPr kumimoji="1" lang="en-US" altLang="ja-JP"/>
          </a:p>
          <a:p>
            <a:pPr lvl="1"/>
            <a:r>
              <a:rPr kumimoji="1" lang="en-US" altLang="ja-JP"/>
              <a:t>Second level</a:t>
            </a:r>
            <a:endParaRPr kumimoji="1" lang="en-US" altLang="ja-JP"/>
          </a:p>
          <a:p>
            <a:pPr lvl="2"/>
            <a:r>
              <a:rPr kumimoji="1" lang="en-US" altLang="ja-JP"/>
              <a:t>Third level</a:t>
            </a:r>
            <a:endParaRPr kumimoji="1" lang="en-US" altLang="ja-JP"/>
          </a:p>
          <a:p>
            <a:pPr lvl="3"/>
            <a:r>
              <a:rPr kumimoji="1" lang="en-US" altLang="ja-JP"/>
              <a:t>Fourth level</a:t>
            </a:r>
            <a:endParaRPr kumimoji="1" lang="en-US" altLang="ja-JP"/>
          </a:p>
          <a:p>
            <a:pPr lvl="4"/>
            <a:r>
              <a:rPr kumimoji="1" lang="en-US" altLang="ja-JP"/>
              <a:t>Fifth level</a:t>
            </a:r>
            <a:endParaRPr kumimoji="1" lang="ja-JP" altLang="en-US"/>
          </a:p>
        </p:txBody>
      </p:sp>
      <p:sp>
        <p:nvSpPr>
          <p:cNvPr id="7" name="日付プレースホルダー 6"/>
          <p:cNvSpPr>
            <a:spLocks noGrp="1"/>
          </p:cNvSpPr>
          <p:nvPr>
            <p:ph type="dt" sz="half" idx="10"/>
          </p:nvPr>
        </p:nvSpPr>
        <p:spPr/>
        <p:txBody>
          <a:bodyPr/>
          <a:lstStyle/>
          <a:p>
            <a:r>
              <a:rPr lang="en-US" altLang="ja-JP">
                <a:sym typeface="+mn-ea"/>
              </a:rPr>
              <a:t>26 November 2020</a:t>
            </a:r>
            <a:endParaRPr kumimoji="1" lang="ja-JP" altLang="en-US"/>
          </a:p>
        </p:txBody>
      </p:sp>
      <p:sp>
        <p:nvSpPr>
          <p:cNvPr id="8" name="フッター プレースホルダー 7"/>
          <p:cNvSpPr>
            <a:spLocks noGrp="1"/>
          </p:cNvSpPr>
          <p:nvPr>
            <p:ph type="ftr" sz="quarter" idx="11"/>
          </p:nvPr>
        </p:nvSpPr>
        <p:spPr/>
        <p:txBody>
          <a:bodyPr/>
          <a:lstStyle/>
          <a:p>
            <a:r>
              <a:rPr kumimoji="1" lang="en-US" altLang="ja-JP"/>
              <a:t>LAMPART</a:t>
            </a:r>
            <a:endParaRPr kumimoji="1" lang="ja-JP" altLang="en-US"/>
          </a:p>
        </p:txBody>
      </p:sp>
      <p:sp>
        <p:nvSpPr>
          <p:cNvPr id="9" name="スライド番号プレースホルダー 8"/>
          <p:cNvSpPr>
            <a:spLocks noGrp="1"/>
          </p:cNvSpPr>
          <p:nvPr>
            <p:ph type="sldNum" sz="quarter" idx="12"/>
          </p:nvPr>
        </p:nvSpPr>
        <p:spPr/>
        <p:txBody>
          <a:bodyPr/>
          <a:lstStyle/>
          <a:p>
            <a:fld id="{C461C328-E9FF-BE48-9F5C-B11C11EC60FE}" type="slidenum">
              <a:rPr kumimoji="1" lang="ja-JP" altLang="en-US" smtClean="0"/>
            </a:fld>
            <a:endParaRPr kumimoji="1" lang="ja-JP" altLang="en-US"/>
          </a:p>
        </p:txBody>
      </p:sp>
      <p:cxnSp>
        <p:nvCxnSpPr>
          <p:cNvPr id="11" name="直線コネクタ 10"/>
          <p:cNvCxnSpPr/>
          <p:nvPr userDrawn="1"/>
        </p:nvCxnSpPr>
        <p:spPr>
          <a:xfrm>
            <a:off x="0" y="1364298"/>
            <a:ext cx="9144000" cy="0"/>
          </a:xfrm>
          <a:prstGeom prst="line">
            <a:avLst/>
          </a:prstGeom>
          <a:ln w="12700" cmpd="sng">
            <a:solidFill>
              <a:srgbClr val="B8D84F"/>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a:t>Click to edit Master title style</a:t>
            </a:r>
            <a:endParaRPr kumimoji="1" lang="ja-JP" altLang="en-US"/>
          </a:p>
        </p:txBody>
      </p:sp>
      <p:sp>
        <p:nvSpPr>
          <p:cNvPr id="3" name="日付プレースホルダー 2"/>
          <p:cNvSpPr>
            <a:spLocks noGrp="1"/>
          </p:cNvSpPr>
          <p:nvPr>
            <p:ph type="dt" sz="half" idx="10"/>
          </p:nvPr>
        </p:nvSpPr>
        <p:spPr/>
        <p:txBody>
          <a:bodyPr/>
          <a:lstStyle/>
          <a:p>
            <a:r>
              <a:rPr kumimoji="1" lang="en-US" altLang="ja-JP"/>
              <a:t>26 November 2020</a:t>
            </a:r>
            <a:endParaRPr kumimoji="1" lang="ja-JP" altLang="en-US"/>
          </a:p>
        </p:txBody>
      </p:sp>
      <p:sp>
        <p:nvSpPr>
          <p:cNvPr id="4" name="フッター プレースホルダー 3"/>
          <p:cNvSpPr>
            <a:spLocks noGrp="1"/>
          </p:cNvSpPr>
          <p:nvPr>
            <p:ph type="ftr" sz="quarter" idx="11"/>
          </p:nvPr>
        </p:nvSpPr>
        <p:spPr/>
        <p:txBody>
          <a:bodyPr/>
          <a:lstStyle/>
          <a:p>
            <a:r>
              <a:rPr kumimoji="1" lang="en-US" altLang="ja-JP"/>
              <a:t>LAMPART</a:t>
            </a:r>
            <a:endParaRPr kumimoji="1" lang="ja-JP" altLang="en-US"/>
          </a:p>
        </p:txBody>
      </p:sp>
      <p:sp>
        <p:nvSpPr>
          <p:cNvPr id="5" name="スライド番号プレースホルダー 4"/>
          <p:cNvSpPr>
            <a:spLocks noGrp="1"/>
          </p:cNvSpPr>
          <p:nvPr>
            <p:ph type="sldNum" sz="quarter" idx="12"/>
          </p:nvPr>
        </p:nvSpPr>
        <p:spPr/>
        <p:txBody>
          <a:bodyPr/>
          <a:lstStyle/>
          <a:p>
            <a:fld id="{C461C328-E9FF-BE48-9F5C-B11C11EC60FE}" type="slidenum">
              <a:rPr kumimoji="1" lang="ja-JP" altLang="en-US" smtClean="0"/>
            </a:fld>
            <a:endParaRPr kumimoji="1" lang="ja-JP" altLang="en-US"/>
          </a:p>
        </p:txBody>
      </p:sp>
      <p:cxnSp>
        <p:nvCxnSpPr>
          <p:cNvPr id="6" name="直線コネクタ 5"/>
          <p:cNvCxnSpPr/>
          <p:nvPr userDrawn="1"/>
        </p:nvCxnSpPr>
        <p:spPr>
          <a:xfrm>
            <a:off x="0" y="1364298"/>
            <a:ext cx="9144000" cy="0"/>
          </a:xfrm>
          <a:prstGeom prst="line">
            <a:avLst/>
          </a:prstGeom>
          <a:ln w="12700" cmpd="sng">
            <a:solidFill>
              <a:srgbClr val="D2F0E9"/>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r>
              <a:rPr lang="en-US" altLang="ja-JP">
                <a:sym typeface="+mn-ea"/>
              </a:rPr>
              <a:t>26 November 2020</a:t>
            </a:r>
            <a:endParaRPr kumimoji="1" lang="ja-JP" altLang="en-US"/>
          </a:p>
        </p:txBody>
      </p:sp>
      <p:sp>
        <p:nvSpPr>
          <p:cNvPr id="3" name="フッター プレースホルダー 2"/>
          <p:cNvSpPr>
            <a:spLocks noGrp="1"/>
          </p:cNvSpPr>
          <p:nvPr>
            <p:ph type="ftr" sz="quarter" idx="11"/>
          </p:nvPr>
        </p:nvSpPr>
        <p:spPr/>
        <p:txBody>
          <a:bodyPr/>
          <a:lstStyle/>
          <a:p>
            <a:r>
              <a:rPr kumimoji="1" lang="en-US" altLang="ja-JP"/>
              <a:t>LAMPART</a:t>
            </a:r>
            <a:endParaRPr kumimoji="1" lang="ja-JP" altLang="en-US"/>
          </a:p>
        </p:txBody>
      </p:sp>
      <p:sp>
        <p:nvSpPr>
          <p:cNvPr id="4" name="スライド番号プレースホルダー 3"/>
          <p:cNvSpPr>
            <a:spLocks noGrp="1"/>
          </p:cNvSpPr>
          <p:nvPr>
            <p:ph type="sldNum" sz="quarter" idx="12"/>
          </p:nvPr>
        </p:nvSpPr>
        <p:spPr/>
        <p:txBody>
          <a:bodyPr/>
          <a:lstStyle>
            <a:lvl1pPr>
              <a:defRPr sz="1300"/>
            </a:lvl1pPr>
          </a:lstStyle>
          <a:p>
            <a:fld id="{C461C328-E9FF-BE48-9F5C-B11C11EC60FE}" type="slidenum">
              <a:rPr kumimoji="1" lang="ja-JP" altLang="en-US" smtClean="0"/>
            </a:fld>
            <a:endParaRPr kumimoji="1" lang="ja-JP"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029664"/>
            <a:ext cx="3008313" cy="405435"/>
          </a:xfrm>
        </p:spPr>
        <p:txBody>
          <a:bodyPr anchor="b">
            <a:normAutofit/>
          </a:bodyPr>
          <a:lstStyle>
            <a:lvl1pPr algn="l">
              <a:defRPr sz="1600" b="1"/>
            </a:lvl1pPr>
          </a:lstStyle>
          <a:p>
            <a:r>
              <a:rPr kumimoji="1" lang="en-US" altLang="ja-JP"/>
              <a:t>Click to edit Master title style</a:t>
            </a:r>
            <a:endParaRPr kumimoji="1" lang="ja-JP" altLang="en-US"/>
          </a:p>
        </p:txBody>
      </p:sp>
      <p:sp>
        <p:nvSpPr>
          <p:cNvPr id="3" name="コンテンツ プレースホルダー 2"/>
          <p:cNvSpPr>
            <a:spLocks noGrp="1"/>
          </p:cNvSpPr>
          <p:nvPr>
            <p:ph idx="1"/>
          </p:nvPr>
        </p:nvSpPr>
        <p:spPr>
          <a:xfrm>
            <a:off x="3575050" y="1029664"/>
            <a:ext cx="5111750" cy="5096499"/>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kumimoji="1" lang="en-US" altLang="ja-JP"/>
              <a:t>Edit Master text styles</a:t>
            </a:r>
            <a:endParaRPr kumimoji="1" lang="en-US" altLang="ja-JP"/>
          </a:p>
          <a:p>
            <a:pPr lvl="1"/>
            <a:r>
              <a:rPr kumimoji="1" lang="en-US" altLang="ja-JP"/>
              <a:t>Second level</a:t>
            </a:r>
            <a:endParaRPr kumimoji="1" lang="en-US" altLang="ja-JP"/>
          </a:p>
          <a:p>
            <a:pPr lvl="2"/>
            <a:r>
              <a:rPr kumimoji="1" lang="en-US" altLang="ja-JP"/>
              <a:t>Third level</a:t>
            </a:r>
            <a:endParaRPr kumimoji="1" lang="en-US" altLang="ja-JP"/>
          </a:p>
          <a:p>
            <a:pPr lvl="3"/>
            <a:r>
              <a:rPr kumimoji="1" lang="en-US" altLang="ja-JP"/>
              <a:t>Fourth level</a:t>
            </a:r>
            <a:endParaRPr kumimoji="1" lang="en-US" altLang="ja-JP"/>
          </a:p>
          <a:p>
            <a:pPr lvl="4"/>
            <a:r>
              <a:rPr kumimoji="1" lang="en-US" altLang="ja-JP"/>
              <a:t>Fifth level</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en-US" altLang="ja-JP"/>
              <a:t>Edit Master text styles</a:t>
            </a:r>
            <a:endParaRPr kumimoji="1" lang="en-US" altLang="ja-JP"/>
          </a:p>
        </p:txBody>
      </p:sp>
      <p:sp>
        <p:nvSpPr>
          <p:cNvPr id="5" name="日付プレースホルダー 4"/>
          <p:cNvSpPr>
            <a:spLocks noGrp="1"/>
          </p:cNvSpPr>
          <p:nvPr>
            <p:ph type="dt" sz="half" idx="10"/>
          </p:nvPr>
        </p:nvSpPr>
        <p:spPr/>
        <p:txBody>
          <a:bodyPr/>
          <a:lstStyle/>
          <a:p>
            <a:r>
              <a:rPr kumimoji="1" lang="en-US" altLang="ja-JP"/>
              <a:t>26 November 2020</a:t>
            </a:r>
            <a:endParaRPr kumimoji="1" lang="ja-JP" altLang="en-US"/>
          </a:p>
        </p:txBody>
      </p:sp>
      <p:sp>
        <p:nvSpPr>
          <p:cNvPr id="6" name="フッター プレースホルダー 5"/>
          <p:cNvSpPr>
            <a:spLocks noGrp="1"/>
          </p:cNvSpPr>
          <p:nvPr>
            <p:ph type="ftr" sz="quarter" idx="11"/>
          </p:nvPr>
        </p:nvSpPr>
        <p:spPr/>
        <p:txBody>
          <a:bodyPr/>
          <a:lstStyle/>
          <a:p>
            <a:r>
              <a:rPr kumimoji="1" lang="en-US" altLang="ja-JP"/>
              <a:t>LAMPART</a:t>
            </a:r>
            <a:endParaRPr kumimoji="1" lang="ja-JP" altLang="en-US"/>
          </a:p>
        </p:txBody>
      </p:sp>
      <p:sp>
        <p:nvSpPr>
          <p:cNvPr id="7" name="スライド番号プレースホルダー 6"/>
          <p:cNvSpPr>
            <a:spLocks noGrp="1"/>
          </p:cNvSpPr>
          <p:nvPr>
            <p:ph type="sldNum" sz="quarter" idx="12"/>
          </p:nvPr>
        </p:nvSpPr>
        <p:spPr/>
        <p:txBody>
          <a:bodyPr/>
          <a:lstStyle/>
          <a:p>
            <a:fld id="{C461C328-E9FF-BE48-9F5C-B11C11EC60FE}" type="slidenum">
              <a:rPr kumimoji="1" lang="ja-JP" altLang="en-US" smtClean="0"/>
            </a:fld>
            <a:endParaRPr kumimoji="1" lang="ja-JP"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ユーザー設定レイアウト">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a:lvl1pPr>
          </a:lstStyle>
          <a:p>
            <a:r>
              <a:rPr kumimoji="1" lang="ja-JP" altLang="en-US" dirty="0"/>
              <a:t>表のカラー</a:t>
            </a:r>
            <a:endParaRPr kumimoji="1" lang="ja-JP" altLang="en-US" dirty="0"/>
          </a:p>
        </p:txBody>
      </p:sp>
      <p:sp>
        <p:nvSpPr>
          <p:cNvPr id="3" name="日付プレースホルダー 2"/>
          <p:cNvSpPr>
            <a:spLocks noGrp="1"/>
          </p:cNvSpPr>
          <p:nvPr>
            <p:ph type="dt" sz="half" idx="10"/>
          </p:nvPr>
        </p:nvSpPr>
        <p:spPr/>
        <p:txBody>
          <a:bodyPr/>
          <a:lstStyle/>
          <a:p>
            <a:r>
              <a:rPr lang="en-US" altLang="ja-JP">
                <a:sym typeface="+mn-ea"/>
              </a:rPr>
              <a:t>26 November 2020</a:t>
            </a:r>
            <a:endParaRPr lang="ja-JP" altLang="en-US" dirty="0"/>
          </a:p>
        </p:txBody>
      </p:sp>
      <p:sp>
        <p:nvSpPr>
          <p:cNvPr id="4" name="フッター プレースホルダー 3"/>
          <p:cNvSpPr>
            <a:spLocks noGrp="1"/>
          </p:cNvSpPr>
          <p:nvPr>
            <p:ph type="ftr" sz="quarter" idx="11"/>
          </p:nvPr>
        </p:nvSpPr>
        <p:spPr/>
        <p:txBody>
          <a:bodyPr/>
          <a:lstStyle/>
          <a:p>
            <a:r>
              <a:rPr lang="en-US" altLang="ja-JP"/>
              <a:t>LAMPART</a:t>
            </a:r>
            <a:endParaRPr lang="ja-JP" altLang="en-US"/>
          </a:p>
        </p:txBody>
      </p:sp>
      <p:sp>
        <p:nvSpPr>
          <p:cNvPr id="5" name="スライド番号プレースホルダー 4"/>
          <p:cNvSpPr>
            <a:spLocks noGrp="1"/>
          </p:cNvSpPr>
          <p:nvPr>
            <p:ph type="sldNum" sz="quarter" idx="12"/>
          </p:nvPr>
        </p:nvSpPr>
        <p:spPr/>
        <p:txBody>
          <a:bodyPr/>
          <a:lstStyle/>
          <a:p>
            <a:fld id="{C461C328-E9FF-BE48-9F5C-B11C11EC60FE}" type="slidenum">
              <a:rPr lang="ja-JP" altLang="en-US" smtClean="0"/>
            </a:fld>
            <a:endParaRPr lang="ja-JP" altLang="en-US"/>
          </a:p>
        </p:txBody>
      </p:sp>
      <p:graphicFrame>
        <p:nvGraphicFramePr>
          <p:cNvPr id="6" name="コンテンツ プレースホルダー 6"/>
          <p:cNvGraphicFramePr/>
          <p:nvPr userDrawn="1"/>
        </p:nvGraphicFramePr>
        <p:xfrm>
          <a:off x="457200" y="1682268"/>
          <a:ext cx="3818986" cy="1870359"/>
        </p:xfrm>
        <a:graphic>
          <a:graphicData uri="http://schemas.openxmlformats.org/drawingml/2006/table">
            <a:tbl>
              <a:tblPr firstRow="1" bandRow="1">
                <a:tableStyleId>{72833802-FEF1-4C79-8D5D-14CF1EAF98D9}</a:tableStyleId>
              </a:tblPr>
              <a:tblGrid>
                <a:gridCol w="1909493"/>
                <a:gridCol w="1909493"/>
              </a:tblGrid>
              <a:tr h="408231">
                <a:tc>
                  <a:txBody>
                    <a:bodyPr/>
                    <a:lstStyle/>
                    <a:p>
                      <a:pPr algn="ctr"/>
                      <a:r>
                        <a:rPr kumimoji="1" lang="en-US" altLang="ja-JP" b="1" dirty="0">
                          <a:solidFill>
                            <a:schemeClr val="accent5">
                              <a:lumMod val="50000"/>
                            </a:schemeClr>
                          </a:solidFill>
                          <a:latin typeface="+mn-ea"/>
                          <a:ea typeface="+mn-ea"/>
                          <a:cs typeface="ヒラギノ角ゴ Pro W6"/>
                        </a:rPr>
                        <a:t>Header</a:t>
                      </a:r>
                      <a:endParaRPr kumimoji="1" lang="en-US" altLang="ja-JP" b="1" dirty="0">
                        <a:solidFill>
                          <a:schemeClr val="accent5">
                            <a:lumMod val="50000"/>
                          </a:schemeClr>
                        </a:solidFill>
                        <a:latin typeface="+mn-ea"/>
                        <a:ea typeface="+mn-ea"/>
                        <a:cs typeface="ヒラギノ角ゴ Pro W6"/>
                      </a:endParaRPr>
                    </a:p>
                  </a:txBody>
                  <a:tcPr anchor="ctr">
                    <a:lnL w="12700" cap="flat" cmpd="sng" algn="ctr">
                      <a:solidFill>
                        <a:srgbClr val="A5D848">
                          <a:lumMod val="75000"/>
                        </a:srgbClr>
                      </a:solidFill>
                      <a:prstDash val="solid"/>
                      <a:round/>
                      <a:headEnd type="none" w="med" len="med"/>
                      <a:tailEnd type="none" w="med" len="med"/>
                    </a:lnL>
                    <a:lnR w="12700" cap="flat" cmpd="sng" algn="ctr">
                      <a:solidFill>
                        <a:srgbClr val="A5D848">
                          <a:lumMod val="75000"/>
                        </a:srgbClr>
                      </a:solidFill>
                      <a:prstDash val="solid"/>
                      <a:round/>
                      <a:headEnd type="none" w="med" len="med"/>
                      <a:tailEnd type="none" w="med" len="med"/>
                    </a:lnR>
                    <a:lnT w="12700" cap="flat" cmpd="sng" algn="ctr">
                      <a:solidFill>
                        <a:srgbClr val="A5D848">
                          <a:lumMod val="75000"/>
                        </a:srgbClr>
                      </a:solidFill>
                      <a:prstDash val="solid"/>
                      <a:round/>
                      <a:headEnd type="none" w="med" len="med"/>
                      <a:tailEnd type="none" w="med" len="med"/>
                    </a:lnT>
                    <a:lnB w="12700" cap="flat" cmpd="sng" algn="ctr">
                      <a:solidFill>
                        <a:srgbClr val="A5D848">
                          <a:lumMod val="75000"/>
                        </a:srgbClr>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en-US" altLang="ja-JP" b="1" dirty="0">
                          <a:solidFill>
                            <a:schemeClr val="accent5">
                              <a:lumMod val="50000"/>
                            </a:schemeClr>
                          </a:solidFill>
                          <a:latin typeface="+mn-ea"/>
                          <a:ea typeface="+mn-ea"/>
                          <a:cs typeface="ヒラギノ角ゴ Pro W6"/>
                        </a:rPr>
                        <a:t>Header</a:t>
                      </a:r>
                      <a:endParaRPr kumimoji="1" lang="en-US" altLang="ja-JP" b="1" dirty="0">
                        <a:solidFill>
                          <a:schemeClr val="accent5">
                            <a:lumMod val="50000"/>
                          </a:schemeClr>
                        </a:solidFill>
                        <a:latin typeface="+mn-ea"/>
                        <a:ea typeface="+mn-ea"/>
                        <a:cs typeface="ヒラギノ角ゴ Pro W6"/>
                      </a:endParaRPr>
                    </a:p>
                  </a:txBody>
                  <a:tcPr anchor="ctr">
                    <a:lnL w="12700" cap="flat" cmpd="sng" algn="ctr">
                      <a:solidFill>
                        <a:srgbClr val="A5D848">
                          <a:lumMod val="75000"/>
                        </a:srgbClr>
                      </a:solidFill>
                      <a:prstDash val="solid"/>
                      <a:round/>
                      <a:headEnd type="none" w="med" len="med"/>
                      <a:tailEnd type="none" w="med" len="med"/>
                    </a:lnL>
                    <a:lnR w="12700" cap="flat" cmpd="sng" algn="ctr">
                      <a:solidFill>
                        <a:srgbClr val="A5D848">
                          <a:lumMod val="75000"/>
                        </a:srgbClr>
                      </a:solidFill>
                      <a:prstDash val="solid"/>
                      <a:round/>
                      <a:headEnd type="none" w="med" len="med"/>
                      <a:tailEnd type="none" w="med" len="med"/>
                    </a:lnR>
                    <a:lnT w="12700" cap="flat" cmpd="sng" algn="ctr">
                      <a:solidFill>
                        <a:srgbClr val="A5D848">
                          <a:lumMod val="75000"/>
                        </a:srgbClr>
                      </a:solidFill>
                      <a:prstDash val="solid"/>
                      <a:round/>
                      <a:headEnd type="none" w="med" len="med"/>
                      <a:tailEnd type="none" w="med" len="med"/>
                    </a:lnT>
                    <a:lnB w="12700" cap="flat" cmpd="sng" algn="ctr">
                      <a:solidFill>
                        <a:srgbClr val="A5D848">
                          <a:lumMod val="75000"/>
                        </a:srgbClr>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r>
              <a:tr h="365532">
                <a:tc>
                  <a:txBody>
                    <a:bodyPr/>
                    <a:lstStyle/>
                    <a:p>
                      <a:pPr algn="ct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A5D848">
                          <a:lumMod val="75000"/>
                        </a:srgbClr>
                      </a:solidFill>
                      <a:prstDash val="solid"/>
                      <a:round/>
                      <a:headEnd type="none" w="med" len="med"/>
                      <a:tailEnd type="none" w="med" len="med"/>
                    </a:lnL>
                    <a:lnR w="12700" cap="flat" cmpd="sng" algn="ctr">
                      <a:solidFill>
                        <a:srgbClr val="A5D848">
                          <a:lumMod val="75000"/>
                        </a:srgbClr>
                      </a:solidFill>
                      <a:prstDash val="solid"/>
                      <a:round/>
                      <a:headEnd type="none" w="med" len="med"/>
                      <a:tailEnd type="none" w="med" len="med"/>
                    </a:lnR>
                    <a:lnT w="12700" cap="flat" cmpd="sng" algn="ctr">
                      <a:solidFill>
                        <a:srgbClr val="A5D848">
                          <a:lumMod val="75000"/>
                        </a:srgbClr>
                      </a:solidFill>
                      <a:prstDash val="solid"/>
                      <a:round/>
                      <a:headEnd type="none" w="med" len="med"/>
                      <a:tailEnd type="none" w="med" len="med"/>
                    </a:lnT>
                    <a:lnB w="12700" cap="flat" cmpd="sng" algn="ctr">
                      <a:solidFill>
                        <a:srgbClr val="A5D848">
                          <a:lumMod val="75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A5D848">
                          <a:lumMod val="75000"/>
                        </a:srgbClr>
                      </a:solidFill>
                      <a:prstDash val="solid"/>
                      <a:round/>
                      <a:headEnd type="none" w="med" len="med"/>
                      <a:tailEnd type="none" w="med" len="med"/>
                    </a:lnL>
                    <a:lnR w="12700" cap="flat" cmpd="sng" algn="ctr">
                      <a:solidFill>
                        <a:srgbClr val="A5D848">
                          <a:lumMod val="75000"/>
                        </a:srgbClr>
                      </a:solidFill>
                      <a:prstDash val="solid"/>
                      <a:round/>
                      <a:headEnd type="none" w="med" len="med"/>
                      <a:tailEnd type="none" w="med" len="med"/>
                    </a:lnR>
                    <a:lnT w="12700" cap="flat" cmpd="sng" algn="ctr">
                      <a:solidFill>
                        <a:srgbClr val="A5D848">
                          <a:lumMod val="75000"/>
                        </a:srgbClr>
                      </a:solidFill>
                      <a:prstDash val="solid"/>
                      <a:round/>
                      <a:headEnd type="none" w="med" len="med"/>
                      <a:tailEnd type="none" w="med" len="med"/>
                    </a:lnT>
                    <a:lnB w="12700" cap="flat" cmpd="sng" algn="ctr">
                      <a:solidFill>
                        <a:srgbClr val="A5D848">
                          <a:lumMod val="75000"/>
                        </a:srgbClr>
                      </a:solidFill>
                      <a:prstDash val="solid"/>
                      <a:round/>
                      <a:headEnd type="none" w="med" len="med"/>
                      <a:tailEnd type="none" w="med" len="med"/>
                    </a:lnB>
                    <a:lnTlToBr w="12700" cmpd="sng">
                      <a:noFill/>
                      <a:prstDash val="solid"/>
                    </a:lnTlToBr>
                    <a:lnBlToTr w="12700" cmpd="sng">
                      <a:noFill/>
                      <a:prstDash val="solid"/>
                    </a:lnBlToTr>
                  </a:tcPr>
                </a:tc>
              </a:tr>
              <a:tr h="365125">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A5D848">
                          <a:lumMod val="75000"/>
                        </a:srgbClr>
                      </a:solidFill>
                      <a:prstDash val="solid"/>
                      <a:round/>
                      <a:headEnd type="none" w="med" len="med"/>
                      <a:tailEnd type="none" w="med" len="med"/>
                    </a:lnL>
                    <a:lnR w="12700" cap="flat" cmpd="sng" algn="ctr">
                      <a:solidFill>
                        <a:srgbClr val="A5D848">
                          <a:lumMod val="75000"/>
                        </a:srgbClr>
                      </a:solidFill>
                      <a:prstDash val="solid"/>
                      <a:round/>
                      <a:headEnd type="none" w="med" len="med"/>
                      <a:tailEnd type="none" w="med" len="med"/>
                    </a:lnR>
                    <a:lnT w="12700" cap="flat" cmpd="sng" algn="ctr">
                      <a:solidFill>
                        <a:srgbClr val="A5D848">
                          <a:lumMod val="75000"/>
                        </a:srgbClr>
                      </a:solidFill>
                      <a:prstDash val="solid"/>
                      <a:round/>
                      <a:headEnd type="none" w="med" len="med"/>
                      <a:tailEnd type="none" w="med" len="med"/>
                    </a:lnT>
                    <a:lnB w="12700" cap="flat" cmpd="sng" algn="ctr">
                      <a:solidFill>
                        <a:srgbClr val="A5D848">
                          <a:lumMod val="75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A5D848">
                          <a:lumMod val="75000"/>
                        </a:srgbClr>
                      </a:solidFill>
                      <a:prstDash val="solid"/>
                      <a:round/>
                      <a:headEnd type="none" w="med" len="med"/>
                      <a:tailEnd type="none" w="med" len="med"/>
                    </a:lnL>
                    <a:lnR w="12700" cap="flat" cmpd="sng" algn="ctr">
                      <a:solidFill>
                        <a:srgbClr val="A5D848">
                          <a:lumMod val="75000"/>
                        </a:srgbClr>
                      </a:solidFill>
                      <a:prstDash val="solid"/>
                      <a:round/>
                      <a:headEnd type="none" w="med" len="med"/>
                      <a:tailEnd type="none" w="med" len="med"/>
                    </a:lnR>
                    <a:lnT w="12700" cap="flat" cmpd="sng" algn="ctr">
                      <a:solidFill>
                        <a:srgbClr val="A5D848">
                          <a:lumMod val="75000"/>
                        </a:srgbClr>
                      </a:solidFill>
                      <a:prstDash val="solid"/>
                      <a:round/>
                      <a:headEnd type="none" w="med" len="med"/>
                      <a:tailEnd type="none" w="med" len="med"/>
                    </a:lnT>
                    <a:lnB w="12700" cap="flat" cmpd="sng" algn="ctr">
                      <a:solidFill>
                        <a:srgbClr val="A5D848">
                          <a:lumMod val="75000"/>
                        </a:srgbClr>
                      </a:solidFill>
                      <a:prstDash val="solid"/>
                      <a:round/>
                      <a:headEnd type="none" w="med" len="med"/>
                      <a:tailEnd type="none" w="med" len="med"/>
                    </a:lnB>
                    <a:lnTlToBr w="12700" cmpd="sng">
                      <a:noFill/>
                      <a:prstDash val="solid"/>
                    </a:lnTlToBr>
                    <a:lnBlToTr w="12700" cmpd="sng">
                      <a:noFill/>
                      <a:prstDash val="solid"/>
                    </a:lnBlToTr>
                  </a:tcPr>
                </a:tc>
              </a:tr>
              <a:tr h="365532">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A5D848">
                          <a:lumMod val="75000"/>
                        </a:srgbClr>
                      </a:solidFill>
                      <a:prstDash val="solid"/>
                      <a:round/>
                      <a:headEnd type="none" w="med" len="med"/>
                      <a:tailEnd type="none" w="med" len="med"/>
                    </a:lnL>
                    <a:lnR w="12700" cap="flat" cmpd="sng" algn="ctr">
                      <a:solidFill>
                        <a:srgbClr val="A5D848">
                          <a:lumMod val="75000"/>
                        </a:srgbClr>
                      </a:solidFill>
                      <a:prstDash val="solid"/>
                      <a:round/>
                      <a:headEnd type="none" w="med" len="med"/>
                      <a:tailEnd type="none" w="med" len="med"/>
                    </a:lnR>
                    <a:lnT w="12700" cap="flat" cmpd="sng" algn="ctr">
                      <a:solidFill>
                        <a:srgbClr val="A5D848">
                          <a:lumMod val="75000"/>
                        </a:srgbClr>
                      </a:solidFill>
                      <a:prstDash val="solid"/>
                      <a:round/>
                      <a:headEnd type="none" w="med" len="med"/>
                      <a:tailEnd type="none" w="med" len="med"/>
                    </a:lnT>
                    <a:lnB w="12700" cap="flat" cmpd="sng" algn="ctr">
                      <a:solidFill>
                        <a:srgbClr val="A5D848">
                          <a:lumMod val="75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A5D848">
                          <a:lumMod val="75000"/>
                        </a:srgbClr>
                      </a:solidFill>
                      <a:prstDash val="solid"/>
                      <a:round/>
                      <a:headEnd type="none" w="med" len="med"/>
                      <a:tailEnd type="none" w="med" len="med"/>
                    </a:lnL>
                    <a:lnR w="12700" cap="flat" cmpd="sng" algn="ctr">
                      <a:solidFill>
                        <a:srgbClr val="A5D848">
                          <a:lumMod val="75000"/>
                        </a:srgbClr>
                      </a:solidFill>
                      <a:prstDash val="solid"/>
                      <a:round/>
                      <a:headEnd type="none" w="med" len="med"/>
                      <a:tailEnd type="none" w="med" len="med"/>
                    </a:lnR>
                    <a:lnT w="12700" cap="flat" cmpd="sng" algn="ctr">
                      <a:solidFill>
                        <a:srgbClr val="A5D848">
                          <a:lumMod val="75000"/>
                        </a:srgbClr>
                      </a:solidFill>
                      <a:prstDash val="solid"/>
                      <a:round/>
                      <a:headEnd type="none" w="med" len="med"/>
                      <a:tailEnd type="none" w="med" len="med"/>
                    </a:lnT>
                    <a:lnB w="12700" cap="flat" cmpd="sng" algn="ctr">
                      <a:solidFill>
                        <a:srgbClr val="A5D848">
                          <a:lumMod val="75000"/>
                        </a:srgbClr>
                      </a:solidFill>
                      <a:prstDash val="solid"/>
                      <a:round/>
                      <a:headEnd type="none" w="med" len="med"/>
                      <a:tailEnd type="none" w="med" len="med"/>
                    </a:lnB>
                    <a:lnTlToBr w="12700" cmpd="sng">
                      <a:noFill/>
                      <a:prstDash val="solid"/>
                    </a:lnTlToBr>
                    <a:lnBlToTr w="12700" cmpd="sng">
                      <a:noFill/>
                      <a:prstDash val="solid"/>
                    </a:lnBlToTr>
                  </a:tcPr>
                </a:tc>
              </a:tr>
              <a:tr h="365532">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A5D848">
                          <a:lumMod val="75000"/>
                        </a:srgbClr>
                      </a:solidFill>
                      <a:prstDash val="solid"/>
                      <a:round/>
                      <a:headEnd type="none" w="med" len="med"/>
                      <a:tailEnd type="none" w="med" len="med"/>
                    </a:lnL>
                    <a:lnR w="12700" cap="flat" cmpd="sng" algn="ctr">
                      <a:solidFill>
                        <a:srgbClr val="A5D848">
                          <a:lumMod val="75000"/>
                        </a:srgbClr>
                      </a:solidFill>
                      <a:prstDash val="solid"/>
                      <a:round/>
                      <a:headEnd type="none" w="med" len="med"/>
                      <a:tailEnd type="none" w="med" len="med"/>
                    </a:lnR>
                    <a:lnT w="12700" cap="flat" cmpd="sng" algn="ctr">
                      <a:solidFill>
                        <a:srgbClr val="A5D848">
                          <a:lumMod val="75000"/>
                        </a:srgbClr>
                      </a:solidFill>
                      <a:prstDash val="solid"/>
                      <a:round/>
                      <a:headEnd type="none" w="med" len="med"/>
                      <a:tailEnd type="none" w="med" len="med"/>
                    </a:lnT>
                    <a:lnB w="12700" cap="flat" cmpd="sng" algn="ctr">
                      <a:solidFill>
                        <a:srgbClr val="A5D848">
                          <a:lumMod val="75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A5D848">
                          <a:lumMod val="75000"/>
                        </a:srgbClr>
                      </a:solidFill>
                      <a:prstDash val="solid"/>
                      <a:round/>
                      <a:headEnd type="none" w="med" len="med"/>
                      <a:tailEnd type="none" w="med" len="med"/>
                    </a:lnL>
                    <a:lnR w="12700" cap="flat" cmpd="sng" algn="ctr">
                      <a:solidFill>
                        <a:srgbClr val="A5D848">
                          <a:lumMod val="75000"/>
                        </a:srgbClr>
                      </a:solidFill>
                      <a:prstDash val="solid"/>
                      <a:round/>
                      <a:headEnd type="none" w="med" len="med"/>
                      <a:tailEnd type="none" w="med" len="med"/>
                    </a:lnR>
                    <a:lnT w="12700" cap="flat" cmpd="sng" algn="ctr">
                      <a:solidFill>
                        <a:srgbClr val="A5D848">
                          <a:lumMod val="75000"/>
                        </a:srgbClr>
                      </a:solidFill>
                      <a:prstDash val="solid"/>
                      <a:round/>
                      <a:headEnd type="none" w="med" len="med"/>
                      <a:tailEnd type="none" w="med" len="med"/>
                    </a:lnT>
                    <a:lnB w="12700" cap="flat" cmpd="sng" algn="ctr">
                      <a:solidFill>
                        <a:srgbClr val="A5D848">
                          <a:lumMod val="75000"/>
                        </a:srgbClr>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7" name="コンテンツ プレースホルダー 6"/>
          <p:cNvGraphicFramePr/>
          <p:nvPr userDrawn="1"/>
        </p:nvGraphicFramePr>
        <p:xfrm>
          <a:off x="4867814" y="1682268"/>
          <a:ext cx="3818986" cy="1870359"/>
        </p:xfrm>
        <a:graphic>
          <a:graphicData uri="http://schemas.openxmlformats.org/drawingml/2006/table">
            <a:tbl>
              <a:tblPr firstRow="1" bandRow="1">
                <a:tableStyleId>{72833802-FEF1-4C79-8D5D-14CF1EAF98D9}</a:tableStyleId>
              </a:tblPr>
              <a:tblGrid>
                <a:gridCol w="1909493"/>
                <a:gridCol w="1909493"/>
              </a:tblGrid>
              <a:tr h="408231">
                <a:tc>
                  <a:txBody>
                    <a:bodyPr/>
                    <a:lstStyle/>
                    <a:p>
                      <a:pPr algn="ctr"/>
                      <a:r>
                        <a:rPr kumimoji="1" lang="en-US" altLang="ja-JP" b="1" dirty="0">
                          <a:solidFill>
                            <a:schemeClr val="bg1"/>
                          </a:solidFill>
                          <a:effectLst>
                            <a:outerShdw dist="25400" dir="16200000" algn="tl" rotWithShape="0">
                              <a:schemeClr val="accent4">
                                <a:lumMod val="50000"/>
                                <a:alpha val="25000"/>
                              </a:schemeClr>
                            </a:outerShdw>
                          </a:effectLst>
                          <a:latin typeface="+mn-ea"/>
                          <a:ea typeface="+mn-ea"/>
                          <a:cs typeface="ヒラギノ角ゴ Pro W6"/>
                        </a:rPr>
                        <a:t>Header</a:t>
                      </a:r>
                      <a:endParaRPr kumimoji="1" lang="en-US" altLang="ja-JP" b="1" dirty="0">
                        <a:solidFill>
                          <a:schemeClr val="bg1"/>
                        </a:solidFill>
                        <a:effectLst>
                          <a:outerShdw dist="25400" dir="16200000" algn="tl" rotWithShape="0">
                            <a:schemeClr val="accent4">
                              <a:lumMod val="50000"/>
                              <a:alpha val="25000"/>
                            </a:schemeClr>
                          </a:outerShdw>
                        </a:effectLst>
                        <a:latin typeface="+mn-ea"/>
                        <a:ea typeface="+mn-ea"/>
                        <a:cs typeface="ヒラギノ角ゴ Pro W6"/>
                      </a:endParaRPr>
                    </a:p>
                  </a:txBody>
                  <a:tcPr anchor="ctr">
                    <a:lnL w="12700" cap="flat" cmpd="sng" algn="ctr">
                      <a:solidFill>
                        <a:srgbClr val="A5D848">
                          <a:lumMod val="50000"/>
                        </a:srgbClr>
                      </a:solidFill>
                      <a:prstDash val="solid"/>
                      <a:round/>
                      <a:headEnd type="none" w="med" len="med"/>
                      <a:tailEnd type="none" w="med" len="med"/>
                    </a:lnL>
                    <a:lnR w="12700" cap="flat" cmpd="sng" algn="ctr">
                      <a:solidFill>
                        <a:srgbClr val="A5D848">
                          <a:lumMod val="50000"/>
                        </a:srgbClr>
                      </a:solidFill>
                      <a:prstDash val="solid"/>
                      <a:round/>
                      <a:headEnd type="none" w="med" len="med"/>
                      <a:tailEnd type="none" w="med" len="med"/>
                    </a:lnR>
                    <a:lnT w="12700" cap="flat" cmpd="sng" algn="ctr">
                      <a:solidFill>
                        <a:srgbClr val="A5D848">
                          <a:lumMod val="50000"/>
                        </a:srgbClr>
                      </a:solidFill>
                      <a:prstDash val="solid"/>
                      <a:round/>
                      <a:headEnd type="none" w="med" len="med"/>
                      <a:tailEnd type="none" w="med" len="med"/>
                    </a:lnT>
                    <a:lnB w="12700" cap="flat" cmpd="sng" algn="ctr">
                      <a:solidFill>
                        <a:srgbClr val="A5D848">
                          <a:lumMod val="50000"/>
                        </a:srgbClr>
                      </a:solidFill>
                      <a:prstDash val="solid"/>
                      <a:round/>
                      <a:headEnd type="none" w="med" len="med"/>
                      <a:tailEnd type="none" w="med" len="med"/>
                    </a:lnB>
                    <a:lnTlToBr w="12700" cmpd="sng">
                      <a:noFill/>
                      <a:prstDash val="solid"/>
                    </a:lnTlToBr>
                    <a:lnBlToTr w="12700" cmpd="sng">
                      <a:noFill/>
                      <a:prstDash val="solid"/>
                    </a:lnBlToTr>
                    <a:solidFill>
                      <a:schemeClr val="accent5">
                        <a:lumMod val="75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en-US" altLang="ja-JP" b="1" dirty="0">
                          <a:solidFill>
                            <a:schemeClr val="bg1"/>
                          </a:solidFill>
                          <a:effectLst>
                            <a:outerShdw dist="25400" dir="16200000" algn="tl" rotWithShape="0">
                              <a:schemeClr val="accent4">
                                <a:lumMod val="50000"/>
                                <a:alpha val="25000"/>
                              </a:schemeClr>
                            </a:outerShdw>
                          </a:effectLst>
                          <a:latin typeface="+mn-ea"/>
                          <a:ea typeface="+mn-ea"/>
                          <a:cs typeface="ヒラギノ角ゴ Pro W6"/>
                        </a:rPr>
                        <a:t>Header</a:t>
                      </a:r>
                      <a:endParaRPr kumimoji="1" lang="en-US" altLang="ja-JP" b="1" dirty="0">
                        <a:solidFill>
                          <a:schemeClr val="bg1"/>
                        </a:solidFill>
                        <a:effectLst>
                          <a:outerShdw dist="25400" dir="16200000" algn="tl" rotWithShape="0">
                            <a:schemeClr val="accent4">
                              <a:lumMod val="50000"/>
                              <a:alpha val="25000"/>
                            </a:schemeClr>
                          </a:outerShdw>
                        </a:effectLst>
                        <a:latin typeface="+mn-ea"/>
                        <a:ea typeface="+mn-ea"/>
                        <a:cs typeface="ヒラギノ角ゴ Pro W6"/>
                      </a:endParaRPr>
                    </a:p>
                  </a:txBody>
                  <a:tcPr anchor="ctr">
                    <a:lnL w="12700" cap="flat" cmpd="sng" algn="ctr">
                      <a:solidFill>
                        <a:srgbClr val="A5D848">
                          <a:lumMod val="50000"/>
                        </a:srgbClr>
                      </a:solidFill>
                      <a:prstDash val="solid"/>
                      <a:round/>
                      <a:headEnd type="none" w="med" len="med"/>
                      <a:tailEnd type="none" w="med" len="med"/>
                    </a:lnL>
                    <a:lnR w="12700" cap="flat" cmpd="sng" algn="ctr">
                      <a:solidFill>
                        <a:srgbClr val="A5D848">
                          <a:lumMod val="50000"/>
                        </a:srgbClr>
                      </a:solidFill>
                      <a:prstDash val="solid"/>
                      <a:round/>
                      <a:headEnd type="none" w="med" len="med"/>
                      <a:tailEnd type="none" w="med" len="med"/>
                    </a:lnR>
                    <a:lnT w="12700" cap="flat" cmpd="sng" algn="ctr">
                      <a:solidFill>
                        <a:srgbClr val="A5D848">
                          <a:lumMod val="50000"/>
                        </a:srgbClr>
                      </a:solidFill>
                      <a:prstDash val="solid"/>
                      <a:round/>
                      <a:headEnd type="none" w="med" len="med"/>
                      <a:tailEnd type="none" w="med" len="med"/>
                    </a:lnT>
                    <a:lnB w="12700" cap="flat" cmpd="sng" algn="ctr">
                      <a:solidFill>
                        <a:srgbClr val="A5D848">
                          <a:lumMod val="50000"/>
                        </a:srgbClr>
                      </a:solidFill>
                      <a:prstDash val="solid"/>
                      <a:round/>
                      <a:headEnd type="none" w="med" len="med"/>
                      <a:tailEnd type="none" w="med" len="med"/>
                    </a:lnB>
                    <a:lnTlToBr w="12700" cmpd="sng">
                      <a:noFill/>
                      <a:prstDash val="solid"/>
                    </a:lnTlToBr>
                    <a:lnBlToTr w="12700" cmpd="sng">
                      <a:noFill/>
                      <a:prstDash val="solid"/>
                    </a:lnBlToTr>
                    <a:solidFill>
                      <a:schemeClr val="accent5">
                        <a:lumMod val="75000"/>
                      </a:schemeClr>
                    </a:solidFill>
                  </a:tcPr>
                </a:tc>
              </a:tr>
              <a:tr h="365532">
                <a:tc>
                  <a:txBody>
                    <a:bodyPr/>
                    <a:lstStyle/>
                    <a:p>
                      <a:pPr algn="ct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A5D848">
                          <a:lumMod val="50000"/>
                        </a:srgbClr>
                      </a:solidFill>
                      <a:prstDash val="solid"/>
                      <a:round/>
                      <a:headEnd type="none" w="med" len="med"/>
                      <a:tailEnd type="none" w="med" len="med"/>
                    </a:lnL>
                    <a:lnR w="12700" cap="flat" cmpd="sng" algn="ctr">
                      <a:solidFill>
                        <a:srgbClr val="A5D848">
                          <a:lumMod val="50000"/>
                        </a:srgbClr>
                      </a:solidFill>
                      <a:prstDash val="solid"/>
                      <a:round/>
                      <a:headEnd type="none" w="med" len="med"/>
                      <a:tailEnd type="none" w="med" len="med"/>
                    </a:lnR>
                    <a:lnT w="12700" cap="flat" cmpd="sng" algn="ctr">
                      <a:solidFill>
                        <a:srgbClr val="A5D848">
                          <a:lumMod val="50000"/>
                        </a:srgbClr>
                      </a:solidFill>
                      <a:prstDash val="solid"/>
                      <a:round/>
                      <a:headEnd type="none" w="med" len="med"/>
                      <a:tailEnd type="none" w="med" len="med"/>
                    </a:lnT>
                    <a:lnB w="12700" cap="flat" cmpd="sng" algn="ctr">
                      <a:solidFill>
                        <a:srgbClr val="A5D848">
                          <a:lumMod val="5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A5D848">
                          <a:lumMod val="50000"/>
                        </a:srgbClr>
                      </a:solidFill>
                      <a:prstDash val="solid"/>
                      <a:round/>
                      <a:headEnd type="none" w="med" len="med"/>
                      <a:tailEnd type="none" w="med" len="med"/>
                    </a:lnL>
                    <a:lnR w="12700" cap="flat" cmpd="sng" algn="ctr">
                      <a:solidFill>
                        <a:srgbClr val="A5D848">
                          <a:lumMod val="50000"/>
                        </a:srgbClr>
                      </a:solidFill>
                      <a:prstDash val="solid"/>
                      <a:round/>
                      <a:headEnd type="none" w="med" len="med"/>
                      <a:tailEnd type="none" w="med" len="med"/>
                    </a:lnR>
                    <a:lnT w="12700" cap="flat" cmpd="sng" algn="ctr">
                      <a:solidFill>
                        <a:srgbClr val="A5D848">
                          <a:lumMod val="50000"/>
                        </a:srgbClr>
                      </a:solidFill>
                      <a:prstDash val="solid"/>
                      <a:round/>
                      <a:headEnd type="none" w="med" len="med"/>
                      <a:tailEnd type="none" w="med" len="med"/>
                    </a:lnT>
                    <a:lnB w="12700" cap="flat" cmpd="sng" algn="ctr">
                      <a:solidFill>
                        <a:srgbClr val="A5D848">
                          <a:lumMod val="50000"/>
                        </a:srgbClr>
                      </a:solidFill>
                      <a:prstDash val="solid"/>
                      <a:round/>
                      <a:headEnd type="none" w="med" len="med"/>
                      <a:tailEnd type="none" w="med" len="med"/>
                    </a:lnB>
                    <a:lnTlToBr w="12700" cmpd="sng">
                      <a:noFill/>
                      <a:prstDash val="solid"/>
                    </a:lnTlToBr>
                    <a:lnBlToTr w="12700" cmpd="sng">
                      <a:noFill/>
                      <a:prstDash val="solid"/>
                    </a:lnBlToTr>
                  </a:tcPr>
                </a:tc>
              </a:tr>
              <a:tr h="365532">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A5D848">
                          <a:lumMod val="50000"/>
                        </a:srgbClr>
                      </a:solidFill>
                      <a:prstDash val="solid"/>
                      <a:round/>
                      <a:headEnd type="none" w="med" len="med"/>
                      <a:tailEnd type="none" w="med" len="med"/>
                    </a:lnL>
                    <a:lnR w="12700" cap="flat" cmpd="sng" algn="ctr">
                      <a:solidFill>
                        <a:srgbClr val="A5D848">
                          <a:lumMod val="50000"/>
                        </a:srgbClr>
                      </a:solidFill>
                      <a:prstDash val="solid"/>
                      <a:round/>
                      <a:headEnd type="none" w="med" len="med"/>
                      <a:tailEnd type="none" w="med" len="med"/>
                    </a:lnR>
                    <a:lnT w="12700" cap="flat" cmpd="sng" algn="ctr">
                      <a:solidFill>
                        <a:srgbClr val="A5D848">
                          <a:lumMod val="50000"/>
                        </a:srgbClr>
                      </a:solidFill>
                      <a:prstDash val="solid"/>
                      <a:round/>
                      <a:headEnd type="none" w="med" len="med"/>
                      <a:tailEnd type="none" w="med" len="med"/>
                    </a:lnT>
                    <a:lnB w="12700" cap="flat" cmpd="sng" algn="ctr">
                      <a:solidFill>
                        <a:srgbClr val="A5D848">
                          <a:lumMod val="5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A5D848">
                          <a:lumMod val="50000"/>
                        </a:srgbClr>
                      </a:solidFill>
                      <a:prstDash val="solid"/>
                      <a:round/>
                      <a:headEnd type="none" w="med" len="med"/>
                      <a:tailEnd type="none" w="med" len="med"/>
                    </a:lnL>
                    <a:lnR w="12700" cap="flat" cmpd="sng" algn="ctr">
                      <a:solidFill>
                        <a:srgbClr val="A5D848">
                          <a:lumMod val="50000"/>
                        </a:srgbClr>
                      </a:solidFill>
                      <a:prstDash val="solid"/>
                      <a:round/>
                      <a:headEnd type="none" w="med" len="med"/>
                      <a:tailEnd type="none" w="med" len="med"/>
                    </a:lnR>
                    <a:lnT w="12700" cap="flat" cmpd="sng" algn="ctr">
                      <a:solidFill>
                        <a:srgbClr val="A5D848">
                          <a:lumMod val="50000"/>
                        </a:srgbClr>
                      </a:solidFill>
                      <a:prstDash val="solid"/>
                      <a:round/>
                      <a:headEnd type="none" w="med" len="med"/>
                      <a:tailEnd type="none" w="med" len="med"/>
                    </a:lnT>
                    <a:lnB w="12700" cap="flat" cmpd="sng" algn="ctr">
                      <a:solidFill>
                        <a:srgbClr val="A5D848">
                          <a:lumMod val="50000"/>
                        </a:srgbClr>
                      </a:solidFill>
                      <a:prstDash val="solid"/>
                      <a:round/>
                      <a:headEnd type="none" w="med" len="med"/>
                      <a:tailEnd type="none" w="med" len="med"/>
                    </a:lnB>
                    <a:lnTlToBr w="12700" cmpd="sng">
                      <a:noFill/>
                      <a:prstDash val="solid"/>
                    </a:lnTlToBr>
                    <a:lnBlToTr w="12700" cmpd="sng">
                      <a:noFill/>
                      <a:prstDash val="solid"/>
                    </a:lnBlToTr>
                  </a:tcPr>
                </a:tc>
              </a:tr>
              <a:tr h="365532">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A5D848">
                          <a:lumMod val="50000"/>
                        </a:srgbClr>
                      </a:solidFill>
                      <a:prstDash val="solid"/>
                      <a:round/>
                      <a:headEnd type="none" w="med" len="med"/>
                      <a:tailEnd type="none" w="med" len="med"/>
                    </a:lnL>
                    <a:lnR w="12700" cap="flat" cmpd="sng" algn="ctr">
                      <a:solidFill>
                        <a:srgbClr val="A5D848">
                          <a:lumMod val="50000"/>
                        </a:srgbClr>
                      </a:solidFill>
                      <a:prstDash val="solid"/>
                      <a:round/>
                      <a:headEnd type="none" w="med" len="med"/>
                      <a:tailEnd type="none" w="med" len="med"/>
                    </a:lnR>
                    <a:lnT w="12700" cap="flat" cmpd="sng" algn="ctr">
                      <a:solidFill>
                        <a:srgbClr val="A5D848">
                          <a:lumMod val="50000"/>
                        </a:srgbClr>
                      </a:solidFill>
                      <a:prstDash val="solid"/>
                      <a:round/>
                      <a:headEnd type="none" w="med" len="med"/>
                      <a:tailEnd type="none" w="med" len="med"/>
                    </a:lnT>
                    <a:lnB w="12700" cap="flat" cmpd="sng" algn="ctr">
                      <a:solidFill>
                        <a:srgbClr val="A5D848">
                          <a:lumMod val="5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A5D848">
                          <a:lumMod val="50000"/>
                        </a:srgbClr>
                      </a:solidFill>
                      <a:prstDash val="solid"/>
                      <a:round/>
                      <a:headEnd type="none" w="med" len="med"/>
                      <a:tailEnd type="none" w="med" len="med"/>
                    </a:lnL>
                    <a:lnR w="12700" cap="flat" cmpd="sng" algn="ctr">
                      <a:solidFill>
                        <a:srgbClr val="A5D848">
                          <a:lumMod val="50000"/>
                        </a:srgbClr>
                      </a:solidFill>
                      <a:prstDash val="solid"/>
                      <a:round/>
                      <a:headEnd type="none" w="med" len="med"/>
                      <a:tailEnd type="none" w="med" len="med"/>
                    </a:lnR>
                    <a:lnT w="12700" cap="flat" cmpd="sng" algn="ctr">
                      <a:solidFill>
                        <a:srgbClr val="A5D848">
                          <a:lumMod val="50000"/>
                        </a:srgbClr>
                      </a:solidFill>
                      <a:prstDash val="solid"/>
                      <a:round/>
                      <a:headEnd type="none" w="med" len="med"/>
                      <a:tailEnd type="none" w="med" len="med"/>
                    </a:lnT>
                    <a:lnB w="12700" cap="flat" cmpd="sng" algn="ctr">
                      <a:solidFill>
                        <a:srgbClr val="A5D848">
                          <a:lumMod val="50000"/>
                        </a:srgbClr>
                      </a:solidFill>
                      <a:prstDash val="solid"/>
                      <a:round/>
                      <a:headEnd type="none" w="med" len="med"/>
                      <a:tailEnd type="none" w="med" len="med"/>
                    </a:lnB>
                    <a:lnTlToBr w="12700" cmpd="sng">
                      <a:noFill/>
                      <a:prstDash val="solid"/>
                    </a:lnTlToBr>
                    <a:lnBlToTr w="12700" cmpd="sng">
                      <a:noFill/>
                      <a:prstDash val="solid"/>
                    </a:lnBlToTr>
                  </a:tcPr>
                </a:tc>
              </a:tr>
              <a:tr h="365532">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A5D848">
                          <a:lumMod val="50000"/>
                        </a:srgbClr>
                      </a:solidFill>
                      <a:prstDash val="solid"/>
                      <a:round/>
                      <a:headEnd type="none" w="med" len="med"/>
                      <a:tailEnd type="none" w="med" len="med"/>
                    </a:lnL>
                    <a:lnR w="12700" cap="flat" cmpd="sng" algn="ctr">
                      <a:solidFill>
                        <a:srgbClr val="A5D848">
                          <a:lumMod val="50000"/>
                        </a:srgbClr>
                      </a:solidFill>
                      <a:prstDash val="solid"/>
                      <a:round/>
                      <a:headEnd type="none" w="med" len="med"/>
                      <a:tailEnd type="none" w="med" len="med"/>
                    </a:lnR>
                    <a:lnT w="12700" cap="flat" cmpd="sng" algn="ctr">
                      <a:solidFill>
                        <a:srgbClr val="A5D848">
                          <a:lumMod val="50000"/>
                        </a:srgbClr>
                      </a:solidFill>
                      <a:prstDash val="solid"/>
                      <a:round/>
                      <a:headEnd type="none" w="med" len="med"/>
                      <a:tailEnd type="none" w="med" len="med"/>
                    </a:lnT>
                    <a:lnB w="12700" cap="flat" cmpd="sng" algn="ctr">
                      <a:solidFill>
                        <a:srgbClr val="A5D848">
                          <a:lumMod val="5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A5D848">
                          <a:lumMod val="50000"/>
                        </a:srgbClr>
                      </a:solidFill>
                      <a:prstDash val="solid"/>
                      <a:round/>
                      <a:headEnd type="none" w="med" len="med"/>
                      <a:tailEnd type="none" w="med" len="med"/>
                    </a:lnL>
                    <a:lnR w="12700" cap="flat" cmpd="sng" algn="ctr">
                      <a:solidFill>
                        <a:srgbClr val="A5D848">
                          <a:lumMod val="50000"/>
                        </a:srgbClr>
                      </a:solidFill>
                      <a:prstDash val="solid"/>
                      <a:round/>
                      <a:headEnd type="none" w="med" len="med"/>
                      <a:tailEnd type="none" w="med" len="med"/>
                    </a:lnR>
                    <a:lnT w="12700" cap="flat" cmpd="sng" algn="ctr">
                      <a:solidFill>
                        <a:srgbClr val="A5D848">
                          <a:lumMod val="50000"/>
                        </a:srgbClr>
                      </a:solidFill>
                      <a:prstDash val="solid"/>
                      <a:round/>
                      <a:headEnd type="none" w="med" len="med"/>
                      <a:tailEnd type="none" w="med" len="med"/>
                    </a:lnT>
                    <a:lnB w="12700" cap="flat" cmpd="sng" algn="ctr">
                      <a:solidFill>
                        <a:srgbClr val="A5D848">
                          <a:lumMod val="50000"/>
                        </a:srgbClr>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8" name="コンテンツ プレースホルダー 6"/>
          <p:cNvGraphicFramePr/>
          <p:nvPr userDrawn="1"/>
        </p:nvGraphicFramePr>
        <p:xfrm>
          <a:off x="457200" y="4045673"/>
          <a:ext cx="3818986" cy="1870359"/>
        </p:xfrm>
        <a:graphic>
          <a:graphicData uri="http://schemas.openxmlformats.org/drawingml/2006/table">
            <a:tbl>
              <a:tblPr firstRow="1" bandRow="1">
                <a:tableStyleId>{72833802-FEF1-4C79-8D5D-14CF1EAF98D9}</a:tableStyleId>
              </a:tblPr>
              <a:tblGrid>
                <a:gridCol w="1909493"/>
                <a:gridCol w="1909493"/>
              </a:tblGrid>
              <a:tr h="408231">
                <a:tc>
                  <a:txBody>
                    <a:bodyPr/>
                    <a:lstStyle/>
                    <a:p>
                      <a:pPr algn="ctr"/>
                      <a:r>
                        <a:rPr kumimoji="1" lang="en-US" altLang="ja-JP" b="1" dirty="0">
                          <a:solidFill>
                            <a:srgbClr val="E2683C"/>
                          </a:solidFill>
                          <a:latin typeface="+mn-ea"/>
                          <a:ea typeface="+mn-ea"/>
                          <a:cs typeface="ヒラギノ角ゴ Pro W6"/>
                        </a:rPr>
                        <a:t>Header</a:t>
                      </a:r>
                      <a:endParaRPr kumimoji="1" lang="en-US" altLang="ja-JP" b="1" dirty="0">
                        <a:solidFill>
                          <a:srgbClr val="E2683C"/>
                        </a:solidFill>
                        <a:latin typeface="+mn-ea"/>
                        <a:ea typeface="+mn-ea"/>
                        <a:cs typeface="ヒラギノ角ゴ Pro W6"/>
                      </a:endParaRPr>
                    </a:p>
                  </a:txBody>
                  <a:tcPr anchor="ctr">
                    <a:lnL w="12700" cap="flat" cmpd="sng" algn="ctr">
                      <a:solidFill>
                        <a:srgbClr val="FF6700">
                          <a:lumMod val="60000"/>
                          <a:lumOff val="40000"/>
                        </a:srgbClr>
                      </a:solidFill>
                      <a:prstDash val="solid"/>
                      <a:round/>
                      <a:headEnd type="none" w="med" len="med"/>
                      <a:tailEnd type="none" w="med" len="med"/>
                    </a:lnL>
                    <a:lnR w="12700" cap="flat" cmpd="sng" algn="ctr">
                      <a:solidFill>
                        <a:srgbClr val="FF6700">
                          <a:lumMod val="60000"/>
                          <a:lumOff val="40000"/>
                        </a:srgbClr>
                      </a:solidFill>
                      <a:prstDash val="solid"/>
                      <a:round/>
                      <a:headEnd type="none" w="med" len="med"/>
                      <a:tailEnd type="none" w="med" len="med"/>
                    </a:lnR>
                    <a:lnT w="12700" cap="flat" cmpd="sng" algn="ctr">
                      <a:solidFill>
                        <a:srgbClr val="FF6700">
                          <a:lumMod val="60000"/>
                          <a:lumOff val="40000"/>
                        </a:srgbClr>
                      </a:solidFill>
                      <a:prstDash val="solid"/>
                      <a:round/>
                      <a:headEnd type="none" w="med" len="med"/>
                      <a:tailEnd type="none" w="med" len="med"/>
                    </a:lnT>
                    <a:lnB w="12700" cap="flat" cmpd="sng" algn="ctr">
                      <a:solidFill>
                        <a:srgbClr val="FF6700">
                          <a:lumMod val="60000"/>
                          <a:lumOff val="40000"/>
                        </a:srgbClr>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en-US" altLang="ja-JP" b="1" dirty="0">
                          <a:solidFill>
                            <a:srgbClr val="E2683C"/>
                          </a:solidFill>
                          <a:latin typeface="+mn-ea"/>
                          <a:ea typeface="+mn-ea"/>
                          <a:cs typeface="ヒラギノ角ゴ Pro W6"/>
                        </a:rPr>
                        <a:t>Header</a:t>
                      </a:r>
                      <a:endParaRPr kumimoji="1" lang="en-US" altLang="ja-JP" b="1" dirty="0">
                        <a:solidFill>
                          <a:srgbClr val="E2683C"/>
                        </a:solidFill>
                        <a:latin typeface="+mn-ea"/>
                        <a:ea typeface="+mn-ea"/>
                        <a:cs typeface="ヒラギノ角ゴ Pro W6"/>
                      </a:endParaRPr>
                    </a:p>
                  </a:txBody>
                  <a:tcPr anchor="ctr">
                    <a:lnL w="12700" cap="flat" cmpd="sng" algn="ctr">
                      <a:solidFill>
                        <a:srgbClr val="FF6700">
                          <a:lumMod val="60000"/>
                          <a:lumOff val="40000"/>
                        </a:srgbClr>
                      </a:solidFill>
                      <a:prstDash val="solid"/>
                      <a:round/>
                      <a:headEnd type="none" w="med" len="med"/>
                      <a:tailEnd type="none" w="med" len="med"/>
                    </a:lnL>
                    <a:lnR w="12700" cap="flat" cmpd="sng" algn="ctr">
                      <a:solidFill>
                        <a:srgbClr val="FF6700">
                          <a:lumMod val="60000"/>
                          <a:lumOff val="40000"/>
                        </a:srgbClr>
                      </a:solidFill>
                      <a:prstDash val="solid"/>
                      <a:round/>
                      <a:headEnd type="none" w="med" len="med"/>
                      <a:tailEnd type="none" w="med" len="med"/>
                    </a:lnR>
                    <a:lnT w="12700" cap="flat" cmpd="sng" algn="ctr">
                      <a:solidFill>
                        <a:srgbClr val="FF6700">
                          <a:lumMod val="60000"/>
                          <a:lumOff val="40000"/>
                        </a:srgbClr>
                      </a:solidFill>
                      <a:prstDash val="solid"/>
                      <a:round/>
                      <a:headEnd type="none" w="med" len="med"/>
                      <a:tailEnd type="none" w="med" len="med"/>
                    </a:lnT>
                    <a:lnB w="12700" cap="flat" cmpd="sng" algn="ctr">
                      <a:solidFill>
                        <a:srgbClr val="FF6700">
                          <a:lumMod val="60000"/>
                          <a:lumOff val="40000"/>
                        </a:srgbClr>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r>
              <a:tr h="365532">
                <a:tc>
                  <a:txBody>
                    <a:bodyPr/>
                    <a:lstStyle/>
                    <a:p>
                      <a:pPr algn="ct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FF6700">
                          <a:lumMod val="60000"/>
                          <a:lumOff val="40000"/>
                        </a:srgbClr>
                      </a:solidFill>
                      <a:prstDash val="solid"/>
                      <a:round/>
                      <a:headEnd type="none" w="med" len="med"/>
                      <a:tailEnd type="none" w="med" len="med"/>
                    </a:lnL>
                    <a:lnR w="12700" cap="flat" cmpd="sng" algn="ctr">
                      <a:solidFill>
                        <a:srgbClr val="FF6700">
                          <a:lumMod val="60000"/>
                          <a:lumOff val="40000"/>
                        </a:srgbClr>
                      </a:solidFill>
                      <a:prstDash val="solid"/>
                      <a:round/>
                      <a:headEnd type="none" w="med" len="med"/>
                      <a:tailEnd type="none" w="med" len="med"/>
                    </a:lnR>
                    <a:lnT w="12700" cap="flat" cmpd="sng" algn="ctr">
                      <a:solidFill>
                        <a:srgbClr val="FF6700">
                          <a:lumMod val="60000"/>
                          <a:lumOff val="40000"/>
                        </a:srgbClr>
                      </a:solidFill>
                      <a:prstDash val="solid"/>
                      <a:round/>
                      <a:headEnd type="none" w="med" len="med"/>
                      <a:tailEnd type="none" w="med" len="med"/>
                    </a:lnT>
                    <a:lnB w="12700" cap="flat" cmpd="sng" algn="ctr">
                      <a:solidFill>
                        <a:srgbClr val="FF6700">
                          <a:lumMod val="60000"/>
                          <a:lumOff val="4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FF6700">
                          <a:lumMod val="60000"/>
                          <a:lumOff val="40000"/>
                        </a:srgbClr>
                      </a:solidFill>
                      <a:prstDash val="solid"/>
                      <a:round/>
                      <a:headEnd type="none" w="med" len="med"/>
                      <a:tailEnd type="none" w="med" len="med"/>
                    </a:lnL>
                    <a:lnR w="12700" cap="flat" cmpd="sng" algn="ctr">
                      <a:solidFill>
                        <a:srgbClr val="FF6700">
                          <a:lumMod val="60000"/>
                          <a:lumOff val="40000"/>
                        </a:srgbClr>
                      </a:solidFill>
                      <a:prstDash val="solid"/>
                      <a:round/>
                      <a:headEnd type="none" w="med" len="med"/>
                      <a:tailEnd type="none" w="med" len="med"/>
                    </a:lnR>
                    <a:lnT w="12700" cap="flat" cmpd="sng" algn="ctr">
                      <a:solidFill>
                        <a:srgbClr val="FF6700">
                          <a:lumMod val="60000"/>
                          <a:lumOff val="40000"/>
                        </a:srgbClr>
                      </a:solidFill>
                      <a:prstDash val="solid"/>
                      <a:round/>
                      <a:headEnd type="none" w="med" len="med"/>
                      <a:tailEnd type="none" w="med" len="med"/>
                    </a:lnT>
                    <a:lnB w="12700" cap="flat" cmpd="sng" algn="ctr">
                      <a:solidFill>
                        <a:srgbClr val="FF6700">
                          <a:lumMod val="60000"/>
                          <a:lumOff val="40000"/>
                        </a:srgbClr>
                      </a:solidFill>
                      <a:prstDash val="solid"/>
                      <a:round/>
                      <a:headEnd type="none" w="med" len="med"/>
                      <a:tailEnd type="none" w="med" len="med"/>
                    </a:lnB>
                    <a:lnTlToBr w="12700" cmpd="sng">
                      <a:noFill/>
                      <a:prstDash val="solid"/>
                    </a:lnTlToBr>
                    <a:lnBlToTr w="12700" cmpd="sng">
                      <a:noFill/>
                      <a:prstDash val="solid"/>
                    </a:lnBlToTr>
                  </a:tcPr>
                </a:tc>
              </a:tr>
              <a:tr h="365532">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FF6700">
                          <a:lumMod val="60000"/>
                          <a:lumOff val="40000"/>
                        </a:srgbClr>
                      </a:solidFill>
                      <a:prstDash val="solid"/>
                      <a:round/>
                      <a:headEnd type="none" w="med" len="med"/>
                      <a:tailEnd type="none" w="med" len="med"/>
                    </a:lnL>
                    <a:lnR w="12700" cap="flat" cmpd="sng" algn="ctr">
                      <a:solidFill>
                        <a:srgbClr val="FF6700">
                          <a:lumMod val="60000"/>
                          <a:lumOff val="40000"/>
                        </a:srgbClr>
                      </a:solidFill>
                      <a:prstDash val="solid"/>
                      <a:round/>
                      <a:headEnd type="none" w="med" len="med"/>
                      <a:tailEnd type="none" w="med" len="med"/>
                    </a:lnR>
                    <a:lnT w="12700" cap="flat" cmpd="sng" algn="ctr">
                      <a:solidFill>
                        <a:srgbClr val="FF6700">
                          <a:lumMod val="60000"/>
                          <a:lumOff val="40000"/>
                        </a:srgbClr>
                      </a:solidFill>
                      <a:prstDash val="solid"/>
                      <a:round/>
                      <a:headEnd type="none" w="med" len="med"/>
                      <a:tailEnd type="none" w="med" len="med"/>
                    </a:lnT>
                    <a:lnB w="12700" cap="flat" cmpd="sng" algn="ctr">
                      <a:solidFill>
                        <a:srgbClr val="FF6700">
                          <a:lumMod val="60000"/>
                          <a:lumOff val="4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FF6700">
                          <a:lumMod val="60000"/>
                          <a:lumOff val="40000"/>
                        </a:srgbClr>
                      </a:solidFill>
                      <a:prstDash val="solid"/>
                      <a:round/>
                      <a:headEnd type="none" w="med" len="med"/>
                      <a:tailEnd type="none" w="med" len="med"/>
                    </a:lnL>
                    <a:lnR w="12700" cap="flat" cmpd="sng" algn="ctr">
                      <a:solidFill>
                        <a:srgbClr val="FF6700">
                          <a:lumMod val="60000"/>
                          <a:lumOff val="40000"/>
                        </a:srgbClr>
                      </a:solidFill>
                      <a:prstDash val="solid"/>
                      <a:round/>
                      <a:headEnd type="none" w="med" len="med"/>
                      <a:tailEnd type="none" w="med" len="med"/>
                    </a:lnR>
                    <a:lnT w="12700" cap="flat" cmpd="sng" algn="ctr">
                      <a:solidFill>
                        <a:srgbClr val="FF6700">
                          <a:lumMod val="60000"/>
                          <a:lumOff val="40000"/>
                        </a:srgbClr>
                      </a:solidFill>
                      <a:prstDash val="solid"/>
                      <a:round/>
                      <a:headEnd type="none" w="med" len="med"/>
                      <a:tailEnd type="none" w="med" len="med"/>
                    </a:lnT>
                    <a:lnB w="12700" cap="flat" cmpd="sng" algn="ctr">
                      <a:solidFill>
                        <a:srgbClr val="FF6700">
                          <a:lumMod val="60000"/>
                          <a:lumOff val="40000"/>
                        </a:srgbClr>
                      </a:solidFill>
                      <a:prstDash val="solid"/>
                      <a:round/>
                      <a:headEnd type="none" w="med" len="med"/>
                      <a:tailEnd type="none" w="med" len="med"/>
                    </a:lnB>
                    <a:lnTlToBr w="12700" cmpd="sng">
                      <a:noFill/>
                      <a:prstDash val="solid"/>
                    </a:lnTlToBr>
                    <a:lnBlToTr w="12700" cmpd="sng">
                      <a:noFill/>
                      <a:prstDash val="solid"/>
                    </a:lnBlToTr>
                  </a:tcPr>
                </a:tc>
              </a:tr>
              <a:tr h="365532">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FF6700">
                          <a:lumMod val="60000"/>
                          <a:lumOff val="40000"/>
                        </a:srgbClr>
                      </a:solidFill>
                      <a:prstDash val="solid"/>
                      <a:round/>
                      <a:headEnd type="none" w="med" len="med"/>
                      <a:tailEnd type="none" w="med" len="med"/>
                    </a:lnL>
                    <a:lnR w="12700" cap="flat" cmpd="sng" algn="ctr">
                      <a:solidFill>
                        <a:srgbClr val="FF6700">
                          <a:lumMod val="60000"/>
                          <a:lumOff val="40000"/>
                        </a:srgbClr>
                      </a:solidFill>
                      <a:prstDash val="solid"/>
                      <a:round/>
                      <a:headEnd type="none" w="med" len="med"/>
                      <a:tailEnd type="none" w="med" len="med"/>
                    </a:lnR>
                    <a:lnT w="12700" cap="flat" cmpd="sng" algn="ctr">
                      <a:solidFill>
                        <a:srgbClr val="FF6700">
                          <a:lumMod val="60000"/>
                          <a:lumOff val="40000"/>
                        </a:srgbClr>
                      </a:solidFill>
                      <a:prstDash val="solid"/>
                      <a:round/>
                      <a:headEnd type="none" w="med" len="med"/>
                      <a:tailEnd type="none" w="med" len="med"/>
                    </a:lnT>
                    <a:lnB w="12700" cap="flat" cmpd="sng" algn="ctr">
                      <a:solidFill>
                        <a:srgbClr val="FF6700">
                          <a:lumMod val="60000"/>
                          <a:lumOff val="4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FF6700">
                          <a:lumMod val="60000"/>
                          <a:lumOff val="40000"/>
                        </a:srgbClr>
                      </a:solidFill>
                      <a:prstDash val="solid"/>
                      <a:round/>
                      <a:headEnd type="none" w="med" len="med"/>
                      <a:tailEnd type="none" w="med" len="med"/>
                    </a:lnL>
                    <a:lnR w="12700" cap="flat" cmpd="sng" algn="ctr">
                      <a:solidFill>
                        <a:srgbClr val="FF6700">
                          <a:lumMod val="60000"/>
                          <a:lumOff val="40000"/>
                        </a:srgbClr>
                      </a:solidFill>
                      <a:prstDash val="solid"/>
                      <a:round/>
                      <a:headEnd type="none" w="med" len="med"/>
                      <a:tailEnd type="none" w="med" len="med"/>
                    </a:lnR>
                    <a:lnT w="12700" cap="flat" cmpd="sng" algn="ctr">
                      <a:solidFill>
                        <a:srgbClr val="FF6700">
                          <a:lumMod val="60000"/>
                          <a:lumOff val="40000"/>
                        </a:srgbClr>
                      </a:solidFill>
                      <a:prstDash val="solid"/>
                      <a:round/>
                      <a:headEnd type="none" w="med" len="med"/>
                      <a:tailEnd type="none" w="med" len="med"/>
                    </a:lnT>
                    <a:lnB w="12700" cap="flat" cmpd="sng" algn="ctr">
                      <a:solidFill>
                        <a:srgbClr val="FF6700">
                          <a:lumMod val="60000"/>
                          <a:lumOff val="40000"/>
                        </a:srgbClr>
                      </a:solidFill>
                      <a:prstDash val="solid"/>
                      <a:round/>
                      <a:headEnd type="none" w="med" len="med"/>
                      <a:tailEnd type="none" w="med" len="med"/>
                    </a:lnB>
                    <a:lnTlToBr w="12700" cmpd="sng">
                      <a:noFill/>
                      <a:prstDash val="solid"/>
                    </a:lnTlToBr>
                    <a:lnBlToTr w="12700" cmpd="sng">
                      <a:noFill/>
                      <a:prstDash val="solid"/>
                    </a:lnBlToTr>
                  </a:tcPr>
                </a:tc>
              </a:tr>
              <a:tr h="365532">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FF6700">
                          <a:lumMod val="60000"/>
                          <a:lumOff val="40000"/>
                        </a:srgbClr>
                      </a:solidFill>
                      <a:prstDash val="solid"/>
                      <a:round/>
                      <a:headEnd type="none" w="med" len="med"/>
                      <a:tailEnd type="none" w="med" len="med"/>
                    </a:lnL>
                    <a:lnR w="12700" cap="flat" cmpd="sng" algn="ctr">
                      <a:solidFill>
                        <a:srgbClr val="FF6700">
                          <a:lumMod val="60000"/>
                          <a:lumOff val="40000"/>
                        </a:srgbClr>
                      </a:solidFill>
                      <a:prstDash val="solid"/>
                      <a:round/>
                      <a:headEnd type="none" w="med" len="med"/>
                      <a:tailEnd type="none" w="med" len="med"/>
                    </a:lnR>
                    <a:lnT w="12700" cap="flat" cmpd="sng" algn="ctr">
                      <a:solidFill>
                        <a:srgbClr val="FF6700">
                          <a:lumMod val="60000"/>
                          <a:lumOff val="40000"/>
                        </a:srgbClr>
                      </a:solidFill>
                      <a:prstDash val="solid"/>
                      <a:round/>
                      <a:headEnd type="none" w="med" len="med"/>
                      <a:tailEnd type="none" w="med" len="med"/>
                    </a:lnT>
                    <a:lnB w="12700" cap="flat" cmpd="sng" algn="ctr">
                      <a:solidFill>
                        <a:srgbClr val="FF6700">
                          <a:lumMod val="60000"/>
                          <a:lumOff val="4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FF6700">
                          <a:lumMod val="60000"/>
                          <a:lumOff val="40000"/>
                        </a:srgbClr>
                      </a:solidFill>
                      <a:prstDash val="solid"/>
                      <a:round/>
                      <a:headEnd type="none" w="med" len="med"/>
                      <a:tailEnd type="none" w="med" len="med"/>
                    </a:lnL>
                    <a:lnR w="12700" cap="flat" cmpd="sng" algn="ctr">
                      <a:solidFill>
                        <a:srgbClr val="FF6700">
                          <a:lumMod val="60000"/>
                          <a:lumOff val="40000"/>
                        </a:srgbClr>
                      </a:solidFill>
                      <a:prstDash val="solid"/>
                      <a:round/>
                      <a:headEnd type="none" w="med" len="med"/>
                      <a:tailEnd type="none" w="med" len="med"/>
                    </a:lnR>
                    <a:lnT w="12700" cap="flat" cmpd="sng" algn="ctr">
                      <a:solidFill>
                        <a:srgbClr val="FF6700">
                          <a:lumMod val="60000"/>
                          <a:lumOff val="40000"/>
                        </a:srgbClr>
                      </a:solidFill>
                      <a:prstDash val="solid"/>
                      <a:round/>
                      <a:headEnd type="none" w="med" len="med"/>
                      <a:tailEnd type="none" w="med" len="med"/>
                    </a:lnT>
                    <a:lnB w="12700" cap="flat" cmpd="sng" algn="ctr">
                      <a:solidFill>
                        <a:srgbClr val="FF6700">
                          <a:lumMod val="60000"/>
                          <a:lumOff val="40000"/>
                        </a:srgbClr>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9" name="コンテンツ プレースホルダー 6"/>
          <p:cNvGraphicFramePr/>
          <p:nvPr userDrawn="1"/>
        </p:nvGraphicFramePr>
        <p:xfrm>
          <a:off x="4867814" y="4045673"/>
          <a:ext cx="3818986" cy="1870359"/>
        </p:xfrm>
        <a:graphic>
          <a:graphicData uri="http://schemas.openxmlformats.org/drawingml/2006/table">
            <a:tbl>
              <a:tblPr firstRow="1" bandRow="1">
                <a:tableStyleId>{72833802-FEF1-4C79-8D5D-14CF1EAF98D9}</a:tableStyleId>
              </a:tblPr>
              <a:tblGrid>
                <a:gridCol w="1909493"/>
                <a:gridCol w="1909493"/>
              </a:tblGrid>
              <a:tr h="408231">
                <a:tc>
                  <a:txBody>
                    <a:bodyPr/>
                    <a:lstStyle/>
                    <a:p>
                      <a:pPr algn="ctr"/>
                      <a:r>
                        <a:rPr kumimoji="1" lang="en-US" altLang="ja-JP" b="1" dirty="0">
                          <a:solidFill>
                            <a:schemeClr val="bg1"/>
                          </a:solidFill>
                          <a:effectLst>
                            <a:outerShdw dist="25400" dir="16200000" algn="tl" rotWithShape="0">
                              <a:schemeClr val="accent3">
                                <a:lumMod val="50000"/>
                                <a:alpha val="25000"/>
                              </a:schemeClr>
                            </a:outerShdw>
                          </a:effectLst>
                          <a:latin typeface="+mn-ea"/>
                          <a:ea typeface="+mn-ea"/>
                          <a:cs typeface="ヒラギノ角ゴ Pro W6"/>
                        </a:rPr>
                        <a:t>Header</a:t>
                      </a:r>
                      <a:endParaRPr kumimoji="1" lang="en-US" altLang="ja-JP" b="1" dirty="0">
                        <a:solidFill>
                          <a:schemeClr val="bg1"/>
                        </a:solidFill>
                        <a:effectLst>
                          <a:outerShdw dist="25400" dir="16200000" algn="tl" rotWithShape="0">
                            <a:schemeClr val="accent3">
                              <a:lumMod val="50000"/>
                              <a:alpha val="25000"/>
                            </a:schemeClr>
                          </a:outerShdw>
                        </a:effectLst>
                        <a:latin typeface="+mn-ea"/>
                        <a:ea typeface="+mn-ea"/>
                        <a:cs typeface="ヒラギノ角ゴ Pro W6"/>
                      </a:endParaRPr>
                    </a:p>
                  </a:txBody>
                  <a:tcPr anchor="ctr">
                    <a:lnL w="12700" cap="flat" cmpd="sng" algn="ctr">
                      <a:solidFill>
                        <a:srgbClr val="FEA022">
                          <a:lumMod val="50000"/>
                        </a:srgbClr>
                      </a:solidFill>
                      <a:prstDash val="solid"/>
                      <a:round/>
                      <a:headEnd type="none" w="med" len="med"/>
                      <a:tailEnd type="none" w="med" len="med"/>
                    </a:lnL>
                    <a:lnR w="12700" cap="flat" cmpd="sng" algn="ctr">
                      <a:solidFill>
                        <a:srgbClr val="FEA022">
                          <a:lumMod val="50000"/>
                        </a:srgbClr>
                      </a:solidFill>
                      <a:prstDash val="solid"/>
                      <a:round/>
                      <a:headEnd type="none" w="med" len="med"/>
                      <a:tailEnd type="none" w="med" len="med"/>
                    </a:lnR>
                    <a:lnT w="12700" cap="flat" cmpd="sng" algn="ctr">
                      <a:solidFill>
                        <a:srgbClr val="FEA022">
                          <a:lumMod val="50000"/>
                        </a:srgbClr>
                      </a:solidFill>
                      <a:prstDash val="solid"/>
                      <a:round/>
                      <a:headEnd type="none" w="med" len="med"/>
                      <a:tailEnd type="none" w="med" len="med"/>
                    </a:lnT>
                    <a:lnB w="12700" cap="flat" cmpd="sng" algn="ctr">
                      <a:solidFill>
                        <a:srgbClr val="FEA022">
                          <a:lumMod val="50000"/>
                        </a:srgbClr>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en-US" altLang="ja-JP" b="1" dirty="0">
                          <a:solidFill>
                            <a:schemeClr val="bg1"/>
                          </a:solidFill>
                          <a:effectLst>
                            <a:outerShdw dist="25400" dir="16200000" algn="tl" rotWithShape="0">
                              <a:schemeClr val="accent3">
                                <a:lumMod val="50000"/>
                                <a:alpha val="25000"/>
                              </a:schemeClr>
                            </a:outerShdw>
                          </a:effectLst>
                          <a:latin typeface="+mn-ea"/>
                          <a:ea typeface="+mn-ea"/>
                          <a:cs typeface="ヒラギノ角ゴ Pro W6"/>
                        </a:rPr>
                        <a:t>Header</a:t>
                      </a:r>
                      <a:endParaRPr kumimoji="1" lang="en-US" altLang="ja-JP" b="1" dirty="0">
                        <a:solidFill>
                          <a:schemeClr val="bg1"/>
                        </a:solidFill>
                        <a:effectLst>
                          <a:outerShdw dist="25400" dir="16200000" algn="tl" rotWithShape="0">
                            <a:schemeClr val="accent3">
                              <a:lumMod val="50000"/>
                              <a:alpha val="25000"/>
                            </a:schemeClr>
                          </a:outerShdw>
                        </a:effectLst>
                        <a:latin typeface="+mn-ea"/>
                        <a:ea typeface="+mn-ea"/>
                        <a:cs typeface="ヒラギノ角ゴ Pro W6"/>
                      </a:endParaRPr>
                    </a:p>
                  </a:txBody>
                  <a:tcPr anchor="ctr">
                    <a:lnL w="12700" cap="flat" cmpd="sng" algn="ctr">
                      <a:solidFill>
                        <a:srgbClr val="FEA022">
                          <a:lumMod val="50000"/>
                        </a:srgbClr>
                      </a:solidFill>
                      <a:prstDash val="solid"/>
                      <a:round/>
                      <a:headEnd type="none" w="med" len="med"/>
                      <a:tailEnd type="none" w="med" len="med"/>
                    </a:lnL>
                    <a:lnR w="12700" cap="flat" cmpd="sng" algn="ctr">
                      <a:solidFill>
                        <a:srgbClr val="FEA022">
                          <a:lumMod val="50000"/>
                        </a:srgbClr>
                      </a:solidFill>
                      <a:prstDash val="solid"/>
                      <a:round/>
                      <a:headEnd type="none" w="med" len="med"/>
                      <a:tailEnd type="none" w="med" len="med"/>
                    </a:lnR>
                    <a:lnT w="12700" cap="flat" cmpd="sng" algn="ctr">
                      <a:solidFill>
                        <a:srgbClr val="FEA022">
                          <a:lumMod val="50000"/>
                        </a:srgbClr>
                      </a:solidFill>
                      <a:prstDash val="solid"/>
                      <a:round/>
                      <a:headEnd type="none" w="med" len="med"/>
                      <a:tailEnd type="none" w="med" len="med"/>
                    </a:lnT>
                    <a:lnB w="12700" cap="flat" cmpd="sng" algn="ctr">
                      <a:solidFill>
                        <a:srgbClr val="FEA022">
                          <a:lumMod val="50000"/>
                        </a:srgbClr>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r>
              <a:tr h="365532">
                <a:tc>
                  <a:txBody>
                    <a:bodyPr/>
                    <a:lstStyle/>
                    <a:p>
                      <a:pPr algn="ct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FEA022">
                          <a:lumMod val="50000"/>
                        </a:srgbClr>
                      </a:solidFill>
                      <a:prstDash val="solid"/>
                      <a:round/>
                      <a:headEnd type="none" w="med" len="med"/>
                      <a:tailEnd type="none" w="med" len="med"/>
                    </a:lnL>
                    <a:lnR w="12700" cap="flat" cmpd="sng" algn="ctr">
                      <a:solidFill>
                        <a:srgbClr val="FEA022">
                          <a:lumMod val="50000"/>
                        </a:srgbClr>
                      </a:solidFill>
                      <a:prstDash val="solid"/>
                      <a:round/>
                      <a:headEnd type="none" w="med" len="med"/>
                      <a:tailEnd type="none" w="med" len="med"/>
                    </a:lnR>
                    <a:lnT w="12700" cap="flat" cmpd="sng" algn="ctr">
                      <a:solidFill>
                        <a:srgbClr val="FEA022">
                          <a:lumMod val="50000"/>
                        </a:srgbClr>
                      </a:solidFill>
                      <a:prstDash val="solid"/>
                      <a:round/>
                      <a:headEnd type="none" w="med" len="med"/>
                      <a:tailEnd type="none" w="med" len="med"/>
                    </a:lnT>
                    <a:lnB w="12700" cap="flat" cmpd="sng" algn="ctr">
                      <a:solidFill>
                        <a:srgbClr val="FEA022">
                          <a:lumMod val="5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FEA022">
                          <a:lumMod val="50000"/>
                        </a:srgbClr>
                      </a:solidFill>
                      <a:prstDash val="solid"/>
                      <a:round/>
                      <a:headEnd type="none" w="med" len="med"/>
                      <a:tailEnd type="none" w="med" len="med"/>
                    </a:lnL>
                    <a:lnR w="12700" cap="flat" cmpd="sng" algn="ctr">
                      <a:solidFill>
                        <a:srgbClr val="FEA022">
                          <a:lumMod val="50000"/>
                        </a:srgbClr>
                      </a:solidFill>
                      <a:prstDash val="solid"/>
                      <a:round/>
                      <a:headEnd type="none" w="med" len="med"/>
                      <a:tailEnd type="none" w="med" len="med"/>
                    </a:lnR>
                    <a:lnT w="12700" cap="flat" cmpd="sng" algn="ctr">
                      <a:solidFill>
                        <a:srgbClr val="FEA022">
                          <a:lumMod val="50000"/>
                        </a:srgbClr>
                      </a:solidFill>
                      <a:prstDash val="solid"/>
                      <a:round/>
                      <a:headEnd type="none" w="med" len="med"/>
                      <a:tailEnd type="none" w="med" len="med"/>
                    </a:lnT>
                    <a:lnB w="12700" cap="flat" cmpd="sng" algn="ctr">
                      <a:solidFill>
                        <a:srgbClr val="FEA022">
                          <a:lumMod val="50000"/>
                        </a:srgbClr>
                      </a:solidFill>
                      <a:prstDash val="solid"/>
                      <a:round/>
                      <a:headEnd type="none" w="med" len="med"/>
                      <a:tailEnd type="none" w="med" len="med"/>
                    </a:lnB>
                    <a:lnTlToBr w="12700" cmpd="sng">
                      <a:noFill/>
                      <a:prstDash val="solid"/>
                    </a:lnTlToBr>
                    <a:lnBlToTr w="12700" cmpd="sng">
                      <a:noFill/>
                      <a:prstDash val="solid"/>
                    </a:lnBlToTr>
                  </a:tcPr>
                </a:tc>
              </a:tr>
              <a:tr h="365532">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FEA022">
                          <a:lumMod val="50000"/>
                        </a:srgbClr>
                      </a:solidFill>
                      <a:prstDash val="solid"/>
                      <a:round/>
                      <a:headEnd type="none" w="med" len="med"/>
                      <a:tailEnd type="none" w="med" len="med"/>
                    </a:lnL>
                    <a:lnR w="12700" cap="flat" cmpd="sng" algn="ctr">
                      <a:solidFill>
                        <a:srgbClr val="FEA022">
                          <a:lumMod val="50000"/>
                        </a:srgbClr>
                      </a:solidFill>
                      <a:prstDash val="solid"/>
                      <a:round/>
                      <a:headEnd type="none" w="med" len="med"/>
                      <a:tailEnd type="none" w="med" len="med"/>
                    </a:lnR>
                    <a:lnT w="12700" cap="flat" cmpd="sng" algn="ctr">
                      <a:solidFill>
                        <a:srgbClr val="FEA022">
                          <a:lumMod val="50000"/>
                        </a:srgbClr>
                      </a:solidFill>
                      <a:prstDash val="solid"/>
                      <a:round/>
                      <a:headEnd type="none" w="med" len="med"/>
                      <a:tailEnd type="none" w="med" len="med"/>
                    </a:lnT>
                    <a:lnB w="12700" cap="flat" cmpd="sng" algn="ctr">
                      <a:solidFill>
                        <a:srgbClr val="FEA022">
                          <a:lumMod val="5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FEA022">
                          <a:lumMod val="50000"/>
                        </a:srgbClr>
                      </a:solidFill>
                      <a:prstDash val="solid"/>
                      <a:round/>
                      <a:headEnd type="none" w="med" len="med"/>
                      <a:tailEnd type="none" w="med" len="med"/>
                    </a:lnL>
                    <a:lnR w="12700" cap="flat" cmpd="sng" algn="ctr">
                      <a:solidFill>
                        <a:srgbClr val="FEA022">
                          <a:lumMod val="50000"/>
                        </a:srgbClr>
                      </a:solidFill>
                      <a:prstDash val="solid"/>
                      <a:round/>
                      <a:headEnd type="none" w="med" len="med"/>
                      <a:tailEnd type="none" w="med" len="med"/>
                    </a:lnR>
                    <a:lnT w="12700" cap="flat" cmpd="sng" algn="ctr">
                      <a:solidFill>
                        <a:srgbClr val="FEA022">
                          <a:lumMod val="50000"/>
                        </a:srgbClr>
                      </a:solidFill>
                      <a:prstDash val="solid"/>
                      <a:round/>
                      <a:headEnd type="none" w="med" len="med"/>
                      <a:tailEnd type="none" w="med" len="med"/>
                    </a:lnT>
                    <a:lnB w="12700" cap="flat" cmpd="sng" algn="ctr">
                      <a:solidFill>
                        <a:srgbClr val="FEA022">
                          <a:lumMod val="50000"/>
                        </a:srgbClr>
                      </a:solidFill>
                      <a:prstDash val="solid"/>
                      <a:round/>
                      <a:headEnd type="none" w="med" len="med"/>
                      <a:tailEnd type="none" w="med" len="med"/>
                    </a:lnB>
                    <a:lnTlToBr w="12700" cmpd="sng">
                      <a:noFill/>
                      <a:prstDash val="solid"/>
                    </a:lnTlToBr>
                    <a:lnBlToTr w="12700" cmpd="sng">
                      <a:noFill/>
                      <a:prstDash val="solid"/>
                    </a:lnBlToTr>
                  </a:tcPr>
                </a:tc>
              </a:tr>
              <a:tr h="365532">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FEA022">
                          <a:lumMod val="50000"/>
                        </a:srgbClr>
                      </a:solidFill>
                      <a:prstDash val="solid"/>
                      <a:round/>
                      <a:headEnd type="none" w="med" len="med"/>
                      <a:tailEnd type="none" w="med" len="med"/>
                    </a:lnL>
                    <a:lnR w="12700" cap="flat" cmpd="sng" algn="ctr">
                      <a:solidFill>
                        <a:srgbClr val="FEA022">
                          <a:lumMod val="50000"/>
                        </a:srgbClr>
                      </a:solidFill>
                      <a:prstDash val="solid"/>
                      <a:round/>
                      <a:headEnd type="none" w="med" len="med"/>
                      <a:tailEnd type="none" w="med" len="med"/>
                    </a:lnR>
                    <a:lnT w="12700" cap="flat" cmpd="sng" algn="ctr">
                      <a:solidFill>
                        <a:srgbClr val="FEA022">
                          <a:lumMod val="50000"/>
                        </a:srgbClr>
                      </a:solidFill>
                      <a:prstDash val="solid"/>
                      <a:round/>
                      <a:headEnd type="none" w="med" len="med"/>
                      <a:tailEnd type="none" w="med" len="med"/>
                    </a:lnT>
                    <a:lnB w="12700" cap="flat" cmpd="sng" algn="ctr">
                      <a:solidFill>
                        <a:srgbClr val="FEA022">
                          <a:lumMod val="5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FEA022">
                          <a:lumMod val="50000"/>
                        </a:srgbClr>
                      </a:solidFill>
                      <a:prstDash val="solid"/>
                      <a:round/>
                      <a:headEnd type="none" w="med" len="med"/>
                      <a:tailEnd type="none" w="med" len="med"/>
                    </a:lnL>
                    <a:lnR w="12700" cap="flat" cmpd="sng" algn="ctr">
                      <a:solidFill>
                        <a:srgbClr val="FEA022">
                          <a:lumMod val="50000"/>
                        </a:srgbClr>
                      </a:solidFill>
                      <a:prstDash val="solid"/>
                      <a:round/>
                      <a:headEnd type="none" w="med" len="med"/>
                      <a:tailEnd type="none" w="med" len="med"/>
                    </a:lnR>
                    <a:lnT w="12700" cap="flat" cmpd="sng" algn="ctr">
                      <a:solidFill>
                        <a:srgbClr val="FEA022">
                          <a:lumMod val="50000"/>
                        </a:srgbClr>
                      </a:solidFill>
                      <a:prstDash val="solid"/>
                      <a:round/>
                      <a:headEnd type="none" w="med" len="med"/>
                      <a:tailEnd type="none" w="med" len="med"/>
                    </a:lnT>
                    <a:lnB w="12700" cap="flat" cmpd="sng" algn="ctr">
                      <a:solidFill>
                        <a:srgbClr val="FEA022">
                          <a:lumMod val="50000"/>
                        </a:srgbClr>
                      </a:solidFill>
                      <a:prstDash val="solid"/>
                      <a:round/>
                      <a:headEnd type="none" w="med" len="med"/>
                      <a:tailEnd type="none" w="med" len="med"/>
                    </a:lnB>
                    <a:lnTlToBr w="12700" cmpd="sng">
                      <a:noFill/>
                      <a:prstDash val="solid"/>
                    </a:lnTlToBr>
                    <a:lnBlToTr w="12700" cmpd="sng">
                      <a:noFill/>
                      <a:prstDash val="solid"/>
                    </a:lnBlToTr>
                  </a:tcPr>
                </a:tc>
              </a:tr>
              <a:tr h="365532">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FEA022">
                          <a:lumMod val="50000"/>
                        </a:srgbClr>
                      </a:solidFill>
                      <a:prstDash val="solid"/>
                      <a:round/>
                      <a:headEnd type="none" w="med" len="med"/>
                      <a:tailEnd type="none" w="med" len="med"/>
                    </a:lnL>
                    <a:lnR w="12700" cap="flat" cmpd="sng" algn="ctr">
                      <a:solidFill>
                        <a:srgbClr val="FEA022">
                          <a:lumMod val="50000"/>
                        </a:srgbClr>
                      </a:solidFill>
                      <a:prstDash val="solid"/>
                      <a:round/>
                      <a:headEnd type="none" w="med" len="med"/>
                      <a:tailEnd type="none" w="med" len="med"/>
                    </a:lnR>
                    <a:lnT w="12700" cap="flat" cmpd="sng" algn="ctr">
                      <a:solidFill>
                        <a:srgbClr val="FEA022">
                          <a:lumMod val="50000"/>
                        </a:srgbClr>
                      </a:solidFill>
                      <a:prstDash val="solid"/>
                      <a:round/>
                      <a:headEnd type="none" w="med" len="med"/>
                      <a:tailEnd type="none" w="med" len="med"/>
                    </a:lnT>
                    <a:lnB w="12700" cap="flat" cmpd="sng" algn="ctr">
                      <a:solidFill>
                        <a:srgbClr val="FEA022">
                          <a:lumMod val="5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FEA022">
                          <a:lumMod val="50000"/>
                        </a:srgbClr>
                      </a:solidFill>
                      <a:prstDash val="solid"/>
                      <a:round/>
                      <a:headEnd type="none" w="med" len="med"/>
                      <a:tailEnd type="none" w="med" len="med"/>
                    </a:lnL>
                    <a:lnR w="12700" cap="flat" cmpd="sng" algn="ctr">
                      <a:solidFill>
                        <a:srgbClr val="FEA022">
                          <a:lumMod val="50000"/>
                        </a:srgbClr>
                      </a:solidFill>
                      <a:prstDash val="solid"/>
                      <a:round/>
                      <a:headEnd type="none" w="med" len="med"/>
                      <a:tailEnd type="none" w="med" len="med"/>
                    </a:lnR>
                    <a:lnT w="12700" cap="flat" cmpd="sng" algn="ctr">
                      <a:solidFill>
                        <a:srgbClr val="FEA022">
                          <a:lumMod val="50000"/>
                        </a:srgbClr>
                      </a:solidFill>
                      <a:prstDash val="solid"/>
                      <a:round/>
                      <a:headEnd type="none" w="med" len="med"/>
                      <a:tailEnd type="none" w="med" len="med"/>
                    </a:lnT>
                    <a:lnB w="12700" cap="flat" cmpd="sng" algn="ctr">
                      <a:solidFill>
                        <a:srgbClr val="FEA022">
                          <a:lumMod val="50000"/>
                        </a:srgbClr>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cxnSp>
        <p:nvCxnSpPr>
          <p:cNvPr id="11" name="直線コネクタ 10"/>
          <p:cNvCxnSpPr/>
          <p:nvPr userDrawn="1"/>
        </p:nvCxnSpPr>
        <p:spPr>
          <a:xfrm>
            <a:off x="0" y="1364298"/>
            <a:ext cx="9144000" cy="0"/>
          </a:xfrm>
          <a:prstGeom prst="line">
            <a:avLst/>
          </a:prstGeom>
          <a:ln w="12700" cmpd="sng">
            <a:solidFill>
              <a:srgbClr val="B8D84F"/>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ユーザー設定レイアウト">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ja-JP" altLang="en-US" dirty="0"/>
              <a:t>グラフのカラー</a:t>
            </a:r>
            <a:endParaRPr kumimoji="1" lang="ja-JP" altLang="en-US" dirty="0"/>
          </a:p>
        </p:txBody>
      </p:sp>
      <p:sp>
        <p:nvSpPr>
          <p:cNvPr id="3" name="日付プレースホルダー 2"/>
          <p:cNvSpPr>
            <a:spLocks noGrp="1"/>
          </p:cNvSpPr>
          <p:nvPr>
            <p:ph type="dt" sz="half" idx="10"/>
          </p:nvPr>
        </p:nvSpPr>
        <p:spPr/>
        <p:txBody>
          <a:bodyPr/>
          <a:lstStyle/>
          <a:p>
            <a:r>
              <a:rPr lang="en-US" altLang="ja-JP">
                <a:sym typeface="+mn-ea"/>
              </a:rPr>
              <a:t>26 November 2020</a:t>
            </a:r>
            <a:endParaRPr lang="ja-JP" altLang="en-US" dirty="0"/>
          </a:p>
        </p:txBody>
      </p:sp>
      <p:sp>
        <p:nvSpPr>
          <p:cNvPr id="4" name="フッター プレースホルダー 3"/>
          <p:cNvSpPr>
            <a:spLocks noGrp="1"/>
          </p:cNvSpPr>
          <p:nvPr>
            <p:ph type="ftr" sz="quarter" idx="11"/>
          </p:nvPr>
        </p:nvSpPr>
        <p:spPr/>
        <p:txBody>
          <a:bodyPr/>
          <a:lstStyle/>
          <a:p>
            <a:r>
              <a:rPr lang="en-US" altLang="ja-JP"/>
              <a:t>LAMPART</a:t>
            </a:r>
            <a:endParaRPr lang="ja-JP" altLang="en-US"/>
          </a:p>
        </p:txBody>
      </p:sp>
      <p:sp>
        <p:nvSpPr>
          <p:cNvPr id="5" name="スライド番号プレースホルダー 4"/>
          <p:cNvSpPr>
            <a:spLocks noGrp="1"/>
          </p:cNvSpPr>
          <p:nvPr>
            <p:ph type="sldNum" sz="quarter" idx="12"/>
          </p:nvPr>
        </p:nvSpPr>
        <p:spPr/>
        <p:txBody>
          <a:bodyPr/>
          <a:lstStyle/>
          <a:p>
            <a:fld id="{C461C328-E9FF-BE48-9F5C-B11C11EC60FE}" type="slidenum">
              <a:rPr lang="ja-JP" altLang="en-US" smtClean="0"/>
            </a:fld>
            <a:endParaRPr lang="ja-JP" altLang="en-US"/>
          </a:p>
        </p:txBody>
      </p:sp>
      <p:graphicFrame>
        <p:nvGraphicFramePr>
          <p:cNvPr id="6" name="コンテンツ プレースホルダー 6"/>
          <p:cNvGraphicFramePr/>
          <p:nvPr userDrawn="1"/>
        </p:nvGraphicFramePr>
        <p:xfrm>
          <a:off x="457200" y="3039241"/>
          <a:ext cx="8229600" cy="3275834"/>
        </p:xfrm>
        <a:graphic>
          <a:graphicData uri="http://schemas.openxmlformats.org/drawingml/2006/chart">
            <c:chart xmlns:c="http://schemas.openxmlformats.org/drawingml/2006/chart" xmlns:r="http://schemas.openxmlformats.org/officeDocument/2006/relationships" r:id="rId2"/>
          </a:graphicData>
        </a:graphic>
      </p:graphicFrame>
      <p:sp>
        <p:nvSpPr>
          <p:cNvPr id="7" name="テキスト ボックス 6"/>
          <p:cNvSpPr txBox="1"/>
          <p:nvPr userDrawn="1"/>
        </p:nvSpPr>
        <p:spPr>
          <a:xfrm>
            <a:off x="681824" y="2222194"/>
            <a:ext cx="3327013" cy="369332"/>
          </a:xfrm>
          <a:prstGeom prst="rect">
            <a:avLst/>
          </a:prstGeom>
          <a:noFill/>
        </p:spPr>
        <p:txBody>
          <a:bodyPr wrap="none" rtlCol="0">
            <a:spAutoFit/>
          </a:bodyPr>
          <a:lstStyle/>
          <a:p>
            <a:r>
              <a:rPr kumimoji="1" lang="en-US" altLang="ja-JP" b="0" i="0" dirty="0">
                <a:solidFill>
                  <a:srgbClr val="138357"/>
                </a:solidFill>
                <a:latin typeface="ヒラギノ角ゴ Pro W6"/>
                <a:ea typeface="ヒラギノ角ゴ Pro W6"/>
                <a:cs typeface="ヒラギノ角ゴ Pro W6"/>
              </a:rPr>
              <a:t>Facebook</a:t>
            </a:r>
            <a:r>
              <a:rPr kumimoji="1" lang="ja-JP" altLang="en-US" b="0" i="0" dirty="0">
                <a:solidFill>
                  <a:srgbClr val="138357"/>
                </a:solidFill>
                <a:latin typeface="ヒラギノ角ゴ Pro W6"/>
                <a:ea typeface="ヒラギノ角ゴ Pro W6"/>
                <a:cs typeface="ヒラギノ角ゴ Pro W6"/>
              </a:rPr>
              <a:t>の年代別ユーザ数</a:t>
            </a:r>
            <a:endParaRPr kumimoji="1" lang="en-US" altLang="ja-JP" b="0" i="0" dirty="0">
              <a:solidFill>
                <a:srgbClr val="138357"/>
              </a:solidFill>
              <a:latin typeface="ヒラギノ角ゴ Pro W6"/>
              <a:ea typeface="ヒラギノ角ゴ Pro W6"/>
              <a:cs typeface="ヒラギノ角ゴ Pro W6"/>
            </a:endParaRPr>
          </a:p>
        </p:txBody>
      </p:sp>
      <p:sp>
        <p:nvSpPr>
          <p:cNvPr id="8" name="テキスト ボックス 7"/>
          <p:cNvSpPr txBox="1"/>
          <p:nvPr userDrawn="1"/>
        </p:nvSpPr>
        <p:spPr>
          <a:xfrm>
            <a:off x="681824" y="1955841"/>
            <a:ext cx="2864887" cy="276999"/>
          </a:xfrm>
          <a:prstGeom prst="rect">
            <a:avLst/>
          </a:prstGeom>
          <a:noFill/>
        </p:spPr>
        <p:txBody>
          <a:bodyPr wrap="none" rtlCol="0">
            <a:spAutoFit/>
          </a:bodyPr>
          <a:lstStyle/>
          <a:p>
            <a:r>
              <a:rPr kumimoji="1" lang="en-US" altLang="ja-JP" sz="1200" b="0" dirty="0" err="1">
                <a:solidFill>
                  <a:srgbClr val="138357"/>
                </a:solidFill>
                <a:latin typeface="+mn-ea"/>
                <a:ea typeface="+mn-ea"/>
              </a:rPr>
              <a:t>Wakka</a:t>
            </a:r>
            <a:r>
              <a:rPr kumimoji="1" lang="ja-JP" altLang="en-US" sz="1200" b="0" dirty="0">
                <a:solidFill>
                  <a:srgbClr val="138357"/>
                </a:solidFill>
                <a:latin typeface="+mn-ea"/>
                <a:ea typeface="+mn-ea"/>
              </a:rPr>
              <a:t> </a:t>
            </a:r>
            <a:r>
              <a:rPr kumimoji="1" lang="en-US" altLang="ja-JP" sz="1200" b="0" dirty="0">
                <a:solidFill>
                  <a:srgbClr val="138357"/>
                </a:solidFill>
                <a:latin typeface="+mn-ea"/>
                <a:ea typeface="+mn-ea"/>
              </a:rPr>
              <a:t>Inc.</a:t>
            </a:r>
            <a:r>
              <a:rPr kumimoji="1" lang="ja-JP" altLang="en-US" sz="1200" b="0" dirty="0">
                <a:solidFill>
                  <a:srgbClr val="138357"/>
                </a:solidFill>
                <a:latin typeface="+mn-ea"/>
                <a:ea typeface="+mn-ea"/>
              </a:rPr>
              <a:t>の特殊部隊による独自調査</a:t>
            </a:r>
            <a:endParaRPr kumimoji="1" lang="en-US" altLang="ja-JP" sz="1200" b="0" dirty="0">
              <a:solidFill>
                <a:srgbClr val="138357"/>
              </a:solidFill>
              <a:latin typeface="+mn-ea"/>
              <a:ea typeface="+mn-ea"/>
            </a:endParaRPr>
          </a:p>
        </p:txBody>
      </p:sp>
      <p:sp>
        <p:nvSpPr>
          <p:cNvPr id="9" name="テキスト ボックス 8"/>
          <p:cNvSpPr txBox="1"/>
          <p:nvPr userDrawn="1"/>
        </p:nvSpPr>
        <p:spPr>
          <a:xfrm>
            <a:off x="4219903" y="1681447"/>
            <a:ext cx="4466897" cy="1200329"/>
          </a:xfrm>
          <a:prstGeom prst="rect">
            <a:avLst/>
          </a:prstGeom>
          <a:noFill/>
        </p:spPr>
        <p:txBody>
          <a:bodyPr wrap="square" rtlCol="0">
            <a:spAutoFit/>
          </a:bodyPr>
          <a:lstStyle/>
          <a:p>
            <a:r>
              <a:rPr kumimoji="1" lang="ja-JP" altLang="en-US" sz="900" dirty="0">
                <a:solidFill>
                  <a:schemeClr val="bg1">
                    <a:lumMod val="50000"/>
                  </a:schemeClr>
                </a:solidFill>
              </a:rPr>
              <a:t>世界でいちばん初めに切手ができた国は、イギリスです。それは、今から二百年近く前のことでした。</a:t>
            </a:r>
            <a:endParaRPr kumimoji="1" lang="ja-JP" altLang="en-US" sz="900" dirty="0">
              <a:solidFill>
                <a:schemeClr val="bg1">
                  <a:lumMod val="50000"/>
                </a:schemeClr>
              </a:solidFill>
            </a:endParaRPr>
          </a:p>
          <a:p>
            <a:r>
              <a:rPr kumimoji="1" lang="ja-JP" altLang="en-US" sz="900" dirty="0">
                <a:solidFill>
                  <a:schemeClr val="bg1">
                    <a:lumMod val="50000"/>
                  </a:schemeClr>
                </a:solidFill>
              </a:rPr>
              <a:t>当時、イギリスにはすでに郵便の制度はありましたが、手紙の重さと送る距離によって、値段が変わっていました。つまり、重いものを遠くへ送るほどたくさんのお金を払わなければならなかったのです。また、その料金も、受け取った人が払う仕組みでしたから、受け取りを拒否する人もたくさんいました。なかには、空の封筒を送り、家族に受け取りを拒否してもらい、自分が元気なことをただで知らせる人もいたそうです。</a:t>
            </a:r>
            <a:endParaRPr kumimoji="1" lang="ja-JP" altLang="en-US" sz="900" dirty="0">
              <a:solidFill>
                <a:schemeClr val="bg1">
                  <a:lumMod val="50000"/>
                </a:schemeClr>
              </a:solidFill>
            </a:endParaRPr>
          </a:p>
        </p:txBody>
      </p:sp>
      <p:cxnSp>
        <p:nvCxnSpPr>
          <p:cNvPr id="12" name="直線コネクタ 11"/>
          <p:cNvCxnSpPr/>
          <p:nvPr userDrawn="1"/>
        </p:nvCxnSpPr>
        <p:spPr>
          <a:xfrm>
            <a:off x="0" y="1364298"/>
            <a:ext cx="9144000" cy="0"/>
          </a:xfrm>
          <a:prstGeom prst="line">
            <a:avLst/>
          </a:prstGeom>
          <a:ln w="12700" cmpd="sng">
            <a:solidFill>
              <a:srgbClr val="B8D84F"/>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3.png"/><Relationship Id="rId10" Type="http://schemas.openxmlformats.org/officeDocument/2006/relationships/image" Target="../media/image2.jpe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図 7" descr="pts-logo-landscape.jpg"/>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231684" y="119158"/>
            <a:ext cx="2042249" cy="617566"/>
          </a:xfrm>
          <a:prstGeom prst="rect">
            <a:avLst/>
          </a:prstGeom>
        </p:spPr>
      </p:pic>
      <p:sp>
        <p:nvSpPr>
          <p:cNvPr id="2" name="タイトル プレースホルダー 1"/>
          <p:cNvSpPr>
            <a:spLocks noGrp="1"/>
          </p:cNvSpPr>
          <p:nvPr>
            <p:ph type="title"/>
          </p:nvPr>
        </p:nvSpPr>
        <p:spPr>
          <a:xfrm>
            <a:off x="457200" y="669285"/>
            <a:ext cx="8229600" cy="695024"/>
          </a:xfrm>
          <a:prstGeom prst="rect">
            <a:avLst/>
          </a:prstGeom>
        </p:spPr>
        <p:txBody>
          <a:bodyPr vert="horz" lIns="91440" tIns="45720" rIns="91440" bIns="45720" rtlCol="0" anchor="ctr">
            <a:normAutofit/>
          </a:bodyPr>
          <a:lstStyle/>
          <a:p>
            <a:r>
              <a:rPr kumimoji="1" lang="ja-JP" altLang="en-US" dirty="0"/>
              <a:t>マスター タイトルの書式設定</a:t>
            </a:r>
            <a:endParaRPr kumimoji="1" lang="ja-JP" altLang="en-US" dirty="0"/>
          </a:p>
        </p:txBody>
      </p:sp>
      <p:sp>
        <p:nvSpPr>
          <p:cNvPr id="3" name="テキスト プレースホルダー 2"/>
          <p:cNvSpPr>
            <a:spLocks noGrp="1"/>
          </p:cNvSpPr>
          <p:nvPr>
            <p:ph type="body" idx="1"/>
          </p:nvPr>
        </p:nvSpPr>
        <p:spPr>
          <a:xfrm>
            <a:off x="457200" y="1518756"/>
            <a:ext cx="8229600" cy="4796525"/>
          </a:xfrm>
          <a:prstGeom prst="rect">
            <a:avLst/>
          </a:prstGeom>
        </p:spPr>
        <p:txBody>
          <a:bodyPr vert="horz" lIns="91440" tIns="45720" rIns="91440" bIns="45720" rtlCol="0">
            <a:normAutofit/>
          </a:bodyPr>
          <a:lstStyle/>
          <a:p>
            <a:pPr lvl="0"/>
            <a:r>
              <a:rPr kumimoji="1" lang="ja-JP" altLang="en-US" dirty="0"/>
              <a:t>マスター テキストの書式設定</a:t>
            </a:r>
            <a:endParaRPr kumimoji="1" lang="ja-JP" altLang="en-US" dirty="0"/>
          </a:p>
          <a:p>
            <a:pPr lvl="1"/>
            <a:r>
              <a:rPr kumimoji="1" lang="ja-JP" altLang="en-US" dirty="0"/>
              <a:t>第 </a:t>
            </a:r>
            <a:r>
              <a:rPr kumimoji="1" lang="en-US" altLang="ja-JP" dirty="0"/>
              <a:t>2 </a:t>
            </a:r>
            <a:r>
              <a:rPr kumimoji="1" lang="ja-JP" altLang="en-US" dirty="0"/>
              <a:t>レベル</a:t>
            </a:r>
            <a:endParaRPr kumimoji="1" lang="ja-JP" altLang="en-US" dirty="0"/>
          </a:p>
          <a:p>
            <a:pPr lvl="2"/>
            <a:r>
              <a:rPr kumimoji="1" lang="ja-JP" altLang="en-US" dirty="0"/>
              <a:t>第 </a:t>
            </a:r>
            <a:r>
              <a:rPr kumimoji="1" lang="en-US" altLang="ja-JP" dirty="0"/>
              <a:t>3 </a:t>
            </a:r>
            <a:r>
              <a:rPr kumimoji="1" lang="ja-JP" altLang="en-US" dirty="0"/>
              <a:t>レベル</a:t>
            </a:r>
            <a:endParaRPr kumimoji="1" lang="ja-JP" altLang="en-US" dirty="0"/>
          </a:p>
          <a:p>
            <a:pPr lvl="3"/>
            <a:r>
              <a:rPr kumimoji="1" lang="ja-JP" altLang="en-US" dirty="0"/>
              <a:t>第 </a:t>
            </a:r>
            <a:r>
              <a:rPr kumimoji="1" lang="en-US" altLang="ja-JP" dirty="0"/>
              <a:t>4 </a:t>
            </a:r>
            <a:r>
              <a:rPr kumimoji="1" lang="ja-JP" altLang="en-US" dirty="0"/>
              <a:t>レベル</a:t>
            </a:r>
            <a:endParaRPr kumimoji="1" lang="ja-JP" altLang="en-US" dirty="0"/>
          </a:p>
          <a:p>
            <a:pPr lvl="4"/>
            <a:r>
              <a:rPr kumimoji="1" lang="ja-JP" altLang="en-US" dirty="0"/>
              <a:t>第 </a:t>
            </a:r>
            <a:r>
              <a:rPr kumimoji="1" lang="en-US" altLang="ja-JP" dirty="0"/>
              <a:t>5 </a:t>
            </a:r>
            <a:r>
              <a:rPr kumimoji="1" lang="ja-JP" altLang="en-US" dirty="0"/>
              <a:t>レベル</a:t>
            </a:r>
            <a:endParaRPr kumimoji="1" lang="ja-JP" altLang="en-US" dirty="0"/>
          </a:p>
        </p:txBody>
      </p:sp>
      <p:sp>
        <p:nvSpPr>
          <p:cNvPr id="4" name="日付プレースホルダー 3"/>
          <p:cNvSpPr>
            <a:spLocks noGrp="1"/>
          </p:cNvSpPr>
          <p:nvPr>
            <p:ph type="dt" sz="half" idx="2"/>
          </p:nvPr>
        </p:nvSpPr>
        <p:spPr>
          <a:xfrm>
            <a:off x="457200" y="6469730"/>
            <a:ext cx="2133600" cy="251745"/>
          </a:xfrm>
          <a:prstGeom prst="rect">
            <a:avLst/>
          </a:prstGeom>
        </p:spPr>
        <p:txBody>
          <a:bodyPr vert="horz" lIns="91440" tIns="45720" rIns="91440" bIns="45720" rtlCol="0" anchor="ctr"/>
          <a:lstStyle>
            <a:lvl1pPr algn="l">
              <a:defRPr sz="1050">
                <a:solidFill>
                  <a:schemeClr val="bg1">
                    <a:lumMod val="65000"/>
                  </a:schemeClr>
                </a:solidFill>
                <a:latin typeface="+mn-ea"/>
                <a:ea typeface="+mn-ea"/>
              </a:defRPr>
            </a:lvl1pPr>
          </a:lstStyle>
          <a:p>
            <a:r>
              <a:rPr lang="en-US" altLang="ja-JP"/>
              <a:t>26 November 2020</a:t>
            </a:r>
            <a:endParaRPr lang="ja-JP" altLang="en-US" dirty="0"/>
          </a:p>
        </p:txBody>
      </p:sp>
      <p:sp>
        <p:nvSpPr>
          <p:cNvPr id="5" name="フッター プレースホルダー 4"/>
          <p:cNvSpPr>
            <a:spLocks noGrp="1"/>
          </p:cNvSpPr>
          <p:nvPr>
            <p:ph type="ftr" sz="quarter" idx="3"/>
          </p:nvPr>
        </p:nvSpPr>
        <p:spPr>
          <a:xfrm>
            <a:off x="3124200" y="6469730"/>
            <a:ext cx="2895600" cy="251745"/>
          </a:xfrm>
          <a:prstGeom prst="rect">
            <a:avLst/>
          </a:prstGeom>
        </p:spPr>
        <p:txBody>
          <a:bodyPr vert="horz" lIns="91440" tIns="45720" rIns="91440" bIns="45720" rtlCol="0" anchor="ctr"/>
          <a:lstStyle>
            <a:lvl1pPr algn="ctr">
              <a:defRPr sz="1050">
                <a:solidFill>
                  <a:schemeClr val="bg1">
                    <a:lumMod val="65000"/>
                  </a:schemeClr>
                </a:solidFill>
                <a:latin typeface="+mn-ea"/>
                <a:ea typeface="+mn-ea"/>
              </a:defRPr>
            </a:lvl1pPr>
          </a:lstStyle>
          <a:p>
            <a:r>
              <a:rPr lang="en-US" altLang="ja-JP"/>
              <a:t>LAMPART</a:t>
            </a:r>
            <a:endParaRPr lang="ja-JP" altLang="en-US" dirty="0"/>
          </a:p>
        </p:txBody>
      </p:sp>
      <p:sp>
        <p:nvSpPr>
          <p:cNvPr id="6" name="スライド番号プレースホルダー 5"/>
          <p:cNvSpPr>
            <a:spLocks noGrp="1"/>
          </p:cNvSpPr>
          <p:nvPr>
            <p:ph type="sldNum" sz="quarter" idx="4"/>
          </p:nvPr>
        </p:nvSpPr>
        <p:spPr>
          <a:xfrm>
            <a:off x="6553200" y="6469730"/>
            <a:ext cx="2133600" cy="251745"/>
          </a:xfrm>
          <a:prstGeom prst="rect">
            <a:avLst/>
          </a:prstGeom>
        </p:spPr>
        <p:txBody>
          <a:bodyPr vert="horz" lIns="91440" tIns="45720" rIns="91440" bIns="45720" rtlCol="0" anchor="ctr"/>
          <a:lstStyle>
            <a:lvl1pPr algn="r">
              <a:defRPr sz="1300">
                <a:solidFill>
                  <a:schemeClr val="bg1">
                    <a:lumMod val="65000"/>
                  </a:schemeClr>
                </a:solidFill>
                <a:latin typeface="+mn-ea"/>
                <a:ea typeface="+mn-ea"/>
              </a:defRPr>
            </a:lvl1pPr>
          </a:lstStyle>
          <a:p>
            <a:fld id="{C461C328-E9FF-BE48-9F5C-B11C11EC60FE}" type="slidenum">
              <a:rPr lang="ja-JP" altLang="en-US" smtClean="0"/>
            </a:fld>
            <a:endParaRPr lang="ja-JP" altLang="en-US"/>
          </a:p>
        </p:txBody>
      </p:sp>
      <p:pic>
        <p:nvPicPr>
          <p:cNvPr id="9" name="図 8"/>
          <p:cNvPicPr>
            <a:picLocks noChangeAspect="1"/>
          </p:cNvPicPr>
          <p:nvPr userDrawn="1"/>
        </p:nvPicPr>
        <p:blipFill>
          <a:blip r:embed="rId11"/>
          <a:stretch>
            <a:fillRect/>
          </a:stretch>
        </p:blipFill>
        <p:spPr>
          <a:xfrm>
            <a:off x="9229809" y="930778"/>
            <a:ext cx="863600" cy="622300"/>
          </a:xfrm>
          <a:prstGeom prst="rect">
            <a:avLst/>
          </a:prstGeom>
        </p:spPr>
      </p:pic>
      <p:sp>
        <p:nvSpPr>
          <p:cNvPr id="10" name="直角三角形 9"/>
          <p:cNvSpPr/>
          <p:nvPr userDrawn="1"/>
        </p:nvSpPr>
        <p:spPr>
          <a:xfrm>
            <a:off x="-4960" y="6286700"/>
            <a:ext cx="579880" cy="579880"/>
          </a:xfrm>
          <a:prstGeom prst="rtTriangle">
            <a:avLst/>
          </a:prstGeom>
          <a:gradFill flip="none" rotWithShape="1">
            <a:gsLst>
              <a:gs pos="0">
                <a:srgbClr val="8FA83D"/>
              </a:gs>
              <a:gs pos="100000">
                <a:srgbClr val="B8D84F"/>
              </a:gs>
            </a:gsLst>
            <a:lin ang="15720000" scaled="0"/>
            <a:tileRect/>
          </a:gradFill>
          <a:ln>
            <a:noFill/>
          </a:ln>
          <a:effectLst>
            <a:outerShdw blurRad="50800" dist="12700" dir="18900000" algn="tl" rotWithShape="0">
              <a:schemeClr val="tx1">
                <a:alpha val="8000"/>
              </a:scheme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4" name="直角三角形 13"/>
          <p:cNvSpPr/>
          <p:nvPr userDrawn="1"/>
        </p:nvSpPr>
        <p:spPr>
          <a:xfrm rot="10800000">
            <a:off x="8572701" y="0"/>
            <a:ext cx="579880" cy="579880"/>
          </a:xfrm>
          <a:prstGeom prst="rtTriangle">
            <a:avLst/>
          </a:prstGeom>
          <a:gradFill flip="none" rotWithShape="1">
            <a:gsLst>
              <a:gs pos="0">
                <a:srgbClr val="8FA83D"/>
              </a:gs>
              <a:gs pos="100000">
                <a:srgbClr val="B8D84F"/>
              </a:gs>
            </a:gsLst>
            <a:lin ang="5700000" scaled="0"/>
            <a:tileRect/>
          </a:gradFill>
          <a:ln>
            <a:noFill/>
          </a:ln>
          <a:effectLst>
            <a:outerShdw blurRad="50800" dist="12700" dir="6540000" algn="tl" rotWithShape="0">
              <a:schemeClr val="tx1">
                <a:alpha val="8000"/>
              </a:scheme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mc:AlternateContent xmlns:mc="http://schemas.openxmlformats.org/markup-compatibility/2006">
    <mc:Choice xmlns:p14="http://schemas.microsoft.com/office/powerpoint/2010/main" Requires="p14">
      <p:transition p14:dur="500"/>
    </mc:Choice>
    <mc:Fallback>
      <p:transition/>
    </mc:Fallback>
  </mc:AlternateContent>
  <p:hf hdr="0"/>
  <p:txStyles>
    <p:titleStyle>
      <a:lvl1pPr algn="ctr" defTabSz="457200" rtl="0" eaLnBrk="1" latinLnBrk="0" hangingPunct="1">
        <a:spcBef>
          <a:spcPct val="0"/>
        </a:spcBef>
        <a:buNone/>
        <a:defRPr kumimoji="1" sz="2800" kern="1200">
          <a:solidFill>
            <a:srgbClr val="138357"/>
          </a:solidFill>
          <a:latin typeface="Arial" panose="020B0604020202020204" pitchFamily="34" charset="0"/>
          <a:ea typeface="ヒラギノ角ゴ Pro W3"/>
          <a:cs typeface="Arial" panose="020B0604020202020204" pitchFamily="34" charset="0"/>
        </a:defRPr>
      </a:lvl1pPr>
    </p:titleStyle>
    <p:bodyStyle>
      <a:lvl1pPr marL="342900" indent="-342900" algn="l" defTabSz="457200" rtl="0" eaLnBrk="1" latinLnBrk="0" hangingPunct="1">
        <a:spcBef>
          <a:spcPct val="20000"/>
        </a:spcBef>
        <a:buFont typeface="Arial" panose="020B0604020202020204"/>
        <a:buChar char="•"/>
        <a:defRPr kumimoji="1" sz="3200" kern="1200">
          <a:solidFill>
            <a:srgbClr val="7F7F7F"/>
          </a:solidFill>
          <a:latin typeface="Arial" panose="020B0604020202020204" pitchFamily="34" charset="0"/>
          <a:ea typeface="ヒラギノ角ゴ Pro W3"/>
          <a:cs typeface="Arial" panose="020B0604020202020204" pitchFamily="34" charset="0"/>
        </a:defRPr>
      </a:lvl1pPr>
      <a:lvl2pPr marL="742950" indent="-285750" algn="l" defTabSz="457200" rtl="0" eaLnBrk="1" latinLnBrk="0" hangingPunct="1">
        <a:spcBef>
          <a:spcPct val="20000"/>
        </a:spcBef>
        <a:buFont typeface="Arial" panose="020B0604020202020204"/>
        <a:buChar char="–"/>
        <a:defRPr kumimoji="1" sz="2800" kern="1200">
          <a:solidFill>
            <a:srgbClr val="7F7F7F"/>
          </a:solidFill>
          <a:latin typeface="Arial" panose="020B0604020202020204" pitchFamily="34" charset="0"/>
          <a:ea typeface="ヒラギノ角ゴ Pro W3"/>
          <a:cs typeface="Arial" panose="020B0604020202020204" pitchFamily="34" charset="0"/>
        </a:defRPr>
      </a:lvl2pPr>
      <a:lvl3pPr marL="1143000" indent="-228600" algn="l" defTabSz="457200" rtl="0" eaLnBrk="1" latinLnBrk="0" hangingPunct="1">
        <a:spcBef>
          <a:spcPct val="20000"/>
        </a:spcBef>
        <a:buFont typeface="Arial" panose="020B0604020202020204"/>
        <a:buChar char="•"/>
        <a:defRPr kumimoji="1" sz="2400" kern="1200">
          <a:solidFill>
            <a:srgbClr val="7F7F7F"/>
          </a:solidFill>
          <a:latin typeface="Arial" panose="020B0604020202020204" pitchFamily="34" charset="0"/>
          <a:ea typeface="ヒラギノ角ゴ Pro W3"/>
          <a:cs typeface="Arial" panose="020B0604020202020204" pitchFamily="34" charset="0"/>
        </a:defRPr>
      </a:lvl3pPr>
      <a:lvl4pPr marL="1600200" indent="-228600" algn="l" defTabSz="457200" rtl="0" eaLnBrk="1" latinLnBrk="0" hangingPunct="1">
        <a:spcBef>
          <a:spcPct val="20000"/>
        </a:spcBef>
        <a:buFont typeface="Arial" panose="020B0604020202020204"/>
        <a:buChar char="–"/>
        <a:defRPr kumimoji="1" sz="2000" kern="1200">
          <a:solidFill>
            <a:srgbClr val="7F7F7F"/>
          </a:solidFill>
          <a:latin typeface="Arial" panose="020B0604020202020204" pitchFamily="34" charset="0"/>
          <a:ea typeface="ヒラギノ角ゴ Pro W3"/>
          <a:cs typeface="Arial" panose="020B0604020202020204" pitchFamily="34" charset="0"/>
        </a:defRPr>
      </a:lvl4pPr>
      <a:lvl5pPr marL="2057400" indent="-228600" algn="l" defTabSz="457200" rtl="0" eaLnBrk="1" latinLnBrk="0" hangingPunct="1">
        <a:spcBef>
          <a:spcPct val="20000"/>
        </a:spcBef>
        <a:buFont typeface="Arial" panose="020B0604020202020204"/>
        <a:buChar char="»"/>
        <a:defRPr kumimoji="1" sz="2000" kern="1200">
          <a:solidFill>
            <a:srgbClr val="7F7F7F"/>
          </a:solidFill>
          <a:latin typeface="Arial" panose="020B0604020202020204" pitchFamily="34" charset="0"/>
          <a:ea typeface="ヒラギノ角ゴ Pro W3"/>
          <a:cs typeface="Arial" panose="020B0604020202020204" pitchFamily="34" charset="0"/>
        </a:defRPr>
      </a:lvl5pPr>
      <a:lvl6pPr marL="2514600" indent="-228600" algn="l" defTabSz="457200" rtl="0" eaLnBrk="1" latinLnBrk="0" hangingPunct="1">
        <a:spcBef>
          <a:spcPct val="20000"/>
        </a:spcBef>
        <a:buFont typeface="Arial" panose="020B0604020202020204"/>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kumimoji="1" lang="en-US" altLang="ja-JP" dirty="0">
                <a:latin typeface="Times New Roman" panose="02020603050405020304" pitchFamily="18" charset="0"/>
                <a:cs typeface="Times New Roman" panose="02020603050405020304" pitchFamily="18" charset="0"/>
              </a:rPr>
              <a:t>Topic #</a:t>
            </a:r>
            <a:r>
              <a:rPr kumimoji="1" lang="vi-VN" altLang="en-US" dirty="0">
                <a:latin typeface="Times New Roman" panose="02020603050405020304" pitchFamily="18" charset="0"/>
                <a:cs typeface="Times New Roman" panose="02020603050405020304" pitchFamily="18" charset="0"/>
              </a:rPr>
              <a:t>2</a:t>
            </a:r>
            <a:r>
              <a:rPr kumimoji="1" lang="en-US" altLang="ja-JP" dirty="0">
                <a:latin typeface="Times New Roman" panose="02020603050405020304" pitchFamily="18" charset="0"/>
                <a:cs typeface="Times New Roman" panose="02020603050405020304" pitchFamily="18" charset="0"/>
              </a:rPr>
              <a:t> - Design Pattern</a:t>
            </a:r>
            <a:endParaRPr kumimoji="1" lang="en-US" altLang="ja-JP" dirty="0">
              <a:latin typeface="Times New Roman" panose="02020603050405020304" pitchFamily="18" charset="0"/>
              <a:cs typeface="Times New Roman" panose="02020603050405020304" pitchFamily="18" charset="0"/>
            </a:endParaRPr>
          </a:p>
        </p:txBody>
      </p:sp>
      <p:sp>
        <p:nvSpPr>
          <p:cNvPr id="3" name="サブタイトル 2"/>
          <p:cNvSpPr>
            <a:spLocks noGrp="1"/>
          </p:cNvSpPr>
          <p:nvPr>
            <p:ph type="subTitle" idx="1"/>
          </p:nvPr>
        </p:nvSpPr>
        <p:spPr/>
        <p:txBody>
          <a:bodyPr/>
          <a:lstStyle/>
          <a:p>
            <a:r>
              <a:rPr kumimoji="1" lang="en-US" altLang="ja-JP" dirty="0">
                <a:latin typeface="Times New Roman" panose="02020603050405020304" pitchFamily="18" charset="0"/>
                <a:cs typeface="Times New Roman" panose="02020603050405020304" pitchFamily="18" charset="0"/>
              </a:rPr>
              <a:t>Ecucation Team</a:t>
            </a:r>
            <a:endParaRPr kumimoji="1" lang="en-US" altLang="ja-JP"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p>
            <a:r>
              <a:rPr kumimoji="1" lang="en-US" altLang="ja-JP">
                <a:solidFill>
                  <a:srgbClr val="FF0000"/>
                </a:solidFill>
              </a:rPr>
              <a:t>26 November 2020</a:t>
            </a:r>
            <a:endParaRPr kumimoji="1" lang="en-US" altLang="ja-JP" dirty="0">
              <a:solidFill>
                <a:srgbClr val="FF0000"/>
              </a:solidFill>
            </a:endParaRPr>
          </a:p>
        </p:txBody>
      </p:sp>
      <p:sp>
        <p:nvSpPr>
          <p:cNvPr id="5" name="Slide Number Placeholder 4"/>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6" name="Footer Placeholder 5"/>
          <p:cNvSpPr>
            <a:spLocks noGrp="1"/>
          </p:cNvSpPr>
          <p:nvPr>
            <p:ph type="ftr" sz="quarter" idx="11"/>
          </p:nvPr>
        </p:nvSpPr>
        <p:spPr/>
        <p:txBody>
          <a:bodyPr/>
          <a:p>
            <a:r>
              <a:rPr kumimoji="1" lang="en-US" altLang="ja-JP"/>
              <a:t>LAMPART</a:t>
            </a:r>
            <a:endParaRPr kumimoji="1" lang="ja-JP" altLang="en-US"/>
          </a:p>
        </p:txBody>
      </p:sp>
      <p:sp>
        <p:nvSpPr>
          <p:cNvPr id="7" name="Text Box 6"/>
          <p:cNvSpPr txBox="1"/>
          <p:nvPr/>
        </p:nvSpPr>
        <p:spPr>
          <a:xfrm>
            <a:off x="4862830" y="4728210"/>
            <a:ext cx="2272030" cy="368300"/>
          </a:xfrm>
          <a:prstGeom prst="rect">
            <a:avLst/>
          </a:prstGeom>
          <a:noFill/>
        </p:spPr>
        <p:txBody>
          <a:bodyPr wrap="square" rtlCol="0">
            <a:spAutoFit/>
          </a:bodyPr>
          <a:p>
            <a:r>
              <a:rPr lang="en-US"/>
              <a:t>PHP version: 7.4.0</a:t>
            </a:r>
            <a:endParaRPr 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vi-VN" altLang="en-US"/>
              <a:t>Nội dung</a:t>
            </a:r>
            <a:endParaRPr lang="vi-VN" altLang="en-US"/>
          </a:p>
        </p:txBody>
      </p:sp>
      <p:sp>
        <p:nvSpPr>
          <p:cNvPr id="3" name="Content Placeholder 2"/>
          <p:cNvSpPr>
            <a:spLocks noGrp="1"/>
          </p:cNvSpPr>
          <p:nvPr>
            <p:ph idx="1"/>
          </p:nvPr>
        </p:nvSpPr>
        <p:spPr/>
        <p:txBody>
          <a:bodyPr/>
          <a:p>
            <a:pPr>
              <a:buFont typeface="Wingdings" panose="05000000000000000000" charset="0"/>
              <a:buChar char="v"/>
            </a:pPr>
            <a:r>
              <a:rPr lang="vi-VN" altLang="en-US"/>
              <a:t>Tổng quan</a:t>
            </a:r>
            <a:endParaRPr lang="vi-VN" altLang="en-US"/>
          </a:p>
          <a:p>
            <a:pPr lvl="1" algn="l">
              <a:buClrTx/>
              <a:buSzTx/>
              <a:buFont typeface="Arial" panose="020B0604020202020204" pitchFamily="34" charset="0"/>
              <a:buChar char="‒"/>
            </a:pPr>
            <a:r>
              <a:rPr lang="en-US" sz="2240">
                <a:sym typeface="+mn-ea"/>
              </a:rPr>
              <a:t>Inversion of Control (IoC)</a:t>
            </a:r>
            <a:endParaRPr lang="en-US" sz="2240">
              <a:sym typeface="+mn-ea"/>
            </a:endParaRPr>
          </a:p>
          <a:p>
            <a:pPr lvl="1" algn="l">
              <a:buClrTx/>
              <a:buSzTx/>
              <a:buFont typeface="Arial" panose="020B0604020202020204" pitchFamily="34" charset="0"/>
              <a:buChar char="‒"/>
            </a:pPr>
            <a:r>
              <a:rPr lang="en-US" sz="2240">
                <a:sym typeface="+mn-ea"/>
              </a:rPr>
              <a:t>Dependency Inversion Principle (DIP)</a:t>
            </a:r>
            <a:endParaRPr lang="en-US" sz="2240">
              <a:sym typeface="+mn-ea"/>
            </a:endParaRPr>
          </a:p>
          <a:p>
            <a:pPr lvl="1" algn="l">
              <a:buClrTx/>
              <a:buSzTx/>
              <a:buFont typeface="Arial" panose="020B0604020202020204" pitchFamily="34" charset="0"/>
              <a:buChar char="‒"/>
            </a:pPr>
            <a:r>
              <a:rPr lang="en-US" sz="2240">
                <a:sym typeface="+mn-ea"/>
              </a:rPr>
              <a:t>Dependency Injection (DI)</a:t>
            </a:r>
            <a:endParaRPr lang="en-US" sz="2240">
              <a:sym typeface="+mn-ea"/>
            </a:endParaRPr>
          </a:p>
          <a:p>
            <a:pPr lvl="1" algn="l">
              <a:buClrTx/>
              <a:buSzTx/>
              <a:buFont typeface="Arial" panose="020B0604020202020204" pitchFamily="34" charset="0"/>
              <a:buChar char="‒"/>
            </a:pPr>
            <a:r>
              <a:rPr lang="en-US" sz="2240">
                <a:sym typeface="+mn-ea"/>
              </a:rPr>
              <a:t>IoC containers</a:t>
            </a:r>
            <a:endParaRPr lang="vi-VN" altLang="en-US" sz="3135"/>
          </a:p>
          <a:p>
            <a:pPr>
              <a:buFont typeface="Wingdings" panose="05000000000000000000" charset="0"/>
              <a:buChar char="v"/>
            </a:pPr>
            <a:r>
              <a:rPr lang="vi-VN" altLang="en-US"/>
              <a:t>Design patterns</a:t>
            </a:r>
            <a:endParaRPr lang="vi-VN" altLang="en-US"/>
          </a:p>
          <a:p>
            <a:pPr lvl="1" algn="l">
              <a:buClrTx/>
              <a:buSzTx/>
              <a:buFont typeface="Arial" panose="020B0604020202020204" pitchFamily="34" charset="0"/>
              <a:buChar char="‒"/>
            </a:pPr>
            <a:r>
              <a:rPr lang="en-US" sz="2240"/>
              <a:t>Factory				</a:t>
            </a:r>
            <a:r>
              <a:rPr lang="en-US" sz="2240">
                <a:solidFill>
                  <a:schemeClr val="bg1">
                    <a:lumMod val="85000"/>
                  </a:schemeClr>
                </a:solidFill>
              </a:rPr>
              <a:t>- Builder</a:t>
            </a:r>
            <a:endParaRPr lang="en-US" sz="2240"/>
          </a:p>
          <a:p>
            <a:pPr lvl="1" algn="l">
              <a:buClrTx/>
              <a:buSzTx/>
              <a:buFont typeface="Arial" panose="020B0604020202020204" pitchFamily="34" charset="0"/>
              <a:buChar char="‒"/>
            </a:pPr>
            <a:r>
              <a:rPr lang="en-US" sz="2240"/>
              <a:t>Decorator			</a:t>
            </a:r>
            <a:r>
              <a:rPr lang="en-US" sz="2240">
                <a:solidFill>
                  <a:schemeClr val="bg1">
                    <a:lumMod val="85000"/>
                  </a:schemeClr>
                </a:solidFill>
              </a:rPr>
              <a:t>- Observer</a:t>
            </a:r>
            <a:endParaRPr lang="en-US" sz="2240"/>
          </a:p>
          <a:p>
            <a:pPr lvl="1" algn="l">
              <a:buClrTx/>
              <a:buSzTx/>
              <a:buFont typeface="Arial" panose="020B0604020202020204" pitchFamily="34" charset="0"/>
              <a:buChar char="‒"/>
            </a:pPr>
            <a:r>
              <a:rPr lang="en-US" sz="2240">
                <a:solidFill>
                  <a:schemeClr val="bg1">
                    <a:lumMod val="85000"/>
                  </a:schemeClr>
                </a:solidFill>
              </a:rPr>
              <a:t>Proxy				- Composite</a:t>
            </a:r>
            <a:endParaRPr lang="en-US" sz="2240">
              <a:solidFill>
                <a:schemeClr val="bg1">
                  <a:lumMod val="85000"/>
                </a:schemeClr>
              </a:solidFill>
            </a:endParaRPr>
          </a:p>
          <a:p>
            <a:pPr lvl="1" algn="l">
              <a:buClrTx/>
              <a:buSzTx/>
              <a:buFont typeface="Arial" panose="020B0604020202020204" pitchFamily="34" charset="0"/>
              <a:buChar char="‒"/>
            </a:pPr>
            <a:r>
              <a:rPr lang="en-US" sz="2240">
                <a:solidFill>
                  <a:schemeClr val="bg1">
                    <a:lumMod val="85000"/>
                  </a:schemeClr>
                </a:solidFill>
              </a:rPr>
              <a:t>Facade				- Singleton</a:t>
            </a:r>
            <a:endParaRPr lang="en-US" sz="2240">
              <a:solidFill>
                <a:schemeClr val="bg1">
                  <a:lumMod val="85000"/>
                </a:schemeClr>
              </a:solidFill>
            </a:endParaRPr>
          </a:p>
          <a:p>
            <a:pPr lvl="1" algn="l">
              <a:buClrTx/>
              <a:buSzTx/>
              <a:buFont typeface="Arial" panose="020B0604020202020204" pitchFamily="34" charset="0"/>
              <a:buChar char="‒"/>
            </a:pPr>
            <a:r>
              <a:rPr lang="en-US" sz="2240">
                <a:solidFill>
                  <a:schemeClr val="bg1">
                    <a:lumMod val="85000"/>
                  </a:schemeClr>
                </a:solidFill>
              </a:rPr>
              <a:t>Commond</a:t>
            </a:r>
            <a:r>
              <a:rPr lang="en-US" sz="2240"/>
              <a:t>			</a:t>
            </a:r>
            <a:r>
              <a:rPr lang="en-US" sz="2240">
                <a:solidFill>
                  <a:schemeClr val="bg1">
                    <a:lumMod val="85000"/>
                  </a:schemeClr>
                </a:solidFill>
              </a:rPr>
              <a:t>- Template</a:t>
            </a:r>
            <a:endParaRPr lang="en-US" sz="2240"/>
          </a:p>
          <a:p>
            <a:pPr marL="457200" lvl="1" indent="0" algn="l">
              <a:buClrTx/>
              <a:buSzTx/>
              <a:buFont typeface="Arial" panose="020B0604020202020204" pitchFamily="34" charset="0"/>
              <a:buNone/>
            </a:pPr>
            <a:endParaRPr lang="en-US" sz="2240"/>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theme/theme1.xml><?xml version="1.0" encoding="utf-8"?>
<a:theme xmlns:a="http://schemas.openxmlformats.org/drawingml/2006/main" name="Lampart.PowerpointTemplate">
  <a:themeElements>
    <a:clrScheme name="シャープ">
      <a:dk1>
        <a:sysClr val="windowText" lastClr="000000"/>
      </a:dk1>
      <a:lt1>
        <a:sysClr val="window" lastClr="FFFFFF"/>
      </a:lt1>
      <a:dk2>
        <a:srgbClr val="318FC5"/>
      </a:dk2>
      <a:lt2>
        <a:srgbClr val="AEE8FB"/>
      </a:lt2>
      <a:accent1>
        <a:srgbClr val="76C5EF"/>
      </a:accent1>
      <a:accent2>
        <a:srgbClr val="FEA022"/>
      </a:accent2>
      <a:accent3>
        <a:srgbClr val="FF6700"/>
      </a:accent3>
      <a:accent4>
        <a:srgbClr val="70A525"/>
      </a:accent4>
      <a:accent5>
        <a:srgbClr val="A5D848"/>
      </a:accent5>
      <a:accent6>
        <a:srgbClr val="20768C"/>
      </a:accent6>
      <a:hlink>
        <a:srgbClr val="7AB6E8"/>
      </a:hlink>
      <a:folHlink>
        <a:srgbClr val="83B0D3"/>
      </a:folHlink>
    </a:clrScheme>
    <a:fontScheme name="ペーパー">
      <a:majorFont>
        <a:latin typeface="Constantia"/>
        <a:ea typeface=""/>
        <a:cs typeface=""/>
        <a:font script="Jpan" typeface="ヒラギノ角ゴ Pro W3"/>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ヒラギノ角ゴ Pro W3"/>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Lampart.昇給賞与の反映・支給時点の変更201812</Template>
  <TotalTime>0</TotalTime>
  <Words>341</Words>
  <Application>WPS Presentation</Application>
  <PresentationFormat>On-screen Show (4:3)</PresentationFormat>
  <Paragraphs>33</Paragraphs>
  <Slides>2</Slides>
  <Notes>1</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vt:i4>
      </vt:variant>
    </vt:vector>
  </HeadingPairs>
  <TitlesOfParts>
    <vt:vector size="17" baseType="lpstr">
      <vt:lpstr>Arial</vt:lpstr>
      <vt:lpstr>SimSun</vt:lpstr>
      <vt:lpstr>Wingdings</vt:lpstr>
      <vt:lpstr>ヒラギノ角ゴ Pro W3</vt:lpstr>
      <vt:lpstr>Segoe Print</vt:lpstr>
      <vt:lpstr>Arial</vt:lpstr>
      <vt:lpstr>ヒラギノ角ゴ Pro W6</vt:lpstr>
      <vt:lpstr>Times New Roman</vt:lpstr>
      <vt:lpstr>Wingdings</vt:lpstr>
      <vt:lpstr>Constantia</vt:lpstr>
      <vt:lpstr>Microsoft YaHei</vt:lpstr>
      <vt:lpstr>Arial Unicode MS</vt:lpstr>
      <vt:lpstr>Calibri</vt:lpstr>
      <vt:lpstr>MS PGothic</vt:lpstr>
      <vt:lpstr>Lampart.PowerpointTemplate</vt:lpstr>
      <vt:lpstr>Topic #2 - Design Pattern</vt:lpstr>
      <vt:lpstr>Nội dung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THAY ĐỔI THỜI ĐIỂM ĐÁNH GIÁ LƯƠNG THƯỞNG</dc:title>
  <dc:creator>General affairs</dc:creator>
  <cp:lastModifiedBy>ptnhu</cp:lastModifiedBy>
  <cp:revision>323</cp:revision>
  <dcterms:created xsi:type="dcterms:W3CDTF">2018-12-23T03:59:00Z</dcterms:created>
  <dcterms:modified xsi:type="dcterms:W3CDTF">2020-12-03T06:27:36Z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1033-11.2.0.9684</vt:lpwstr>
  </property>
</Properties>
</file>