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1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9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2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410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0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5AF1-2634-42D6-B085-7F30534077A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49697-9C15-44C3-979F-CC24CA83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4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ập nhật giá xe honda 8/2018: Thời điểm tốt nhất để mua Honda Vision? |  Việt Nam Mới">
            <a:extLst>
              <a:ext uri="{FF2B5EF4-FFF2-40B4-BE49-F238E27FC236}">
                <a16:creationId xmlns:a16="http://schemas.microsoft.com/office/drawing/2014/main" id="{254BE1DC-32C7-43B2-BA3C-D00FE1098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9" y="2480622"/>
            <a:ext cx="3986871" cy="28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E75CC0-7DDA-4FC8-965A-9B51B5A559DF}"/>
              </a:ext>
            </a:extLst>
          </p:cNvPr>
          <p:cNvSpPr txBox="1"/>
          <p:nvPr/>
        </p:nvSpPr>
        <p:spPr>
          <a:xfrm>
            <a:off x="5118360" y="2912180"/>
            <a:ext cx="39868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đủ nguồn lực về mặt con 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 hóa đơn, tìm kiếm khách hàng,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tìm nhanh mẫu xe cho khách,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 kê mặt hàng và doanh thu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cách nhanh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 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=&gt;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 có một phần mềm nhằm giải quyết các nhu cần trên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458D7-DCA0-41D7-B5B3-B78D03CA6652}"/>
              </a:ext>
            </a:extLst>
          </p:cNvPr>
          <p:cNvSpPr txBox="1"/>
          <p:nvPr/>
        </p:nvSpPr>
        <p:spPr>
          <a:xfrm>
            <a:off x="1173175" y="1650052"/>
            <a:ext cx="358170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69A28-2D65-468A-9FB3-5984918CA483}"/>
              </a:ext>
            </a:extLst>
          </p:cNvPr>
          <p:cNvSpPr txBox="1"/>
          <p:nvPr/>
        </p:nvSpPr>
        <p:spPr>
          <a:xfrm>
            <a:off x="872327" y="551685"/>
            <a:ext cx="6105378" cy="1161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3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endParaRPr lang="en-US" sz="13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Yamas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9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C02B92-59B6-4DB6-85EB-98B082E577E0}"/>
              </a:ext>
            </a:extLst>
          </p:cNvPr>
          <p:cNvSpPr txBox="1"/>
          <p:nvPr/>
        </p:nvSpPr>
        <p:spPr>
          <a:xfrm>
            <a:off x="406399" y="1393202"/>
            <a:ext cx="743131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95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321D1-C071-4AD8-9A6E-F0B8CB5AFE2A}"/>
              </a:ext>
            </a:extLst>
          </p:cNvPr>
          <p:cNvSpPr txBox="1"/>
          <p:nvPr/>
        </p:nvSpPr>
        <p:spPr>
          <a:xfrm>
            <a:off x="580572" y="405015"/>
            <a:ext cx="743131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B2FC71-98BA-472A-9767-E739611937C5}"/>
              </a:ext>
            </a:extLst>
          </p:cNvPr>
          <p:cNvSpPr txBox="1"/>
          <p:nvPr/>
        </p:nvSpPr>
        <p:spPr>
          <a:xfrm>
            <a:off x="1008743" y="962832"/>
            <a:ext cx="6110514" cy="176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3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endParaRPr lang="en-US" sz="13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vi-V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việt trong việc xử lý dữ liệu, thuận lợi cho việc truy xuất, nhập liệu, tìm kiếm, thống kê,...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ệ</a:t>
            </a:r>
            <a:r>
              <a:rPr lang="vi-V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với người sử dụng, bảo mật, tin cậy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vi-VN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ử lý nhanh chính xác, dễ bảo trì và nâng cấp về sau.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7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A2183C-26A4-411D-81A8-F19C7E0BA1A5}"/>
              </a:ext>
            </a:extLst>
          </p:cNvPr>
          <p:cNvSpPr txBox="1"/>
          <p:nvPr/>
        </p:nvSpPr>
        <p:spPr>
          <a:xfrm>
            <a:off x="725714" y="275772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</p:txBody>
      </p:sp>
      <p:pic>
        <p:nvPicPr>
          <p:cNvPr id="2050" name="Picture 2" descr="User Free Icon of User Interface">
            <a:extLst>
              <a:ext uri="{FF2B5EF4-FFF2-40B4-BE49-F238E27FC236}">
                <a16:creationId xmlns:a16="http://schemas.microsoft.com/office/drawing/2014/main" id="{81224876-1614-4903-89E1-F4C9239FE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1259113"/>
            <a:ext cx="2989943" cy="29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gười dùng (điện toán) – Wikipedia tiếng Việt">
            <a:extLst>
              <a:ext uri="{FF2B5EF4-FFF2-40B4-BE49-F238E27FC236}">
                <a16:creationId xmlns:a16="http://schemas.microsoft.com/office/drawing/2014/main" id="{7B3D6FE6-1AF6-4D86-A76C-9AA0C507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27" y="693197"/>
            <a:ext cx="3809999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3F5D620-C433-4165-B07F-BBE9E60F001A}"/>
              </a:ext>
            </a:extLst>
          </p:cNvPr>
          <p:cNvSpPr/>
          <p:nvPr/>
        </p:nvSpPr>
        <p:spPr>
          <a:xfrm>
            <a:off x="3918857" y="2689552"/>
            <a:ext cx="2989943" cy="595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6DDD4-B11A-4A38-98A9-401E744313E3}"/>
              </a:ext>
            </a:extLst>
          </p:cNvPr>
          <p:cNvSpPr txBox="1"/>
          <p:nvPr/>
        </p:nvSpPr>
        <p:spPr>
          <a:xfrm>
            <a:off x="4129313" y="1557800"/>
            <a:ext cx="256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QLDA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08BC2-9702-403B-9300-9C9A251BB7C1}"/>
              </a:ext>
            </a:extLst>
          </p:cNvPr>
          <p:cNvSpPr txBox="1"/>
          <p:nvPr/>
        </p:nvSpPr>
        <p:spPr>
          <a:xfrm>
            <a:off x="2191657" y="4757336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HỢP ĐỒNG THUÊ DỊCH VỤ CÔNG NGHỆ THÔNG TIN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2B72E-0FE0-47BF-8C5E-922C53433CC4}"/>
              </a:ext>
            </a:extLst>
          </p:cNvPr>
          <p:cNvSpPr txBox="1"/>
          <p:nvPr/>
        </p:nvSpPr>
        <p:spPr>
          <a:xfrm>
            <a:off x="1306285" y="5311782"/>
            <a:ext cx="788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1/9/2021.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10/9/2021.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12/11/2021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93786-DC42-45BE-800A-6591ADE22F0E}"/>
              </a:ext>
            </a:extLst>
          </p:cNvPr>
          <p:cNvSpPr txBox="1"/>
          <p:nvPr/>
        </p:nvSpPr>
        <p:spPr>
          <a:xfrm>
            <a:off x="696686" y="4133864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Lê </a:t>
            </a:r>
            <a:r>
              <a:rPr lang="en-US" dirty="0" err="1"/>
              <a:t>văn</a:t>
            </a:r>
            <a:r>
              <a:rPr lang="en-US" dirty="0"/>
              <a:t> Toàn –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C8A19-E2DD-4DC1-B950-26E7028D1E11}"/>
              </a:ext>
            </a:extLst>
          </p:cNvPr>
          <p:cNvSpPr txBox="1"/>
          <p:nvPr/>
        </p:nvSpPr>
        <p:spPr>
          <a:xfrm>
            <a:off x="6201227" y="4093224"/>
            <a:ext cx="42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Thu </a:t>
            </a:r>
            <a:r>
              <a:rPr lang="en-US" dirty="0" err="1"/>
              <a:t>Hà</a:t>
            </a:r>
            <a:r>
              <a:rPr lang="en-US" dirty="0"/>
              <a:t> –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1299340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234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Văn Toàn</dc:creator>
  <cp:lastModifiedBy>Lê Văn Toàn</cp:lastModifiedBy>
  <cp:revision>2</cp:revision>
  <dcterms:created xsi:type="dcterms:W3CDTF">2021-11-09T15:51:46Z</dcterms:created>
  <dcterms:modified xsi:type="dcterms:W3CDTF">2021-11-09T16:05:26Z</dcterms:modified>
</cp:coreProperties>
</file>