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EB6-4EDE-BEA7-41FC3DA7A22C}"/>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EB6-4EDE-BEA7-41FC3DA7A22C}"/>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EB6-4EDE-BEA7-41FC3DA7A22C}"/>
            </c:ext>
          </c:extLst>
        </c:ser>
        <c:dLbls>
          <c:showLegendKey val="0"/>
          <c:showVal val="0"/>
          <c:showCatName val="0"/>
          <c:showSerName val="0"/>
          <c:showPercent val="0"/>
          <c:showBubbleSize val="0"/>
        </c:dLbls>
        <c:smooth val="0"/>
        <c:axId val="518173216"/>
        <c:axId val="518184032"/>
      </c:lineChart>
      <c:catAx>
        <c:axId val="51817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184032"/>
        <c:crosses val="autoZero"/>
        <c:auto val="1"/>
        <c:lblAlgn val="ctr"/>
        <c:lblOffset val="100"/>
        <c:noMultiLvlLbl val="0"/>
      </c:catAx>
      <c:valAx>
        <c:axId val="51818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17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3A0A5-2CF2-48CD-9E83-E8F21DCB6DEC}" type="doc">
      <dgm:prSet loTypeId="urn:microsoft.com/office/officeart/2005/8/layout/list1" loCatId="list" qsTypeId="urn:microsoft.com/office/officeart/2005/8/quickstyle/3d7" qsCatId="3D" csTypeId="urn:microsoft.com/office/officeart/2005/8/colors/accent1_2" csCatId="accent1" phldr="1"/>
      <dgm:spPr/>
      <dgm:t>
        <a:bodyPr/>
        <a:lstStyle/>
        <a:p>
          <a:endParaRPr lang="en-US"/>
        </a:p>
      </dgm:t>
    </dgm:pt>
    <dgm:pt modelId="{C5EB8D8F-F8E7-4719-9F3B-5F2C2DD9C454}">
      <dgm:prSet phldrT="[Text]"/>
      <dgm:spPr/>
      <dgm:t>
        <a:bodyPr/>
        <a:lstStyle/>
        <a:p>
          <a:r>
            <a:rPr lang="en-US" dirty="0">
              <a:latin typeface="Times New Roman" panose="02020603050405020304" pitchFamily="18" charset="0"/>
              <a:cs typeface="Times New Roman" panose="02020603050405020304" pitchFamily="18" charset="0"/>
            </a:rPr>
            <a:t>CÔNG NGHỆ</a:t>
          </a:r>
        </a:p>
      </dgm:t>
    </dgm:pt>
    <dgm:pt modelId="{2E60DA2D-83E7-428E-84B7-66BE592B75FB}" type="parTrans" cxnId="{91BE4B48-BD5C-4EAB-AEE0-52361C5422F0}">
      <dgm:prSet/>
      <dgm:spPr/>
      <dgm:t>
        <a:bodyPr/>
        <a:lstStyle/>
        <a:p>
          <a:endParaRPr lang="en-US"/>
        </a:p>
      </dgm:t>
    </dgm:pt>
    <dgm:pt modelId="{1D22C1D5-8053-4CC3-ABB0-D5C5837D0238}" type="sibTrans" cxnId="{91BE4B48-BD5C-4EAB-AEE0-52361C5422F0}">
      <dgm:prSet/>
      <dgm:spPr/>
      <dgm:t>
        <a:bodyPr/>
        <a:lstStyle/>
        <a:p>
          <a:endParaRPr lang="en-US"/>
        </a:p>
      </dgm:t>
    </dgm:pt>
    <dgm:pt modelId="{F15C9C58-251C-4274-BCEA-E1683492713D}">
      <dgm:prSet phldrT="[Text]"/>
      <dgm:spPr/>
      <dgm:t>
        <a:bodyPr/>
        <a:lstStyle/>
        <a:p>
          <a:r>
            <a:rPr lang="en-US" dirty="0">
              <a:latin typeface="Times New Roman" panose="02020603050405020304" pitchFamily="18" charset="0"/>
              <a:cs typeface="Times New Roman" panose="02020603050405020304" pitchFamily="18" charset="0"/>
            </a:rPr>
            <a:t>QUY TRÌNH NGHIỆP VỤ</a:t>
          </a:r>
        </a:p>
      </dgm:t>
    </dgm:pt>
    <dgm:pt modelId="{6650BF76-AA07-402B-8028-5D76CD25A01F}" type="parTrans" cxnId="{DDBF8C74-2516-40BE-BB2D-3124C4863140}">
      <dgm:prSet/>
      <dgm:spPr/>
      <dgm:t>
        <a:bodyPr/>
        <a:lstStyle/>
        <a:p>
          <a:endParaRPr lang="en-US"/>
        </a:p>
      </dgm:t>
    </dgm:pt>
    <dgm:pt modelId="{9D00DD8D-6D99-43AE-AAB8-E1F88FF8FB53}" type="sibTrans" cxnId="{DDBF8C74-2516-40BE-BB2D-3124C4863140}">
      <dgm:prSet/>
      <dgm:spPr/>
      <dgm:t>
        <a:bodyPr/>
        <a:lstStyle/>
        <a:p>
          <a:endParaRPr lang="en-US"/>
        </a:p>
      </dgm:t>
    </dgm:pt>
    <dgm:pt modelId="{BB3972F5-0521-4E92-950B-925916B824DB}">
      <dgm:prSet phldrT="[Text]"/>
      <dgm:spPr/>
      <dgm:t>
        <a:bodyPr/>
        <a:lstStyle/>
        <a:p>
          <a:r>
            <a:rPr lang="en-US" dirty="0">
              <a:latin typeface="Times New Roman" panose="02020603050405020304" pitchFamily="18" charset="0"/>
              <a:cs typeface="Times New Roman" panose="02020603050405020304" pitchFamily="18" charset="0"/>
            </a:rPr>
            <a:t>CON NGƯỜI</a:t>
          </a:r>
        </a:p>
      </dgm:t>
    </dgm:pt>
    <dgm:pt modelId="{76DB4982-3085-43A3-8E21-ABC3F6925A55}" type="parTrans" cxnId="{62B7867F-1802-4B79-B99F-A2CE913E35FE}">
      <dgm:prSet/>
      <dgm:spPr/>
      <dgm:t>
        <a:bodyPr/>
        <a:lstStyle/>
        <a:p>
          <a:endParaRPr lang="en-US"/>
        </a:p>
      </dgm:t>
    </dgm:pt>
    <dgm:pt modelId="{899DCCEB-956E-4DB3-AB76-780F6DBEF166}" type="sibTrans" cxnId="{62B7867F-1802-4B79-B99F-A2CE913E35FE}">
      <dgm:prSet/>
      <dgm:spPr/>
      <dgm:t>
        <a:bodyPr/>
        <a:lstStyle/>
        <a:p>
          <a:endParaRPr lang="en-US"/>
        </a:p>
      </dgm:t>
    </dgm:pt>
    <dgm:pt modelId="{0F2552F7-9A68-4477-85C4-98E6BEC505BF}" type="pres">
      <dgm:prSet presAssocID="{65E3A0A5-2CF2-48CD-9E83-E8F21DCB6DEC}" presName="linear" presStyleCnt="0">
        <dgm:presLayoutVars>
          <dgm:dir/>
          <dgm:animLvl val="lvl"/>
          <dgm:resizeHandles val="exact"/>
        </dgm:presLayoutVars>
      </dgm:prSet>
      <dgm:spPr/>
    </dgm:pt>
    <dgm:pt modelId="{47B517D5-21C9-409A-8FFE-4B650333C91B}" type="pres">
      <dgm:prSet presAssocID="{C5EB8D8F-F8E7-4719-9F3B-5F2C2DD9C454}" presName="parentLin" presStyleCnt="0"/>
      <dgm:spPr/>
    </dgm:pt>
    <dgm:pt modelId="{01146FFC-0323-49CC-9FAF-0A4E3EAA6635}" type="pres">
      <dgm:prSet presAssocID="{C5EB8D8F-F8E7-4719-9F3B-5F2C2DD9C454}" presName="parentLeftMargin" presStyleLbl="node1" presStyleIdx="0" presStyleCnt="3"/>
      <dgm:spPr/>
    </dgm:pt>
    <dgm:pt modelId="{92064425-1B09-430A-805A-D04960C0D31C}" type="pres">
      <dgm:prSet presAssocID="{C5EB8D8F-F8E7-4719-9F3B-5F2C2DD9C454}" presName="parentText" presStyleLbl="node1" presStyleIdx="0" presStyleCnt="3">
        <dgm:presLayoutVars>
          <dgm:chMax val="0"/>
          <dgm:bulletEnabled val="1"/>
        </dgm:presLayoutVars>
      </dgm:prSet>
      <dgm:spPr/>
    </dgm:pt>
    <dgm:pt modelId="{FF238A57-7F1D-4212-8C95-8E019CA8F6CD}" type="pres">
      <dgm:prSet presAssocID="{C5EB8D8F-F8E7-4719-9F3B-5F2C2DD9C454}" presName="negativeSpace" presStyleCnt="0"/>
      <dgm:spPr/>
    </dgm:pt>
    <dgm:pt modelId="{1FEE22C7-8063-44F4-BC13-6A53630CBF74}" type="pres">
      <dgm:prSet presAssocID="{C5EB8D8F-F8E7-4719-9F3B-5F2C2DD9C454}" presName="childText" presStyleLbl="conFgAcc1" presStyleIdx="0" presStyleCnt="3">
        <dgm:presLayoutVars>
          <dgm:bulletEnabled val="1"/>
        </dgm:presLayoutVars>
      </dgm:prSet>
      <dgm:spPr/>
    </dgm:pt>
    <dgm:pt modelId="{CC7E7E9A-2B07-4371-B430-B95F58F5346D}" type="pres">
      <dgm:prSet presAssocID="{1D22C1D5-8053-4CC3-ABB0-D5C5837D0238}" presName="spaceBetweenRectangles" presStyleCnt="0"/>
      <dgm:spPr/>
    </dgm:pt>
    <dgm:pt modelId="{631649E6-DB6C-4B7E-A3D5-D0B89AE1E06F}" type="pres">
      <dgm:prSet presAssocID="{F15C9C58-251C-4274-BCEA-E1683492713D}" presName="parentLin" presStyleCnt="0"/>
      <dgm:spPr/>
    </dgm:pt>
    <dgm:pt modelId="{018D264D-9E3C-488E-81D3-9B0CE2A186BE}" type="pres">
      <dgm:prSet presAssocID="{F15C9C58-251C-4274-BCEA-E1683492713D}" presName="parentLeftMargin" presStyleLbl="node1" presStyleIdx="0" presStyleCnt="3"/>
      <dgm:spPr/>
    </dgm:pt>
    <dgm:pt modelId="{A0CEE07B-9E5E-4E8D-A125-4D41BEE6AE3A}" type="pres">
      <dgm:prSet presAssocID="{F15C9C58-251C-4274-BCEA-E1683492713D}" presName="parentText" presStyleLbl="node1" presStyleIdx="1" presStyleCnt="3" custLinFactNeighborX="0" custLinFactNeighborY="-1142">
        <dgm:presLayoutVars>
          <dgm:chMax val="0"/>
          <dgm:bulletEnabled val="1"/>
        </dgm:presLayoutVars>
      </dgm:prSet>
      <dgm:spPr/>
    </dgm:pt>
    <dgm:pt modelId="{8B7743A2-35D7-4D6C-9E9F-7457600868D1}" type="pres">
      <dgm:prSet presAssocID="{F15C9C58-251C-4274-BCEA-E1683492713D}" presName="negativeSpace" presStyleCnt="0"/>
      <dgm:spPr/>
    </dgm:pt>
    <dgm:pt modelId="{31FBE59F-B39A-45FF-BDD2-9A51D8AD052A}" type="pres">
      <dgm:prSet presAssocID="{F15C9C58-251C-4274-BCEA-E1683492713D}" presName="childText" presStyleLbl="conFgAcc1" presStyleIdx="1" presStyleCnt="3">
        <dgm:presLayoutVars>
          <dgm:bulletEnabled val="1"/>
        </dgm:presLayoutVars>
      </dgm:prSet>
      <dgm:spPr/>
    </dgm:pt>
    <dgm:pt modelId="{40015C86-D8AD-4C27-9BEC-7B94A190B873}" type="pres">
      <dgm:prSet presAssocID="{9D00DD8D-6D99-43AE-AAB8-E1F88FF8FB53}" presName="spaceBetweenRectangles" presStyleCnt="0"/>
      <dgm:spPr/>
    </dgm:pt>
    <dgm:pt modelId="{A1672167-4645-4F55-B6F4-59EAA3A4EA2C}" type="pres">
      <dgm:prSet presAssocID="{BB3972F5-0521-4E92-950B-925916B824DB}" presName="parentLin" presStyleCnt="0"/>
      <dgm:spPr/>
    </dgm:pt>
    <dgm:pt modelId="{7CD4FCBE-0DEB-4190-AE57-182C00DAF416}" type="pres">
      <dgm:prSet presAssocID="{BB3972F5-0521-4E92-950B-925916B824DB}" presName="parentLeftMargin" presStyleLbl="node1" presStyleIdx="1" presStyleCnt="3"/>
      <dgm:spPr/>
    </dgm:pt>
    <dgm:pt modelId="{554C05DF-6F49-42AC-93DF-D4F165F930F9}" type="pres">
      <dgm:prSet presAssocID="{BB3972F5-0521-4E92-950B-925916B824DB}" presName="parentText" presStyleLbl="node1" presStyleIdx="2" presStyleCnt="3">
        <dgm:presLayoutVars>
          <dgm:chMax val="0"/>
          <dgm:bulletEnabled val="1"/>
        </dgm:presLayoutVars>
      </dgm:prSet>
      <dgm:spPr/>
    </dgm:pt>
    <dgm:pt modelId="{1D567AB3-AC38-44A8-A6DC-92E29EC4F78A}" type="pres">
      <dgm:prSet presAssocID="{BB3972F5-0521-4E92-950B-925916B824DB}" presName="negativeSpace" presStyleCnt="0"/>
      <dgm:spPr/>
    </dgm:pt>
    <dgm:pt modelId="{74682BE3-D3CF-4189-8014-F54F3D865B56}" type="pres">
      <dgm:prSet presAssocID="{BB3972F5-0521-4E92-950B-925916B824DB}" presName="childText" presStyleLbl="conFgAcc1" presStyleIdx="2" presStyleCnt="3">
        <dgm:presLayoutVars>
          <dgm:bulletEnabled val="1"/>
        </dgm:presLayoutVars>
      </dgm:prSet>
      <dgm:spPr/>
    </dgm:pt>
  </dgm:ptLst>
  <dgm:cxnLst>
    <dgm:cxn modelId="{6AD4DF0B-CDA6-4C61-A880-35DD8DC5EEFD}" type="presOf" srcId="{65E3A0A5-2CF2-48CD-9E83-E8F21DCB6DEC}" destId="{0F2552F7-9A68-4477-85C4-98E6BEC505BF}" srcOrd="0" destOrd="0" presId="urn:microsoft.com/office/officeart/2005/8/layout/list1"/>
    <dgm:cxn modelId="{826B9A0E-2017-4948-9CCF-AA95683BF989}" type="presOf" srcId="{BB3972F5-0521-4E92-950B-925916B824DB}" destId="{7CD4FCBE-0DEB-4190-AE57-182C00DAF416}" srcOrd="0" destOrd="0" presId="urn:microsoft.com/office/officeart/2005/8/layout/list1"/>
    <dgm:cxn modelId="{139A8A22-0C79-44BE-A423-D20133EA2307}" type="presOf" srcId="{F15C9C58-251C-4274-BCEA-E1683492713D}" destId="{A0CEE07B-9E5E-4E8D-A125-4D41BEE6AE3A}" srcOrd="1" destOrd="0" presId="urn:microsoft.com/office/officeart/2005/8/layout/list1"/>
    <dgm:cxn modelId="{284FA629-7B68-416B-B97B-D54AA5D31BF3}" type="presOf" srcId="{F15C9C58-251C-4274-BCEA-E1683492713D}" destId="{018D264D-9E3C-488E-81D3-9B0CE2A186BE}" srcOrd="0" destOrd="0" presId="urn:microsoft.com/office/officeart/2005/8/layout/list1"/>
    <dgm:cxn modelId="{91BE4B48-BD5C-4EAB-AEE0-52361C5422F0}" srcId="{65E3A0A5-2CF2-48CD-9E83-E8F21DCB6DEC}" destId="{C5EB8D8F-F8E7-4719-9F3B-5F2C2DD9C454}" srcOrd="0" destOrd="0" parTransId="{2E60DA2D-83E7-428E-84B7-66BE592B75FB}" sibTransId="{1D22C1D5-8053-4CC3-ABB0-D5C5837D0238}"/>
    <dgm:cxn modelId="{3A48566E-3F37-4B39-8A03-6BB1B1CB2ADD}" type="presOf" srcId="{C5EB8D8F-F8E7-4719-9F3B-5F2C2DD9C454}" destId="{92064425-1B09-430A-805A-D04960C0D31C}" srcOrd="1" destOrd="0" presId="urn:microsoft.com/office/officeart/2005/8/layout/list1"/>
    <dgm:cxn modelId="{DDBF8C74-2516-40BE-BB2D-3124C4863140}" srcId="{65E3A0A5-2CF2-48CD-9E83-E8F21DCB6DEC}" destId="{F15C9C58-251C-4274-BCEA-E1683492713D}" srcOrd="1" destOrd="0" parTransId="{6650BF76-AA07-402B-8028-5D76CD25A01F}" sibTransId="{9D00DD8D-6D99-43AE-AAB8-E1F88FF8FB53}"/>
    <dgm:cxn modelId="{62B7867F-1802-4B79-B99F-A2CE913E35FE}" srcId="{65E3A0A5-2CF2-48CD-9E83-E8F21DCB6DEC}" destId="{BB3972F5-0521-4E92-950B-925916B824DB}" srcOrd="2" destOrd="0" parTransId="{76DB4982-3085-43A3-8E21-ABC3F6925A55}" sibTransId="{899DCCEB-956E-4DB3-AB76-780F6DBEF166}"/>
    <dgm:cxn modelId="{B1B989E3-908A-4735-9CC6-8DB46F4BF861}" type="presOf" srcId="{C5EB8D8F-F8E7-4719-9F3B-5F2C2DD9C454}" destId="{01146FFC-0323-49CC-9FAF-0A4E3EAA6635}" srcOrd="0" destOrd="0" presId="urn:microsoft.com/office/officeart/2005/8/layout/list1"/>
    <dgm:cxn modelId="{94A3FCF4-F2F9-41F6-9CFA-D69EEDC5B9B5}" type="presOf" srcId="{BB3972F5-0521-4E92-950B-925916B824DB}" destId="{554C05DF-6F49-42AC-93DF-D4F165F930F9}" srcOrd="1" destOrd="0" presId="urn:microsoft.com/office/officeart/2005/8/layout/list1"/>
    <dgm:cxn modelId="{A0D4CEBC-E838-43DC-9596-AD5FF36B6C2B}" type="presParOf" srcId="{0F2552F7-9A68-4477-85C4-98E6BEC505BF}" destId="{47B517D5-21C9-409A-8FFE-4B650333C91B}" srcOrd="0" destOrd="0" presId="urn:microsoft.com/office/officeart/2005/8/layout/list1"/>
    <dgm:cxn modelId="{A513D7E3-A48B-4B94-9578-DD819D29FD7A}" type="presParOf" srcId="{47B517D5-21C9-409A-8FFE-4B650333C91B}" destId="{01146FFC-0323-49CC-9FAF-0A4E3EAA6635}" srcOrd="0" destOrd="0" presId="urn:microsoft.com/office/officeart/2005/8/layout/list1"/>
    <dgm:cxn modelId="{40D74D20-6B35-4FF7-9E84-2F1205132AF6}" type="presParOf" srcId="{47B517D5-21C9-409A-8FFE-4B650333C91B}" destId="{92064425-1B09-430A-805A-D04960C0D31C}" srcOrd="1" destOrd="0" presId="urn:microsoft.com/office/officeart/2005/8/layout/list1"/>
    <dgm:cxn modelId="{89BFE38C-F505-476A-B2F2-700C5343F596}" type="presParOf" srcId="{0F2552F7-9A68-4477-85C4-98E6BEC505BF}" destId="{FF238A57-7F1D-4212-8C95-8E019CA8F6CD}" srcOrd="1" destOrd="0" presId="urn:microsoft.com/office/officeart/2005/8/layout/list1"/>
    <dgm:cxn modelId="{7CAA41D4-BE5C-4FC6-B5C7-E43A0919C664}" type="presParOf" srcId="{0F2552F7-9A68-4477-85C4-98E6BEC505BF}" destId="{1FEE22C7-8063-44F4-BC13-6A53630CBF74}" srcOrd="2" destOrd="0" presId="urn:microsoft.com/office/officeart/2005/8/layout/list1"/>
    <dgm:cxn modelId="{B4D0B47F-6A08-4464-B46D-D860B9BB2355}" type="presParOf" srcId="{0F2552F7-9A68-4477-85C4-98E6BEC505BF}" destId="{CC7E7E9A-2B07-4371-B430-B95F58F5346D}" srcOrd="3" destOrd="0" presId="urn:microsoft.com/office/officeart/2005/8/layout/list1"/>
    <dgm:cxn modelId="{BF9441DC-CE7E-422F-A5D2-40A34283CA61}" type="presParOf" srcId="{0F2552F7-9A68-4477-85C4-98E6BEC505BF}" destId="{631649E6-DB6C-4B7E-A3D5-D0B89AE1E06F}" srcOrd="4" destOrd="0" presId="urn:microsoft.com/office/officeart/2005/8/layout/list1"/>
    <dgm:cxn modelId="{7B95D510-DD8C-49C5-8340-731A5AA54A5A}" type="presParOf" srcId="{631649E6-DB6C-4B7E-A3D5-D0B89AE1E06F}" destId="{018D264D-9E3C-488E-81D3-9B0CE2A186BE}" srcOrd="0" destOrd="0" presId="urn:microsoft.com/office/officeart/2005/8/layout/list1"/>
    <dgm:cxn modelId="{C333AB39-4B8B-4E35-9005-E0C1797A9603}" type="presParOf" srcId="{631649E6-DB6C-4B7E-A3D5-D0B89AE1E06F}" destId="{A0CEE07B-9E5E-4E8D-A125-4D41BEE6AE3A}" srcOrd="1" destOrd="0" presId="urn:microsoft.com/office/officeart/2005/8/layout/list1"/>
    <dgm:cxn modelId="{A5A45D4A-2217-4C5D-9469-C10FEA567636}" type="presParOf" srcId="{0F2552F7-9A68-4477-85C4-98E6BEC505BF}" destId="{8B7743A2-35D7-4D6C-9E9F-7457600868D1}" srcOrd="5" destOrd="0" presId="urn:microsoft.com/office/officeart/2005/8/layout/list1"/>
    <dgm:cxn modelId="{2B2895D4-3750-4CD5-9754-90AC9D6E8B9B}" type="presParOf" srcId="{0F2552F7-9A68-4477-85C4-98E6BEC505BF}" destId="{31FBE59F-B39A-45FF-BDD2-9A51D8AD052A}" srcOrd="6" destOrd="0" presId="urn:microsoft.com/office/officeart/2005/8/layout/list1"/>
    <dgm:cxn modelId="{66D000D2-B822-4AFC-9C49-42C759020AEF}" type="presParOf" srcId="{0F2552F7-9A68-4477-85C4-98E6BEC505BF}" destId="{40015C86-D8AD-4C27-9BEC-7B94A190B873}" srcOrd="7" destOrd="0" presId="urn:microsoft.com/office/officeart/2005/8/layout/list1"/>
    <dgm:cxn modelId="{CBE9A62C-7313-4689-BE91-BE5F5DF52E54}" type="presParOf" srcId="{0F2552F7-9A68-4477-85C4-98E6BEC505BF}" destId="{A1672167-4645-4F55-B6F4-59EAA3A4EA2C}" srcOrd="8" destOrd="0" presId="urn:microsoft.com/office/officeart/2005/8/layout/list1"/>
    <dgm:cxn modelId="{BFB114B3-6387-46DC-AB79-FE58C7D1D43A}" type="presParOf" srcId="{A1672167-4645-4F55-B6F4-59EAA3A4EA2C}" destId="{7CD4FCBE-0DEB-4190-AE57-182C00DAF416}" srcOrd="0" destOrd="0" presId="urn:microsoft.com/office/officeart/2005/8/layout/list1"/>
    <dgm:cxn modelId="{F62D7A29-3286-47A7-8EF7-F6ACA3E176B8}" type="presParOf" srcId="{A1672167-4645-4F55-B6F4-59EAA3A4EA2C}" destId="{554C05DF-6F49-42AC-93DF-D4F165F930F9}" srcOrd="1" destOrd="0" presId="urn:microsoft.com/office/officeart/2005/8/layout/list1"/>
    <dgm:cxn modelId="{D8F1C9A5-A0EA-4DAD-B5C9-2A64DB97AF19}" type="presParOf" srcId="{0F2552F7-9A68-4477-85C4-98E6BEC505BF}" destId="{1D567AB3-AC38-44A8-A6DC-92E29EC4F78A}" srcOrd="9" destOrd="0" presId="urn:microsoft.com/office/officeart/2005/8/layout/list1"/>
    <dgm:cxn modelId="{4C2866D6-2CE9-46C7-AF17-1B7E42FFF97D}" type="presParOf" srcId="{0F2552F7-9A68-4477-85C4-98E6BEC505BF}" destId="{74682BE3-D3CF-4189-8014-F54F3D865B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6FB3AA-C751-43C9-B5C6-648706985107}"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n-US"/>
        </a:p>
      </dgm:t>
    </dgm:pt>
    <dgm:pt modelId="{66C600C6-51A4-44C2-9FF8-DC0325CD1149}">
      <dgm:prSet phldrT="[Text]"/>
      <dgm:spPr/>
      <dgm:t>
        <a:bodyPr/>
        <a:lstStyle/>
        <a:p>
          <a:r>
            <a:rPr lang="en-US" dirty="0" err="1"/>
            <a:t>Yêu</a:t>
          </a:r>
          <a:r>
            <a:rPr lang="en-US" dirty="0"/>
            <a:t> </a:t>
          </a:r>
          <a:r>
            <a:rPr lang="en-US" dirty="0" err="1"/>
            <a:t>cầu</a:t>
          </a:r>
          <a:r>
            <a:rPr lang="en-US" dirty="0"/>
            <a:t> </a:t>
          </a:r>
          <a:r>
            <a:rPr lang="en-US" dirty="0" err="1"/>
            <a:t>thay</a:t>
          </a:r>
          <a:r>
            <a:rPr lang="en-US" dirty="0"/>
            <a:t> </a:t>
          </a:r>
          <a:r>
            <a:rPr lang="en-US" dirty="0" err="1"/>
            <a:t>đổi</a:t>
          </a:r>
          <a:endParaRPr lang="en-US" dirty="0"/>
        </a:p>
      </dgm:t>
    </dgm:pt>
    <dgm:pt modelId="{5A99D282-DF45-4E4A-B16B-D6152BAE5635}" type="parTrans" cxnId="{27F5ED3D-807B-4747-86FB-8E1AD4E144C6}">
      <dgm:prSet/>
      <dgm:spPr/>
      <dgm:t>
        <a:bodyPr/>
        <a:lstStyle/>
        <a:p>
          <a:endParaRPr lang="en-US"/>
        </a:p>
      </dgm:t>
    </dgm:pt>
    <dgm:pt modelId="{AD995EDE-B7D9-4E30-9BA2-6AE942676E80}" type="sibTrans" cxnId="{27F5ED3D-807B-4747-86FB-8E1AD4E144C6}">
      <dgm:prSet/>
      <dgm:spPr/>
      <dgm:t>
        <a:bodyPr/>
        <a:lstStyle/>
        <a:p>
          <a:endParaRPr lang="en-US"/>
        </a:p>
      </dgm:t>
    </dgm:pt>
    <dgm:pt modelId="{0D82A975-2DC1-45AD-A90D-360D865093BD}" type="asst">
      <dgm:prSet phldrT="[Text]"/>
      <dgm:spPr/>
      <dgm:t>
        <a:bodyPr/>
        <a:lstStyle/>
        <a:p>
          <a:r>
            <a:rPr lang="en-US" dirty="0" err="1"/>
            <a:t>Ảnh</a:t>
          </a:r>
          <a:r>
            <a:rPr lang="en-US" dirty="0"/>
            <a:t> </a:t>
          </a:r>
          <a:r>
            <a:rPr lang="en-US" dirty="0" err="1"/>
            <a:t>hưởng</a:t>
          </a:r>
          <a:r>
            <a:rPr lang="en-US" dirty="0"/>
            <a:t> </a:t>
          </a:r>
          <a:r>
            <a:rPr lang="en-US" dirty="0" err="1"/>
            <a:t>đến</a:t>
          </a:r>
          <a:endParaRPr lang="en-US" dirty="0"/>
        </a:p>
      </dgm:t>
    </dgm:pt>
    <dgm:pt modelId="{17AA5F07-AB11-43B0-A90F-A931CB2714E7}" type="parTrans" cxnId="{E60C1466-4EF3-49D6-871B-83C475013B5F}">
      <dgm:prSet/>
      <dgm:spPr/>
      <dgm:t>
        <a:bodyPr/>
        <a:lstStyle/>
        <a:p>
          <a:endParaRPr lang="en-US"/>
        </a:p>
      </dgm:t>
    </dgm:pt>
    <dgm:pt modelId="{44194862-EAFE-48A0-A774-B0B8484FB1B8}" type="sibTrans" cxnId="{E60C1466-4EF3-49D6-871B-83C475013B5F}">
      <dgm:prSet/>
      <dgm:spPr/>
      <dgm:t>
        <a:bodyPr/>
        <a:lstStyle/>
        <a:p>
          <a:endParaRPr lang="en-US"/>
        </a:p>
      </dgm:t>
    </dgm:pt>
    <dgm:pt modelId="{1220900E-2948-407E-A04F-0C3F64908ADB}">
      <dgm:prSet phldrT="[Text]"/>
      <dgm:spPr/>
      <dgm:t>
        <a:bodyPr/>
        <a:lstStyle/>
        <a:p>
          <a:r>
            <a:rPr lang="en-US" dirty="0"/>
            <a:t>Chi </a:t>
          </a:r>
          <a:r>
            <a:rPr lang="en-US" dirty="0" err="1"/>
            <a:t>phí</a:t>
          </a:r>
          <a:endParaRPr lang="en-US" dirty="0"/>
        </a:p>
      </dgm:t>
    </dgm:pt>
    <dgm:pt modelId="{8D87BD3A-0DF1-4D08-A193-64263F553684}" type="parTrans" cxnId="{3D6AD981-BAF0-40D9-A54B-8CE3A1C5CEF6}">
      <dgm:prSet/>
      <dgm:spPr/>
      <dgm:t>
        <a:bodyPr/>
        <a:lstStyle/>
        <a:p>
          <a:endParaRPr lang="en-US"/>
        </a:p>
      </dgm:t>
    </dgm:pt>
    <dgm:pt modelId="{B1CC2CE3-F15A-4327-B065-9CE2132A9E8B}" type="sibTrans" cxnId="{3D6AD981-BAF0-40D9-A54B-8CE3A1C5CEF6}">
      <dgm:prSet/>
      <dgm:spPr/>
      <dgm:t>
        <a:bodyPr/>
        <a:lstStyle/>
        <a:p>
          <a:endParaRPr lang="en-US"/>
        </a:p>
      </dgm:t>
    </dgm:pt>
    <dgm:pt modelId="{5A83BECF-06E3-4016-9E43-1A45879CF80D}">
      <dgm:prSet phldrT="[Text]"/>
      <dgm:spPr/>
      <dgm:t>
        <a:bodyPr/>
        <a:lstStyle/>
        <a:p>
          <a:r>
            <a:rPr lang="en-US" dirty="0" err="1"/>
            <a:t>Tiến</a:t>
          </a:r>
          <a:r>
            <a:rPr lang="en-US" dirty="0"/>
            <a:t> </a:t>
          </a:r>
          <a:r>
            <a:rPr lang="en-US" dirty="0" err="1"/>
            <a:t>độ</a:t>
          </a:r>
          <a:endParaRPr lang="en-US" dirty="0"/>
        </a:p>
      </dgm:t>
    </dgm:pt>
    <dgm:pt modelId="{790B2129-3490-4655-9D0C-7B99F1EC81EE}" type="parTrans" cxnId="{81F6C790-F6B0-49CD-9528-5BF8359D01D8}">
      <dgm:prSet/>
      <dgm:spPr/>
      <dgm:t>
        <a:bodyPr/>
        <a:lstStyle/>
        <a:p>
          <a:endParaRPr lang="en-US"/>
        </a:p>
      </dgm:t>
    </dgm:pt>
    <dgm:pt modelId="{CCEBBD6D-C424-4A74-B650-9E1B18A51F19}" type="sibTrans" cxnId="{81F6C790-F6B0-49CD-9528-5BF8359D01D8}">
      <dgm:prSet/>
      <dgm:spPr/>
      <dgm:t>
        <a:bodyPr/>
        <a:lstStyle/>
        <a:p>
          <a:endParaRPr lang="en-US"/>
        </a:p>
      </dgm:t>
    </dgm:pt>
    <dgm:pt modelId="{9C848D50-7C5A-4B0E-91C1-0F62176FA41F}">
      <dgm:prSet phldrT="[Text]"/>
      <dgm:spPr/>
      <dgm:t>
        <a:bodyPr/>
        <a:lstStyle/>
        <a:p>
          <a:r>
            <a:rPr lang="en-US" dirty="0"/>
            <a:t>....</a:t>
          </a:r>
        </a:p>
      </dgm:t>
    </dgm:pt>
    <dgm:pt modelId="{FE7D6D84-D9DF-4837-8E63-A49829266F33}" type="parTrans" cxnId="{8C4CDC51-1523-4B5C-A7BD-CAB24DBCA679}">
      <dgm:prSet/>
      <dgm:spPr/>
      <dgm:t>
        <a:bodyPr/>
        <a:lstStyle/>
        <a:p>
          <a:endParaRPr lang="en-US"/>
        </a:p>
      </dgm:t>
    </dgm:pt>
    <dgm:pt modelId="{C97DDD7C-2DB1-48B4-AB51-30AB1D07658A}" type="sibTrans" cxnId="{8C4CDC51-1523-4B5C-A7BD-CAB24DBCA679}">
      <dgm:prSet/>
      <dgm:spPr/>
      <dgm:t>
        <a:bodyPr/>
        <a:lstStyle/>
        <a:p>
          <a:endParaRPr lang="en-US"/>
        </a:p>
      </dgm:t>
    </dgm:pt>
    <dgm:pt modelId="{94F286B8-6433-4246-933D-8BF24C1AC996}" type="pres">
      <dgm:prSet presAssocID="{C26FB3AA-C751-43C9-B5C6-648706985107}" presName="hierChild1" presStyleCnt="0">
        <dgm:presLayoutVars>
          <dgm:orgChart val="1"/>
          <dgm:chPref val="1"/>
          <dgm:dir/>
          <dgm:animOne val="branch"/>
          <dgm:animLvl val="lvl"/>
          <dgm:resizeHandles/>
        </dgm:presLayoutVars>
      </dgm:prSet>
      <dgm:spPr/>
    </dgm:pt>
    <dgm:pt modelId="{108C6251-9E4A-4CED-8DAA-0EA6031EC1E5}" type="pres">
      <dgm:prSet presAssocID="{66C600C6-51A4-44C2-9FF8-DC0325CD1149}" presName="hierRoot1" presStyleCnt="0">
        <dgm:presLayoutVars>
          <dgm:hierBranch val="init"/>
        </dgm:presLayoutVars>
      </dgm:prSet>
      <dgm:spPr/>
    </dgm:pt>
    <dgm:pt modelId="{9C69B05C-6EBF-4B41-9D0F-C03502C59EF6}" type="pres">
      <dgm:prSet presAssocID="{66C600C6-51A4-44C2-9FF8-DC0325CD1149}" presName="rootComposite1" presStyleCnt="0"/>
      <dgm:spPr/>
    </dgm:pt>
    <dgm:pt modelId="{B48B4BA1-D96D-405A-8814-B7D9136A14C4}" type="pres">
      <dgm:prSet presAssocID="{66C600C6-51A4-44C2-9FF8-DC0325CD1149}" presName="rootText1" presStyleLbl="node0" presStyleIdx="0" presStyleCnt="1">
        <dgm:presLayoutVars>
          <dgm:chPref val="3"/>
        </dgm:presLayoutVars>
      </dgm:prSet>
      <dgm:spPr/>
    </dgm:pt>
    <dgm:pt modelId="{24DBA064-EAC6-4B6D-999E-769EE72075F9}" type="pres">
      <dgm:prSet presAssocID="{66C600C6-51A4-44C2-9FF8-DC0325CD1149}" presName="rootConnector1" presStyleLbl="node1" presStyleIdx="0" presStyleCnt="0"/>
      <dgm:spPr/>
    </dgm:pt>
    <dgm:pt modelId="{190F4385-377E-4D04-94F8-FD94304B1E2D}" type="pres">
      <dgm:prSet presAssocID="{66C600C6-51A4-44C2-9FF8-DC0325CD1149}" presName="hierChild2" presStyleCnt="0"/>
      <dgm:spPr/>
    </dgm:pt>
    <dgm:pt modelId="{43BFB75F-CFCB-4CE6-BC64-8FA054604A28}" type="pres">
      <dgm:prSet presAssocID="{8D87BD3A-0DF1-4D08-A193-64263F553684}" presName="Name64" presStyleLbl="parChTrans1D2" presStyleIdx="0" presStyleCnt="4"/>
      <dgm:spPr/>
    </dgm:pt>
    <dgm:pt modelId="{F17691DD-DFD6-43FA-AC72-AB2C9E46A011}" type="pres">
      <dgm:prSet presAssocID="{1220900E-2948-407E-A04F-0C3F64908ADB}" presName="hierRoot2" presStyleCnt="0">
        <dgm:presLayoutVars>
          <dgm:hierBranch val="init"/>
        </dgm:presLayoutVars>
      </dgm:prSet>
      <dgm:spPr/>
    </dgm:pt>
    <dgm:pt modelId="{5B9BFFBA-6ACB-47DC-A18D-C50FF4F2CAEF}" type="pres">
      <dgm:prSet presAssocID="{1220900E-2948-407E-A04F-0C3F64908ADB}" presName="rootComposite" presStyleCnt="0"/>
      <dgm:spPr/>
    </dgm:pt>
    <dgm:pt modelId="{A890D0D4-C6D9-4D57-AFD7-69366CE88C7A}" type="pres">
      <dgm:prSet presAssocID="{1220900E-2948-407E-A04F-0C3F64908ADB}" presName="rootText" presStyleLbl="node2" presStyleIdx="0" presStyleCnt="3">
        <dgm:presLayoutVars>
          <dgm:chPref val="3"/>
        </dgm:presLayoutVars>
      </dgm:prSet>
      <dgm:spPr/>
    </dgm:pt>
    <dgm:pt modelId="{B09C4C07-2CD8-4C31-9BA2-A33EB67540C5}" type="pres">
      <dgm:prSet presAssocID="{1220900E-2948-407E-A04F-0C3F64908ADB}" presName="rootConnector" presStyleLbl="node2" presStyleIdx="0" presStyleCnt="3"/>
      <dgm:spPr/>
    </dgm:pt>
    <dgm:pt modelId="{3030C261-74A2-4A45-A39B-0EC8F064534D}" type="pres">
      <dgm:prSet presAssocID="{1220900E-2948-407E-A04F-0C3F64908ADB}" presName="hierChild4" presStyleCnt="0"/>
      <dgm:spPr/>
    </dgm:pt>
    <dgm:pt modelId="{743A1A2E-E012-4A9F-8574-45611BC1709C}" type="pres">
      <dgm:prSet presAssocID="{1220900E-2948-407E-A04F-0C3F64908ADB}" presName="hierChild5" presStyleCnt="0"/>
      <dgm:spPr/>
    </dgm:pt>
    <dgm:pt modelId="{EE05972A-E693-4AFF-90C8-952F32E0C429}" type="pres">
      <dgm:prSet presAssocID="{790B2129-3490-4655-9D0C-7B99F1EC81EE}" presName="Name64" presStyleLbl="parChTrans1D2" presStyleIdx="1" presStyleCnt="4"/>
      <dgm:spPr/>
    </dgm:pt>
    <dgm:pt modelId="{E6D04DF2-876F-4D8C-9EAA-F2D4F495803D}" type="pres">
      <dgm:prSet presAssocID="{5A83BECF-06E3-4016-9E43-1A45879CF80D}" presName="hierRoot2" presStyleCnt="0">
        <dgm:presLayoutVars>
          <dgm:hierBranch val="init"/>
        </dgm:presLayoutVars>
      </dgm:prSet>
      <dgm:spPr/>
    </dgm:pt>
    <dgm:pt modelId="{CB248991-01F3-44E8-AEFF-0F8B7DC037B6}" type="pres">
      <dgm:prSet presAssocID="{5A83BECF-06E3-4016-9E43-1A45879CF80D}" presName="rootComposite" presStyleCnt="0"/>
      <dgm:spPr/>
    </dgm:pt>
    <dgm:pt modelId="{E182A0FF-0221-4593-831F-A3C6C942218C}" type="pres">
      <dgm:prSet presAssocID="{5A83BECF-06E3-4016-9E43-1A45879CF80D}" presName="rootText" presStyleLbl="node2" presStyleIdx="1" presStyleCnt="3">
        <dgm:presLayoutVars>
          <dgm:chPref val="3"/>
        </dgm:presLayoutVars>
      </dgm:prSet>
      <dgm:spPr/>
    </dgm:pt>
    <dgm:pt modelId="{F7B77F4E-8E0E-41D2-B6D9-C7D36EC30AD5}" type="pres">
      <dgm:prSet presAssocID="{5A83BECF-06E3-4016-9E43-1A45879CF80D}" presName="rootConnector" presStyleLbl="node2" presStyleIdx="1" presStyleCnt="3"/>
      <dgm:spPr/>
    </dgm:pt>
    <dgm:pt modelId="{74AF13A0-5B83-4C1F-85F6-53358184B237}" type="pres">
      <dgm:prSet presAssocID="{5A83BECF-06E3-4016-9E43-1A45879CF80D}" presName="hierChild4" presStyleCnt="0"/>
      <dgm:spPr/>
    </dgm:pt>
    <dgm:pt modelId="{E73B902E-7141-4CA8-AA51-40F6663E85F0}" type="pres">
      <dgm:prSet presAssocID="{5A83BECF-06E3-4016-9E43-1A45879CF80D}" presName="hierChild5" presStyleCnt="0"/>
      <dgm:spPr/>
    </dgm:pt>
    <dgm:pt modelId="{762FDF24-61CA-42F5-9EC1-88C2614587DC}" type="pres">
      <dgm:prSet presAssocID="{FE7D6D84-D9DF-4837-8E63-A49829266F33}" presName="Name64" presStyleLbl="parChTrans1D2" presStyleIdx="2" presStyleCnt="4"/>
      <dgm:spPr/>
    </dgm:pt>
    <dgm:pt modelId="{9DCE14B6-5E7D-41C7-9F4A-953A5DC73AC4}" type="pres">
      <dgm:prSet presAssocID="{9C848D50-7C5A-4B0E-91C1-0F62176FA41F}" presName="hierRoot2" presStyleCnt="0">
        <dgm:presLayoutVars>
          <dgm:hierBranch val="init"/>
        </dgm:presLayoutVars>
      </dgm:prSet>
      <dgm:spPr/>
    </dgm:pt>
    <dgm:pt modelId="{811B8339-505C-49CC-BDF5-7C2B3246087B}" type="pres">
      <dgm:prSet presAssocID="{9C848D50-7C5A-4B0E-91C1-0F62176FA41F}" presName="rootComposite" presStyleCnt="0"/>
      <dgm:spPr/>
    </dgm:pt>
    <dgm:pt modelId="{06D64064-3BFF-4536-9C8A-9B577FB6107F}" type="pres">
      <dgm:prSet presAssocID="{9C848D50-7C5A-4B0E-91C1-0F62176FA41F}" presName="rootText" presStyleLbl="node2" presStyleIdx="2" presStyleCnt="3">
        <dgm:presLayoutVars>
          <dgm:chPref val="3"/>
        </dgm:presLayoutVars>
      </dgm:prSet>
      <dgm:spPr/>
    </dgm:pt>
    <dgm:pt modelId="{17196FFA-3FED-4BBB-A98A-A86AC4015F32}" type="pres">
      <dgm:prSet presAssocID="{9C848D50-7C5A-4B0E-91C1-0F62176FA41F}" presName="rootConnector" presStyleLbl="node2" presStyleIdx="2" presStyleCnt="3"/>
      <dgm:spPr/>
    </dgm:pt>
    <dgm:pt modelId="{D1C5C4C8-A1B0-439B-855C-3AB7CE845891}" type="pres">
      <dgm:prSet presAssocID="{9C848D50-7C5A-4B0E-91C1-0F62176FA41F}" presName="hierChild4" presStyleCnt="0"/>
      <dgm:spPr/>
    </dgm:pt>
    <dgm:pt modelId="{0F9EC417-A574-4B50-9FB5-9FF5A0DE204D}" type="pres">
      <dgm:prSet presAssocID="{9C848D50-7C5A-4B0E-91C1-0F62176FA41F}" presName="hierChild5" presStyleCnt="0"/>
      <dgm:spPr/>
    </dgm:pt>
    <dgm:pt modelId="{680C7B09-72AC-4CB2-B8E9-59414A777A94}" type="pres">
      <dgm:prSet presAssocID="{66C600C6-51A4-44C2-9FF8-DC0325CD1149}" presName="hierChild3" presStyleCnt="0"/>
      <dgm:spPr/>
    </dgm:pt>
    <dgm:pt modelId="{2B9FAAA5-7D24-43C7-A224-ADC909FF27ED}" type="pres">
      <dgm:prSet presAssocID="{17AA5F07-AB11-43B0-A90F-A931CB2714E7}" presName="Name115" presStyleLbl="parChTrans1D2" presStyleIdx="3" presStyleCnt="4"/>
      <dgm:spPr/>
    </dgm:pt>
    <dgm:pt modelId="{3E0CF28D-342C-4F69-8933-1F11C39D69EB}" type="pres">
      <dgm:prSet presAssocID="{0D82A975-2DC1-45AD-A90D-360D865093BD}" presName="hierRoot3" presStyleCnt="0">
        <dgm:presLayoutVars>
          <dgm:hierBranch val="init"/>
        </dgm:presLayoutVars>
      </dgm:prSet>
      <dgm:spPr/>
    </dgm:pt>
    <dgm:pt modelId="{AC3C8144-58AA-4614-8168-F9C56A12A675}" type="pres">
      <dgm:prSet presAssocID="{0D82A975-2DC1-45AD-A90D-360D865093BD}" presName="rootComposite3" presStyleCnt="0"/>
      <dgm:spPr/>
    </dgm:pt>
    <dgm:pt modelId="{6BA9568B-64BF-42E1-A86D-898B79E140EB}" type="pres">
      <dgm:prSet presAssocID="{0D82A975-2DC1-45AD-A90D-360D865093BD}" presName="rootText3" presStyleLbl="asst1" presStyleIdx="0" presStyleCnt="1">
        <dgm:presLayoutVars>
          <dgm:chPref val="3"/>
        </dgm:presLayoutVars>
      </dgm:prSet>
      <dgm:spPr/>
    </dgm:pt>
    <dgm:pt modelId="{40DBE9CA-2ACC-4A1B-A9F5-A97C261299BD}" type="pres">
      <dgm:prSet presAssocID="{0D82A975-2DC1-45AD-A90D-360D865093BD}" presName="rootConnector3" presStyleLbl="asst1" presStyleIdx="0" presStyleCnt="1"/>
      <dgm:spPr/>
    </dgm:pt>
    <dgm:pt modelId="{57BE8E7B-2ECB-420A-9132-A2AD3153385D}" type="pres">
      <dgm:prSet presAssocID="{0D82A975-2DC1-45AD-A90D-360D865093BD}" presName="hierChild6" presStyleCnt="0"/>
      <dgm:spPr/>
    </dgm:pt>
    <dgm:pt modelId="{3F4C4E53-94EE-4459-9F74-2772E0DD1A94}" type="pres">
      <dgm:prSet presAssocID="{0D82A975-2DC1-45AD-A90D-360D865093BD}" presName="hierChild7" presStyleCnt="0"/>
      <dgm:spPr/>
    </dgm:pt>
  </dgm:ptLst>
  <dgm:cxnLst>
    <dgm:cxn modelId="{27F5ED3D-807B-4747-86FB-8E1AD4E144C6}" srcId="{C26FB3AA-C751-43C9-B5C6-648706985107}" destId="{66C600C6-51A4-44C2-9FF8-DC0325CD1149}" srcOrd="0" destOrd="0" parTransId="{5A99D282-DF45-4E4A-B16B-D6152BAE5635}" sibTransId="{AD995EDE-B7D9-4E30-9BA2-6AE942676E80}"/>
    <dgm:cxn modelId="{D88B2640-DB3D-432D-9749-A949C0CB5E35}" type="presOf" srcId="{0D82A975-2DC1-45AD-A90D-360D865093BD}" destId="{40DBE9CA-2ACC-4A1B-A9F5-A97C261299BD}" srcOrd="1" destOrd="0" presId="urn:microsoft.com/office/officeart/2009/3/layout/HorizontalOrganizationChart"/>
    <dgm:cxn modelId="{752AD641-9ACD-435E-A7D7-2D50A579FA35}" type="presOf" srcId="{FE7D6D84-D9DF-4837-8E63-A49829266F33}" destId="{762FDF24-61CA-42F5-9EC1-88C2614587DC}" srcOrd="0" destOrd="0" presId="urn:microsoft.com/office/officeart/2009/3/layout/HorizontalOrganizationChart"/>
    <dgm:cxn modelId="{E60C1466-4EF3-49D6-871B-83C475013B5F}" srcId="{66C600C6-51A4-44C2-9FF8-DC0325CD1149}" destId="{0D82A975-2DC1-45AD-A90D-360D865093BD}" srcOrd="0" destOrd="0" parTransId="{17AA5F07-AB11-43B0-A90F-A931CB2714E7}" sibTransId="{44194862-EAFE-48A0-A774-B0B8484FB1B8}"/>
    <dgm:cxn modelId="{A6E4D150-66F3-4BE8-9567-3CEAD196DF37}" type="presOf" srcId="{1220900E-2948-407E-A04F-0C3F64908ADB}" destId="{B09C4C07-2CD8-4C31-9BA2-A33EB67540C5}" srcOrd="1" destOrd="0" presId="urn:microsoft.com/office/officeart/2009/3/layout/HorizontalOrganizationChart"/>
    <dgm:cxn modelId="{8C4CDC51-1523-4B5C-A7BD-CAB24DBCA679}" srcId="{66C600C6-51A4-44C2-9FF8-DC0325CD1149}" destId="{9C848D50-7C5A-4B0E-91C1-0F62176FA41F}" srcOrd="3" destOrd="0" parTransId="{FE7D6D84-D9DF-4837-8E63-A49829266F33}" sibTransId="{C97DDD7C-2DB1-48B4-AB51-30AB1D07658A}"/>
    <dgm:cxn modelId="{98B08A76-9169-41C1-82F9-F4794076ED86}" type="presOf" srcId="{66C600C6-51A4-44C2-9FF8-DC0325CD1149}" destId="{24DBA064-EAC6-4B6D-999E-769EE72075F9}" srcOrd="1" destOrd="0" presId="urn:microsoft.com/office/officeart/2009/3/layout/HorizontalOrganizationChart"/>
    <dgm:cxn modelId="{5C7E2C5A-3073-4CEE-89F7-3E18A9BBD911}" type="presOf" srcId="{5A83BECF-06E3-4016-9E43-1A45879CF80D}" destId="{F7B77F4E-8E0E-41D2-B6D9-C7D36EC30AD5}" srcOrd="1" destOrd="0" presId="urn:microsoft.com/office/officeart/2009/3/layout/HorizontalOrganizationChart"/>
    <dgm:cxn modelId="{43385D7E-534A-4831-B03E-25983C083319}" type="presOf" srcId="{790B2129-3490-4655-9D0C-7B99F1EC81EE}" destId="{EE05972A-E693-4AFF-90C8-952F32E0C429}" srcOrd="0" destOrd="0" presId="urn:microsoft.com/office/officeart/2009/3/layout/HorizontalOrganizationChart"/>
    <dgm:cxn modelId="{F1BE4681-587A-470B-815B-EC17A81C04FF}" type="presOf" srcId="{8D87BD3A-0DF1-4D08-A193-64263F553684}" destId="{43BFB75F-CFCB-4CE6-BC64-8FA054604A28}" srcOrd="0" destOrd="0" presId="urn:microsoft.com/office/officeart/2009/3/layout/HorizontalOrganizationChart"/>
    <dgm:cxn modelId="{3D6AD981-BAF0-40D9-A54B-8CE3A1C5CEF6}" srcId="{66C600C6-51A4-44C2-9FF8-DC0325CD1149}" destId="{1220900E-2948-407E-A04F-0C3F64908ADB}" srcOrd="1" destOrd="0" parTransId="{8D87BD3A-0DF1-4D08-A193-64263F553684}" sibTransId="{B1CC2CE3-F15A-4327-B065-9CE2132A9E8B}"/>
    <dgm:cxn modelId="{DCE49285-D5E5-4AE5-9BE7-1713D8552B8A}" type="presOf" srcId="{0D82A975-2DC1-45AD-A90D-360D865093BD}" destId="{6BA9568B-64BF-42E1-A86D-898B79E140EB}" srcOrd="0" destOrd="0" presId="urn:microsoft.com/office/officeart/2009/3/layout/HorizontalOrganizationChart"/>
    <dgm:cxn modelId="{85B66B87-7A57-4F3F-B982-78C9EC179EED}" type="presOf" srcId="{C26FB3AA-C751-43C9-B5C6-648706985107}" destId="{94F286B8-6433-4246-933D-8BF24C1AC996}" srcOrd="0" destOrd="0" presId="urn:microsoft.com/office/officeart/2009/3/layout/HorizontalOrganizationChart"/>
    <dgm:cxn modelId="{81F6C790-F6B0-49CD-9528-5BF8359D01D8}" srcId="{66C600C6-51A4-44C2-9FF8-DC0325CD1149}" destId="{5A83BECF-06E3-4016-9E43-1A45879CF80D}" srcOrd="2" destOrd="0" parTransId="{790B2129-3490-4655-9D0C-7B99F1EC81EE}" sibTransId="{CCEBBD6D-C424-4A74-B650-9E1B18A51F19}"/>
    <dgm:cxn modelId="{A36B0398-3178-4592-B114-E19BCE2D4514}" type="presOf" srcId="{1220900E-2948-407E-A04F-0C3F64908ADB}" destId="{A890D0D4-C6D9-4D57-AFD7-69366CE88C7A}" srcOrd="0" destOrd="0" presId="urn:microsoft.com/office/officeart/2009/3/layout/HorizontalOrganizationChart"/>
    <dgm:cxn modelId="{1DA05EA2-D655-434A-9FD1-9B8AB6E3FA3F}" type="presOf" srcId="{17AA5F07-AB11-43B0-A90F-A931CB2714E7}" destId="{2B9FAAA5-7D24-43C7-A224-ADC909FF27ED}" srcOrd="0" destOrd="0" presId="urn:microsoft.com/office/officeart/2009/3/layout/HorizontalOrganizationChart"/>
    <dgm:cxn modelId="{C7CC81C8-0237-40D2-8B1B-FB2EAF539942}" type="presOf" srcId="{9C848D50-7C5A-4B0E-91C1-0F62176FA41F}" destId="{06D64064-3BFF-4536-9C8A-9B577FB6107F}" srcOrd="0" destOrd="0" presId="urn:microsoft.com/office/officeart/2009/3/layout/HorizontalOrganizationChart"/>
    <dgm:cxn modelId="{86CCA1C8-1F71-44CB-9363-0850EF5A1BAA}" type="presOf" srcId="{66C600C6-51A4-44C2-9FF8-DC0325CD1149}" destId="{B48B4BA1-D96D-405A-8814-B7D9136A14C4}" srcOrd="0" destOrd="0" presId="urn:microsoft.com/office/officeart/2009/3/layout/HorizontalOrganizationChart"/>
    <dgm:cxn modelId="{CFD7E6E4-894F-4303-942F-3185280D8B2D}" type="presOf" srcId="{9C848D50-7C5A-4B0E-91C1-0F62176FA41F}" destId="{17196FFA-3FED-4BBB-A98A-A86AC4015F32}" srcOrd="1" destOrd="0" presId="urn:microsoft.com/office/officeart/2009/3/layout/HorizontalOrganizationChart"/>
    <dgm:cxn modelId="{C5EAE2F9-C703-4A58-8E9E-143E7DBA918D}" type="presOf" srcId="{5A83BECF-06E3-4016-9E43-1A45879CF80D}" destId="{E182A0FF-0221-4593-831F-A3C6C942218C}" srcOrd="0" destOrd="0" presId="urn:microsoft.com/office/officeart/2009/3/layout/HorizontalOrganizationChart"/>
    <dgm:cxn modelId="{F62F2AF8-C920-40C4-91E7-B6F853AC5B86}" type="presParOf" srcId="{94F286B8-6433-4246-933D-8BF24C1AC996}" destId="{108C6251-9E4A-4CED-8DAA-0EA6031EC1E5}" srcOrd="0" destOrd="0" presId="urn:microsoft.com/office/officeart/2009/3/layout/HorizontalOrganizationChart"/>
    <dgm:cxn modelId="{CAF37C05-D54F-4BD0-8D12-5F28538A523E}" type="presParOf" srcId="{108C6251-9E4A-4CED-8DAA-0EA6031EC1E5}" destId="{9C69B05C-6EBF-4B41-9D0F-C03502C59EF6}" srcOrd="0" destOrd="0" presId="urn:microsoft.com/office/officeart/2009/3/layout/HorizontalOrganizationChart"/>
    <dgm:cxn modelId="{842B5A8F-A851-4110-8556-E1A822A3FCA9}" type="presParOf" srcId="{9C69B05C-6EBF-4B41-9D0F-C03502C59EF6}" destId="{B48B4BA1-D96D-405A-8814-B7D9136A14C4}" srcOrd="0" destOrd="0" presId="urn:microsoft.com/office/officeart/2009/3/layout/HorizontalOrganizationChart"/>
    <dgm:cxn modelId="{A8402E8D-7AE5-40CD-A7AC-A1C689F5AC6E}" type="presParOf" srcId="{9C69B05C-6EBF-4B41-9D0F-C03502C59EF6}" destId="{24DBA064-EAC6-4B6D-999E-769EE72075F9}" srcOrd="1" destOrd="0" presId="urn:microsoft.com/office/officeart/2009/3/layout/HorizontalOrganizationChart"/>
    <dgm:cxn modelId="{18DD6C43-FCF9-4481-BE52-EF8EAE433D1D}" type="presParOf" srcId="{108C6251-9E4A-4CED-8DAA-0EA6031EC1E5}" destId="{190F4385-377E-4D04-94F8-FD94304B1E2D}" srcOrd="1" destOrd="0" presId="urn:microsoft.com/office/officeart/2009/3/layout/HorizontalOrganizationChart"/>
    <dgm:cxn modelId="{78A750C3-8B16-4ED0-A507-3EFD4E705889}" type="presParOf" srcId="{190F4385-377E-4D04-94F8-FD94304B1E2D}" destId="{43BFB75F-CFCB-4CE6-BC64-8FA054604A28}" srcOrd="0" destOrd="0" presId="urn:microsoft.com/office/officeart/2009/3/layout/HorizontalOrganizationChart"/>
    <dgm:cxn modelId="{4CBBE50F-D3FF-4300-8892-0E44E2F6CA32}" type="presParOf" srcId="{190F4385-377E-4D04-94F8-FD94304B1E2D}" destId="{F17691DD-DFD6-43FA-AC72-AB2C9E46A011}" srcOrd="1" destOrd="0" presId="urn:microsoft.com/office/officeart/2009/3/layout/HorizontalOrganizationChart"/>
    <dgm:cxn modelId="{4CC3518C-D304-4245-B0C3-6E3763DAC9E7}" type="presParOf" srcId="{F17691DD-DFD6-43FA-AC72-AB2C9E46A011}" destId="{5B9BFFBA-6ACB-47DC-A18D-C50FF4F2CAEF}" srcOrd="0" destOrd="0" presId="urn:microsoft.com/office/officeart/2009/3/layout/HorizontalOrganizationChart"/>
    <dgm:cxn modelId="{FA509820-DFD6-4675-8240-C2C9862D0D8B}" type="presParOf" srcId="{5B9BFFBA-6ACB-47DC-A18D-C50FF4F2CAEF}" destId="{A890D0D4-C6D9-4D57-AFD7-69366CE88C7A}" srcOrd="0" destOrd="0" presId="urn:microsoft.com/office/officeart/2009/3/layout/HorizontalOrganizationChart"/>
    <dgm:cxn modelId="{95B2B8F6-B02A-494E-A4CD-5A6DD5E1EA2D}" type="presParOf" srcId="{5B9BFFBA-6ACB-47DC-A18D-C50FF4F2CAEF}" destId="{B09C4C07-2CD8-4C31-9BA2-A33EB67540C5}" srcOrd="1" destOrd="0" presId="urn:microsoft.com/office/officeart/2009/3/layout/HorizontalOrganizationChart"/>
    <dgm:cxn modelId="{2CE2D117-CDE5-466B-B11D-0B4FF75619D8}" type="presParOf" srcId="{F17691DD-DFD6-43FA-AC72-AB2C9E46A011}" destId="{3030C261-74A2-4A45-A39B-0EC8F064534D}" srcOrd="1" destOrd="0" presId="urn:microsoft.com/office/officeart/2009/3/layout/HorizontalOrganizationChart"/>
    <dgm:cxn modelId="{5A25D9EE-333F-4218-8D29-D5D847D4490D}" type="presParOf" srcId="{F17691DD-DFD6-43FA-AC72-AB2C9E46A011}" destId="{743A1A2E-E012-4A9F-8574-45611BC1709C}" srcOrd="2" destOrd="0" presId="urn:microsoft.com/office/officeart/2009/3/layout/HorizontalOrganizationChart"/>
    <dgm:cxn modelId="{0A374FCD-27DF-4C08-B232-DDE23B793E7B}" type="presParOf" srcId="{190F4385-377E-4D04-94F8-FD94304B1E2D}" destId="{EE05972A-E693-4AFF-90C8-952F32E0C429}" srcOrd="2" destOrd="0" presId="urn:microsoft.com/office/officeart/2009/3/layout/HorizontalOrganizationChart"/>
    <dgm:cxn modelId="{1FE31B84-AEB3-43CB-BE0F-2D8E6D9B1411}" type="presParOf" srcId="{190F4385-377E-4D04-94F8-FD94304B1E2D}" destId="{E6D04DF2-876F-4D8C-9EAA-F2D4F495803D}" srcOrd="3" destOrd="0" presId="urn:microsoft.com/office/officeart/2009/3/layout/HorizontalOrganizationChart"/>
    <dgm:cxn modelId="{76753FA0-1B54-4C70-ACC2-E0D95C5355F3}" type="presParOf" srcId="{E6D04DF2-876F-4D8C-9EAA-F2D4F495803D}" destId="{CB248991-01F3-44E8-AEFF-0F8B7DC037B6}" srcOrd="0" destOrd="0" presId="urn:microsoft.com/office/officeart/2009/3/layout/HorizontalOrganizationChart"/>
    <dgm:cxn modelId="{D23E0CA9-E054-4755-9C55-16393E057034}" type="presParOf" srcId="{CB248991-01F3-44E8-AEFF-0F8B7DC037B6}" destId="{E182A0FF-0221-4593-831F-A3C6C942218C}" srcOrd="0" destOrd="0" presId="urn:microsoft.com/office/officeart/2009/3/layout/HorizontalOrganizationChart"/>
    <dgm:cxn modelId="{70B1B5FE-960B-46C2-8082-3F4774D931C3}" type="presParOf" srcId="{CB248991-01F3-44E8-AEFF-0F8B7DC037B6}" destId="{F7B77F4E-8E0E-41D2-B6D9-C7D36EC30AD5}" srcOrd="1" destOrd="0" presId="urn:microsoft.com/office/officeart/2009/3/layout/HorizontalOrganizationChart"/>
    <dgm:cxn modelId="{B5AA0704-C586-4B95-8F93-35188DE007D9}" type="presParOf" srcId="{E6D04DF2-876F-4D8C-9EAA-F2D4F495803D}" destId="{74AF13A0-5B83-4C1F-85F6-53358184B237}" srcOrd="1" destOrd="0" presId="urn:microsoft.com/office/officeart/2009/3/layout/HorizontalOrganizationChart"/>
    <dgm:cxn modelId="{4F98B662-E65D-4C32-B2D2-B007CD17BA23}" type="presParOf" srcId="{E6D04DF2-876F-4D8C-9EAA-F2D4F495803D}" destId="{E73B902E-7141-4CA8-AA51-40F6663E85F0}" srcOrd="2" destOrd="0" presId="urn:microsoft.com/office/officeart/2009/3/layout/HorizontalOrganizationChart"/>
    <dgm:cxn modelId="{89EE4070-27D2-4237-83D0-F866C62E3480}" type="presParOf" srcId="{190F4385-377E-4D04-94F8-FD94304B1E2D}" destId="{762FDF24-61CA-42F5-9EC1-88C2614587DC}" srcOrd="4" destOrd="0" presId="urn:microsoft.com/office/officeart/2009/3/layout/HorizontalOrganizationChart"/>
    <dgm:cxn modelId="{EE712916-8DA7-4167-860C-9DE619FA680D}" type="presParOf" srcId="{190F4385-377E-4D04-94F8-FD94304B1E2D}" destId="{9DCE14B6-5E7D-41C7-9F4A-953A5DC73AC4}" srcOrd="5" destOrd="0" presId="urn:microsoft.com/office/officeart/2009/3/layout/HorizontalOrganizationChart"/>
    <dgm:cxn modelId="{BCD69C3E-79FF-4AF8-8C10-CF02221A7D3B}" type="presParOf" srcId="{9DCE14B6-5E7D-41C7-9F4A-953A5DC73AC4}" destId="{811B8339-505C-49CC-BDF5-7C2B3246087B}" srcOrd="0" destOrd="0" presId="urn:microsoft.com/office/officeart/2009/3/layout/HorizontalOrganizationChart"/>
    <dgm:cxn modelId="{13D870B3-6835-4B7F-BCF5-9170AA866303}" type="presParOf" srcId="{811B8339-505C-49CC-BDF5-7C2B3246087B}" destId="{06D64064-3BFF-4536-9C8A-9B577FB6107F}" srcOrd="0" destOrd="0" presId="urn:microsoft.com/office/officeart/2009/3/layout/HorizontalOrganizationChart"/>
    <dgm:cxn modelId="{9DE0D751-502E-4198-BCDD-54E1DE335300}" type="presParOf" srcId="{811B8339-505C-49CC-BDF5-7C2B3246087B}" destId="{17196FFA-3FED-4BBB-A98A-A86AC4015F32}" srcOrd="1" destOrd="0" presId="urn:microsoft.com/office/officeart/2009/3/layout/HorizontalOrganizationChart"/>
    <dgm:cxn modelId="{C8B39167-13F2-42DC-84E6-89BD9EB70FBC}" type="presParOf" srcId="{9DCE14B6-5E7D-41C7-9F4A-953A5DC73AC4}" destId="{D1C5C4C8-A1B0-439B-855C-3AB7CE845891}" srcOrd="1" destOrd="0" presId="urn:microsoft.com/office/officeart/2009/3/layout/HorizontalOrganizationChart"/>
    <dgm:cxn modelId="{06B8E942-CC63-40F6-AA8D-B9BBE8B5514C}" type="presParOf" srcId="{9DCE14B6-5E7D-41C7-9F4A-953A5DC73AC4}" destId="{0F9EC417-A574-4B50-9FB5-9FF5A0DE204D}" srcOrd="2" destOrd="0" presId="urn:microsoft.com/office/officeart/2009/3/layout/HorizontalOrganizationChart"/>
    <dgm:cxn modelId="{8D2FF970-1C1C-4B64-B8B9-0F76111D141D}" type="presParOf" srcId="{108C6251-9E4A-4CED-8DAA-0EA6031EC1E5}" destId="{680C7B09-72AC-4CB2-B8E9-59414A777A94}" srcOrd="2" destOrd="0" presId="urn:microsoft.com/office/officeart/2009/3/layout/HorizontalOrganizationChart"/>
    <dgm:cxn modelId="{8AC4712E-E0EB-4E0E-B9E3-C876D1D1A611}" type="presParOf" srcId="{680C7B09-72AC-4CB2-B8E9-59414A777A94}" destId="{2B9FAAA5-7D24-43C7-A224-ADC909FF27ED}" srcOrd="0" destOrd="0" presId="urn:microsoft.com/office/officeart/2009/3/layout/HorizontalOrganizationChart"/>
    <dgm:cxn modelId="{8B4106BF-3CED-44A7-B674-78EB305DC3F9}" type="presParOf" srcId="{680C7B09-72AC-4CB2-B8E9-59414A777A94}" destId="{3E0CF28D-342C-4F69-8933-1F11C39D69EB}" srcOrd="1" destOrd="0" presId="urn:microsoft.com/office/officeart/2009/3/layout/HorizontalOrganizationChart"/>
    <dgm:cxn modelId="{BC126515-DF77-48DA-A581-81E93ADBDE40}" type="presParOf" srcId="{3E0CF28D-342C-4F69-8933-1F11C39D69EB}" destId="{AC3C8144-58AA-4614-8168-F9C56A12A675}" srcOrd="0" destOrd="0" presId="urn:microsoft.com/office/officeart/2009/3/layout/HorizontalOrganizationChart"/>
    <dgm:cxn modelId="{EDABB9A0-9FE6-4458-9E90-D1A83296828E}" type="presParOf" srcId="{AC3C8144-58AA-4614-8168-F9C56A12A675}" destId="{6BA9568B-64BF-42E1-A86D-898B79E140EB}" srcOrd="0" destOrd="0" presId="urn:microsoft.com/office/officeart/2009/3/layout/HorizontalOrganizationChart"/>
    <dgm:cxn modelId="{0D007D8B-9EF5-40F4-B7C1-47FF601ECF34}" type="presParOf" srcId="{AC3C8144-58AA-4614-8168-F9C56A12A675}" destId="{40DBE9CA-2ACC-4A1B-A9F5-A97C261299BD}" srcOrd="1" destOrd="0" presId="urn:microsoft.com/office/officeart/2009/3/layout/HorizontalOrganizationChart"/>
    <dgm:cxn modelId="{4827D4CE-4ADD-4B50-A6FC-A5CF70D40563}" type="presParOf" srcId="{3E0CF28D-342C-4F69-8933-1F11C39D69EB}" destId="{57BE8E7B-2ECB-420A-9132-A2AD3153385D}" srcOrd="1" destOrd="0" presId="urn:microsoft.com/office/officeart/2009/3/layout/HorizontalOrganizationChart"/>
    <dgm:cxn modelId="{9E125E53-E60F-499B-8D7A-DCDC9DFB6F66}" type="presParOf" srcId="{3E0CF28D-342C-4F69-8933-1F11C39D69EB}" destId="{3F4C4E53-94EE-4459-9F74-2772E0DD1A9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E22C7-8063-44F4-BC13-6A53630CBF74}">
      <dsp:nvSpPr>
        <dsp:cNvPr id="0" name=""/>
        <dsp:cNvSpPr/>
      </dsp:nvSpPr>
      <dsp:spPr>
        <a:xfrm>
          <a:off x="0" y="390292"/>
          <a:ext cx="7713133" cy="5796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92064425-1B09-430A-805A-D04960C0D31C}">
      <dsp:nvSpPr>
        <dsp:cNvPr id="0" name=""/>
        <dsp:cNvSpPr/>
      </dsp:nvSpPr>
      <dsp:spPr>
        <a:xfrm>
          <a:off x="385656" y="50812"/>
          <a:ext cx="5399193" cy="67896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04077" tIns="0" rIns="204077"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CÔNG NGHỆ</a:t>
          </a:r>
        </a:p>
      </dsp:txBody>
      <dsp:txXfrm>
        <a:off x="418800" y="83956"/>
        <a:ext cx="5332905" cy="612672"/>
      </dsp:txXfrm>
    </dsp:sp>
    <dsp:sp modelId="{31FBE59F-B39A-45FF-BDD2-9A51D8AD052A}">
      <dsp:nvSpPr>
        <dsp:cNvPr id="0" name=""/>
        <dsp:cNvSpPr/>
      </dsp:nvSpPr>
      <dsp:spPr>
        <a:xfrm>
          <a:off x="0" y="1433572"/>
          <a:ext cx="7713133" cy="5796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A0CEE07B-9E5E-4E8D-A125-4D41BEE6AE3A}">
      <dsp:nvSpPr>
        <dsp:cNvPr id="0" name=""/>
        <dsp:cNvSpPr/>
      </dsp:nvSpPr>
      <dsp:spPr>
        <a:xfrm>
          <a:off x="385656" y="1086339"/>
          <a:ext cx="5399193" cy="67896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04077" tIns="0" rIns="204077"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QUY TRÌNH NGHIỆP VỤ</a:t>
          </a:r>
        </a:p>
      </dsp:txBody>
      <dsp:txXfrm>
        <a:off x="418800" y="1119483"/>
        <a:ext cx="5332905" cy="612672"/>
      </dsp:txXfrm>
    </dsp:sp>
    <dsp:sp modelId="{74682BE3-D3CF-4189-8014-F54F3D865B56}">
      <dsp:nvSpPr>
        <dsp:cNvPr id="0" name=""/>
        <dsp:cNvSpPr/>
      </dsp:nvSpPr>
      <dsp:spPr>
        <a:xfrm>
          <a:off x="0" y="2476852"/>
          <a:ext cx="7713133" cy="5796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554C05DF-6F49-42AC-93DF-D4F165F930F9}">
      <dsp:nvSpPr>
        <dsp:cNvPr id="0" name=""/>
        <dsp:cNvSpPr/>
      </dsp:nvSpPr>
      <dsp:spPr>
        <a:xfrm>
          <a:off x="385656" y="2137373"/>
          <a:ext cx="5399193" cy="67896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04077" tIns="0" rIns="204077"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CON NGƯỜI</a:t>
          </a:r>
        </a:p>
      </dsp:txBody>
      <dsp:txXfrm>
        <a:off x="418800" y="2170517"/>
        <a:ext cx="5332905"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FAAA5-7D24-43C7-A224-ADC909FF27ED}">
      <dsp:nvSpPr>
        <dsp:cNvPr id="0" name=""/>
        <dsp:cNvSpPr/>
      </dsp:nvSpPr>
      <dsp:spPr>
        <a:xfrm>
          <a:off x="2870299" y="2144948"/>
          <a:ext cx="2006500" cy="179151"/>
        </a:xfrm>
        <a:custGeom>
          <a:avLst/>
          <a:gdLst/>
          <a:ahLst/>
          <a:cxnLst/>
          <a:rect l="0" t="0" r="0" b="0"/>
          <a:pathLst>
            <a:path>
              <a:moveTo>
                <a:pt x="0" y="179151"/>
              </a:moveTo>
              <a:lnTo>
                <a:pt x="2006500" y="179151"/>
              </a:lnTo>
              <a:lnTo>
                <a:pt x="2006500"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2FDF24-61CA-42F5-9EC1-88C2614587DC}">
      <dsp:nvSpPr>
        <dsp:cNvPr id="0" name=""/>
        <dsp:cNvSpPr/>
      </dsp:nvSpPr>
      <dsp:spPr>
        <a:xfrm>
          <a:off x="2870299" y="2324100"/>
          <a:ext cx="4013001" cy="1232564"/>
        </a:xfrm>
        <a:custGeom>
          <a:avLst/>
          <a:gdLst/>
          <a:ahLst/>
          <a:cxnLst/>
          <a:rect l="0" t="0" r="0" b="0"/>
          <a:pathLst>
            <a:path>
              <a:moveTo>
                <a:pt x="0" y="0"/>
              </a:moveTo>
              <a:lnTo>
                <a:pt x="3726358" y="0"/>
              </a:lnTo>
              <a:lnTo>
                <a:pt x="3726358" y="1232564"/>
              </a:lnTo>
              <a:lnTo>
                <a:pt x="4013001" y="1232564"/>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5972A-E693-4AFF-90C8-952F32E0C429}">
      <dsp:nvSpPr>
        <dsp:cNvPr id="0" name=""/>
        <dsp:cNvSpPr/>
      </dsp:nvSpPr>
      <dsp:spPr>
        <a:xfrm>
          <a:off x="2870299" y="2278380"/>
          <a:ext cx="4013001" cy="91440"/>
        </a:xfrm>
        <a:custGeom>
          <a:avLst/>
          <a:gdLst/>
          <a:ahLst/>
          <a:cxnLst/>
          <a:rect l="0" t="0" r="0" b="0"/>
          <a:pathLst>
            <a:path>
              <a:moveTo>
                <a:pt x="0" y="45720"/>
              </a:moveTo>
              <a:lnTo>
                <a:pt x="4013001" y="4572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FB75F-CFCB-4CE6-BC64-8FA054604A28}">
      <dsp:nvSpPr>
        <dsp:cNvPr id="0" name=""/>
        <dsp:cNvSpPr/>
      </dsp:nvSpPr>
      <dsp:spPr>
        <a:xfrm>
          <a:off x="2870299" y="1091535"/>
          <a:ext cx="4013001" cy="1232564"/>
        </a:xfrm>
        <a:custGeom>
          <a:avLst/>
          <a:gdLst/>
          <a:ahLst/>
          <a:cxnLst/>
          <a:rect l="0" t="0" r="0" b="0"/>
          <a:pathLst>
            <a:path>
              <a:moveTo>
                <a:pt x="0" y="1232564"/>
              </a:moveTo>
              <a:lnTo>
                <a:pt x="3726358" y="1232564"/>
              </a:lnTo>
              <a:lnTo>
                <a:pt x="3726358" y="0"/>
              </a:lnTo>
              <a:lnTo>
                <a:pt x="4013001"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B4BA1-D96D-405A-8814-B7D9136A14C4}">
      <dsp:nvSpPr>
        <dsp:cNvPr id="0" name=""/>
        <dsp:cNvSpPr/>
      </dsp:nvSpPr>
      <dsp:spPr>
        <a:xfrm>
          <a:off x="3869" y="1886969"/>
          <a:ext cx="2866429" cy="87426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err="1"/>
            <a:t>Yêu</a:t>
          </a:r>
          <a:r>
            <a:rPr lang="en-US" sz="3000" kern="1200" dirty="0"/>
            <a:t> </a:t>
          </a:r>
          <a:r>
            <a:rPr lang="en-US" sz="3000" kern="1200" dirty="0" err="1"/>
            <a:t>cầu</a:t>
          </a:r>
          <a:r>
            <a:rPr lang="en-US" sz="3000" kern="1200" dirty="0"/>
            <a:t> </a:t>
          </a:r>
          <a:r>
            <a:rPr lang="en-US" sz="3000" kern="1200" dirty="0" err="1"/>
            <a:t>thay</a:t>
          </a:r>
          <a:r>
            <a:rPr lang="en-US" sz="3000" kern="1200" dirty="0"/>
            <a:t> </a:t>
          </a:r>
          <a:r>
            <a:rPr lang="en-US" sz="3000" kern="1200" dirty="0" err="1"/>
            <a:t>đổi</a:t>
          </a:r>
          <a:endParaRPr lang="en-US" sz="3000" kern="1200" dirty="0"/>
        </a:p>
      </dsp:txBody>
      <dsp:txXfrm>
        <a:off x="3869" y="1886969"/>
        <a:ext cx="2866429" cy="874261"/>
      </dsp:txXfrm>
    </dsp:sp>
    <dsp:sp modelId="{A890D0D4-C6D9-4D57-AFD7-69366CE88C7A}">
      <dsp:nvSpPr>
        <dsp:cNvPr id="0" name=""/>
        <dsp:cNvSpPr/>
      </dsp:nvSpPr>
      <dsp:spPr>
        <a:xfrm>
          <a:off x="6883301" y="654405"/>
          <a:ext cx="2866429" cy="87426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Chi </a:t>
          </a:r>
          <a:r>
            <a:rPr lang="en-US" sz="3000" kern="1200" dirty="0" err="1"/>
            <a:t>phí</a:t>
          </a:r>
          <a:endParaRPr lang="en-US" sz="3000" kern="1200" dirty="0"/>
        </a:p>
      </dsp:txBody>
      <dsp:txXfrm>
        <a:off x="6883301" y="654405"/>
        <a:ext cx="2866429" cy="874261"/>
      </dsp:txXfrm>
    </dsp:sp>
    <dsp:sp modelId="{E182A0FF-0221-4593-831F-A3C6C942218C}">
      <dsp:nvSpPr>
        <dsp:cNvPr id="0" name=""/>
        <dsp:cNvSpPr/>
      </dsp:nvSpPr>
      <dsp:spPr>
        <a:xfrm>
          <a:off x="6883301" y="1886969"/>
          <a:ext cx="2866429" cy="87426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err="1"/>
            <a:t>Tiến</a:t>
          </a:r>
          <a:r>
            <a:rPr lang="en-US" sz="3000" kern="1200" dirty="0"/>
            <a:t> </a:t>
          </a:r>
          <a:r>
            <a:rPr lang="en-US" sz="3000" kern="1200" dirty="0" err="1"/>
            <a:t>độ</a:t>
          </a:r>
          <a:endParaRPr lang="en-US" sz="3000" kern="1200" dirty="0"/>
        </a:p>
      </dsp:txBody>
      <dsp:txXfrm>
        <a:off x="6883301" y="1886969"/>
        <a:ext cx="2866429" cy="874261"/>
      </dsp:txXfrm>
    </dsp:sp>
    <dsp:sp modelId="{06D64064-3BFF-4536-9C8A-9B577FB6107F}">
      <dsp:nvSpPr>
        <dsp:cNvPr id="0" name=""/>
        <dsp:cNvSpPr/>
      </dsp:nvSpPr>
      <dsp:spPr>
        <a:xfrm>
          <a:off x="6883301" y="3119534"/>
          <a:ext cx="2866429" cy="87426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t>
          </a:r>
        </a:p>
      </dsp:txBody>
      <dsp:txXfrm>
        <a:off x="6883301" y="3119534"/>
        <a:ext cx="2866429" cy="874261"/>
      </dsp:txXfrm>
    </dsp:sp>
    <dsp:sp modelId="{6BA9568B-64BF-42E1-A86D-898B79E140EB}">
      <dsp:nvSpPr>
        <dsp:cNvPr id="0" name=""/>
        <dsp:cNvSpPr/>
      </dsp:nvSpPr>
      <dsp:spPr>
        <a:xfrm>
          <a:off x="3443585" y="1270687"/>
          <a:ext cx="2866429" cy="874261"/>
        </a:xfrm>
        <a:prstGeom prst="rect">
          <a:avLst/>
        </a:prstGeom>
        <a:solidFill>
          <a:schemeClr val="accent6">
            <a:hueOff val="0"/>
            <a:satOff val="0"/>
            <a:lumOff val="0"/>
            <a:alphaOff val="0"/>
          </a:schemeClr>
        </a:solidFill>
        <a:ln w="19050"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err="1"/>
            <a:t>Ảnh</a:t>
          </a:r>
          <a:r>
            <a:rPr lang="en-US" sz="3000" kern="1200" dirty="0"/>
            <a:t> </a:t>
          </a:r>
          <a:r>
            <a:rPr lang="en-US" sz="3000" kern="1200" dirty="0" err="1"/>
            <a:t>hưởng</a:t>
          </a:r>
          <a:r>
            <a:rPr lang="en-US" sz="3000" kern="1200" dirty="0"/>
            <a:t> </a:t>
          </a:r>
          <a:r>
            <a:rPr lang="en-US" sz="3000" kern="1200" dirty="0" err="1"/>
            <a:t>đến</a:t>
          </a:r>
          <a:endParaRPr lang="en-US" sz="3000" kern="1200" dirty="0"/>
        </a:p>
      </dsp:txBody>
      <dsp:txXfrm>
        <a:off x="3443585" y="1270687"/>
        <a:ext cx="2866429" cy="8742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145271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31394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893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4008128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6410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2318693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421198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6979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391374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D5AF1-2634-42D6-B085-7F30534077AE}"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369915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D5AF1-2634-42D6-B085-7F30534077AE}"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303820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D5AF1-2634-42D6-B085-7F30534077AE}"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336970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D5AF1-2634-42D6-B085-7F30534077AE}"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156278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D5AF1-2634-42D6-B085-7F30534077AE}"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22134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D5AF1-2634-42D6-B085-7F30534077AE}"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49697-9C15-44C3-979F-CC24CA8309BD}" type="slidenum">
              <a:rPr lang="en-US" smtClean="0"/>
              <a:t>‹#›</a:t>
            </a:fld>
            <a:endParaRPr lang="en-US"/>
          </a:p>
        </p:txBody>
      </p:sp>
    </p:spTree>
    <p:extLst>
      <p:ext uri="{BB962C8B-B14F-4D97-AF65-F5344CB8AC3E}">
        <p14:creationId xmlns:p14="http://schemas.microsoft.com/office/powerpoint/2010/main" val="348080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49697-9C15-44C3-979F-CC24CA8309BD}" type="slidenum">
              <a:rPr lang="en-US" smtClean="0"/>
              <a:t>‹#›</a:t>
            </a:fld>
            <a:endParaRPr lang="en-US"/>
          </a:p>
        </p:txBody>
      </p:sp>
      <p:sp>
        <p:nvSpPr>
          <p:cNvPr id="5" name="Date Placeholder 4"/>
          <p:cNvSpPr>
            <a:spLocks noGrp="1"/>
          </p:cNvSpPr>
          <p:nvPr>
            <p:ph type="dt" sz="half" idx="10"/>
          </p:nvPr>
        </p:nvSpPr>
        <p:spPr/>
        <p:txBody>
          <a:bodyPr/>
          <a:lstStyle/>
          <a:p>
            <a:fld id="{E80D5AF1-2634-42D6-B085-7F30534077AE}" type="datetimeFigureOut">
              <a:rPr lang="en-US" smtClean="0"/>
              <a:t>10/11/2021</a:t>
            </a:fld>
            <a:endParaRPr lang="en-US"/>
          </a:p>
        </p:txBody>
      </p:sp>
    </p:spTree>
    <p:extLst>
      <p:ext uri="{BB962C8B-B14F-4D97-AF65-F5344CB8AC3E}">
        <p14:creationId xmlns:p14="http://schemas.microsoft.com/office/powerpoint/2010/main" val="395522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0D5AF1-2634-42D6-B085-7F30534077AE}" type="datetimeFigureOut">
              <a:rPr lang="en-US" smtClean="0"/>
              <a:t>10/11/2021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C49697-9C15-44C3-979F-CC24CA8309BD}" type="slidenum">
              <a:rPr lang="en-US" smtClean="0"/>
              <a:t>‹#›</a:t>
            </a:fld>
            <a:endParaRPr lang="en-US"/>
          </a:p>
        </p:txBody>
      </p:sp>
    </p:spTree>
    <p:extLst>
      <p:ext uri="{BB962C8B-B14F-4D97-AF65-F5344CB8AC3E}">
        <p14:creationId xmlns:p14="http://schemas.microsoft.com/office/powerpoint/2010/main" val="2659144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ập nhật giá xe honda 8/2018: Thời điểm tốt nhất để mua Honda Vision? |  Việt Nam Mới">
            <a:extLst>
              <a:ext uri="{FF2B5EF4-FFF2-40B4-BE49-F238E27FC236}">
                <a16:creationId xmlns:a16="http://schemas.microsoft.com/office/drawing/2014/main" id="{254BE1DC-32C7-43B2-BA3C-D00FE1098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09" y="2480622"/>
            <a:ext cx="3986871" cy="28848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EE75CC0-7DDA-4FC8-965A-9B51B5A559DF}"/>
              </a:ext>
            </a:extLst>
          </p:cNvPr>
          <p:cNvSpPr txBox="1"/>
          <p:nvPr/>
        </p:nvSpPr>
        <p:spPr>
          <a:xfrm>
            <a:off x="5118360" y="2912180"/>
            <a:ext cx="3986871" cy="2031325"/>
          </a:xfrm>
          <a:prstGeom prst="rect">
            <a:avLst/>
          </a:prstGeom>
          <a:noFill/>
        </p:spPr>
        <p:txBody>
          <a:bodyPr wrap="square">
            <a:spAutoFit/>
          </a:bodyPr>
          <a:lstStyle/>
          <a:p>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không đủ nguồn lực về mặt con 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lập hóa đơn, tìm kiếm khách hàng,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tìm nhanh mẫu xe cho khách,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thống kê mặt hàng và doanh thu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một cách nhanh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chính 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cần có một phần mềm nhằm giải quyết các nhu cần trên</a:t>
            </a:r>
            <a:endParaRPr lang="en-US" dirty="0"/>
          </a:p>
        </p:txBody>
      </p:sp>
      <p:sp>
        <p:nvSpPr>
          <p:cNvPr id="13" name="TextBox 12">
            <a:extLst>
              <a:ext uri="{FF2B5EF4-FFF2-40B4-BE49-F238E27FC236}">
                <a16:creationId xmlns:a16="http://schemas.microsoft.com/office/drawing/2014/main" id="{FDA458D7-DCA0-41D7-B5B3-B78D03CA6652}"/>
              </a:ext>
            </a:extLst>
          </p:cNvPr>
          <p:cNvSpPr txBox="1"/>
          <p:nvPr/>
        </p:nvSpPr>
        <p:spPr>
          <a:xfrm>
            <a:off x="1173175" y="1650052"/>
            <a:ext cx="3581705" cy="458074"/>
          </a:xfrm>
          <a:prstGeom prst="rect">
            <a:avLst/>
          </a:prstGeom>
          <a:noFill/>
        </p:spPr>
        <p:txBody>
          <a:bodyPr wrap="square">
            <a:spAutoFit/>
          </a:bodyPr>
          <a:lstStyle/>
          <a:p>
            <a:pPr marL="1143000" marR="0" lvl="2" indent="-228600" algn="just">
              <a:lnSpc>
                <a:spcPct val="150000"/>
              </a:lnSpc>
              <a:spcBef>
                <a:spcPts val="0"/>
              </a:spcBef>
              <a:spcAft>
                <a:spcPts val="800"/>
              </a:spcAft>
              <a:buFont typeface="+mj-lt"/>
              <a:buAutoNum type="arabicPeriod"/>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4" name="TextBox 13">
            <a:extLst>
              <a:ext uri="{FF2B5EF4-FFF2-40B4-BE49-F238E27FC236}">
                <a16:creationId xmlns:a16="http://schemas.microsoft.com/office/drawing/2014/main" id="{1FF69A28-2D65-468A-9FB3-5984918CA483}"/>
              </a:ext>
            </a:extLst>
          </p:cNvPr>
          <p:cNvSpPr txBox="1"/>
          <p:nvPr/>
        </p:nvSpPr>
        <p:spPr>
          <a:xfrm>
            <a:off x="872327" y="551685"/>
            <a:ext cx="6105378" cy="1161793"/>
          </a:xfrm>
          <a:prstGeom prst="rect">
            <a:avLst/>
          </a:prstGeom>
          <a:noFill/>
        </p:spPr>
        <p:txBody>
          <a:bodyPr wrap="square">
            <a:spAutoFit/>
          </a:bodyPr>
          <a:lstStyle/>
          <a:p>
            <a:pPr marL="1143000" marR="0" lvl="2" indent="-228600" algn="just">
              <a:lnSpc>
                <a:spcPct val="150000"/>
              </a:lnSpc>
              <a:spcBef>
                <a:spcPts val="0"/>
              </a:spcBef>
              <a:spcAft>
                <a:spcPts val="800"/>
              </a:spcAft>
              <a:buFont typeface="+mj-lt"/>
              <a:buAutoNum type="arabicPeriod"/>
            </a:pP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án</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Times New Roman" panose="02020603050405020304" pitchFamily="18" charset="0"/>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Cửa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Xe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Yamas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495300" marR="0" indent="0" algn="just">
              <a:lnSpc>
                <a:spcPct val="150000"/>
              </a:lnSpc>
              <a:spcBef>
                <a:spcPts val="0"/>
              </a:spcBef>
              <a:spcAft>
                <a:spcPts val="0"/>
              </a:spcAft>
            </a:pP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3D39CAE-0D8A-4406-8ED7-D15A4D6EEC4A}"/>
              </a:ext>
            </a:extLst>
          </p:cNvPr>
          <p:cNvSpPr txBox="1"/>
          <p:nvPr/>
        </p:nvSpPr>
        <p:spPr>
          <a:xfrm>
            <a:off x="1371600" y="0"/>
            <a:ext cx="6309360" cy="369332"/>
          </a:xfrm>
          <a:prstGeom prst="rect">
            <a:avLst/>
          </a:prstGeom>
          <a:noFill/>
        </p:spPr>
        <p:txBody>
          <a:bodyPr wrap="square" rtlCol="0">
            <a:spAutoFit/>
          </a:bodyPr>
          <a:lstStyle/>
          <a:p>
            <a:r>
              <a:rPr lang="en-US" dirty="0" err="1"/>
              <a:t>Chương</a:t>
            </a:r>
            <a:r>
              <a:rPr lang="en-US" dirty="0"/>
              <a:t> I</a:t>
            </a:r>
          </a:p>
        </p:txBody>
      </p:sp>
    </p:spTree>
    <p:extLst>
      <p:ext uri="{BB962C8B-B14F-4D97-AF65-F5344CB8AC3E}">
        <p14:creationId xmlns:p14="http://schemas.microsoft.com/office/powerpoint/2010/main" val="375279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C02B92-59B6-4DB6-85EB-98B082E577E0}"/>
              </a:ext>
            </a:extLst>
          </p:cNvPr>
          <p:cNvSpPr txBox="1"/>
          <p:nvPr/>
        </p:nvSpPr>
        <p:spPr>
          <a:xfrm>
            <a:off x="406399" y="1393202"/>
            <a:ext cx="7431314" cy="1704569"/>
          </a:xfrm>
          <a:prstGeom prst="rect">
            <a:avLst/>
          </a:prstGeom>
          <a:noFill/>
        </p:spPr>
        <p:txBody>
          <a:bodyPr wrap="square">
            <a:sp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953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953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chóng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9530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11321D1-C071-4AD8-9A6E-F0B8CB5AFE2A}"/>
              </a:ext>
            </a:extLst>
          </p:cNvPr>
          <p:cNvSpPr txBox="1"/>
          <p:nvPr/>
        </p:nvSpPr>
        <p:spPr>
          <a:xfrm>
            <a:off x="580572" y="405015"/>
            <a:ext cx="7431314" cy="458074"/>
          </a:xfrm>
          <a:prstGeom prst="rect">
            <a:avLst/>
          </a:prstGeom>
          <a:noFill/>
        </p:spPr>
        <p:txBody>
          <a:bodyPr wrap="square">
            <a:spAutoFit/>
          </a:bodyPr>
          <a:lstStyle/>
          <a:p>
            <a:pPr marL="1143000" marR="0" lvl="2" indent="-228600" algn="just">
              <a:lnSpc>
                <a:spcPct val="150000"/>
              </a:lnSpc>
              <a:spcBef>
                <a:spcPts val="0"/>
              </a:spcBef>
              <a:spcAft>
                <a:spcPts val="800"/>
              </a:spcAft>
              <a:buFont typeface="+mj-lt"/>
              <a:buAutoNum type="arabicPeriod"/>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án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07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B2FC71-98BA-472A-9767-E739611937C5}"/>
              </a:ext>
            </a:extLst>
          </p:cNvPr>
          <p:cNvSpPr txBox="1"/>
          <p:nvPr/>
        </p:nvSpPr>
        <p:spPr>
          <a:xfrm>
            <a:off x="1008743" y="962832"/>
            <a:ext cx="6110514" cy="1761957"/>
          </a:xfrm>
          <a:prstGeom prst="rect">
            <a:avLst/>
          </a:prstGeom>
          <a:noFill/>
        </p:spPr>
        <p:txBody>
          <a:bodyPr wrap="square">
            <a:spAutoFit/>
          </a:bodyPr>
          <a:lstStyle/>
          <a:p>
            <a:pPr marL="1143000" marR="0" lvl="2" indent="-228600" algn="just">
              <a:lnSpc>
                <a:spcPct val="150000"/>
              </a:lnSpc>
              <a:spcBef>
                <a:spcPts val="0"/>
              </a:spcBef>
              <a:spcAft>
                <a:spcPts val="800"/>
              </a:spcAft>
              <a:buFont typeface="+mj-lt"/>
              <a:buAutoNum type="arabicPeriod"/>
            </a:pP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err="1">
                <a:effectLst/>
                <a:latin typeface="Times New Roman" panose="02020603050405020304" pitchFamily="18" charset="0"/>
                <a:ea typeface="Calibri" panose="020F0502020204030204" pitchFamily="34" charset="0"/>
                <a:cs typeface="Times New Roman" panose="02020603050405020304" pitchFamily="18" charset="0"/>
              </a:rPr>
              <a:t>án</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300" dirty="0">
                <a:latin typeface="Times New Roman" panose="02020603050405020304" pitchFamily="18" charset="0"/>
                <a:ea typeface="Calibri" panose="020F0502020204030204" pitchFamily="34" charset="0"/>
                <a:cs typeface="Times New Roman" panose="02020603050405020304" pitchFamily="18" charset="0"/>
              </a:rPr>
              <a:t>Ư</a:t>
            </a: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u việt trong việc xử lý dữ liệu, thuận lợi cho việc truy xuất, nhập liệu, tìm kiếm, thống kê,...</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Times New Roman" panose="02020603050405020304" pitchFamily="18" charset="0"/>
              <a:buChar char="-"/>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a:t>
            </a: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thi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ệ</a:t>
            </a: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n với người sử dụng, bảo mật, tin cậy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800"/>
              </a:spcAft>
              <a:buFont typeface="Times New Roman" panose="02020603050405020304" pitchFamily="18" charset="0"/>
              <a:buChar char="-"/>
            </a:pPr>
            <a:r>
              <a:rPr lang="en-US" sz="1300" dirty="0">
                <a:latin typeface="Times New Roman" panose="02020603050405020304" pitchFamily="18" charset="0"/>
                <a:ea typeface="Calibri" panose="020F0502020204030204" pitchFamily="34" charset="0"/>
                <a:cs typeface="Times New Roman" panose="02020603050405020304" pitchFamily="18" charset="0"/>
              </a:rPr>
              <a:t>X</a:t>
            </a:r>
            <a:r>
              <a:rPr lang="vi-VN" sz="1300" dirty="0">
                <a:effectLst/>
                <a:latin typeface="Times New Roman" panose="02020603050405020304" pitchFamily="18" charset="0"/>
                <a:ea typeface="Calibri" panose="020F0502020204030204" pitchFamily="34" charset="0"/>
                <a:cs typeface="Times New Roman" panose="02020603050405020304" pitchFamily="18" charset="0"/>
              </a:rPr>
              <a:t>ử lý nhanh chính xác, dễ bảo trì và nâng cấp về sau.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487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A2183C-26A4-411D-81A8-F19C7E0BA1A5}"/>
              </a:ext>
            </a:extLst>
          </p:cNvPr>
          <p:cNvSpPr txBox="1"/>
          <p:nvPr/>
        </p:nvSpPr>
        <p:spPr>
          <a:xfrm>
            <a:off x="725714" y="275772"/>
            <a:ext cx="3193143" cy="369332"/>
          </a:xfrm>
          <a:prstGeom prst="rect">
            <a:avLst/>
          </a:prstGeom>
          <a:noFill/>
        </p:spPr>
        <p:txBody>
          <a:bodyPr wrap="square" rtlCol="0">
            <a:spAutoFit/>
          </a:bodyPr>
          <a:lstStyle/>
          <a:p>
            <a:r>
              <a:rPr lang="en-US" dirty="0" err="1"/>
              <a:t>Các</a:t>
            </a:r>
            <a:r>
              <a:rPr lang="en-US" dirty="0"/>
              <a:t> </a:t>
            </a:r>
            <a:r>
              <a:rPr lang="en-US" dirty="0" err="1"/>
              <a:t>bên</a:t>
            </a:r>
            <a:r>
              <a:rPr lang="en-US" dirty="0"/>
              <a:t> </a:t>
            </a:r>
            <a:r>
              <a:rPr lang="en-US" dirty="0" err="1"/>
              <a:t>tham</a:t>
            </a:r>
            <a:r>
              <a:rPr lang="en-US" dirty="0"/>
              <a:t> </a:t>
            </a:r>
            <a:r>
              <a:rPr lang="en-US" dirty="0" err="1"/>
              <a:t>gia</a:t>
            </a:r>
            <a:endParaRPr lang="en-US" dirty="0"/>
          </a:p>
        </p:txBody>
      </p:sp>
      <p:pic>
        <p:nvPicPr>
          <p:cNvPr id="2050" name="Picture 2" descr="User Free Icon of User Interface">
            <a:extLst>
              <a:ext uri="{FF2B5EF4-FFF2-40B4-BE49-F238E27FC236}">
                <a16:creationId xmlns:a16="http://schemas.microsoft.com/office/drawing/2014/main" id="{81224876-1614-4903-89E1-F4C9239FE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86" y="1259113"/>
            <a:ext cx="2989943" cy="29899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gười dùng (điện toán) – Wikipedia tiếng Việt">
            <a:extLst>
              <a:ext uri="{FF2B5EF4-FFF2-40B4-BE49-F238E27FC236}">
                <a16:creationId xmlns:a16="http://schemas.microsoft.com/office/drawing/2014/main" id="{7B3D6FE6-1AF6-4D86-A76C-9AA0C507E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427" y="693197"/>
            <a:ext cx="3809999" cy="3809999"/>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83F5D620-C433-4165-B07F-BBE9E60F001A}"/>
              </a:ext>
            </a:extLst>
          </p:cNvPr>
          <p:cNvSpPr/>
          <p:nvPr/>
        </p:nvSpPr>
        <p:spPr>
          <a:xfrm>
            <a:off x="3918857" y="2689552"/>
            <a:ext cx="2989943" cy="5950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C26DDD4-B11A-4A38-98A9-401E744313E3}"/>
              </a:ext>
            </a:extLst>
          </p:cNvPr>
          <p:cNvSpPr txBox="1"/>
          <p:nvPr/>
        </p:nvSpPr>
        <p:spPr>
          <a:xfrm>
            <a:off x="4129313" y="1557800"/>
            <a:ext cx="2569029" cy="1200329"/>
          </a:xfrm>
          <a:prstGeom prst="rect">
            <a:avLst/>
          </a:prstGeom>
          <a:noFill/>
        </p:spPr>
        <p:txBody>
          <a:bodyPr wrap="square" rtlCol="0">
            <a:spAutoFit/>
          </a:bodyPr>
          <a:lstStyle/>
          <a:p>
            <a:r>
              <a:rPr lang="en-US" dirty="0" err="1"/>
              <a:t>Làm</a:t>
            </a:r>
            <a:r>
              <a:rPr lang="en-US" dirty="0"/>
              <a:t> </a:t>
            </a:r>
            <a:r>
              <a:rPr lang="en-US" dirty="0" err="1"/>
              <a:t>việc</a:t>
            </a:r>
            <a:r>
              <a:rPr lang="en-US" dirty="0"/>
              <a:t> </a:t>
            </a:r>
            <a:r>
              <a:rPr lang="en-US" dirty="0" err="1"/>
              <a:t>thông</a:t>
            </a:r>
            <a:r>
              <a:rPr lang="en-US" dirty="0"/>
              <a:t> qua </a:t>
            </a:r>
            <a:r>
              <a:rPr lang="en-US" dirty="0" err="1"/>
              <a:t>bản</a:t>
            </a:r>
            <a:r>
              <a:rPr lang="en-US" dirty="0"/>
              <a:t> </a:t>
            </a:r>
            <a:r>
              <a:rPr lang="en-US" dirty="0" err="1"/>
              <a:t>hợp</a:t>
            </a:r>
            <a:r>
              <a:rPr lang="en-US" dirty="0"/>
              <a:t> </a:t>
            </a:r>
            <a:r>
              <a:rPr lang="en-US" dirty="0" err="1"/>
              <a:t>đồng</a:t>
            </a:r>
            <a:r>
              <a:rPr lang="en-US" dirty="0"/>
              <a:t> </a:t>
            </a:r>
            <a:r>
              <a:rPr lang="en-US" dirty="0" err="1"/>
              <a:t>tại</a:t>
            </a:r>
            <a:r>
              <a:rPr lang="en-US" dirty="0"/>
              <a:t> </a:t>
            </a:r>
            <a:r>
              <a:rPr lang="en-US" dirty="0" err="1"/>
              <a:t>trụ</a:t>
            </a:r>
            <a:r>
              <a:rPr lang="en-US" dirty="0"/>
              <a:t> </a:t>
            </a:r>
            <a:r>
              <a:rPr lang="en-US" dirty="0" err="1"/>
              <a:t>sở</a:t>
            </a:r>
            <a:r>
              <a:rPr lang="en-US" dirty="0"/>
              <a:t> </a:t>
            </a:r>
            <a:r>
              <a:rPr lang="en-US" dirty="0" err="1"/>
              <a:t>công</a:t>
            </a:r>
            <a:r>
              <a:rPr lang="en-US" dirty="0"/>
              <a:t> ty QLDA </a:t>
            </a:r>
            <a:r>
              <a:rPr lang="en-US" dirty="0" err="1"/>
              <a:t>nhiều</a:t>
            </a:r>
            <a:r>
              <a:rPr lang="en-US" dirty="0"/>
              <a:t> </a:t>
            </a:r>
            <a:r>
              <a:rPr lang="en-US" dirty="0" err="1"/>
              <a:t>thành</a:t>
            </a:r>
            <a:r>
              <a:rPr lang="en-US" dirty="0"/>
              <a:t> </a:t>
            </a:r>
            <a:r>
              <a:rPr lang="en-US" dirty="0" err="1"/>
              <a:t>viên</a:t>
            </a:r>
            <a:endParaRPr lang="en-US" dirty="0"/>
          </a:p>
        </p:txBody>
      </p:sp>
      <p:sp>
        <p:nvSpPr>
          <p:cNvPr id="12" name="TextBox 11">
            <a:extLst>
              <a:ext uri="{FF2B5EF4-FFF2-40B4-BE49-F238E27FC236}">
                <a16:creationId xmlns:a16="http://schemas.microsoft.com/office/drawing/2014/main" id="{D2008BC2-9702-403B-9300-9C9A251BB7C1}"/>
              </a:ext>
            </a:extLst>
          </p:cNvPr>
          <p:cNvSpPr txBox="1"/>
          <p:nvPr/>
        </p:nvSpPr>
        <p:spPr>
          <a:xfrm>
            <a:off x="2191657" y="4757336"/>
            <a:ext cx="6110514" cy="369332"/>
          </a:xfrm>
          <a:prstGeom prst="rect">
            <a:avLst/>
          </a:prstGeom>
          <a:noFill/>
        </p:spPr>
        <p:txBody>
          <a:bodyPr wrap="square">
            <a:spAutoFit/>
          </a:bodyPr>
          <a:lstStyle/>
          <a:p>
            <a:pPr marL="0" marR="0" algn="ctr" fontAlgn="base">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HỢP ĐỒNG THUÊ DỊCH VỤ CÔNG NGHỆ THÔNG TIN</a:t>
            </a:r>
            <a:endParaRPr lang="en-US"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9422B72E-0FE0-47BF-8C5E-922C53433CC4}"/>
              </a:ext>
            </a:extLst>
          </p:cNvPr>
          <p:cNvSpPr txBox="1"/>
          <p:nvPr/>
        </p:nvSpPr>
        <p:spPr>
          <a:xfrm>
            <a:off x="1306285" y="5311782"/>
            <a:ext cx="7881257" cy="923330"/>
          </a:xfrm>
          <a:prstGeom prst="rect">
            <a:avLst/>
          </a:prstGeom>
          <a:noFill/>
        </p:spPr>
        <p:txBody>
          <a:bodyPr wrap="square" rtlCol="0">
            <a:spAutoFit/>
          </a:bodyPr>
          <a:lstStyle/>
          <a:p>
            <a:r>
              <a:rPr lang="en-US" dirty="0" err="1"/>
              <a:t>Ký</a:t>
            </a:r>
            <a:r>
              <a:rPr lang="en-US" dirty="0"/>
              <a:t> </a:t>
            </a:r>
            <a:r>
              <a:rPr lang="en-US" dirty="0" err="1"/>
              <a:t>kết</a:t>
            </a:r>
            <a:r>
              <a:rPr lang="en-US" dirty="0"/>
              <a:t> </a:t>
            </a:r>
            <a:r>
              <a:rPr lang="en-US" dirty="0" err="1"/>
              <a:t>ngày</a:t>
            </a:r>
            <a:r>
              <a:rPr lang="en-US" dirty="0"/>
              <a:t> 1/9/2021. </a:t>
            </a:r>
            <a:r>
              <a:rPr lang="en-US" dirty="0" err="1"/>
              <a:t>Bắt</a:t>
            </a:r>
            <a:r>
              <a:rPr lang="en-US" dirty="0"/>
              <a:t> </a:t>
            </a:r>
            <a:r>
              <a:rPr lang="en-US" dirty="0" err="1"/>
              <a:t>đầu</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 10/9/2021. </a:t>
            </a:r>
            <a:r>
              <a:rPr lang="en-US" dirty="0" err="1"/>
              <a:t>Bàn</a:t>
            </a:r>
            <a:r>
              <a:rPr lang="en-US" dirty="0"/>
              <a:t> </a:t>
            </a:r>
            <a:r>
              <a:rPr lang="en-US" dirty="0" err="1"/>
              <a:t>giao</a:t>
            </a:r>
            <a:r>
              <a:rPr lang="en-US" dirty="0"/>
              <a:t> </a:t>
            </a:r>
            <a:r>
              <a:rPr lang="en-US" dirty="0" err="1"/>
              <a:t>dự</a:t>
            </a:r>
            <a:r>
              <a:rPr lang="en-US" dirty="0"/>
              <a:t> </a:t>
            </a:r>
            <a:r>
              <a:rPr lang="en-US" dirty="0" err="1"/>
              <a:t>án</a:t>
            </a:r>
            <a:r>
              <a:rPr lang="en-US" dirty="0"/>
              <a:t> </a:t>
            </a:r>
            <a:r>
              <a:rPr lang="en-US" dirty="0" err="1"/>
              <a:t>cuối</a:t>
            </a:r>
            <a:r>
              <a:rPr lang="en-US" dirty="0"/>
              <a:t> </a:t>
            </a:r>
            <a:r>
              <a:rPr lang="en-US" dirty="0" err="1"/>
              <a:t>cùng</a:t>
            </a:r>
            <a:r>
              <a:rPr lang="en-US" dirty="0"/>
              <a:t> 12/11/2021</a:t>
            </a:r>
          </a:p>
          <a:p>
            <a:endParaRPr lang="en-US" dirty="0"/>
          </a:p>
        </p:txBody>
      </p:sp>
      <p:sp>
        <p:nvSpPr>
          <p:cNvPr id="11" name="TextBox 10">
            <a:extLst>
              <a:ext uri="{FF2B5EF4-FFF2-40B4-BE49-F238E27FC236}">
                <a16:creationId xmlns:a16="http://schemas.microsoft.com/office/drawing/2014/main" id="{24093786-DC42-45BE-800A-6591ADE22F0E}"/>
              </a:ext>
            </a:extLst>
          </p:cNvPr>
          <p:cNvSpPr txBox="1"/>
          <p:nvPr/>
        </p:nvSpPr>
        <p:spPr>
          <a:xfrm>
            <a:off x="696686" y="4133864"/>
            <a:ext cx="3193143" cy="369332"/>
          </a:xfrm>
          <a:prstGeom prst="rect">
            <a:avLst/>
          </a:prstGeom>
          <a:noFill/>
        </p:spPr>
        <p:txBody>
          <a:bodyPr wrap="square" rtlCol="0">
            <a:spAutoFit/>
          </a:bodyPr>
          <a:lstStyle/>
          <a:p>
            <a:r>
              <a:rPr lang="en-US" dirty="0"/>
              <a:t>Lê </a:t>
            </a:r>
            <a:r>
              <a:rPr lang="en-US" dirty="0" err="1"/>
              <a:t>văn</a:t>
            </a:r>
            <a:r>
              <a:rPr lang="en-US" dirty="0"/>
              <a:t> Toàn – </a:t>
            </a:r>
            <a:r>
              <a:rPr lang="en-US" dirty="0" err="1"/>
              <a:t>Chuyên</a:t>
            </a:r>
            <a:r>
              <a:rPr lang="en-US" dirty="0"/>
              <a:t> </a:t>
            </a:r>
            <a:r>
              <a:rPr lang="en-US" dirty="0" err="1"/>
              <a:t>viên</a:t>
            </a:r>
            <a:r>
              <a:rPr lang="en-US" dirty="0"/>
              <a:t> …</a:t>
            </a:r>
          </a:p>
        </p:txBody>
      </p:sp>
      <p:sp>
        <p:nvSpPr>
          <p:cNvPr id="13" name="TextBox 12">
            <a:extLst>
              <a:ext uri="{FF2B5EF4-FFF2-40B4-BE49-F238E27FC236}">
                <a16:creationId xmlns:a16="http://schemas.microsoft.com/office/drawing/2014/main" id="{9C3C8A19-E2DD-4DC1-B950-26E7028D1E11}"/>
              </a:ext>
            </a:extLst>
          </p:cNvPr>
          <p:cNvSpPr txBox="1"/>
          <p:nvPr/>
        </p:nvSpPr>
        <p:spPr>
          <a:xfrm>
            <a:off x="6201227" y="4093224"/>
            <a:ext cx="4201887" cy="369332"/>
          </a:xfrm>
          <a:prstGeom prst="rect">
            <a:avLst/>
          </a:prstGeom>
          <a:noFill/>
        </p:spPr>
        <p:txBody>
          <a:bodyPr wrap="square" rtlCol="0">
            <a:spAutoFit/>
          </a:bodyPr>
          <a:lstStyle/>
          <a:p>
            <a:r>
              <a:rPr lang="en-US" dirty="0" err="1"/>
              <a:t>Đặng</a:t>
            </a:r>
            <a:r>
              <a:rPr lang="en-US" dirty="0"/>
              <a:t> </a:t>
            </a:r>
            <a:r>
              <a:rPr lang="en-US" dirty="0" err="1"/>
              <a:t>Thị</a:t>
            </a:r>
            <a:r>
              <a:rPr lang="en-US" dirty="0"/>
              <a:t> Thu </a:t>
            </a:r>
            <a:r>
              <a:rPr lang="en-US" dirty="0" err="1"/>
              <a:t>Hà</a:t>
            </a:r>
            <a:r>
              <a:rPr lang="en-US" dirty="0"/>
              <a:t> – </a:t>
            </a:r>
            <a:r>
              <a:rPr lang="en-US" dirty="0" err="1"/>
              <a:t>Chủ</a:t>
            </a:r>
            <a:r>
              <a:rPr lang="en-US" dirty="0"/>
              <a:t> </a:t>
            </a:r>
            <a:r>
              <a:rPr lang="en-US" dirty="0" err="1"/>
              <a:t>cửa</a:t>
            </a:r>
            <a:r>
              <a:rPr lang="en-US" dirty="0"/>
              <a:t> </a:t>
            </a:r>
            <a:r>
              <a:rPr lang="en-US" dirty="0" err="1"/>
              <a:t>hàng</a:t>
            </a:r>
            <a:r>
              <a:rPr lang="en-US" dirty="0"/>
              <a:t> ….</a:t>
            </a:r>
          </a:p>
        </p:txBody>
      </p:sp>
    </p:spTree>
    <p:extLst>
      <p:ext uri="{BB962C8B-B14F-4D97-AF65-F5344CB8AC3E}">
        <p14:creationId xmlns:p14="http://schemas.microsoft.com/office/powerpoint/2010/main" val="129934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1CEA8AD-A605-42DC-9D2F-A71FBBF9EB41}"/>
              </a:ext>
            </a:extLst>
          </p:cNvPr>
          <p:cNvSpPr txBox="1">
            <a:spLocks/>
          </p:cNvSpPr>
          <p:nvPr/>
        </p:nvSpPr>
        <p:spPr>
          <a:xfrm>
            <a:off x="629920" y="426720"/>
            <a:ext cx="2627630" cy="5257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a:t>5. Xử Lý Các Rủi Ro</a:t>
            </a:r>
            <a:endParaRPr lang="en-US" b="1" dirty="0"/>
          </a:p>
        </p:txBody>
      </p:sp>
      <p:sp>
        <p:nvSpPr>
          <p:cNvPr id="5" name="TextBox 4">
            <a:extLst>
              <a:ext uri="{FF2B5EF4-FFF2-40B4-BE49-F238E27FC236}">
                <a16:creationId xmlns:a16="http://schemas.microsoft.com/office/drawing/2014/main" id="{E7B0A351-B6CA-4077-B2BC-E224A92201F9}"/>
              </a:ext>
            </a:extLst>
          </p:cNvPr>
          <p:cNvSpPr txBox="1"/>
          <p:nvPr/>
        </p:nvSpPr>
        <p:spPr>
          <a:xfrm>
            <a:off x="998009" y="1203158"/>
            <a:ext cx="2492041" cy="923330"/>
          </a:xfrm>
          <a:prstGeom prst="rect">
            <a:avLst/>
          </a:prstGeom>
          <a:noFill/>
        </p:spPr>
        <p:txBody>
          <a:bodyPr wrap="square" rtlCol="0">
            <a:spAutoFit/>
          </a:bodyPr>
          <a:lstStyle/>
          <a:p>
            <a:r>
              <a:rPr lang="en-US" dirty="0"/>
              <a:t>P – </a:t>
            </a:r>
            <a:r>
              <a:rPr lang="en-US" dirty="0" err="1"/>
              <a:t>Khả</a:t>
            </a:r>
            <a:r>
              <a:rPr lang="en-US" dirty="0"/>
              <a:t> </a:t>
            </a:r>
            <a:r>
              <a:rPr lang="en-US" dirty="0" err="1"/>
              <a:t>năng</a:t>
            </a:r>
            <a:r>
              <a:rPr lang="en-US" dirty="0"/>
              <a:t> </a:t>
            </a:r>
            <a:r>
              <a:rPr lang="en-US" dirty="0" err="1"/>
              <a:t>xảy</a:t>
            </a:r>
            <a:r>
              <a:rPr lang="en-US" dirty="0"/>
              <a:t> ra</a:t>
            </a:r>
          </a:p>
          <a:p>
            <a:r>
              <a:rPr lang="en-US" dirty="0"/>
              <a:t>I  – </a:t>
            </a:r>
            <a:r>
              <a:rPr lang="en-US" dirty="0" err="1"/>
              <a:t>Mức</a:t>
            </a:r>
            <a:r>
              <a:rPr lang="en-US" dirty="0"/>
              <a:t> </a:t>
            </a:r>
            <a:r>
              <a:rPr lang="en-US" dirty="0" err="1"/>
              <a:t>độ</a:t>
            </a:r>
            <a:r>
              <a:rPr lang="en-US" dirty="0"/>
              <a:t> </a:t>
            </a:r>
            <a:r>
              <a:rPr lang="en-US" dirty="0" err="1"/>
              <a:t>ảnh</a:t>
            </a:r>
            <a:r>
              <a:rPr lang="en-US" dirty="0"/>
              <a:t> </a:t>
            </a:r>
            <a:r>
              <a:rPr lang="en-US" dirty="0" err="1"/>
              <a:t>hưởng</a:t>
            </a:r>
            <a:endParaRPr lang="en-US" dirty="0"/>
          </a:p>
          <a:p>
            <a:r>
              <a:rPr lang="en-US" dirty="0"/>
              <a:t>E – </a:t>
            </a:r>
            <a:r>
              <a:rPr lang="en-US" dirty="0" err="1"/>
              <a:t>Hậu</a:t>
            </a:r>
            <a:r>
              <a:rPr lang="en-US" dirty="0"/>
              <a:t> </a:t>
            </a:r>
            <a:r>
              <a:rPr lang="en-US" dirty="0" err="1"/>
              <a:t>quả</a:t>
            </a:r>
            <a:endParaRPr lang="en-US" dirty="0"/>
          </a:p>
        </p:txBody>
      </p:sp>
      <p:sp>
        <p:nvSpPr>
          <p:cNvPr id="6" name="TextBox 5">
            <a:extLst>
              <a:ext uri="{FF2B5EF4-FFF2-40B4-BE49-F238E27FC236}">
                <a16:creationId xmlns:a16="http://schemas.microsoft.com/office/drawing/2014/main" id="{BE6993FB-0904-45CF-A2FD-7068D8DE59BA}"/>
              </a:ext>
            </a:extLst>
          </p:cNvPr>
          <p:cNvSpPr txBox="1"/>
          <p:nvPr/>
        </p:nvSpPr>
        <p:spPr>
          <a:xfrm>
            <a:off x="6327720" y="1203158"/>
            <a:ext cx="4748463" cy="923330"/>
          </a:xfrm>
          <a:prstGeom prst="rect">
            <a:avLst/>
          </a:prstGeom>
          <a:noFill/>
        </p:spPr>
        <p:txBody>
          <a:bodyPr wrap="square" rtlCol="0">
            <a:spAutoFit/>
          </a:bodyPr>
          <a:lstStyle/>
          <a:p>
            <a:r>
              <a:rPr lang="en-US" dirty="0" err="1"/>
              <a:t>Trong</a:t>
            </a:r>
            <a:r>
              <a:rPr lang="en-US" dirty="0"/>
              <a:t> </a:t>
            </a:r>
            <a:r>
              <a:rPr lang="en-US" dirty="0" err="1"/>
              <a:t>đó</a:t>
            </a:r>
            <a:r>
              <a:rPr lang="en-US" dirty="0"/>
              <a:t>:</a:t>
            </a:r>
          </a:p>
          <a:p>
            <a:r>
              <a:rPr lang="en-US" dirty="0"/>
              <a:t>P, I : </a:t>
            </a:r>
            <a:r>
              <a:rPr lang="en-US" dirty="0" err="1"/>
              <a:t>Được</a:t>
            </a:r>
            <a:r>
              <a:rPr lang="en-US" dirty="0"/>
              <a:t> </a:t>
            </a:r>
            <a:r>
              <a:rPr lang="en-US" dirty="0" err="1"/>
              <a:t>tính</a:t>
            </a:r>
            <a:r>
              <a:rPr lang="en-US" dirty="0"/>
              <a:t> </a:t>
            </a:r>
            <a:r>
              <a:rPr lang="en-US" dirty="0" err="1"/>
              <a:t>từ</a:t>
            </a:r>
            <a:r>
              <a:rPr lang="en-US" dirty="0"/>
              <a:t> 1-5 (5 </a:t>
            </a:r>
            <a:r>
              <a:rPr lang="en-US" dirty="0" err="1"/>
              <a:t>cao</a:t>
            </a:r>
            <a:r>
              <a:rPr lang="en-US" dirty="0"/>
              <a:t> </a:t>
            </a:r>
            <a:r>
              <a:rPr lang="en-US" dirty="0" err="1"/>
              <a:t>nhất</a:t>
            </a:r>
            <a:r>
              <a:rPr lang="en-US" dirty="0"/>
              <a:t>, 1 </a:t>
            </a:r>
            <a:r>
              <a:rPr lang="en-US" dirty="0" err="1"/>
              <a:t>thấp</a:t>
            </a:r>
            <a:r>
              <a:rPr lang="en-US" dirty="0"/>
              <a:t> </a:t>
            </a:r>
            <a:r>
              <a:rPr lang="en-US" dirty="0" err="1"/>
              <a:t>nhất</a:t>
            </a:r>
            <a:r>
              <a:rPr lang="en-US" dirty="0"/>
              <a:t>)</a:t>
            </a:r>
          </a:p>
          <a:p>
            <a:r>
              <a:rPr lang="en-US" dirty="0"/>
              <a:t>E =  P*I</a:t>
            </a:r>
          </a:p>
        </p:txBody>
      </p:sp>
      <p:sp>
        <p:nvSpPr>
          <p:cNvPr id="7" name="Rectangle: Rounded Corners 6">
            <a:extLst>
              <a:ext uri="{FF2B5EF4-FFF2-40B4-BE49-F238E27FC236}">
                <a16:creationId xmlns:a16="http://schemas.microsoft.com/office/drawing/2014/main" id="{322FC3A5-A8A5-4CAC-9837-4639F31F2C31}"/>
              </a:ext>
            </a:extLst>
          </p:cNvPr>
          <p:cNvSpPr/>
          <p:nvPr/>
        </p:nvSpPr>
        <p:spPr>
          <a:xfrm>
            <a:off x="516467" y="3369734"/>
            <a:ext cx="2326216"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Rủi</a:t>
            </a:r>
            <a:r>
              <a:rPr lang="en-US" sz="2400" dirty="0">
                <a:latin typeface="Times New Roman" panose="02020603050405020304" pitchFamily="18" charset="0"/>
                <a:cs typeface="Times New Roman" panose="02020603050405020304" pitchFamily="18" charset="0"/>
              </a:rPr>
              <a:t> Ro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endParaRPr lang="en-US" sz="24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142C8A6E-29A1-4481-9879-CAAC5C92B68D}"/>
              </a:ext>
            </a:extLst>
          </p:cNvPr>
          <p:cNvGraphicFramePr/>
          <p:nvPr>
            <p:extLst>
              <p:ext uri="{D42A27DB-BD31-4B8C-83A1-F6EECF244321}">
                <p14:modId xmlns:p14="http://schemas.microsoft.com/office/powerpoint/2010/main" val="2600273161"/>
              </p:ext>
            </p:extLst>
          </p:nvPr>
        </p:nvGraphicFramePr>
        <p:xfrm>
          <a:off x="3835399" y="2527764"/>
          <a:ext cx="7713133" cy="3107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55D5D3F-6256-4480-8905-F5AFDCF423EB}"/>
              </a:ext>
            </a:extLst>
          </p:cNvPr>
          <p:cNvSpPr txBox="1"/>
          <p:nvPr/>
        </p:nvSpPr>
        <p:spPr>
          <a:xfrm>
            <a:off x="4185989" y="79190"/>
            <a:ext cx="4748463" cy="369332"/>
          </a:xfrm>
          <a:prstGeom prst="rect">
            <a:avLst/>
          </a:prstGeom>
          <a:noFill/>
        </p:spPr>
        <p:txBody>
          <a:bodyPr wrap="square" rtlCol="0">
            <a:spAutoFit/>
          </a:bodyPr>
          <a:lstStyle/>
          <a:p>
            <a:r>
              <a:rPr lang="en-US" dirty="0" err="1"/>
              <a:t>Chương</a:t>
            </a:r>
            <a:r>
              <a:rPr lang="en-US" dirty="0"/>
              <a:t> III – 5,6</a:t>
            </a:r>
          </a:p>
        </p:txBody>
      </p:sp>
    </p:spTree>
    <p:extLst>
      <p:ext uri="{BB962C8B-B14F-4D97-AF65-F5344CB8AC3E}">
        <p14:creationId xmlns:p14="http://schemas.microsoft.com/office/powerpoint/2010/main" val="3609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E1B950-8DAB-4C9E-8821-0DBEB01DA140}"/>
              </a:ext>
            </a:extLst>
          </p:cNvPr>
          <p:cNvGraphicFramePr>
            <a:graphicFrameLocks noGrp="1"/>
          </p:cNvGraphicFramePr>
          <p:nvPr>
            <p:extLst>
              <p:ext uri="{D42A27DB-BD31-4B8C-83A1-F6EECF244321}">
                <p14:modId xmlns:p14="http://schemas.microsoft.com/office/powerpoint/2010/main" val="2815410529"/>
              </p:ext>
            </p:extLst>
          </p:nvPr>
        </p:nvGraphicFramePr>
        <p:xfrm>
          <a:off x="465668" y="648944"/>
          <a:ext cx="5252930" cy="2636244"/>
        </p:xfrm>
        <a:graphic>
          <a:graphicData uri="http://schemas.openxmlformats.org/drawingml/2006/table">
            <a:tbl>
              <a:tblPr firstRow="1" firstCol="1" bandRow="1">
                <a:tableStyleId>{5C22544A-7EE6-4342-B048-85BDC9FD1C3A}</a:tableStyleId>
              </a:tblPr>
              <a:tblGrid>
                <a:gridCol w="462280">
                  <a:extLst>
                    <a:ext uri="{9D8B030D-6E8A-4147-A177-3AD203B41FA5}">
                      <a16:colId xmlns:a16="http://schemas.microsoft.com/office/drawing/2014/main" val="3274319499"/>
                    </a:ext>
                  </a:extLst>
                </a:gridCol>
                <a:gridCol w="1252440">
                  <a:extLst>
                    <a:ext uri="{9D8B030D-6E8A-4147-A177-3AD203B41FA5}">
                      <a16:colId xmlns:a16="http://schemas.microsoft.com/office/drawing/2014/main" val="3706064313"/>
                    </a:ext>
                  </a:extLst>
                </a:gridCol>
                <a:gridCol w="312450">
                  <a:extLst>
                    <a:ext uri="{9D8B030D-6E8A-4147-A177-3AD203B41FA5}">
                      <a16:colId xmlns:a16="http://schemas.microsoft.com/office/drawing/2014/main" val="1601110372"/>
                    </a:ext>
                  </a:extLst>
                </a:gridCol>
                <a:gridCol w="312450">
                  <a:extLst>
                    <a:ext uri="{9D8B030D-6E8A-4147-A177-3AD203B41FA5}">
                      <a16:colId xmlns:a16="http://schemas.microsoft.com/office/drawing/2014/main" val="2844963898"/>
                    </a:ext>
                  </a:extLst>
                </a:gridCol>
                <a:gridCol w="312450">
                  <a:extLst>
                    <a:ext uri="{9D8B030D-6E8A-4147-A177-3AD203B41FA5}">
                      <a16:colId xmlns:a16="http://schemas.microsoft.com/office/drawing/2014/main" val="2170746651"/>
                    </a:ext>
                  </a:extLst>
                </a:gridCol>
                <a:gridCol w="2600860">
                  <a:extLst>
                    <a:ext uri="{9D8B030D-6E8A-4147-A177-3AD203B41FA5}">
                      <a16:colId xmlns:a16="http://schemas.microsoft.com/office/drawing/2014/main" val="3456681792"/>
                    </a:ext>
                  </a:extLst>
                </a:gridCol>
              </a:tblGrid>
              <a:tr h="300411">
                <a:tc>
                  <a:txBody>
                    <a:bodyPr/>
                    <a:lstStyle/>
                    <a:p>
                      <a:pPr marL="0" marR="0" algn="ctr">
                        <a:lnSpc>
                          <a:spcPct val="115000"/>
                        </a:lnSpc>
                        <a:spcBef>
                          <a:spcPts val="0"/>
                        </a:spcBef>
                        <a:spcAft>
                          <a:spcPts val="0"/>
                        </a:spcAft>
                      </a:pPr>
                      <a:r>
                        <a:rPr lang="en-US" sz="1100" dirty="0" err="1">
                          <a:effectLst/>
                        </a:rPr>
                        <a:t>Stt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gn="ctr">
                        <a:lnSpc>
                          <a:spcPct val="115000"/>
                        </a:lnSpc>
                        <a:spcBef>
                          <a:spcPts val="0"/>
                        </a:spcBef>
                        <a:spcAft>
                          <a:spcPts val="0"/>
                        </a:spcAft>
                      </a:pPr>
                      <a:r>
                        <a:rPr lang="en-US" sz="1100" dirty="0" err="1">
                          <a:effectLst/>
                        </a:rPr>
                        <a:t>Rủi</a:t>
                      </a:r>
                      <a:r>
                        <a:rPr lang="en-US" sz="1100" dirty="0">
                          <a:effectLst/>
                        </a:rPr>
                        <a:t> </a:t>
                      </a:r>
                      <a:r>
                        <a:rPr lang="en-US" sz="1100" dirty="0" err="1">
                          <a:effectLst/>
                        </a:rPr>
                        <a:t>ro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gn="ctr">
                        <a:lnSpc>
                          <a:spcPct val="115000"/>
                        </a:lnSpc>
                        <a:spcBef>
                          <a:spcPts val="0"/>
                        </a:spcBef>
                        <a:spcAft>
                          <a:spcPts val="0"/>
                        </a:spcAft>
                      </a:pPr>
                      <a:r>
                        <a:rPr lang="en-US" sz="1100">
                          <a:effectLst/>
                        </a:rPr>
                        <a:t>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gn="ctr">
                        <a:lnSpc>
                          <a:spcPct val="115000"/>
                        </a:lnSpc>
                        <a:spcBef>
                          <a:spcPts val="0"/>
                        </a:spcBef>
                        <a:spcAft>
                          <a:spcPts val="0"/>
                        </a:spcAft>
                      </a:pPr>
                      <a:r>
                        <a:rPr lang="en-US" sz="11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gn="ctr">
                        <a:lnSpc>
                          <a:spcPct val="115000"/>
                        </a:lnSpc>
                        <a:spcBef>
                          <a:spcPts val="0"/>
                        </a:spcBef>
                        <a:spcAft>
                          <a:spcPts val="0"/>
                        </a:spcAft>
                      </a:pPr>
                      <a:r>
                        <a:rPr lang="en-US" sz="1100">
                          <a:effectLst/>
                        </a:rPr>
                        <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gn="ctr">
                        <a:lnSpc>
                          <a:spcPct val="115000"/>
                        </a:lnSpc>
                        <a:spcBef>
                          <a:spcPts val="0"/>
                        </a:spcBef>
                        <a:spcAft>
                          <a:spcPts val="0"/>
                        </a:spcAft>
                      </a:pPr>
                      <a:r>
                        <a:rPr lang="en-US" sz="1100">
                          <a:effectLst/>
                        </a:rPr>
                        <a:t>Hành động giảm thiểu rủi ro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extLst>
                  <a:ext uri="{0D108BD9-81ED-4DB2-BD59-A6C34878D82A}">
                    <a16:rowId xmlns:a16="http://schemas.microsoft.com/office/drawing/2014/main" val="2179435130"/>
                  </a:ext>
                </a:extLst>
              </a:tr>
              <a:tr h="1087423">
                <a:tc>
                  <a:txBody>
                    <a:bodyPr/>
                    <a:lstStyle/>
                    <a:p>
                      <a:pPr marL="0" marR="0" algn="ctr">
                        <a:lnSpc>
                          <a:spcPct val="115000"/>
                        </a:lnSpc>
                        <a:spcBef>
                          <a:spcPts val="0"/>
                        </a:spcBef>
                        <a:spcAft>
                          <a:spcPts val="0"/>
                        </a:spcAft>
                      </a:pPr>
                      <a:r>
                        <a:rPr lang="en-US" sz="11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dirty="0" err="1">
                          <a:effectLst/>
                        </a:rPr>
                        <a:t>Phiên</a:t>
                      </a:r>
                      <a:r>
                        <a:rPr lang="en-US" sz="1200" dirty="0">
                          <a:effectLst/>
                        </a:rPr>
                        <a:t> </a:t>
                      </a:r>
                      <a:r>
                        <a:rPr lang="en-US" sz="1200" dirty="0" err="1">
                          <a:effectLst/>
                        </a:rPr>
                        <a:t>bản</a:t>
                      </a:r>
                      <a:r>
                        <a:rPr lang="en-US" sz="1200" dirty="0">
                          <a:effectLst/>
                        </a:rPr>
                        <a:t> </a:t>
                      </a:r>
                      <a:r>
                        <a:rPr lang="en-US" sz="1200" dirty="0" err="1">
                          <a:effectLst/>
                        </a:rPr>
                        <a:t>phần</a:t>
                      </a:r>
                      <a:r>
                        <a:rPr lang="en-US" sz="1200" dirty="0">
                          <a:effectLst/>
                        </a:rPr>
                        <a:t> </a:t>
                      </a:r>
                      <a:r>
                        <a:rPr lang="en-US" sz="1200" dirty="0" err="1">
                          <a:effectLst/>
                        </a:rPr>
                        <a:t>cứng</a:t>
                      </a:r>
                      <a:r>
                        <a:rPr lang="en-US" sz="1200" dirty="0">
                          <a:effectLst/>
                        </a:rPr>
                        <a:t>, </a:t>
                      </a:r>
                      <a:r>
                        <a:rPr lang="en-US" sz="1200" dirty="0" err="1">
                          <a:effectLst/>
                        </a:rPr>
                        <a:t>phần</a:t>
                      </a:r>
                      <a:r>
                        <a:rPr lang="en-US" sz="1200" dirty="0">
                          <a:effectLst/>
                        </a:rPr>
                        <a:t> </a:t>
                      </a:r>
                      <a:r>
                        <a:rPr lang="en-US" sz="1200" dirty="0" err="1">
                          <a:effectLst/>
                        </a:rPr>
                        <a:t>mềm</a:t>
                      </a:r>
                      <a:r>
                        <a:rPr lang="en-US" sz="1200" dirty="0">
                          <a:effectLst/>
                        </a:rPr>
                        <a:t> </a:t>
                      </a:r>
                      <a:r>
                        <a:rPr lang="en-US" sz="1200" dirty="0" err="1">
                          <a:effectLst/>
                        </a:rPr>
                        <a:t>thay</a:t>
                      </a:r>
                      <a:r>
                        <a:rPr lang="en-US" sz="1200" dirty="0">
                          <a:effectLst/>
                        </a:rPr>
                        <a:t> </a:t>
                      </a:r>
                      <a:r>
                        <a:rPr lang="en-US" sz="1200" dirty="0" err="1">
                          <a:effectLst/>
                        </a:rPr>
                        <a:t>đổi</a:t>
                      </a:r>
                      <a:r>
                        <a:rPr lang="en-US" sz="1200" dirty="0">
                          <a:effectLst/>
                        </a:rPr>
                        <a:t> </a:t>
                      </a:r>
                      <a:r>
                        <a:rPr lang="en-US" sz="1200" dirty="0" err="1">
                          <a:effectLst/>
                        </a:rPr>
                        <a:t>trong</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thực</a:t>
                      </a:r>
                      <a:r>
                        <a:rPr lang="en-US" sz="1200" dirty="0">
                          <a:effectLst/>
                        </a:rPr>
                        <a:t> </a:t>
                      </a:r>
                      <a:r>
                        <a:rPr lang="en-US" sz="1200" dirty="0" err="1">
                          <a:effectLst/>
                        </a:rPr>
                        <a:t>hiện</a:t>
                      </a:r>
                      <a:r>
                        <a:rPr lang="en-US" sz="1200" dirty="0">
                          <a:effectLst/>
                        </a:rPr>
                        <a:t> </a:t>
                      </a:r>
                      <a:r>
                        <a:rPr lang="en-US" sz="1200" dirty="0" err="1">
                          <a:effectLst/>
                        </a:rPr>
                        <a:t>dự</a:t>
                      </a:r>
                      <a:r>
                        <a:rPr lang="en-US" sz="1200" dirty="0">
                          <a:effectLst/>
                        </a:rPr>
                        <a:t> </a:t>
                      </a:r>
                      <a:r>
                        <a:rPr lang="en-US" sz="1200" dirty="0" err="1">
                          <a:effectLst/>
                        </a:rPr>
                        <a:t>án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strike="sngStrike">
                          <a:effectLst/>
                        </a:rPr>
                        <a:t>5</a:t>
                      </a:r>
                      <a:endParaRPr lang="en-US" sz="1000">
                        <a:effectLst/>
                      </a:endParaRPr>
                    </a:p>
                    <a:p>
                      <a:pPr marL="0" marR="0">
                        <a:lnSpc>
                          <a:spcPct val="115000"/>
                        </a:lnSpc>
                        <a:spcBef>
                          <a:spcPts val="0"/>
                        </a:spcBef>
                        <a:spcAft>
                          <a:spcPts val="0"/>
                        </a:spcAft>
                      </a:pPr>
                      <a:r>
                        <a:rPr lang="en-US" sz="1200">
                          <a:effectLst/>
                        </a:rPr>
                        <a:t>3</a:t>
                      </a:r>
                      <a:endParaRPr lang="en-US" sz="1000">
                        <a:effectLst/>
                      </a:endParaRPr>
                    </a:p>
                    <a:p>
                      <a:pPr marL="0" marR="0">
                        <a:lnSpc>
                          <a:spcPct val="115000"/>
                        </a:lnSpc>
                        <a:spcBef>
                          <a:spcPts val="0"/>
                        </a:spcBef>
                        <a:spcAft>
                          <a:spcPts val="0"/>
                        </a:spcAft>
                      </a:pPr>
                      <a:r>
                        <a:rPr lang="en-US" sz="12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strike="sngStrike">
                          <a:effectLst/>
                        </a:rPr>
                        <a:t>3</a:t>
                      </a:r>
                      <a:endParaRPr lang="en-US" sz="1000">
                        <a:effectLst/>
                      </a:endParaRPr>
                    </a:p>
                    <a:p>
                      <a:pPr marL="0" marR="0">
                        <a:lnSpc>
                          <a:spcPct val="115000"/>
                        </a:lnSpc>
                        <a:spcBef>
                          <a:spcPts val="0"/>
                        </a:spcBef>
                        <a:spcAft>
                          <a:spcPts val="0"/>
                        </a:spcAft>
                      </a:pPr>
                      <a:r>
                        <a:rPr lang="en-US" sz="12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strike="sngStrike">
                          <a:effectLst/>
                        </a:rPr>
                        <a:t>15</a:t>
                      </a:r>
                      <a:endParaRPr lang="en-US" sz="1000">
                        <a:effectLst/>
                      </a:endParaRPr>
                    </a:p>
                    <a:p>
                      <a:pPr marL="0" marR="0">
                        <a:lnSpc>
                          <a:spcPct val="115000"/>
                        </a:lnSpc>
                        <a:spcBef>
                          <a:spcPts val="0"/>
                        </a:spcBef>
                        <a:spcAft>
                          <a:spcPts val="0"/>
                        </a:spcAft>
                      </a:pPr>
                      <a:r>
                        <a:rPr lang="en-US" sz="12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a:effectLst/>
                        </a:rPr>
                        <a:t>Người mua yêu cầu phiên bản mới nhất hoặc giải pháp trọn gói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extLst>
                  <a:ext uri="{0D108BD9-81ED-4DB2-BD59-A6C34878D82A}">
                    <a16:rowId xmlns:a16="http://schemas.microsoft.com/office/drawing/2014/main" val="2209633901"/>
                  </a:ext>
                </a:extLst>
              </a:tr>
              <a:tr h="1087423">
                <a:tc>
                  <a:txBody>
                    <a:bodyPr/>
                    <a:lstStyle/>
                    <a:p>
                      <a:pPr marL="0" marR="0" algn="ctr">
                        <a:lnSpc>
                          <a:spcPct val="115000"/>
                        </a:lnSpc>
                        <a:spcBef>
                          <a:spcPts val="0"/>
                        </a:spcBef>
                        <a:spcAft>
                          <a:spcPts val="0"/>
                        </a:spcAft>
                      </a:pPr>
                      <a:r>
                        <a:rPr lang="en-US" sz="11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a:effectLst/>
                        </a:rPr>
                        <a:t>Giao diện tới các hệ thống nội bộ và hệ thống bên ngoài có thể không hoàn toàn đúng hạn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strike="sngStrike">
                          <a:effectLst/>
                        </a:rPr>
                        <a:t>4</a:t>
                      </a:r>
                      <a:endParaRPr lang="en-US" sz="1000">
                        <a:effectLst/>
                      </a:endParaRPr>
                    </a:p>
                    <a:p>
                      <a:pPr marL="0" marR="0">
                        <a:lnSpc>
                          <a:spcPct val="115000"/>
                        </a:lnSpc>
                        <a:spcBef>
                          <a:spcPts val="0"/>
                        </a:spcBef>
                        <a:spcAft>
                          <a:spcPts val="0"/>
                        </a:spcAft>
                      </a:pPr>
                      <a:r>
                        <a:rPr lang="en-US" sz="12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strike="sngStrike">
                          <a:effectLst/>
                        </a:rPr>
                        <a:t>3</a:t>
                      </a:r>
                      <a:endParaRPr lang="en-US" sz="1000">
                        <a:effectLst/>
                      </a:endParaRPr>
                    </a:p>
                    <a:p>
                      <a:pPr marL="0" marR="0">
                        <a:lnSpc>
                          <a:spcPct val="115000"/>
                        </a:lnSpc>
                        <a:spcBef>
                          <a:spcPts val="0"/>
                        </a:spcBef>
                        <a:spcAft>
                          <a:spcPts val="0"/>
                        </a:spcAft>
                      </a:pPr>
                      <a:r>
                        <a:rPr lang="en-US" sz="12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strike="sngStrike">
                          <a:effectLst/>
                        </a:rPr>
                        <a:t>12</a:t>
                      </a:r>
                      <a:endParaRPr lang="en-US" sz="1000">
                        <a:effectLst/>
                      </a:endParaRPr>
                    </a:p>
                    <a:p>
                      <a:pPr marL="0" marR="0">
                        <a:lnSpc>
                          <a:spcPct val="115000"/>
                        </a:lnSpc>
                        <a:spcBef>
                          <a:spcPts val="0"/>
                        </a:spcBef>
                        <a:spcAft>
                          <a:spcPts val="0"/>
                        </a:spcAft>
                      </a:pPr>
                      <a:r>
                        <a:rPr lang="en-US" sz="12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tc>
                  <a:txBody>
                    <a:bodyPr/>
                    <a:lstStyle/>
                    <a:p>
                      <a:pPr marL="0" marR="0">
                        <a:lnSpc>
                          <a:spcPct val="115000"/>
                        </a:lnSpc>
                        <a:spcBef>
                          <a:spcPts val="0"/>
                        </a:spcBef>
                        <a:spcAft>
                          <a:spcPts val="0"/>
                        </a:spcAft>
                      </a:pPr>
                      <a:r>
                        <a:rPr lang="en-US" sz="1200" dirty="0">
                          <a:effectLst/>
                        </a:rPr>
                        <a:t>1.Bắt </a:t>
                      </a:r>
                      <a:r>
                        <a:rPr lang="en-US" sz="1200" dirty="0" err="1">
                          <a:effectLst/>
                        </a:rPr>
                        <a:t>đầu</a:t>
                      </a:r>
                      <a:r>
                        <a:rPr lang="en-US" sz="1200" dirty="0">
                          <a:effectLst/>
                        </a:rPr>
                        <a:t> </a:t>
                      </a:r>
                      <a:r>
                        <a:rPr lang="en-US" sz="1200" dirty="0" err="1">
                          <a:effectLst/>
                        </a:rPr>
                        <a:t>sớm</a:t>
                      </a:r>
                      <a:r>
                        <a:rPr lang="en-US" sz="1200" dirty="0">
                          <a:effectLst/>
                        </a:rPr>
                        <a:t> </a:t>
                      </a:r>
                      <a:r>
                        <a:rPr lang="en-US" sz="1200" dirty="0" err="1">
                          <a:effectLst/>
                        </a:rPr>
                        <a:t>quy</a:t>
                      </a:r>
                      <a:r>
                        <a:rPr lang="en-US" sz="1200" dirty="0">
                          <a:effectLst/>
                        </a:rPr>
                        <a:t> </a:t>
                      </a:r>
                      <a:r>
                        <a:rPr lang="en-US" sz="1200" dirty="0" err="1">
                          <a:effectLst/>
                        </a:rPr>
                        <a:t>chuẩn</a:t>
                      </a:r>
                      <a:r>
                        <a:rPr lang="en-US" sz="1200" dirty="0">
                          <a:effectLst/>
                        </a:rPr>
                        <a:t> </a:t>
                      </a:r>
                      <a:r>
                        <a:rPr lang="en-US" sz="1200" dirty="0" err="1">
                          <a:effectLst/>
                        </a:rPr>
                        <a:t>kết</a:t>
                      </a:r>
                      <a:r>
                        <a:rPr lang="en-US" sz="1200" dirty="0">
                          <a:effectLst/>
                        </a:rPr>
                        <a:t> </a:t>
                      </a:r>
                      <a:r>
                        <a:rPr lang="en-US" sz="1200" dirty="0" err="1">
                          <a:effectLst/>
                        </a:rPr>
                        <a:t>nối</a:t>
                      </a:r>
                      <a:endParaRPr lang="en-US" sz="1000" dirty="0">
                        <a:effectLst/>
                      </a:endParaRPr>
                    </a:p>
                    <a:p>
                      <a:pPr marL="0" marR="0">
                        <a:lnSpc>
                          <a:spcPct val="115000"/>
                        </a:lnSpc>
                        <a:spcBef>
                          <a:spcPts val="0"/>
                        </a:spcBef>
                        <a:spcAft>
                          <a:spcPts val="0"/>
                        </a:spcAft>
                      </a:pPr>
                      <a:r>
                        <a:rPr lang="en-US" sz="1200" dirty="0">
                          <a:effectLst/>
                        </a:rPr>
                        <a:t>2.Cập </a:t>
                      </a:r>
                      <a:r>
                        <a:rPr lang="en-US" sz="1200" dirty="0" err="1">
                          <a:effectLst/>
                        </a:rPr>
                        <a:t>nhật</a:t>
                      </a:r>
                      <a:r>
                        <a:rPr lang="en-US" sz="1200" dirty="0">
                          <a:effectLst/>
                        </a:rPr>
                        <a:t> </a:t>
                      </a:r>
                      <a:r>
                        <a:rPr lang="en-US" sz="1200" dirty="0" err="1">
                          <a:effectLst/>
                        </a:rPr>
                        <a:t>hệ</a:t>
                      </a:r>
                      <a:r>
                        <a:rPr lang="en-US" sz="1200" dirty="0">
                          <a:effectLst/>
                        </a:rPr>
                        <a:t> </a:t>
                      </a:r>
                      <a:r>
                        <a:rPr lang="en-US" sz="1200" dirty="0" err="1">
                          <a:effectLst/>
                        </a:rPr>
                        <a:t>thống</a:t>
                      </a:r>
                      <a:r>
                        <a:rPr lang="en-US" sz="1200" dirty="0">
                          <a:effectLst/>
                        </a:rPr>
                        <a:t> </a:t>
                      </a:r>
                      <a:r>
                        <a:rPr lang="en-US" sz="1200" dirty="0" err="1">
                          <a:effectLst/>
                        </a:rPr>
                        <a:t>cũng</a:t>
                      </a:r>
                      <a:r>
                        <a:rPr lang="en-US" sz="1200" dirty="0">
                          <a:effectLst/>
                        </a:rPr>
                        <a:t> </a:t>
                      </a:r>
                      <a:r>
                        <a:rPr lang="en-US" sz="1200" dirty="0" err="1">
                          <a:effectLst/>
                        </a:rPr>
                        <a:t>lên</a:t>
                      </a:r>
                      <a:r>
                        <a:rPr lang="en-US" sz="1200" dirty="0">
                          <a:effectLst/>
                        </a:rPr>
                        <a:t> </a:t>
                      </a:r>
                      <a:r>
                        <a:rPr lang="en-US" sz="1200" dirty="0" err="1">
                          <a:effectLst/>
                        </a:rPr>
                        <a:t>chuẩn</a:t>
                      </a:r>
                      <a:r>
                        <a:rPr lang="en-US" sz="1200" dirty="0">
                          <a:effectLst/>
                        </a:rPr>
                        <a:t> </a:t>
                      </a:r>
                      <a:r>
                        <a:rPr lang="en-US" sz="1200" dirty="0" err="1">
                          <a:effectLst/>
                        </a:rPr>
                        <a:t>mới</a:t>
                      </a:r>
                      <a:endParaRPr lang="en-US" sz="1000" dirty="0">
                        <a:effectLst/>
                      </a:endParaRPr>
                    </a:p>
                    <a:p>
                      <a:pPr marL="0" marR="0">
                        <a:lnSpc>
                          <a:spcPct val="115000"/>
                        </a:lnSpc>
                        <a:spcBef>
                          <a:spcPts val="0"/>
                        </a:spcBef>
                        <a:spcAft>
                          <a:spcPts val="0"/>
                        </a:spcAft>
                      </a:pPr>
                      <a:r>
                        <a:rPr lang="en-US" sz="1200" dirty="0">
                          <a:effectLst/>
                        </a:rPr>
                        <a:t>3.Làm </a:t>
                      </a:r>
                      <a:r>
                        <a:rPr lang="en-US" sz="1200" dirty="0" err="1">
                          <a:effectLst/>
                        </a:rPr>
                        <a:t>việc</a:t>
                      </a:r>
                      <a:r>
                        <a:rPr lang="en-US" sz="1200" dirty="0">
                          <a:effectLst/>
                        </a:rPr>
                        <a:t> </a:t>
                      </a:r>
                      <a:r>
                        <a:rPr lang="en-US" sz="1200" dirty="0" err="1">
                          <a:effectLst/>
                        </a:rPr>
                        <a:t>ngay</a:t>
                      </a:r>
                      <a:r>
                        <a:rPr lang="en-US" sz="1200" dirty="0">
                          <a:effectLst/>
                        </a:rPr>
                        <a:t> </a:t>
                      </a:r>
                      <a:r>
                        <a:rPr lang="en-US" sz="1200" dirty="0" err="1">
                          <a:effectLst/>
                        </a:rPr>
                        <a:t>với</a:t>
                      </a:r>
                      <a:r>
                        <a:rPr lang="en-US" sz="1200" dirty="0">
                          <a:effectLst/>
                        </a:rPr>
                        <a:t> </a:t>
                      </a:r>
                      <a:r>
                        <a:rPr lang="en-US" sz="1200" dirty="0" err="1">
                          <a:effectLst/>
                        </a:rPr>
                        <a:t>các</a:t>
                      </a:r>
                      <a:r>
                        <a:rPr lang="en-US" sz="1200" dirty="0">
                          <a:effectLst/>
                        </a:rPr>
                        <a:t> </a:t>
                      </a:r>
                      <a:r>
                        <a:rPr lang="en-US" sz="1200" dirty="0" err="1">
                          <a:effectLst/>
                        </a:rPr>
                        <a:t>hệ</a:t>
                      </a:r>
                      <a:r>
                        <a:rPr lang="en-US" sz="1200" dirty="0">
                          <a:effectLst/>
                        </a:rPr>
                        <a:t> </a:t>
                      </a:r>
                      <a:r>
                        <a:rPr lang="en-US" sz="1200" dirty="0" err="1">
                          <a:effectLst/>
                        </a:rPr>
                        <a:t>thống</a:t>
                      </a:r>
                      <a:r>
                        <a:rPr lang="en-US" sz="1200" dirty="0">
                          <a:effectLst/>
                        </a:rPr>
                        <a:t> </a:t>
                      </a:r>
                      <a:r>
                        <a:rPr lang="en-US" sz="1200" dirty="0" err="1">
                          <a:effectLst/>
                        </a:rPr>
                        <a:t>bên</a:t>
                      </a:r>
                      <a:r>
                        <a:rPr lang="en-US" sz="1200" dirty="0">
                          <a:effectLst/>
                        </a:rPr>
                        <a:t> </a:t>
                      </a:r>
                      <a:r>
                        <a:rPr lang="en-US" sz="1200" dirty="0" err="1">
                          <a:effectLst/>
                        </a:rPr>
                        <a:t>ngoài</a:t>
                      </a:r>
                      <a:r>
                        <a:rPr lang="en-US" sz="1200" dirty="0">
                          <a:effectLst/>
                        </a:rPr>
                        <a:t> </a:t>
                      </a:r>
                      <a:r>
                        <a:rPr lang="en-US" sz="1200" dirty="0" err="1">
                          <a:effectLst/>
                        </a:rPr>
                        <a:t>để</a:t>
                      </a:r>
                      <a:r>
                        <a:rPr lang="en-US" sz="1200" dirty="0">
                          <a:effectLst/>
                        </a:rPr>
                        <a:t> </a:t>
                      </a:r>
                      <a:r>
                        <a:rPr lang="en-US" sz="1200" dirty="0" err="1">
                          <a:effectLst/>
                        </a:rPr>
                        <a:t>thống</a:t>
                      </a:r>
                      <a:r>
                        <a:rPr lang="en-US" sz="1200" dirty="0">
                          <a:effectLst/>
                        </a:rPr>
                        <a:t> </a:t>
                      </a:r>
                      <a:r>
                        <a:rPr lang="en-US" sz="1200" dirty="0" err="1">
                          <a:effectLst/>
                        </a:rPr>
                        <a:t>nhất</a:t>
                      </a:r>
                      <a:r>
                        <a:rPr lang="en-US" sz="1200" dirty="0">
                          <a:effectLst/>
                        </a:rPr>
                        <a:t> </a:t>
                      </a:r>
                      <a:r>
                        <a:rPr lang="en-US" sz="1200" dirty="0" err="1">
                          <a:effectLst/>
                        </a:rPr>
                        <a:t>chuẩn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744" marR="57744" marT="0" marB="0"/>
                </a:tc>
                <a:extLst>
                  <a:ext uri="{0D108BD9-81ED-4DB2-BD59-A6C34878D82A}">
                    <a16:rowId xmlns:a16="http://schemas.microsoft.com/office/drawing/2014/main" val="1770671607"/>
                  </a:ext>
                </a:extLst>
              </a:tr>
            </a:tbl>
          </a:graphicData>
        </a:graphic>
      </p:graphicFrame>
      <p:sp>
        <p:nvSpPr>
          <p:cNvPr id="5" name="TextBox 4">
            <a:extLst>
              <a:ext uri="{FF2B5EF4-FFF2-40B4-BE49-F238E27FC236}">
                <a16:creationId xmlns:a16="http://schemas.microsoft.com/office/drawing/2014/main" id="{58BD8F5D-869C-4958-83A0-931CFDB298D9}"/>
              </a:ext>
            </a:extLst>
          </p:cNvPr>
          <p:cNvSpPr txBox="1"/>
          <p:nvPr/>
        </p:nvSpPr>
        <p:spPr>
          <a:xfrm>
            <a:off x="465668" y="262467"/>
            <a:ext cx="1972733" cy="369332"/>
          </a:xfrm>
          <a:prstGeom prst="rect">
            <a:avLst/>
          </a:prstGeom>
          <a:noFill/>
        </p:spPr>
        <p:txBody>
          <a:bodyPr wrap="square" rtlCol="0">
            <a:spAutoFit/>
          </a:bodyPr>
          <a:lstStyle/>
          <a:p>
            <a:r>
              <a:rPr lang="en-US" dirty="0" err="1"/>
              <a:t>Công</a:t>
            </a:r>
            <a:r>
              <a:rPr lang="en-US" dirty="0"/>
              <a:t> </a:t>
            </a:r>
            <a:r>
              <a:rPr lang="en-US" dirty="0" err="1"/>
              <a:t>Nghệ</a:t>
            </a:r>
            <a:endParaRPr lang="en-US" dirty="0"/>
          </a:p>
        </p:txBody>
      </p:sp>
      <p:sp>
        <p:nvSpPr>
          <p:cNvPr id="6" name="TextBox 5">
            <a:extLst>
              <a:ext uri="{FF2B5EF4-FFF2-40B4-BE49-F238E27FC236}">
                <a16:creationId xmlns:a16="http://schemas.microsoft.com/office/drawing/2014/main" id="{81A9BBB1-0A79-4D38-A674-06DEC9423E54}"/>
              </a:ext>
            </a:extLst>
          </p:cNvPr>
          <p:cNvSpPr txBox="1"/>
          <p:nvPr/>
        </p:nvSpPr>
        <p:spPr>
          <a:xfrm>
            <a:off x="6925733" y="254000"/>
            <a:ext cx="2455333" cy="369332"/>
          </a:xfrm>
          <a:prstGeom prst="rect">
            <a:avLst/>
          </a:prstGeom>
          <a:noFill/>
        </p:spPr>
        <p:txBody>
          <a:bodyPr wrap="square" rtlCol="0">
            <a:spAutoFit/>
          </a:bodyPr>
          <a:lstStyle/>
          <a:p>
            <a:r>
              <a:rPr lang="en-US" dirty="0" err="1"/>
              <a:t>Quy</a:t>
            </a:r>
            <a:r>
              <a:rPr lang="en-US" dirty="0"/>
              <a:t> </a:t>
            </a:r>
            <a:r>
              <a:rPr lang="en-US" dirty="0" err="1"/>
              <a:t>Trình</a:t>
            </a:r>
            <a:r>
              <a:rPr lang="en-US" dirty="0"/>
              <a:t> </a:t>
            </a:r>
            <a:r>
              <a:rPr lang="en-US" dirty="0" err="1"/>
              <a:t>Nghiệp</a:t>
            </a:r>
            <a:r>
              <a:rPr lang="en-US" dirty="0"/>
              <a:t> </a:t>
            </a:r>
            <a:r>
              <a:rPr lang="en-US" dirty="0" err="1"/>
              <a:t>Vụ</a:t>
            </a:r>
            <a:endParaRPr lang="en-US" dirty="0"/>
          </a:p>
        </p:txBody>
      </p:sp>
      <p:graphicFrame>
        <p:nvGraphicFramePr>
          <p:cNvPr id="7" name="Table 6">
            <a:extLst>
              <a:ext uri="{FF2B5EF4-FFF2-40B4-BE49-F238E27FC236}">
                <a16:creationId xmlns:a16="http://schemas.microsoft.com/office/drawing/2014/main" id="{893F88A6-FF89-48B4-849D-F41D191B89FD}"/>
              </a:ext>
            </a:extLst>
          </p:cNvPr>
          <p:cNvGraphicFramePr>
            <a:graphicFrameLocks noGrp="1"/>
          </p:cNvGraphicFramePr>
          <p:nvPr>
            <p:extLst>
              <p:ext uri="{D42A27DB-BD31-4B8C-83A1-F6EECF244321}">
                <p14:modId xmlns:p14="http://schemas.microsoft.com/office/powerpoint/2010/main" val="1103808905"/>
              </p:ext>
            </p:extLst>
          </p:nvPr>
        </p:nvGraphicFramePr>
        <p:xfrm>
          <a:off x="6925733" y="623333"/>
          <a:ext cx="4927600" cy="2771491"/>
        </p:xfrm>
        <a:graphic>
          <a:graphicData uri="http://schemas.openxmlformats.org/drawingml/2006/table">
            <a:tbl>
              <a:tblPr firstRow="1" firstCol="1" bandRow="1">
                <a:tableStyleId>{5C22544A-7EE6-4342-B048-85BDC9FD1C3A}</a:tableStyleId>
              </a:tblPr>
              <a:tblGrid>
                <a:gridCol w="406400">
                  <a:extLst>
                    <a:ext uri="{9D8B030D-6E8A-4147-A177-3AD203B41FA5}">
                      <a16:colId xmlns:a16="http://schemas.microsoft.com/office/drawing/2014/main" val="4208593034"/>
                    </a:ext>
                  </a:extLst>
                </a:gridCol>
                <a:gridCol w="1049867">
                  <a:extLst>
                    <a:ext uri="{9D8B030D-6E8A-4147-A177-3AD203B41FA5}">
                      <a16:colId xmlns:a16="http://schemas.microsoft.com/office/drawing/2014/main" val="2536595751"/>
                    </a:ext>
                  </a:extLst>
                </a:gridCol>
                <a:gridCol w="296333">
                  <a:extLst>
                    <a:ext uri="{9D8B030D-6E8A-4147-A177-3AD203B41FA5}">
                      <a16:colId xmlns:a16="http://schemas.microsoft.com/office/drawing/2014/main" val="3490048684"/>
                    </a:ext>
                  </a:extLst>
                </a:gridCol>
                <a:gridCol w="237067">
                  <a:extLst>
                    <a:ext uri="{9D8B030D-6E8A-4147-A177-3AD203B41FA5}">
                      <a16:colId xmlns:a16="http://schemas.microsoft.com/office/drawing/2014/main" val="902874507"/>
                    </a:ext>
                  </a:extLst>
                </a:gridCol>
                <a:gridCol w="304800">
                  <a:extLst>
                    <a:ext uri="{9D8B030D-6E8A-4147-A177-3AD203B41FA5}">
                      <a16:colId xmlns:a16="http://schemas.microsoft.com/office/drawing/2014/main" val="1544112798"/>
                    </a:ext>
                  </a:extLst>
                </a:gridCol>
                <a:gridCol w="2633133">
                  <a:extLst>
                    <a:ext uri="{9D8B030D-6E8A-4147-A177-3AD203B41FA5}">
                      <a16:colId xmlns:a16="http://schemas.microsoft.com/office/drawing/2014/main" val="3163728610"/>
                    </a:ext>
                  </a:extLst>
                </a:gridCol>
              </a:tblGrid>
              <a:tr h="178535">
                <a:tc>
                  <a:txBody>
                    <a:bodyPr/>
                    <a:lstStyle/>
                    <a:p>
                      <a:pPr marL="0" marR="0" algn="ctr">
                        <a:lnSpc>
                          <a:spcPct val="115000"/>
                        </a:lnSpc>
                        <a:spcBef>
                          <a:spcPts val="0"/>
                        </a:spcBef>
                        <a:spcAft>
                          <a:spcPts val="0"/>
                        </a:spcAft>
                      </a:pPr>
                      <a:r>
                        <a:rPr lang="en-US" sz="1000" dirty="0" err="1">
                          <a:effectLst/>
                        </a:rPr>
                        <a:t>Stt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gn="ctr">
                        <a:lnSpc>
                          <a:spcPct val="115000"/>
                        </a:lnSpc>
                        <a:spcBef>
                          <a:spcPts val="0"/>
                        </a:spcBef>
                        <a:spcAft>
                          <a:spcPts val="0"/>
                        </a:spcAft>
                      </a:pPr>
                      <a:r>
                        <a:rPr lang="en-US" sz="1000">
                          <a:effectLst/>
                        </a:rPr>
                        <a:t>Rủi ro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gn="ctr">
                        <a:lnSpc>
                          <a:spcPct val="115000"/>
                        </a:lnSpc>
                        <a:spcBef>
                          <a:spcPts val="0"/>
                        </a:spcBef>
                        <a:spcAft>
                          <a:spcPts val="0"/>
                        </a:spcAft>
                      </a:pPr>
                      <a:r>
                        <a:rPr lang="en-US" sz="1000">
                          <a:effectLst/>
                        </a:rPr>
                        <a:t>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gn="ctr">
                        <a:lnSpc>
                          <a:spcPct val="115000"/>
                        </a:lnSpc>
                        <a:spcBef>
                          <a:spcPts val="0"/>
                        </a:spcBef>
                        <a:spcAft>
                          <a:spcPts val="0"/>
                        </a:spcAft>
                      </a:pPr>
                      <a:r>
                        <a:rPr lang="en-US" sz="10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gn="ctr">
                        <a:lnSpc>
                          <a:spcPct val="115000"/>
                        </a:lnSpc>
                        <a:spcBef>
                          <a:spcPts val="0"/>
                        </a:spcBef>
                        <a:spcAft>
                          <a:spcPts val="0"/>
                        </a:spcAft>
                      </a:pPr>
                      <a:r>
                        <a:rPr lang="en-US" sz="1000">
                          <a:effectLst/>
                        </a:rPr>
                        <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gn="ctr">
                        <a:lnSpc>
                          <a:spcPct val="115000"/>
                        </a:lnSpc>
                        <a:spcBef>
                          <a:spcPts val="0"/>
                        </a:spcBef>
                        <a:spcAft>
                          <a:spcPts val="0"/>
                        </a:spcAft>
                      </a:pPr>
                      <a:r>
                        <a:rPr lang="en-US" sz="1000">
                          <a:effectLst/>
                        </a:rPr>
                        <a:t>Hành động giảm thiểu rủi ro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extLst>
                  <a:ext uri="{0D108BD9-81ED-4DB2-BD59-A6C34878D82A}">
                    <a16:rowId xmlns:a16="http://schemas.microsoft.com/office/drawing/2014/main" val="692258720"/>
                  </a:ext>
                </a:extLst>
              </a:tr>
              <a:tr h="1316542">
                <a:tc>
                  <a:txBody>
                    <a:bodyPr/>
                    <a:lstStyle/>
                    <a:p>
                      <a:pPr marL="0" marR="0" algn="ctr">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dirty="0" err="1">
                          <a:effectLst/>
                        </a:rPr>
                        <a:t>Quy</a:t>
                      </a:r>
                      <a:r>
                        <a:rPr lang="en-US" sz="1050" dirty="0">
                          <a:effectLst/>
                        </a:rPr>
                        <a:t> </a:t>
                      </a:r>
                      <a:r>
                        <a:rPr lang="en-US" sz="1050" dirty="0" err="1">
                          <a:effectLst/>
                        </a:rPr>
                        <a:t>trình</a:t>
                      </a:r>
                      <a:r>
                        <a:rPr lang="en-US" sz="1050" dirty="0">
                          <a:effectLst/>
                        </a:rPr>
                        <a:t> </a:t>
                      </a:r>
                      <a:r>
                        <a:rPr lang="en-US" sz="1050" dirty="0" err="1">
                          <a:effectLst/>
                        </a:rPr>
                        <a:t>nghiệp</a:t>
                      </a:r>
                      <a:r>
                        <a:rPr lang="en-US" sz="1050" dirty="0">
                          <a:effectLst/>
                        </a:rPr>
                        <a:t> </a:t>
                      </a:r>
                      <a:r>
                        <a:rPr lang="en-US" sz="1050" dirty="0" err="1">
                          <a:effectLst/>
                        </a:rPr>
                        <a:t>vụ</a:t>
                      </a:r>
                      <a:r>
                        <a:rPr lang="en-US" sz="1050" dirty="0">
                          <a:effectLst/>
                        </a:rPr>
                        <a:t> </a:t>
                      </a:r>
                      <a:r>
                        <a:rPr lang="en-US" sz="1050" dirty="0" err="1">
                          <a:effectLst/>
                        </a:rPr>
                        <a:t>có</a:t>
                      </a:r>
                      <a:r>
                        <a:rPr lang="en-US" sz="1050" dirty="0">
                          <a:effectLst/>
                        </a:rPr>
                        <a:t> </a:t>
                      </a:r>
                      <a:r>
                        <a:rPr lang="en-US" sz="1050" dirty="0" err="1">
                          <a:effectLst/>
                        </a:rPr>
                        <a:t>thể</a:t>
                      </a:r>
                      <a:r>
                        <a:rPr lang="en-US" sz="1050" dirty="0">
                          <a:effectLst/>
                        </a:rPr>
                        <a:t> </a:t>
                      </a:r>
                      <a:r>
                        <a:rPr lang="en-US" sz="1050" dirty="0" err="1">
                          <a:effectLst/>
                        </a:rPr>
                        <a:t>thay</a:t>
                      </a:r>
                      <a:r>
                        <a:rPr lang="en-US" sz="1050" dirty="0">
                          <a:effectLst/>
                        </a:rPr>
                        <a:t> </a:t>
                      </a:r>
                      <a:r>
                        <a:rPr lang="en-US" sz="1050" dirty="0" err="1">
                          <a:effectLst/>
                        </a:rPr>
                        <a:t>đổi</a:t>
                      </a:r>
                      <a:r>
                        <a:rPr lang="en-US" sz="1050" dirty="0">
                          <a:effectLst/>
                        </a:rPr>
                        <a:t> </a:t>
                      </a:r>
                      <a:r>
                        <a:rPr lang="en-US" sz="1050" dirty="0" err="1">
                          <a:effectLst/>
                        </a:rPr>
                        <a:t>trong</a:t>
                      </a:r>
                      <a:r>
                        <a:rPr lang="en-US" sz="1050" dirty="0">
                          <a:effectLst/>
                        </a:rPr>
                        <a:t> </a:t>
                      </a:r>
                      <a:r>
                        <a:rPr lang="en-US" sz="1050" dirty="0" err="1">
                          <a:effectLst/>
                        </a:rPr>
                        <a:t>khi</a:t>
                      </a:r>
                      <a:r>
                        <a:rPr lang="en-US" sz="1050" dirty="0">
                          <a:effectLst/>
                        </a:rPr>
                        <a:t> </a:t>
                      </a:r>
                      <a:r>
                        <a:rPr lang="en-US" sz="1050" dirty="0" err="1">
                          <a:effectLst/>
                        </a:rPr>
                        <a:t>triển</a:t>
                      </a:r>
                      <a:r>
                        <a:rPr lang="en-US" sz="1050" dirty="0">
                          <a:effectLst/>
                        </a:rPr>
                        <a:t> </a:t>
                      </a:r>
                      <a:r>
                        <a:rPr lang="en-US" sz="1050" dirty="0" err="1">
                          <a:effectLst/>
                        </a:rPr>
                        <a:t>khai</a:t>
                      </a:r>
                      <a:r>
                        <a:rPr lang="en-US" sz="1050" dirty="0">
                          <a:effectLst/>
                        </a:rPr>
                        <a:t> </a:t>
                      </a:r>
                      <a:r>
                        <a:rPr lang="en-US" sz="1050" dirty="0" err="1">
                          <a:effectLst/>
                        </a:rPr>
                        <a:t>dự</a:t>
                      </a:r>
                      <a:r>
                        <a:rPr lang="en-US" sz="1050" dirty="0">
                          <a:effectLst/>
                        </a:rPr>
                        <a:t> </a:t>
                      </a:r>
                      <a:r>
                        <a:rPr lang="en-US" sz="1050" dirty="0" err="1">
                          <a:effectLst/>
                        </a:rPr>
                        <a:t>án</a:t>
                      </a:r>
                      <a:r>
                        <a:rPr lang="en-US" sz="1050" dirty="0">
                          <a:effectLst/>
                        </a:rPr>
                        <a:t> CNTT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strike="sngStrike">
                          <a:effectLst/>
                        </a:rPr>
                        <a:t>5</a:t>
                      </a:r>
                      <a:endParaRPr lang="en-US" sz="1000">
                        <a:effectLst/>
                      </a:endParaRPr>
                    </a:p>
                    <a:p>
                      <a:pPr marL="0" marR="0">
                        <a:lnSpc>
                          <a:spcPct val="115000"/>
                        </a:lnSpc>
                        <a:spcBef>
                          <a:spcPts val="0"/>
                        </a:spcBef>
                        <a:spcAft>
                          <a:spcPts val="0"/>
                        </a:spcAft>
                      </a:pPr>
                      <a:r>
                        <a:rPr lang="en-US" sz="105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strike="sngStrike">
                          <a:effectLst/>
                        </a:rPr>
                        <a:t>5</a:t>
                      </a:r>
                      <a:endParaRPr lang="en-US" sz="1000">
                        <a:effectLst/>
                      </a:endParaRPr>
                    </a:p>
                    <a:p>
                      <a:pPr marL="0" marR="0">
                        <a:lnSpc>
                          <a:spcPct val="115000"/>
                        </a:lnSpc>
                        <a:spcBef>
                          <a:spcPts val="0"/>
                        </a:spcBef>
                        <a:spcAft>
                          <a:spcPts val="0"/>
                        </a:spcAft>
                      </a:pPr>
                      <a:r>
                        <a:rPr lang="en-US" sz="105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strike="sngStrike">
                          <a:effectLst/>
                        </a:rPr>
                        <a:t>25</a:t>
                      </a:r>
                      <a:endParaRPr lang="en-US" sz="1000">
                        <a:effectLst/>
                      </a:endParaRPr>
                    </a:p>
                    <a:p>
                      <a:pPr marL="0" marR="0">
                        <a:lnSpc>
                          <a:spcPct val="115000"/>
                        </a:lnSpc>
                        <a:spcBef>
                          <a:spcPts val="0"/>
                        </a:spcBef>
                        <a:spcAft>
                          <a:spcPts val="0"/>
                        </a:spcAft>
                      </a:pPr>
                      <a:r>
                        <a:rPr lang="en-US" sz="105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a:effectLst/>
                        </a:rPr>
                        <a:t>1. Ban quản lý cấp cao phải tham gia vào quá trình xây dựng chính sách để đảm bảo hiểu rõ được ảnh hưởng của bất kỳ thay đổi quan trọng nào.</a:t>
                      </a:r>
                      <a:br>
                        <a:rPr lang="en-US" sz="1050">
                          <a:effectLst/>
                        </a:rPr>
                      </a:br>
                      <a:r>
                        <a:rPr lang="en-US" sz="1050">
                          <a:effectLst/>
                        </a:rPr>
                        <a:t>2. Xây dựng các thay đổi cần thiết vào hệ thống thông qua quy trình quản lý thay đổi đã được phê duyệt.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extLst>
                  <a:ext uri="{0D108BD9-81ED-4DB2-BD59-A6C34878D82A}">
                    <a16:rowId xmlns:a16="http://schemas.microsoft.com/office/drawing/2014/main" val="3743981946"/>
                  </a:ext>
                </a:extLst>
              </a:tr>
              <a:tr h="1070153">
                <a:tc>
                  <a:txBody>
                    <a:bodyPr/>
                    <a:lstStyle/>
                    <a:p>
                      <a:pPr marL="0" marR="0" algn="ctr">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dirty="0" err="1">
                          <a:effectLst/>
                        </a:rPr>
                        <a:t>Phạm</a:t>
                      </a:r>
                      <a:r>
                        <a:rPr lang="en-US" sz="1050" dirty="0">
                          <a:effectLst/>
                        </a:rPr>
                        <a:t> vi </a:t>
                      </a:r>
                      <a:r>
                        <a:rPr lang="en-US" sz="1050" dirty="0" err="1">
                          <a:effectLst/>
                        </a:rPr>
                        <a:t>và</a:t>
                      </a:r>
                      <a:r>
                        <a:rPr lang="en-US" sz="1050" dirty="0">
                          <a:effectLst/>
                        </a:rPr>
                        <a:t> </a:t>
                      </a:r>
                      <a:r>
                        <a:rPr lang="en-US" sz="1050" dirty="0" err="1">
                          <a:effectLst/>
                        </a:rPr>
                        <a:t>yêu</a:t>
                      </a:r>
                      <a:r>
                        <a:rPr lang="en-US" sz="1050" dirty="0">
                          <a:effectLst/>
                        </a:rPr>
                        <a:t> </a:t>
                      </a:r>
                      <a:r>
                        <a:rPr lang="en-US" sz="1050" dirty="0" err="1">
                          <a:effectLst/>
                        </a:rPr>
                        <a:t>cầu</a:t>
                      </a:r>
                      <a:r>
                        <a:rPr lang="en-US" sz="1050" dirty="0">
                          <a:effectLst/>
                        </a:rPr>
                        <a:t> </a:t>
                      </a:r>
                      <a:r>
                        <a:rPr lang="en-US" sz="1050" dirty="0" err="1">
                          <a:effectLst/>
                        </a:rPr>
                        <a:t>có</a:t>
                      </a:r>
                      <a:r>
                        <a:rPr lang="en-US" sz="1050" dirty="0">
                          <a:effectLst/>
                        </a:rPr>
                        <a:t> </a:t>
                      </a:r>
                      <a:r>
                        <a:rPr lang="en-US" sz="1050" dirty="0" err="1">
                          <a:effectLst/>
                        </a:rPr>
                        <a:t>thể</a:t>
                      </a:r>
                      <a:r>
                        <a:rPr lang="en-US" sz="1050" dirty="0">
                          <a:effectLst/>
                        </a:rPr>
                        <a:t> </a:t>
                      </a:r>
                      <a:r>
                        <a:rPr lang="en-US" sz="1050" dirty="0" err="1">
                          <a:effectLst/>
                        </a:rPr>
                        <a:t>tăng</a:t>
                      </a:r>
                      <a:r>
                        <a:rPr lang="en-US" sz="1050" dirty="0">
                          <a:effectLst/>
                        </a:rPr>
                        <a:t>, </a:t>
                      </a:r>
                      <a:r>
                        <a:rPr lang="en-US" sz="1050" dirty="0" err="1">
                          <a:effectLst/>
                        </a:rPr>
                        <a:t>dẫn</a:t>
                      </a:r>
                      <a:r>
                        <a:rPr lang="en-US" sz="1050" dirty="0">
                          <a:effectLst/>
                        </a:rPr>
                        <a:t> </a:t>
                      </a:r>
                      <a:r>
                        <a:rPr lang="en-US" sz="1050" dirty="0" err="1">
                          <a:effectLst/>
                        </a:rPr>
                        <a:t>đến</a:t>
                      </a:r>
                      <a:r>
                        <a:rPr lang="en-US" sz="1050" dirty="0">
                          <a:effectLst/>
                        </a:rPr>
                        <a:t> </a:t>
                      </a:r>
                      <a:r>
                        <a:rPr lang="en-US" sz="1050" dirty="0" err="1">
                          <a:effectLst/>
                        </a:rPr>
                        <a:t>thiếu</a:t>
                      </a:r>
                      <a:r>
                        <a:rPr lang="en-US" sz="1050" dirty="0">
                          <a:effectLst/>
                        </a:rPr>
                        <a:t> </a:t>
                      </a:r>
                      <a:r>
                        <a:rPr lang="en-US" sz="1050" dirty="0" err="1">
                          <a:effectLst/>
                        </a:rPr>
                        <a:t>kinh</a:t>
                      </a:r>
                      <a:r>
                        <a:rPr lang="en-US" sz="1050" dirty="0">
                          <a:effectLst/>
                        </a:rPr>
                        <a:t> </a:t>
                      </a:r>
                      <a:r>
                        <a:rPr lang="en-US" sz="1050" dirty="0" err="1">
                          <a:effectLst/>
                        </a:rPr>
                        <a:t>phí</a:t>
                      </a:r>
                      <a:r>
                        <a:rPr lang="en-US" sz="105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strike="sngStrike">
                          <a:effectLst/>
                        </a:rPr>
                        <a:t>5</a:t>
                      </a:r>
                      <a:endParaRPr lang="en-US" sz="1000">
                        <a:effectLst/>
                      </a:endParaRPr>
                    </a:p>
                    <a:p>
                      <a:pPr marL="0" marR="0">
                        <a:lnSpc>
                          <a:spcPct val="115000"/>
                        </a:lnSpc>
                        <a:spcBef>
                          <a:spcPts val="0"/>
                        </a:spcBef>
                        <a:spcAft>
                          <a:spcPts val="0"/>
                        </a:spcAft>
                      </a:pPr>
                      <a:r>
                        <a:rPr lang="en-US" sz="105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strike="sngStrike">
                          <a:effectLst/>
                        </a:rPr>
                        <a:t>5</a:t>
                      </a:r>
                      <a:endParaRPr lang="en-US" sz="1000">
                        <a:effectLst/>
                      </a:endParaRPr>
                    </a:p>
                    <a:p>
                      <a:pPr marL="0" marR="0">
                        <a:lnSpc>
                          <a:spcPct val="115000"/>
                        </a:lnSpc>
                        <a:spcBef>
                          <a:spcPts val="0"/>
                        </a:spcBef>
                        <a:spcAft>
                          <a:spcPts val="0"/>
                        </a:spcAft>
                      </a:pPr>
                      <a:r>
                        <a:rPr lang="en-US" sz="105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strike="sngStrike">
                          <a:effectLst/>
                        </a:rPr>
                        <a:t>25</a:t>
                      </a:r>
                      <a:endParaRPr lang="en-US" sz="1000">
                        <a:effectLst/>
                      </a:endParaRPr>
                    </a:p>
                    <a:p>
                      <a:pPr marL="0" marR="0">
                        <a:lnSpc>
                          <a:spcPct val="115000"/>
                        </a:lnSpc>
                        <a:spcBef>
                          <a:spcPts val="0"/>
                        </a:spcBef>
                        <a:spcAft>
                          <a:spcPts val="0"/>
                        </a:spcAft>
                      </a:pPr>
                      <a:r>
                        <a:rPr lang="en-US" sz="105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tc>
                  <a:txBody>
                    <a:bodyPr/>
                    <a:lstStyle/>
                    <a:p>
                      <a:pPr marL="0" marR="0">
                        <a:lnSpc>
                          <a:spcPct val="115000"/>
                        </a:lnSpc>
                        <a:spcBef>
                          <a:spcPts val="0"/>
                        </a:spcBef>
                        <a:spcAft>
                          <a:spcPts val="0"/>
                        </a:spcAft>
                      </a:pPr>
                      <a:r>
                        <a:rPr lang="en-US" sz="1050" dirty="0">
                          <a:effectLst/>
                        </a:rPr>
                        <a:t>1. </a:t>
                      </a:r>
                      <a:r>
                        <a:rPr lang="en-US" sz="1050" dirty="0" err="1">
                          <a:effectLst/>
                        </a:rPr>
                        <a:t>Mọi</a:t>
                      </a:r>
                      <a:r>
                        <a:rPr lang="en-US" sz="1050" dirty="0">
                          <a:effectLst/>
                        </a:rPr>
                        <a:t> </a:t>
                      </a:r>
                      <a:r>
                        <a:rPr lang="en-US" sz="1050" dirty="0" err="1">
                          <a:effectLst/>
                        </a:rPr>
                        <a:t>thay</a:t>
                      </a:r>
                      <a:r>
                        <a:rPr lang="en-US" sz="1050" dirty="0">
                          <a:effectLst/>
                        </a:rPr>
                        <a:t> </a:t>
                      </a:r>
                      <a:r>
                        <a:rPr lang="en-US" sz="1050" dirty="0" err="1">
                          <a:effectLst/>
                        </a:rPr>
                        <a:t>đổi</a:t>
                      </a:r>
                      <a:r>
                        <a:rPr lang="en-US" sz="1050" dirty="0">
                          <a:effectLst/>
                        </a:rPr>
                        <a:t> </a:t>
                      </a:r>
                      <a:r>
                        <a:rPr lang="en-US" sz="1050" dirty="0" err="1">
                          <a:effectLst/>
                        </a:rPr>
                        <a:t>về</a:t>
                      </a:r>
                      <a:r>
                        <a:rPr lang="en-US" sz="1050" dirty="0">
                          <a:effectLst/>
                        </a:rPr>
                        <a:t> </a:t>
                      </a:r>
                      <a:r>
                        <a:rPr lang="en-US" sz="1050" dirty="0" err="1">
                          <a:effectLst/>
                        </a:rPr>
                        <a:t>phạm</a:t>
                      </a:r>
                      <a:r>
                        <a:rPr lang="en-US" sz="1050" dirty="0">
                          <a:effectLst/>
                        </a:rPr>
                        <a:t> vi </a:t>
                      </a:r>
                      <a:r>
                        <a:rPr lang="en-US" sz="1050" dirty="0" err="1">
                          <a:effectLst/>
                        </a:rPr>
                        <a:t>sẽ</a:t>
                      </a:r>
                      <a:r>
                        <a:rPr lang="en-US" sz="1050" dirty="0">
                          <a:effectLst/>
                        </a:rPr>
                        <a:t> </a:t>
                      </a:r>
                      <a:r>
                        <a:rPr lang="en-US" sz="1050" dirty="0" err="1">
                          <a:effectLst/>
                        </a:rPr>
                        <a:t>phải</a:t>
                      </a:r>
                      <a:r>
                        <a:rPr lang="en-US" sz="1050" dirty="0">
                          <a:effectLst/>
                        </a:rPr>
                        <a:t> qua </a:t>
                      </a:r>
                      <a:r>
                        <a:rPr lang="en-US" sz="1050" dirty="0" err="1">
                          <a:effectLst/>
                        </a:rPr>
                        <a:t>tiến</a:t>
                      </a:r>
                      <a:r>
                        <a:rPr lang="en-US" sz="1050" dirty="0">
                          <a:effectLst/>
                        </a:rPr>
                        <a:t> </a:t>
                      </a:r>
                      <a:r>
                        <a:rPr lang="en-US" sz="1050" dirty="0" err="1">
                          <a:effectLst/>
                        </a:rPr>
                        <a:t>trình</a:t>
                      </a:r>
                      <a:r>
                        <a:rPr lang="en-US" sz="1050" dirty="0">
                          <a:effectLst/>
                        </a:rPr>
                        <a:t> </a:t>
                      </a:r>
                      <a:r>
                        <a:rPr lang="en-US" sz="1050" dirty="0" err="1">
                          <a:effectLst/>
                        </a:rPr>
                        <a:t>phê</a:t>
                      </a:r>
                      <a:r>
                        <a:rPr lang="en-US" sz="1050" dirty="0">
                          <a:effectLst/>
                        </a:rPr>
                        <a:t> </a:t>
                      </a:r>
                      <a:r>
                        <a:rPr lang="en-US" sz="1050" dirty="0" err="1">
                          <a:effectLst/>
                        </a:rPr>
                        <a:t>duyệt</a:t>
                      </a:r>
                      <a:r>
                        <a:rPr lang="en-US" sz="1050" dirty="0">
                          <a:effectLst/>
                        </a:rPr>
                        <a:t> </a:t>
                      </a:r>
                      <a:r>
                        <a:rPr lang="en-US" sz="1050" dirty="0" err="1">
                          <a:effectLst/>
                        </a:rPr>
                        <a:t>sự</a:t>
                      </a:r>
                      <a:r>
                        <a:rPr lang="en-US" sz="1050" dirty="0">
                          <a:effectLst/>
                        </a:rPr>
                        <a:t> </a:t>
                      </a:r>
                      <a:r>
                        <a:rPr lang="en-US" sz="1050" dirty="0" err="1">
                          <a:effectLst/>
                        </a:rPr>
                        <a:t>thay</a:t>
                      </a:r>
                      <a:r>
                        <a:rPr lang="en-US" sz="1050" dirty="0">
                          <a:effectLst/>
                        </a:rPr>
                        <a:t> </a:t>
                      </a:r>
                      <a:r>
                        <a:rPr lang="en-US" sz="1050" dirty="0" err="1">
                          <a:effectLst/>
                        </a:rPr>
                        <a:t>đổi</a:t>
                      </a:r>
                      <a:r>
                        <a:rPr lang="en-US" sz="1050" dirty="0">
                          <a:effectLst/>
                        </a:rPr>
                        <a:t> </a:t>
                      </a:r>
                      <a:r>
                        <a:rPr lang="en-US" sz="1050" dirty="0" err="1">
                          <a:effectLst/>
                        </a:rPr>
                        <a:t>và</a:t>
                      </a:r>
                      <a:r>
                        <a:rPr lang="en-US" sz="1050" dirty="0">
                          <a:effectLst/>
                        </a:rPr>
                        <a:t> </a:t>
                      </a:r>
                      <a:r>
                        <a:rPr lang="en-US" sz="1050" dirty="0" err="1">
                          <a:effectLst/>
                        </a:rPr>
                        <a:t>phải</a:t>
                      </a:r>
                      <a:r>
                        <a:rPr lang="en-US" sz="1050" dirty="0">
                          <a:effectLst/>
                        </a:rPr>
                        <a:t> </a:t>
                      </a:r>
                      <a:r>
                        <a:rPr lang="en-US" sz="1050" dirty="0" err="1">
                          <a:effectLst/>
                        </a:rPr>
                        <a:t>đảm</a:t>
                      </a:r>
                      <a:r>
                        <a:rPr lang="en-US" sz="1050" dirty="0">
                          <a:effectLst/>
                        </a:rPr>
                        <a:t> </a:t>
                      </a:r>
                      <a:r>
                        <a:rPr lang="en-US" sz="1050" dirty="0" err="1">
                          <a:effectLst/>
                        </a:rPr>
                        <a:t>bảo</a:t>
                      </a:r>
                      <a:r>
                        <a:rPr lang="en-US" sz="1050" dirty="0">
                          <a:effectLst/>
                        </a:rPr>
                        <a:t> </a:t>
                      </a:r>
                      <a:r>
                        <a:rPr lang="en-US" sz="1050" dirty="0" err="1">
                          <a:effectLst/>
                        </a:rPr>
                        <a:t>phù</a:t>
                      </a:r>
                      <a:r>
                        <a:rPr lang="en-US" sz="1050" dirty="0">
                          <a:effectLst/>
                        </a:rPr>
                        <a:t> </a:t>
                      </a:r>
                      <a:r>
                        <a:rPr lang="en-US" sz="1050" dirty="0" err="1">
                          <a:effectLst/>
                        </a:rPr>
                        <a:t>hợp</a:t>
                      </a:r>
                      <a:r>
                        <a:rPr lang="en-US" sz="1050" dirty="0">
                          <a:effectLst/>
                        </a:rPr>
                        <a:t> </a:t>
                      </a:r>
                      <a:r>
                        <a:rPr lang="en-US" sz="1050" dirty="0" err="1">
                          <a:effectLst/>
                        </a:rPr>
                        <a:t>với</a:t>
                      </a:r>
                      <a:r>
                        <a:rPr lang="en-US" sz="1050" dirty="0">
                          <a:effectLst/>
                        </a:rPr>
                        <a:t> </a:t>
                      </a:r>
                      <a:r>
                        <a:rPr lang="en-US" sz="1050" dirty="0" err="1">
                          <a:effectLst/>
                        </a:rPr>
                        <a:t>kinh</a:t>
                      </a:r>
                      <a:r>
                        <a:rPr lang="en-US" sz="1050" dirty="0">
                          <a:effectLst/>
                        </a:rPr>
                        <a:t> </a:t>
                      </a:r>
                      <a:r>
                        <a:rPr lang="en-US" sz="1050" dirty="0" err="1">
                          <a:effectLst/>
                        </a:rPr>
                        <a:t>phí</a:t>
                      </a:r>
                      <a:r>
                        <a:rPr lang="en-US" sz="1050" dirty="0">
                          <a:effectLst/>
                        </a:rPr>
                        <a:t> </a:t>
                      </a:r>
                      <a:r>
                        <a:rPr lang="en-US" sz="1050" dirty="0" err="1">
                          <a:effectLst/>
                        </a:rPr>
                        <a:t>được</a:t>
                      </a:r>
                      <a:r>
                        <a:rPr lang="en-US" sz="1050" dirty="0">
                          <a:effectLst/>
                        </a:rPr>
                        <a:t> </a:t>
                      </a:r>
                      <a:r>
                        <a:rPr lang="en-US" sz="1050" dirty="0" err="1">
                          <a:effectLst/>
                        </a:rPr>
                        <a:t>phê</a:t>
                      </a:r>
                      <a:r>
                        <a:rPr lang="en-US" sz="1050" dirty="0">
                          <a:effectLst/>
                        </a:rPr>
                        <a:t> </a:t>
                      </a:r>
                      <a:r>
                        <a:rPr lang="en-US" sz="1050" dirty="0" err="1">
                          <a:effectLst/>
                        </a:rPr>
                        <a:t>duyệt</a:t>
                      </a:r>
                      <a:r>
                        <a:rPr lang="en-US" sz="1050" dirty="0">
                          <a:effectLst/>
                        </a:rPr>
                        <a:t> </a:t>
                      </a:r>
                      <a:r>
                        <a:rPr lang="en-US" sz="1050" dirty="0" err="1">
                          <a:effectLst/>
                        </a:rPr>
                        <a:t>trước</a:t>
                      </a:r>
                      <a:r>
                        <a:rPr lang="en-US" sz="1050" dirty="0">
                          <a:effectLst/>
                        </a:rPr>
                        <a:t> </a:t>
                      </a:r>
                      <a:r>
                        <a:rPr lang="en-US" sz="1050" dirty="0" err="1">
                          <a:effectLst/>
                        </a:rPr>
                        <a:t>đó</a:t>
                      </a:r>
                      <a:r>
                        <a:rPr lang="en-US" sz="1050" dirty="0">
                          <a:effectLst/>
                        </a:rPr>
                        <a:t>.</a:t>
                      </a:r>
                      <a:br>
                        <a:rPr lang="en-US" sz="1050" dirty="0">
                          <a:effectLst/>
                        </a:rPr>
                      </a:br>
                      <a:r>
                        <a:rPr lang="en-US" sz="1050" dirty="0">
                          <a:effectLst/>
                        </a:rPr>
                        <a:t>2. </a:t>
                      </a:r>
                      <a:r>
                        <a:rPr lang="en-US" sz="1050" dirty="0" err="1">
                          <a:effectLst/>
                        </a:rPr>
                        <a:t>Đặt</a:t>
                      </a:r>
                      <a:r>
                        <a:rPr lang="en-US" sz="1050" dirty="0">
                          <a:effectLst/>
                        </a:rPr>
                        <a:t> </a:t>
                      </a:r>
                      <a:r>
                        <a:rPr lang="en-US" sz="1050" dirty="0" err="1">
                          <a:effectLst/>
                        </a:rPr>
                        <a:t>các</a:t>
                      </a:r>
                      <a:r>
                        <a:rPr lang="en-US" sz="1050" dirty="0">
                          <a:effectLst/>
                        </a:rPr>
                        <a:t> </a:t>
                      </a:r>
                      <a:r>
                        <a:rPr lang="en-US" sz="1050" dirty="0" err="1">
                          <a:effectLst/>
                        </a:rPr>
                        <a:t>mức</a:t>
                      </a:r>
                      <a:r>
                        <a:rPr lang="en-US" sz="1050" dirty="0">
                          <a:effectLst/>
                        </a:rPr>
                        <a:t> </a:t>
                      </a:r>
                      <a:r>
                        <a:rPr lang="en-US" sz="1050" dirty="0" err="1">
                          <a:effectLst/>
                        </a:rPr>
                        <a:t>ưu</a:t>
                      </a:r>
                      <a:r>
                        <a:rPr lang="en-US" sz="1050" dirty="0">
                          <a:effectLst/>
                        </a:rPr>
                        <a:t> </a:t>
                      </a:r>
                      <a:r>
                        <a:rPr lang="en-US" sz="1050" dirty="0" err="1">
                          <a:effectLst/>
                        </a:rPr>
                        <a:t>tiên</a:t>
                      </a:r>
                      <a:r>
                        <a:rPr lang="en-US" sz="1050" dirty="0">
                          <a:effectLst/>
                        </a:rPr>
                        <a:t> </a:t>
                      </a:r>
                      <a:r>
                        <a:rPr lang="en-US" sz="1050" dirty="0" err="1">
                          <a:effectLst/>
                        </a:rPr>
                        <a:t>cho</a:t>
                      </a:r>
                      <a:r>
                        <a:rPr lang="en-US" sz="1050" dirty="0">
                          <a:effectLst/>
                        </a:rPr>
                        <a:t> </a:t>
                      </a:r>
                      <a:r>
                        <a:rPr lang="en-US" sz="1050" dirty="0" err="1">
                          <a:effectLst/>
                        </a:rPr>
                        <a:t>yêu</a:t>
                      </a:r>
                      <a:r>
                        <a:rPr lang="en-US" sz="1050" dirty="0">
                          <a:effectLst/>
                        </a:rPr>
                        <a:t> </a:t>
                      </a:r>
                      <a:r>
                        <a:rPr lang="en-US" sz="1050" dirty="0" err="1">
                          <a:effectLst/>
                        </a:rPr>
                        <a:t>cầu</a:t>
                      </a:r>
                      <a:r>
                        <a:rPr lang="en-US" sz="1050" dirty="0">
                          <a:effectLst/>
                        </a:rPr>
                        <a:t> </a:t>
                      </a:r>
                      <a:r>
                        <a:rPr lang="en-US" sz="1050" dirty="0" err="1">
                          <a:effectLst/>
                        </a:rPr>
                        <a:t>nghiệp</a:t>
                      </a:r>
                      <a:r>
                        <a:rPr lang="en-US" sz="1050" dirty="0">
                          <a:effectLst/>
                        </a:rPr>
                        <a:t> </a:t>
                      </a:r>
                      <a:r>
                        <a:rPr lang="en-US" sz="1050" dirty="0" err="1">
                          <a:effectLst/>
                        </a:rPr>
                        <a:t>vụ</a:t>
                      </a:r>
                      <a:r>
                        <a:rPr lang="en-US" sz="1050" dirty="0">
                          <a:effectLst/>
                        </a:rPr>
                        <a:t> </a:t>
                      </a:r>
                      <a:r>
                        <a:rPr lang="en-US" sz="1050" dirty="0" err="1">
                          <a:effectLst/>
                        </a:rPr>
                        <a:t>và</a:t>
                      </a:r>
                      <a:r>
                        <a:rPr lang="en-US" sz="1050" dirty="0">
                          <a:effectLst/>
                        </a:rPr>
                        <a:t> </a:t>
                      </a:r>
                      <a:r>
                        <a:rPr lang="en-US" sz="1050" dirty="0" err="1">
                          <a:effectLst/>
                        </a:rPr>
                        <a:t>yêu</a:t>
                      </a:r>
                      <a:r>
                        <a:rPr lang="en-US" sz="1050" dirty="0">
                          <a:effectLst/>
                        </a:rPr>
                        <a:t> </a:t>
                      </a:r>
                      <a:r>
                        <a:rPr lang="en-US" sz="1050" dirty="0" err="1">
                          <a:effectLst/>
                        </a:rPr>
                        <a:t>cầu</a:t>
                      </a:r>
                      <a:r>
                        <a:rPr lang="en-US" sz="1050" dirty="0">
                          <a:effectLst/>
                        </a:rPr>
                        <a:t> </a:t>
                      </a:r>
                      <a:r>
                        <a:rPr lang="en-US" sz="1050" dirty="0" err="1">
                          <a:effectLst/>
                        </a:rPr>
                        <a:t>kỹ</a:t>
                      </a:r>
                      <a:r>
                        <a:rPr lang="en-US" sz="1050" dirty="0">
                          <a:effectLst/>
                        </a:rPr>
                        <a:t> </a:t>
                      </a:r>
                      <a:r>
                        <a:rPr lang="en-US" sz="1050" dirty="0" err="1">
                          <a:effectLst/>
                        </a:rPr>
                        <a:t>thuật</a:t>
                      </a:r>
                      <a:r>
                        <a:rPr lang="en-US" sz="1050" dirty="0">
                          <a:effectLst/>
                        </a:rPr>
                        <a:t> </a:t>
                      </a:r>
                      <a:r>
                        <a:rPr lang="en-US" sz="1050" dirty="0" err="1">
                          <a:effectLst/>
                        </a:rPr>
                        <a:t>vào</a:t>
                      </a:r>
                      <a:r>
                        <a:rPr lang="en-US" sz="1050" dirty="0">
                          <a:effectLst/>
                        </a:rPr>
                        <a:t> </a:t>
                      </a:r>
                      <a:r>
                        <a:rPr lang="en-US" sz="1050" dirty="0" err="1">
                          <a:effectLst/>
                        </a:rPr>
                        <a:t>tiến</a:t>
                      </a:r>
                      <a:r>
                        <a:rPr lang="en-US" sz="1050" dirty="0">
                          <a:effectLst/>
                        </a:rPr>
                        <a:t> </a:t>
                      </a:r>
                      <a:r>
                        <a:rPr lang="en-US" sz="1050" dirty="0" err="1">
                          <a:effectLst/>
                        </a:rPr>
                        <a:t>trình</a:t>
                      </a:r>
                      <a:r>
                        <a:rPr lang="en-US" sz="1050" dirty="0">
                          <a:effectLst/>
                        </a:rPr>
                        <a:t> ra </a:t>
                      </a:r>
                      <a:r>
                        <a:rPr lang="en-US" sz="1050" dirty="0" err="1">
                          <a:effectLst/>
                        </a:rPr>
                        <a:t>quyết</a:t>
                      </a:r>
                      <a:r>
                        <a:rPr lang="en-US" sz="1050" dirty="0">
                          <a:effectLst/>
                        </a:rPr>
                        <a:t> </a:t>
                      </a:r>
                      <a:r>
                        <a:rPr lang="en-US" sz="1050" dirty="0" err="1">
                          <a:effectLst/>
                        </a:rPr>
                        <a:t>định</a:t>
                      </a:r>
                      <a:r>
                        <a:rPr lang="en-US" sz="105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3065" marR="53065" marT="0" marB="0"/>
                </a:tc>
                <a:extLst>
                  <a:ext uri="{0D108BD9-81ED-4DB2-BD59-A6C34878D82A}">
                    <a16:rowId xmlns:a16="http://schemas.microsoft.com/office/drawing/2014/main" val="3636035606"/>
                  </a:ext>
                </a:extLst>
              </a:tr>
            </a:tbl>
          </a:graphicData>
        </a:graphic>
      </p:graphicFrame>
      <p:sp>
        <p:nvSpPr>
          <p:cNvPr id="8" name="TextBox 7">
            <a:extLst>
              <a:ext uri="{FF2B5EF4-FFF2-40B4-BE49-F238E27FC236}">
                <a16:creationId xmlns:a16="http://schemas.microsoft.com/office/drawing/2014/main" id="{4E0D44B5-58F3-4782-9946-C13FB9A521BE}"/>
              </a:ext>
            </a:extLst>
          </p:cNvPr>
          <p:cNvSpPr txBox="1"/>
          <p:nvPr/>
        </p:nvSpPr>
        <p:spPr>
          <a:xfrm>
            <a:off x="533400" y="3539067"/>
            <a:ext cx="1422400" cy="369332"/>
          </a:xfrm>
          <a:prstGeom prst="rect">
            <a:avLst/>
          </a:prstGeom>
          <a:noFill/>
        </p:spPr>
        <p:txBody>
          <a:bodyPr wrap="square" rtlCol="0">
            <a:spAutoFit/>
          </a:bodyPr>
          <a:lstStyle/>
          <a:p>
            <a:r>
              <a:rPr lang="en-US" dirty="0"/>
              <a:t>Con </a:t>
            </a:r>
            <a:r>
              <a:rPr lang="en-US" dirty="0" err="1"/>
              <a:t>Người</a:t>
            </a:r>
            <a:endParaRPr lang="en-US" dirty="0"/>
          </a:p>
        </p:txBody>
      </p:sp>
      <p:graphicFrame>
        <p:nvGraphicFramePr>
          <p:cNvPr id="9" name="Table 8">
            <a:extLst>
              <a:ext uri="{FF2B5EF4-FFF2-40B4-BE49-F238E27FC236}">
                <a16:creationId xmlns:a16="http://schemas.microsoft.com/office/drawing/2014/main" id="{80493585-3358-4098-8433-8585E12EC120}"/>
              </a:ext>
            </a:extLst>
          </p:cNvPr>
          <p:cNvGraphicFramePr>
            <a:graphicFrameLocks noGrp="1"/>
          </p:cNvGraphicFramePr>
          <p:nvPr>
            <p:extLst>
              <p:ext uri="{D42A27DB-BD31-4B8C-83A1-F6EECF244321}">
                <p14:modId xmlns:p14="http://schemas.microsoft.com/office/powerpoint/2010/main" val="805107343"/>
              </p:ext>
            </p:extLst>
          </p:nvPr>
        </p:nvGraphicFramePr>
        <p:xfrm>
          <a:off x="2556932" y="3589867"/>
          <a:ext cx="8390469" cy="3495485"/>
        </p:xfrm>
        <a:graphic>
          <a:graphicData uri="http://schemas.openxmlformats.org/drawingml/2006/table">
            <a:tbl>
              <a:tblPr firstRow="1" firstCol="1" bandRow="1">
                <a:tableStyleId>{5C22544A-7EE6-4342-B048-85BDC9FD1C3A}</a:tableStyleId>
              </a:tblPr>
              <a:tblGrid>
                <a:gridCol w="480095">
                  <a:extLst>
                    <a:ext uri="{9D8B030D-6E8A-4147-A177-3AD203B41FA5}">
                      <a16:colId xmlns:a16="http://schemas.microsoft.com/office/drawing/2014/main" val="3798210226"/>
                    </a:ext>
                  </a:extLst>
                </a:gridCol>
                <a:gridCol w="1788973">
                  <a:extLst>
                    <a:ext uri="{9D8B030D-6E8A-4147-A177-3AD203B41FA5}">
                      <a16:colId xmlns:a16="http://schemas.microsoft.com/office/drawing/2014/main" val="2501411690"/>
                    </a:ext>
                  </a:extLst>
                </a:gridCol>
                <a:gridCol w="347133">
                  <a:extLst>
                    <a:ext uri="{9D8B030D-6E8A-4147-A177-3AD203B41FA5}">
                      <a16:colId xmlns:a16="http://schemas.microsoft.com/office/drawing/2014/main" val="2685156473"/>
                    </a:ext>
                  </a:extLst>
                </a:gridCol>
                <a:gridCol w="321734">
                  <a:extLst>
                    <a:ext uri="{9D8B030D-6E8A-4147-A177-3AD203B41FA5}">
                      <a16:colId xmlns:a16="http://schemas.microsoft.com/office/drawing/2014/main" val="3293265477"/>
                    </a:ext>
                  </a:extLst>
                </a:gridCol>
                <a:gridCol w="465666">
                  <a:extLst>
                    <a:ext uri="{9D8B030D-6E8A-4147-A177-3AD203B41FA5}">
                      <a16:colId xmlns:a16="http://schemas.microsoft.com/office/drawing/2014/main" val="1974395725"/>
                    </a:ext>
                  </a:extLst>
                </a:gridCol>
                <a:gridCol w="4986868">
                  <a:extLst>
                    <a:ext uri="{9D8B030D-6E8A-4147-A177-3AD203B41FA5}">
                      <a16:colId xmlns:a16="http://schemas.microsoft.com/office/drawing/2014/main" val="4069910084"/>
                    </a:ext>
                  </a:extLst>
                </a:gridCol>
              </a:tblGrid>
              <a:tr h="105841">
                <a:tc>
                  <a:txBody>
                    <a:bodyPr/>
                    <a:lstStyle/>
                    <a:p>
                      <a:pPr marL="0" marR="0" algn="ctr">
                        <a:lnSpc>
                          <a:spcPct val="115000"/>
                        </a:lnSpc>
                        <a:spcBef>
                          <a:spcPts val="0"/>
                        </a:spcBef>
                        <a:spcAft>
                          <a:spcPts val="0"/>
                        </a:spcAft>
                      </a:pPr>
                      <a:r>
                        <a:rPr lang="en-US" sz="700" dirty="0" err="1">
                          <a:effectLst/>
                        </a:rPr>
                        <a:t>Stt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ctr">
                        <a:lnSpc>
                          <a:spcPct val="115000"/>
                        </a:lnSpc>
                        <a:spcBef>
                          <a:spcPts val="0"/>
                        </a:spcBef>
                        <a:spcAft>
                          <a:spcPts val="0"/>
                        </a:spcAft>
                      </a:pPr>
                      <a:r>
                        <a:rPr lang="en-US" sz="700">
                          <a:effectLst/>
                        </a:rPr>
                        <a:t>Rủi ro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ctr">
                        <a:lnSpc>
                          <a:spcPct val="115000"/>
                        </a:lnSpc>
                        <a:spcBef>
                          <a:spcPts val="0"/>
                        </a:spcBef>
                        <a:spcAft>
                          <a:spcPts val="0"/>
                        </a:spcAft>
                      </a:pPr>
                      <a:r>
                        <a:rPr lang="en-US" sz="700">
                          <a:effectLst/>
                        </a:rPr>
                        <a:t>P</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ctr">
                        <a:lnSpc>
                          <a:spcPct val="115000"/>
                        </a:lnSpc>
                        <a:spcBef>
                          <a:spcPts val="0"/>
                        </a:spcBef>
                        <a:spcAft>
                          <a:spcPts val="0"/>
                        </a:spcAft>
                      </a:pPr>
                      <a:r>
                        <a:rPr lang="en-US" sz="700">
                          <a:effectLst/>
                        </a:rPr>
                        <a:t>I</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ctr">
                        <a:lnSpc>
                          <a:spcPct val="115000"/>
                        </a:lnSpc>
                        <a:spcBef>
                          <a:spcPts val="0"/>
                        </a:spcBef>
                        <a:spcAft>
                          <a:spcPts val="0"/>
                        </a:spcAft>
                      </a:pPr>
                      <a:r>
                        <a:rPr lang="en-US" sz="700">
                          <a:effectLst/>
                        </a:rPr>
                        <a:t>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ctr">
                        <a:lnSpc>
                          <a:spcPct val="115000"/>
                        </a:lnSpc>
                        <a:spcBef>
                          <a:spcPts val="0"/>
                        </a:spcBef>
                        <a:spcAft>
                          <a:spcPts val="0"/>
                        </a:spcAft>
                      </a:pPr>
                      <a:r>
                        <a:rPr lang="en-US" sz="700">
                          <a:effectLst/>
                        </a:rPr>
                        <a:t>Hành động giảm thiểu rủi ro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extLst>
                  <a:ext uri="{0D108BD9-81ED-4DB2-BD59-A6C34878D82A}">
                    <a16:rowId xmlns:a16="http://schemas.microsoft.com/office/drawing/2014/main" val="241547376"/>
                  </a:ext>
                </a:extLst>
              </a:tr>
              <a:tr h="686877">
                <a:tc>
                  <a:txBody>
                    <a:bodyPr/>
                    <a:lstStyle/>
                    <a:p>
                      <a:pPr marL="0" marR="0" algn="ctr">
                        <a:lnSpc>
                          <a:spcPct val="115000"/>
                        </a:lnSpc>
                        <a:spcBef>
                          <a:spcPts val="0"/>
                        </a:spcBef>
                        <a:spcAft>
                          <a:spcPts val="0"/>
                        </a:spcAft>
                      </a:pPr>
                      <a:r>
                        <a:rPr lang="en-US" sz="700">
                          <a:effectLst/>
                        </a:rPr>
                        <a:t>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a:effectLst/>
                        </a:rPr>
                        <a:t>Nguy cơ nhân viên giỏi sẽ rời khỏi dự án giữa chừng vì chênh lệch thu</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5</a:t>
                      </a:r>
                      <a:endParaRPr lang="en-US" sz="1050">
                        <a:effectLst/>
                      </a:endParaRPr>
                    </a:p>
                    <a:p>
                      <a:pPr marL="0" marR="0">
                        <a:lnSpc>
                          <a:spcPct val="115000"/>
                        </a:lnSpc>
                        <a:spcBef>
                          <a:spcPts val="0"/>
                        </a:spcBef>
                        <a:spcAft>
                          <a:spcPts val="0"/>
                        </a:spcAft>
                      </a:pPr>
                      <a:r>
                        <a:rPr lang="en-US" sz="1100">
                          <a:effectLst/>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5</a:t>
                      </a:r>
                      <a:endParaRPr lang="en-US" sz="1050">
                        <a:effectLst/>
                      </a:endParaRPr>
                    </a:p>
                    <a:p>
                      <a:pPr marL="0" marR="0">
                        <a:lnSpc>
                          <a:spcPct val="115000"/>
                        </a:lnSpc>
                        <a:spcBef>
                          <a:spcPts val="0"/>
                        </a:spcBef>
                        <a:spcAft>
                          <a:spcPts val="0"/>
                        </a:spcAft>
                      </a:pPr>
                      <a:r>
                        <a:rPr lang="en-US" sz="1100">
                          <a:effectLst/>
                        </a:rPr>
                        <a:t>3</a:t>
                      </a:r>
                      <a:endParaRPr lang="en-US" sz="1050">
                        <a:effectLst/>
                      </a:endParaRPr>
                    </a:p>
                    <a:p>
                      <a:pPr marL="0" marR="0">
                        <a:lnSpc>
                          <a:spcPct val="115000"/>
                        </a:lnSpc>
                        <a:spcBef>
                          <a:spcPts val="0"/>
                        </a:spcBef>
                        <a:spcAft>
                          <a:spcPts val="0"/>
                        </a:spcAft>
                      </a:pPr>
                      <a:r>
                        <a:rPr lang="en-US" sz="11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25</a:t>
                      </a:r>
                      <a:endParaRPr lang="en-US" sz="1050">
                        <a:effectLst/>
                      </a:endParaRPr>
                    </a:p>
                    <a:p>
                      <a:pPr marL="0" marR="0">
                        <a:lnSpc>
                          <a:spcPct val="115000"/>
                        </a:lnSpc>
                        <a:spcBef>
                          <a:spcPts val="0"/>
                        </a:spcBef>
                        <a:spcAft>
                          <a:spcPts val="0"/>
                        </a:spcAft>
                      </a:pPr>
                      <a:r>
                        <a:rPr lang="en-US" sz="1100">
                          <a:effectLst/>
                        </a:rPr>
                        <a:t>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just">
                        <a:spcBef>
                          <a:spcPts val="0"/>
                        </a:spcBef>
                        <a:spcAft>
                          <a:spcPts val="750"/>
                        </a:spcAft>
                      </a:pPr>
                      <a:r>
                        <a:rPr lang="en-US" sz="1100">
                          <a:effectLst/>
                        </a:rPr>
                        <a:t>Tạo ra cơ hội thăng tiến, học tập tại nước ngoài</a:t>
                      </a:r>
                      <a:endParaRPr lang="en-US" sz="1050">
                        <a:effectLst/>
                      </a:endParaRPr>
                    </a:p>
                    <a:p>
                      <a:pPr marL="0" marR="0" algn="just">
                        <a:spcBef>
                          <a:spcPts val="0"/>
                        </a:spcBef>
                        <a:spcAft>
                          <a:spcPts val="750"/>
                        </a:spcAft>
                      </a:pPr>
                      <a:r>
                        <a:rPr lang="en-US" sz="1100">
                          <a:effectLst/>
                        </a:rPr>
                        <a:t>Lắng nghe cán bộ, đánh giá và áp dụng cải tiến của họ vào công việc</a:t>
                      </a:r>
                      <a:endParaRPr lang="en-US" sz="1050">
                        <a:effectLst/>
                      </a:endParaRPr>
                    </a:p>
                    <a:p>
                      <a:pPr marL="0" marR="0">
                        <a:lnSpc>
                          <a:spcPct val="115000"/>
                        </a:lnSpc>
                        <a:spcBef>
                          <a:spcPts val="0"/>
                        </a:spcBef>
                        <a:spcAft>
                          <a:spcPts val="0"/>
                        </a:spcAft>
                      </a:pPr>
                      <a:r>
                        <a:rPr lang="en-US" sz="11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extLst>
                  <a:ext uri="{0D108BD9-81ED-4DB2-BD59-A6C34878D82A}">
                    <a16:rowId xmlns:a16="http://schemas.microsoft.com/office/drawing/2014/main" val="2392172819"/>
                  </a:ext>
                </a:extLst>
              </a:tr>
              <a:tr h="540996">
                <a:tc>
                  <a:txBody>
                    <a:bodyPr/>
                    <a:lstStyle/>
                    <a:p>
                      <a:pPr marL="0" marR="0" algn="ctr">
                        <a:lnSpc>
                          <a:spcPct val="115000"/>
                        </a:lnSpc>
                        <a:spcBef>
                          <a:spcPts val="0"/>
                        </a:spcBef>
                        <a:spcAft>
                          <a:spcPts val="0"/>
                        </a:spcAft>
                      </a:pPr>
                      <a:r>
                        <a:rPr lang="en-US" sz="7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a:effectLst/>
                        </a:rPr>
                        <a:t>Người dùng có thể không muốn sử dụng hoặc từ chối hệ thống mới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5</a:t>
                      </a:r>
                      <a:endParaRPr lang="en-US" sz="1050">
                        <a:effectLst/>
                      </a:endParaRPr>
                    </a:p>
                    <a:p>
                      <a:pPr marL="0" marR="0">
                        <a:lnSpc>
                          <a:spcPct val="115000"/>
                        </a:lnSpc>
                        <a:spcBef>
                          <a:spcPts val="0"/>
                        </a:spcBef>
                        <a:spcAft>
                          <a:spcPts val="0"/>
                        </a:spcAft>
                      </a:pPr>
                      <a:r>
                        <a:rPr lang="en-US" sz="1100">
                          <a:effectLst/>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5</a:t>
                      </a:r>
                      <a:endParaRPr lang="en-US" sz="1050">
                        <a:effectLst/>
                      </a:endParaRPr>
                    </a:p>
                    <a:p>
                      <a:pPr marL="0" marR="0">
                        <a:lnSpc>
                          <a:spcPct val="115000"/>
                        </a:lnSpc>
                        <a:spcBef>
                          <a:spcPts val="0"/>
                        </a:spcBef>
                        <a:spcAft>
                          <a:spcPts val="0"/>
                        </a:spcAft>
                      </a:pPr>
                      <a:r>
                        <a:rPr lang="en-US" sz="1100">
                          <a:effectLst/>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25</a:t>
                      </a:r>
                      <a:endParaRPr lang="en-US" sz="1050">
                        <a:effectLst/>
                      </a:endParaRPr>
                    </a:p>
                    <a:p>
                      <a:pPr marL="0" marR="0">
                        <a:lnSpc>
                          <a:spcPct val="115000"/>
                        </a:lnSpc>
                        <a:spcBef>
                          <a:spcPts val="0"/>
                        </a:spcBef>
                        <a:spcAft>
                          <a:spcPts val="0"/>
                        </a:spcAft>
                      </a:pPr>
                      <a:r>
                        <a:rPr lang="en-US" sz="1100">
                          <a:effectLst/>
                        </a:rPr>
                        <a:t>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a:effectLst/>
                        </a:rPr>
                        <a:t>Thuyết phục, tập huấn, tuyển nhân viên mới, định kỳ luân chuyển cán bộ giữa các phòng ban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extLst>
                  <a:ext uri="{0D108BD9-81ED-4DB2-BD59-A6C34878D82A}">
                    <a16:rowId xmlns:a16="http://schemas.microsoft.com/office/drawing/2014/main" val="65536658"/>
                  </a:ext>
                </a:extLst>
              </a:tr>
              <a:tr h="1680420">
                <a:tc>
                  <a:txBody>
                    <a:bodyPr/>
                    <a:lstStyle/>
                    <a:p>
                      <a:pPr marL="0" marR="0" algn="ctr">
                        <a:lnSpc>
                          <a:spcPct val="115000"/>
                        </a:lnSpc>
                        <a:spcBef>
                          <a:spcPts val="0"/>
                        </a:spcBef>
                        <a:spcAft>
                          <a:spcPts val="0"/>
                        </a:spcAft>
                      </a:pPr>
                      <a:r>
                        <a:rPr lang="en-US" sz="700">
                          <a:effectLst/>
                        </a:rPr>
                        <a:t>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a:effectLst/>
                        </a:rPr>
                        <a:t>Người dùng có thể không biết cách sử dụng hệ thống mới.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5</a:t>
                      </a:r>
                      <a:endParaRPr lang="en-US" sz="1050">
                        <a:effectLst/>
                      </a:endParaRPr>
                    </a:p>
                    <a:p>
                      <a:pPr marL="0" marR="0">
                        <a:lnSpc>
                          <a:spcPct val="115000"/>
                        </a:lnSpc>
                        <a:spcBef>
                          <a:spcPts val="0"/>
                        </a:spcBef>
                        <a:spcAft>
                          <a:spcPts val="0"/>
                        </a:spcAft>
                      </a:pPr>
                      <a:r>
                        <a:rPr lang="en-US" sz="11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5</a:t>
                      </a:r>
                      <a:endParaRPr lang="en-US" sz="1050">
                        <a:effectLst/>
                      </a:endParaRPr>
                    </a:p>
                    <a:p>
                      <a:pPr marL="0" marR="0">
                        <a:lnSpc>
                          <a:spcPct val="115000"/>
                        </a:lnSpc>
                        <a:spcBef>
                          <a:spcPts val="0"/>
                        </a:spcBef>
                        <a:spcAft>
                          <a:spcPts val="0"/>
                        </a:spcAft>
                      </a:pPr>
                      <a:r>
                        <a:rPr lang="en-US" sz="1100">
                          <a:effectLst/>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nSpc>
                          <a:spcPct val="115000"/>
                        </a:lnSpc>
                        <a:spcBef>
                          <a:spcPts val="0"/>
                        </a:spcBef>
                        <a:spcAft>
                          <a:spcPts val="0"/>
                        </a:spcAft>
                      </a:pPr>
                      <a:r>
                        <a:rPr lang="en-US" sz="1100" strike="sngStrike">
                          <a:effectLst/>
                        </a:rPr>
                        <a:t>25</a:t>
                      </a:r>
                      <a:endParaRPr lang="en-US" sz="1050">
                        <a:effectLst/>
                      </a:endParaRPr>
                    </a:p>
                    <a:p>
                      <a:pPr marL="0" marR="0">
                        <a:lnSpc>
                          <a:spcPct val="115000"/>
                        </a:lnSpc>
                        <a:spcBef>
                          <a:spcPts val="0"/>
                        </a:spcBef>
                        <a:spcAft>
                          <a:spcPts val="0"/>
                        </a:spcAft>
                      </a:pPr>
                      <a:r>
                        <a:rPr lang="en-US" sz="1100">
                          <a:effectLst/>
                        </a:rPr>
                        <a:t>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tc>
                  <a:txBody>
                    <a:bodyPr/>
                    <a:lstStyle/>
                    <a:p>
                      <a:pPr marL="0" marR="0" algn="just">
                        <a:spcBef>
                          <a:spcPts val="0"/>
                        </a:spcBef>
                        <a:spcAft>
                          <a:spcPts val="750"/>
                        </a:spcAft>
                      </a:pPr>
                      <a:r>
                        <a:rPr lang="en-US" sz="1100" dirty="0">
                          <a:effectLst/>
                        </a:rPr>
                        <a:t>1. </a:t>
                      </a:r>
                      <a:r>
                        <a:rPr lang="en-US" sz="1100" dirty="0" err="1">
                          <a:effectLst/>
                        </a:rPr>
                        <a:t>Thực</a:t>
                      </a:r>
                      <a:r>
                        <a:rPr lang="en-US" sz="1100" dirty="0">
                          <a:effectLst/>
                        </a:rPr>
                        <a:t> </a:t>
                      </a:r>
                      <a:r>
                        <a:rPr lang="en-US" sz="1100" dirty="0" err="1">
                          <a:effectLst/>
                        </a:rPr>
                        <a:t>hiện</a:t>
                      </a:r>
                      <a:r>
                        <a:rPr lang="en-US" sz="1100" dirty="0">
                          <a:effectLst/>
                        </a:rPr>
                        <a:t> </a:t>
                      </a:r>
                      <a:r>
                        <a:rPr lang="en-US" sz="1100" dirty="0" err="1">
                          <a:effectLst/>
                        </a:rPr>
                        <a:t>đào</a:t>
                      </a:r>
                      <a:r>
                        <a:rPr lang="en-US" sz="1100" dirty="0">
                          <a:effectLst/>
                        </a:rPr>
                        <a:t> </a:t>
                      </a:r>
                      <a:r>
                        <a:rPr lang="en-US" sz="1100" dirty="0" err="1">
                          <a:effectLst/>
                        </a:rPr>
                        <a:t>tạo</a:t>
                      </a:r>
                      <a:r>
                        <a:rPr lang="en-US" sz="1100" dirty="0">
                          <a:effectLst/>
                        </a:rPr>
                        <a:t> </a:t>
                      </a:r>
                      <a:r>
                        <a:rPr lang="en-US" sz="1100" dirty="0" err="1">
                          <a:effectLst/>
                        </a:rPr>
                        <a:t>và</a:t>
                      </a:r>
                      <a:r>
                        <a:rPr lang="en-US" sz="1100" dirty="0">
                          <a:effectLst/>
                        </a:rPr>
                        <a:t> </a:t>
                      </a:r>
                      <a:r>
                        <a:rPr lang="en-US" sz="1100" dirty="0" err="1">
                          <a:effectLst/>
                        </a:rPr>
                        <a:t>hỗ</a:t>
                      </a:r>
                      <a:r>
                        <a:rPr lang="en-US" sz="1100" dirty="0">
                          <a:effectLst/>
                        </a:rPr>
                        <a:t> </a:t>
                      </a:r>
                      <a:r>
                        <a:rPr lang="en-US" sz="1100" dirty="0" err="1">
                          <a:effectLst/>
                        </a:rPr>
                        <a:t>trợ</a:t>
                      </a:r>
                      <a:r>
                        <a:rPr lang="en-US" sz="1100" dirty="0">
                          <a:effectLst/>
                        </a:rPr>
                        <a:t> </a:t>
                      </a:r>
                      <a:r>
                        <a:rPr lang="en-US" sz="1100" dirty="0" err="1">
                          <a:effectLst/>
                        </a:rPr>
                        <a:t>người</a:t>
                      </a:r>
                      <a:r>
                        <a:rPr lang="en-US" sz="1100" dirty="0">
                          <a:effectLst/>
                        </a:rPr>
                        <a:t> </a:t>
                      </a:r>
                      <a:r>
                        <a:rPr lang="en-US" sz="1100" dirty="0" err="1">
                          <a:effectLst/>
                        </a:rPr>
                        <a:t>sử</a:t>
                      </a:r>
                      <a:r>
                        <a:rPr lang="en-US" sz="1100" dirty="0">
                          <a:effectLst/>
                        </a:rPr>
                        <a:t> </a:t>
                      </a:r>
                      <a:r>
                        <a:rPr lang="en-US" sz="1100" dirty="0" err="1">
                          <a:effectLst/>
                        </a:rPr>
                        <a:t>dụng</a:t>
                      </a:r>
                      <a:r>
                        <a:rPr lang="en-US" sz="1100" dirty="0">
                          <a:effectLst/>
                        </a:rPr>
                        <a:t>, </a:t>
                      </a:r>
                      <a:r>
                        <a:rPr lang="en-US" sz="1100" dirty="0" err="1">
                          <a:effectLst/>
                        </a:rPr>
                        <a:t>cung</a:t>
                      </a:r>
                      <a:r>
                        <a:rPr lang="en-US" sz="1100" dirty="0">
                          <a:effectLst/>
                        </a:rPr>
                        <a:t> </a:t>
                      </a:r>
                      <a:r>
                        <a:rPr lang="en-US" sz="1100" dirty="0" err="1">
                          <a:effectLst/>
                        </a:rPr>
                        <a:t>cấp</a:t>
                      </a:r>
                      <a:r>
                        <a:rPr lang="en-US" sz="1100" dirty="0">
                          <a:effectLst/>
                        </a:rPr>
                        <a:t> </a:t>
                      </a:r>
                      <a:r>
                        <a:rPr lang="en-US" sz="1100" dirty="0" err="1">
                          <a:effectLst/>
                        </a:rPr>
                        <a:t>kiến</a:t>
                      </a:r>
                      <a:r>
                        <a:rPr lang="en-US" sz="1100" dirty="0">
                          <a:effectLst/>
                        </a:rPr>
                        <a:t> </a:t>
                      </a:r>
                      <a:r>
                        <a:rPr lang="en-US" sz="1100" dirty="0" err="1">
                          <a:effectLst/>
                        </a:rPr>
                        <a:t>thức</a:t>
                      </a:r>
                      <a:r>
                        <a:rPr lang="en-US" sz="1100" dirty="0">
                          <a:effectLst/>
                        </a:rPr>
                        <a:t> </a:t>
                      </a:r>
                      <a:r>
                        <a:rPr lang="en-US" sz="1100" dirty="0" err="1">
                          <a:effectLst/>
                        </a:rPr>
                        <a:t>về</a:t>
                      </a:r>
                      <a:r>
                        <a:rPr lang="en-US" sz="1100" dirty="0">
                          <a:effectLst/>
                        </a:rPr>
                        <a:t> </a:t>
                      </a:r>
                      <a:r>
                        <a:rPr lang="en-US" sz="1100" dirty="0" err="1">
                          <a:effectLst/>
                        </a:rPr>
                        <a:t>hệ</a:t>
                      </a:r>
                      <a:r>
                        <a:rPr lang="en-US" sz="1100" dirty="0">
                          <a:effectLst/>
                        </a:rPr>
                        <a:t> </a:t>
                      </a:r>
                      <a:r>
                        <a:rPr lang="en-US" sz="1100" dirty="0" err="1">
                          <a:effectLst/>
                        </a:rPr>
                        <a:t>thống</a:t>
                      </a:r>
                      <a:r>
                        <a:rPr lang="en-US" sz="1100" dirty="0">
                          <a:effectLst/>
                        </a:rPr>
                        <a:t> </a:t>
                      </a:r>
                      <a:r>
                        <a:rPr lang="en-US" sz="1100" dirty="0" err="1">
                          <a:effectLst/>
                        </a:rPr>
                        <a:t>mới</a:t>
                      </a:r>
                      <a:endParaRPr lang="en-US" sz="1050" dirty="0">
                        <a:effectLst/>
                      </a:endParaRPr>
                    </a:p>
                    <a:p>
                      <a:pPr marL="0" marR="0" algn="just">
                        <a:spcBef>
                          <a:spcPts val="0"/>
                        </a:spcBef>
                        <a:spcAft>
                          <a:spcPts val="750"/>
                        </a:spcAft>
                      </a:pPr>
                      <a:r>
                        <a:rPr lang="en-US" sz="1100" dirty="0">
                          <a:effectLst/>
                        </a:rPr>
                        <a:t>2. </a:t>
                      </a:r>
                      <a:r>
                        <a:rPr lang="en-US" sz="1100" dirty="0" err="1">
                          <a:effectLst/>
                        </a:rPr>
                        <a:t>Biên</a:t>
                      </a:r>
                      <a:r>
                        <a:rPr lang="en-US" sz="1100" dirty="0">
                          <a:effectLst/>
                        </a:rPr>
                        <a:t> </a:t>
                      </a:r>
                      <a:r>
                        <a:rPr lang="en-US" sz="1100" dirty="0" err="1">
                          <a:effectLst/>
                        </a:rPr>
                        <a:t>soạn</a:t>
                      </a:r>
                      <a:r>
                        <a:rPr lang="en-US" sz="1100" dirty="0">
                          <a:effectLst/>
                        </a:rPr>
                        <a:t>, </a:t>
                      </a:r>
                      <a:r>
                        <a:rPr lang="en-US" sz="1100" dirty="0" err="1">
                          <a:effectLst/>
                        </a:rPr>
                        <a:t>tập</a:t>
                      </a:r>
                      <a:r>
                        <a:rPr lang="en-US" sz="1100" dirty="0">
                          <a:effectLst/>
                        </a:rPr>
                        <a:t> </a:t>
                      </a:r>
                      <a:r>
                        <a:rPr lang="en-US" sz="1100" dirty="0" err="1">
                          <a:effectLst/>
                        </a:rPr>
                        <a:t>hợp</a:t>
                      </a:r>
                      <a:r>
                        <a:rPr lang="en-US" sz="1100" dirty="0">
                          <a:effectLst/>
                        </a:rPr>
                        <a:t> </a:t>
                      </a:r>
                      <a:r>
                        <a:rPr lang="en-US" sz="1100" dirty="0" err="1">
                          <a:effectLst/>
                        </a:rPr>
                        <a:t>đầy</a:t>
                      </a:r>
                      <a:r>
                        <a:rPr lang="en-US" sz="1100" dirty="0">
                          <a:effectLst/>
                        </a:rPr>
                        <a:t> </a:t>
                      </a:r>
                      <a:r>
                        <a:rPr lang="en-US" sz="1100" dirty="0" err="1">
                          <a:effectLst/>
                        </a:rPr>
                        <a:t>đủ</a:t>
                      </a:r>
                      <a:r>
                        <a:rPr lang="en-US" sz="1100" dirty="0">
                          <a:effectLst/>
                        </a:rPr>
                        <a:t> </a:t>
                      </a:r>
                      <a:r>
                        <a:rPr lang="en-US" sz="1100" dirty="0" err="1">
                          <a:effectLst/>
                        </a:rPr>
                        <a:t>tài</a:t>
                      </a:r>
                      <a:r>
                        <a:rPr lang="en-US" sz="1100" dirty="0">
                          <a:effectLst/>
                        </a:rPr>
                        <a:t> </a:t>
                      </a:r>
                      <a:r>
                        <a:rPr lang="en-US" sz="1100" dirty="0" err="1">
                          <a:effectLst/>
                        </a:rPr>
                        <a:t>liệu</a:t>
                      </a:r>
                      <a:r>
                        <a:rPr lang="en-US" sz="1100" dirty="0">
                          <a:effectLst/>
                        </a:rPr>
                        <a:t> </a:t>
                      </a:r>
                      <a:r>
                        <a:rPr lang="en-US" sz="1100" dirty="0" err="1">
                          <a:effectLst/>
                        </a:rPr>
                        <a:t>tập</a:t>
                      </a:r>
                      <a:r>
                        <a:rPr lang="en-US" sz="1100" dirty="0">
                          <a:effectLst/>
                        </a:rPr>
                        <a:t> </a:t>
                      </a:r>
                      <a:r>
                        <a:rPr lang="en-US" sz="1100" dirty="0" err="1">
                          <a:effectLst/>
                        </a:rPr>
                        <a:t>huấn</a:t>
                      </a:r>
                      <a:r>
                        <a:rPr lang="en-US" sz="1100" dirty="0">
                          <a:effectLst/>
                        </a:rPr>
                        <a:t>.</a:t>
                      </a:r>
                      <a:endParaRPr lang="en-US" sz="1050" dirty="0">
                        <a:effectLst/>
                      </a:endParaRPr>
                    </a:p>
                    <a:p>
                      <a:pPr marL="0" marR="0" algn="just">
                        <a:spcBef>
                          <a:spcPts val="0"/>
                        </a:spcBef>
                        <a:spcAft>
                          <a:spcPts val="750"/>
                        </a:spcAft>
                      </a:pPr>
                      <a:r>
                        <a:rPr lang="en-US" sz="1100" dirty="0">
                          <a:effectLst/>
                        </a:rPr>
                        <a:t>3. </a:t>
                      </a:r>
                      <a:r>
                        <a:rPr lang="en-US" sz="1100" dirty="0" err="1">
                          <a:effectLst/>
                        </a:rPr>
                        <a:t>Thường</a:t>
                      </a:r>
                      <a:r>
                        <a:rPr lang="en-US" sz="1100" dirty="0">
                          <a:effectLst/>
                        </a:rPr>
                        <a:t> </a:t>
                      </a:r>
                      <a:r>
                        <a:rPr lang="en-US" sz="1100" dirty="0" err="1">
                          <a:effectLst/>
                        </a:rPr>
                        <a:t>xuyên</a:t>
                      </a:r>
                      <a:r>
                        <a:rPr lang="en-US" sz="1100" dirty="0">
                          <a:effectLst/>
                        </a:rPr>
                        <a:t> </a:t>
                      </a:r>
                      <a:r>
                        <a:rPr lang="en-US" sz="1100" dirty="0" err="1">
                          <a:effectLst/>
                        </a:rPr>
                        <a:t>theo</a:t>
                      </a:r>
                      <a:r>
                        <a:rPr lang="en-US" sz="1100" dirty="0">
                          <a:effectLst/>
                        </a:rPr>
                        <a:t> </a:t>
                      </a:r>
                      <a:r>
                        <a:rPr lang="en-US" sz="1100" dirty="0" err="1">
                          <a:effectLst/>
                        </a:rPr>
                        <a:t>dõi</a:t>
                      </a:r>
                      <a:r>
                        <a:rPr lang="en-US" sz="1100" dirty="0">
                          <a:effectLst/>
                        </a:rPr>
                        <a:t>, </a:t>
                      </a:r>
                      <a:r>
                        <a:rPr lang="en-US" sz="1100" dirty="0" err="1">
                          <a:effectLst/>
                        </a:rPr>
                        <a:t>giám</a:t>
                      </a:r>
                      <a:r>
                        <a:rPr lang="en-US" sz="1100" dirty="0">
                          <a:effectLst/>
                        </a:rPr>
                        <a:t> </a:t>
                      </a:r>
                      <a:r>
                        <a:rPr lang="en-US" sz="1100" dirty="0" err="1">
                          <a:effectLst/>
                        </a:rPr>
                        <a:t>sát</a:t>
                      </a:r>
                      <a:r>
                        <a:rPr lang="en-US" sz="1100" dirty="0">
                          <a:effectLst/>
                        </a:rPr>
                        <a:t> </a:t>
                      </a:r>
                      <a:r>
                        <a:rPr lang="en-US" sz="1100" dirty="0" err="1">
                          <a:effectLst/>
                        </a:rPr>
                        <a:t>việc</a:t>
                      </a:r>
                      <a:r>
                        <a:rPr lang="en-US" sz="1100" dirty="0">
                          <a:effectLst/>
                        </a:rPr>
                        <a:t> </a:t>
                      </a:r>
                      <a:r>
                        <a:rPr lang="en-US" sz="1100" dirty="0" err="1">
                          <a:effectLst/>
                        </a:rPr>
                        <a:t>hiểu</a:t>
                      </a:r>
                      <a:r>
                        <a:rPr lang="en-US" sz="1100" dirty="0">
                          <a:effectLst/>
                        </a:rPr>
                        <a:t> </a:t>
                      </a:r>
                      <a:r>
                        <a:rPr lang="en-US" sz="1100" dirty="0" err="1">
                          <a:effectLst/>
                        </a:rPr>
                        <a:t>và</a:t>
                      </a:r>
                      <a:r>
                        <a:rPr lang="en-US" sz="1100" dirty="0">
                          <a:effectLst/>
                        </a:rPr>
                        <a:t> </a:t>
                      </a:r>
                      <a:r>
                        <a:rPr lang="en-US" sz="1100" dirty="0" err="1">
                          <a:effectLst/>
                        </a:rPr>
                        <a:t>chấp</a:t>
                      </a:r>
                      <a:r>
                        <a:rPr lang="en-US" sz="1100" dirty="0">
                          <a:effectLst/>
                        </a:rPr>
                        <a:t> </a:t>
                      </a:r>
                      <a:r>
                        <a:rPr lang="en-US" sz="1100" dirty="0" err="1">
                          <a:effectLst/>
                        </a:rPr>
                        <a:t>nhận</a:t>
                      </a:r>
                      <a:r>
                        <a:rPr lang="en-US" sz="1100" dirty="0">
                          <a:effectLst/>
                        </a:rPr>
                        <a:t> </a:t>
                      </a:r>
                      <a:r>
                        <a:rPr lang="en-US" sz="1100" dirty="0" err="1">
                          <a:effectLst/>
                        </a:rPr>
                        <a:t>hệ</a:t>
                      </a:r>
                      <a:r>
                        <a:rPr lang="en-US" sz="1100" dirty="0">
                          <a:effectLst/>
                        </a:rPr>
                        <a:t> </a:t>
                      </a:r>
                      <a:r>
                        <a:rPr lang="en-US" sz="1100" dirty="0" err="1">
                          <a:effectLst/>
                        </a:rPr>
                        <a:t>thống</a:t>
                      </a:r>
                      <a:r>
                        <a:rPr lang="en-US" sz="1100" dirty="0">
                          <a:effectLst/>
                        </a:rPr>
                        <a:t> </a:t>
                      </a:r>
                      <a:r>
                        <a:rPr lang="en-US" sz="1100" dirty="0" err="1">
                          <a:effectLst/>
                        </a:rPr>
                        <a:t>mới</a:t>
                      </a:r>
                      <a:r>
                        <a:rPr lang="en-US" sz="1100" dirty="0">
                          <a:effectLst/>
                        </a:rPr>
                        <a:t> (</a:t>
                      </a:r>
                      <a:r>
                        <a:rPr lang="en-US" sz="1100" dirty="0" err="1">
                          <a:effectLst/>
                        </a:rPr>
                        <a:t>thông</a:t>
                      </a:r>
                      <a:r>
                        <a:rPr lang="en-US" sz="1100" dirty="0">
                          <a:effectLst/>
                        </a:rPr>
                        <a:t> qua </a:t>
                      </a:r>
                      <a:r>
                        <a:rPr lang="en-US" sz="1100" dirty="0" err="1">
                          <a:effectLst/>
                        </a:rPr>
                        <a:t>các</a:t>
                      </a:r>
                      <a:r>
                        <a:rPr lang="en-US" sz="1100" dirty="0">
                          <a:effectLst/>
                        </a:rPr>
                        <a:t> </a:t>
                      </a:r>
                      <a:r>
                        <a:rPr lang="en-US" sz="1100" dirty="0" err="1">
                          <a:effectLst/>
                        </a:rPr>
                        <a:t>ứng</a:t>
                      </a:r>
                      <a:r>
                        <a:rPr lang="en-US" sz="1100" dirty="0">
                          <a:effectLst/>
                        </a:rPr>
                        <a:t> </a:t>
                      </a:r>
                      <a:r>
                        <a:rPr lang="en-US" sz="1100" dirty="0" err="1">
                          <a:effectLst/>
                        </a:rPr>
                        <a:t>dụng</a:t>
                      </a:r>
                      <a:r>
                        <a:rPr lang="en-US" sz="1100" dirty="0">
                          <a:effectLst/>
                        </a:rPr>
                        <a:t> </a:t>
                      </a:r>
                      <a:r>
                        <a:rPr lang="en-US" sz="1100" dirty="0" err="1">
                          <a:effectLst/>
                        </a:rPr>
                        <a:t>hỗ</a:t>
                      </a:r>
                      <a:r>
                        <a:rPr lang="en-US" sz="1100" dirty="0">
                          <a:effectLst/>
                        </a:rPr>
                        <a:t> </a:t>
                      </a:r>
                      <a:r>
                        <a:rPr lang="en-US" sz="1100" dirty="0" err="1">
                          <a:effectLst/>
                        </a:rPr>
                        <a:t>trợ</a:t>
                      </a:r>
                      <a:r>
                        <a:rPr lang="en-US" sz="1100" dirty="0">
                          <a:effectLst/>
                        </a:rPr>
                        <a:t>, </a:t>
                      </a:r>
                      <a:r>
                        <a:rPr lang="en-US" sz="1100" dirty="0" err="1">
                          <a:effectLst/>
                        </a:rPr>
                        <a:t>thực</a:t>
                      </a:r>
                      <a:r>
                        <a:rPr lang="en-US" sz="1100" dirty="0">
                          <a:effectLst/>
                        </a:rPr>
                        <a:t> </a:t>
                      </a:r>
                      <a:r>
                        <a:rPr lang="en-US" sz="1100" dirty="0" err="1">
                          <a:effectLst/>
                        </a:rPr>
                        <a:t>hiện</a:t>
                      </a:r>
                      <a:r>
                        <a:rPr lang="en-US" sz="1100" dirty="0">
                          <a:effectLst/>
                        </a:rPr>
                        <a:t> </a:t>
                      </a:r>
                      <a:r>
                        <a:rPr lang="en-US" sz="1100" dirty="0" err="1">
                          <a:effectLst/>
                        </a:rPr>
                        <a:t>khảo</a:t>
                      </a:r>
                      <a:r>
                        <a:rPr lang="en-US" sz="1100" dirty="0">
                          <a:effectLst/>
                        </a:rPr>
                        <a:t> </a:t>
                      </a:r>
                      <a:r>
                        <a:rPr lang="en-US" sz="1100" dirty="0" err="1">
                          <a:effectLst/>
                        </a:rPr>
                        <a:t>sát</a:t>
                      </a:r>
                      <a:r>
                        <a:rPr lang="en-US" sz="1100" dirty="0">
                          <a:effectLst/>
                        </a:rPr>
                        <a:t>), </a:t>
                      </a:r>
                      <a:r>
                        <a:rPr lang="en-US" sz="1100" dirty="0" err="1">
                          <a:effectLst/>
                        </a:rPr>
                        <a:t>điều</a:t>
                      </a:r>
                      <a:r>
                        <a:rPr lang="en-US" sz="1100" dirty="0">
                          <a:effectLst/>
                        </a:rPr>
                        <a:t> </a:t>
                      </a:r>
                      <a:r>
                        <a:rPr lang="en-US" sz="1100" dirty="0" err="1">
                          <a:effectLst/>
                        </a:rPr>
                        <a:t>chỉnh</a:t>
                      </a:r>
                      <a:r>
                        <a:rPr lang="en-US" sz="1100" dirty="0">
                          <a:effectLst/>
                        </a:rPr>
                        <a:t> </a:t>
                      </a:r>
                      <a:r>
                        <a:rPr lang="en-US" sz="1100" dirty="0" err="1">
                          <a:effectLst/>
                        </a:rPr>
                        <a:t>việc</a:t>
                      </a:r>
                      <a:r>
                        <a:rPr lang="en-US" sz="1100" dirty="0">
                          <a:effectLst/>
                        </a:rPr>
                        <a:t> </a:t>
                      </a:r>
                      <a:r>
                        <a:rPr lang="en-US" sz="1100" dirty="0" err="1">
                          <a:effectLst/>
                        </a:rPr>
                        <a:t>tập</a:t>
                      </a:r>
                      <a:r>
                        <a:rPr lang="en-US" sz="1100" dirty="0">
                          <a:effectLst/>
                        </a:rPr>
                        <a:t> </a:t>
                      </a:r>
                      <a:r>
                        <a:rPr lang="en-US" sz="1100" dirty="0" err="1">
                          <a:effectLst/>
                        </a:rPr>
                        <a:t>huấn</a:t>
                      </a:r>
                      <a:r>
                        <a:rPr lang="en-US" sz="1100" dirty="0">
                          <a:effectLst/>
                        </a:rPr>
                        <a:t> </a:t>
                      </a:r>
                      <a:r>
                        <a:rPr lang="en-US" sz="1100" dirty="0" err="1">
                          <a:effectLst/>
                        </a:rPr>
                        <a:t>dựa</a:t>
                      </a:r>
                      <a:r>
                        <a:rPr lang="en-US" sz="1100" dirty="0">
                          <a:effectLst/>
                        </a:rPr>
                        <a:t> </a:t>
                      </a:r>
                      <a:r>
                        <a:rPr lang="en-US" sz="1100" dirty="0" err="1">
                          <a:effectLst/>
                        </a:rPr>
                        <a:t>trên</a:t>
                      </a:r>
                      <a:r>
                        <a:rPr lang="en-US" sz="1100" dirty="0">
                          <a:effectLst/>
                        </a:rPr>
                        <a:t> </a:t>
                      </a:r>
                      <a:r>
                        <a:rPr lang="en-US" sz="1100" dirty="0" err="1">
                          <a:effectLst/>
                        </a:rPr>
                        <a:t>các</a:t>
                      </a:r>
                      <a:r>
                        <a:rPr lang="en-US" sz="1100" dirty="0">
                          <a:effectLst/>
                        </a:rPr>
                        <a:t> </a:t>
                      </a:r>
                      <a:r>
                        <a:rPr lang="en-US" sz="1100" dirty="0" err="1">
                          <a:effectLst/>
                        </a:rPr>
                        <a:t>kết</a:t>
                      </a:r>
                      <a:r>
                        <a:rPr lang="en-US" sz="1100" dirty="0">
                          <a:effectLst/>
                        </a:rPr>
                        <a:t> </a:t>
                      </a:r>
                      <a:r>
                        <a:rPr lang="en-US" sz="1100" dirty="0" err="1">
                          <a:effectLst/>
                        </a:rPr>
                        <a:t>quả</a:t>
                      </a:r>
                      <a:r>
                        <a:rPr lang="en-US" sz="1100" dirty="0">
                          <a:effectLst/>
                        </a:rPr>
                        <a:t> </a:t>
                      </a:r>
                      <a:r>
                        <a:rPr lang="en-US" sz="1100" dirty="0" err="1">
                          <a:effectLst/>
                        </a:rPr>
                        <a:t>đánh</a:t>
                      </a:r>
                      <a:r>
                        <a:rPr lang="en-US" sz="1100" dirty="0">
                          <a:effectLst/>
                        </a:rPr>
                        <a:t> </a:t>
                      </a:r>
                      <a:r>
                        <a:rPr lang="en-US" sz="1100" dirty="0" err="1">
                          <a:effectLst/>
                        </a:rPr>
                        <a:t>giá</a:t>
                      </a:r>
                      <a:r>
                        <a:rPr lang="en-US" sz="1100" dirty="0">
                          <a:effectLst/>
                        </a:rPr>
                        <a:t> </a:t>
                      </a:r>
                      <a:r>
                        <a:rPr lang="en-US" sz="1100" dirty="0" err="1">
                          <a:effectLst/>
                        </a:rPr>
                        <a:t>này</a:t>
                      </a:r>
                      <a:r>
                        <a:rPr lang="en-US" sz="1100" dirty="0">
                          <a:effectLst/>
                        </a:rPr>
                        <a:t>.</a:t>
                      </a:r>
                      <a:endParaRPr lang="en-US" sz="1050" dirty="0">
                        <a:effectLst/>
                      </a:endParaRPr>
                    </a:p>
                    <a:p>
                      <a:pPr marL="0" marR="0" algn="just">
                        <a:spcBef>
                          <a:spcPts val="0"/>
                        </a:spcBef>
                        <a:spcAft>
                          <a:spcPts val="750"/>
                        </a:spcAft>
                      </a:pPr>
                      <a:r>
                        <a:rPr lang="en-US" sz="1100" dirty="0">
                          <a:effectLst/>
                        </a:rPr>
                        <a:t>4. </a:t>
                      </a:r>
                      <a:r>
                        <a:rPr lang="en-US" sz="1100" dirty="0" err="1">
                          <a:effectLst/>
                        </a:rPr>
                        <a:t>Truyền</a:t>
                      </a:r>
                      <a:r>
                        <a:rPr lang="en-US" sz="1100" dirty="0">
                          <a:effectLst/>
                        </a:rPr>
                        <a:t> </a:t>
                      </a:r>
                      <a:r>
                        <a:rPr lang="en-US" sz="1100" dirty="0" err="1">
                          <a:effectLst/>
                        </a:rPr>
                        <a:t>thông</a:t>
                      </a:r>
                      <a:r>
                        <a:rPr lang="en-US" sz="1100" dirty="0">
                          <a:effectLst/>
                        </a:rPr>
                        <a:t> </a:t>
                      </a:r>
                      <a:r>
                        <a:rPr lang="en-US" sz="1100" dirty="0" err="1">
                          <a:effectLst/>
                        </a:rPr>
                        <a:t>rõ</a:t>
                      </a:r>
                      <a:r>
                        <a:rPr lang="en-US" sz="1100" dirty="0">
                          <a:effectLst/>
                        </a:rPr>
                        <a:t> </a:t>
                      </a:r>
                      <a:r>
                        <a:rPr lang="en-US" sz="1100" dirty="0" err="1">
                          <a:effectLst/>
                        </a:rPr>
                        <a:t>ràng</a:t>
                      </a:r>
                      <a:r>
                        <a:rPr lang="en-US" sz="1100" dirty="0">
                          <a:effectLst/>
                        </a:rPr>
                        <a:t> </a:t>
                      </a:r>
                      <a:r>
                        <a:rPr lang="en-US" sz="1100" dirty="0" err="1">
                          <a:effectLst/>
                        </a:rPr>
                        <a:t>về</a:t>
                      </a:r>
                      <a:r>
                        <a:rPr lang="en-US" sz="1100" dirty="0">
                          <a:effectLst/>
                        </a:rPr>
                        <a:t> </a:t>
                      </a:r>
                      <a:r>
                        <a:rPr lang="en-US" sz="1100" dirty="0" err="1">
                          <a:effectLst/>
                        </a:rPr>
                        <a:t>hệ</a:t>
                      </a:r>
                      <a:r>
                        <a:rPr lang="en-US" sz="1100" dirty="0">
                          <a:effectLst/>
                        </a:rPr>
                        <a:t> </a:t>
                      </a:r>
                      <a:r>
                        <a:rPr lang="en-US" sz="1100" dirty="0" err="1">
                          <a:effectLst/>
                        </a:rPr>
                        <a:t>thống</a:t>
                      </a:r>
                      <a:r>
                        <a:rPr lang="en-US" sz="1100" dirty="0">
                          <a:effectLst/>
                        </a:rPr>
                        <a:t> </a:t>
                      </a:r>
                      <a:r>
                        <a:rPr lang="en-US" sz="1100" dirty="0" err="1">
                          <a:effectLst/>
                        </a:rPr>
                        <a:t>mới</a:t>
                      </a:r>
                      <a:r>
                        <a:rPr lang="en-US" sz="1100" dirty="0">
                          <a:effectLst/>
                        </a:rPr>
                        <a:t> </a:t>
                      </a:r>
                      <a:r>
                        <a:rPr lang="en-US" sz="1100" dirty="0" err="1">
                          <a:effectLst/>
                        </a:rPr>
                        <a:t>tới</a:t>
                      </a:r>
                      <a:r>
                        <a:rPr lang="en-US" sz="1100" dirty="0">
                          <a:effectLst/>
                        </a:rPr>
                        <a:t> </a:t>
                      </a:r>
                      <a:r>
                        <a:rPr lang="en-US" sz="1100" dirty="0" err="1">
                          <a:effectLst/>
                        </a:rPr>
                        <a:t>nhân</a:t>
                      </a:r>
                      <a:r>
                        <a:rPr lang="en-US" sz="1100" dirty="0">
                          <a:effectLst/>
                        </a:rPr>
                        <a:t> </a:t>
                      </a:r>
                      <a:r>
                        <a:rPr lang="en-US" sz="1100" dirty="0" err="1">
                          <a:effectLst/>
                        </a:rPr>
                        <a:t>viên</a:t>
                      </a:r>
                      <a:r>
                        <a:rPr lang="en-US" sz="1100" dirty="0">
                          <a:effectLst/>
                        </a:rPr>
                        <a:t>, </a:t>
                      </a:r>
                      <a:r>
                        <a:rPr lang="en-US" sz="1100" dirty="0" err="1">
                          <a:effectLst/>
                        </a:rPr>
                        <a:t>nhấn</a:t>
                      </a:r>
                      <a:r>
                        <a:rPr lang="en-US" sz="1100" dirty="0">
                          <a:effectLst/>
                        </a:rPr>
                        <a:t> </a:t>
                      </a:r>
                      <a:r>
                        <a:rPr lang="en-US" sz="1100" dirty="0" err="1">
                          <a:effectLst/>
                        </a:rPr>
                        <a:t>mạnh</a:t>
                      </a:r>
                      <a:r>
                        <a:rPr lang="en-US" sz="1100" dirty="0">
                          <a:effectLst/>
                        </a:rPr>
                        <a:t> </a:t>
                      </a:r>
                      <a:r>
                        <a:rPr lang="en-US" sz="1100" dirty="0" err="1">
                          <a:effectLst/>
                        </a:rPr>
                        <a:t>việc</a:t>
                      </a:r>
                      <a:r>
                        <a:rPr lang="en-US" sz="1100" dirty="0">
                          <a:effectLst/>
                        </a:rPr>
                        <a:t> </a:t>
                      </a:r>
                      <a:r>
                        <a:rPr lang="en-US" sz="1100" dirty="0" err="1">
                          <a:effectLst/>
                        </a:rPr>
                        <a:t>nhân</a:t>
                      </a:r>
                      <a:r>
                        <a:rPr lang="en-US" sz="1100" dirty="0">
                          <a:effectLst/>
                        </a:rPr>
                        <a:t> </a:t>
                      </a:r>
                      <a:r>
                        <a:rPr lang="en-US" sz="1100" dirty="0" err="1">
                          <a:effectLst/>
                        </a:rPr>
                        <a:t>viên</a:t>
                      </a:r>
                      <a:r>
                        <a:rPr lang="en-US" sz="1100" dirty="0">
                          <a:effectLst/>
                        </a:rPr>
                        <a:t> </a:t>
                      </a:r>
                      <a:r>
                        <a:rPr lang="en-US" sz="1100" dirty="0" err="1">
                          <a:effectLst/>
                        </a:rPr>
                        <a:t>sẽ</a:t>
                      </a:r>
                      <a:r>
                        <a:rPr lang="en-US" sz="1100" dirty="0">
                          <a:effectLst/>
                        </a:rPr>
                        <a:t> </a:t>
                      </a:r>
                      <a:r>
                        <a:rPr lang="en-US" sz="1100" dirty="0" err="1">
                          <a:effectLst/>
                        </a:rPr>
                        <a:t>tham</a:t>
                      </a:r>
                      <a:r>
                        <a:rPr lang="en-US" sz="1100" dirty="0">
                          <a:effectLst/>
                        </a:rPr>
                        <a:t> </a:t>
                      </a:r>
                      <a:r>
                        <a:rPr lang="en-US" sz="1100" dirty="0" err="1">
                          <a:effectLst/>
                        </a:rPr>
                        <a:t>gia</a:t>
                      </a:r>
                      <a:r>
                        <a:rPr lang="en-US" sz="1100" dirty="0">
                          <a:effectLst/>
                        </a:rPr>
                        <a:t> </a:t>
                      </a:r>
                      <a:r>
                        <a:rPr lang="en-US" sz="1100" dirty="0" err="1">
                          <a:effectLst/>
                        </a:rPr>
                        <a:t>triển</a:t>
                      </a:r>
                      <a:r>
                        <a:rPr lang="en-US" sz="1100" dirty="0">
                          <a:effectLst/>
                        </a:rPr>
                        <a:t> </a:t>
                      </a:r>
                      <a:r>
                        <a:rPr lang="en-US" sz="1100" dirty="0" err="1">
                          <a:effectLst/>
                        </a:rPr>
                        <a:t>khai</a:t>
                      </a:r>
                      <a:r>
                        <a:rPr lang="en-US" sz="1100" dirty="0">
                          <a:effectLst/>
                        </a:rPr>
                        <a:t> </a:t>
                      </a:r>
                      <a:r>
                        <a:rPr lang="en-US" sz="1100" dirty="0" err="1">
                          <a:effectLst/>
                        </a:rPr>
                        <a:t>thí</a:t>
                      </a:r>
                      <a:r>
                        <a:rPr lang="en-US" sz="1100" dirty="0">
                          <a:effectLst/>
                        </a:rPr>
                        <a:t> </a:t>
                      </a:r>
                      <a:r>
                        <a:rPr lang="en-US" sz="1100" dirty="0" err="1">
                          <a:effectLst/>
                        </a:rPr>
                        <a:t>điểm</a:t>
                      </a:r>
                      <a:r>
                        <a:rPr lang="en-US" sz="1100" dirty="0">
                          <a:effectLst/>
                        </a:rPr>
                        <a:t> </a:t>
                      </a:r>
                      <a:r>
                        <a:rPr lang="en-US" sz="1100" dirty="0" err="1">
                          <a:effectLst/>
                        </a:rPr>
                        <a:t>để</a:t>
                      </a:r>
                      <a:r>
                        <a:rPr lang="en-US" sz="1100" dirty="0">
                          <a:effectLst/>
                        </a:rPr>
                        <a:t> </a:t>
                      </a:r>
                      <a:r>
                        <a:rPr lang="en-US" sz="1100" dirty="0" err="1">
                          <a:effectLst/>
                        </a:rPr>
                        <a:t>đảm</a:t>
                      </a:r>
                      <a:r>
                        <a:rPr lang="en-US" sz="1100" dirty="0">
                          <a:effectLst/>
                        </a:rPr>
                        <a:t> </a:t>
                      </a:r>
                      <a:r>
                        <a:rPr lang="en-US" sz="1100" dirty="0" err="1">
                          <a:effectLst/>
                        </a:rPr>
                        <a:t>bảo</a:t>
                      </a:r>
                      <a:r>
                        <a:rPr lang="en-US" sz="1100" dirty="0">
                          <a:effectLst/>
                        </a:rPr>
                        <a:t> </a:t>
                      </a:r>
                      <a:r>
                        <a:rPr lang="en-US" sz="1100" dirty="0" err="1">
                          <a:effectLst/>
                        </a:rPr>
                        <a:t>hệ</a:t>
                      </a:r>
                      <a:r>
                        <a:rPr lang="en-US" sz="1100" dirty="0">
                          <a:effectLst/>
                        </a:rPr>
                        <a:t> </a:t>
                      </a:r>
                      <a:r>
                        <a:rPr lang="en-US" sz="1100" dirty="0" err="1">
                          <a:effectLst/>
                        </a:rPr>
                        <a:t>thống</a:t>
                      </a:r>
                      <a:r>
                        <a:rPr lang="en-US" sz="1100" dirty="0">
                          <a:effectLst/>
                        </a:rPr>
                        <a:t> </a:t>
                      </a:r>
                      <a:r>
                        <a:rPr lang="en-US" sz="1100" dirty="0" err="1">
                          <a:effectLst/>
                        </a:rPr>
                        <a:t>mới</a:t>
                      </a:r>
                      <a:r>
                        <a:rPr lang="en-US" sz="1100" dirty="0">
                          <a:effectLst/>
                        </a:rPr>
                        <a:t> </a:t>
                      </a:r>
                      <a:r>
                        <a:rPr lang="en-US" sz="1100" dirty="0" err="1">
                          <a:effectLst/>
                        </a:rPr>
                        <a:t>đáp</a:t>
                      </a:r>
                      <a:r>
                        <a:rPr lang="en-US" sz="1100" dirty="0">
                          <a:effectLst/>
                        </a:rPr>
                        <a:t> </a:t>
                      </a:r>
                      <a:r>
                        <a:rPr lang="en-US" sz="1100" dirty="0" err="1">
                          <a:effectLst/>
                        </a:rPr>
                        <a:t>ứng</a:t>
                      </a:r>
                      <a:r>
                        <a:rPr lang="en-US" sz="1100" dirty="0">
                          <a:effectLst/>
                        </a:rPr>
                        <a:t> </a:t>
                      </a:r>
                      <a:r>
                        <a:rPr lang="en-US" sz="1100" dirty="0" err="1">
                          <a:effectLst/>
                        </a:rPr>
                        <a:t>yêu</a:t>
                      </a:r>
                      <a:r>
                        <a:rPr lang="en-US" sz="1100" dirty="0">
                          <a:effectLst/>
                        </a:rPr>
                        <a:t> </a:t>
                      </a:r>
                      <a:r>
                        <a:rPr lang="en-US" sz="1100" dirty="0" err="1">
                          <a:effectLst/>
                        </a:rPr>
                        <a:t>cầu</a:t>
                      </a:r>
                      <a:r>
                        <a:rPr lang="en-US" sz="1100" dirty="0">
                          <a:effectLst/>
                        </a:rPr>
                        <a:t> </a:t>
                      </a:r>
                      <a:r>
                        <a:rPr lang="en-US" sz="1100" dirty="0" err="1">
                          <a:effectLst/>
                        </a:rPr>
                        <a:t>của</a:t>
                      </a:r>
                      <a:r>
                        <a:rPr lang="en-US" sz="1100" dirty="0">
                          <a:effectLst/>
                        </a:rPr>
                        <a:t> </a:t>
                      </a:r>
                      <a:r>
                        <a:rPr lang="en-US" sz="1100" dirty="0" err="1">
                          <a:effectLst/>
                        </a:rPr>
                        <a:t>họ</a:t>
                      </a:r>
                      <a:r>
                        <a:rPr lang="en-US" sz="1100" dirty="0">
                          <a:effectLst/>
                        </a:rPr>
                        <a:t>.</a:t>
                      </a:r>
                      <a:endParaRPr lang="en-US" sz="1050" dirty="0">
                        <a:effectLst/>
                      </a:endParaRPr>
                    </a:p>
                    <a:p>
                      <a:pPr marL="0" marR="0">
                        <a:lnSpc>
                          <a:spcPct val="115000"/>
                        </a:lnSpc>
                        <a:spcBef>
                          <a:spcPts val="0"/>
                        </a:spcBef>
                        <a:spcAft>
                          <a:spcPts val="0"/>
                        </a:spcAft>
                      </a:pPr>
                      <a:r>
                        <a:rPr lang="en-US" sz="11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515" marR="35515" marT="0" marB="0"/>
                </a:tc>
                <a:extLst>
                  <a:ext uri="{0D108BD9-81ED-4DB2-BD59-A6C34878D82A}">
                    <a16:rowId xmlns:a16="http://schemas.microsoft.com/office/drawing/2014/main" val="2172571259"/>
                  </a:ext>
                </a:extLst>
              </a:tr>
            </a:tbl>
          </a:graphicData>
        </a:graphic>
      </p:graphicFrame>
    </p:spTree>
    <p:extLst>
      <p:ext uri="{BB962C8B-B14F-4D97-AF65-F5344CB8AC3E}">
        <p14:creationId xmlns:p14="http://schemas.microsoft.com/office/powerpoint/2010/main" val="232274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C7B55A7-E140-4EB7-8471-522EFCA7EE28}"/>
              </a:ext>
            </a:extLst>
          </p:cNvPr>
          <p:cNvSpPr txBox="1">
            <a:spLocks/>
          </p:cNvSpPr>
          <p:nvPr/>
        </p:nvSpPr>
        <p:spPr>
          <a:xfrm>
            <a:off x="629918" y="426720"/>
            <a:ext cx="4958081" cy="52578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6. </a:t>
            </a:r>
            <a:r>
              <a:rPr lang="en-US" b="1" dirty="0" err="1"/>
              <a:t>Giải</a:t>
            </a:r>
            <a:r>
              <a:rPr lang="en-US" b="1" dirty="0"/>
              <a:t> </a:t>
            </a:r>
            <a:r>
              <a:rPr lang="en-US" b="1" dirty="0" err="1"/>
              <a:t>Quyết</a:t>
            </a:r>
            <a:r>
              <a:rPr lang="en-US" b="1" dirty="0"/>
              <a:t> </a:t>
            </a:r>
            <a:r>
              <a:rPr lang="en-US" b="1" dirty="0" err="1"/>
              <a:t>Các</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endParaRPr lang="en-US" b="1" dirty="0"/>
          </a:p>
        </p:txBody>
      </p:sp>
      <p:graphicFrame>
        <p:nvGraphicFramePr>
          <p:cNvPr id="5" name="Diagram 4">
            <a:extLst>
              <a:ext uri="{FF2B5EF4-FFF2-40B4-BE49-F238E27FC236}">
                <a16:creationId xmlns:a16="http://schemas.microsoft.com/office/drawing/2014/main" id="{EF90E101-7F2D-4A40-BB3B-93204A637CAB}"/>
              </a:ext>
            </a:extLst>
          </p:cNvPr>
          <p:cNvGraphicFramePr/>
          <p:nvPr>
            <p:extLst>
              <p:ext uri="{D42A27DB-BD31-4B8C-83A1-F6EECF244321}">
                <p14:modId xmlns:p14="http://schemas.microsoft.com/office/powerpoint/2010/main" val="4060751332"/>
              </p:ext>
            </p:extLst>
          </p:nvPr>
        </p:nvGraphicFramePr>
        <p:xfrm>
          <a:off x="1126066" y="753532"/>
          <a:ext cx="9753601" cy="4648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1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665E65-CCB6-417C-BCED-96C89F8BBAB8}"/>
              </a:ext>
            </a:extLst>
          </p:cNvPr>
          <p:cNvSpPr txBox="1"/>
          <p:nvPr/>
        </p:nvSpPr>
        <p:spPr>
          <a:xfrm>
            <a:off x="1244599" y="643467"/>
            <a:ext cx="4563533" cy="1200329"/>
          </a:xfrm>
          <a:prstGeom prst="rect">
            <a:avLst/>
          </a:prstGeom>
          <a:noFill/>
        </p:spPr>
        <p:txBody>
          <a:bodyPr wrap="square" rtlCol="0">
            <a:spAutoFit/>
          </a:bodyPr>
          <a:lstStyle/>
          <a:p>
            <a:r>
              <a:rPr lang="en-US" dirty="0" err="1">
                <a:latin typeface="Calibri (body)"/>
              </a:rPr>
              <a:t>Khách</a:t>
            </a:r>
            <a:r>
              <a:rPr lang="en-US" dirty="0">
                <a:latin typeface="Calibri (body)"/>
              </a:rPr>
              <a:t> </a:t>
            </a:r>
            <a:r>
              <a:rPr lang="en-US" dirty="0" err="1">
                <a:latin typeface="Calibri (body)"/>
              </a:rPr>
              <a:t>hàng</a:t>
            </a:r>
            <a:r>
              <a:rPr lang="en-US" dirty="0">
                <a:latin typeface="Calibri (body)"/>
              </a:rPr>
              <a:t> </a:t>
            </a:r>
            <a:r>
              <a:rPr lang="en-US" dirty="0" err="1">
                <a:latin typeface="Calibri (body)"/>
              </a:rPr>
              <a:t>yêu</a:t>
            </a:r>
            <a:r>
              <a:rPr lang="en-US" dirty="0">
                <a:latin typeface="Calibri (body)"/>
              </a:rPr>
              <a:t> </a:t>
            </a:r>
            <a:r>
              <a:rPr lang="en-US" dirty="0" err="1">
                <a:latin typeface="Calibri (body)"/>
              </a:rPr>
              <a:t>cầu</a:t>
            </a:r>
            <a:r>
              <a:rPr lang="en-US" dirty="0">
                <a:latin typeface="Calibri (body)"/>
              </a:rPr>
              <a:t> </a:t>
            </a:r>
            <a:r>
              <a:rPr lang="en-US" dirty="0" err="1">
                <a:latin typeface="Calibri (body)"/>
              </a:rPr>
              <a:t>thay</a:t>
            </a:r>
            <a:r>
              <a:rPr lang="en-US" dirty="0">
                <a:latin typeface="Calibri (body)"/>
              </a:rPr>
              <a:t> </a:t>
            </a:r>
            <a:r>
              <a:rPr lang="en-US" dirty="0" err="1">
                <a:latin typeface="Calibri (body)"/>
              </a:rPr>
              <a:t>đổi</a:t>
            </a:r>
            <a:r>
              <a:rPr lang="en-US" dirty="0">
                <a:latin typeface="Calibri (body)"/>
              </a:rPr>
              <a:t> </a:t>
            </a:r>
            <a:r>
              <a:rPr lang="en-US" sz="1800" dirty="0" err="1">
                <a:effectLst/>
                <a:latin typeface="Calibri (body)"/>
                <a:ea typeface="Calibri" panose="020F0502020204030204" pitchFamily="34" charset="0"/>
              </a:rPr>
              <a:t>chức</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năng</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thống</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kê</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từ</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biểu</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đồ</a:t>
            </a:r>
            <a:r>
              <a:rPr lang="en-US" sz="1800" dirty="0">
                <a:effectLst/>
                <a:latin typeface="Calibri (body)"/>
                <a:ea typeface="Calibri" panose="020F0502020204030204" pitchFamily="34" charset="0"/>
              </a:rPr>
              <a:t> sang </a:t>
            </a:r>
            <a:r>
              <a:rPr lang="en-US" sz="1800" dirty="0" err="1">
                <a:effectLst/>
                <a:latin typeface="Calibri (body)"/>
                <a:ea typeface="Calibri" panose="020F0502020204030204" pitchFamily="34" charset="0"/>
              </a:rPr>
              <a:t>dạng</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danh</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sách</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và</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thống</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kê</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phải</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thấy</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được</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khách</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hàng</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thường</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xuyên</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đến</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cửa</a:t>
            </a:r>
            <a:r>
              <a:rPr lang="en-US" sz="1800" dirty="0">
                <a:effectLst/>
                <a:latin typeface="Calibri (body)"/>
                <a:ea typeface="Calibri" panose="020F0502020204030204" pitchFamily="34" charset="0"/>
              </a:rPr>
              <a:t> </a:t>
            </a:r>
            <a:r>
              <a:rPr lang="en-US" sz="1800" dirty="0" err="1">
                <a:effectLst/>
                <a:latin typeface="Calibri (body)"/>
                <a:ea typeface="Calibri" panose="020F0502020204030204" pitchFamily="34" charset="0"/>
              </a:rPr>
              <a:t>hàng</a:t>
            </a:r>
            <a:r>
              <a:rPr lang="en-US" sz="1800" dirty="0">
                <a:effectLst/>
                <a:latin typeface="Calibri (body)"/>
                <a:ea typeface="Calibri" panose="020F0502020204030204" pitchFamily="34" charset="0"/>
              </a:rPr>
              <a:t> </a:t>
            </a:r>
            <a:endParaRPr lang="en-US" dirty="0">
              <a:latin typeface="Calibri (body)"/>
            </a:endParaRPr>
          </a:p>
        </p:txBody>
      </p:sp>
      <p:graphicFrame>
        <p:nvGraphicFramePr>
          <p:cNvPr id="5" name="Chart 4">
            <a:extLst>
              <a:ext uri="{FF2B5EF4-FFF2-40B4-BE49-F238E27FC236}">
                <a16:creationId xmlns:a16="http://schemas.microsoft.com/office/drawing/2014/main" id="{D3A87296-A178-40F5-9ECE-B57F4D75FF57}"/>
              </a:ext>
            </a:extLst>
          </p:cNvPr>
          <p:cNvGraphicFramePr/>
          <p:nvPr>
            <p:extLst>
              <p:ext uri="{D42A27DB-BD31-4B8C-83A1-F6EECF244321}">
                <p14:modId xmlns:p14="http://schemas.microsoft.com/office/powerpoint/2010/main" val="3089899048"/>
              </p:ext>
            </p:extLst>
          </p:nvPr>
        </p:nvGraphicFramePr>
        <p:xfrm>
          <a:off x="7289802" y="643467"/>
          <a:ext cx="3818466" cy="256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3622EB6-CDE2-4508-96D3-18E11D2C2F39}"/>
              </a:ext>
            </a:extLst>
          </p:cNvPr>
          <p:cNvSpPr txBox="1"/>
          <p:nvPr/>
        </p:nvSpPr>
        <p:spPr>
          <a:xfrm>
            <a:off x="1032933" y="194733"/>
            <a:ext cx="2032000" cy="381000"/>
          </a:xfrm>
          <a:prstGeom prst="rect">
            <a:avLst/>
          </a:prstGeom>
          <a:noFill/>
        </p:spPr>
        <p:txBody>
          <a:bodyPr wrap="square" rtlCol="0">
            <a:spAutoFit/>
          </a:bodyPr>
          <a:lstStyle/>
          <a:p>
            <a:r>
              <a:rPr lang="en-US" dirty="0" err="1"/>
              <a:t>Cách</a:t>
            </a:r>
            <a:r>
              <a:rPr lang="en-US" dirty="0"/>
              <a:t> </a:t>
            </a:r>
            <a:r>
              <a:rPr lang="en-US" dirty="0" err="1"/>
              <a:t>Giải</a:t>
            </a:r>
            <a:r>
              <a:rPr lang="en-US" dirty="0"/>
              <a:t> </a:t>
            </a:r>
            <a:r>
              <a:rPr lang="en-US" dirty="0" err="1"/>
              <a:t>Quyết</a:t>
            </a:r>
            <a:endParaRPr lang="en-US" dirty="0"/>
          </a:p>
        </p:txBody>
      </p:sp>
      <p:pic>
        <p:nvPicPr>
          <p:cNvPr id="7" name="Picture 6">
            <a:extLst>
              <a:ext uri="{FF2B5EF4-FFF2-40B4-BE49-F238E27FC236}">
                <a16:creationId xmlns:a16="http://schemas.microsoft.com/office/drawing/2014/main" id="{9D8FA1D8-DA77-4C64-BA05-96ED7BCE56A0}"/>
              </a:ext>
            </a:extLst>
          </p:cNvPr>
          <p:cNvPicPr>
            <a:picLocks noChangeAspect="1"/>
          </p:cNvPicPr>
          <p:nvPr/>
        </p:nvPicPr>
        <p:blipFill>
          <a:blip r:embed="rId3"/>
          <a:stretch>
            <a:fillRect/>
          </a:stretch>
        </p:blipFill>
        <p:spPr>
          <a:xfrm>
            <a:off x="6985000" y="3928533"/>
            <a:ext cx="4902199" cy="2633134"/>
          </a:xfrm>
          <a:prstGeom prst="rect">
            <a:avLst/>
          </a:prstGeom>
        </p:spPr>
      </p:pic>
      <p:sp>
        <p:nvSpPr>
          <p:cNvPr id="8" name="TextBox 7">
            <a:extLst>
              <a:ext uri="{FF2B5EF4-FFF2-40B4-BE49-F238E27FC236}">
                <a16:creationId xmlns:a16="http://schemas.microsoft.com/office/drawing/2014/main" id="{BE2E27A6-0411-4812-8B7A-264BF8AE50D9}"/>
              </a:ext>
            </a:extLst>
          </p:cNvPr>
          <p:cNvSpPr txBox="1"/>
          <p:nvPr/>
        </p:nvSpPr>
        <p:spPr>
          <a:xfrm>
            <a:off x="1244599" y="2125133"/>
            <a:ext cx="3683000" cy="651933"/>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rPr>
              <a:t>Anh Lê Văn Toàn một người quản lý dự án dày dặn kinh nghiệm </a:t>
            </a:r>
            <a:endParaRPr lang="en-US" dirty="0"/>
          </a:p>
        </p:txBody>
      </p:sp>
      <p:sp>
        <p:nvSpPr>
          <p:cNvPr id="9" name="TextBox 8">
            <a:extLst>
              <a:ext uri="{FF2B5EF4-FFF2-40B4-BE49-F238E27FC236}">
                <a16:creationId xmlns:a16="http://schemas.microsoft.com/office/drawing/2014/main" id="{8F232A48-1649-4615-9622-2BEA7C60C5C5}"/>
              </a:ext>
            </a:extLst>
          </p:cNvPr>
          <p:cNvSpPr txBox="1"/>
          <p:nvPr/>
        </p:nvSpPr>
        <p:spPr>
          <a:xfrm>
            <a:off x="1193800" y="3208867"/>
            <a:ext cx="4216400" cy="1200329"/>
          </a:xfrm>
          <a:prstGeom prst="rect">
            <a:avLst/>
          </a:prstGeom>
          <a:noFill/>
        </p:spPr>
        <p:txBody>
          <a:bodyPr wrap="square" rtlCol="0">
            <a:spAutoFit/>
          </a:bodyPr>
          <a:lstStyle/>
          <a:p>
            <a:r>
              <a:rPr lang="en-US" dirty="0" err="1">
                <a:latin typeface="Times New Roman" panose="02020603050405020304" pitchFamily="18" charset="0"/>
                <a:ea typeface="Calibri" panose="020F0502020204030204" pitchFamily="34" charset="0"/>
              </a:rPr>
              <a:t>G</a:t>
            </a:r>
            <a:r>
              <a:rPr lang="en-US" sz="1800" dirty="0" err="1">
                <a:effectLst/>
                <a:latin typeface="Times New Roman" panose="02020603050405020304" pitchFamily="18" charset="0"/>
                <a:ea typeface="Calibri" panose="020F0502020204030204" pitchFamily="34" charset="0"/>
              </a:rPr>
              <a:t>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lực</a:t>
            </a:r>
            <a:r>
              <a:rPr lang="en-US" sz="1800" dirty="0">
                <a:effectLst/>
                <a:latin typeface="Times New Roman" panose="02020603050405020304" pitchFamily="18" charset="0"/>
                <a:ea typeface="Calibri" panose="020F0502020204030204" pitchFamily="34" charset="0"/>
              </a:rPr>
              <a:t> chi </a:t>
            </a:r>
            <a:r>
              <a:rPr lang="en-US" sz="1800" dirty="0" err="1">
                <a:effectLst/>
                <a:latin typeface="Times New Roman" panose="02020603050405020304" pitchFamily="18" charset="0"/>
                <a:ea typeface="Calibri" panose="020F0502020204030204" pitchFamily="34" charset="0"/>
              </a:rPr>
              <a:t>phí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kịp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đúng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đồng</a:t>
            </a:r>
            <a:endParaRPr lang="en-US" dirty="0"/>
          </a:p>
        </p:txBody>
      </p:sp>
      <p:sp>
        <p:nvSpPr>
          <p:cNvPr id="10" name="TextBox 9">
            <a:extLst>
              <a:ext uri="{FF2B5EF4-FFF2-40B4-BE49-F238E27FC236}">
                <a16:creationId xmlns:a16="http://schemas.microsoft.com/office/drawing/2014/main" id="{3A58788E-9F66-4ED4-8460-B158261EE6FE}"/>
              </a:ext>
            </a:extLst>
          </p:cNvPr>
          <p:cNvSpPr txBox="1"/>
          <p:nvPr/>
        </p:nvSpPr>
        <p:spPr>
          <a:xfrm>
            <a:off x="1193799" y="4850937"/>
            <a:ext cx="4529667"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0206D112-3797-4BC0-8185-375183BDF919}"/>
              </a:ext>
            </a:extLst>
          </p:cNvPr>
          <p:cNvSpPr txBox="1"/>
          <p:nvPr/>
        </p:nvSpPr>
        <p:spPr>
          <a:xfrm>
            <a:off x="685800" y="897467"/>
            <a:ext cx="397932" cy="381000"/>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12" name="Arrow: Pentagon 11">
            <a:extLst>
              <a:ext uri="{FF2B5EF4-FFF2-40B4-BE49-F238E27FC236}">
                <a16:creationId xmlns:a16="http://schemas.microsoft.com/office/drawing/2014/main" id="{9680D4F9-E5DA-4B13-99D5-258CB53B90A3}"/>
              </a:ext>
            </a:extLst>
          </p:cNvPr>
          <p:cNvSpPr/>
          <p:nvPr/>
        </p:nvSpPr>
        <p:spPr>
          <a:xfrm>
            <a:off x="685800" y="1041400"/>
            <a:ext cx="397932" cy="381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397776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TotalTime>
  <Words>968</Words>
  <Application>Microsoft Office PowerPoint</Application>
  <PresentationFormat>Widescreen</PresentationFormat>
  <Paragraphs>143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(body)</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Văn Toàn</dc:creator>
  <cp:lastModifiedBy>Lê Văn Toàn</cp:lastModifiedBy>
  <cp:revision>4</cp:revision>
  <dcterms:created xsi:type="dcterms:W3CDTF">2021-11-09T15:51:46Z</dcterms:created>
  <dcterms:modified xsi:type="dcterms:W3CDTF">2021-11-10T15:43:23Z</dcterms:modified>
</cp:coreProperties>
</file>