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77" r:id="rId9"/>
    <p:sldId id="309" r:id="rId10"/>
    <p:sldId id="310" r:id="rId11"/>
    <p:sldId id="295" r:id="rId12"/>
    <p:sldId id="304" r:id="rId13"/>
    <p:sldId id="269" r:id="rId14"/>
    <p:sldId id="278" r:id="rId15"/>
    <p:sldId id="271" r:id="rId16"/>
    <p:sldId id="279" r:id="rId17"/>
    <p:sldId id="305" r:id="rId18"/>
    <p:sldId id="306" r:id="rId19"/>
    <p:sldId id="307" r:id="rId20"/>
    <p:sldId id="30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hị Tứ Thi" initials="PTTT" lastIdx="20" clrIdx="0">
    <p:extLst>
      <p:ext uri="{19B8F6BF-5375-455C-9EA6-DF929625EA0E}">
        <p15:presenceInfo xmlns:p15="http://schemas.microsoft.com/office/powerpoint/2012/main" userId="S::18086141.thi@student.iuh.edu.vn::9d572473-ddb0-411c-b94f-39456af4d0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ơn Trần" userId="591e2dfcff0115cf" providerId="LiveId" clId="{0BB9BD82-A2B4-4E5F-842F-2AE7C5B6B269}"/>
    <pc:docChg chg="undo redo custSel addSld delSld modSld sldOrd">
      <pc:chgData name="Sơn Trần" userId="591e2dfcff0115cf" providerId="LiveId" clId="{0BB9BD82-A2B4-4E5F-842F-2AE7C5B6B269}" dt="2021-11-02T01:35:48.400" v="1536"/>
      <pc:docMkLst>
        <pc:docMk/>
      </pc:docMkLst>
      <pc:sldChg chg="modSp mod">
        <pc:chgData name="Sơn Trần" userId="591e2dfcff0115cf" providerId="LiveId" clId="{0BB9BD82-A2B4-4E5F-842F-2AE7C5B6B269}" dt="2021-11-02T00:59:41.702" v="134" actId="20577"/>
        <pc:sldMkLst>
          <pc:docMk/>
          <pc:sldMk cId="393248152" sldId="256"/>
        </pc:sldMkLst>
        <pc:spChg chg="mod">
          <ac:chgData name="Sơn Trần" userId="591e2dfcff0115cf" providerId="LiveId" clId="{0BB9BD82-A2B4-4E5F-842F-2AE7C5B6B269}" dt="2021-11-02T00:59:41.702" v="134" actId="20577"/>
          <ac:spMkLst>
            <pc:docMk/>
            <pc:sldMk cId="393248152" sldId="256"/>
            <ac:spMk id="29" creationId="{C533A863-E915-4683-97E7-A93554CF04E3}"/>
          </ac:spMkLst>
        </pc:spChg>
      </pc:sldChg>
      <pc:sldChg chg="del">
        <pc:chgData name="Sơn Trần" userId="591e2dfcff0115cf" providerId="LiveId" clId="{0BB9BD82-A2B4-4E5F-842F-2AE7C5B6B269}" dt="2021-11-02T01:14:24.344" v="1203" actId="47"/>
        <pc:sldMkLst>
          <pc:docMk/>
          <pc:sldMk cId="2270952696" sldId="261"/>
        </pc:sldMkLst>
      </pc:sldChg>
      <pc:sldChg chg="addSp delSp modSp mod">
        <pc:chgData name="Sơn Trần" userId="591e2dfcff0115cf" providerId="LiveId" clId="{0BB9BD82-A2B4-4E5F-842F-2AE7C5B6B269}" dt="2021-11-02T01:08:46.368" v="698" actId="20577"/>
        <pc:sldMkLst>
          <pc:docMk/>
          <pc:sldMk cId="1359676362" sldId="262"/>
        </pc:sldMkLst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2" creationId="{046FAE58-41C4-4876-8272-ACB1E51B0FF3}"/>
          </ac:spMkLst>
        </pc:spChg>
        <pc:spChg chg="mod">
          <ac:chgData name="Sơn Trần" userId="591e2dfcff0115cf" providerId="LiveId" clId="{0BB9BD82-A2B4-4E5F-842F-2AE7C5B6B269}" dt="2021-11-02T01:08:27.655" v="686" actId="14100"/>
          <ac:spMkLst>
            <pc:docMk/>
            <pc:sldMk cId="1359676362" sldId="262"/>
            <ac:spMk id="3" creationId="{1190E8D8-536E-4F7C-A849-D5BAF118FB03}"/>
          </ac:spMkLst>
        </pc:spChg>
        <pc:spChg chg="add del mod">
          <ac:chgData name="Sơn Trần" userId="591e2dfcff0115cf" providerId="LiveId" clId="{0BB9BD82-A2B4-4E5F-842F-2AE7C5B6B269}" dt="2021-11-02T01:02:33.412" v="144"/>
          <ac:spMkLst>
            <pc:docMk/>
            <pc:sldMk cId="1359676362" sldId="262"/>
            <ac:spMk id="4" creationId="{9F1E9F92-05BA-4C9B-B4FC-D84816CC65A1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5" creationId="{A57C5C09-7E9A-4228-BF5A-3707646302FD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6" creationId="{BEBF2620-D223-4B4F-8ED9-054B11F8E59D}"/>
          </ac:spMkLst>
        </pc:spChg>
        <pc:spChg chg="add mod">
          <ac:chgData name="Sơn Trần" userId="591e2dfcff0115cf" providerId="LiveId" clId="{0BB9BD82-A2B4-4E5F-842F-2AE7C5B6B269}" dt="2021-11-02T01:08:30.354" v="687" actId="14100"/>
          <ac:spMkLst>
            <pc:docMk/>
            <pc:sldMk cId="1359676362" sldId="262"/>
            <ac:spMk id="9" creationId="{9C9B37B1-636D-40C6-BC98-9E3308213790}"/>
          </ac:spMkLst>
        </pc:spChg>
        <pc:spChg chg="add mod">
          <ac:chgData name="Sơn Trần" userId="591e2dfcff0115cf" providerId="LiveId" clId="{0BB9BD82-A2B4-4E5F-842F-2AE7C5B6B269}" dt="2021-11-02T01:08:46.368" v="698" actId="20577"/>
          <ac:spMkLst>
            <pc:docMk/>
            <pc:sldMk cId="1359676362" sldId="262"/>
            <ac:spMk id="10" creationId="{0C77D70B-4D64-4AA0-B8C5-3CF05692FEF4}"/>
          </ac:spMkLst>
        </pc:spChg>
        <pc:spChg chg="mod">
          <ac:chgData name="Sơn Trần" userId="591e2dfcff0115cf" providerId="LiveId" clId="{0BB9BD82-A2B4-4E5F-842F-2AE7C5B6B269}" dt="2021-11-02T01:06:57.299" v="676" actId="5793"/>
          <ac:spMkLst>
            <pc:docMk/>
            <pc:sldMk cId="1359676362" sldId="262"/>
            <ac:spMk id="13" creationId="{28D278C0-6AFA-4375-A9A5-0298B6F81FFD}"/>
          </ac:spMkLst>
        </pc:spChg>
        <pc:grpChg chg="add del mod">
          <ac:chgData name="Sơn Trần" userId="591e2dfcff0115cf" providerId="LiveId" clId="{0BB9BD82-A2B4-4E5F-842F-2AE7C5B6B269}" dt="2021-11-02T01:07:37.750" v="682" actId="478"/>
          <ac:grpSpMkLst>
            <pc:docMk/>
            <pc:sldMk cId="1359676362" sldId="262"/>
            <ac:grpSpMk id="11" creationId="{FBAEE18B-14ED-4BDB-872B-4F37FF30FFBC}"/>
          </ac:grpSpMkLst>
        </pc:grpChg>
        <pc:graphicFrameChg chg="add del mod modGraphic">
          <ac:chgData name="Sơn Trần" userId="591e2dfcff0115cf" providerId="LiveId" clId="{0BB9BD82-A2B4-4E5F-842F-2AE7C5B6B269}" dt="2021-11-02T01:05:00.640" v="534" actId="478"/>
          <ac:graphicFrameMkLst>
            <pc:docMk/>
            <pc:sldMk cId="1359676362" sldId="262"/>
            <ac:graphicFrameMk id="8" creationId="{EBABC45D-6B3F-48EE-89CA-0DE9F5A453E4}"/>
          </ac:graphicFrameMkLst>
        </pc:graphicFrameChg>
        <pc:picChg chg="add del mod">
          <ac:chgData name="Sơn Trần" userId="591e2dfcff0115cf" providerId="LiveId" clId="{0BB9BD82-A2B4-4E5F-842F-2AE7C5B6B269}" dt="2021-11-02T01:01:55.145" v="140" actId="478"/>
          <ac:picMkLst>
            <pc:docMk/>
            <pc:sldMk cId="1359676362" sldId="262"/>
            <ac:picMk id="7" creationId="{478EC19A-07F4-4988-82D0-D7C05C4C9370}"/>
          </ac:picMkLst>
        </pc:picChg>
        <pc:picChg chg="mod">
          <ac:chgData name="Sơn Trần" userId="591e2dfcff0115cf" providerId="LiveId" clId="{0BB9BD82-A2B4-4E5F-842F-2AE7C5B6B269}" dt="2021-11-02T01:06:43.540" v="643"/>
          <ac:picMkLst>
            <pc:docMk/>
            <pc:sldMk cId="1359676362" sldId="262"/>
            <ac:picMk id="12" creationId="{FEEE72BD-4A84-4C88-B648-28E3CB89EA73}"/>
          </ac:picMkLst>
        </pc:picChg>
        <pc:picChg chg="add mod">
          <ac:chgData name="Sơn Trần" userId="591e2dfcff0115cf" providerId="LiveId" clId="{0BB9BD82-A2B4-4E5F-842F-2AE7C5B6B269}" dt="2021-11-02T01:08:25.291" v="685" actId="255"/>
          <ac:picMkLst>
            <pc:docMk/>
            <pc:sldMk cId="1359676362" sldId="262"/>
            <ac:picMk id="1026" creationId="{E7776581-B797-458E-90B3-8665E51372B7}"/>
          </ac:picMkLst>
        </pc:picChg>
      </pc:sldChg>
      <pc:sldChg chg="addSp delSp modSp mod">
        <pc:chgData name="Sơn Trần" userId="591e2dfcff0115cf" providerId="LiveId" clId="{0BB9BD82-A2B4-4E5F-842F-2AE7C5B6B269}" dt="2021-11-02T01:13:28.341" v="1202" actId="1076"/>
        <pc:sldMkLst>
          <pc:docMk/>
          <pc:sldMk cId="2764480621" sldId="263"/>
        </pc:sldMkLst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8" creationId="{5A311FAE-44D9-456F-8C5C-15E2298ECCF7}"/>
          </ac:spMkLst>
        </pc:spChg>
        <pc:spChg chg="add del">
          <ac:chgData name="Sơn Trần" userId="591e2dfcff0115cf" providerId="LiveId" clId="{0BB9BD82-A2B4-4E5F-842F-2AE7C5B6B269}" dt="2021-11-02T01:11:09.788" v="827" actId="11529"/>
          <ac:spMkLst>
            <pc:docMk/>
            <pc:sldMk cId="2764480621" sldId="263"/>
            <ac:spMk id="9" creationId="{5B6C85B7-A47B-4F13-98F9-23E5F253040D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0" creationId="{66A742D1-1DEE-498B-B6E6-5CA405E422C7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1" creationId="{ED9DD316-5D6D-4C5D-B600-7D948BBC4221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2" creationId="{D1D09233-AFB2-45A7-8110-97C5AE1BA9A6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3" creationId="{7A3C6919-340E-4A3F-A273-E8A17E3AFF37}"/>
          </ac:spMkLst>
        </pc:spChg>
        <pc:graphicFrameChg chg="add del mod modGraphic">
          <ac:chgData name="Sơn Trần" userId="591e2dfcff0115cf" providerId="LiveId" clId="{0BB9BD82-A2B4-4E5F-842F-2AE7C5B6B269}" dt="2021-11-02T01:02:48.855" v="149"/>
          <ac:graphicFrameMkLst>
            <pc:docMk/>
            <pc:sldMk cId="2764480621" sldId="263"/>
            <ac:graphicFrameMk id="7" creationId="{E38D6C5A-42D1-4A29-A4A3-9A7443C7F064}"/>
          </ac:graphicFrameMkLst>
        </pc:graphicFrameChg>
        <pc:picChg chg="add mod">
          <ac:chgData name="Sơn Trần" userId="591e2dfcff0115cf" providerId="LiveId" clId="{0BB9BD82-A2B4-4E5F-842F-2AE7C5B6B269}" dt="2021-11-02T01:13:28.341" v="1202" actId="1076"/>
          <ac:picMkLst>
            <pc:docMk/>
            <pc:sldMk cId="2764480621" sldId="263"/>
            <ac:picMk id="2050" creationId="{D40928B7-C6C3-4445-99B0-650A67C9E008}"/>
          </ac:picMkLst>
        </pc:picChg>
      </pc:sldChg>
      <pc:sldChg chg="modSp del mod">
        <pc:chgData name="Sơn Trần" userId="591e2dfcff0115cf" providerId="LiveId" clId="{0BB9BD82-A2B4-4E5F-842F-2AE7C5B6B269}" dt="2021-11-02T01:18:33.333" v="1222" actId="47"/>
        <pc:sldMkLst>
          <pc:docMk/>
          <pc:sldMk cId="568689576" sldId="266"/>
        </pc:sldMkLst>
        <pc:graphicFrameChg chg="modGraphic">
          <ac:chgData name="Sơn Trần" userId="591e2dfcff0115cf" providerId="LiveId" clId="{0BB9BD82-A2B4-4E5F-842F-2AE7C5B6B269}" dt="2021-11-02T01:14:53.213" v="1204" actId="255"/>
          <ac:graphicFrameMkLst>
            <pc:docMk/>
            <pc:sldMk cId="568689576" sldId="266"/>
            <ac:graphicFrameMk id="4" creationId="{0139FDC1-41FB-4FBD-AE85-DFA1E387C3C0}"/>
          </ac:graphicFrameMkLst>
        </pc:graphicFrameChg>
      </pc:sldChg>
      <pc:sldChg chg="addSp delSp modSp mod">
        <pc:chgData name="Sơn Trần" userId="591e2dfcff0115cf" providerId="LiveId" clId="{0BB9BD82-A2B4-4E5F-842F-2AE7C5B6B269}" dt="2021-11-02T01:25:06.960" v="1292" actId="1076"/>
        <pc:sldMkLst>
          <pc:docMk/>
          <pc:sldMk cId="152636062" sldId="267"/>
        </pc:sldMkLst>
        <pc:spChg chg="add">
          <ac:chgData name="Sơn Trần" userId="591e2dfcff0115cf" providerId="LiveId" clId="{0BB9BD82-A2B4-4E5F-842F-2AE7C5B6B269}" dt="2021-11-02T01:22:40.141" v="1275"/>
          <ac:spMkLst>
            <pc:docMk/>
            <pc:sldMk cId="152636062" sldId="267"/>
            <ac:spMk id="6" creationId="{1886D6F0-E53A-447F-B9D4-569F09DC2243}"/>
          </ac:spMkLst>
        </pc:spChg>
        <pc:spChg chg="add mod">
          <ac:chgData name="Sơn Trần" userId="591e2dfcff0115cf" providerId="LiveId" clId="{0BB9BD82-A2B4-4E5F-842F-2AE7C5B6B269}" dt="2021-11-02T01:22:45.995" v="1276"/>
          <ac:spMkLst>
            <pc:docMk/>
            <pc:sldMk cId="152636062" sldId="267"/>
            <ac:spMk id="7" creationId="{543D69D2-6A89-400D-8721-5DAF71AA92EE}"/>
          </ac:spMkLst>
        </pc:spChg>
        <pc:spChg chg="add del mod">
          <ac:chgData name="Sơn Trần" userId="591e2dfcff0115cf" providerId="LiveId" clId="{0BB9BD82-A2B4-4E5F-842F-2AE7C5B6B269}" dt="2021-11-02T01:24:58.757" v="1290" actId="478"/>
          <ac:spMkLst>
            <pc:docMk/>
            <pc:sldMk cId="152636062" sldId="267"/>
            <ac:spMk id="10" creationId="{78188996-6ECE-46C1-A84E-C96854CA26AA}"/>
          </ac:spMkLst>
        </pc:spChg>
        <pc:spChg chg="mod">
          <ac:chgData name="Sơn Trần" userId="591e2dfcff0115cf" providerId="LiveId" clId="{0BB9BD82-A2B4-4E5F-842F-2AE7C5B6B269}" dt="2021-11-02T01:24:01.967" v="1281" actId="1076"/>
          <ac:spMkLst>
            <pc:docMk/>
            <pc:sldMk cId="152636062" sldId="267"/>
            <ac:spMk id="12" creationId="{B9C735CF-CD2C-436F-BBD2-9FCA8DA3E851}"/>
          </ac:spMkLst>
        </pc:spChg>
        <pc:picChg chg="add del mod">
          <ac:chgData name="Sơn Trần" userId="591e2dfcff0115cf" providerId="LiveId" clId="{0BB9BD82-A2B4-4E5F-842F-2AE7C5B6B269}" dt="2021-11-02T01:24:42.048" v="1288" actId="478"/>
          <ac:picMkLst>
            <pc:docMk/>
            <pc:sldMk cId="152636062" sldId="267"/>
            <ac:picMk id="9" creationId="{B9FAA352-93B5-4EF7-AD5C-677333C5CFD4}"/>
          </ac:picMkLst>
        </pc:picChg>
        <pc:picChg chg="add mod">
          <ac:chgData name="Sơn Trần" userId="591e2dfcff0115cf" providerId="LiveId" clId="{0BB9BD82-A2B4-4E5F-842F-2AE7C5B6B269}" dt="2021-11-02T01:25:06.960" v="1292" actId="1076"/>
          <ac:picMkLst>
            <pc:docMk/>
            <pc:sldMk cId="152636062" sldId="267"/>
            <ac:picMk id="14" creationId="{93798B28-7D77-4CB4-9D46-6438F0365AEA}"/>
          </ac:picMkLst>
        </pc:picChg>
      </pc:sldChg>
      <pc:sldChg chg="addSp delSp modSp mod">
        <pc:chgData name="Sơn Trần" userId="591e2dfcff0115cf" providerId="LiveId" clId="{0BB9BD82-A2B4-4E5F-842F-2AE7C5B6B269}" dt="2021-11-02T01:26:23.721" v="1298" actId="14100"/>
        <pc:sldMkLst>
          <pc:docMk/>
          <pc:sldMk cId="515282362" sldId="268"/>
        </pc:sldMkLst>
        <pc:picChg chg="mod">
          <ac:chgData name="Sơn Trần" userId="591e2dfcff0115cf" providerId="LiveId" clId="{0BB9BD82-A2B4-4E5F-842F-2AE7C5B6B269}" dt="2021-11-02T01:26:23.721" v="1298" actId="14100"/>
          <ac:picMkLst>
            <pc:docMk/>
            <pc:sldMk cId="515282362" sldId="268"/>
            <ac:picMk id="8" creationId="{C7F6EAEC-3967-4285-BA96-B287F0B7CF5B}"/>
          </ac:picMkLst>
        </pc:picChg>
        <pc:picChg chg="add del mod">
          <ac:chgData name="Sơn Trần" userId="591e2dfcff0115cf" providerId="LiveId" clId="{0BB9BD82-A2B4-4E5F-842F-2AE7C5B6B269}" dt="2021-11-02T01:26:17.872" v="1296" actId="478"/>
          <ac:picMkLst>
            <pc:docMk/>
            <pc:sldMk cId="515282362" sldId="268"/>
            <ac:picMk id="9" creationId="{643040C0-3123-46E3-9176-DD50DE604CF6}"/>
          </ac:picMkLst>
        </pc:picChg>
      </pc:sldChg>
      <pc:sldChg chg="ord">
        <pc:chgData name="Sơn Trần" userId="591e2dfcff0115cf" providerId="LiveId" clId="{0BB9BD82-A2B4-4E5F-842F-2AE7C5B6B269}" dt="2021-11-02T01:35:48.400" v="1536"/>
        <pc:sldMkLst>
          <pc:docMk/>
          <pc:sldMk cId="3534707094" sldId="269"/>
        </pc:sldMkLst>
      </pc:sldChg>
      <pc:sldChg chg="addSp modSp mod">
        <pc:chgData name="Sơn Trần" userId="591e2dfcff0115cf" providerId="LiveId" clId="{0BB9BD82-A2B4-4E5F-842F-2AE7C5B6B269}" dt="2021-11-02T01:29:40.693" v="1370" actId="1076"/>
        <pc:sldMkLst>
          <pc:docMk/>
          <pc:sldMk cId="1682014255" sldId="271"/>
        </pc:sldMkLst>
        <pc:spChg chg="add mod">
          <ac:chgData name="Sơn Trần" userId="591e2dfcff0115cf" providerId="LiveId" clId="{0BB9BD82-A2B4-4E5F-842F-2AE7C5B6B269}" dt="2021-11-02T01:29:40.693" v="1370" actId="1076"/>
          <ac:spMkLst>
            <pc:docMk/>
            <pc:sldMk cId="1682014255" sldId="271"/>
            <ac:spMk id="8" creationId="{AA2FF00F-44DE-41C8-9497-40CB8D5A227F}"/>
          </ac:spMkLst>
        </pc:spChg>
        <pc:picChg chg="add mod">
          <ac:chgData name="Sơn Trần" userId="591e2dfcff0115cf" providerId="LiveId" clId="{0BB9BD82-A2B4-4E5F-842F-2AE7C5B6B269}" dt="2021-11-02T01:29:27.847" v="1368" actId="1076"/>
          <ac:picMkLst>
            <pc:docMk/>
            <pc:sldMk cId="1682014255" sldId="271"/>
            <ac:picMk id="7" creationId="{3FEA9A7C-138A-4ACB-96F1-0ACA48CD5EFA}"/>
          </ac:picMkLst>
        </pc:picChg>
      </pc:sldChg>
      <pc:sldChg chg="addSp modSp mod">
        <pc:chgData name="Sơn Trần" userId="591e2dfcff0115cf" providerId="LiveId" clId="{0BB9BD82-A2B4-4E5F-842F-2AE7C5B6B269}" dt="2021-11-02T01:25:49.773" v="1294" actId="1076"/>
        <pc:sldMkLst>
          <pc:docMk/>
          <pc:sldMk cId="2546221097" sldId="273"/>
        </pc:sldMkLst>
        <pc:picChg chg="add mod">
          <ac:chgData name="Sơn Trần" userId="591e2dfcff0115cf" providerId="LiveId" clId="{0BB9BD82-A2B4-4E5F-842F-2AE7C5B6B269}" dt="2021-11-02T01:25:49.773" v="1294" actId="1076"/>
          <ac:picMkLst>
            <pc:docMk/>
            <pc:sldMk cId="2546221097" sldId="273"/>
            <ac:picMk id="5" creationId="{13E15B83-E5A5-4D7C-BDCA-4106E6C94C0B}"/>
          </ac:picMkLst>
        </pc:picChg>
      </pc:sldChg>
      <pc:sldChg chg="modSp mod">
        <pc:chgData name="Sơn Trần" userId="591e2dfcff0115cf" providerId="LiveId" clId="{0BB9BD82-A2B4-4E5F-842F-2AE7C5B6B269}" dt="2021-11-02T01:17:27.518" v="1221" actId="14734"/>
        <pc:sldMkLst>
          <pc:docMk/>
          <pc:sldMk cId="91946899" sldId="275"/>
        </pc:sldMkLst>
        <pc:spChg chg="mod">
          <ac:chgData name="Sơn Trần" userId="591e2dfcff0115cf" providerId="LiveId" clId="{0BB9BD82-A2B4-4E5F-842F-2AE7C5B6B269}" dt="2021-11-02T01:15:44.400" v="1212" actId="255"/>
          <ac:spMkLst>
            <pc:docMk/>
            <pc:sldMk cId="91946899" sldId="275"/>
            <ac:spMk id="6" creationId="{FB5F383F-043E-430B-AB62-D66B4C0D11D4}"/>
          </ac:spMkLst>
        </pc:spChg>
        <pc:graphicFrameChg chg="mod modGraphic">
          <ac:chgData name="Sơn Trần" userId="591e2dfcff0115cf" providerId="LiveId" clId="{0BB9BD82-A2B4-4E5F-842F-2AE7C5B6B269}" dt="2021-11-02T01:17:27.518" v="1221" actId="14734"/>
          <ac:graphicFrameMkLst>
            <pc:docMk/>
            <pc:sldMk cId="91946899" sldId="275"/>
            <ac:graphicFrameMk id="2" creationId="{5E485D33-3551-4161-AEF5-CE1F171EA57B}"/>
          </ac:graphicFrameMkLst>
        </pc:graphicFrameChg>
      </pc:sldChg>
      <pc:sldChg chg="addSp modSp mod">
        <pc:chgData name="Sơn Trần" userId="591e2dfcff0115cf" providerId="LiveId" clId="{0BB9BD82-A2B4-4E5F-842F-2AE7C5B6B269}" dt="2021-11-02T01:21:44.088" v="1274" actId="207"/>
        <pc:sldMkLst>
          <pc:docMk/>
          <pc:sldMk cId="2497981720" sldId="277"/>
        </pc:sldMkLst>
        <pc:spChg chg="mod">
          <ac:chgData name="Sơn Trần" userId="591e2dfcff0115cf" providerId="LiveId" clId="{0BB9BD82-A2B4-4E5F-842F-2AE7C5B6B269}" dt="2021-11-02T01:21:04.805" v="1265" actId="1076"/>
          <ac:spMkLst>
            <pc:docMk/>
            <pc:sldMk cId="2497981720" sldId="277"/>
            <ac:spMk id="9" creationId="{C107BDAB-A280-4652-8541-C45D0672AFD8}"/>
          </ac:spMkLst>
        </pc:spChg>
        <pc:graphicFrameChg chg="add mod modGraphic">
          <ac:chgData name="Sơn Trần" userId="591e2dfcff0115cf" providerId="LiveId" clId="{0BB9BD82-A2B4-4E5F-842F-2AE7C5B6B269}" dt="2021-11-02T01:21:20.859" v="1267" actId="14100"/>
          <ac:graphicFrameMkLst>
            <pc:docMk/>
            <pc:sldMk cId="2497981720" sldId="277"/>
            <ac:graphicFrameMk id="4" creationId="{8D7328BC-9AE5-4EF3-AB8B-38068641A781}"/>
          </ac:graphicFrameMkLst>
        </pc:graphicFrameChg>
        <pc:graphicFrameChg chg="mod modGraphic">
          <ac:chgData name="Sơn Trần" userId="591e2dfcff0115cf" providerId="LiveId" clId="{0BB9BD82-A2B4-4E5F-842F-2AE7C5B6B269}" dt="2021-11-02T01:21:44.088" v="1274" actId="207"/>
          <ac:graphicFrameMkLst>
            <pc:docMk/>
            <pc:sldMk cId="2497981720" sldId="277"/>
            <ac:graphicFrameMk id="7" creationId="{AFA02B25-7779-4541-BFF7-2B60158D8043}"/>
          </ac:graphicFrameMkLst>
        </pc:graphicFrameChg>
      </pc:sldChg>
      <pc:sldChg chg="new del">
        <pc:chgData name="Sơn Trần" userId="591e2dfcff0115cf" providerId="LiveId" clId="{0BB9BD82-A2B4-4E5F-842F-2AE7C5B6B269}" dt="2021-11-02T01:30:04.137" v="1372" actId="47"/>
        <pc:sldMkLst>
          <pc:docMk/>
          <pc:sldMk cId="821641596" sldId="278"/>
        </pc:sldMkLst>
      </pc:sldChg>
      <pc:sldChg chg="add del">
        <pc:chgData name="Sơn Trần" userId="591e2dfcff0115cf" providerId="LiveId" clId="{0BB9BD82-A2B4-4E5F-842F-2AE7C5B6B269}" dt="2021-11-02T01:20:54.637" v="1263" actId="47"/>
        <pc:sldMkLst>
          <pc:docMk/>
          <pc:sldMk cId="1127881267" sldId="278"/>
        </pc:sldMkLst>
      </pc:sldChg>
      <pc:sldChg chg="addSp delSp modSp add mod ord">
        <pc:chgData name="Sơn Trần" userId="591e2dfcff0115cf" providerId="LiveId" clId="{0BB9BD82-A2B4-4E5F-842F-2AE7C5B6B269}" dt="2021-11-02T01:33:38.246" v="1449" actId="1076"/>
        <pc:sldMkLst>
          <pc:docMk/>
          <pc:sldMk cId="2698738429" sldId="278"/>
        </pc:sldMkLst>
        <pc:spChg chg="del">
          <ac:chgData name="Sơn Trần" userId="591e2dfcff0115cf" providerId="LiveId" clId="{0BB9BD82-A2B4-4E5F-842F-2AE7C5B6B269}" dt="2021-11-02T01:30:22.029" v="1377" actId="478"/>
          <ac:spMkLst>
            <pc:docMk/>
            <pc:sldMk cId="2698738429" sldId="278"/>
            <ac:spMk id="8" creationId="{AA2FF00F-44DE-41C8-9497-40CB8D5A227F}"/>
          </ac:spMkLst>
        </pc:spChg>
        <pc:spChg chg="add mod">
          <ac:chgData name="Sơn Trần" userId="591e2dfcff0115cf" providerId="LiveId" clId="{0BB9BD82-A2B4-4E5F-842F-2AE7C5B6B269}" dt="2021-11-02T01:33:14.374" v="1442" actId="1076"/>
          <ac:spMkLst>
            <pc:docMk/>
            <pc:sldMk cId="2698738429" sldId="278"/>
            <ac:spMk id="10" creationId="{FB2FAF57-011D-4CEF-92C6-83A822014D1F}"/>
          </ac:spMkLst>
        </pc:spChg>
        <pc:spChg chg="add mod">
          <ac:chgData name="Sơn Trần" userId="591e2dfcff0115cf" providerId="LiveId" clId="{0BB9BD82-A2B4-4E5F-842F-2AE7C5B6B269}" dt="2021-11-02T01:33:38.246" v="1449" actId="1076"/>
          <ac:spMkLst>
            <pc:docMk/>
            <pc:sldMk cId="2698738429" sldId="278"/>
            <ac:spMk id="14" creationId="{D3F925E4-334B-4F89-A760-CE4E918A53A1}"/>
          </ac:spMkLst>
        </pc:spChg>
        <pc:picChg chg="del">
          <ac:chgData name="Sơn Trần" userId="591e2dfcff0115cf" providerId="LiveId" clId="{0BB9BD82-A2B4-4E5F-842F-2AE7C5B6B269}" dt="2021-11-02T01:30:10.176" v="1374" actId="478"/>
          <ac:picMkLst>
            <pc:docMk/>
            <pc:sldMk cId="2698738429" sldId="278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3:11.806" v="1441" actId="1076"/>
          <ac:picMkLst>
            <pc:docMk/>
            <pc:sldMk cId="2698738429" sldId="278"/>
            <ac:picMk id="9" creationId="{F6E0F867-28B3-47FA-9298-BDECEEEA067B}"/>
          </ac:picMkLst>
        </pc:picChg>
        <pc:picChg chg="add mod">
          <ac:chgData name="Sơn Trần" userId="591e2dfcff0115cf" providerId="LiveId" clId="{0BB9BD82-A2B4-4E5F-842F-2AE7C5B6B269}" dt="2021-11-02T01:33:34.493" v="1448" actId="14100"/>
          <ac:picMkLst>
            <pc:docMk/>
            <pc:sldMk cId="2698738429" sldId="278"/>
            <ac:picMk id="12" creationId="{6206CD20-D3F3-4EB7-A55E-5343B75C7010}"/>
          </ac:picMkLst>
        </pc:picChg>
        <pc:picChg chg="add del mod">
          <ac:chgData name="Sơn Trần" userId="591e2dfcff0115cf" providerId="LiveId" clId="{0BB9BD82-A2B4-4E5F-842F-2AE7C5B6B269}" dt="2021-11-02T01:31:19.205" v="1395"/>
          <ac:picMkLst>
            <pc:docMk/>
            <pc:sldMk cId="2698738429" sldId="278"/>
            <ac:picMk id="13" creationId="{BA73D366-E9ED-4A43-9399-C425F1857362}"/>
          </ac:picMkLst>
        </pc:picChg>
        <pc:picChg chg="add del mod">
          <ac:chgData name="Sơn Trần" userId="591e2dfcff0115cf" providerId="LiveId" clId="{0BB9BD82-A2B4-4E5F-842F-2AE7C5B6B269}" dt="2021-11-02T01:33:04.001" v="1439" actId="478"/>
          <ac:picMkLst>
            <pc:docMk/>
            <pc:sldMk cId="2698738429" sldId="278"/>
            <ac:picMk id="16" creationId="{671486F7-03FA-44C6-A731-EFFB7CBD10D3}"/>
          </ac:picMkLst>
        </pc:picChg>
      </pc:sldChg>
      <pc:sldChg chg="addSp delSp modSp add mod">
        <pc:chgData name="Sơn Trần" userId="591e2dfcff0115cf" providerId="LiveId" clId="{0BB9BD82-A2B4-4E5F-842F-2AE7C5B6B269}" dt="2021-11-02T01:34:49.382" v="1534" actId="1076"/>
        <pc:sldMkLst>
          <pc:docMk/>
          <pc:sldMk cId="186932454" sldId="279"/>
        </pc:sldMkLst>
        <pc:spChg chg="mod">
          <ac:chgData name="Sơn Trần" userId="591e2dfcff0115cf" providerId="LiveId" clId="{0BB9BD82-A2B4-4E5F-842F-2AE7C5B6B269}" dt="2021-11-02T01:34:49.382" v="1534" actId="1076"/>
          <ac:spMkLst>
            <pc:docMk/>
            <pc:sldMk cId="186932454" sldId="279"/>
            <ac:spMk id="8" creationId="{AA2FF00F-44DE-41C8-9497-40CB8D5A227F}"/>
          </ac:spMkLst>
        </pc:spChg>
        <pc:picChg chg="del">
          <ac:chgData name="Sơn Trần" userId="591e2dfcff0115cf" providerId="LiveId" clId="{0BB9BD82-A2B4-4E5F-842F-2AE7C5B6B269}" dt="2021-11-02T01:34:20.736" v="1451" actId="478"/>
          <ac:picMkLst>
            <pc:docMk/>
            <pc:sldMk cId="186932454" sldId="279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4:32.910" v="1456" actId="1076"/>
          <ac:picMkLst>
            <pc:docMk/>
            <pc:sldMk cId="186932454" sldId="279"/>
            <ac:picMk id="9" creationId="{8BA91D44-397C-4B38-8D67-306D74553A3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21:49:11.582" idx="15">
    <p:pos x="6381" y="42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11-01T21:49:13.873" idx="16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08779" y="3629963"/>
            <a:ext cx="325027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Khánh</a:t>
            </a:r>
            <a:endParaRPr lang="vi-VN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08779" y="2641626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THI TRẮC NGHIỆM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6" y="1901107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DHKTPM15A – 420300214603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LẬP TRÌNH PHÂN TÁN VỚI CÔNG NGHỆ JAVA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4458883" y="3629963"/>
            <a:ext cx="354944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	18075801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Hậu			19442641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Sơn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19508751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5604380" y="6352868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lang="en-US"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46681-CD08-4348-9B15-FD128E5A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7" y="3103250"/>
            <a:ext cx="4206323" cy="25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20B6F8B6-329C-4D73-9FA1-684ED6B99139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ibre Franklin Thin"/>
              <a:cs typeface="Arial" panose="020B0604020202020204" pitchFamily="34" charset="0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EBA9D5D5-C2D8-4D71-BAE5-F8317FDFDF6B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294;p16">
            <a:extLst>
              <a:ext uri="{FF2B5EF4-FFF2-40B4-BE49-F238E27FC236}">
                <a16:creationId xmlns:a16="http://schemas.microsoft.com/office/drawing/2014/main" id="{0659B70B-F00A-431C-8E9D-00004AA36093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295;p16">
            <a:extLst>
              <a:ext uri="{FF2B5EF4-FFF2-40B4-BE49-F238E27FC236}">
                <a16:creationId xmlns:a16="http://schemas.microsoft.com/office/drawing/2014/main" id="{83DFB479-B3C0-497F-93FF-2D1D5039A781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31480-6A44-41D5-A914-19CBD9E50922}"/>
              </a:ext>
            </a:extLst>
          </p:cNvPr>
          <p:cNvSpPr txBox="1"/>
          <p:nvPr/>
        </p:nvSpPr>
        <p:spPr>
          <a:xfrm>
            <a:off x="783404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Gia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03AF1-9DAA-4B27-BB1A-120853CD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6367"/>
              </p:ext>
            </p:extLst>
          </p:nvPr>
        </p:nvGraphicFramePr>
        <p:xfrm>
          <a:off x="1135184" y="2841851"/>
          <a:ext cx="9921632" cy="1582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0816">
                  <a:extLst>
                    <a:ext uri="{9D8B030D-6E8A-4147-A177-3AD203B41FA5}">
                      <a16:colId xmlns:a16="http://schemas.microsoft.com/office/drawing/2014/main" val="4170133515"/>
                    </a:ext>
                  </a:extLst>
                </a:gridCol>
                <a:gridCol w="4960816">
                  <a:extLst>
                    <a:ext uri="{9D8B030D-6E8A-4147-A177-3AD203B41FA5}">
                      <a16:colId xmlns:a16="http://schemas.microsoft.com/office/drawing/2014/main" val="1449763061"/>
                    </a:ext>
                  </a:extLst>
                </a:gridCol>
              </a:tblGrid>
              <a:tr h="651607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Luồng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kiện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(Alternative Flows)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43217" marR="143217" marT="71608" marB="7160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88061"/>
                  </a:ext>
                </a:extLst>
              </a:tr>
              <a:tr h="4655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5.1.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Hủy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427" marR="64427" marT="0" marB="0" anchor="ctr"/>
                </a:tc>
                <a:tc>
                  <a:txBody>
                    <a:bodyPr/>
                    <a:lstStyle/>
                    <a:p>
                      <a:pPr marL="4572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427" marR="64427" marT="0" marB="0" anchor="ctr"/>
                </a:tc>
                <a:extLst>
                  <a:ext uri="{0D108BD9-81ED-4DB2-BD59-A6C34878D82A}">
                    <a16:rowId xmlns:a16="http://schemas.microsoft.com/office/drawing/2014/main" val="4263931122"/>
                  </a:ext>
                </a:extLst>
              </a:tr>
              <a:tr h="4655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427" marR="64427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5.2. Quay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bước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427" marR="64427" marT="0" marB="0" anchor="ctr"/>
                </a:tc>
                <a:extLst>
                  <a:ext uri="{0D108BD9-81ED-4DB2-BD59-A6C34878D82A}">
                    <a16:rowId xmlns:a16="http://schemas.microsoft.com/office/drawing/2014/main" val="214834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9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735CF-CD2C-436F-BBD2-9FCA8DA3E851}"/>
              </a:ext>
            </a:extLst>
          </p:cNvPr>
          <p:cNvSpPr txBox="1"/>
          <p:nvPr/>
        </p:nvSpPr>
        <p:spPr>
          <a:xfrm>
            <a:off x="798990" y="1222425"/>
            <a:ext cx="2706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Tin nhắn văn bản SMS là gì? Cách đăng ký SMS Brandname?">
            <a:extLst>
              <a:ext uri="{FF2B5EF4-FFF2-40B4-BE49-F238E27FC236}">
                <a16:creationId xmlns:a16="http://schemas.microsoft.com/office/drawing/2014/main" id="{1886D6F0-E53A-447F-B9D4-569F09DC2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Tin nhắn văn bản SMS là gì? Cách đăng ký SMS Brandname?">
            <a:extLst>
              <a:ext uri="{FF2B5EF4-FFF2-40B4-BE49-F238E27FC236}">
                <a16:creationId xmlns:a16="http://schemas.microsoft.com/office/drawing/2014/main" id="{543D69D2-6A89-400D-8721-5DAF71AA9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2C38C-DEA1-4363-B028-33227C13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" y="2600654"/>
            <a:ext cx="4308540" cy="2266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55A0E-D9E9-47D0-AB3A-BD9DC515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58" y="666690"/>
            <a:ext cx="5398901" cy="55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9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348348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98299-8B4C-4685-BD38-9EB1FC4EDE1E}"/>
              </a:ext>
            </a:extLst>
          </p:cNvPr>
          <p:cNvSpPr txBox="1"/>
          <p:nvPr/>
        </p:nvSpPr>
        <p:spPr>
          <a:xfrm>
            <a:off x="648224" y="704732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6A58F-E7CC-42E2-865C-0E4B5031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38"/>
          <a:stretch>
            <a:fillRect/>
          </a:stretch>
        </p:blipFill>
        <p:spPr>
          <a:xfrm>
            <a:off x="2475352" y="807671"/>
            <a:ext cx="9468119" cy="5383639"/>
          </a:xfrm>
          <a:custGeom>
            <a:avLst/>
            <a:gdLst>
              <a:gd name="connsiteX0" fmla="*/ 0 w 7493558"/>
              <a:gd name="connsiteY0" fmla="*/ 0 h 4260890"/>
              <a:gd name="connsiteX1" fmla="*/ 7493558 w 7493558"/>
              <a:gd name="connsiteY1" fmla="*/ 0 h 4260890"/>
              <a:gd name="connsiteX2" fmla="*/ 7493558 w 7493558"/>
              <a:gd name="connsiteY2" fmla="*/ 4260890 h 4260890"/>
              <a:gd name="connsiteX3" fmla="*/ 0 w 7493558"/>
              <a:gd name="connsiteY3" fmla="*/ 4260890 h 426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558" h="4260890">
                <a:moveTo>
                  <a:pt x="0" y="0"/>
                </a:moveTo>
                <a:lnTo>
                  <a:pt x="7493558" y="0"/>
                </a:lnTo>
                <a:lnTo>
                  <a:pt x="7493558" y="4260890"/>
                </a:lnTo>
                <a:lnTo>
                  <a:pt x="0" y="426089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2CF4AC-3444-4C34-AC3E-4C382A0C85FE}"/>
              </a:ext>
            </a:extLst>
          </p:cNvPr>
          <p:cNvSpPr/>
          <p:nvPr/>
        </p:nvSpPr>
        <p:spPr>
          <a:xfrm>
            <a:off x="9186203" y="-52202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BCA43-5219-4E9B-A524-0296678F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50" y="771858"/>
            <a:ext cx="8879218" cy="55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AF57-011D-4CEF-92C6-83A822014D1F}"/>
              </a:ext>
            </a:extLst>
          </p:cNvPr>
          <p:cNvSpPr txBox="1"/>
          <p:nvPr/>
        </p:nvSpPr>
        <p:spPr>
          <a:xfrm>
            <a:off x="5340024" y="5838695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178C8-C8F7-42EF-8A2A-11F350CB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69" y="1210779"/>
            <a:ext cx="7975262" cy="44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3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285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204041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4934463" y="5867305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E4A38-5800-4A78-898D-EB977C52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06" y="1161990"/>
            <a:ext cx="8139787" cy="45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575073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4410987" y="5791200"/>
            <a:ext cx="3370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EF109-DFA9-4B64-9940-D1EEC836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01" y="1161990"/>
            <a:ext cx="8104997" cy="45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039CBA81-7F16-4AD4-B503-BE4DD57392CC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4AB65CEF-2745-49A5-A138-359347A97046}"/>
              </a:ext>
            </a:extLst>
          </p:cNvPr>
          <p:cNvSpPr txBox="1"/>
          <p:nvPr/>
        </p:nvSpPr>
        <p:spPr>
          <a:xfrm>
            <a:off x="409074" y="575073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DD394E2-F545-4BAD-AD19-3379E0F7DD6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FF55E2AB-A89F-4AC1-82FE-212FCE359764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B4293-757A-478E-9C5E-8D78136C6CC9}"/>
              </a:ext>
            </a:extLst>
          </p:cNvPr>
          <p:cNvSpPr txBox="1"/>
          <p:nvPr/>
        </p:nvSpPr>
        <p:spPr>
          <a:xfrm>
            <a:off x="4404575" y="5791200"/>
            <a:ext cx="338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33954-24D7-4AD1-A165-71E22D7B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7" y="975142"/>
            <a:ext cx="8344766" cy="4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999C8DC8-C32C-4221-9920-E0EDF508DA2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77F96DA-C48C-4BC5-A3CA-0D56661A39A6}"/>
              </a:ext>
            </a:extLst>
          </p:cNvPr>
          <p:cNvSpPr txBox="1"/>
          <p:nvPr/>
        </p:nvSpPr>
        <p:spPr>
          <a:xfrm>
            <a:off x="409074" y="575073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72D72792-A2F3-4163-9561-A83C68FA37EB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879CEFF-82D0-4262-AD9A-91CA84C7187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0D8EA-298F-44EB-8482-02E07836E733}"/>
              </a:ext>
            </a:extLst>
          </p:cNvPr>
          <p:cNvSpPr txBox="1"/>
          <p:nvPr/>
        </p:nvSpPr>
        <p:spPr>
          <a:xfrm>
            <a:off x="4700425" y="5791200"/>
            <a:ext cx="279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5042C-007D-4A0A-A507-9DB0C957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36" y="975142"/>
            <a:ext cx="8435327" cy="47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6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86833B0-F4AD-4686-9AA1-AA04922C619B}"/>
              </a:ext>
            </a:extLst>
          </p:cNvPr>
          <p:cNvSpPr/>
          <p:nvPr/>
        </p:nvSpPr>
        <p:spPr>
          <a:xfrm>
            <a:off x="11173326" y="-487718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71199768-CE11-4884-9A04-711ADD9ED7FF}"/>
              </a:ext>
            </a:extLst>
          </p:cNvPr>
          <p:cNvSpPr txBox="1"/>
          <p:nvPr/>
        </p:nvSpPr>
        <p:spPr>
          <a:xfrm>
            <a:off x="409074" y="563665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1BE95C2D-78EA-4CB4-AD36-A3CC9C7BA21C}"/>
              </a:ext>
            </a:extLst>
          </p:cNvPr>
          <p:cNvSpPr txBox="1"/>
          <p:nvPr/>
        </p:nvSpPr>
        <p:spPr>
          <a:xfrm>
            <a:off x="9424736" y="45682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49322EF2-8554-40DD-821C-43A84C0314C4}"/>
              </a:ext>
            </a:extLst>
          </p:cNvPr>
          <p:cNvSpPr txBox="1"/>
          <p:nvPr/>
        </p:nvSpPr>
        <p:spPr>
          <a:xfrm>
            <a:off x="5314950" y="6384927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93C88-C022-41EF-93CC-63A4983D7EE6}"/>
              </a:ext>
            </a:extLst>
          </p:cNvPr>
          <p:cNvSpPr txBox="1"/>
          <p:nvPr/>
        </p:nvSpPr>
        <p:spPr>
          <a:xfrm>
            <a:off x="4970531" y="5779792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FB633-764E-471C-8E6E-E1FF25F1B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56" y="963734"/>
            <a:ext cx="8496886" cy="4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DA8766C-00EC-44D0-B63F-7A484E1209A4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D44E7920-B697-417A-9007-25611C953977}"/>
              </a:ext>
            </a:extLst>
          </p:cNvPr>
          <p:cNvSpPr txBox="1"/>
          <p:nvPr/>
        </p:nvSpPr>
        <p:spPr>
          <a:xfrm>
            <a:off x="409074" y="575073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DAA0F78-6293-42EA-9A08-BCE3F7CCFA31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690CC31F-4F97-42AA-BB68-F2AA42F2ECF1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28EA0-BA42-4937-8234-2B174487748D}"/>
              </a:ext>
            </a:extLst>
          </p:cNvPr>
          <p:cNvSpPr txBox="1"/>
          <p:nvPr/>
        </p:nvSpPr>
        <p:spPr>
          <a:xfrm>
            <a:off x="4913626" y="579120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98602-2696-423E-AF21-5B746D8E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7" y="988334"/>
            <a:ext cx="8360266" cy="47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4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soát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chất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dạy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Covid-19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thẳng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mẽ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trắc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nghiệm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Subjects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7532262" y="3497937"/>
            <a:ext cx="2532191" cy="2530793"/>
            <a:chOff x="6386944" y="1798874"/>
            <a:chExt cx="2532191" cy="2530793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820484" y="3991153"/>
              <a:ext cx="2098651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 err="1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Giáo</a:t>
              </a:r>
              <a:r>
                <a:rPr lang="en-US" sz="1600" b="0" i="0" u="none" strike="noStrike" cap="none" dirty="0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Viên</a:t>
              </a:r>
              <a:endParaRPr dirty="0"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lang="en-US"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1685745" y="1879522"/>
            <a:ext cx="3257316" cy="3173893"/>
            <a:chOff x="4539381" y="629243"/>
            <a:chExt cx="2618491" cy="267178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10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Application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2E7609-647C-477A-B286-C0AEB9484197}"/>
              </a:ext>
            </a:extLst>
          </p:cNvPr>
          <p:cNvGrpSpPr/>
          <p:nvPr/>
        </p:nvGrpSpPr>
        <p:grpSpPr>
          <a:xfrm>
            <a:off x="7507189" y="666690"/>
            <a:ext cx="1636811" cy="2492693"/>
            <a:chOff x="6071990" y="1678433"/>
            <a:chExt cx="1636811" cy="2492693"/>
          </a:xfrm>
        </p:grpSpPr>
        <p:pic>
          <p:nvPicPr>
            <p:cNvPr id="28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AB91D4F8-805B-4B0F-BA6C-D9C1FC423EB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071990" y="1678433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61;p33">
              <a:extLst>
                <a:ext uri="{FF2B5EF4-FFF2-40B4-BE49-F238E27FC236}">
                  <a16:creationId xmlns:a16="http://schemas.microsoft.com/office/drawing/2014/main" id="{4195D97F-30AA-45D5-9ED4-96A74AD5F255}"/>
                </a:ext>
              </a:extLst>
            </p:cNvPr>
            <p:cNvSpPr/>
            <p:nvPr/>
          </p:nvSpPr>
          <p:spPr>
            <a:xfrm>
              <a:off x="6200860" y="3832612"/>
              <a:ext cx="137906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Người</a:t>
              </a:r>
              <a:r>
                <a:rPr lang="en-US" sz="16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Dùng</a:t>
              </a:r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B942D-388F-4EE3-AC05-91233703D5C2}"/>
              </a:ext>
            </a:extLst>
          </p:cNvPr>
          <p:cNvGrpSpPr/>
          <p:nvPr/>
        </p:nvGrpSpPr>
        <p:grpSpPr>
          <a:xfrm>
            <a:off x="9796759" y="2032898"/>
            <a:ext cx="2532191" cy="2530793"/>
            <a:chOff x="6386944" y="1798874"/>
            <a:chExt cx="2532191" cy="2530793"/>
          </a:xfrm>
        </p:grpSpPr>
        <p:pic>
          <p:nvPicPr>
            <p:cNvPr id="30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29614EC0-C23E-46CB-80B8-6F11EBB86F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61;p33">
              <a:extLst>
                <a:ext uri="{FF2B5EF4-FFF2-40B4-BE49-F238E27FC236}">
                  <a16:creationId xmlns:a16="http://schemas.microsoft.com/office/drawing/2014/main" id="{4AA533E7-C437-49DE-A3D1-F3549B74CA30}"/>
                </a:ext>
              </a:extLst>
            </p:cNvPr>
            <p:cNvSpPr/>
            <p:nvPr/>
          </p:nvSpPr>
          <p:spPr>
            <a:xfrm>
              <a:off x="6820484" y="3991153"/>
              <a:ext cx="2098651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Quản</a:t>
              </a:r>
              <a:r>
                <a:rPr lang="en-US" sz="1600" b="0" i="0" u="none" strike="noStrike" cap="none" dirty="0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lang="en-US" sz="1600" b="0" i="0" u="none" strike="noStrike" cap="none" dirty="0" err="1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ý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3" y="446561"/>
            <a:ext cx="3686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4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4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B37B1-636D-40C6-BC98-9E3308213790}"/>
              </a:ext>
            </a:extLst>
          </p:cNvPr>
          <p:cNvSpPr txBox="1"/>
          <p:nvPr/>
        </p:nvSpPr>
        <p:spPr>
          <a:xfrm>
            <a:off x="742122" y="1254518"/>
            <a:ext cx="4325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:</a:t>
            </a:r>
          </a:p>
          <a:p>
            <a:r>
              <a:rPr lang="en-US" sz="2400" dirty="0"/>
              <a:t>	+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endParaRPr lang="en-US" sz="2400" dirty="0"/>
          </a:p>
          <a:p>
            <a:r>
              <a:rPr lang="en-US" sz="2400" dirty="0"/>
              <a:t>	+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  <a:p>
            <a:r>
              <a:rPr lang="en-US" sz="2400" dirty="0"/>
              <a:t>	+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:</a:t>
            </a:r>
          </a:p>
          <a:p>
            <a:r>
              <a:rPr lang="en-US" sz="2400" dirty="0"/>
              <a:t>	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/>
              <a:t>	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</p:txBody>
      </p:sp>
      <p:pic>
        <p:nvPicPr>
          <p:cNvPr id="1026" name="Picture 2" descr="Chi tiết chức năng phần mềm quản lý bán hàng chuyên nghiệp">
            <a:extLst>
              <a:ext uri="{FF2B5EF4-FFF2-40B4-BE49-F238E27FC236}">
                <a16:creationId xmlns:a16="http://schemas.microsoft.com/office/drawing/2014/main" id="{E7776581-B797-458E-90B3-8665E513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095492"/>
            <a:ext cx="5715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285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D4FBC-7B41-43E3-B637-DAEACC41F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0" y="1028660"/>
            <a:ext cx="11381466" cy="53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BDAB-A280-4652-8541-C45D0672AFD8}"/>
              </a:ext>
            </a:extLst>
          </p:cNvPr>
          <p:cNvSpPr txBox="1"/>
          <p:nvPr/>
        </p:nvSpPr>
        <p:spPr>
          <a:xfrm>
            <a:off x="783404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Usecase</a:t>
            </a:r>
            <a:r>
              <a:rPr lang="en-US" sz="2400" dirty="0">
                <a:solidFill>
                  <a:schemeClr val="tx1"/>
                </a:solidFill>
                <a:effectLst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Tham</a:t>
            </a:r>
            <a:r>
              <a:rPr lang="en-US" sz="2400" dirty="0">
                <a:solidFill>
                  <a:schemeClr val="tx1"/>
                </a:solidFill>
                <a:effectLst/>
              </a:rPr>
              <a:t> Gia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Bài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C285AF-C81E-402D-89F9-A1A1B720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09971"/>
              </p:ext>
            </p:extLst>
          </p:nvPr>
        </p:nvGraphicFramePr>
        <p:xfrm>
          <a:off x="638864" y="2186530"/>
          <a:ext cx="11196646" cy="3362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8323">
                  <a:extLst>
                    <a:ext uri="{9D8B030D-6E8A-4147-A177-3AD203B41FA5}">
                      <a16:colId xmlns:a16="http://schemas.microsoft.com/office/drawing/2014/main" val="1146850308"/>
                    </a:ext>
                  </a:extLst>
                </a:gridCol>
                <a:gridCol w="5598323">
                  <a:extLst>
                    <a:ext uri="{9D8B030D-6E8A-4147-A177-3AD203B41FA5}">
                      <a16:colId xmlns:a16="http://schemas.microsoft.com/office/drawing/2014/main" val="3388557160"/>
                    </a:ext>
                  </a:extLst>
                </a:gridCol>
              </a:tblGrid>
              <a:tr h="735344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Tên Usecase: Tham Gia Bài Thi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1621" marR="161621" marT="80811" marB="8081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71865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Mục Đích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Tham gia làm bài thi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extLst>
                  <a:ext uri="{0D108BD9-81ED-4DB2-BD59-A6C34878D82A}">
                    <a16:rowId xmlns:a16="http://schemas.microsoft.com/office/drawing/2014/main" val="559445915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Mô tả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Chọn chức năng tham gia bài thi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extLst>
                  <a:ext uri="{0D108BD9-81ED-4DB2-BD59-A6C34878D82A}">
                    <a16:rowId xmlns:a16="http://schemas.microsoft.com/office/drawing/2014/main" val="2742441088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Tác nhân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Sinh viên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extLst>
                  <a:ext uri="{0D108BD9-81ED-4DB2-BD59-A6C34878D82A}">
                    <a16:rowId xmlns:a16="http://schemas.microsoft.com/office/drawing/2014/main" val="1133622793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Điều kiện trước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Đăng nhập vào hệ thống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extLst>
                  <a:ext uri="{0D108BD9-81ED-4DB2-BD59-A6C34878D82A}">
                    <a16:rowId xmlns:a16="http://schemas.microsoft.com/office/drawing/2014/main" val="3066455907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Điều kiện sau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Tham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gia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bài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thi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thành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công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707" marR="72707" marT="0" marB="0" anchor="ctr"/>
                </a:tc>
                <a:extLst>
                  <a:ext uri="{0D108BD9-81ED-4DB2-BD59-A6C34878D82A}">
                    <a16:rowId xmlns:a16="http://schemas.microsoft.com/office/drawing/2014/main" val="15346453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9CD118-9020-4AA5-A824-3CFD9B437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35168"/>
              </p:ext>
            </p:extLst>
          </p:nvPr>
        </p:nvGraphicFramePr>
        <p:xfrm>
          <a:off x="12630202" y="-2822464"/>
          <a:ext cx="6334702" cy="4182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351">
                  <a:extLst>
                    <a:ext uri="{9D8B030D-6E8A-4147-A177-3AD203B41FA5}">
                      <a16:colId xmlns:a16="http://schemas.microsoft.com/office/drawing/2014/main" val="1195005246"/>
                    </a:ext>
                  </a:extLst>
                </a:gridCol>
                <a:gridCol w="3167351">
                  <a:extLst>
                    <a:ext uri="{9D8B030D-6E8A-4147-A177-3AD203B41FA5}">
                      <a16:colId xmlns:a16="http://schemas.microsoft.com/office/drawing/2014/main" val="1344279502"/>
                    </a:ext>
                  </a:extLst>
                </a:gridCol>
              </a:tblGrid>
              <a:tr h="297251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Luồng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chính</a:t>
                      </a:r>
                      <a:r>
                        <a:rPr lang="en-US" sz="1400" dirty="0">
                          <a:effectLst/>
                        </a:rPr>
                        <a:t> (Basic Flows)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19" marR="130219" marT="65110" marB="6511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508994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Hệ Thống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441807504"/>
                  </a:ext>
                </a:extLst>
              </a:tr>
              <a:tr h="634986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3426339081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Hiển thị giao diện quản lý bài thi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1491497324"/>
                  </a:ext>
                </a:extLst>
              </a:tr>
              <a:tr h="634986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nhấn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đúp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1802484391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Hiển thị thông tin bài thi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3318093377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1929092950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1288008611"/>
                  </a:ext>
                </a:extLst>
              </a:tr>
              <a:tr h="297251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Luồng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thế</a:t>
                      </a:r>
                      <a:r>
                        <a:rPr lang="en-US" sz="1400" dirty="0">
                          <a:effectLst/>
                        </a:rPr>
                        <a:t> (Alternative Flows)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19" marR="130219" marT="65110" marB="6511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59347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5.1. Chọn Hủy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4572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3017072720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742950" marR="0" lvl="1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400" dirty="0">
                          <a:effectLst/>
                        </a:rPr>
                        <a:t>Quay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bước</a:t>
                      </a:r>
                      <a:r>
                        <a:rPr lang="en-US" sz="1400" dirty="0">
                          <a:effectLst/>
                        </a:rPr>
                        <a:t>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400519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675BA256-4AE5-4061-8AB2-41AA906E1694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ibre Franklin Thin"/>
              <a:cs typeface="Arial" panose="020B0604020202020204" pitchFamily="34" charset="0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935F02C0-FAB0-4706-830D-E0DF247AC5E1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294;p16">
            <a:extLst>
              <a:ext uri="{FF2B5EF4-FFF2-40B4-BE49-F238E27FC236}">
                <a16:creationId xmlns:a16="http://schemas.microsoft.com/office/drawing/2014/main" id="{E6667CAF-EB08-4D8E-9B7E-41944CFDD68E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NHÓM 2</a:t>
            </a:r>
            <a:endParaRPr sz="2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295;p16">
            <a:extLst>
              <a:ext uri="{FF2B5EF4-FFF2-40B4-BE49-F238E27FC236}">
                <a16:creationId xmlns:a16="http://schemas.microsoft.com/office/drawing/2014/main" id="{95A08699-6A92-494D-AC66-23FF8022F9C4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7680D-F5B8-48D3-AD20-EFD844F26643}"/>
              </a:ext>
            </a:extLst>
          </p:cNvPr>
          <p:cNvSpPr txBox="1"/>
          <p:nvPr/>
        </p:nvSpPr>
        <p:spPr>
          <a:xfrm>
            <a:off x="783404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Gia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0CF89D-19BC-4EFB-B7CE-6B82A185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26582"/>
              </p:ext>
            </p:extLst>
          </p:nvPr>
        </p:nvGraphicFramePr>
        <p:xfrm>
          <a:off x="1599695" y="1905587"/>
          <a:ext cx="8359702" cy="418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9851">
                  <a:extLst>
                    <a:ext uri="{9D8B030D-6E8A-4147-A177-3AD203B41FA5}">
                      <a16:colId xmlns:a16="http://schemas.microsoft.com/office/drawing/2014/main" val="1195005246"/>
                    </a:ext>
                  </a:extLst>
                </a:gridCol>
                <a:gridCol w="4179851">
                  <a:extLst>
                    <a:ext uri="{9D8B030D-6E8A-4147-A177-3AD203B41FA5}">
                      <a16:colId xmlns:a16="http://schemas.microsoft.com/office/drawing/2014/main" val="1344279502"/>
                    </a:ext>
                  </a:extLst>
                </a:gridCol>
              </a:tblGrid>
              <a:tr h="549027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Luồng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(Basic Flows)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0670" marR="120670" marT="60335" marB="603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508994"/>
                  </a:ext>
                </a:extLst>
              </a:tr>
              <a:tr h="3922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 Thống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441807504"/>
                  </a:ext>
                </a:extLst>
              </a:tr>
              <a:tr h="83797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3426339081"/>
                  </a:ext>
                </a:extLst>
              </a:tr>
              <a:tr h="3922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1491497324"/>
                  </a:ext>
                </a:extLst>
              </a:tr>
              <a:tr h="83797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1802484391"/>
                  </a:ext>
                </a:extLst>
              </a:tr>
              <a:tr h="3922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3318093377"/>
                  </a:ext>
                </a:extLst>
              </a:tr>
              <a:tr h="39227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1929092950"/>
                  </a:ext>
                </a:extLst>
              </a:tr>
              <a:tr h="3922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285" marR="54285" marT="0" marB="0" anchor="ctr"/>
                </a:tc>
                <a:extLst>
                  <a:ext uri="{0D108BD9-81ED-4DB2-BD59-A6C34878D82A}">
                    <a16:rowId xmlns:a16="http://schemas.microsoft.com/office/drawing/2014/main" val="12880086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DA7BD-6A47-481B-B87B-40A99C05319F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1846263"/>
          <a:ext cx="6334702" cy="1010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351">
                  <a:extLst>
                    <a:ext uri="{9D8B030D-6E8A-4147-A177-3AD203B41FA5}">
                      <a16:colId xmlns:a16="http://schemas.microsoft.com/office/drawing/2014/main" val="4170133515"/>
                    </a:ext>
                  </a:extLst>
                </a:gridCol>
                <a:gridCol w="3167351">
                  <a:extLst>
                    <a:ext uri="{9D8B030D-6E8A-4147-A177-3AD203B41FA5}">
                      <a16:colId xmlns:a16="http://schemas.microsoft.com/office/drawing/2014/main" val="1449763061"/>
                    </a:ext>
                  </a:extLst>
                </a:gridCol>
              </a:tblGrid>
              <a:tr h="297251"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Luồng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thế</a:t>
                      </a:r>
                      <a:r>
                        <a:rPr lang="en-US" sz="1400" dirty="0">
                          <a:effectLst/>
                        </a:rPr>
                        <a:t> (Alternative Flows)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0219" marR="130219" marT="65110" marB="6511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88061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5.1. Chọn Hủy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4572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4263931122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5.2. Quay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bước</a:t>
                      </a:r>
                      <a:r>
                        <a:rPr lang="en-US" sz="1400" dirty="0">
                          <a:effectLst/>
                        </a:rPr>
                        <a:t> 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35" marR="41135" marT="0" marB="0" anchor="ctr"/>
                </a:tc>
                <a:extLst>
                  <a:ext uri="{0D108BD9-81ED-4DB2-BD59-A6C34878D82A}">
                    <a16:rowId xmlns:a16="http://schemas.microsoft.com/office/drawing/2014/main" val="214834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32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406</TotalTime>
  <Words>617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Lê Văn Toàn</cp:lastModifiedBy>
  <cp:revision>65</cp:revision>
  <dcterms:created xsi:type="dcterms:W3CDTF">2021-11-01T07:39:15Z</dcterms:created>
  <dcterms:modified xsi:type="dcterms:W3CDTF">2021-11-29T13:19:21Z</dcterms:modified>
</cp:coreProperties>
</file>