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7406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00851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17633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09081"/>
      </p:ext>
    </p:extLst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67272"/>
      </p:ext>
    </p:extLst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23032"/>
      </p:ext>
    </p:extLst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47325"/>
      </p:ext>
    </p:extLst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67230"/>
      </p:ext>
    </p:extLst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41140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5049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65401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07058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53343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40403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2755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79446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2289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93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p:transition spd="slow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Application spécialisée pour le développement d’application embarquées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Robot Icarus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85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obstacles et du vide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Difficultés : </a:t>
            </a:r>
          </a:p>
          <a:p>
            <a:pPr lvl="1"/>
            <a:r>
              <a:rPr lang="fr-FR" dirty="0" smtClean="0"/>
              <a:t>Télémètre avant non fonctionnel</a:t>
            </a:r>
          </a:p>
          <a:p>
            <a:pPr lvl="1"/>
            <a:r>
              <a:rPr lang="fr-FR" dirty="0" smtClean="0"/>
              <a:t>Valeurs mésurées différentes alors que le robot est immobile</a:t>
            </a:r>
          </a:p>
          <a:p>
            <a:pPr lvl="1"/>
            <a:r>
              <a:rPr lang="fr-FR" dirty="0" smtClean="0"/>
              <a:t>Contrôle incohérent lorsque la détection d’obstacle est activée</a:t>
            </a:r>
          </a:p>
          <a:p>
            <a:r>
              <a:rPr lang="fr-FR" dirty="0" smtClean="0"/>
              <a:t>Solutions :</a:t>
            </a:r>
          </a:p>
          <a:p>
            <a:pPr lvl="1"/>
            <a:r>
              <a:rPr lang="fr-FR" dirty="0" smtClean="0"/>
              <a:t>Moyenne des 10 dernières valeurs</a:t>
            </a:r>
          </a:p>
          <a:p>
            <a:pPr lvl="1"/>
            <a:r>
              <a:rPr lang="fr-FR" dirty="0" smtClean="0"/>
              <a:t>Plage de valeurs</a:t>
            </a:r>
          </a:p>
          <a:p>
            <a:pPr lvl="1"/>
            <a:r>
              <a:rPr lang="fr-FR" dirty="0" smtClean="0"/>
              <a:t>Ecart-type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491719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Streaming vidéo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Motion</a:t>
            </a:r>
          </a:p>
          <a:p>
            <a:r>
              <a:rPr lang="fr-FR" dirty="0" smtClean="0"/>
              <a:t>Enregistrement d’images et de vidéos possible</a:t>
            </a:r>
          </a:p>
          <a:p>
            <a:r>
              <a:rPr lang="fr-FR" dirty="0" smtClean="0"/>
              <a:t>Format Mjpeg</a:t>
            </a:r>
          </a:p>
          <a:p>
            <a:r>
              <a:rPr lang="fr-FR" dirty="0" smtClean="0"/>
              <a:t>Difficultés :</a:t>
            </a:r>
          </a:p>
          <a:p>
            <a:pPr lvl="1"/>
            <a:r>
              <a:rPr lang="fr-FR" dirty="0" smtClean="0"/>
              <a:t>Récupération flux vidéo de la caméra Microsoft</a:t>
            </a:r>
          </a:p>
          <a:p>
            <a:pPr lvl="1"/>
            <a:r>
              <a:rPr lang="fr-FR" dirty="0" smtClean="0"/>
              <a:t>Vidéo non fluide (suite d’images)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26186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Reconnaissance vocale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Google Speech API</a:t>
            </a:r>
          </a:p>
          <a:p>
            <a:r>
              <a:rPr lang="fr-FR" dirty="0" smtClean="0"/>
              <a:t>CMU sphinx (shpinxpcoket)</a:t>
            </a:r>
          </a:p>
          <a:p>
            <a:r>
              <a:rPr lang="fr-FR" dirty="0" smtClean="0"/>
              <a:t>Dictionnaire, Grammaire</a:t>
            </a:r>
          </a:p>
          <a:p>
            <a:r>
              <a:rPr lang="fr-FR" dirty="0" smtClean="0"/>
              <a:t>Difficultés :</a:t>
            </a:r>
          </a:p>
          <a:p>
            <a:pPr lvl="1"/>
            <a:r>
              <a:rPr lang="fr-FR" dirty="0" smtClean="0"/>
              <a:t>Connexion internet nécessaire pour Google Speech</a:t>
            </a:r>
          </a:p>
          <a:p>
            <a:pPr lvl="1"/>
            <a:r>
              <a:rPr lang="fr-FR" dirty="0" smtClean="0"/>
              <a:t>Performance CMU sphinx variable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75319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et 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Projet intéressant</a:t>
            </a:r>
          </a:p>
          <a:p>
            <a:r>
              <a:rPr lang="fr-FR" dirty="0" smtClean="0"/>
              <a:t>Découverte du raspberry pi</a:t>
            </a:r>
          </a:p>
          <a:p>
            <a:r>
              <a:rPr lang="fr-FR" dirty="0" smtClean="0"/>
              <a:t>Asociation de compétences informatique et électronique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73684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Réaliser une application Android pour contrôler le robot</a:t>
            </a:r>
          </a:p>
          <a:p>
            <a:r>
              <a:rPr lang="fr-FR" dirty="0" smtClean="0"/>
              <a:t>Détecter les obstacles et le vide</a:t>
            </a:r>
          </a:p>
          <a:p>
            <a:r>
              <a:rPr lang="fr-FR" dirty="0" smtClean="0"/>
              <a:t>Diffuser la vidéo provenant de la caméra embarquée</a:t>
            </a:r>
          </a:p>
          <a:p>
            <a:r>
              <a:rPr lang="fr-FR" dirty="0" smtClean="0"/>
              <a:t>Permettre un contrôle vocal du robot</a:t>
            </a:r>
          </a:p>
          <a:p>
            <a:r>
              <a:rPr lang="fr-FR" dirty="0" smtClean="0"/>
              <a:t>Reconnaitre des objets</a:t>
            </a:r>
          </a:p>
        </p:txBody>
      </p:sp>
    </p:spTree>
    <p:extLst>
      <p:ext uri="{BB962C8B-B14F-4D97-AF65-F5344CB8AC3E}">
        <p14:creationId xmlns:p14="http://schemas.microsoft.com/office/powerpoint/2010/main" val="19254388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Ariel roman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Application Android</a:t>
            </a:r>
          </a:p>
          <a:p>
            <a:r>
              <a:rPr lang="fr-FR" dirty="0" smtClean="0"/>
              <a:t>Gestion des déplacements du robot</a:t>
            </a:r>
          </a:p>
          <a:p>
            <a:r>
              <a:rPr lang="fr-FR" dirty="0" smtClean="0"/>
              <a:t>Gestion du streaming vidéo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Cyril charbonneau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Installation et configuration de Raspbian</a:t>
            </a:r>
          </a:p>
          <a:p>
            <a:r>
              <a:rPr lang="fr-FR" dirty="0" smtClean="0"/>
              <a:t>Implémentation de la reconnaissance d’objets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01956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49488"/>
            <a:ext cx="9905998" cy="4151312"/>
          </a:xfrm>
        </p:spPr>
      </p:pic>
    </p:spTree>
    <p:extLst>
      <p:ext uri="{BB962C8B-B14F-4D97-AF65-F5344CB8AC3E}">
        <p14:creationId xmlns:p14="http://schemas.microsoft.com/office/powerpoint/2010/main" val="13529141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2" y="2097088"/>
            <a:ext cx="11658600" cy="4563485"/>
          </a:xfrm>
        </p:spPr>
      </p:pic>
    </p:spTree>
    <p:extLst>
      <p:ext uri="{BB962C8B-B14F-4D97-AF65-F5344CB8AC3E}">
        <p14:creationId xmlns:p14="http://schemas.microsoft.com/office/powerpoint/2010/main" val="12872205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Reconnaisse d’objets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OpenCV</a:t>
            </a:r>
          </a:p>
          <a:p>
            <a:r>
              <a:rPr lang="fr-FR" dirty="0" smtClean="0"/>
              <a:t>Reconnaissance de texte</a:t>
            </a:r>
          </a:p>
          <a:p>
            <a:r>
              <a:rPr lang="fr-FR" dirty="0" smtClean="0"/>
              <a:t>Difficultés :</a:t>
            </a:r>
          </a:p>
          <a:p>
            <a:pPr lvl="1"/>
            <a:r>
              <a:rPr lang="fr-FR" dirty="0" smtClean="0"/>
              <a:t>Installation de OpenCV sur le raspberry pi</a:t>
            </a:r>
          </a:p>
          <a:p>
            <a:pPr lvl="1"/>
            <a:r>
              <a:rPr lang="fr-FR" dirty="0" smtClean="0"/>
              <a:t>Installation de TensorFlow impossible sur le raspberry pi B+ V 1.2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917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Communication raspberr pi / smartphone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Librairies :</a:t>
            </a:r>
          </a:p>
          <a:p>
            <a:pPr lvl="1"/>
            <a:r>
              <a:rPr lang="fr-FR" dirty="0" smtClean="0"/>
              <a:t>Webosocket++ ( dépendances Boost et Asio )</a:t>
            </a:r>
          </a:p>
          <a:p>
            <a:pPr lvl="1"/>
            <a:r>
              <a:rPr lang="fr-FR" dirty="0" smtClean="0"/>
              <a:t>Autobahn|Android</a:t>
            </a:r>
          </a:p>
          <a:p>
            <a:r>
              <a:rPr lang="fr-FR" dirty="0" smtClean="0"/>
              <a:t>Format des communications :</a:t>
            </a:r>
          </a:p>
          <a:p>
            <a:pPr lvl="1"/>
            <a:r>
              <a:rPr lang="fr-FR" dirty="0" smtClean="0"/>
              <a:t>Mots séparés par des ;</a:t>
            </a:r>
          </a:p>
          <a:p>
            <a:pPr lvl="1"/>
            <a:r>
              <a:rPr lang="fr-FR" dirty="0" smtClean="0"/>
              <a:t>Exemple : « movement;forward »</a:t>
            </a:r>
          </a:p>
          <a:p>
            <a:r>
              <a:rPr lang="fr-FR" dirty="0" smtClean="0"/>
              <a:t>Difficultés :</a:t>
            </a:r>
          </a:p>
          <a:p>
            <a:pPr lvl="1"/>
            <a:r>
              <a:rPr lang="fr-FR" dirty="0" smtClean="0"/>
              <a:t>Compilation de Boost pour une architecture arm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889793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android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Contrôle de type joystick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Contrôle de la caméra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Visualisation de l’environnement du robot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r>
              <a:rPr lang="fr-FR" dirty="0" smtClean="0"/>
              <a:t>Difficultés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Affichage du flux vidéo ( format Mjpeg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Gestion du pointeur de contrôle des déplacements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657" y="161059"/>
            <a:ext cx="3854614" cy="653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174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Déplacements robot et caméra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Tourne en inversant le sens de rotation d’une roue</a:t>
            </a:r>
          </a:p>
          <a:p>
            <a:r>
              <a:rPr lang="fr-FR" dirty="0" smtClean="0"/>
              <a:t>Difficultés :</a:t>
            </a:r>
          </a:p>
          <a:p>
            <a:pPr lvl="1"/>
            <a:r>
              <a:rPr lang="fr-FR" dirty="0" smtClean="0"/>
              <a:t>Inputs du moteur avant droit inversés</a:t>
            </a:r>
          </a:p>
          <a:p>
            <a:pPr lvl="1"/>
            <a:r>
              <a:rPr lang="fr-FR" dirty="0" smtClean="0"/>
              <a:t>Roues qui n’accrochent pas toujours bien pour la rotation</a:t>
            </a:r>
          </a:p>
          <a:p>
            <a:pPr lvl="1"/>
            <a:r>
              <a:rPr lang="fr-FR" dirty="0" smtClean="0"/>
              <a:t>Etat « d’équilibre » du servomoteur ne fonctionne pas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45863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618</TotalTime>
  <Words>297</Words>
  <Application>Microsoft Office PowerPoint</Application>
  <PresentationFormat>Grand écran</PresentationFormat>
  <Paragraphs>75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Tw Cen MT</vt:lpstr>
      <vt:lpstr>Arial</vt:lpstr>
      <vt:lpstr>Trebuchet MS</vt:lpstr>
      <vt:lpstr>Circuit</vt:lpstr>
      <vt:lpstr>Application spécialisée pour le développement d’application embarquées</vt:lpstr>
      <vt:lpstr>Objectifs</vt:lpstr>
      <vt:lpstr>Répartition des tâches</vt:lpstr>
      <vt:lpstr>Planning</vt:lpstr>
      <vt:lpstr>Planning</vt:lpstr>
      <vt:lpstr>Reconnaisse d’objets</vt:lpstr>
      <vt:lpstr>Communication raspberr pi / smartphone</vt:lpstr>
      <vt:lpstr>Interface android</vt:lpstr>
      <vt:lpstr>Déplacements robot et caméra</vt:lpstr>
      <vt:lpstr>Gestion des obstacles et du vide</vt:lpstr>
      <vt:lpstr>Streaming vidéo</vt:lpstr>
      <vt:lpstr>Reconnaissance vocale</vt:lpstr>
      <vt:lpstr>Conclusion et démonstration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spécialisée pour le développement d’application embarquées</dc:title>
  <dc:creator>Ariel Roman</dc:creator>
  <cp:lastModifiedBy>Ariel Roman</cp:lastModifiedBy>
  <cp:revision>30</cp:revision>
  <dcterms:created xsi:type="dcterms:W3CDTF">2017-01-09T22:16:16Z</dcterms:created>
  <dcterms:modified xsi:type="dcterms:W3CDTF">2017-01-11T00:58:37Z</dcterms:modified>
</cp:coreProperties>
</file>