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29C1-A6FB-4AE4-A2FE-48B3A3D78810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3A1D-E2E2-4A81-A789-85EBAEEA988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26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6CB-CEE9-4D34-9828-53B92B835B45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6531-B21B-42FE-BD5A-EF064C6DC2FE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28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75E-E5A2-4E13-B964-B42519A8583E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28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A99-310A-4DC3-BB34-E1268E1D4279}" type="datetime1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75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0F8-A5C6-4226-9472-A2329A961062}" type="datetime1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3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055D-B8D0-434C-9D06-2A81952A2961}" type="datetime1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031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6719-6F7C-492D-B0C3-E047DEE36BA8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75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785-0AF6-4D87-9903-70C26A8EC5B4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8EB-BA9E-4551-BECA-0D5906575496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4298-CC0D-4B64-A3AF-F59BA84FF3E0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1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A9F0-E188-47A3-8FD1-1DC7088BB32B}" type="datetime1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763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C310-C597-4C39-9D6F-4F5997F5B7D1}" type="datetime1">
              <a:rPr lang="fr-CH" smtClean="0"/>
              <a:t>22.01.2024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06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CBB4-4701-452D-B1DD-141B9F1FC0E8}" type="datetime1">
              <a:rPr lang="fr-CH" smtClean="0"/>
              <a:t>22.01.2024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3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1DEC-60B8-4324-86BA-2AFB5DADDB65}" type="datetime1">
              <a:rPr lang="fr-CH" smtClean="0"/>
              <a:t>22.01.2024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5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963E-F3A2-4EC5-82A7-2027C80A824B}" type="datetime1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9B7B-C479-42B1-8291-B9EE3705F60E}" type="datetime1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159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F6E2-675C-427C-A0D6-E5036DB9C202}" type="datetime1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822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9minecraft.net/" TargetMode="External"/><Relationship Id="rId3" Type="http://schemas.openxmlformats.org/officeDocument/2006/relationships/hyperlink" Target="https://guigarage.com/2015/11/styling-a-javafx-scrollbar/" TargetMode="External"/><Relationship Id="rId7" Type="http://schemas.openxmlformats.org/officeDocument/2006/relationships/hyperlink" Target="https://en.wikipedia.org/wiki/List_of_video_game_genres" TargetMode="External"/><Relationship Id="rId2" Type="http://schemas.openxmlformats.org/officeDocument/2006/relationships/hyperlink" Target="https://docs.oracle.com/javafx/2/css_tutorial/jfxpub-css_tutorial.htm#BJEJGIG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tnami/containers/blob/main/bitnami/postgresql/README.md" TargetMode="External"/><Relationship Id="rId5" Type="http://schemas.openxmlformats.org/officeDocument/2006/relationships/hyperlink" Target="https://code.makery.ch/blog/javafx-dialogs-official/" TargetMode="External"/><Relationship Id="rId4" Type="http://schemas.openxmlformats.org/officeDocument/2006/relationships/hyperlink" Target="https://dx.dragan.ba/javafx-tabpane-custom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792DD-4163-DB62-9160-A177E813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1" y="1111045"/>
            <a:ext cx="7531509" cy="1799150"/>
          </a:xfrm>
        </p:spPr>
        <p:txBody>
          <a:bodyPr>
            <a:normAutofit/>
          </a:bodyPr>
          <a:lstStyle/>
          <a:p>
            <a:r>
              <a:rPr lang="fr-CH" dirty="0"/>
              <a:t>Projet BDR -</a:t>
            </a:r>
            <a:br>
              <a:rPr lang="fr-CH" dirty="0"/>
            </a:br>
            <a:r>
              <a:rPr lang="fr-CH" dirty="0"/>
              <a:t>Gestionnaire de mods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FCAF2-04C2-E3B4-AA7B-9A8D7C01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748" y="2900209"/>
            <a:ext cx="4542503" cy="462117"/>
          </a:xfrm>
        </p:spPr>
        <p:txBody>
          <a:bodyPr>
            <a:normAutofit/>
          </a:bodyPr>
          <a:lstStyle/>
          <a:p>
            <a:r>
              <a:rPr lang="fr-CH" dirty="0"/>
              <a:t>Alejandro Stadlin &amp; Guillaume Gonin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3CBD93-84EE-4689-A9B6-DE3F3210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40" y="5153515"/>
            <a:ext cx="3764650" cy="11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105DA-EE56-4699-AFFC-A1102329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https://docs.oracle.com/javafx/2/css_tutorial/jfxpub-css_tutorial.htm#BJEJGIGC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https://guigarage.com/2015/11/styling-a-javafx-scrollbar/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https://dx.dragan.ba/javafx-tabpane-custom-css/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https://code.makery.ch/blog/javafx-dialogs-official/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https://github.com/bitnami/containers/blob/main/bitnami/postgresql/README.md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https://en.wikipedia.org/wiki/List_of_video_game_genres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https://www.9minecraft.net/</a:t>
            </a:r>
            <a:endParaRPr lang="fr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210F23-C262-D513-ACC0-6FC8E408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275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272A4-2577-525B-AE1F-F6200E4F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7" y="165847"/>
            <a:ext cx="8534400" cy="1507067"/>
          </a:xfrm>
        </p:spPr>
        <p:txBody>
          <a:bodyPr/>
          <a:lstStyle/>
          <a:p>
            <a:r>
              <a:rPr lang="fr-CH" dirty="0"/>
              <a:t>Description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A5A2C-A098-4B70-93A2-2893CB5F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2713430"/>
          </a:xfrm>
        </p:spPr>
        <p:txBody>
          <a:bodyPr>
            <a:normAutofit/>
          </a:bodyPr>
          <a:lstStyle/>
          <a:p>
            <a:r>
              <a:rPr lang="fr-CH" dirty="0"/>
              <a:t>Gérer des mods</a:t>
            </a:r>
          </a:p>
          <a:p>
            <a:r>
              <a:rPr lang="fr-CH" dirty="0"/>
              <a:t>Pour tous les jeux</a:t>
            </a:r>
          </a:p>
          <a:p>
            <a:r>
              <a:rPr lang="fr-CH" dirty="0"/>
              <a:t>Gestion d’utilisateurs</a:t>
            </a:r>
          </a:p>
          <a:p>
            <a:r>
              <a:rPr lang="fr-CH" dirty="0"/>
              <a:t>Les utilisateurs peuvent noter et commenter les mods</a:t>
            </a:r>
          </a:p>
          <a:p>
            <a:r>
              <a:rPr lang="fr-CH" dirty="0"/>
              <a:t>Les utilisateurs </a:t>
            </a:r>
            <a:r>
              <a:rPr lang="fr-CH" dirty="0" err="1"/>
              <a:t>modder</a:t>
            </a:r>
            <a:r>
              <a:rPr lang="fr-CH" dirty="0"/>
              <a:t> peuvent ajouter des mods (de leur conception)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BAC20E-26C8-B281-81E6-AB553933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955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BDD8A-02B6-844C-C074-7A9901E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47918"/>
            <a:ext cx="8534400" cy="1507067"/>
          </a:xfrm>
        </p:spPr>
        <p:txBody>
          <a:bodyPr/>
          <a:lstStyle/>
          <a:p>
            <a:r>
              <a:rPr lang="fr-CH" dirty="0"/>
              <a:t>Choix des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C98E3-EA24-6FC0-989A-3A076BC5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2172656"/>
          </a:xfrm>
        </p:spPr>
        <p:txBody>
          <a:bodyPr>
            <a:normAutofit/>
          </a:bodyPr>
          <a:lstStyle/>
          <a:p>
            <a:r>
              <a:rPr lang="fr-CH" dirty="0"/>
              <a:t>PostgreSQL pour la </a:t>
            </a:r>
            <a:r>
              <a:rPr lang="fr-CH" dirty="0" err="1"/>
              <a:t>db</a:t>
            </a:r>
            <a:endParaRPr lang="fr-CH" dirty="0"/>
          </a:p>
          <a:p>
            <a:r>
              <a:rPr lang="fr-CH" dirty="0"/>
              <a:t>Java pour l’app standalone</a:t>
            </a:r>
          </a:p>
          <a:p>
            <a:r>
              <a:rPr lang="fr-CH" dirty="0" err="1"/>
              <a:t>JavaFX</a:t>
            </a:r>
            <a:r>
              <a:rPr lang="fr-CH" dirty="0"/>
              <a:t> avec CSS pour l’UI</a:t>
            </a:r>
          </a:p>
          <a:p>
            <a:r>
              <a:rPr lang="fr-CH" dirty="0"/>
              <a:t>SHA256 pour l’encryptage des mots de passe</a:t>
            </a:r>
          </a:p>
          <a:p>
            <a:endParaRPr lang="fr-CH" dirty="0"/>
          </a:p>
        </p:txBody>
      </p:sp>
      <p:pic>
        <p:nvPicPr>
          <p:cNvPr id="1026" name="Picture 2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2B6A681D-9472-42C2-A7FC-DA3F152A3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18" y="1322498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FX — Wikipédia">
            <a:extLst>
              <a:ext uri="{FF2B5EF4-FFF2-40B4-BE49-F238E27FC236}">
                <a16:creationId xmlns:a16="http://schemas.microsoft.com/office/drawing/2014/main" id="{1DB4BFFC-19AF-482B-9FAF-B5D9E4B2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66" y="4528609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, quelques astuces pour se simplifier la vie - SoftFluent">
            <a:extLst>
              <a:ext uri="{FF2B5EF4-FFF2-40B4-BE49-F238E27FC236}">
                <a16:creationId xmlns:a16="http://schemas.microsoft.com/office/drawing/2014/main" id="{238D09DA-23D9-4ED5-9EF8-2B4469CD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77" y="355661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A286FF-B2E6-F725-5615-11908BBE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Schéma Entité-Association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F2B70B-5295-4DE2-9692-06C4A2AA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73" y="546846"/>
            <a:ext cx="9055132" cy="63111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BBE365-0C09-3A09-907A-19F307E9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036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Schéma relationnel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4FCADE-317C-49C1-A001-921FAD5D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5" y="1042219"/>
            <a:ext cx="10227372" cy="529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E90067-1490-8136-0A50-FFF3206C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54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DDB5A5-E319-4C97-A47B-740C8641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06" y="880610"/>
            <a:ext cx="5067557" cy="597739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058968-126F-45C2-2A17-0ED04E11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019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Problèmes rencontrés résolus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B250-7193-4607-8320-C43C0E3C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7"/>
            <a:ext cx="10917854" cy="1946514"/>
          </a:xfrm>
        </p:spPr>
        <p:txBody>
          <a:bodyPr>
            <a:normAutofit/>
          </a:bodyPr>
          <a:lstStyle/>
          <a:p>
            <a:r>
              <a:rPr lang="fr-CH" dirty="0"/>
              <a:t>Intégration CSS dans </a:t>
            </a:r>
            <a:r>
              <a:rPr lang="fr-CH" dirty="0" err="1"/>
              <a:t>JavaFX</a:t>
            </a:r>
            <a:endParaRPr lang="fr-CH" dirty="0"/>
          </a:p>
          <a:p>
            <a:r>
              <a:rPr lang="fr-CH" dirty="0"/>
              <a:t>Affichage de pop-ups en </a:t>
            </a:r>
            <a:r>
              <a:rPr lang="fr-CH" dirty="0" err="1"/>
              <a:t>JavaFX</a:t>
            </a:r>
            <a:endParaRPr lang="fr-CH" dirty="0"/>
          </a:p>
          <a:p>
            <a:r>
              <a:rPr lang="fr-CH" dirty="0"/>
              <a:t>Afficher des images provenant d’URL internet (directement dans notre app </a:t>
            </a:r>
            <a:r>
              <a:rPr lang="fr-CH" dirty="0" err="1"/>
              <a:t>JavaFX</a:t>
            </a:r>
            <a:r>
              <a:rPr lang="fr-CH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B7C34-032D-715B-DBBC-ADC355CA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74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44453-326F-4D77-BC38-4DA923BC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7"/>
            <a:ext cx="10308253" cy="2388965"/>
          </a:xfrm>
        </p:spPr>
        <p:txBody>
          <a:bodyPr>
            <a:normAutofit/>
          </a:bodyPr>
          <a:lstStyle/>
          <a:p>
            <a:r>
              <a:rPr lang="fr-CH" dirty="0"/>
              <a:t>CSS pas fini (couleurs pas justes à certains endroits, texte pas en gras)</a:t>
            </a:r>
          </a:p>
          <a:p>
            <a:r>
              <a:rPr lang="fr-CH" dirty="0"/>
              <a:t>Connexion/déconnexion -&gt; problèmes d’affichage</a:t>
            </a:r>
          </a:p>
          <a:p>
            <a:r>
              <a:rPr lang="fr-CH" dirty="0" err="1"/>
              <a:t>NullPointerException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43C8EC-F5C6-BBDB-5765-B63A880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87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226200"/>
            <a:ext cx="8534400" cy="1507067"/>
          </a:xfrm>
        </p:spPr>
        <p:txBody>
          <a:bodyPr/>
          <a:lstStyle/>
          <a:p>
            <a:r>
              <a:rPr lang="fr-CH" dirty="0"/>
              <a:t>Etat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9B3CE-4117-4347-9872-FF462FDB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2270978"/>
          </a:xfrm>
        </p:spPr>
        <p:txBody>
          <a:bodyPr>
            <a:normAutofit/>
          </a:bodyPr>
          <a:lstStyle/>
          <a:p>
            <a:r>
              <a:rPr lang="fr-CH" dirty="0"/>
              <a:t>Convainquant</a:t>
            </a:r>
          </a:p>
          <a:p>
            <a:r>
              <a:rPr lang="fr-CH" dirty="0"/>
              <a:t>56% des fonctionnalités implémentés (20/36)</a:t>
            </a:r>
          </a:p>
          <a:p>
            <a:r>
              <a:rPr lang="fr-CH" dirty="0"/>
              <a:t>Nous sommes au milieu de la priorité 4 sur 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6EFF7-AC83-4B02-94DD-38F9A2034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 t="660" r="599"/>
          <a:stretch/>
        </p:blipFill>
        <p:spPr>
          <a:xfrm>
            <a:off x="6195893" y="1133154"/>
            <a:ext cx="5700272" cy="459169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63C02-E3E4-9CC2-B65C-C95D5E7E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5086459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260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Projet BDR - Gestionnaire de mods</vt:lpstr>
      <vt:lpstr>Description de la problématique</vt:lpstr>
      <vt:lpstr>Choix des technologies</vt:lpstr>
      <vt:lpstr>Schéma Entité-Association</vt:lpstr>
      <vt:lpstr>Schéma relationnel</vt:lpstr>
      <vt:lpstr>Diagramme de classe</vt:lpstr>
      <vt:lpstr>Problèmes rencontrés résolus</vt:lpstr>
      <vt:lpstr>Problèmes connus</vt:lpstr>
      <vt:lpstr>Etat du projet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BDR - Gestionnaire de mods</dc:title>
  <dc:creator>Stadlin Alejandro</dc:creator>
  <cp:lastModifiedBy>Stadlin Alejandro</cp:lastModifiedBy>
  <cp:revision>7</cp:revision>
  <dcterms:created xsi:type="dcterms:W3CDTF">2024-01-22T07:01:02Z</dcterms:created>
  <dcterms:modified xsi:type="dcterms:W3CDTF">2024-01-22T09:22:31Z</dcterms:modified>
</cp:coreProperties>
</file>