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0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43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40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00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702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361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3281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6997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49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838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948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506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4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567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9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9135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157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53F496-3908-4CAB-B64E-B72A19A831F4}" type="datetimeFigureOut">
              <a:rPr lang="fr-CH" smtClean="0"/>
              <a:t>22.01.2024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E826-B13B-41AC-A4BF-D96171975AA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822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792DD-4163-DB62-9160-A177E813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1" y="1111045"/>
            <a:ext cx="7531509" cy="1799150"/>
          </a:xfrm>
        </p:spPr>
        <p:txBody>
          <a:bodyPr>
            <a:normAutofit/>
          </a:bodyPr>
          <a:lstStyle/>
          <a:p>
            <a:r>
              <a:rPr lang="fr-CH" dirty="0"/>
              <a:t>Projet BDR -</a:t>
            </a:r>
            <a:br>
              <a:rPr lang="fr-CH" dirty="0"/>
            </a:br>
            <a:r>
              <a:rPr lang="fr-CH" dirty="0"/>
              <a:t>Gestionnaire de mods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FCAF2-04C2-E3B4-AA7B-9A8D7C01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748" y="2900209"/>
            <a:ext cx="4542503" cy="462117"/>
          </a:xfrm>
        </p:spPr>
        <p:txBody>
          <a:bodyPr>
            <a:normAutofit fontScale="92500"/>
          </a:bodyPr>
          <a:lstStyle/>
          <a:p>
            <a:r>
              <a:rPr lang="fr-CH" dirty="0"/>
              <a:t>Alejandro Stadlin &amp; Guillaume Gonin</a:t>
            </a:r>
          </a:p>
        </p:txBody>
      </p:sp>
    </p:spTree>
    <p:extLst>
      <p:ext uri="{BB962C8B-B14F-4D97-AF65-F5344CB8AC3E}">
        <p14:creationId xmlns:p14="http://schemas.microsoft.com/office/powerpoint/2010/main" val="162521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E9BEE-FED9-610E-5259-3BE6C7F3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/>
              <a:t>Vue d’ensemble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EED9C-22A6-788D-A4CA-9F31A94D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386349"/>
          </a:xfrm>
        </p:spPr>
        <p:txBody>
          <a:bodyPr/>
          <a:lstStyle/>
          <a:p>
            <a:r>
              <a:rPr lang="fr-CH" dirty="0"/>
              <a:t>Application graphique utilisant </a:t>
            </a:r>
            <a:r>
              <a:rPr lang="fr-CH" dirty="0" err="1"/>
              <a:t>JavaFX</a:t>
            </a:r>
            <a:endParaRPr lang="fr-CH" dirty="0"/>
          </a:p>
          <a:p>
            <a:r>
              <a:rPr lang="fr-CH" dirty="0"/>
              <a:t>Gestion de mods, collections et utilisateurs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853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272A4-2577-525B-AE1F-F6200E4F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/>
              <a:t>Problématique et but de l’app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A5A2C-A098-4B70-93A2-2893CB5F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580535"/>
          </a:xfrm>
        </p:spPr>
        <p:txBody>
          <a:bodyPr/>
          <a:lstStyle/>
          <a:p>
            <a:r>
              <a:rPr lang="fr-CH" dirty="0"/>
              <a:t>Peu d’applications de gestion de mods</a:t>
            </a:r>
          </a:p>
          <a:p>
            <a:r>
              <a:rPr lang="fr-CH" dirty="0"/>
              <a:t>Ou solutions adaptées uniquement à une poignée de jeu</a:t>
            </a:r>
          </a:p>
          <a:p>
            <a:r>
              <a:rPr lang="fr-CH" dirty="0"/>
              <a:t>Le but : faire une application qui puisse gérer tous les jeux</a:t>
            </a:r>
          </a:p>
        </p:txBody>
      </p:sp>
    </p:spTree>
    <p:extLst>
      <p:ext uri="{BB962C8B-B14F-4D97-AF65-F5344CB8AC3E}">
        <p14:creationId xmlns:p14="http://schemas.microsoft.com/office/powerpoint/2010/main" val="305955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BDD8A-02B6-844C-C074-7A9901E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/>
              <a:t>Points positifs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C98E3-EA24-6FC0-989A-3A076BC57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1944329"/>
          </a:xfrm>
        </p:spPr>
        <p:txBody>
          <a:bodyPr/>
          <a:lstStyle/>
          <a:p>
            <a:r>
              <a:rPr lang="fr-CH" dirty="0"/>
              <a:t>UI simple</a:t>
            </a:r>
          </a:p>
          <a:p>
            <a:r>
              <a:rPr lang="fr-CH" dirty="0"/>
              <a:t>Facile à prendre en main</a:t>
            </a:r>
          </a:p>
          <a:p>
            <a:r>
              <a:rPr lang="fr-CH" dirty="0"/>
              <a:t>Application légère et non-intrusive</a:t>
            </a:r>
          </a:p>
          <a:p>
            <a:r>
              <a:rPr lang="fr-CH" dirty="0"/>
              <a:t>Facile de créer et supprimer son compte (pas d’email requis)</a:t>
            </a:r>
          </a:p>
        </p:txBody>
      </p:sp>
    </p:spTree>
    <p:extLst>
      <p:ext uri="{BB962C8B-B14F-4D97-AF65-F5344CB8AC3E}">
        <p14:creationId xmlns:p14="http://schemas.microsoft.com/office/powerpoint/2010/main" val="100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D6992-DE36-6D89-C9A8-57FFA15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/>
              <a:t>Points négatifs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E3D1C-9A1D-0397-8F70-1FB2CEAB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7510"/>
            <a:ext cx="9059556" cy="1507067"/>
          </a:xfrm>
        </p:spPr>
        <p:txBody>
          <a:bodyPr/>
          <a:lstStyle/>
          <a:p>
            <a:r>
              <a:rPr lang="fr-CH" dirty="0"/>
              <a:t>Encore en développement (manque de fonctionnalités)</a:t>
            </a:r>
          </a:p>
          <a:p>
            <a:r>
              <a:rPr lang="fr-CH" dirty="0"/>
              <a:t>Nécessite une plateforme qui héberge les mods (</a:t>
            </a:r>
            <a:r>
              <a:rPr lang="fr-CH" dirty="0" err="1"/>
              <a:t>github</a:t>
            </a:r>
            <a:r>
              <a:rPr lang="fr-CH" dirty="0"/>
              <a:t> par exemple)</a:t>
            </a:r>
          </a:p>
          <a:p>
            <a:r>
              <a:rPr lang="fr-CH" dirty="0"/>
              <a:t>Application non-profitable </a:t>
            </a:r>
            <a:r>
              <a:rPr lang="fr-CH" dirty="0">
                <a:sym typeface="Wingdings" panose="05000000000000000000" pitchFamily="2" charset="2"/>
              </a:rPr>
              <a:t>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036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5FC79-E287-665E-5666-3A977B45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CH" dirty="0"/>
              <a:t>Visite guidée de l’app</a:t>
            </a:r>
          </a:p>
        </p:txBody>
      </p:sp>
    </p:spTree>
    <p:extLst>
      <p:ext uri="{BB962C8B-B14F-4D97-AF65-F5344CB8AC3E}">
        <p14:creationId xmlns:p14="http://schemas.microsoft.com/office/powerpoint/2010/main" val="329924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083A6-9812-B522-0D54-5286AEDD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93" y="3015908"/>
            <a:ext cx="3956614" cy="826183"/>
          </a:xfrm>
        </p:spPr>
        <p:txBody>
          <a:bodyPr>
            <a:normAutofit/>
          </a:bodyPr>
          <a:lstStyle/>
          <a:p>
            <a:r>
              <a:rPr lang="fr-CH" sz="48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0477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C7BBA-A62F-C58C-2669-13E6A6D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204" y="3106174"/>
            <a:ext cx="6347592" cy="645651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3016156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117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Secteur</vt:lpstr>
      <vt:lpstr>Projet BDR - Gestionnaire de mods</vt:lpstr>
      <vt:lpstr>Vue d’ensemble</vt:lpstr>
      <vt:lpstr>Problématique et but de l’app</vt:lpstr>
      <vt:lpstr>Points positifs</vt:lpstr>
      <vt:lpstr>Points négatifs</vt:lpstr>
      <vt:lpstr>Visite guidée de l’app</vt:lpstr>
      <vt:lpstr>Questions ?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BDR - Gestionnaire de mods</dc:title>
  <dc:creator>Stadlin Alejandro</dc:creator>
  <cp:lastModifiedBy>Stadlin Alejandro</cp:lastModifiedBy>
  <cp:revision>1</cp:revision>
  <dcterms:created xsi:type="dcterms:W3CDTF">2024-01-22T07:01:02Z</dcterms:created>
  <dcterms:modified xsi:type="dcterms:W3CDTF">2024-01-22T07:30:58Z</dcterms:modified>
</cp:coreProperties>
</file>