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8" r:id="rId3"/>
    <p:sldId id="259" r:id="rId4"/>
    <p:sldId id="260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496-3908-4CAB-B64E-B72A19A831F4}" type="datetimeFigureOut">
              <a:rPr lang="fr-CH" smtClean="0"/>
              <a:t>22.01.2024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703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496-3908-4CAB-B64E-B72A19A831F4}" type="datetimeFigureOut">
              <a:rPr lang="fr-CH" smtClean="0"/>
              <a:t>22.01.2024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3283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496-3908-4CAB-B64E-B72A19A831F4}" type="datetimeFigureOut">
              <a:rPr lang="fr-CH" smtClean="0"/>
              <a:t>22.01.2024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5284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496-3908-4CAB-B64E-B72A19A831F4}" type="datetimeFigureOut">
              <a:rPr lang="fr-CH" smtClean="0"/>
              <a:t>22.01.2024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6753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496-3908-4CAB-B64E-B72A19A831F4}" type="datetimeFigureOut">
              <a:rPr lang="fr-CH" smtClean="0"/>
              <a:t>22.01.2024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2939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496-3908-4CAB-B64E-B72A19A831F4}" type="datetimeFigureOut">
              <a:rPr lang="fr-CH" smtClean="0"/>
              <a:t>22.01.2024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80313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496-3908-4CAB-B64E-B72A19A831F4}" type="datetimeFigureOut">
              <a:rPr lang="fr-CH" smtClean="0"/>
              <a:t>22.01.2024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77557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496-3908-4CAB-B64E-B72A19A831F4}" type="datetimeFigureOut">
              <a:rPr lang="fr-CH" smtClean="0"/>
              <a:t>22.01.2024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4156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496-3908-4CAB-B64E-B72A19A831F4}" type="datetimeFigureOut">
              <a:rPr lang="fr-CH" smtClean="0"/>
              <a:t>22.01.2024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7104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496-3908-4CAB-B64E-B72A19A831F4}" type="datetimeFigureOut">
              <a:rPr lang="fr-CH" smtClean="0"/>
              <a:t>22.01.2024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719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496-3908-4CAB-B64E-B72A19A831F4}" type="datetimeFigureOut">
              <a:rPr lang="fr-CH" smtClean="0"/>
              <a:t>22.01.2024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6763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496-3908-4CAB-B64E-B72A19A831F4}" type="datetimeFigureOut">
              <a:rPr lang="fr-CH" smtClean="0"/>
              <a:t>22.01.2024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7066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496-3908-4CAB-B64E-B72A19A831F4}" type="datetimeFigureOut">
              <a:rPr lang="fr-CH" smtClean="0"/>
              <a:t>22.01.2024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7832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496-3908-4CAB-B64E-B72A19A831F4}" type="datetimeFigureOut">
              <a:rPr lang="fr-CH" smtClean="0"/>
              <a:t>22.01.2024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54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496-3908-4CAB-B64E-B72A19A831F4}" type="datetimeFigureOut">
              <a:rPr lang="fr-CH" smtClean="0"/>
              <a:t>22.01.2024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75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496-3908-4CAB-B64E-B72A19A831F4}" type="datetimeFigureOut">
              <a:rPr lang="fr-CH" smtClean="0"/>
              <a:t>22.01.2024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8159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3F496-3908-4CAB-B64E-B72A19A831F4}" type="datetimeFigureOut">
              <a:rPr lang="fr-CH" smtClean="0"/>
              <a:t>22.01.2024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8822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9minecraft.net/" TargetMode="External"/><Relationship Id="rId3" Type="http://schemas.openxmlformats.org/officeDocument/2006/relationships/hyperlink" Target="https://guigarage.com/2015/11/styling-a-javafx-scrollbar/" TargetMode="External"/><Relationship Id="rId7" Type="http://schemas.openxmlformats.org/officeDocument/2006/relationships/hyperlink" Target="https://en.wikipedia.org/wiki/List_of_video_game_genres" TargetMode="External"/><Relationship Id="rId2" Type="http://schemas.openxmlformats.org/officeDocument/2006/relationships/hyperlink" Target="https://docs.oracle.com/javafx/2/css_tutorial/jfxpub-css_tutorial.htm#BJEJGIG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itnami/containers/blob/main/bitnami/postgresql/README.md" TargetMode="External"/><Relationship Id="rId5" Type="http://schemas.openxmlformats.org/officeDocument/2006/relationships/hyperlink" Target="https://code.makery.ch/blog/javafx-dialogs-official/" TargetMode="External"/><Relationship Id="rId4" Type="http://schemas.openxmlformats.org/officeDocument/2006/relationships/hyperlink" Target="https://dx.dragan.ba/javafx-tabpane-custom-cs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2792DD-4163-DB62-9160-A177E813A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561" y="1111045"/>
            <a:ext cx="7531509" cy="1799150"/>
          </a:xfrm>
        </p:spPr>
        <p:txBody>
          <a:bodyPr>
            <a:normAutofit/>
          </a:bodyPr>
          <a:lstStyle/>
          <a:p>
            <a:r>
              <a:rPr lang="fr-CH" dirty="0"/>
              <a:t>Projet BDR -</a:t>
            </a:r>
            <a:br>
              <a:rPr lang="fr-CH" dirty="0"/>
            </a:br>
            <a:r>
              <a:rPr lang="fr-CH" dirty="0"/>
              <a:t>Gestionnaire de mods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FCAF2-04C2-E3B4-AA7B-9A8D7C018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4748" y="2900209"/>
            <a:ext cx="4542503" cy="462117"/>
          </a:xfrm>
        </p:spPr>
        <p:txBody>
          <a:bodyPr>
            <a:normAutofit/>
          </a:bodyPr>
          <a:lstStyle/>
          <a:p>
            <a:r>
              <a:rPr lang="fr-CH" dirty="0"/>
              <a:t>Alejandro Stadlin &amp; Guillaume Gonin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53CBD93-84EE-4689-A9B6-DE3F32106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866" y="5459506"/>
            <a:ext cx="3764650" cy="118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18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FD6992-DE36-6D89-C9A8-57FFA151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106" y="226200"/>
            <a:ext cx="8534400" cy="1507067"/>
          </a:xfrm>
        </p:spPr>
        <p:txBody>
          <a:bodyPr/>
          <a:lstStyle/>
          <a:p>
            <a:r>
              <a:rPr lang="fr-CH" dirty="0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0105DA-EE56-4699-AFFC-A1102329B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158053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H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https://docs.oracle.com/javafx/2/css_tutorial/jfxpub-css_tutorial.htm#BJEJGIGC</a:t>
            </a:r>
            <a:endParaRPr lang="fr-CH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H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https://guigarage.com/2015/11/styling-a-javafx-scrollbar/</a:t>
            </a:r>
            <a:endParaRPr lang="fr-CH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H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https://dx.dragan.ba/javafx-tabpane-custom-css/</a:t>
            </a:r>
            <a:endParaRPr lang="fr-CH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H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https://code.makery.ch/blog/javafx-dialogs-official/</a:t>
            </a:r>
            <a:endParaRPr lang="fr-CH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H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https://github.com/bitnami/containers/blob/main/bitnami/postgresql/README.md</a:t>
            </a:r>
            <a:endParaRPr lang="fr-CH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H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https://en.wikipedia.org/wiki/List_of_video_game_genres</a:t>
            </a:r>
            <a:endParaRPr lang="fr-CH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H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8"/>
              </a:rPr>
              <a:t>https://www.9minecraft.net/</a:t>
            </a:r>
            <a:endParaRPr lang="fr-CH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2750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E272A4-2577-525B-AE1F-F6200E4F1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177" y="165847"/>
            <a:ext cx="8534400" cy="1507067"/>
          </a:xfrm>
        </p:spPr>
        <p:txBody>
          <a:bodyPr/>
          <a:lstStyle/>
          <a:p>
            <a:r>
              <a:rPr lang="fr-CH" dirty="0"/>
              <a:t>Description de la </a:t>
            </a:r>
            <a:r>
              <a:rPr lang="fr-CH" dirty="0" err="1"/>
              <a:t>problèmatique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A5A2C-A098-4B70-93A2-2893CB5F5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1580535"/>
          </a:xfrm>
        </p:spPr>
        <p:txBody>
          <a:bodyPr>
            <a:normAutofit fontScale="85000" lnSpcReduction="20000"/>
          </a:bodyPr>
          <a:lstStyle/>
          <a:p>
            <a:r>
              <a:rPr lang="fr-CH" dirty="0"/>
              <a:t>Gérer des mods</a:t>
            </a:r>
          </a:p>
          <a:p>
            <a:r>
              <a:rPr lang="fr-CH" dirty="0"/>
              <a:t>Pour tous les jeux</a:t>
            </a:r>
          </a:p>
          <a:p>
            <a:r>
              <a:rPr lang="fr-CH" dirty="0"/>
              <a:t>Gestion d’utilisateur</a:t>
            </a:r>
          </a:p>
          <a:p>
            <a:r>
              <a:rPr lang="fr-CH" dirty="0"/>
              <a:t>Les utilisateurs peuvent noter et commenter les mods</a:t>
            </a:r>
          </a:p>
          <a:p>
            <a:r>
              <a:rPr lang="fr-CH" dirty="0"/>
              <a:t>Les utilisateurs  </a:t>
            </a:r>
            <a:r>
              <a:rPr lang="fr-CH" dirty="0" err="1"/>
              <a:t>modder</a:t>
            </a:r>
            <a:r>
              <a:rPr lang="fr-CH" dirty="0"/>
              <a:t> peuvent ajouter des mods (de leur conception)</a:t>
            </a:r>
          </a:p>
        </p:txBody>
      </p:sp>
    </p:spTree>
    <p:extLst>
      <p:ext uri="{BB962C8B-B14F-4D97-AF65-F5344CB8AC3E}">
        <p14:creationId xmlns:p14="http://schemas.microsoft.com/office/powerpoint/2010/main" val="305955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4BDD8A-02B6-844C-C074-7A9901E5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318" y="147918"/>
            <a:ext cx="8534400" cy="1507067"/>
          </a:xfrm>
        </p:spPr>
        <p:txBody>
          <a:bodyPr/>
          <a:lstStyle/>
          <a:p>
            <a:r>
              <a:rPr lang="fr-CH" dirty="0"/>
              <a:t>Choix des </a:t>
            </a:r>
            <a:r>
              <a:rPr lang="fr-CH" dirty="0" err="1"/>
              <a:t>techonolgies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1C98E3-EA24-6FC0-989A-3A076BC57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1944329"/>
          </a:xfrm>
        </p:spPr>
        <p:txBody>
          <a:bodyPr>
            <a:normAutofit/>
          </a:bodyPr>
          <a:lstStyle/>
          <a:p>
            <a:r>
              <a:rPr lang="fr-CH" dirty="0"/>
              <a:t>PostgreSQL pour la </a:t>
            </a:r>
            <a:r>
              <a:rPr lang="fr-CH" dirty="0" err="1"/>
              <a:t>db</a:t>
            </a:r>
            <a:endParaRPr lang="fr-CH" dirty="0"/>
          </a:p>
          <a:p>
            <a:r>
              <a:rPr lang="fr-CH" dirty="0"/>
              <a:t>Java pour l’app standalone</a:t>
            </a:r>
          </a:p>
          <a:p>
            <a:r>
              <a:rPr lang="fr-CH" dirty="0" err="1"/>
              <a:t>JavaFX</a:t>
            </a:r>
            <a:r>
              <a:rPr lang="fr-CH" dirty="0"/>
              <a:t> avec CSS pour l’UI</a:t>
            </a:r>
          </a:p>
          <a:p>
            <a:r>
              <a:rPr lang="fr-CH" dirty="0"/>
              <a:t>SHA256 pour l’encryptage des mots de passe</a:t>
            </a:r>
          </a:p>
          <a:p>
            <a:endParaRPr lang="fr-CH" dirty="0"/>
          </a:p>
        </p:txBody>
      </p:sp>
      <p:pic>
        <p:nvPicPr>
          <p:cNvPr id="1026" name="Picture 2" descr="Getting Started With PostgreSQL. There are numerous different types of… |  by Alex Mitrani | Medium">
            <a:extLst>
              <a:ext uri="{FF2B5EF4-FFF2-40B4-BE49-F238E27FC236}">
                <a16:creationId xmlns:a16="http://schemas.microsoft.com/office/drawing/2014/main" id="{2B6A681D-9472-42C2-A7FC-DA3F152A3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518" y="1322498"/>
            <a:ext cx="31623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FX — Wikipédia">
            <a:extLst>
              <a:ext uri="{FF2B5EF4-FFF2-40B4-BE49-F238E27FC236}">
                <a16:creationId xmlns:a16="http://schemas.microsoft.com/office/drawing/2014/main" id="{1DB4BFFC-19AF-482B-9FAF-B5D9E4B28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366" y="4528609"/>
            <a:ext cx="330517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S, quelques astuces pour se simplifier la vie - SoftFluent">
            <a:extLst>
              <a:ext uri="{FF2B5EF4-FFF2-40B4-BE49-F238E27FC236}">
                <a16:creationId xmlns:a16="http://schemas.microsoft.com/office/drawing/2014/main" id="{238D09DA-23D9-4ED5-9EF8-2B4469CD7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577" y="3556615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FD6992-DE36-6D89-C9A8-57FFA151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106" y="226200"/>
            <a:ext cx="8534400" cy="1507067"/>
          </a:xfrm>
        </p:spPr>
        <p:txBody>
          <a:bodyPr/>
          <a:lstStyle/>
          <a:p>
            <a:r>
              <a:rPr lang="fr-CH" dirty="0"/>
              <a:t>Schéma entité-Association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0F2B70B-5295-4DE2-9692-06C4A2AAD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773" y="546846"/>
            <a:ext cx="9055132" cy="631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6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FD6992-DE36-6D89-C9A8-57FFA151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106" y="226200"/>
            <a:ext cx="8534400" cy="1507067"/>
          </a:xfrm>
        </p:spPr>
        <p:txBody>
          <a:bodyPr/>
          <a:lstStyle/>
          <a:p>
            <a:r>
              <a:rPr lang="fr-CH" dirty="0"/>
              <a:t>Schéma relationnel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C4FCADE-317C-49C1-A001-921FAD5DD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965" y="1733267"/>
            <a:ext cx="8892551" cy="460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485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FD6992-DE36-6D89-C9A8-57FFA151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106" y="226200"/>
            <a:ext cx="8534400" cy="1507067"/>
          </a:xfrm>
        </p:spPr>
        <p:txBody>
          <a:bodyPr/>
          <a:lstStyle/>
          <a:p>
            <a:r>
              <a:rPr lang="fr-CH" dirty="0"/>
              <a:t>Diagramme de classe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DDB5A5-E319-4C97-A47B-740C86410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506" y="880610"/>
            <a:ext cx="5067557" cy="597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91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FD6992-DE36-6D89-C9A8-57FFA151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106" y="226200"/>
            <a:ext cx="8534400" cy="1507067"/>
          </a:xfrm>
        </p:spPr>
        <p:txBody>
          <a:bodyPr/>
          <a:lstStyle/>
          <a:p>
            <a:r>
              <a:rPr lang="fr-CH" dirty="0"/>
              <a:t>Problèmes rencontré résolus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E6B250-7193-4607-8320-C43C0E3C6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1580535"/>
          </a:xfrm>
        </p:spPr>
        <p:txBody>
          <a:bodyPr>
            <a:normAutofit/>
          </a:bodyPr>
          <a:lstStyle/>
          <a:p>
            <a:r>
              <a:rPr lang="fr-CH" dirty="0"/>
              <a:t>Intégration CSS dans </a:t>
            </a:r>
            <a:r>
              <a:rPr lang="fr-CH" dirty="0" err="1"/>
              <a:t>JavaFX</a:t>
            </a:r>
            <a:endParaRPr lang="fr-CH" dirty="0"/>
          </a:p>
          <a:p>
            <a:r>
              <a:rPr lang="fr-CH" dirty="0"/>
              <a:t>Affichage de </a:t>
            </a:r>
            <a:r>
              <a:rPr lang="fr-CH" dirty="0" err="1"/>
              <a:t>popups</a:t>
            </a:r>
            <a:r>
              <a:rPr lang="fr-CH" dirty="0"/>
              <a:t> en </a:t>
            </a:r>
            <a:r>
              <a:rPr lang="fr-CH" dirty="0" err="1"/>
              <a:t>JavaFX</a:t>
            </a:r>
            <a:endParaRPr lang="fr-CH" dirty="0"/>
          </a:p>
          <a:p>
            <a:r>
              <a:rPr lang="fr-CH" dirty="0"/>
              <a:t>Afficher des images provenant d’URL internet (directement dans notre app </a:t>
            </a:r>
            <a:r>
              <a:rPr lang="fr-CH" dirty="0" err="1"/>
              <a:t>javafx</a:t>
            </a:r>
            <a:r>
              <a:rPr lang="fr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742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FD6992-DE36-6D89-C9A8-57FFA151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106" y="226200"/>
            <a:ext cx="8534400" cy="1507067"/>
          </a:xfrm>
        </p:spPr>
        <p:txBody>
          <a:bodyPr/>
          <a:lstStyle/>
          <a:p>
            <a:r>
              <a:rPr lang="fr-CH" dirty="0"/>
              <a:t>Problèmes connu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A44453-326F-4D77-BC38-4DA923BC4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1580535"/>
          </a:xfrm>
        </p:spPr>
        <p:txBody>
          <a:bodyPr>
            <a:normAutofit/>
          </a:bodyPr>
          <a:lstStyle/>
          <a:p>
            <a:r>
              <a:rPr lang="fr-CH" dirty="0"/>
              <a:t>CSS pas fini (couleurs pas juste à certaines place, texte pas en gras)</a:t>
            </a:r>
          </a:p>
          <a:p>
            <a:r>
              <a:rPr lang="fr-CH" dirty="0"/>
              <a:t>Connexion/déconnexion -&gt; problèmes d’affichage</a:t>
            </a:r>
          </a:p>
          <a:p>
            <a:r>
              <a:rPr lang="fr-CH" dirty="0" err="1"/>
              <a:t>NullPointerException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2876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FD6992-DE36-6D89-C9A8-57FFA151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106" y="226200"/>
            <a:ext cx="8534400" cy="1507067"/>
          </a:xfrm>
        </p:spPr>
        <p:txBody>
          <a:bodyPr/>
          <a:lstStyle/>
          <a:p>
            <a:r>
              <a:rPr lang="fr-CH" dirty="0"/>
              <a:t>Etat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49B3CE-4117-4347-9872-FF462FDBC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1580535"/>
          </a:xfrm>
        </p:spPr>
        <p:txBody>
          <a:bodyPr>
            <a:normAutofit/>
          </a:bodyPr>
          <a:lstStyle/>
          <a:p>
            <a:r>
              <a:rPr lang="fr-CH" dirty="0"/>
              <a:t>Convainquant</a:t>
            </a:r>
          </a:p>
          <a:p>
            <a:r>
              <a:rPr lang="fr-CH" dirty="0"/>
              <a:t>56% des fonctionnalités implémentés (20/36)</a:t>
            </a:r>
          </a:p>
          <a:p>
            <a:r>
              <a:rPr lang="fr-CH" dirty="0"/>
              <a:t>Nous somme au milieu de la priorité 4 sur 8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846EFF7-AC83-4B02-94DD-38F9A20349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0" t="660" r="599"/>
          <a:stretch/>
        </p:blipFill>
        <p:spPr>
          <a:xfrm>
            <a:off x="6195893" y="1133154"/>
            <a:ext cx="5700272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64590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</TotalTime>
  <Words>251</Words>
  <Application>Microsoft Office PowerPoint</Application>
  <PresentationFormat>Grand écran</PresentationFormat>
  <Paragraphs>36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Brin</vt:lpstr>
      <vt:lpstr>Projet BDR - Gestionnaire de mods</vt:lpstr>
      <vt:lpstr>Description de la problèmatique</vt:lpstr>
      <vt:lpstr>Choix des techonolgies</vt:lpstr>
      <vt:lpstr>Schéma entité-Association</vt:lpstr>
      <vt:lpstr>Schéma relationnel</vt:lpstr>
      <vt:lpstr>Diagramme de classe</vt:lpstr>
      <vt:lpstr>Problèmes rencontré résolus</vt:lpstr>
      <vt:lpstr>Problèmes connu</vt:lpstr>
      <vt:lpstr>Etat du projet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BDR - Gestionnaire de mods</dc:title>
  <dc:creator>Stadlin Alejandro</dc:creator>
  <cp:lastModifiedBy>Gonin Guillaume</cp:lastModifiedBy>
  <cp:revision>6</cp:revision>
  <dcterms:created xsi:type="dcterms:W3CDTF">2024-01-22T07:01:02Z</dcterms:created>
  <dcterms:modified xsi:type="dcterms:W3CDTF">2024-01-22T09:01:03Z</dcterms:modified>
</cp:coreProperties>
</file>