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642" y="498461"/>
            <a:ext cx="7766936" cy="1646302"/>
          </a:xfrm>
        </p:spPr>
        <p:txBody>
          <a:bodyPr/>
          <a:lstStyle/>
          <a:p>
            <a:pPr algn="ctr"/>
            <a:r>
              <a:rPr lang="en-US" sz="2800" dirty="0" smtClean="0"/>
              <a:t>4 </a:t>
            </a:r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4.0</a:t>
            </a:r>
            <a:br>
              <a:rPr lang="en-US" sz="2800" dirty="0" smtClean="0"/>
            </a:br>
            <a:r>
              <a:rPr lang="en-US" sz="2800" dirty="0" err="1" smtClean="0"/>
              <a:t>Nhóm</a:t>
            </a:r>
            <a:r>
              <a:rPr lang="en-US" sz="2800" dirty="0" smtClean="0"/>
              <a:t> 5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987899"/>
            <a:ext cx="7766936" cy="2159833"/>
          </a:xfrm>
        </p:spPr>
        <p:txBody>
          <a:bodyPr/>
          <a:lstStyle/>
          <a:p>
            <a:pPr algn="l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Long – 1712004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– 1710250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 - 1714074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Minh </a:t>
            </a:r>
            <a:r>
              <a:rPr lang="en-US" dirty="0" err="1" smtClean="0"/>
              <a:t>Huy</a:t>
            </a:r>
            <a:r>
              <a:rPr lang="en-US" dirty="0" smtClean="0"/>
              <a:t> - 1711495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3880773"/>
          </a:xfrm>
        </p:spPr>
        <p:txBody>
          <a:bodyPr>
            <a:normAutofit/>
          </a:bodyPr>
          <a:lstStyle/>
          <a:p>
            <a:r>
              <a:rPr lang="en-US" sz="2400" dirty="0" err="1"/>
              <a:t>T</a:t>
            </a:r>
            <a:r>
              <a:rPr lang="en-US" sz="2400" dirty="0" err="1" smtClean="0"/>
              <a:t>ích</a:t>
            </a:r>
            <a:r>
              <a:rPr lang="en-US" sz="2400" dirty="0" smtClean="0"/>
              <a:t> </a:t>
            </a:r>
            <a:r>
              <a:rPr lang="en-US" sz="2400" dirty="0" err="1"/>
              <a:t>lũy</a:t>
            </a:r>
            <a:r>
              <a:rPr lang="en-US" sz="2400" dirty="0"/>
              <a:t> tri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smtClean="0"/>
              <a:t>tin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 smtClean="0"/>
              <a:t>nhất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đích</a:t>
            </a:r>
            <a:r>
              <a:rPr lang="en-US" sz="2400" dirty="0" smtClean="0"/>
              <a:t>: </a:t>
            </a:r>
            <a:r>
              <a:rPr lang="en-US" sz="2400" dirty="0" err="1" smtClean="0"/>
              <a:t>Đáp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nhu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lao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44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710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</a:t>
            </a:r>
            <a:r>
              <a:rPr lang="vi-VN" sz="2400" dirty="0" smtClean="0"/>
              <a:t>ở </a:t>
            </a:r>
            <a:r>
              <a:rPr lang="vi-VN" sz="2400" dirty="0"/>
              <a:t>rộng cơ hội nghề </a:t>
            </a:r>
            <a:r>
              <a:rPr lang="vi-VN" sz="2400" dirty="0" smtClean="0"/>
              <a:t>nghiệp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T</a:t>
            </a:r>
            <a:r>
              <a:rPr lang="vi-VN" sz="2400" dirty="0" smtClean="0"/>
              <a:t>iếp </a:t>
            </a:r>
            <a:r>
              <a:rPr lang="vi-VN" sz="2400" dirty="0"/>
              <a:t>cận với các tin tức, sách báo, tài liệu nước </a:t>
            </a:r>
            <a:r>
              <a:rPr lang="vi-VN" sz="2400" dirty="0" smtClean="0"/>
              <a:t>ngoài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</a:t>
            </a:r>
            <a:r>
              <a:rPr lang="vi-VN" sz="2400" dirty="0" smtClean="0"/>
              <a:t>iao </a:t>
            </a:r>
            <a:r>
              <a:rPr lang="vi-VN" sz="2400" dirty="0"/>
              <a:t>tiếp được với bạn bè quốc tế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</a:t>
            </a:r>
            <a:r>
              <a:rPr lang="vi-VN" sz="2400" dirty="0" smtClean="0"/>
              <a:t>iếp </a:t>
            </a:r>
            <a:r>
              <a:rPr lang="vi-VN" sz="2400" dirty="0"/>
              <a:t>thu tri thức nhân loại. </a:t>
            </a:r>
            <a:endParaRPr lang="en-US" sz="2400" dirty="0" smtClean="0"/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61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1606797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err="1"/>
              <a:t>G</a:t>
            </a:r>
            <a:r>
              <a:rPr lang="en-US" sz="2400" dirty="0" err="1" smtClean="0"/>
              <a:t>iao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endParaRPr lang="en-US" sz="2400" dirty="0"/>
          </a:p>
          <a:p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 smtClean="0"/>
              <a:t>nhóm</a:t>
            </a:r>
            <a:endParaRPr lang="en-US" sz="2400" dirty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partner</a:t>
            </a:r>
          </a:p>
          <a:p>
            <a:r>
              <a:rPr lang="en-US" sz="2400" dirty="0" err="1" smtClean="0"/>
              <a:t>Kỹ</a:t>
            </a:r>
            <a:r>
              <a:rPr lang="en-US" sz="2400" dirty="0" smtClean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đích</a:t>
            </a:r>
            <a:r>
              <a:rPr lang="en-US" sz="2400" dirty="0" smtClean="0"/>
              <a:t>:</a:t>
            </a:r>
          </a:p>
          <a:p>
            <a:r>
              <a:rPr lang="en-US" sz="2400" dirty="0" err="1"/>
              <a:t>K</a:t>
            </a:r>
            <a:r>
              <a:rPr lang="en-US" sz="2400" dirty="0" err="1" smtClean="0"/>
              <a:t>hông</a:t>
            </a:r>
            <a:r>
              <a:rPr lang="en-US" sz="2400" dirty="0" smtClean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đà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 smtClean="0"/>
              <a:t>hội</a:t>
            </a:r>
            <a:endParaRPr lang="en-US" sz="2400" dirty="0" smtClean="0"/>
          </a:p>
          <a:p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thiếu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 smtClean="0"/>
              <a:t>quả</a:t>
            </a:r>
            <a:endParaRPr lang="en-US" sz="2400" dirty="0" smtClean="0"/>
          </a:p>
          <a:p>
            <a:r>
              <a:rPr lang="en-US" sz="2400" dirty="0" err="1"/>
              <a:t>P</a:t>
            </a:r>
            <a:r>
              <a:rPr lang="en-US" sz="2400" dirty="0" err="1" smtClean="0"/>
              <a:t>hát</a:t>
            </a:r>
            <a:r>
              <a:rPr lang="en-US" sz="2400" dirty="0" smtClean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tiềm</a:t>
            </a:r>
            <a:r>
              <a:rPr lang="en-US" sz="2400" dirty="0"/>
              <a:t> </a:t>
            </a:r>
            <a:r>
              <a:rPr lang="en-US" sz="2400" dirty="0" err="1"/>
              <a:t>ẩn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390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vi-VN" sz="2400" dirty="0" smtClean="0"/>
              <a:t>bí </a:t>
            </a:r>
            <a:r>
              <a:rPr lang="vi-VN" sz="2400" dirty="0"/>
              <a:t>quyết gây ấn tượng với nhà tuyển </a:t>
            </a:r>
            <a:r>
              <a:rPr lang="vi-VN" sz="2400" dirty="0" smtClean="0"/>
              <a:t>dụng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tận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endParaRPr lang="en-US" sz="240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hội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lũy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r>
              <a:rPr lang="en-US" sz="2400" dirty="0" smtClean="0"/>
              <a:t> </a:t>
            </a:r>
            <a:r>
              <a:rPr lang="en-US" sz="2400" dirty="0" err="1" smtClean="0"/>
              <a:t>chuyên</a:t>
            </a:r>
            <a:r>
              <a:rPr lang="en-US" sz="2400" dirty="0" smtClean="0"/>
              <a:t> </a:t>
            </a:r>
            <a:r>
              <a:rPr lang="en-US" sz="2400" dirty="0" err="1" smtClean="0"/>
              <a:t>ngành</a:t>
            </a:r>
            <a:r>
              <a:rPr lang="en-US" sz="2400" dirty="0" smtClean="0"/>
              <a:t>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huống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gặp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812114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188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4 Kỹ năng của sinh viên thời 4.0 Nhóm 5</vt:lpstr>
      <vt:lpstr>Khả năng ứng dụng những tiến bộ khoa học công nghệ vào thực tiễn</vt:lpstr>
      <vt:lpstr>Ngoại ngữ tốt </vt:lpstr>
      <vt:lpstr>Kỹ năng mềm thành thạo </vt:lpstr>
      <vt:lpstr>Kinh nghiệm làm việc thực tế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Kỹ năng của sinh viên thời 4.0 Nhóm 5</dc:title>
  <dc:creator>Admin</dc:creator>
  <cp:lastModifiedBy>Admin</cp:lastModifiedBy>
  <cp:revision>4</cp:revision>
  <dcterms:created xsi:type="dcterms:W3CDTF">2019-04-04T14:41:03Z</dcterms:created>
  <dcterms:modified xsi:type="dcterms:W3CDTF">2019-04-04T15:10:18Z</dcterms:modified>
</cp:coreProperties>
</file>