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5601D-4F61-4D8C-99B9-F18C6E4BFB35}" v="15" dt="2024-04-02T12:50:5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Enzo" userId="c7d9669b-353c-4586-b7b1-5ee7bcd74935" providerId="ADAL" clId="{676EEA2F-B1FE-49B3-B0F9-9581CA38D6CD}"/>
    <pc:docChg chg="custSel addSld modSld addMainMaster delMainMaster">
      <pc:chgData name="RODRIGUEZ Enzo" userId="c7d9669b-353c-4586-b7b1-5ee7bcd74935" providerId="ADAL" clId="{676EEA2F-B1FE-49B3-B0F9-9581CA38D6CD}" dt="2024-03-28T19:02:54.866" v="116" actId="1076"/>
      <pc:docMkLst>
        <pc:docMk/>
      </pc:docMkLst>
      <pc:sldChg chg="addSp modSp mod setBg modClrScheme chgLayout">
        <pc:chgData name="RODRIGUEZ Enzo" userId="c7d9669b-353c-4586-b7b1-5ee7bcd74935" providerId="ADAL" clId="{676EEA2F-B1FE-49B3-B0F9-9581CA38D6CD}" dt="2024-03-28T18:38:20.844" v="0" actId="26606"/>
        <pc:sldMkLst>
          <pc:docMk/>
          <pc:sldMk cId="2074040278" sldId="256"/>
        </pc:sldMkLst>
        <pc:spChg chg="mo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2" creationId="{03C57141-1449-AB92-EE65-8B867DA0737E}"/>
          </ac:spMkLst>
        </pc:spChg>
        <pc:spChg chg="mo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3" creationId="{72040F23-C85E-1077-0730-99BABE629284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9" creationId="{D3F794D0-2982-490E-88DA-93D48975085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1" creationId="{AFD24A3D-F07A-44A9-BE55-5576292E152D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3" creationId="{204441C9-FD2D-4031-B5C5-67478196CCC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5" creationId="{EBF09AEC-6E6E-418F-9974-8730F1B2B6E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7" creationId="{3D9D3989-3E00-4727-914E-959DFE8FACE9}"/>
          </ac:spMkLst>
        </pc:spChg>
        <pc:picChg chg="add">
          <ac:chgData name="RODRIGUEZ Enzo" userId="c7d9669b-353c-4586-b7b1-5ee7bcd74935" providerId="ADAL" clId="{676EEA2F-B1FE-49B3-B0F9-9581CA38D6CD}" dt="2024-03-28T18:38:20.844" v="0" actId="26606"/>
          <ac:picMkLst>
            <pc:docMk/>
            <pc:sldMk cId="2074040278" sldId="256"/>
            <ac:picMk id="4" creationId="{39CDEB80-C8EB-C1E9-6D84-6F04D2C15E1B}"/>
          </ac:picMkLst>
        </pc:picChg>
      </pc:sldChg>
      <pc:sldChg chg="modSp new mod">
        <pc:chgData name="RODRIGUEZ Enzo" userId="c7d9669b-353c-4586-b7b1-5ee7bcd74935" providerId="ADAL" clId="{676EEA2F-B1FE-49B3-B0F9-9581CA38D6CD}" dt="2024-03-28T18:39:00.462" v="60" actId="20577"/>
        <pc:sldMkLst>
          <pc:docMk/>
          <pc:sldMk cId="809282218" sldId="257"/>
        </pc:sldMkLst>
        <pc:spChg chg="mod">
          <ac:chgData name="RODRIGUEZ Enzo" userId="c7d9669b-353c-4586-b7b1-5ee7bcd74935" providerId="ADAL" clId="{676EEA2F-B1FE-49B3-B0F9-9581CA38D6CD}" dt="2024-03-28T18:38:49.781" v="41" actId="20577"/>
          <ac:spMkLst>
            <pc:docMk/>
            <pc:sldMk cId="809282218" sldId="257"/>
            <ac:spMk id="2" creationId="{3267146E-0794-F375-810C-20177AF8FFD1}"/>
          </ac:spMkLst>
        </pc:spChg>
        <pc:spChg chg="mod">
          <ac:chgData name="RODRIGUEZ Enzo" userId="c7d9669b-353c-4586-b7b1-5ee7bcd74935" providerId="ADAL" clId="{676EEA2F-B1FE-49B3-B0F9-9581CA38D6CD}" dt="2024-03-28T18:39:00.462" v="60" actId="20577"/>
          <ac:spMkLst>
            <pc:docMk/>
            <pc:sldMk cId="809282218" sldId="257"/>
            <ac:spMk id="3" creationId="{8CC7CDB6-D9DA-F708-D208-986DCB19DFA4}"/>
          </ac:spMkLst>
        </pc:spChg>
      </pc:sldChg>
      <pc:sldChg chg="addSp delSp modSp new mod">
        <pc:chgData name="RODRIGUEZ Enzo" userId="c7d9669b-353c-4586-b7b1-5ee7bcd74935" providerId="ADAL" clId="{676EEA2F-B1FE-49B3-B0F9-9581CA38D6CD}" dt="2024-03-28T19:02:54.866" v="116" actId="1076"/>
        <pc:sldMkLst>
          <pc:docMk/>
          <pc:sldMk cId="3215853538" sldId="258"/>
        </pc:sldMkLst>
        <pc:spChg chg="mod">
          <ac:chgData name="RODRIGUEZ Enzo" userId="c7d9669b-353c-4586-b7b1-5ee7bcd74935" providerId="ADAL" clId="{676EEA2F-B1FE-49B3-B0F9-9581CA38D6CD}" dt="2024-03-28T18:39:19.516" v="100" actId="20577"/>
          <ac:spMkLst>
            <pc:docMk/>
            <pc:sldMk cId="3215853538" sldId="258"/>
            <ac:spMk id="2" creationId="{92D4C55C-8801-2ABE-8F0B-D5B4FE1F4514}"/>
          </ac:spMkLst>
        </pc:spChg>
        <pc:spChg chg="del">
          <ac:chgData name="RODRIGUEZ Enzo" userId="c7d9669b-353c-4586-b7b1-5ee7bcd74935" providerId="ADAL" clId="{676EEA2F-B1FE-49B3-B0F9-9581CA38D6CD}" dt="2024-03-28T19:02:19.154" v="101"/>
          <ac:spMkLst>
            <pc:docMk/>
            <pc:sldMk cId="3215853538" sldId="258"/>
            <ac:spMk id="3" creationId="{2745FE69-72B1-DEED-810F-99317B700D01}"/>
          </ac:spMkLst>
        </pc:spChg>
        <pc:spChg chg="add mod">
          <ac:chgData name="RODRIGUEZ Enzo" userId="c7d9669b-353c-4586-b7b1-5ee7bcd74935" providerId="ADAL" clId="{676EEA2F-B1FE-49B3-B0F9-9581CA38D6CD}" dt="2024-03-28T19:02:54.866" v="116" actId="1076"/>
          <ac:spMkLst>
            <pc:docMk/>
            <pc:sldMk cId="3215853538" sldId="258"/>
            <ac:spMk id="4" creationId="{D6414904-B1B6-490A-4AFE-05582CF6268C}"/>
          </ac:spMkLst>
        </pc:spChg>
        <pc:picChg chg="add mod">
          <ac:chgData name="RODRIGUEZ Enzo" userId="c7d9669b-353c-4586-b7b1-5ee7bcd74935" providerId="ADAL" clId="{676EEA2F-B1FE-49B3-B0F9-9581CA38D6CD}" dt="2024-03-28T19:02:27.055" v="103" actId="14100"/>
          <ac:picMkLst>
            <pc:docMk/>
            <pc:sldMk cId="3215853538" sldId="258"/>
            <ac:picMk id="1026" creationId="{A35DF22E-89FF-355D-9405-7F32713869D9}"/>
          </ac:picMkLst>
        </pc:picChg>
      </pc:sldChg>
      <pc:sldMasterChg chg="del delSldLayout">
        <pc:chgData name="RODRIGUEZ Enzo" userId="c7d9669b-353c-4586-b7b1-5ee7bcd74935" providerId="ADAL" clId="{676EEA2F-B1FE-49B3-B0F9-9581CA38D6CD}" dt="2024-03-28T18:38:20.844" v="0" actId="26606"/>
        <pc:sldMasterMkLst>
          <pc:docMk/>
          <pc:sldMasterMk cId="2496882072" sldId="2147483648"/>
        </pc:sldMasterMkLst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2404488965" sldId="2147483649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4043838960" sldId="2147483650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854921422" sldId="2147483651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409584445" sldId="2147483652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671715393" sldId="2147483653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2786508964" sldId="2147483654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1954767083" sldId="2147483655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3192985578" sldId="2147483656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886556683" sldId="2147483657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1207874674" sldId="2147483658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3302064338" sldId="2147483659"/>
          </pc:sldLayoutMkLst>
        </pc:sldLayoutChg>
      </pc:sldMasterChg>
      <pc:sldMasterChg chg="add addSldLayout">
        <pc:chgData name="RODRIGUEZ Enzo" userId="c7d9669b-353c-4586-b7b1-5ee7bcd74935" providerId="ADAL" clId="{676EEA2F-B1FE-49B3-B0F9-9581CA38D6CD}" dt="2024-03-28T18:38:20.844" v="0" actId="26606"/>
        <pc:sldMasterMkLst>
          <pc:docMk/>
          <pc:sldMasterMk cId="3656129153" sldId="2147483751"/>
        </pc:sldMasterMkLst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943321243" sldId="2147483740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14453815" sldId="2147483741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992231173" sldId="2147483742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4026642135" sldId="2147483743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504747376" sldId="2147483744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62829382" sldId="2147483745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27547898" sldId="2147483746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301142702" sldId="2147483747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593322040" sldId="2147483748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884407279" sldId="2147483749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865539319" sldId="2147483750"/>
          </pc:sldLayoutMkLst>
        </pc:sldLayoutChg>
      </pc:sldMasterChg>
    </pc:docChg>
  </pc:docChgLst>
  <pc:docChgLst>
    <pc:chgData name="RODRIGUEZ Enzo" userId="c7d9669b-353c-4586-b7b1-5ee7bcd74935" providerId="ADAL" clId="{A545601D-4F61-4D8C-99B9-F18C6E4BFB35}"/>
    <pc:docChg chg="undo custSel addSld delSld modSld">
      <pc:chgData name="RODRIGUEZ Enzo" userId="c7d9669b-353c-4586-b7b1-5ee7bcd74935" providerId="ADAL" clId="{A545601D-4F61-4D8C-99B9-F18C6E4BFB35}" dt="2024-04-02T12:50:57.171" v="1434" actId="1076"/>
      <pc:docMkLst>
        <pc:docMk/>
      </pc:docMkLst>
      <pc:sldChg chg="addSp modSp">
        <pc:chgData name="RODRIGUEZ Enzo" userId="c7d9669b-353c-4586-b7b1-5ee7bcd74935" providerId="ADAL" clId="{A545601D-4F61-4D8C-99B9-F18C6E4BFB35}" dt="2024-04-02T12:50:57.171" v="1434" actId="1076"/>
        <pc:sldMkLst>
          <pc:docMk/>
          <pc:sldMk cId="3215853538" sldId="258"/>
        </pc:sldMkLst>
        <pc:picChg chg="add mod">
          <ac:chgData name="RODRIGUEZ Enzo" userId="c7d9669b-353c-4586-b7b1-5ee7bcd74935" providerId="ADAL" clId="{A545601D-4F61-4D8C-99B9-F18C6E4BFB35}" dt="2024-04-02T12:50:57.171" v="1434" actId="1076"/>
          <ac:picMkLst>
            <pc:docMk/>
            <pc:sldMk cId="3215853538" sldId="258"/>
            <ac:picMk id="2050" creationId="{2A1ABEA0-929B-6D66-3794-5E380A0B25D4}"/>
          </ac:picMkLst>
        </pc:picChg>
      </pc:sldChg>
      <pc:sldChg chg="modSp new mod">
        <pc:chgData name="RODRIGUEZ Enzo" userId="c7d9669b-353c-4586-b7b1-5ee7bcd74935" providerId="ADAL" clId="{A545601D-4F61-4D8C-99B9-F18C6E4BFB35}" dt="2024-04-02T11:34:06.762" v="70" actId="20577"/>
        <pc:sldMkLst>
          <pc:docMk/>
          <pc:sldMk cId="334484936" sldId="259"/>
        </pc:sldMkLst>
        <pc:spChg chg="mod">
          <ac:chgData name="RODRIGUEZ Enzo" userId="c7d9669b-353c-4586-b7b1-5ee7bcd74935" providerId="ADAL" clId="{A545601D-4F61-4D8C-99B9-F18C6E4BFB35}" dt="2024-04-02T11:34:06.762" v="70" actId="20577"/>
          <ac:spMkLst>
            <pc:docMk/>
            <pc:sldMk cId="334484936" sldId="259"/>
            <ac:spMk id="2" creationId="{14227E89-EB9E-5076-291F-8A3753104845}"/>
          </ac:spMkLst>
        </pc:spChg>
        <pc:spChg chg="mod">
          <ac:chgData name="RODRIGUEZ Enzo" userId="c7d9669b-353c-4586-b7b1-5ee7bcd74935" providerId="ADAL" clId="{A545601D-4F61-4D8C-99B9-F18C6E4BFB35}" dt="2024-04-02T11:34:03.204" v="68" actId="20577"/>
          <ac:spMkLst>
            <pc:docMk/>
            <pc:sldMk cId="334484936" sldId="259"/>
            <ac:spMk id="3" creationId="{47A14EC5-2A03-7790-5D6A-0B341627EDF4}"/>
          </ac:spMkLst>
        </pc:spChg>
      </pc:sldChg>
      <pc:sldChg chg="modSp new del mod">
        <pc:chgData name="RODRIGUEZ Enzo" userId="c7d9669b-353c-4586-b7b1-5ee7bcd74935" providerId="ADAL" clId="{A545601D-4F61-4D8C-99B9-F18C6E4BFB35}" dt="2024-04-02T11:33:24.809" v="4" actId="2696"/>
        <pc:sldMkLst>
          <pc:docMk/>
          <pc:sldMk cId="3851238551" sldId="259"/>
        </pc:sldMkLst>
        <pc:spChg chg="mod">
          <ac:chgData name="RODRIGUEZ Enzo" userId="c7d9669b-353c-4586-b7b1-5ee7bcd74935" providerId="ADAL" clId="{A545601D-4F61-4D8C-99B9-F18C6E4BFB35}" dt="2024-04-02T11:33:20.646" v="3" actId="20577"/>
          <ac:spMkLst>
            <pc:docMk/>
            <pc:sldMk cId="3851238551" sldId="259"/>
            <ac:spMk id="2" creationId="{02E0AB39-2207-70A6-3D29-1406E6305776}"/>
          </ac:spMkLst>
        </pc:spChg>
      </pc:sldChg>
      <pc:sldChg chg="addSp delSp modSp new mod setBg">
        <pc:chgData name="RODRIGUEZ Enzo" userId="c7d9669b-353c-4586-b7b1-5ee7bcd74935" providerId="ADAL" clId="{A545601D-4F61-4D8C-99B9-F18C6E4BFB35}" dt="2024-04-02T12:45:42.928" v="1428" actId="20577"/>
        <pc:sldMkLst>
          <pc:docMk/>
          <pc:sldMk cId="2984980206" sldId="260"/>
        </pc:sldMkLst>
        <pc:spChg chg="mo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2" creationId="{DE20AB3A-2F61-8C42-0E65-0B47DC9C4E89}"/>
          </ac:spMkLst>
        </pc:spChg>
        <pc:spChg chg="add del mod ord">
          <ac:chgData name="RODRIGUEZ Enzo" userId="c7d9669b-353c-4586-b7b1-5ee7bcd74935" providerId="ADAL" clId="{A545601D-4F61-4D8C-99B9-F18C6E4BFB35}" dt="2024-04-02T12:45:42.928" v="1428" actId="20577"/>
          <ac:spMkLst>
            <pc:docMk/>
            <pc:sldMk cId="2984980206" sldId="260"/>
            <ac:spMk id="3" creationId="{F06C7F2B-69C1-3C3D-5048-9C6EFAB82DC6}"/>
          </ac:spMkLst>
        </pc:spChg>
        <pc:spChg chg="ad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1033" creationId="{3346177D-ADC4-4968-B747-5CFCD390B5B9}"/>
          </ac:spMkLst>
        </pc:spChg>
        <pc:spChg chg="ad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1035" creationId="{57279BCC-714F-432D-B1E1-DD2CF7507729}"/>
          </ac:spMkLst>
        </pc:spChg>
        <pc:spChg chg="add">
          <ac:chgData name="RODRIGUEZ Enzo" userId="c7d9669b-353c-4586-b7b1-5ee7bcd74935" providerId="ADAL" clId="{A545601D-4F61-4D8C-99B9-F18C6E4BFB35}" dt="2024-04-02T11:38:50.777" v="641" actId="26606"/>
          <ac:spMkLst>
            <pc:docMk/>
            <pc:sldMk cId="2984980206" sldId="260"/>
            <ac:spMk id="1037" creationId="{0D678D00-BED9-4B8A-8AE6-A1050EE5F243}"/>
          </ac:spMkLst>
        </pc:spChg>
        <pc:picChg chg="add del mod">
          <ac:chgData name="RODRIGUEZ Enzo" userId="c7d9669b-353c-4586-b7b1-5ee7bcd74935" providerId="ADAL" clId="{A545601D-4F61-4D8C-99B9-F18C6E4BFB35}" dt="2024-04-02T11:34:42.405" v="78"/>
          <ac:picMkLst>
            <pc:docMk/>
            <pc:sldMk cId="2984980206" sldId="260"/>
            <ac:picMk id="1026" creationId="{752CCF58-17B4-7D11-E51B-6AB98648F575}"/>
          </ac:picMkLst>
        </pc:picChg>
        <pc:picChg chg="add mod">
          <ac:chgData name="RODRIGUEZ Enzo" userId="c7d9669b-353c-4586-b7b1-5ee7bcd74935" providerId="ADAL" clId="{A545601D-4F61-4D8C-99B9-F18C6E4BFB35}" dt="2024-04-02T11:38:53.511" v="642" actId="1076"/>
          <ac:picMkLst>
            <pc:docMk/>
            <pc:sldMk cId="2984980206" sldId="260"/>
            <ac:picMk id="1028" creationId="{95DD639D-4579-AE09-BD29-247A9E8064CB}"/>
          </ac:picMkLst>
        </pc:picChg>
      </pc:sldChg>
      <pc:sldChg chg="modSp new mod">
        <pc:chgData name="RODRIGUEZ Enzo" userId="c7d9669b-353c-4586-b7b1-5ee7bcd74935" providerId="ADAL" clId="{A545601D-4F61-4D8C-99B9-F18C6E4BFB35}" dt="2024-04-02T11:35:58.903" v="297" actId="20577"/>
        <pc:sldMkLst>
          <pc:docMk/>
          <pc:sldMk cId="135966668" sldId="261"/>
        </pc:sldMkLst>
        <pc:spChg chg="mod">
          <ac:chgData name="RODRIGUEZ Enzo" userId="c7d9669b-353c-4586-b7b1-5ee7bcd74935" providerId="ADAL" clId="{A545601D-4F61-4D8C-99B9-F18C6E4BFB35}" dt="2024-04-02T11:35:58.903" v="297" actId="20577"/>
          <ac:spMkLst>
            <pc:docMk/>
            <pc:sldMk cId="135966668" sldId="261"/>
            <ac:spMk id="2" creationId="{06E66C5B-9094-9944-58D2-C7060A20E390}"/>
          </ac:spMkLst>
        </pc:spChg>
      </pc:sldChg>
      <pc:sldChg chg="addSp modSp new mod setBg">
        <pc:chgData name="RODRIGUEZ Enzo" userId="c7d9669b-353c-4586-b7b1-5ee7bcd74935" providerId="ADAL" clId="{A545601D-4F61-4D8C-99B9-F18C6E4BFB35}" dt="2024-04-02T12:45:03.750" v="1385" actId="20577"/>
        <pc:sldMkLst>
          <pc:docMk/>
          <pc:sldMk cId="3847341339" sldId="262"/>
        </pc:sldMkLst>
        <pc:spChg chg="mo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" creationId="{E991014F-2810-96F9-E03A-D200DF5685C5}"/>
          </ac:spMkLst>
        </pc:spChg>
        <pc:spChg chg="mod">
          <ac:chgData name="RODRIGUEZ Enzo" userId="c7d9669b-353c-4586-b7b1-5ee7bcd74935" providerId="ADAL" clId="{A545601D-4F61-4D8C-99B9-F18C6E4BFB35}" dt="2024-04-02T12:45:03.750" v="1385" actId="20577"/>
          <ac:spMkLst>
            <pc:docMk/>
            <pc:sldMk cId="3847341339" sldId="262"/>
            <ac:spMk id="3" creationId="{1EE362AC-B6AB-C906-ADEA-1D59C3E3E567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55" creationId="{93DAF4AA-9270-40B5-B73C-B11B9A92F0BC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57" creationId="{31D5E60A-D6B1-4F21-A993-313958AF0C00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59" creationId="{5B7BB16B-E108-4C64-97D5-7AC67CC5E2C7}"/>
          </ac:spMkLst>
        </pc:spChg>
        <pc:spChg chg="add">
          <ac:chgData name="RODRIGUEZ Enzo" userId="c7d9669b-353c-4586-b7b1-5ee7bcd74935" providerId="ADAL" clId="{A545601D-4F61-4D8C-99B9-F18C6E4BFB35}" dt="2024-04-02T11:38:34.840" v="638" actId="26606"/>
          <ac:spMkLst>
            <pc:docMk/>
            <pc:sldMk cId="3847341339" sldId="262"/>
            <ac:spMk id="2061" creationId="{A5F6A003-4671-4F7B-A12E-2946D61E435F}"/>
          </ac:spMkLst>
        </pc:spChg>
        <pc:picChg chg="add mod">
          <ac:chgData name="RODRIGUEZ Enzo" userId="c7d9669b-353c-4586-b7b1-5ee7bcd74935" providerId="ADAL" clId="{A545601D-4F61-4D8C-99B9-F18C6E4BFB35}" dt="2024-04-02T11:38:37.805" v="640" actId="1076"/>
          <ac:picMkLst>
            <pc:docMk/>
            <pc:sldMk cId="3847341339" sldId="262"/>
            <ac:picMk id="2050" creationId="{2363AA8E-D731-9575-4BD0-B75BBBA3F99B}"/>
          </ac:picMkLst>
        </pc:picChg>
      </pc:sldChg>
      <pc:sldChg chg="addSp delSp modSp new mod setBg">
        <pc:chgData name="RODRIGUEZ Enzo" userId="c7d9669b-353c-4586-b7b1-5ee7bcd74935" providerId="ADAL" clId="{A545601D-4F61-4D8C-99B9-F18C6E4BFB35}" dt="2024-04-02T12:39:41.991" v="669" actId="26606"/>
        <pc:sldMkLst>
          <pc:docMk/>
          <pc:sldMk cId="195493370" sldId="263"/>
        </pc:sldMkLst>
        <pc:spChg chg="mo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2" creationId="{8D4D82F1-C049-6D8E-22BD-8890079162FF}"/>
          </ac:spMkLst>
        </pc:spChg>
        <pc:spChg chg="del">
          <ac:chgData name="RODRIGUEZ Enzo" userId="c7d9669b-353c-4586-b7b1-5ee7bcd74935" providerId="ADAL" clId="{A545601D-4F61-4D8C-99B9-F18C6E4BFB35}" dt="2024-04-02T12:39:20.540" v="658" actId="22"/>
          <ac:spMkLst>
            <pc:docMk/>
            <pc:sldMk cId="195493370" sldId="263"/>
            <ac:spMk id="3" creationId="{09FBE5C7-7C04-E862-F69D-2D36F8933BDF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9" creationId="{40466FF9-BF41-9ED9-4772-B628BDC31AAD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10" creationId="{BD4C0BBB-0042-4603-A226-6117F3FD5B3C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12" creationId="{979E27D9-03C7-44E2-9FF8-15D0C8506AF7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14" creationId="{EEBF1590-3B36-48EE-A89D-3B6F3CB256AB}"/>
          </ac:spMkLst>
        </pc:spChg>
        <pc:spChg chg="add del">
          <ac:chgData name="RODRIGUEZ Enzo" userId="c7d9669b-353c-4586-b7b1-5ee7bcd74935" providerId="ADAL" clId="{A545601D-4F61-4D8C-99B9-F18C6E4BFB35}" dt="2024-04-02T12:39:24.630" v="660" actId="26606"/>
          <ac:spMkLst>
            <pc:docMk/>
            <pc:sldMk cId="195493370" sldId="263"/>
            <ac:spMk id="16" creationId="{AC8F6C8C-AB5A-4548-942D-E3FD40ACBC49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18" creationId="{E3CBB9B1-7B7D-4BA1-A1AF-572168B39539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19" creationId="{FB473837-F33B-7343-F2C0-DD7175D40A01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20" creationId="{907741FC-B544-4A6E-B831-6789D042333D}"/>
          </ac:spMkLst>
        </pc:spChg>
        <pc:spChg chg="add del">
          <ac:chgData name="RODRIGUEZ Enzo" userId="c7d9669b-353c-4586-b7b1-5ee7bcd74935" providerId="ADAL" clId="{A545601D-4F61-4D8C-99B9-F18C6E4BFB35}" dt="2024-04-02T12:39:30.319" v="662" actId="26606"/>
          <ac:spMkLst>
            <pc:docMk/>
            <pc:sldMk cId="195493370" sldId="263"/>
            <ac:spMk id="21" creationId="{3F0BE7ED-7814-4273-B18A-F26CC0380380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2" creationId="{0567348B-D4F9-4978-8FB4-D4031CD133ED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3" creationId="{EC44F520-2598-460E-9F91-B02F60830CA2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4" creationId="{BB02F283-AD3D-43EB-8EB3-EEABE7B685DD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5" creationId="{87267ACD-C9FA-48F7-BA90-C05046F4EEDF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6" creationId="{53E17AA8-C417-4F74-9F1B-EAD82A19B73C}"/>
          </ac:spMkLst>
        </pc:spChg>
        <pc:spChg chg="add del">
          <ac:chgData name="RODRIGUEZ Enzo" userId="c7d9669b-353c-4586-b7b1-5ee7bcd74935" providerId="ADAL" clId="{A545601D-4F61-4D8C-99B9-F18C6E4BFB35}" dt="2024-04-02T12:39:36.034" v="664" actId="26606"/>
          <ac:spMkLst>
            <pc:docMk/>
            <pc:sldMk cId="195493370" sldId="263"/>
            <ac:spMk id="27" creationId="{D79F9CB9-0076-49F5-845A-C97CCFC1639A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29" creationId="{93DAF4AA-9270-40B5-B73C-B11B9A92F0BC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0" creationId="{E1EA8711-0049-89E4-FBD7-937BB9958F62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1" creationId="{31D5E60A-D6B1-4F21-A993-313958AF0C00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2" creationId="{5B7BB16B-E108-4C64-97D5-7AC67CC5E2C7}"/>
          </ac:spMkLst>
        </pc:spChg>
        <pc:spChg chg="add del">
          <ac:chgData name="RODRIGUEZ Enzo" userId="c7d9669b-353c-4586-b7b1-5ee7bcd74935" providerId="ADAL" clId="{A545601D-4F61-4D8C-99B9-F18C6E4BFB35}" dt="2024-04-02T12:39:37.562" v="666" actId="26606"/>
          <ac:spMkLst>
            <pc:docMk/>
            <pc:sldMk cId="195493370" sldId="263"/>
            <ac:spMk id="33" creationId="{A5F6A003-4671-4F7B-A12E-2946D61E435F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5" creationId="{45E4AB72-1C42-427F-801C-32A12FD694C5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6" creationId="{1FF4CA73-8FFF-9A9E-ADE4-B6BAB25592C8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7" creationId="{4CC257D2-6895-4677-996F-1A5FBB7F7194}"/>
          </ac:spMkLst>
        </pc:spChg>
        <pc:spChg chg="add del">
          <ac:chgData name="RODRIGUEZ Enzo" userId="c7d9669b-353c-4586-b7b1-5ee7bcd74935" providerId="ADAL" clId="{A545601D-4F61-4D8C-99B9-F18C6E4BFB35}" dt="2024-04-02T12:39:41.975" v="668" actId="26606"/>
          <ac:spMkLst>
            <pc:docMk/>
            <pc:sldMk cId="195493370" sldId="263"/>
            <ac:spMk id="38" creationId="{4328FF51-22A9-49F6-8C79-1FFC470CA426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0" creationId="{BD4C0BBB-0042-4603-A226-6117F3FD5B3C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1" creationId="{EC44F520-2598-460E-9F91-B02F60830CA2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2" creationId="{1DBC8414-BE7E-4B6C-A114-B2C3795C883F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3" creationId="{0EC398C5-5C2E-4038-9DB3-DE2B5A9BEFFB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4" creationId="{A2F10B26-073B-4B10-8AAA-161242DD82B0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5" creationId="{610DBBC7-698F-4A54-B1CB-A99F9CC356DF}"/>
          </ac:spMkLst>
        </pc:spChg>
        <pc:spChg chg="add">
          <ac:chgData name="RODRIGUEZ Enzo" userId="c7d9669b-353c-4586-b7b1-5ee7bcd74935" providerId="ADAL" clId="{A545601D-4F61-4D8C-99B9-F18C6E4BFB35}" dt="2024-04-02T12:39:41.991" v="669" actId="26606"/>
          <ac:spMkLst>
            <pc:docMk/>
            <pc:sldMk cId="195493370" sldId="263"/>
            <ac:spMk id="46" creationId="{DE6E822A-8BCF-432C-83E6-BBE821476CD4}"/>
          </ac:spMkLst>
        </pc:spChg>
        <pc:picChg chg="add mod ord">
          <ac:chgData name="RODRIGUEZ Enzo" userId="c7d9669b-353c-4586-b7b1-5ee7bcd74935" providerId="ADAL" clId="{A545601D-4F61-4D8C-99B9-F18C6E4BFB35}" dt="2024-04-02T12:39:41.991" v="669" actId="26606"/>
          <ac:picMkLst>
            <pc:docMk/>
            <pc:sldMk cId="195493370" sldId="263"/>
            <ac:picMk id="5" creationId="{805904AD-AFAF-9594-4AA0-566534DAC044}"/>
          </ac:picMkLst>
        </pc:picChg>
      </pc:sldChg>
      <pc:sldChg chg="addSp delSp modSp new mod setBg">
        <pc:chgData name="RODRIGUEZ Enzo" userId="c7d9669b-353c-4586-b7b1-5ee7bcd74935" providerId="ADAL" clId="{A545601D-4F61-4D8C-99B9-F18C6E4BFB35}" dt="2024-04-02T12:48:51.086" v="1432" actId="26606"/>
        <pc:sldMkLst>
          <pc:docMk/>
          <pc:sldMk cId="103087316" sldId="264"/>
        </pc:sldMkLst>
        <pc:spChg chg="mod">
          <ac:chgData name="RODRIGUEZ Enzo" userId="c7d9669b-353c-4586-b7b1-5ee7bcd74935" providerId="ADAL" clId="{A545601D-4F61-4D8C-99B9-F18C6E4BFB35}" dt="2024-04-02T12:48:51.086" v="1432" actId="26606"/>
          <ac:spMkLst>
            <pc:docMk/>
            <pc:sldMk cId="103087316" sldId="264"/>
            <ac:spMk id="2" creationId="{A4841A0E-8961-5A15-10F1-37D04AA8005A}"/>
          </ac:spMkLst>
        </pc:spChg>
        <pc:spChg chg="mod">
          <ac:chgData name="RODRIGUEZ Enzo" userId="c7d9669b-353c-4586-b7b1-5ee7bcd74935" providerId="ADAL" clId="{A545601D-4F61-4D8C-99B9-F18C6E4BFB35}" dt="2024-04-02T12:48:51.086" v="1432" actId="26606"/>
          <ac:spMkLst>
            <pc:docMk/>
            <pc:sldMk cId="103087316" sldId="264"/>
            <ac:spMk id="3" creationId="{3D2DC614-CB5B-03AB-D276-BE9F630CDD43}"/>
          </ac:spMkLst>
        </pc:spChg>
        <pc:spChg chg="add del">
          <ac:chgData name="RODRIGUEZ Enzo" userId="c7d9669b-353c-4586-b7b1-5ee7bcd74935" providerId="ADAL" clId="{A545601D-4F61-4D8C-99B9-F18C6E4BFB35}" dt="2024-04-02T12:48:51.070" v="1431" actId="26606"/>
          <ac:spMkLst>
            <pc:docMk/>
            <pc:sldMk cId="103087316" sldId="264"/>
            <ac:spMk id="1031" creationId="{979E27D9-03C7-44E2-9FF8-15D0C8506AF7}"/>
          </ac:spMkLst>
        </pc:spChg>
        <pc:spChg chg="add del">
          <ac:chgData name="RODRIGUEZ Enzo" userId="c7d9669b-353c-4586-b7b1-5ee7bcd74935" providerId="ADAL" clId="{A545601D-4F61-4D8C-99B9-F18C6E4BFB35}" dt="2024-04-02T12:48:51.070" v="1431" actId="26606"/>
          <ac:spMkLst>
            <pc:docMk/>
            <pc:sldMk cId="103087316" sldId="264"/>
            <ac:spMk id="1033" creationId="{EEBF1590-3B36-48EE-A89D-3B6F3CB256AB}"/>
          </ac:spMkLst>
        </pc:spChg>
        <pc:spChg chg="add del">
          <ac:chgData name="RODRIGUEZ Enzo" userId="c7d9669b-353c-4586-b7b1-5ee7bcd74935" providerId="ADAL" clId="{A545601D-4F61-4D8C-99B9-F18C6E4BFB35}" dt="2024-04-02T12:48:51.070" v="1431" actId="26606"/>
          <ac:spMkLst>
            <pc:docMk/>
            <pc:sldMk cId="103087316" sldId="264"/>
            <ac:spMk id="1035" creationId="{AC8F6C8C-AB5A-4548-942D-E3FD40ACBC49}"/>
          </ac:spMkLst>
        </pc:spChg>
        <pc:spChg chg="add">
          <ac:chgData name="RODRIGUEZ Enzo" userId="c7d9669b-353c-4586-b7b1-5ee7bcd74935" providerId="ADAL" clId="{A545601D-4F61-4D8C-99B9-F18C6E4BFB35}" dt="2024-04-02T12:48:51.086" v="1432" actId="26606"/>
          <ac:spMkLst>
            <pc:docMk/>
            <pc:sldMk cId="103087316" sldId="264"/>
            <ac:spMk id="1037" creationId="{12609869-9E80-471B-A487-A53288E0E791}"/>
          </ac:spMkLst>
        </pc:spChg>
        <pc:spChg chg="add">
          <ac:chgData name="RODRIGUEZ Enzo" userId="c7d9669b-353c-4586-b7b1-5ee7bcd74935" providerId="ADAL" clId="{A545601D-4F61-4D8C-99B9-F18C6E4BFB35}" dt="2024-04-02T12:48:51.086" v="1432" actId="26606"/>
          <ac:spMkLst>
            <pc:docMk/>
            <pc:sldMk cId="103087316" sldId="264"/>
            <ac:spMk id="1038" creationId="{30563404-8DA1-408B-B56C-EF5733DAA74A}"/>
          </ac:spMkLst>
        </pc:spChg>
        <pc:spChg chg="add">
          <ac:chgData name="RODRIGUEZ Enzo" userId="c7d9669b-353c-4586-b7b1-5ee7bcd74935" providerId="ADAL" clId="{A545601D-4F61-4D8C-99B9-F18C6E4BFB35}" dt="2024-04-02T12:48:51.086" v="1432" actId="26606"/>
          <ac:spMkLst>
            <pc:docMk/>
            <pc:sldMk cId="103087316" sldId="264"/>
            <ac:spMk id="1039" creationId="{931CC731-E2EC-4834-B848-101CC27566E7}"/>
          </ac:spMkLst>
        </pc:spChg>
        <pc:picChg chg="add mod">
          <ac:chgData name="RODRIGUEZ Enzo" userId="c7d9669b-353c-4586-b7b1-5ee7bcd74935" providerId="ADAL" clId="{A545601D-4F61-4D8C-99B9-F18C6E4BFB35}" dt="2024-04-02T12:48:51.086" v="1432" actId="26606"/>
          <ac:picMkLst>
            <pc:docMk/>
            <pc:sldMk cId="103087316" sldId="264"/>
            <ac:picMk id="1026" creationId="{88C4B36E-C244-4203-A5F3-E67B83184C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61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DEB80-C8EB-C1E9-6D84-6F04D2C1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32" b="3663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C57141-1449-AB92-EE65-8B867DA07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fr-FR" sz="3600">
                <a:solidFill>
                  <a:schemeClr val="bg1"/>
                </a:solidFill>
              </a:rPr>
              <a:t>La magie du versionning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40F23-C85E-1077-0730-99BABE629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Une introduction à l’environnement Git</a:t>
            </a:r>
          </a:p>
        </p:txBody>
      </p:sp>
    </p:spTree>
    <p:extLst>
      <p:ext uri="{BB962C8B-B14F-4D97-AF65-F5344CB8AC3E}">
        <p14:creationId xmlns:p14="http://schemas.microsoft.com/office/powerpoint/2010/main" val="207404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7146E-0794-F375-810C-20177AF8F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I. Qu’est ce que le </a:t>
            </a:r>
            <a:r>
              <a:rPr lang="fr-FR" dirty="0" err="1"/>
              <a:t>versionning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C7CDB6-D9DA-F708-D208-986DCB19D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 à quoi ça sert ?</a:t>
            </a:r>
          </a:p>
        </p:txBody>
      </p:sp>
    </p:spTree>
    <p:extLst>
      <p:ext uri="{BB962C8B-B14F-4D97-AF65-F5344CB8AC3E}">
        <p14:creationId xmlns:p14="http://schemas.microsoft.com/office/powerpoint/2010/main" val="8092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4C55C-8801-2ABE-8F0B-D5B4FE1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brève explication</a:t>
            </a:r>
          </a:p>
        </p:txBody>
      </p:sp>
      <p:pic>
        <p:nvPicPr>
          <p:cNvPr id="1026" name="Picture 2" descr="GitOps, déclarer c'est tricher - Néo-Soft">
            <a:extLst>
              <a:ext uri="{FF2B5EF4-FFF2-40B4-BE49-F238E27FC236}">
                <a16:creationId xmlns:a16="http://schemas.microsoft.com/office/drawing/2014/main" id="{A35DF22E-89FF-355D-9405-7F3271386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64" y="1563524"/>
            <a:ext cx="6460834" cy="50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414904-B1B6-490A-4AFE-05582CF6268C}"/>
              </a:ext>
            </a:extLst>
          </p:cNvPr>
          <p:cNvSpPr txBox="1"/>
          <p:nvPr/>
        </p:nvSpPr>
        <p:spPr>
          <a:xfrm>
            <a:off x="99272" y="6436962"/>
            <a:ext cx="316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https://www.neosoft.fr/</a:t>
            </a:r>
          </a:p>
        </p:txBody>
      </p:sp>
      <p:pic>
        <p:nvPicPr>
          <p:cNvPr id="2050" name="Picture 2" descr="Comment nous utilisons GIT ? | Blog Buddyweb">
            <a:extLst>
              <a:ext uri="{FF2B5EF4-FFF2-40B4-BE49-F238E27FC236}">
                <a16:creationId xmlns:a16="http://schemas.microsoft.com/office/drawing/2014/main" id="{2A1ABEA0-929B-6D66-3794-5E380A0B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580" y="41275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5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27E89-EB9E-5076-291F-8A375310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II. Comment mettre en place le </a:t>
            </a:r>
            <a:r>
              <a:rPr lang="fr-FR" dirty="0" err="1"/>
              <a:t>versionning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14EC5-2A03-7790-5D6A-0B341627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l’utiliser ?</a:t>
            </a:r>
          </a:p>
        </p:txBody>
      </p:sp>
    </p:spTree>
    <p:extLst>
      <p:ext uri="{BB962C8B-B14F-4D97-AF65-F5344CB8AC3E}">
        <p14:creationId xmlns:p14="http://schemas.microsoft.com/office/powerpoint/2010/main" val="33448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0AB3A-2F61-8C42-0E65-0B47DC9C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899" y="918640"/>
            <a:ext cx="5398915" cy="1741434"/>
          </a:xfrm>
        </p:spPr>
        <p:txBody>
          <a:bodyPr anchor="t">
            <a:normAutofit/>
          </a:bodyPr>
          <a:lstStyle/>
          <a:p>
            <a:r>
              <a:rPr lang="fr-FR" dirty="0"/>
              <a:t>GIT</a:t>
            </a:r>
          </a:p>
        </p:txBody>
      </p:sp>
      <p:pic>
        <p:nvPicPr>
          <p:cNvPr id="1028" name="Picture 4" descr="Git - Apprendre à utiliser Git - Devops - Les commande Git -">
            <a:extLst>
              <a:ext uri="{FF2B5EF4-FFF2-40B4-BE49-F238E27FC236}">
                <a16:creationId xmlns:a16="http://schemas.microsoft.com/office/drawing/2014/main" id="{95DD639D-4579-AE09-BD29-247A9E806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4" r="28996" b="-1"/>
          <a:stretch/>
        </p:blipFill>
        <p:spPr bwMode="auto">
          <a:xfrm>
            <a:off x="954367" y="1092811"/>
            <a:ext cx="3876165" cy="43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C7F2B-69C1-3C3D-5048-9C6EFAB8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00" y="2999432"/>
            <a:ext cx="5566497" cy="2431549"/>
          </a:xfrm>
        </p:spPr>
        <p:txBody>
          <a:bodyPr anchor="t">
            <a:normAutofit/>
          </a:bodyPr>
          <a:lstStyle/>
          <a:p>
            <a:r>
              <a:rPr lang="fr-FR" sz="1600" dirty="0"/>
              <a:t>Un service de </a:t>
            </a:r>
            <a:r>
              <a:rPr lang="fr-FR" sz="1600" dirty="0" err="1"/>
              <a:t>versionning</a:t>
            </a:r>
            <a:r>
              <a:rPr lang="fr-FR" sz="1600" dirty="0"/>
              <a:t> gratuit et open source</a:t>
            </a:r>
          </a:p>
          <a:p>
            <a:r>
              <a:rPr lang="fr-FR" sz="1600" dirty="0"/>
              <a:t>Utilisé dans un invite de commande</a:t>
            </a:r>
          </a:p>
          <a:p>
            <a:r>
              <a:rPr lang="fr-FR" sz="1600" dirty="0"/>
              <a:t>Permet de revenir en arrière même après la suppression de fichiers</a:t>
            </a:r>
          </a:p>
          <a:p>
            <a:r>
              <a:rPr lang="fr-FR" sz="1600" dirty="0"/>
              <a:t>Intégré dans </a:t>
            </a:r>
            <a:r>
              <a:rPr lang="fr-FR" sz="1600" dirty="0" err="1"/>
              <a:t>visual</a:t>
            </a:r>
            <a:r>
              <a:rPr lang="fr-FR" sz="1600" dirty="0"/>
              <a:t> studio code par défaut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7279BCC-714F-432D-B1E1-DD2CF7507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D678D00-BED9-4B8A-8AE6-A1050EE5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4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4D82F1-C049-6D8E-22BD-8890079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L’interface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05904AD-AFAF-9594-4AA0-566534DA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1025039"/>
            <a:ext cx="7214138" cy="48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841A0E-8961-5A15-10F1-37D04AA8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r>
              <a:rPr lang="fr-FR" sz="4000"/>
              <a:t>Quelques commandes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DC614-CB5B-03AB-D276-BE9F630C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980775"/>
            <a:ext cx="5865905" cy="363282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500"/>
              <a:t>ls : (list) affiche les différents dossiers et fichier contenus dans le répertoire actif</a:t>
            </a:r>
          </a:p>
          <a:p>
            <a:pPr>
              <a:lnSpc>
                <a:spcPct val="110000"/>
              </a:lnSpc>
            </a:pPr>
            <a:r>
              <a:rPr lang="fr-FR" sz="1500"/>
              <a:t>cd : (change directory) permet de changer de répertoire (dossier) actif</a:t>
            </a:r>
          </a:p>
          <a:p>
            <a:pPr>
              <a:lnSpc>
                <a:spcPct val="110000"/>
              </a:lnSpc>
            </a:pPr>
            <a:r>
              <a:rPr lang="fr-FR" sz="1500"/>
              <a:t>git init : permet d’initialiser un dépot git dans le répertoire actif</a:t>
            </a:r>
          </a:p>
          <a:p>
            <a:pPr>
              <a:lnSpc>
                <a:spcPct val="110000"/>
              </a:lnSpc>
            </a:pPr>
            <a:r>
              <a:rPr lang="fr-FR" sz="1500"/>
              <a:t>git add –A : permet d’ajouter toutes les modifications au commit</a:t>
            </a:r>
          </a:p>
          <a:p>
            <a:pPr>
              <a:lnSpc>
                <a:spcPct val="110000"/>
              </a:lnSpc>
            </a:pPr>
            <a:r>
              <a:rPr lang="fr-FR" sz="1500"/>
              <a:t>git commit –m ‘’message’’ : permet d’enregistrer un commit avec un message</a:t>
            </a:r>
          </a:p>
          <a:p>
            <a:pPr>
              <a:lnSpc>
                <a:spcPct val="110000"/>
              </a:lnSpc>
            </a:pPr>
            <a:r>
              <a:rPr lang="fr-FR" sz="1500"/>
              <a:t>git push : permet d’envoyer les changements vers un serveur distant</a:t>
            </a:r>
          </a:p>
          <a:p>
            <a:pPr>
              <a:lnSpc>
                <a:spcPct val="110000"/>
              </a:lnSpc>
            </a:pPr>
            <a:r>
              <a:rPr lang="fr-FR" sz="1500"/>
              <a:t>git branch/git checkout : permet de changer de branche active</a:t>
            </a:r>
          </a:p>
        </p:txBody>
      </p:sp>
      <p:pic>
        <p:nvPicPr>
          <p:cNvPr id="1026" name="Picture 2" descr="Git en 5 minutes | IT Knowledge Factory">
            <a:extLst>
              <a:ext uri="{FF2B5EF4-FFF2-40B4-BE49-F238E27FC236}">
                <a16:creationId xmlns:a16="http://schemas.microsoft.com/office/drawing/2014/main" id="{88C4B36E-C244-4203-A5F3-E67B83184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" b="-5"/>
          <a:stretch/>
        </p:blipFill>
        <p:spPr bwMode="auto">
          <a:xfrm>
            <a:off x="7646838" y="1980775"/>
            <a:ext cx="3748858" cy="36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66C5B-9094-9944-58D2-C7060A20E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III. Comment collaborer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E13D3-E4C5-6647-249B-E108DA027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91014F-2810-96F9-E03A-D200DF5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362AC-B6AB-C906-ADEA-1D59C3E3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fr-FR" sz="1600" dirty="0"/>
              <a:t>Service gratuit</a:t>
            </a:r>
          </a:p>
          <a:p>
            <a:r>
              <a:rPr lang="fr-FR" sz="1600" dirty="0"/>
              <a:t>Permet d’héberger en ligne des « repositories » (dossier stocké dans le cloud)</a:t>
            </a:r>
          </a:p>
          <a:p>
            <a:r>
              <a:rPr lang="fr-FR" sz="1600" dirty="0"/>
              <a:t>Permet à plusieurs personnes de cloner le dossier, d’y effectuer des changements et de le combiner au dossier original (pull </a:t>
            </a:r>
            <a:r>
              <a:rPr lang="fr-FR" sz="1600" dirty="0" err="1"/>
              <a:t>request</a:t>
            </a:r>
            <a:r>
              <a:rPr lang="fr-FR" sz="1600" dirty="0"/>
              <a:t>)</a:t>
            </a:r>
          </a:p>
          <a:p>
            <a:r>
              <a:rPr lang="fr-FR" sz="1600" dirty="0"/>
              <a:t>Héberge aussi des pages web gratuitement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GitHub — A Beginner's Introduction | by Thiago Marsal Farias | Medium">
            <a:extLst>
              <a:ext uri="{FF2B5EF4-FFF2-40B4-BE49-F238E27FC236}">
                <a16:creationId xmlns:a16="http://schemas.microsoft.com/office/drawing/2014/main" id="{2363AA8E-D731-9575-4BD0-B75BBBA3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0573" y="2507303"/>
            <a:ext cx="4076701" cy="15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413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36F56FAE91B439FAFFD972CC2B7F1" ma:contentTypeVersion="15" ma:contentTypeDescription="Create a new document." ma:contentTypeScope="" ma:versionID="a3519c3cf6d7bb81296b8cf20f563cea">
  <xsd:schema xmlns:xsd="http://www.w3.org/2001/XMLSchema" xmlns:xs="http://www.w3.org/2001/XMLSchema" xmlns:p="http://schemas.microsoft.com/office/2006/metadata/properties" xmlns:ns3="f68a5b62-1b0b-466f-8e38-f8c8c5b7255e" xmlns:ns4="ba9f85d8-b2d1-4b89-8acf-8762d82caeb3" targetNamespace="http://schemas.microsoft.com/office/2006/metadata/properties" ma:root="true" ma:fieldsID="f190c39607de7c0e7151324fbd0b70fa" ns3:_="" ns4:_="">
    <xsd:import namespace="f68a5b62-1b0b-466f-8e38-f8c8c5b7255e"/>
    <xsd:import namespace="ba9f85d8-b2d1-4b89-8acf-8762d82ca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a5b62-1b0b-466f-8e38-f8c8c5b72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f85d8-b2d1-4b89-8acf-8762d82ca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8a5b62-1b0b-466f-8e38-f8c8c5b7255e" xsi:nil="true"/>
  </documentManagement>
</p:properties>
</file>

<file path=customXml/itemProps1.xml><?xml version="1.0" encoding="utf-8"?>
<ds:datastoreItem xmlns:ds="http://schemas.openxmlformats.org/officeDocument/2006/customXml" ds:itemID="{76E2C340-955A-4DB9-8C93-0E5A05A39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a5b62-1b0b-466f-8e38-f8c8c5b7255e"/>
    <ds:schemaRef ds:uri="ba9f85d8-b2d1-4b89-8acf-8762d82ca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03FCD-B129-41A5-8E7A-B7FAEB57A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1FAA2-7433-451D-BB8A-265CA2A7A35D}">
  <ds:schemaRefs>
    <ds:schemaRef ds:uri="http://schemas.microsoft.com/office/2006/documentManagement/types"/>
    <ds:schemaRef ds:uri="f68a5b62-1b0b-466f-8e38-f8c8c5b7255e"/>
    <ds:schemaRef ds:uri="http://purl.org/dc/terms/"/>
    <ds:schemaRef ds:uri="http://purl.org/dc/dcmitype/"/>
    <ds:schemaRef ds:uri="http://schemas.openxmlformats.org/package/2006/metadata/core-properties"/>
    <ds:schemaRef ds:uri="ba9f85d8-b2d1-4b89-8acf-8762d82caeb3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GradientRiseVTI</vt:lpstr>
      <vt:lpstr>La magie du versionning</vt:lpstr>
      <vt:lpstr>I. Qu’est ce que le versionning ?</vt:lpstr>
      <vt:lpstr>Une brève explication</vt:lpstr>
      <vt:lpstr>II. Comment mettre en place le versionning ?</vt:lpstr>
      <vt:lpstr>GIT</vt:lpstr>
      <vt:lpstr>L’interface</vt:lpstr>
      <vt:lpstr>Quelques commandes utiles</vt:lpstr>
      <vt:lpstr>III. Comment collaborer ?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magie du versionning</dc:title>
  <dc:creator>RODRIGUEZ Enzo</dc:creator>
  <cp:lastModifiedBy>RODRIGUEZ Enzo</cp:lastModifiedBy>
  <cp:revision>1</cp:revision>
  <dcterms:created xsi:type="dcterms:W3CDTF">2024-03-28T18:37:23Z</dcterms:created>
  <dcterms:modified xsi:type="dcterms:W3CDTF">2024-04-02T12:51:01Z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0x010100CF936F56FAE91B439FAFFD972CC2B7F1</vt:lpwstr>
  </property>
</Properties>
</file>