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EEA2F-B1FE-49B3-B0F9-9581CA38D6CD}" v="4" dt="2024-03-28T19:02:34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 Enzo" userId="c7d9669b-353c-4586-b7b1-5ee7bcd74935" providerId="ADAL" clId="{676EEA2F-B1FE-49B3-B0F9-9581CA38D6CD}"/>
    <pc:docChg chg="custSel addSld modSld addMainMaster delMainMaster">
      <pc:chgData name="RODRIGUEZ Enzo" userId="c7d9669b-353c-4586-b7b1-5ee7bcd74935" providerId="ADAL" clId="{676EEA2F-B1FE-49B3-B0F9-9581CA38D6CD}" dt="2024-03-28T19:02:54.866" v="116" actId="1076"/>
      <pc:docMkLst>
        <pc:docMk/>
      </pc:docMkLst>
      <pc:sldChg chg="addSp modSp mod setBg modClrScheme chgLayout">
        <pc:chgData name="RODRIGUEZ Enzo" userId="c7d9669b-353c-4586-b7b1-5ee7bcd74935" providerId="ADAL" clId="{676EEA2F-B1FE-49B3-B0F9-9581CA38D6CD}" dt="2024-03-28T18:38:20.844" v="0" actId="26606"/>
        <pc:sldMkLst>
          <pc:docMk/>
          <pc:sldMk cId="2074040278" sldId="256"/>
        </pc:sldMkLst>
        <pc:spChg chg="mo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2" creationId="{03C57141-1449-AB92-EE65-8B867DA0737E}"/>
          </ac:spMkLst>
        </pc:spChg>
        <pc:spChg chg="mo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3" creationId="{72040F23-C85E-1077-0730-99BABE629284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9" creationId="{D3F794D0-2982-490E-88DA-93D48975085F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1" creationId="{AFD24A3D-F07A-44A9-BE55-5576292E152D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3" creationId="{204441C9-FD2D-4031-B5C5-67478196CCCF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5" creationId="{EBF09AEC-6E6E-418F-9974-8730F1B2B6EF}"/>
          </ac:spMkLst>
        </pc:spChg>
        <pc:spChg chg="add">
          <ac:chgData name="RODRIGUEZ Enzo" userId="c7d9669b-353c-4586-b7b1-5ee7bcd74935" providerId="ADAL" clId="{676EEA2F-B1FE-49B3-B0F9-9581CA38D6CD}" dt="2024-03-28T18:38:20.844" v="0" actId="26606"/>
          <ac:spMkLst>
            <pc:docMk/>
            <pc:sldMk cId="2074040278" sldId="256"/>
            <ac:spMk id="17" creationId="{3D9D3989-3E00-4727-914E-959DFE8FACE9}"/>
          </ac:spMkLst>
        </pc:spChg>
        <pc:picChg chg="add">
          <ac:chgData name="RODRIGUEZ Enzo" userId="c7d9669b-353c-4586-b7b1-5ee7bcd74935" providerId="ADAL" clId="{676EEA2F-B1FE-49B3-B0F9-9581CA38D6CD}" dt="2024-03-28T18:38:20.844" v="0" actId="26606"/>
          <ac:picMkLst>
            <pc:docMk/>
            <pc:sldMk cId="2074040278" sldId="256"/>
            <ac:picMk id="4" creationId="{39CDEB80-C8EB-C1E9-6D84-6F04D2C15E1B}"/>
          </ac:picMkLst>
        </pc:picChg>
      </pc:sldChg>
      <pc:sldChg chg="modSp new mod">
        <pc:chgData name="RODRIGUEZ Enzo" userId="c7d9669b-353c-4586-b7b1-5ee7bcd74935" providerId="ADAL" clId="{676EEA2F-B1FE-49B3-B0F9-9581CA38D6CD}" dt="2024-03-28T18:39:00.462" v="60" actId="20577"/>
        <pc:sldMkLst>
          <pc:docMk/>
          <pc:sldMk cId="809282218" sldId="257"/>
        </pc:sldMkLst>
        <pc:spChg chg="mod">
          <ac:chgData name="RODRIGUEZ Enzo" userId="c7d9669b-353c-4586-b7b1-5ee7bcd74935" providerId="ADAL" clId="{676EEA2F-B1FE-49B3-B0F9-9581CA38D6CD}" dt="2024-03-28T18:38:49.781" v="41" actId="20577"/>
          <ac:spMkLst>
            <pc:docMk/>
            <pc:sldMk cId="809282218" sldId="257"/>
            <ac:spMk id="2" creationId="{3267146E-0794-F375-810C-20177AF8FFD1}"/>
          </ac:spMkLst>
        </pc:spChg>
        <pc:spChg chg="mod">
          <ac:chgData name="RODRIGUEZ Enzo" userId="c7d9669b-353c-4586-b7b1-5ee7bcd74935" providerId="ADAL" clId="{676EEA2F-B1FE-49B3-B0F9-9581CA38D6CD}" dt="2024-03-28T18:39:00.462" v="60" actId="20577"/>
          <ac:spMkLst>
            <pc:docMk/>
            <pc:sldMk cId="809282218" sldId="257"/>
            <ac:spMk id="3" creationId="{8CC7CDB6-D9DA-F708-D208-986DCB19DFA4}"/>
          </ac:spMkLst>
        </pc:spChg>
      </pc:sldChg>
      <pc:sldChg chg="addSp delSp modSp new mod">
        <pc:chgData name="RODRIGUEZ Enzo" userId="c7d9669b-353c-4586-b7b1-5ee7bcd74935" providerId="ADAL" clId="{676EEA2F-B1FE-49B3-B0F9-9581CA38D6CD}" dt="2024-03-28T19:02:54.866" v="116" actId="1076"/>
        <pc:sldMkLst>
          <pc:docMk/>
          <pc:sldMk cId="3215853538" sldId="258"/>
        </pc:sldMkLst>
        <pc:spChg chg="mod">
          <ac:chgData name="RODRIGUEZ Enzo" userId="c7d9669b-353c-4586-b7b1-5ee7bcd74935" providerId="ADAL" clId="{676EEA2F-B1FE-49B3-B0F9-9581CA38D6CD}" dt="2024-03-28T18:39:19.516" v="100" actId="20577"/>
          <ac:spMkLst>
            <pc:docMk/>
            <pc:sldMk cId="3215853538" sldId="258"/>
            <ac:spMk id="2" creationId="{92D4C55C-8801-2ABE-8F0B-D5B4FE1F4514}"/>
          </ac:spMkLst>
        </pc:spChg>
        <pc:spChg chg="del">
          <ac:chgData name="RODRIGUEZ Enzo" userId="c7d9669b-353c-4586-b7b1-5ee7bcd74935" providerId="ADAL" clId="{676EEA2F-B1FE-49B3-B0F9-9581CA38D6CD}" dt="2024-03-28T19:02:19.154" v="101"/>
          <ac:spMkLst>
            <pc:docMk/>
            <pc:sldMk cId="3215853538" sldId="258"/>
            <ac:spMk id="3" creationId="{2745FE69-72B1-DEED-810F-99317B700D01}"/>
          </ac:spMkLst>
        </pc:spChg>
        <pc:spChg chg="add mod">
          <ac:chgData name="RODRIGUEZ Enzo" userId="c7d9669b-353c-4586-b7b1-5ee7bcd74935" providerId="ADAL" clId="{676EEA2F-B1FE-49B3-B0F9-9581CA38D6CD}" dt="2024-03-28T19:02:54.866" v="116" actId="1076"/>
          <ac:spMkLst>
            <pc:docMk/>
            <pc:sldMk cId="3215853538" sldId="258"/>
            <ac:spMk id="4" creationId="{D6414904-B1B6-490A-4AFE-05582CF6268C}"/>
          </ac:spMkLst>
        </pc:spChg>
        <pc:picChg chg="add mod">
          <ac:chgData name="RODRIGUEZ Enzo" userId="c7d9669b-353c-4586-b7b1-5ee7bcd74935" providerId="ADAL" clId="{676EEA2F-B1FE-49B3-B0F9-9581CA38D6CD}" dt="2024-03-28T19:02:27.055" v="103" actId="14100"/>
          <ac:picMkLst>
            <pc:docMk/>
            <pc:sldMk cId="3215853538" sldId="258"/>
            <ac:picMk id="1026" creationId="{A35DF22E-89FF-355D-9405-7F32713869D9}"/>
          </ac:picMkLst>
        </pc:picChg>
      </pc:sldChg>
      <pc:sldMasterChg chg="del delSldLayout">
        <pc:chgData name="RODRIGUEZ Enzo" userId="c7d9669b-353c-4586-b7b1-5ee7bcd74935" providerId="ADAL" clId="{676EEA2F-B1FE-49B3-B0F9-9581CA38D6CD}" dt="2024-03-28T18:38:20.844" v="0" actId="26606"/>
        <pc:sldMasterMkLst>
          <pc:docMk/>
          <pc:sldMasterMk cId="2496882072" sldId="2147483648"/>
        </pc:sldMasterMkLst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2404488965" sldId="2147483649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4043838960" sldId="2147483650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854921422" sldId="2147483651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409584445" sldId="2147483652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671715393" sldId="2147483653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2786508964" sldId="2147483654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1954767083" sldId="2147483655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3192985578" sldId="2147483656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886556683" sldId="2147483657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1207874674" sldId="2147483658"/>
          </pc:sldLayoutMkLst>
        </pc:sldLayoutChg>
        <pc:sldLayoutChg chg="del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2496882072" sldId="2147483648"/>
            <pc:sldLayoutMk cId="3302064338" sldId="2147483659"/>
          </pc:sldLayoutMkLst>
        </pc:sldLayoutChg>
      </pc:sldMasterChg>
      <pc:sldMasterChg chg="add addSldLayout">
        <pc:chgData name="RODRIGUEZ Enzo" userId="c7d9669b-353c-4586-b7b1-5ee7bcd74935" providerId="ADAL" clId="{676EEA2F-B1FE-49B3-B0F9-9581CA38D6CD}" dt="2024-03-28T18:38:20.844" v="0" actId="26606"/>
        <pc:sldMasterMkLst>
          <pc:docMk/>
          <pc:sldMasterMk cId="3656129153" sldId="2147483751"/>
        </pc:sldMasterMkLst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943321243" sldId="2147483740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614453815" sldId="2147483741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992231173" sldId="2147483742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4026642135" sldId="2147483743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1504747376" sldId="2147483744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662829382" sldId="2147483745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627547898" sldId="2147483746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2301142702" sldId="2147483747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1593322040" sldId="2147483748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1884407279" sldId="2147483749"/>
          </pc:sldLayoutMkLst>
        </pc:sldLayoutChg>
        <pc:sldLayoutChg chg="add">
          <pc:chgData name="RODRIGUEZ Enzo" userId="c7d9669b-353c-4586-b7b1-5ee7bcd74935" providerId="ADAL" clId="{676EEA2F-B1FE-49B3-B0F9-9581CA38D6CD}" dt="2024-03-28T18:38:20.844" v="0" actId="26606"/>
          <pc:sldLayoutMkLst>
            <pc:docMk/>
            <pc:sldMasterMk cId="3656129153" sldId="2147483751"/>
            <pc:sldLayoutMk cId="865539319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2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5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March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March 28,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612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DEB80-C8EB-C1E9-6D84-6F04D2C15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32" b="36637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C57141-1449-AB92-EE65-8B867DA07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fr-FR" sz="3600">
                <a:solidFill>
                  <a:schemeClr val="bg1"/>
                </a:solidFill>
              </a:rPr>
              <a:t>La magie du versionning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40F23-C85E-1077-0730-99BABE629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Une introduction à l’environnement Git</a:t>
            </a:r>
          </a:p>
        </p:txBody>
      </p:sp>
    </p:spTree>
    <p:extLst>
      <p:ext uri="{BB962C8B-B14F-4D97-AF65-F5344CB8AC3E}">
        <p14:creationId xmlns:p14="http://schemas.microsoft.com/office/powerpoint/2010/main" val="207404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7146E-0794-F375-810C-20177AF8F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I. Qu’est ce que le </a:t>
            </a:r>
            <a:r>
              <a:rPr lang="fr-FR" dirty="0" err="1"/>
              <a:t>versionning</a:t>
            </a:r>
            <a:r>
              <a:rPr lang="fr-FR" dirty="0"/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C7CDB6-D9DA-F708-D208-986DCB19D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 à quoi ça sert ?</a:t>
            </a:r>
          </a:p>
        </p:txBody>
      </p:sp>
    </p:spTree>
    <p:extLst>
      <p:ext uri="{BB962C8B-B14F-4D97-AF65-F5344CB8AC3E}">
        <p14:creationId xmlns:p14="http://schemas.microsoft.com/office/powerpoint/2010/main" val="8092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4C55C-8801-2ABE-8F0B-D5B4FE1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brève explication</a:t>
            </a:r>
          </a:p>
        </p:txBody>
      </p:sp>
      <p:pic>
        <p:nvPicPr>
          <p:cNvPr id="1026" name="Picture 2" descr="GitOps, déclarer c'est tricher - Néo-Soft">
            <a:extLst>
              <a:ext uri="{FF2B5EF4-FFF2-40B4-BE49-F238E27FC236}">
                <a16:creationId xmlns:a16="http://schemas.microsoft.com/office/drawing/2014/main" id="{A35DF22E-89FF-355D-9405-7F3271386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664" y="1563524"/>
            <a:ext cx="6460834" cy="50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414904-B1B6-490A-4AFE-05582CF6268C}"/>
              </a:ext>
            </a:extLst>
          </p:cNvPr>
          <p:cNvSpPr txBox="1"/>
          <p:nvPr/>
        </p:nvSpPr>
        <p:spPr>
          <a:xfrm>
            <a:off x="99272" y="6436962"/>
            <a:ext cx="316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https://www.neosoft.fr/</a:t>
            </a:r>
          </a:p>
        </p:txBody>
      </p:sp>
    </p:spTree>
    <p:extLst>
      <p:ext uri="{BB962C8B-B14F-4D97-AF65-F5344CB8AC3E}">
        <p14:creationId xmlns:p14="http://schemas.microsoft.com/office/powerpoint/2010/main" val="32158535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2E2"/>
      </a:lt2>
      <a:accent1>
        <a:srgbClr val="20B2B5"/>
      </a:accent1>
      <a:accent2>
        <a:srgbClr val="14B976"/>
      </a:accent2>
      <a:accent3>
        <a:srgbClr val="21BB3D"/>
      </a:accent3>
      <a:accent4>
        <a:srgbClr val="3AB714"/>
      </a:accent4>
      <a:accent5>
        <a:srgbClr val="7EB01F"/>
      </a:accent5>
      <a:accent6>
        <a:srgbClr val="AEA313"/>
      </a:accent6>
      <a:hlink>
        <a:srgbClr val="5D8E2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8a5b62-1b0b-466f-8e38-f8c8c5b7255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36F56FAE91B439FAFFD972CC2B7F1" ma:contentTypeVersion="15" ma:contentTypeDescription="Create a new document." ma:contentTypeScope="" ma:versionID="a3519c3cf6d7bb81296b8cf20f563cea">
  <xsd:schema xmlns:xsd="http://www.w3.org/2001/XMLSchema" xmlns:xs="http://www.w3.org/2001/XMLSchema" xmlns:p="http://schemas.microsoft.com/office/2006/metadata/properties" xmlns:ns3="f68a5b62-1b0b-466f-8e38-f8c8c5b7255e" xmlns:ns4="ba9f85d8-b2d1-4b89-8acf-8762d82caeb3" targetNamespace="http://schemas.microsoft.com/office/2006/metadata/properties" ma:root="true" ma:fieldsID="f190c39607de7c0e7151324fbd0b70fa" ns3:_="" ns4:_="">
    <xsd:import namespace="f68a5b62-1b0b-466f-8e38-f8c8c5b7255e"/>
    <xsd:import namespace="ba9f85d8-b2d1-4b89-8acf-8762d82cae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a5b62-1b0b-466f-8e38-f8c8c5b72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f85d8-b2d1-4b89-8acf-8762d82caeb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A1FAA2-7433-451D-BB8A-265CA2A7A35D}">
  <ds:schemaRefs>
    <ds:schemaRef ds:uri="http://schemas.microsoft.com/office/2006/documentManagement/types"/>
    <ds:schemaRef ds:uri="f68a5b62-1b0b-466f-8e38-f8c8c5b7255e"/>
    <ds:schemaRef ds:uri="http://purl.org/dc/terms/"/>
    <ds:schemaRef ds:uri="http://purl.org/dc/dcmitype/"/>
    <ds:schemaRef ds:uri="http://schemas.openxmlformats.org/package/2006/metadata/core-properties"/>
    <ds:schemaRef ds:uri="ba9f85d8-b2d1-4b89-8acf-8762d82caeb3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DA03FCD-B129-41A5-8E7A-B7FAEB57A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E2C340-955A-4DB9-8C93-0E5A05A39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a5b62-1b0b-466f-8e38-f8c8c5b7255e"/>
    <ds:schemaRef ds:uri="ba9f85d8-b2d1-4b89-8acf-8762d82cae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Tw Cen MT</vt:lpstr>
      <vt:lpstr>GradientRiseVTI</vt:lpstr>
      <vt:lpstr>La magie du versionning</vt:lpstr>
      <vt:lpstr>I. Qu’est ce que le versionning ?</vt:lpstr>
      <vt:lpstr>Une brève explication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magie du versionning</dc:title>
  <dc:creator>RODRIGUEZ Enzo</dc:creator>
  <cp:lastModifiedBy>RODRIGUEZ Enzo</cp:lastModifiedBy>
  <cp:revision>1</cp:revision>
  <dcterms:created xsi:type="dcterms:W3CDTF">2024-03-28T18:37:23Z</dcterms:created>
  <dcterms:modified xsi:type="dcterms:W3CDTF">2024-03-28T19:03:05Z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0x010100CF936F56FAE91B439FAFFD972CC2B7F1</vt:lpwstr>
  </property>
</Properties>
</file>