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7286-09FE-4B04-B886-919E0B4C0CE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BA7-34FB-4B51-B755-512829463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871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05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23522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43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984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A535-A555-4687-86FD-626A9C8B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364BE-BFDB-4B5C-9757-12D0F4BAA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Syntactically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Awsome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Stylesheet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48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selector can use the style of another selector without copying the code.</a:t>
            </a: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5E29A9-5D13-47FC-A3D7-C015F43D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2" y="2192866"/>
            <a:ext cx="3407727" cy="3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43DD5C-0AB3-4851-BC85-C569F4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69" y="1544075"/>
            <a:ext cx="4019291" cy="467461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6A1F4FF-8DE3-4982-BF74-B2306280A1ED}"/>
              </a:ext>
            </a:extLst>
          </p:cNvPr>
          <p:cNvSpPr/>
          <p:nvPr/>
        </p:nvSpPr>
        <p:spPr>
          <a:xfrm>
            <a:off x="4737142" y="4791809"/>
            <a:ext cx="1030612" cy="237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F983025-462D-406D-B9F7-43CF87293279}"/>
              </a:ext>
            </a:extLst>
          </p:cNvPr>
          <p:cNvSpPr/>
          <p:nvPr/>
        </p:nvSpPr>
        <p:spPr>
          <a:xfrm>
            <a:off x="3914369" y="1544063"/>
            <a:ext cx="4019291" cy="46847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33753E-0474-4944-975E-23B7160CACDD}"/>
              </a:ext>
            </a:extLst>
          </p:cNvPr>
          <p:cNvSpPr/>
          <p:nvPr/>
        </p:nvSpPr>
        <p:spPr>
          <a:xfrm>
            <a:off x="8070820" y="2179212"/>
            <a:ext cx="3413059" cy="3229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C188-C4A3-4184-AF34-37E4E2C2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292B2-A861-44B8-A6F7-A028C63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D139A-1DAB-4BCE-BC04-9327988A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simplified</a:t>
            </a:r>
            <a:r>
              <a:rPr lang="de-DE" dirty="0"/>
              <a:t> &amp; </a:t>
            </a:r>
            <a:r>
              <a:rPr lang="de-DE" dirty="0" err="1"/>
              <a:t>extended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large </a:t>
            </a:r>
            <a:r>
              <a:rPr lang="de-DE" dirty="0" err="1"/>
              <a:t>stylesheets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self-written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D5F0D-6600-487D-9F85-C652962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8225-CB63-431E-87DC-9168854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50CE-E99E-4C6E-B8DF-43485B8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Heavy </a:t>
            </a:r>
            <a:r>
              <a:rPr lang="de-DE" dirty="0" err="1"/>
              <a:t>debugging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Further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AF3-A444-4146-80A6-CDE8F6B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79649-773C-4E1F-B3B5-AD7FA786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14C04-AA52-400C-B792-D372149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260A-AF53-43BF-AF7C-34281D4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5BD31-DA75-4476-9882-F6C3831F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Syntax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 Features</a:t>
            </a:r>
          </a:p>
          <a:p>
            <a:pPr lvl="1">
              <a:buSzPct val="100000"/>
            </a:pPr>
            <a:r>
              <a:rPr lang="de-DE" dirty="0" err="1"/>
              <a:t>Nested</a:t>
            </a:r>
            <a:r>
              <a:rPr lang="de-DE" dirty="0"/>
              <a:t> Rules</a:t>
            </a:r>
          </a:p>
          <a:p>
            <a:pPr lvl="1">
              <a:buSzPct val="100000"/>
            </a:pPr>
            <a:r>
              <a:rPr lang="de-DE" dirty="0"/>
              <a:t>Variablen</a:t>
            </a:r>
          </a:p>
          <a:p>
            <a:pPr lvl="1">
              <a:buSzPct val="100000"/>
            </a:pPr>
            <a:r>
              <a:rPr lang="de-DE" dirty="0" err="1"/>
              <a:t>Mixins</a:t>
            </a:r>
            <a:endParaRPr lang="de-DE" dirty="0"/>
          </a:p>
          <a:p>
            <a:pPr lvl="1">
              <a:buSzPct val="100000"/>
            </a:pPr>
            <a:r>
              <a:rPr lang="de-DE" dirty="0" err="1"/>
              <a:t>Inheritance</a:t>
            </a:r>
            <a:endParaRPr lang="de-DE" dirty="0"/>
          </a:p>
          <a:p>
            <a:pPr lvl="0">
              <a:buSzPct val="100000"/>
              <a:buAutoNum type="arabicPeriod"/>
            </a:pPr>
            <a:r>
              <a:rPr lang="de-DE" dirty="0"/>
              <a:t> Pros &amp; </a:t>
            </a:r>
            <a:r>
              <a:rPr lang="de-DE" dirty="0" err="1"/>
              <a:t>Cons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A8417-11C1-4228-8F4F-B795207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068CCE-F02F-43F6-B6C4-053C3F5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60D9F-1C89-4110-A2A6-0464D18D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75E4-63FD-4964-914B-1EC8D068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D69C-80E2-4285-8E71-0B96C7E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Preprocessor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Create a CSS-File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Open-Source </a:t>
            </a:r>
            <a:r>
              <a:rPr lang="de-DE" dirty="0" err="1"/>
              <a:t>programm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E39B5-4B55-419B-B97B-2FE1E4D1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BCC10-0339-4E55-967E-69E165C0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2E63D-53A0-4006-BE7C-7934E2C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56A6-04D7-4622-80B2-B4A4B983F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Original 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Indentations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Line break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Source Sans Pro ExtraLight" pitchFamily="34"/>
              </a:rPr>
              <a:t>SCCS-Syntax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28D28-81C7-4749-AF87-C607FDC2B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dirty="0"/>
              <a:t>= </a:t>
            </a:r>
            <a:r>
              <a:rPr lang="de-DE" dirty="0" err="1"/>
              <a:t>Sassy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Curly</a:t>
            </a:r>
            <a:r>
              <a:rPr lang="de-DE" dirty="0"/>
              <a:t>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Semicolons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CSS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66879-B9AC-402E-9599-63142BBE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4C9B3C-A5E4-4FEC-9767-9254B42B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CF4508-D562-4305-B6F7-873ED30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173" y="1831284"/>
            <a:ext cx="5079991" cy="823912"/>
          </a:xfrm>
        </p:spPr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2FD2C68-0015-4278-8F3E-2932E3B12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372" y="2856323"/>
            <a:ext cx="2506612" cy="323967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627" y="1831284"/>
            <a:ext cx="5105400" cy="823912"/>
          </a:xfrm>
        </p:spPr>
        <p:txBody>
          <a:bodyPr/>
          <a:lstStyle/>
          <a:p>
            <a:r>
              <a:rPr lang="de-DE" dirty="0">
                <a:latin typeface="Source Sans Pro ExtraLight" pitchFamily="34"/>
              </a:rPr>
              <a:t>SCCS-Syntax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DBDB67-A8B7-45A6-8651-B279785656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3113" y="2837200"/>
            <a:ext cx="2350123" cy="370120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1CD45E-E7A7-4496-B0E3-2F9951D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18DF5A-C2D3-48C8-B86D-A54BDB9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4507FE-490C-4FBB-8ED9-745E729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0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69108-480A-4747-832B-1B4F18A7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DEC74-9B0D-4A77-95C8-586A3B4B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507D9-E2F9-4EC8-8DEE-E1EB559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3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Rules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sz="2000" dirty="0" err="1"/>
              <a:t>Selectors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nested</a:t>
            </a:r>
            <a:r>
              <a:rPr lang="de-DE" sz="2000" dirty="0"/>
              <a:t>  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→ </a:t>
            </a:r>
            <a:r>
              <a:rPr lang="de-DE" sz="2000" dirty="0" err="1"/>
              <a:t>for</a:t>
            </a:r>
            <a:r>
              <a:rPr lang="de-DE" sz="2000" dirty="0"/>
              <a:t> easy </a:t>
            </a:r>
            <a:r>
              <a:rPr lang="de-DE" sz="2000" dirty="0" err="1"/>
              <a:t>reading</a:t>
            </a:r>
            <a:r>
              <a:rPr lang="de-DE" sz="2000" dirty="0"/>
              <a:t> and </a:t>
            </a:r>
            <a:r>
              <a:rPr lang="de-DE" sz="2000" dirty="0" err="1"/>
              <a:t>writing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1BFC56F-F686-43BA-BCB5-A543415F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669B389-47F9-4E6D-855F-2044A5D4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5D34B75-D59D-4593-9FC8-E372421F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090E7E-402E-4BE1-BEF4-F2FB9360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3423" y="1892173"/>
            <a:ext cx="3116973" cy="454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DBD61E-664B-4B61-8493-B5DDBEF0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26424" y="1892173"/>
            <a:ext cx="3299414" cy="454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A72C9B7-D989-449E-87A4-300F2093374D}"/>
              </a:ext>
            </a:extLst>
          </p:cNvPr>
          <p:cNvSpPr/>
          <p:nvPr/>
        </p:nvSpPr>
        <p:spPr>
          <a:xfrm>
            <a:off x="4443423" y="1892173"/>
            <a:ext cx="3116973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C3D38BB-907F-4C97-AAB4-A8B62A1EC634}"/>
              </a:ext>
            </a:extLst>
          </p:cNvPr>
          <p:cNvSpPr/>
          <p:nvPr/>
        </p:nvSpPr>
        <p:spPr>
          <a:xfrm>
            <a:off x="8124481" y="1892173"/>
            <a:ext cx="3299414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Constant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centrally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	</a:t>
            </a:r>
          </a:p>
          <a:p>
            <a:pPr lvl="0"/>
            <a:r>
              <a:rPr lang="de-DE" sz="2000" dirty="0"/>
              <a:t>→ </a:t>
            </a:r>
            <a:r>
              <a:rPr lang="de-DE" sz="2000" dirty="0" err="1"/>
              <a:t>simplifies</a:t>
            </a:r>
            <a:r>
              <a:rPr lang="de-DE" sz="2000" dirty="0"/>
              <a:t> </a:t>
            </a:r>
            <a:r>
              <a:rPr lang="de-DE" sz="2000" dirty="0" err="1"/>
              <a:t>maintenance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25A82506-0F3C-4406-8396-BBEEC78C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033289E-C5AC-481C-87C5-73C1615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F450343-0B0B-4AC6-BA55-B75F54F0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A4E1A0-7A75-4788-8BE5-CAE3A698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7912" y="607898"/>
            <a:ext cx="3285226" cy="58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5BD72C9-EB65-4977-A682-F7F31A6076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5698" y="1723616"/>
            <a:ext cx="3071480" cy="462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81B6953C-5735-4920-85EB-6C395D9405C1}"/>
              </a:ext>
            </a:extLst>
          </p:cNvPr>
          <p:cNvSpPr/>
          <p:nvPr/>
        </p:nvSpPr>
        <p:spPr>
          <a:xfrm>
            <a:off x="5037992" y="923192"/>
            <a:ext cx="2382716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C0CF99-2184-48DC-B6FA-17BB612D775A}"/>
              </a:ext>
            </a:extLst>
          </p:cNvPr>
          <p:cNvSpPr/>
          <p:nvPr/>
        </p:nvSpPr>
        <p:spPr>
          <a:xfrm>
            <a:off x="5419350" y="2378644"/>
            <a:ext cx="2229958" cy="2326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F0C1F6-691F-442B-998F-6F2A693BC90D}"/>
              </a:ext>
            </a:extLst>
          </p:cNvPr>
          <p:cNvSpPr/>
          <p:nvPr/>
        </p:nvSpPr>
        <p:spPr>
          <a:xfrm>
            <a:off x="5389933" y="5732586"/>
            <a:ext cx="2259375" cy="266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C0DC8D-F361-47C1-BF85-28A4A63694C0}"/>
              </a:ext>
            </a:extLst>
          </p:cNvPr>
          <p:cNvSpPr/>
          <p:nvPr/>
        </p:nvSpPr>
        <p:spPr>
          <a:xfrm>
            <a:off x="4443423" y="607898"/>
            <a:ext cx="3285226" cy="5888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0FC29D-07FD-4793-A3D3-AB21B839E23D}"/>
              </a:ext>
            </a:extLst>
          </p:cNvPr>
          <p:cNvSpPr/>
          <p:nvPr/>
        </p:nvSpPr>
        <p:spPr>
          <a:xfrm>
            <a:off x="8355699" y="1720852"/>
            <a:ext cx="3071480" cy="4629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5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Mixins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Reference a larger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r>
              <a:rPr lang="de-DE" sz="2000" dirty="0"/>
              <a:t>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reused</a:t>
            </a:r>
            <a:r>
              <a:rPr lang="de-DE" sz="2000" dirty="0"/>
              <a:t> </a:t>
            </a:r>
            <a:r>
              <a:rPr lang="de-DE" sz="2000" dirty="0" err="1"/>
              <a:t>elsewhere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stylesheet</a:t>
            </a:r>
            <a:r>
              <a:rPr lang="de-DE" sz="2000" dirty="0"/>
              <a:t>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8BFDBCF-05F2-4BF3-B146-C839C4F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343DD2-3BEF-43FC-BA5F-6E42A5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281E4582-E365-4E5A-B405-DF8178A4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B2B263-AFEC-46BC-A6C8-95107CBE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17010" y="872034"/>
            <a:ext cx="4031948" cy="541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1744B-2776-47C6-A8D5-3B4C65F0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73585" y="1696548"/>
            <a:ext cx="3107393" cy="468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A34C54B-DF67-44D8-A89E-17545A8F98C6}"/>
              </a:ext>
            </a:extLst>
          </p:cNvPr>
          <p:cNvSpPr/>
          <p:nvPr/>
        </p:nvSpPr>
        <p:spPr>
          <a:xfrm>
            <a:off x="4629499" y="1329604"/>
            <a:ext cx="3006969" cy="846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5E2161-FCBD-476D-A2DE-16D97B413D36}"/>
              </a:ext>
            </a:extLst>
          </p:cNvPr>
          <p:cNvSpPr/>
          <p:nvPr/>
        </p:nvSpPr>
        <p:spPr>
          <a:xfrm>
            <a:off x="4941624" y="3174023"/>
            <a:ext cx="3207333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026C13-3E71-48EF-8BFA-06FD421D1F08}"/>
              </a:ext>
            </a:extLst>
          </p:cNvPr>
          <p:cNvSpPr/>
          <p:nvPr/>
        </p:nvSpPr>
        <p:spPr>
          <a:xfrm>
            <a:off x="5144838" y="4603148"/>
            <a:ext cx="2678452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CEC74D-743A-46DB-A001-A390B40D70C6}"/>
              </a:ext>
            </a:extLst>
          </p:cNvPr>
          <p:cNvSpPr/>
          <p:nvPr/>
        </p:nvSpPr>
        <p:spPr>
          <a:xfrm>
            <a:off x="4117009" y="872033"/>
            <a:ext cx="4031948" cy="5415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12F9841-81A2-40DF-8C1D-545286B2DFE3}"/>
              </a:ext>
            </a:extLst>
          </p:cNvPr>
          <p:cNvSpPr/>
          <p:nvPr/>
        </p:nvSpPr>
        <p:spPr>
          <a:xfrm>
            <a:off x="8364005" y="1696547"/>
            <a:ext cx="3116973" cy="4684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4033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224</Words>
  <Application>Microsoft Office PowerPoint</Application>
  <PresentationFormat>Breitbild</PresentationFormat>
  <Paragraphs>90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Calibri</vt:lpstr>
      <vt:lpstr>Century Gothic</vt:lpstr>
      <vt:lpstr>Liberation Sans</vt:lpstr>
      <vt:lpstr>Source Sans Pro ExtraLight</vt:lpstr>
      <vt:lpstr>StarSymbol</vt:lpstr>
      <vt:lpstr>Wingdings</vt:lpstr>
      <vt:lpstr>Kondensstreifen</vt:lpstr>
      <vt:lpstr>Sass</vt:lpstr>
      <vt:lpstr>Agenda</vt:lpstr>
      <vt:lpstr>What is Sass? </vt:lpstr>
      <vt:lpstr>Syntax</vt:lpstr>
      <vt:lpstr>Syntax</vt:lpstr>
      <vt:lpstr>Sass Features</vt:lpstr>
      <vt:lpstr>Nested Rules</vt:lpstr>
      <vt:lpstr>Variablen</vt:lpstr>
      <vt:lpstr>Mixins</vt:lpstr>
      <vt:lpstr>Inheritance</vt:lpstr>
      <vt:lpstr>Sass Script</vt:lpstr>
      <vt:lpstr>Pros &amp; CONS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Lea Brock</dc:creator>
  <cp:lastModifiedBy>Julian Schaefer93</cp:lastModifiedBy>
  <cp:revision>22</cp:revision>
  <dcterms:created xsi:type="dcterms:W3CDTF">2018-05-11T11:37:47Z</dcterms:created>
  <dcterms:modified xsi:type="dcterms:W3CDTF">2018-05-11T19:20:28Z</dcterms:modified>
</cp:coreProperties>
</file>