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7286-09FE-4B04-B886-919E0B4C0CEA}" type="datetimeFigureOut">
              <a:rPr lang="de-DE" smtClean="0"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BA7-34FB-4B51-B755-512829463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05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0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5871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054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23522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6435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2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7984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7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9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4A535-A555-4687-86FD-626A9C8B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E364BE-BFDB-4B5C-9757-12D0F4BAA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Syntactically</a:t>
            </a:r>
            <a:r>
              <a:rPr lang="de-DE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</a:t>
            </a:r>
            <a:r>
              <a:rPr lang="de-DE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Awsome</a:t>
            </a:r>
            <a:r>
              <a:rPr lang="de-DE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 Stylesheet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15178D-6738-4F1A-8409-BEDE941A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8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selector can use the style of another selector without copying the code.</a:t>
            </a:r>
            <a:endParaRPr lang="de-DE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EFA832A-D50A-41B6-A9E8-60173303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E933F4-9D7C-4D55-9CF2-699337DB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E441BE-43B0-4293-91EA-D9E71F3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5E29A9-5D13-47FC-A3D7-C015F43D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2" y="2192866"/>
            <a:ext cx="3407727" cy="3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743DD5C-0AB3-4851-BC85-C569F470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69" y="1544075"/>
            <a:ext cx="4019291" cy="467461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6A1F4FF-8DE3-4982-BF74-B2306280A1ED}"/>
              </a:ext>
            </a:extLst>
          </p:cNvPr>
          <p:cNvSpPr/>
          <p:nvPr/>
        </p:nvSpPr>
        <p:spPr>
          <a:xfrm>
            <a:off x="4737142" y="4791809"/>
            <a:ext cx="1030612" cy="237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F983025-462D-406D-B9F7-43CF87293279}"/>
              </a:ext>
            </a:extLst>
          </p:cNvPr>
          <p:cNvSpPr/>
          <p:nvPr/>
        </p:nvSpPr>
        <p:spPr>
          <a:xfrm>
            <a:off x="3914369" y="1544063"/>
            <a:ext cx="4019291" cy="46847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33753E-0474-4944-975E-23B7160CACDD}"/>
              </a:ext>
            </a:extLst>
          </p:cNvPr>
          <p:cNvSpPr/>
          <p:nvPr/>
        </p:nvSpPr>
        <p:spPr>
          <a:xfrm>
            <a:off x="8070820" y="2179212"/>
            <a:ext cx="3413059" cy="3229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56FEE32-1C44-4639-A296-40100639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4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Sass</a:t>
            </a:r>
            <a:r>
              <a:rPr lang="de-DE" dirty="0"/>
              <a:t>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687C441-7672-4D1F-A222-1DEADA0F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Extends Sass to include functions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arithmetic operations</a:t>
            </a:r>
          </a:p>
          <a:p>
            <a:r>
              <a:rPr lang="en-US" dirty="0"/>
              <a:t>Methods for manipulating color values</a:t>
            </a:r>
          </a:p>
          <a:p>
            <a:r>
              <a:rPr lang="en-US" dirty="0"/>
              <a:t>Loop constructs (for, each, while)</a:t>
            </a:r>
          </a:p>
          <a:p>
            <a:r>
              <a:rPr lang="en-US" dirty="0"/>
              <a:t>Case distinctions (if, else)</a:t>
            </a:r>
            <a:endParaRPr lang="de-DE" dirty="0"/>
          </a:p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EFA832A-D50A-41B6-A9E8-60173303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E933F4-9D7C-4D55-9CF2-699337DB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E441BE-43B0-4293-91EA-D9E71F3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2774C8-B8A1-4F9D-BB09-0AE0AB7F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34D7-63B2-4A01-AA9C-7AA78AA4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&amp; CONS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9558B-8846-4203-A93B-C04D0251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C188-C4A3-4184-AF34-37E4E2C2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292B2-A861-44B8-A6F7-A028C637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D139A-1DAB-4BCE-BC04-9327988A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9E0A06-2AB4-4DAC-9B10-754E1268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2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2D8E-F8C6-461D-AEF0-881BC7C7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09EB2-C2C7-460C-B78E-8CE0E96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simplified</a:t>
            </a:r>
            <a:r>
              <a:rPr lang="de-DE" dirty="0"/>
              <a:t> &amp; </a:t>
            </a:r>
            <a:r>
              <a:rPr lang="de-DE" dirty="0" err="1"/>
              <a:t>extended</a:t>
            </a:r>
            <a:r>
              <a:rPr lang="de-DE" dirty="0"/>
              <a:t> CSS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maintenance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large </a:t>
            </a:r>
            <a:r>
              <a:rPr lang="de-DE" dirty="0" err="1"/>
              <a:t>stylesheets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self-written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D5F0D-6600-487D-9F85-C652962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8225-CB63-431E-87DC-9168854D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D50CE-E99E-4C6E-B8DF-43485B8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7DC522-491C-4EE9-BDE6-AE462F76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2D8E-F8C6-461D-AEF0-881BC7C7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09EB2-C2C7-460C-B78E-8CE0E96D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Heavy </a:t>
            </a:r>
            <a:r>
              <a:rPr lang="de-DE" dirty="0" err="1"/>
              <a:t>debugging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Further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F9AF3-A444-4146-80A6-CDE8F6B5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79649-773C-4E1F-B3B5-AD7FA786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14C04-AA52-400C-B792-D3721494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6AC133-999F-4801-8797-5960DACA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3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3219-3395-4DAD-B2E0-2B8BBB0D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4CE8DC-18EB-4B61-B239-7DCF3D0F3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Tutorial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B49D55-46AD-4603-BDCB-146EC9C9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F2F43-54D8-4AA4-ACB4-C705595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81235-228D-4D28-A9B5-B2AD5AE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CAEEB2-A0CA-4957-BE21-57C6C55B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6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260A-AF53-43BF-AF7C-34281D46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5BD31-DA75-4476-9882-F6C3831F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00000"/>
              <a:buAutoNum type="arabicPeriod"/>
            </a:pP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?</a:t>
            </a:r>
          </a:p>
          <a:p>
            <a:pPr lvl="0">
              <a:buSzPct val="100000"/>
              <a:buAutoNum type="arabicPeriod"/>
            </a:pPr>
            <a:r>
              <a:rPr lang="de-DE" dirty="0"/>
              <a:t> Syntax</a:t>
            </a:r>
          </a:p>
          <a:p>
            <a:pPr lvl="0">
              <a:buSzPct val="100000"/>
              <a:buAutoNum type="arabicPeriod"/>
            </a:pP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 Features</a:t>
            </a:r>
          </a:p>
          <a:p>
            <a:pPr lvl="1">
              <a:buSzPct val="100000"/>
            </a:pPr>
            <a:r>
              <a:rPr lang="de-DE" dirty="0" err="1"/>
              <a:t>Nested</a:t>
            </a:r>
            <a:r>
              <a:rPr lang="de-DE" dirty="0"/>
              <a:t> Rules</a:t>
            </a:r>
          </a:p>
          <a:p>
            <a:pPr lvl="1">
              <a:buSzPct val="100000"/>
            </a:pPr>
            <a:r>
              <a:rPr lang="de-DE" dirty="0"/>
              <a:t>Variablen</a:t>
            </a:r>
          </a:p>
          <a:p>
            <a:pPr lvl="1">
              <a:buSzPct val="100000"/>
            </a:pPr>
            <a:r>
              <a:rPr lang="de-DE" dirty="0" err="1"/>
              <a:t>Mixins</a:t>
            </a:r>
            <a:endParaRPr lang="de-DE" dirty="0"/>
          </a:p>
          <a:p>
            <a:pPr lvl="1">
              <a:buSzPct val="100000"/>
            </a:pPr>
            <a:r>
              <a:rPr lang="de-DE" dirty="0" err="1"/>
              <a:t>Inheritance</a:t>
            </a:r>
            <a:endParaRPr lang="de-DE" dirty="0"/>
          </a:p>
          <a:p>
            <a:pPr lvl="0">
              <a:buSzPct val="100000"/>
              <a:buAutoNum type="arabicPeriod"/>
            </a:pPr>
            <a:r>
              <a:rPr lang="de-DE" dirty="0"/>
              <a:t> Pros &amp; </a:t>
            </a:r>
            <a:r>
              <a:rPr lang="de-DE" dirty="0" err="1"/>
              <a:t>Cons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A8417-11C1-4228-8F4F-B795207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068CCE-F02F-43F6-B6C4-053C3F50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760D9F-1C89-4110-A2A6-0464D18D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8B21A1-C035-479C-BEAB-A83F3AE3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F75E4-63FD-4964-914B-1EC8D068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Sass</a:t>
            </a:r>
            <a:r>
              <a:rPr lang="de-DE" dirty="0"/>
              <a:t>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CD69C-80E2-4285-8E71-0B96C7EC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Stylesheet </a:t>
            </a:r>
            <a:r>
              <a:rPr lang="de-DE" dirty="0" err="1"/>
              <a:t>language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Preprocessor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CSS</a:t>
            </a:r>
          </a:p>
          <a:p>
            <a:pPr marL="0" lvl="0" indent="0">
              <a:buSzPct val="45000"/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Create a CSS-File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Open-Source </a:t>
            </a:r>
            <a:r>
              <a:rPr lang="de-DE" dirty="0" err="1"/>
              <a:t>program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Programmed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Ruby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5E39B5-4B55-419B-B97B-2FE1E4D1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BCC10-0339-4E55-967E-69E165C0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12E63D-53A0-4006-BE7C-7934E2C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CC7557-06A6-45CF-8F27-AD99D410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1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755E9-07CD-4D4C-B9CF-8D6DBDA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05009-4520-44CC-8BEF-C6706449A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-Syntax (.</a:t>
            </a:r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256A6-04D7-4622-80B2-B4A4B983F7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de-DE" dirty="0"/>
              <a:t>Original Syntax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Indentations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/>
              <a:t>Line break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lines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2743A-34EC-4747-A1EB-5D5049F7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latin typeface="Source Sans Pro ExtraLight" pitchFamily="34"/>
              </a:rPr>
              <a:t>SCSS-Syntax (.</a:t>
            </a:r>
            <a:r>
              <a:rPr lang="de-DE" dirty="0" err="1">
                <a:latin typeface="Source Sans Pro ExtraLight" pitchFamily="34"/>
              </a:rPr>
              <a:t>scss</a:t>
            </a:r>
            <a:r>
              <a:rPr lang="de-DE" dirty="0">
                <a:latin typeface="Source Sans Pro ExtraLight" pitchFamily="34"/>
              </a:rPr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228D28-81C7-4749-AF87-C607FDC2B6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de-DE" dirty="0"/>
              <a:t>= </a:t>
            </a:r>
            <a:r>
              <a:rPr lang="de-DE" dirty="0" err="1"/>
              <a:t>Sassy</a:t>
            </a:r>
            <a:r>
              <a:rPr lang="de-DE" dirty="0"/>
              <a:t> CSS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Curly</a:t>
            </a:r>
            <a:r>
              <a:rPr lang="de-DE" dirty="0"/>
              <a:t> </a:t>
            </a:r>
            <a:r>
              <a:rPr lang="de-DE" dirty="0" err="1"/>
              <a:t>braces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0">
              <a:buSzPct val="45000"/>
              <a:buFont typeface="StarSymbol"/>
              <a:buChar char="●"/>
            </a:pPr>
            <a:r>
              <a:rPr lang="de-DE" dirty="0" err="1"/>
              <a:t>Semicolons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separate </a:t>
            </a:r>
            <a:r>
              <a:rPr lang="de-DE" dirty="0" err="1"/>
              <a:t>lines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CSS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66879-B9AC-402E-9599-63142BBE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4C9B3C-A5E4-4FEC-9767-9254B42B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CF4508-D562-4305-B6F7-873ED30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6004DE-C8B3-4DF6-BC3E-0278B8C90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755E9-07CD-4D4C-B9CF-8D6DBDA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05009-4520-44CC-8BEF-C6706449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173" y="1831284"/>
            <a:ext cx="5079991" cy="823912"/>
          </a:xfrm>
        </p:spPr>
        <p:txBody>
          <a:bodyPr/>
          <a:lstStyle/>
          <a:p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-Syntax (.</a:t>
            </a:r>
            <a:r>
              <a:rPr lang="de-DE" dirty="0" err="1">
                <a:latin typeface="Source Sans Pro ExtraLight" pitchFamily="34"/>
              </a:rPr>
              <a:t>sass</a:t>
            </a:r>
            <a:r>
              <a:rPr lang="de-DE" dirty="0">
                <a:latin typeface="Source Sans Pro ExtraLight" pitchFamily="34"/>
              </a:rPr>
              <a:t>)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2FD2C68-0015-4278-8F3E-2932E3B123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372" y="2856323"/>
            <a:ext cx="2506612" cy="3239677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2743A-34EC-4747-A1EB-5D5049F7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9627" y="1831284"/>
            <a:ext cx="5105400" cy="823912"/>
          </a:xfrm>
        </p:spPr>
        <p:txBody>
          <a:bodyPr/>
          <a:lstStyle/>
          <a:p>
            <a:r>
              <a:rPr lang="de-DE" dirty="0">
                <a:latin typeface="Source Sans Pro ExtraLight" pitchFamily="34"/>
              </a:rPr>
              <a:t>SCCS-Syntax (.</a:t>
            </a:r>
            <a:r>
              <a:rPr lang="de-DE" dirty="0" err="1">
                <a:latin typeface="Source Sans Pro ExtraLight" pitchFamily="34"/>
              </a:rPr>
              <a:t>scss</a:t>
            </a:r>
            <a:r>
              <a:rPr lang="de-DE" dirty="0">
                <a:latin typeface="Source Sans Pro ExtraLight" pitchFamily="34"/>
              </a:rPr>
              <a:t>)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DBDB67-A8B7-45A6-8651-B279785656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3113" y="2837200"/>
            <a:ext cx="2350123" cy="3701207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1CD45E-E7A7-4496-B0E3-2F9951D0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18DF5A-C2D3-48C8-B86D-A54BDB9A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4507FE-490C-4FBB-8ED9-745E729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374F1B6-E630-45DE-9A8E-85DE16DA7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0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D34D7-63B2-4A01-AA9C-7AA78AA4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C9558B-8846-4203-A93B-C04D0251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69108-480A-4747-832B-1B4F18A7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DEC74-9B0D-4A77-95C8-586A3B4B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507D9-E2F9-4EC8-8DEE-E1EB559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57A962-87EC-4165-A9C2-F5408218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Rules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sz="2000" dirty="0" err="1"/>
              <a:t>Selectors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nested</a:t>
            </a:r>
            <a:r>
              <a:rPr lang="de-DE" sz="2000" dirty="0"/>
              <a:t>  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→ </a:t>
            </a:r>
            <a:r>
              <a:rPr lang="de-DE" sz="2000" dirty="0" err="1"/>
              <a:t>for</a:t>
            </a:r>
            <a:r>
              <a:rPr lang="de-DE" sz="2000" dirty="0"/>
              <a:t> easy </a:t>
            </a:r>
            <a:r>
              <a:rPr lang="de-DE" sz="2000" dirty="0" err="1"/>
              <a:t>reading</a:t>
            </a:r>
            <a:r>
              <a:rPr lang="de-DE" sz="2000" dirty="0"/>
              <a:t> and </a:t>
            </a:r>
            <a:r>
              <a:rPr lang="de-DE" sz="2000" dirty="0" err="1"/>
              <a:t>writing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1BFC56F-F686-43BA-BCB5-A543415F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669B389-47F9-4E6D-855F-2044A5D4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5D34B75-D59D-4593-9FC8-E372421F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C090E7E-402E-4BE1-BEF4-F2FB9360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443423" y="1892173"/>
            <a:ext cx="3116973" cy="454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DBD61E-664B-4B61-8493-B5DDBEF0A0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26424" y="1892173"/>
            <a:ext cx="3299414" cy="454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A72C9B7-D989-449E-87A4-300F2093374D}"/>
              </a:ext>
            </a:extLst>
          </p:cNvPr>
          <p:cNvSpPr/>
          <p:nvPr/>
        </p:nvSpPr>
        <p:spPr>
          <a:xfrm>
            <a:off x="4443423" y="1892173"/>
            <a:ext cx="3116973" cy="4541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C3D38BB-907F-4C97-AAB4-A8B62A1EC634}"/>
              </a:ext>
            </a:extLst>
          </p:cNvPr>
          <p:cNvSpPr/>
          <p:nvPr/>
        </p:nvSpPr>
        <p:spPr>
          <a:xfrm>
            <a:off x="8124481" y="1892173"/>
            <a:ext cx="3299414" cy="4541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05B7ADF-2730-40C0-A1D7-D541C77B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EC9FD27F-FDFC-45AC-97EF-52067E37A7B9}"/>
              </a:ext>
            </a:extLst>
          </p:cNvPr>
          <p:cNvSpPr/>
          <p:nvPr/>
        </p:nvSpPr>
        <p:spPr>
          <a:xfrm>
            <a:off x="5046784" y="2201333"/>
            <a:ext cx="2382716" cy="18079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536EEBA-99EB-411B-AB42-47EC70686D8D}"/>
              </a:ext>
            </a:extLst>
          </p:cNvPr>
          <p:cNvSpPr/>
          <p:nvPr/>
        </p:nvSpPr>
        <p:spPr>
          <a:xfrm>
            <a:off x="5178669" y="2904067"/>
            <a:ext cx="2083778" cy="105397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0"/>
            <a:r>
              <a:rPr lang="de-DE" sz="2000" dirty="0"/>
              <a:t>Constant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centrally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	</a:t>
            </a:r>
          </a:p>
          <a:p>
            <a:pPr lvl="0"/>
            <a:r>
              <a:rPr lang="de-DE" sz="2000" dirty="0"/>
              <a:t>→ </a:t>
            </a:r>
            <a:r>
              <a:rPr lang="de-DE" sz="2000" dirty="0" err="1"/>
              <a:t>simplifies</a:t>
            </a:r>
            <a:r>
              <a:rPr lang="de-DE" sz="2000" dirty="0"/>
              <a:t> </a:t>
            </a:r>
            <a:r>
              <a:rPr lang="de-DE" sz="2000" dirty="0" err="1"/>
              <a:t>maintenance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25A82506-0F3C-4406-8396-BBEEC78C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033289E-C5AC-481C-87C5-73C1615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F450343-0B0B-4AC6-BA55-B75F54F0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A4E1A0-7A75-4788-8BE5-CAE3A698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447912" y="607898"/>
            <a:ext cx="3285226" cy="588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5BD72C9-EB65-4977-A682-F7F31A6076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5698" y="1723616"/>
            <a:ext cx="3071480" cy="462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81B6953C-5735-4920-85EB-6C395D9405C1}"/>
              </a:ext>
            </a:extLst>
          </p:cNvPr>
          <p:cNvSpPr/>
          <p:nvPr/>
        </p:nvSpPr>
        <p:spPr>
          <a:xfrm>
            <a:off x="5037992" y="923192"/>
            <a:ext cx="2382716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EC0CF99-2184-48DC-B6FA-17BB612D775A}"/>
              </a:ext>
            </a:extLst>
          </p:cNvPr>
          <p:cNvSpPr/>
          <p:nvPr/>
        </p:nvSpPr>
        <p:spPr>
          <a:xfrm>
            <a:off x="5419350" y="2378644"/>
            <a:ext cx="2229958" cy="2326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9F0C1F6-691F-442B-998F-6F2A693BC90D}"/>
              </a:ext>
            </a:extLst>
          </p:cNvPr>
          <p:cNvSpPr/>
          <p:nvPr/>
        </p:nvSpPr>
        <p:spPr>
          <a:xfrm>
            <a:off x="5389933" y="5732586"/>
            <a:ext cx="2259375" cy="266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DC0DC8D-F361-47C1-BF85-28A4A63694C0}"/>
              </a:ext>
            </a:extLst>
          </p:cNvPr>
          <p:cNvSpPr/>
          <p:nvPr/>
        </p:nvSpPr>
        <p:spPr>
          <a:xfrm>
            <a:off x="4443423" y="607898"/>
            <a:ext cx="3285226" cy="5888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70FC29D-07FD-4793-A3D3-AB21B839E23D}"/>
              </a:ext>
            </a:extLst>
          </p:cNvPr>
          <p:cNvSpPr/>
          <p:nvPr/>
        </p:nvSpPr>
        <p:spPr>
          <a:xfrm>
            <a:off x="8355699" y="1720852"/>
            <a:ext cx="3071480" cy="46299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71DAE2D-F950-4178-858D-649DCE29C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12494-57B0-42FC-B79D-5A3CE1A1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Mixins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7178E-48D6-43A8-BD9E-05E23915A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B1B38-E37E-47EF-B0E8-90BE7BD578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0"/>
            <a:r>
              <a:rPr lang="de-DE" sz="2000" dirty="0"/>
              <a:t>Reference a larger </a:t>
            </a:r>
            <a:r>
              <a:rPr lang="de-DE" sz="2000" dirty="0" err="1"/>
              <a:t>part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code</a:t>
            </a:r>
            <a:r>
              <a:rPr lang="de-DE" sz="2000" dirty="0"/>
              <a:t> so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easily</a:t>
            </a:r>
            <a:r>
              <a:rPr lang="de-DE" sz="2000" dirty="0"/>
              <a:t> </a:t>
            </a:r>
            <a:r>
              <a:rPr lang="de-DE" sz="2000" dirty="0" err="1"/>
              <a:t>reused</a:t>
            </a:r>
            <a:r>
              <a:rPr lang="de-DE" sz="2000" dirty="0"/>
              <a:t> </a:t>
            </a:r>
            <a:r>
              <a:rPr lang="de-DE" sz="2000" dirty="0" err="1"/>
              <a:t>elsewhere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stylesheet</a:t>
            </a:r>
            <a:r>
              <a:rPr lang="de-DE" sz="2000" dirty="0"/>
              <a:t>.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6B1200-679C-48E2-9421-0D892130D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2FB31D-49BF-4327-9A78-2F1D56C6F84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8FCE3-C567-401B-9F84-A06711E476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A181FE-397B-4280-8DC1-5623B71125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8BFDBCF-05F2-4BF3-B146-C839C4F2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23.05.2018</a:t>
            </a:r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8343DD2-3BEF-43FC-BA5F-6E42A5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 Brock </a:t>
            </a:r>
            <a:endParaRPr lang="en-US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281E4582-E365-4E5A-B405-DF8178A4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B2B263-AFEC-46BC-A6C8-95107CBEF2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117010" y="872034"/>
            <a:ext cx="4031948" cy="541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E01744B-2776-47C6-A8D5-3B4C65F0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73585" y="1696548"/>
            <a:ext cx="3107393" cy="4684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4A34C54B-DF67-44D8-A89E-17545A8F98C6}"/>
              </a:ext>
            </a:extLst>
          </p:cNvPr>
          <p:cNvSpPr/>
          <p:nvPr/>
        </p:nvSpPr>
        <p:spPr>
          <a:xfrm>
            <a:off x="4629499" y="1329604"/>
            <a:ext cx="3006969" cy="846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15E2161-FCBD-476D-A2DE-16D97B413D36}"/>
              </a:ext>
            </a:extLst>
          </p:cNvPr>
          <p:cNvSpPr/>
          <p:nvPr/>
        </p:nvSpPr>
        <p:spPr>
          <a:xfrm>
            <a:off x="4941624" y="3174023"/>
            <a:ext cx="3207333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026C13-3E71-48EF-8BFA-06FD421D1F08}"/>
              </a:ext>
            </a:extLst>
          </p:cNvPr>
          <p:cNvSpPr/>
          <p:nvPr/>
        </p:nvSpPr>
        <p:spPr>
          <a:xfrm>
            <a:off x="5144838" y="4603148"/>
            <a:ext cx="2678452" cy="2549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1CEC74D-743A-46DB-A001-A390B40D70C6}"/>
              </a:ext>
            </a:extLst>
          </p:cNvPr>
          <p:cNvSpPr/>
          <p:nvPr/>
        </p:nvSpPr>
        <p:spPr>
          <a:xfrm>
            <a:off x="4117009" y="872033"/>
            <a:ext cx="4031948" cy="5415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12F9841-81A2-40DF-8C1D-545286B2DFE3}"/>
              </a:ext>
            </a:extLst>
          </p:cNvPr>
          <p:cNvSpPr/>
          <p:nvPr/>
        </p:nvSpPr>
        <p:spPr>
          <a:xfrm>
            <a:off x="8364005" y="1696547"/>
            <a:ext cx="3116973" cy="46841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3DEB3DE-4B96-4B6A-94BA-2F21A43A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298787"/>
            <a:ext cx="638986" cy="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4033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260</Words>
  <Application>Microsoft Office PowerPoint</Application>
  <PresentationFormat>Breitbild</PresentationFormat>
  <Paragraphs>103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Microsoft YaHei</vt:lpstr>
      <vt:lpstr>Arial</vt:lpstr>
      <vt:lpstr>Calibri</vt:lpstr>
      <vt:lpstr>Century Gothic</vt:lpstr>
      <vt:lpstr>Liberation Sans</vt:lpstr>
      <vt:lpstr>Source Sans Pro ExtraLight</vt:lpstr>
      <vt:lpstr>StarSymbol</vt:lpstr>
      <vt:lpstr>Wingdings</vt:lpstr>
      <vt:lpstr>Kondensstreifen</vt:lpstr>
      <vt:lpstr>Sass</vt:lpstr>
      <vt:lpstr>Agenda</vt:lpstr>
      <vt:lpstr>What is Sass? </vt:lpstr>
      <vt:lpstr>Syntax</vt:lpstr>
      <vt:lpstr>Syntax</vt:lpstr>
      <vt:lpstr>Sass Features</vt:lpstr>
      <vt:lpstr>Nested Rules</vt:lpstr>
      <vt:lpstr>Variablen</vt:lpstr>
      <vt:lpstr>Mixins</vt:lpstr>
      <vt:lpstr>Inheritance</vt:lpstr>
      <vt:lpstr>Sass Script</vt:lpstr>
      <vt:lpstr>Pros &amp; CONS</vt:lpstr>
      <vt:lpstr>Pros</vt:lpstr>
      <vt:lpstr>Cons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Lea Brock</dc:creator>
  <cp:lastModifiedBy>Lea Brock</cp:lastModifiedBy>
  <cp:revision>33</cp:revision>
  <dcterms:created xsi:type="dcterms:W3CDTF">2018-05-11T11:37:47Z</dcterms:created>
  <dcterms:modified xsi:type="dcterms:W3CDTF">2018-05-22T18:23:22Z</dcterms:modified>
</cp:coreProperties>
</file>