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161"/>
    <a:srgbClr val="BDA699"/>
    <a:srgbClr val="FFFFFF"/>
    <a:srgbClr val="312C2A"/>
    <a:srgbClr val="4E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31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19999" cy="71999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BF3ECD-024D-B116-C36B-FCC937C74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5A9760F-F685-7210-73C6-54082D69A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23DE08-B3C9-A273-F105-5D380767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53E6-332E-44AC-AE66-ABC1242F485C}" type="datetimeFigureOut">
              <a:rPr lang="it-IT" smtClean="0"/>
              <a:t>29/08/2024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57A6E6-46DE-A5A1-B209-5FA6DB70C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EEF662-5B0A-480B-E637-08F13E22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DA4-2AAF-496A-B067-9DED08041B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957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0FFAEC-CC50-4780-C56A-CD99919A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0888C51-BB5A-4E91-4948-0879921CB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CD5DEB-4308-F47A-A65E-F3B08E85C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53E6-332E-44AC-AE66-ABC1242F485C}" type="datetimeFigureOut">
              <a:rPr lang="it-IT" smtClean="0"/>
              <a:t>29/08/2024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DEA22D-6275-6B79-4BCD-43483D599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224BF6-7C71-1DF9-191B-45426CB2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DA4-2AAF-496A-B067-9DED08041B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02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87C3FE2-2FC1-5FA6-1D50-898AA4588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ED66AC2-666F-84EB-7A4A-101E0E451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A2D200-CA42-0A4A-925C-E0B65298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53E6-332E-44AC-AE66-ABC1242F485C}" type="datetimeFigureOut">
              <a:rPr lang="it-IT" smtClean="0"/>
              <a:t>29/08/2024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1886F0-F99F-F750-196D-6E813740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C6D10A-F63A-93AA-74DE-BD9CE167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DA4-2AAF-496A-B067-9DED08041B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317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3D218B-3E36-7151-E9E5-49369529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6C40E9-DFE7-EB28-6C01-690568F7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8B99A6-51F9-43DB-370B-6B3EC6F7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53E6-332E-44AC-AE66-ABC1242F485C}" type="datetimeFigureOut">
              <a:rPr lang="it-IT" smtClean="0"/>
              <a:t>29/08/2024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1BA207-9C33-9AC5-20F2-565912F1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150A7D-14B5-DC4B-668D-51B1500A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DA4-2AAF-496A-B067-9DED08041B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538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67CF7A-5450-193D-F9EC-F0140E3A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3F9519-6C56-E747-9435-B601AC93D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FD3750-C6AA-ED1D-D19C-3BDCD27B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53E6-332E-44AC-AE66-ABC1242F485C}" type="datetimeFigureOut">
              <a:rPr lang="it-IT" smtClean="0"/>
              <a:t>29/08/2024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D73A5F-A69F-1FE1-546B-58BD2EF5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6BBD76-5F46-8BF9-33EF-0FE8E40E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DA4-2AAF-496A-B067-9DED08041B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288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2CFBB6-C83D-B6B5-6CD4-DF2CB5E3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0D8342-1769-C4E3-682B-FD66661CA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CE49DCE-83E4-FB56-7682-65C93AC5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F6DDAD-1602-C7B9-0542-5A66309E4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53E6-332E-44AC-AE66-ABC1242F485C}" type="datetimeFigureOut">
              <a:rPr lang="it-IT" smtClean="0"/>
              <a:t>29/08/2024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C61EC4-AA6E-7140-2D46-9EFB8474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746C57-1AEA-0C56-AD07-455A4D9D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DA4-2AAF-496A-B067-9DED08041B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237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DB1D5F-1E93-E83F-6774-2373C0F9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3465AD4-B74B-3832-2721-B4CB1A746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58CAEF-2CDB-D38A-9576-613DF0E9A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7101F1B-DEAD-6F8D-2550-0E2C70DA6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6258A84-0010-AA6C-F095-A96B8FC1A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018E1EA-47F0-D6B0-5981-0AB85A2C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53E6-332E-44AC-AE66-ABC1242F485C}" type="datetimeFigureOut">
              <a:rPr lang="it-IT" smtClean="0"/>
              <a:t>29/08/2024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9114695-DF8D-8010-B92C-7CBA7735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6DA8970-61A4-ABA7-6A6B-868339CC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DA4-2AAF-496A-B067-9DED08041B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476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FFC3B2-E625-8FC7-75C1-039F21B7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F64D709-A7A4-3877-E34A-3854E16A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53E6-332E-44AC-AE66-ABC1242F485C}" type="datetimeFigureOut">
              <a:rPr lang="it-IT" smtClean="0"/>
              <a:t>29/08/2024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CB76DB7-D511-BFA5-ED71-18E676B9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297CD4-31D4-EF73-6041-E760927E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DA4-2AAF-496A-B067-9DED08041B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573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3F10C4E-4C85-A0F1-E210-8BA382D7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53E6-332E-44AC-AE66-ABC1242F485C}" type="datetimeFigureOut">
              <a:rPr lang="it-IT" smtClean="0"/>
              <a:t>29/08/2024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6B1B39A-034C-D1F3-D732-09456A1C6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66A3B62-3824-411A-E6DB-4A0019B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DA4-2AAF-496A-B067-9DED08041B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244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C90EEE-2D61-A02E-1178-D4891D76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CE0BF8-2A72-1ACA-1B19-DB583193A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6809A83-F663-1A7A-3F31-52E3EEAAA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48DFD9E-604C-01D4-E16F-760A36A2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53E6-332E-44AC-AE66-ABC1242F485C}" type="datetimeFigureOut">
              <a:rPr lang="it-IT" smtClean="0"/>
              <a:t>29/08/2024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0B7A16-05F0-7813-5940-88B26A96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2575EC-7D7D-7162-8097-3BAFD0C7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DA4-2AAF-496A-B067-9DED08041B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484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FC306A-23EF-FFD5-D424-E763A106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145CEE5-C297-9277-3856-0E52F720E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1C6CBB-4796-EF81-4C51-232034893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CF2C606-E5BE-2C5D-49D5-79BD46BF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53E6-332E-44AC-AE66-ABC1242F485C}" type="datetimeFigureOut">
              <a:rPr lang="it-IT" smtClean="0"/>
              <a:t>29/08/2024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78DE75A-1A6E-0369-13F9-22173BF3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5CFF74-041E-6FEE-33F4-0D349DBA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DA4-2AAF-496A-B067-9DED08041B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998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CC91464-9956-1F59-903C-605BE4C0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16F2232-69D8-C7BC-603F-E125A517F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88014E-C3A5-A4B5-57BC-07FA70E7A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F53E6-332E-44AC-AE66-ABC1242F485C}" type="datetimeFigureOut">
              <a:rPr lang="it-IT" smtClean="0"/>
              <a:t>29/08/2024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8B8AF1-0B3E-D2DA-F61B-3D6E44048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87366F-C0AD-8D5E-4729-8F34DDFC8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1CDA4-2AAF-496A-B067-9DED08041B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663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F950BED-A832-44DF-6B39-826F5300C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99433" cy="5382252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D43844F1-1F4A-2D3F-3A03-964E54255CC0}"/>
              </a:ext>
            </a:extLst>
          </p:cNvPr>
          <p:cNvSpPr/>
          <p:nvPr/>
        </p:nvSpPr>
        <p:spPr>
          <a:xfrm>
            <a:off x="103733" y="5697537"/>
            <a:ext cx="332830" cy="277813"/>
          </a:xfrm>
          <a:prstGeom prst="rect">
            <a:avLst/>
          </a:prstGeom>
          <a:solidFill>
            <a:srgbClr val="4E4A44"/>
          </a:solidFill>
          <a:ln>
            <a:solidFill>
              <a:srgbClr val="4E4A4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F1679E2-3681-69F8-17EA-1D02CFA09CF7}"/>
              </a:ext>
            </a:extLst>
          </p:cNvPr>
          <p:cNvSpPr txBox="1"/>
          <p:nvPr/>
        </p:nvSpPr>
        <p:spPr>
          <a:xfrm>
            <a:off x="415925" y="5633632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4E4A44"/>
                </a:solidFill>
              </a:rPr>
              <a:t>#4E4A44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11071BB-D99C-8762-DA14-3D8F62D4BECC}"/>
              </a:ext>
            </a:extLst>
          </p:cNvPr>
          <p:cNvSpPr/>
          <p:nvPr/>
        </p:nvSpPr>
        <p:spPr>
          <a:xfrm>
            <a:off x="103733" y="6102349"/>
            <a:ext cx="332830" cy="277813"/>
          </a:xfrm>
          <a:prstGeom prst="rect">
            <a:avLst/>
          </a:prstGeom>
          <a:solidFill>
            <a:srgbClr val="312C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7B38964-E943-6F1E-20EC-A24AE106E9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47" t="1302" b="-1"/>
          <a:stretch/>
        </p:blipFill>
        <p:spPr>
          <a:xfrm>
            <a:off x="4248146" y="1681162"/>
            <a:ext cx="1900261" cy="5094288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28B40809-680F-D1CD-4630-AB11380D2A05}"/>
              </a:ext>
            </a:extLst>
          </p:cNvPr>
          <p:cNvSpPr/>
          <p:nvPr/>
        </p:nvSpPr>
        <p:spPr>
          <a:xfrm>
            <a:off x="6222834" y="1771650"/>
            <a:ext cx="395288" cy="352425"/>
          </a:xfrm>
          <a:prstGeom prst="rect">
            <a:avLst/>
          </a:prstGeom>
          <a:solidFill>
            <a:srgbClr val="BDA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2271967-B0CA-4F93-5675-8361111C1E3B}"/>
              </a:ext>
            </a:extLst>
          </p:cNvPr>
          <p:cNvSpPr/>
          <p:nvPr/>
        </p:nvSpPr>
        <p:spPr>
          <a:xfrm>
            <a:off x="6222834" y="2190750"/>
            <a:ext cx="395288" cy="352425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5989CD4-20D1-12EB-7F25-5FE1DCE8D762}"/>
              </a:ext>
            </a:extLst>
          </p:cNvPr>
          <p:cNvSpPr txBox="1"/>
          <p:nvPr/>
        </p:nvSpPr>
        <p:spPr>
          <a:xfrm>
            <a:off x="436563" y="6042946"/>
            <a:ext cx="1125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#312C2A</a:t>
            </a:r>
          </a:p>
        </p:txBody>
      </p:sp>
    </p:spTree>
    <p:extLst>
      <p:ext uri="{BB962C8B-B14F-4D97-AF65-F5344CB8AC3E}">
        <p14:creationId xmlns:p14="http://schemas.microsoft.com/office/powerpoint/2010/main" val="18259614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Manuela Vitale</dc:creator>
  <cp:lastModifiedBy>Maria Manuela Vitale</cp:lastModifiedBy>
  <cp:revision>3</cp:revision>
  <dcterms:created xsi:type="dcterms:W3CDTF">2024-08-28T15:07:13Z</dcterms:created>
  <dcterms:modified xsi:type="dcterms:W3CDTF">2024-08-29T11:03:20Z</dcterms:modified>
</cp:coreProperties>
</file>