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338C-A10A-4C70-B27C-1287343B2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E4BBD6-648E-4D9A-888A-079B23BF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E6197-6A4D-458D-AC76-79DA6613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FEB23-9A3B-45A6-968C-EF3F67E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F13C3-EB77-4974-B271-6FB3B48F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E1785-04FD-44A7-8B61-7C7BA5DC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793F9-68EE-4105-BC6A-992E7DBF0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614F2-FB4A-4AEA-A509-C2B1C0A8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0BF19B-7F84-442E-8362-EC896DF5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01378-BA1F-4A78-87B9-E37EF65F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375F38-9567-47D7-AEE0-FBAE1DB9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A56F75-A0EA-43D0-81B4-F80C2542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A67C10-4D1D-4E79-9C4F-CEB17EDC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8286E-9007-4B3B-9C85-7FF754E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26586-D295-4C17-8128-14065B76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8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073D7-D660-4F9E-95C1-59F53D5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DDDD1-6AA9-4481-9E16-CEE3C90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661AC-AA91-4249-9D0F-97A7EEEA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1D56-2BB6-4E76-B52A-B17DA46F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AE5F4-8699-4E1F-BC47-3D491DF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5C0EF-4C74-4A31-970E-B66A45CA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1E564-C487-4585-BCF9-AA2BB7A8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20E21-9BF1-4A6B-AD8D-F8E851C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C0BF3-6623-451B-B932-73E534A3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E9D6B-54C7-41DA-B286-6B961F00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0E1E0-8DB7-425B-9CA3-318F2506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3F6B2-EEC7-40F4-BC63-812D5EF7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D7069-D45B-481E-8843-7932D2D5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F1221-03B9-42E3-9A33-47E928C9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15926F-D2E0-48F6-A512-7F97D033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00FED-E4CD-4421-8483-FC7304E4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D108-407B-43ED-B868-F28ED8E4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27FFA-7298-4696-80A7-9355EA72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E00907-75B0-40FF-9198-C32BC44F5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85EABA-2A12-4040-8B65-A4DEE9FE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65A6B0-BCC8-401C-A3F3-371DAEC4D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FEEA6E-48EB-4E80-9E31-F836B8C4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B1A204-F6EC-43DF-A4DC-FECA725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8CFE97-5E4F-4AB4-8F0B-1FE64D24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6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06916-DECA-44A2-B6E9-B59CB40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495250-3D9B-41A6-A8D7-151DB1E5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A819FA-403C-40FC-B5A5-972F9029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D4F1F4-9063-483A-A55A-F85F7D2F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9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1581C4-0541-4DA1-8B20-E43704D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FD12AE-EF5E-4270-9200-3C918E9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E35BF-E1F5-46DE-9795-A495A74E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BE0E1-BDC3-41CC-9C9D-557D72F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C30B8-07D4-4406-B33D-0DFC87F2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D4B1B9-A620-4850-B09B-93D5D72B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D3B1F-AE59-4F47-A905-57B397D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7ACB51-EB3D-4C81-9C25-91828FD9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1FEFED-DB7F-4D81-9DB3-011D57B2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56B37-37EB-47AC-9F28-1C931F1A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09DDE1-AD38-42B3-B8B9-9116F3907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CFA045-C453-4966-B72C-127B76861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8103D9-0CF8-4EF6-BF7A-FA018212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B65F63-D573-49B5-B64D-17E635EC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DFA19-FD5A-4501-A5B2-849F7FC3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17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780B0F-4C42-4E31-A102-53DFB26F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E37773-C078-404A-89F9-DB8CCDF6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C4DD1-A9C1-432A-8236-83068DF4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BD09-0D52-4DAB-87CB-A7DD70F79E8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957E-6DC5-4DCC-8A39-0D5A978BE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383EA-AF8A-4466-85C3-AF1FCA9EA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BFE3-04C4-4C32-941A-6AC188152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55B7E-67C1-43B5-88A2-C51ED47D9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Algorithmes et complexité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046900-27B1-4ACA-8E18-72ACE9D8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Projet 3A INFO 2018</a:t>
            </a:r>
          </a:p>
        </p:txBody>
      </p:sp>
    </p:spTree>
    <p:extLst>
      <p:ext uri="{BB962C8B-B14F-4D97-AF65-F5344CB8AC3E}">
        <p14:creationId xmlns:p14="http://schemas.microsoft.com/office/powerpoint/2010/main" val="31376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11EF9-9E27-49A4-B47B-E4C0838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</a:t>
            </a:r>
            <a:r>
              <a:rPr lang="fr-FR" dirty="0" err="1"/>
              <a:t>Scheduling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65FEE-38D8-431B-965E-B86D78EF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N jobs à exécuter sur un cluster de M machines</a:t>
            </a:r>
          </a:p>
          <a:p>
            <a:endParaRPr lang="fr-FR" dirty="0"/>
          </a:p>
          <a:p>
            <a:r>
              <a:rPr lang="fr-FR" dirty="0"/>
              <a:t>Machines : 3 types = CPU, GPU, I/O</a:t>
            </a:r>
          </a:p>
          <a:p>
            <a:pPr lvl="1"/>
            <a:r>
              <a:rPr lang="fr-FR" dirty="0"/>
              <a:t>Cluster M = M1 + M2 + M3          </a:t>
            </a:r>
            <a:r>
              <a:rPr lang="fr-FR" dirty="0" err="1"/>
              <a:t>t.q</a:t>
            </a:r>
            <a:r>
              <a:rPr lang="fr-FR" dirty="0"/>
              <a:t>.       ¼ M ≤ Mi ≤ ½ M</a:t>
            </a:r>
          </a:p>
          <a:p>
            <a:endParaRPr lang="fr-FR" dirty="0"/>
          </a:p>
          <a:p>
            <a:r>
              <a:rPr lang="fr-FR" dirty="0"/>
              <a:t>Machine = Nb opérations / seconde</a:t>
            </a:r>
          </a:p>
          <a:p>
            <a:endParaRPr lang="fr-FR" dirty="0"/>
          </a:p>
          <a:p>
            <a:r>
              <a:rPr lang="fr-FR" dirty="0"/>
              <a:t>Job = ensemble de tâches</a:t>
            </a:r>
          </a:p>
          <a:p>
            <a:endParaRPr lang="fr-FR" dirty="0"/>
          </a:p>
          <a:p>
            <a:r>
              <a:rPr lang="fr-FR" dirty="0"/>
              <a:t>Tâche = Type, Nb opérations, dépendances (ensemble de tâches 									   précédentes mais dans le 		        						   même Job seulement)</a:t>
            </a:r>
          </a:p>
        </p:txBody>
      </p:sp>
    </p:spTree>
    <p:extLst>
      <p:ext uri="{BB962C8B-B14F-4D97-AF65-F5344CB8AC3E}">
        <p14:creationId xmlns:p14="http://schemas.microsoft.com/office/powerpoint/2010/main" val="17281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ABF1-94CF-48C2-971D-611E0371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fichier input (.txt)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7604C-AF7F-4A47-ABC3-BBE7D443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479" y="1382231"/>
            <a:ext cx="4860851" cy="5348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Servers </a:t>
            </a:r>
          </a:p>
          <a:p>
            <a:pPr marL="0" indent="0">
              <a:buNone/>
            </a:pPr>
            <a:r>
              <a:rPr lang="fr-FR" dirty="0"/>
              <a:t>	CPU = [40G, 10G, 8G]</a:t>
            </a:r>
          </a:p>
          <a:p>
            <a:pPr marL="0" indent="0">
              <a:buNone/>
            </a:pPr>
            <a:r>
              <a:rPr lang="fr-FR" dirty="0"/>
              <a:t>	GPU = [25T, 11T]</a:t>
            </a:r>
          </a:p>
          <a:p>
            <a:pPr marL="0" indent="0">
              <a:buNone/>
            </a:pPr>
            <a:r>
              <a:rPr lang="fr-FR" dirty="0"/>
              <a:t>	I/O = [2G, 2G, 1G]</a:t>
            </a:r>
          </a:p>
          <a:p>
            <a:pPr marL="0" indent="0">
              <a:buNone/>
            </a:pPr>
            <a:r>
              <a:rPr lang="fr-FR" dirty="0"/>
              <a:t>Job 1 = [T1, T2, T3, T4]</a:t>
            </a:r>
          </a:p>
          <a:p>
            <a:pPr marL="0" indent="0">
              <a:buNone/>
            </a:pPr>
            <a:r>
              <a:rPr lang="fr-FR" dirty="0"/>
              <a:t>	T1 = CPU, 400G, []</a:t>
            </a:r>
          </a:p>
          <a:p>
            <a:pPr marL="0" indent="0">
              <a:buNone/>
            </a:pPr>
            <a:r>
              <a:rPr lang="fr-FR" dirty="0"/>
              <a:t>	T2 = CPU, 9T, []</a:t>
            </a:r>
          </a:p>
          <a:p>
            <a:pPr marL="0" indent="0">
              <a:buNone/>
            </a:pPr>
            <a:r>
              <a:rPr lang="fr-FR" dirty="0"/>
              <a:t>	T3 = GPU, 500T, [T1,T2]</a:t>
            </a:r>
          </a:p>
          <a:p>
            <a:pPr marL="0" indent="0">
              <a:buNone/>
            </a:pPr>
            <a:r>
              <a:rPr lang="fr-FR" dirty="0"/>
              <a:t>	T4 = I/O, 4G, [T3]</a:t>
            </a:r>
          </a:p>
          <a:p>
            <a:pPr marL="0" indent="0">
              <a:buNone/>
            </a:pPr>
            <a:r>
              <a:rPr lang="fr-FR" dirty="0"/>
              <a:t>Job 2 = [T1, T2, T3]</a:t>
            </a:r>
          </a:p>
          <a:p>
            <a:pPr marL="0" indent="0">
              <a:buNone/>
            </a:pPr>
            <a:r>
              <a:rPr lang="fr-FR" dirty="0"/>
              <a:t>	T1 = GPU, 800G, []</a:t>
            </a:r>
          </a:p>
          <a:p>
            <a:pPr marL="0" indent="0">
              <a:buNone/>
            </a:pPr>
            <a:r>
              <a:rPr lang="fr-FR" dirty="0"/>
              <a:t>	T2 = CPU, 1T, [T1]</a:t>
            </a:r>
          </a:p>
          <a:p>
            <a:pPr marL="0" indent="0">
              <a:buNone/>
            </a:pPr>
            <a:r>
              <a:rPr lang="fr-FR" dirty="0"/>
              <a:t>	T3 = I/O, 4G, [T2]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FA0AFF-A555-415D-885A-46D65B60A4B3}"/>
              </a:ext>
            </a:extLst>
          </p:cNvPr>
          <p:cNvSpPr txBox="1"/>
          <p:nvPr/>
        </p:nvSpPr>
        <p:spPr>
          <a:xfrm>
            <a:off x="10135197" y="3359889"/>
            <a:ext cx="1218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1K  = 10^3</a:t>
            </a:r>
          </a:p>
          <a:p>
            <a:r>
              <a:rPr lang="fr-FR" dirty="0"/>
              <a:t>1M = 10^6</a:t>
            </a:r>
          </a:p>
          <a:p>
            <a:r>
              <a:rPr lang="fr-FR" dirty="0"/>
              <a:t>1G = 10^9</a:t>
            </a:r>
          </a:p>
          <a:p>
            <a:r>
              <a:rPr lang="fr-FR" dirty="0"/>
              <a:t>1T = 10^12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3C182D-9E60-438D-BE08-70E9F4A6F80E}"/>
              </a:ext>
            </a:extLst>
          </p:cNvPr>
          <p:cNvSpPr txBox="1"/>
          <p:nvPr/>
        </p:nvSpPr>
        <p:spPr>
          <a:xfrm>
            <a:off x="8378456" y="5645887"/>
            <a:ext cx="357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Afin de simplifier, toutes les valeurs sont entières !</a:t>
            </a:r>
          </a:p>
        </p:txBody>
      </p:sp>
    </p:spTree>
    <p:extLst>
      <p:ext uri="{BB962C8B-B14F-4D97-AF65-F5344CB8AC3E}">
        <p14:creationId xmlns:p14="http://schemas.microsoft.com/office/powerpoint/2010/main" val="379547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09A-9BCC-4BC5-94A6-45F6C91A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62D71-0EC8-4155-82A2-7A4BE5B2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Générateur de fichiers Input (up to 100 serveurs et 10.000 tâches)</a:t>
            </a:r>
          </a:p>
          <a:p>
            <a:endParaRPr lang="fr-FR" dirty="0"/>
          </a:p>
          <a:p>
            <a:r>
              <a:rPr lang="fr-FR" dirty="0"/>
              <a:t>Proposition de 2 ou 3 méthodes différentes </a:t>
            </a:r>
          </a:p>
          <a:p>
            <a:endParaRPr lang="fr-FR" dirty="0"/>
          </a:p>
          <a:p>
            <a:r>
              <a:rPr lang="fr-FR" dirty="0"/>
              <a:t>Benchmarking </a:t>
            </a:r>
          </a:p>
          <a:p>
            <a:endParaRPr lang="fr-FR" dirty="0"/>
          </a:p>
          <a:p>
            <a:r>
              <a:rPr lang="fr-FR" dirty="0"/>
              <a:t>Intégrer support de </a:t>
            </a:r>
            <a:r>
              <a:rPr lang="fr-FR" dirty="0" err="1"/>
              <a:t>load</a:t>
            </a:r>
            <a:r>
              <a:rPr lang="fr-FR" dirty="0"/>
              <a:t> balancing pour la meilleure méthode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5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3CA6D-B82A-4FC6-9538-735238CD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21C6B-8414-438D-9AF9-F95081F1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Temps de travail = (2h TD + 10h TP &lt;4+4+2&gt;)</a:t>
            </a:r>
          </a:p>
          <a:p>
            <a:pPr marL="457200" lvl="1" indent="0">
              <a:buNone/>
            </a:pPr>
            <a:r>
              <a:rPr lang="fr-FR" dirty="0"/>
              <a:t>                                                                                   (démo à prévoir)  </a:t>
            </a:r>
          </a:p>
          <a:p>
            <a:endParaRPr lang="fr-FR" dirty="0"/>
          </a:p>
          <a:p>
            <a:r>
              <a:rPr lang="fr-FR" dirty="0"/>
              <a:t>Groupes de 2 ou 3 élèves.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Rendu = Rapport + Source code (commenté, compilable)</a:t>
            </a:r>
          </a:p>
        </p:txBody>
      </p:sp>
    </p:spTree>
    <p:extLst>
      <p:ext uri="{BB962C8B-B14F-4D97-AF65-F5344CB8AC3E}">
        <p14:creationId xmlns:p14="http://schemas.microsoft.com/office/powerpoint/2010/main" val="2676237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173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Algorithmes et complexité</vt:lpstr>
      <vt:lpstr>Problème de Scheduling</vt:lpstr>
      <vt:lpstr>Format fichier input (.txt)</vt:lpstr>
      <vt:lpstr>Todo list</vt:lpstr>
      <vt:lpstr>Déroulement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Haddad</dc:creator>
  <cp:lastModifiedBy>Mohammed Haddad</cp:lastModifiedBy>
  <cp:revision>10</cp:revision>
  <dcterms:created xsi:type="dcterms:W3CDTF">2018-02-14T10:11:44Z</dcterms:created>
  <dcterms:modified xsi:type="dcterms:W3CDTF">2018-02-14T11:12:15Z</dcterms:modified>
</cp:coreProperties>
</file>