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90" r:id="rId2"/>
  </p:sldMasterIdLst>
  <p:notesMasterIdLst>
    <p:notesMasterId r:id="rId45"/>
  </p:notesMasterIdLst>
  <p:sldIdLst>
    <p:sldId id="256" r:id="rId3"/>
    <p:sldId id="300" r:id="rId4"/>
    <p:sldId id="301" r:id="rId5"/>
    <p:sldId id="350" r:id="rId6"/>
    <p:sldId id="355" r:id="rId7"/>
    <p:sldId id="266" r:id="rId8"/>
    <p:sldId id="302" r:id="rId9"/>
    <p:sldId id="349" r:id="rId10"/>
    <p:sldId id="303" r:id="rId11"/>
    <p:sldId id="293" r:id="rId12"/>
    <p:sldId id="317" r:id="rId13"/>
    <p:sldId id="318" r:id="rId14"/>
    <p:sldId id="273" r:id="rId15"/>
    <p:sldId id="320" r:id="rId16"/>
    <p:sldId id="321" r:id="rId17"/>
    <p:sldId id="324" r:id="rId18"/>
    <p:sldId id="325" r:id="rId19"/>
    <p:sldId id="326" r:id="rId20"/>
    <p:sldId id="327" r:id="rId21"/>
    <p:sldId id="315" r:id="rId22"/>
    <p:sldId id="328" r:id="rId23"/>
    <p:sldId id="329" r:id="rId24"/>
    <p:sldId id="330" r:id="rId25"/>
    <p:sldId id="331" r:id="rId26"/>
    <p:sldId id="332" r:id="rId27"/>
    <p:sldId id="333" r:id="rId28"/>
    <p:sldId id="287" r:id="rId29"/>
    <p:sldId id="335" r:id="rId30"/>
    <p:sldId id="304" r:id="rId31"/>
    <p:sldId id="336" r:id="rId32"/>
    <p:sldId id="338" r:id="rId33"/>
    <p:sldId id="339" r:id="rId34"/>
    <p:sldId id="340" r:id="rId35"/>
    <p:sldId id="342" r:id="rId36"/>
    <p:sldId id="343" r:id="rId37"/>
    <p:sldId id="341" r:id="rId38"/>
    <p:sldId id="344" r:id="rId39"/>
    <p:sldId id="345" r:id="rId40"/>
    <p:sldId id="351" r:id="rId41"/>
    <p:sldId id="353" r:id="rId42"/>
    <p:sldId id="354" r:id="rId43"/>
    <p:sldId id="312" r:id="rId4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6C189E3-295B-4D02-8A27-96DCEC7B4A32}">
          <p14:sldIdLst>
            <p14:sldId id="256"/>
            <p14:sldId id="300"/>
            <p14:sldId id="301"/>
            <p14:sldId id="350"/>
            <p14:sldId id="355"/>
            <p14:sldId id="266"/>
            <p14:sldId id="302"/>
            <p14:sldId id="349"/>
            <p14:sldId id="303"/>
            <p14:sldId id="293"/>
            <p14:sldId id="317"/>
            <p14:sldId id="318"/>
            <p14:sldId id="273"/>
            <p14:sldId id="320"/>
            <p14:sldId id="321"/>
            <p14:sldId id="324"/>
            <p14:sldId id="325"/>
            <p14:sldId id="326"/>
            <p14:sldId id="327"/>
            <p14:sldId id="315"/>
            <p14:sldId id="328"/>
            <p14:sldId id="329"/>
            <p14:sldId id="330"/>
            <p14:sldId id="331"/>
            <p14:sldId id="332"/>
            <p14:sldId id="333"/>
            <p14:sldId id="287"/>
            <p14:sldId id="335"/>
            <p14:sldId id="304"/>
            <p14:sldId id="336"/>
            <p14:sldId id="338"/>
            <p14:sldId id="339"/>
            <p14:sldId id="340"/>
            <p14:sldId id="342"/>
            <p14:sldId id="343"/>
            <p14:sldId id="341"/>
            <p14:sldId id="344"/>
            <p14:sldId id="345"/>
            <p14:sldId id="351"/>
            <p14:sldId id="353"/>
            <p14:sldId id="354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10CF9B"/>
    <a:srgbClr val="1FA7EE"/>
    <a:srgbClr val="127D92"/>
    <a:srgbClr val="800080"/>
    <a:srgbClr val="FF9933"/>
    <a:srgbClr val="B02A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3431F-CFE7-4DF0-A695-BC484FD6EBEC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95EC8-F177-4310-B23A-771E6CCD2D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571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d5ae0ea7f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d5ae0ea7f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d5d11188d4_2_18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d5d11188d4_2_18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407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d5d11188d4_2_18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d5d11188d4_2_18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226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d5d11188d4_2_18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d5d11188d4_2_18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009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d5d11188d4_2_18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d5d11188d4_2_18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249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d5e392a545_15_1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5" name="Google Shape;1505;gd5e392a545_15_1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d5ae0ea7fa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d5ae0ea7fa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570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6" name="Google Shape;2736;gd5e392a545_15_1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7" name="Google Shape;2737;gd5e392a545_15_1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d5ae0ea7fa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d5ae0ea7fa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408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d5d11188d4_2_18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d5d11188d4_2_18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974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d5ae0ea7fa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d5ae0ea7fa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d5ae0ea7fa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d5ae0ea7fa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46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d5d11188d4_2_18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d5d11188d4_2_18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659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d5ae0ea7fa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d5ae0ea7fa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598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gd5e392a545_8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3" name="Google Shape;2273;gd5e392a545_8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d5d11188d4_2_18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d5d11188d4_2_18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templates/" TargetMode="Externa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 : pas de barre supérieu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8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948800" y="507067"/>
            <a:ext cx="102944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948967" y="1558000"/>
            <a:ext cx="10294400" cy="4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Ubuntu"/>
              <a:buAutoNum type="arabicPeriod"/>
              <a:defRPr sz="1600">
                <a:latin typeface="Ubuntu"/>
                <a:ea typeface="Ubuntu"/>
                <a:cs typeface="Ubuntu"/>
                <a:sym typeface="Ubuntu"/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>
            <a:off x="11518588" y="305829"/>
            <a:ext cx="367699" cy="367699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2" y="0"/>
                </a:moveTo>
                <a:cubicBezTo>
                  <a:pt x="712" y="0"/>
                  <a:pt x="0" y="712"/>
                  <a:pt x="0" y="1602"/>
                </a:cubicBezTo>
                <a:cubicBezTo>
                  <a:pt x="0" y="2492"/>
                  <a:pt x="712" y="3204"/>
                  <a:pt x="1602" y="3204"/>
                </a:cubicBezTo>
                <a:cubicBezTo>
                  <a:pt x="2492" y="3204"/>
                  <a:pt x="3204" y="2492"/>
                  <a:pt x="3204" y="1602"/>
                </a:cubicBezTo>
                <a:cubicBezTo>
                  <a:pt x="3204" y="712"/>
                  <a:pt x="2492" y="0"/>
                  <a:pt x="160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4"/>
          <p:cNvSpPr/>
          <p:nvPr/>
        </p:nvSpPr>
        <p:spPr>
          <a:xfrm>
            <a:off x="11927015" y="101616"/>
            <a:ext cx="163371" cy="163485"/>
          </a:xfrm>
          <a:custGeom>
            <a:avLst/>
            <a:gdLst/>
            <a:ahLst/>
            <a:cxnLst/>
            <a:rect l="l" t="t" r="r" b="b"/>
            <a:pathLst>
              <a:path w="1424" h="1425" extrusionOk="0">
                <a:moveTo>
                  <a:pt x="712" y="0"/>
                </a:moveTo>
                <a:cubicBezTo>
                  <a:pt x="356" y="0"/>
                  <a:pt x="0" y="264"/>
                  <a:pt x="0" y="712"/>
                </a:cubicBezTo>
                <a:cubicBezTo>
                  <a:pt x="0" y="1068"/>
                  <a:pt x="356" y="1424"/>
                  <a:pt x="712" y="1424"/>
                </a:cubicBezTo>
                <a:cubicBezTo>
                  <a:pt x="1161" y="1424"/>
                  <a:pt x="1424" y="1068"/>
                  <a:pt x="1424" y="712"/>
                </a:cubicBezTo>
                <a:cubicBezTo>
                  <a:pt x="1424" y="264"/>
                  <a:pt x="1161" y="0"/>
                  <a:pt x="7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4"/>
          <p:cNvSpPr/>
          <p:nvPr/>
        </p:nvSpPr>
        <p:spPr>
          <a:xfrm>
            <a:off x="9690830" y="131789"/>
            <a:ext cx="163485" cy="174155"/>
          </a:xfrm>
          <a:custGeom>
            <a:avLst/>
            <a:gdLst/>
            <a:ahLst/>
            <a:cxnLst/>
            <a:rect l="l" t="t" r="r" b="b"/>
            <a:pathLst>
              <a:path w="1425" h="1518" extrusionOk="0">
                <a:moveTo>
                  <a:pt x="712" y="1"/>
                </a:moveTo>
                <a:cubicBezTo>
                  <a:pt x="356" y="1"/>
                  <a:pt x="0" y="357"/>
                  <a:pt x="0" y="805"/>
                </a:cubicBezTo>
                <a:cubicBezTo>
                  <a:pt x="0" y="1161"/>
                  <a:pt x="356" y="1517"/>
                  <a:pt x="712" y="1517"/>
                </a:cubicBezTo>
                <a:cubicBezTo>
                  <a:pt x="1154" y="1517"/>
                  <a:pt x="1424" y="1161"/>
                  <a:pt x="1424" y="805"/>
                </a:cubicBezTo>
                <a:cubicBezTo>
                  <a:pt x="1424" y="357"/>
                  <a:pt x="1154" y="1"/>
                  <a:pt x="7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4"/>
          <p:cNvSpPr/>
          <p:nvPr/>
        </p:nvSpPr>
        <p:spPr>
          <a:xfrm>
            <a:off x="9425352" y="407936"/>
            <a:ext cx="163485" cy="163485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2" y="0"/>
                </a:moveTo>
                <a:cubicBezTo>
                  <a:pt x="264" y="0"/>
                  <a:pt x="0" y="264"/>
                  <a:pt x="0" y="712"/>
                </a:cubicBezTo>
                <a:cubicBezTo>
                  <a:pt x="0" y="1154"/>
                  <a:pt x="264" y="1424"/>
                  <a:pt x="712" y="1424"/>
                </a:cubicBezTo>
                <a:cubicBezTo>
                  <a:pt x="1068" y="1424"/>
                  <a:pt x="1424" y="1154"/>
                  <a:pt x="1424" y="712"/>
                </a:cubicBezTo>
                <a:cubicBezTo>
                  <a:pt x="1424" y="264"/>
                  <a:pt x="1068" y="0"/>
                  <a:pt x="7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4"/>
          <p:cNvSpPr/>
          <p:nvPr/>
        </p:nvSpPr>
        <p:spPr>
          <a:xfrm>
            <a:off x="9149205" y="673414"/>
            <a:ext cx="174155" cy="173237"/>
          </a:xfrm>
          <a:custGeom>
            <a:avLst/>
            <a:gdLst/>
            <a:ahLst/>
            <a:cxnLst/>
            <a:rect l="l" t="t" r="r" b="b"/>
            <a:pathLst>
              <a:path w="1518" h="1510" extrusionOk="0">
                <a:moveTo>
                  <a:pt x="713" y="0"/>
                </a:moveTo>
                <a:cubicBezTo>
                  <a:pt x="357" y="0"/>
                  <a:pt x="1" y="356"/>
                  <a:pt x="1" y="712"/>
                </a:cubicBezTo>
                <a:cubicBezTo>
                  <a:pt x="1" y="1154"/>
                  <a:pt x="357" y="1510"/>
                  <a:pt x="713" y="1510"/>
                </a:cubicBezTo>
                <a:cubicBezTo>
                  <a:pt x="1161" y="1510"/>
                  <a:pt x="1517" y="1154"/>
                  <a:pt x="1517" y="712"/>
                </a:cubicBezTo>
                <a:cubicBezTo>
                  <a:pt x="1517" y="356"/>
                  <a:pt x="1161" y="0"/>
                  <a:pt x="7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4"/>
          <p:cNvSpPr/>
          <p:nvPr/>
        </p:nvSpPr>
        <p:spPr>
          <a:xfrm>
            <a:off x="8964400" y="472623"/>
            <a:ext cx="1490873" cy="1488349"/>
          </a:xfrm>
          <a:custGeom>
            <a:avLst/>
            <a:gdLst/>
            <a:ahLst/>
            <a:cxnLst/>
            <a:rect l="l" t="t" r="r" b="b"/>
            <a:pathLst>
              <a:path w="12995" h="12973" extrusionOk="0">
                <a:moveTo>
                  <a:pt x="12774" y="1"/>
                </a:moveTo>
                <a:cubicBezTo>
                  <a:pt x="12729" y="1"/>
                  <a:pt x="12685" y="22"/>
                  <a:pt x="12639" y="65"/>
                </a:cubicBezTo>
                <a:lnTo>
                  <a:pt x="93" y="12702"/>
                </a:lnTo>
                <a:cubicBezTo>
                  <a:pt x="1" y="12702"/>
                  <a:pt x="1" y="12880"/>
                  <a:pt x="93" y="12880"/>
                </a:cubicBezTo>
                <a:cubicBezTo>
                  <a:pt x="93" y="12973"/>
                  <a:pt x="93" y="12973"/>
                  <a:pt x="179" y="12973"/>
                </a:cubicBezTo>
                <a:cubicBezTo>
                  <a:pt x="271" y="12973"/>
                  <a:pt x="271" y="12973"/>
                  <a:pt x="271" y="12880"/>
                </a:cubicBezTo>
                <a:lnTo>
                  <a:pt x="12909" y="335"/>
                </a:lnTo>
                <a:cubicBezTo>
                  <a:pt x="12995" y="243"/>
                  <a:pt x="12995" y="157"/>
                  <a:pt x="12909" y="65"/>
                </a:cubicBezTo>
                <a:cubicBezTo>
                  <a:pt x="12863" y="22"/>
                  <a:pt x="12818" y="1"/>
                  <a:pt x="127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4"/>
          <p:cNvSpPr/>
          <p:nvPr/>
        </p:nvSpPr>
        <p:spPr>
          <a:xfrm>
            <a:off x="9689817" y="-27929"/>
            <a:ext cx="1480204" cy="1478368"/>
          </a:xfrm>
          <a:custGeom>
            <a:avLst/>
            <a:gdLst/>
            <a:ahLst/>
            <a:cxnLst/>
            <a:rect l="l" t="t" r="r" b="b"/>
            <a:pathLst>
              <a:path w="12902" h="12886" extrusionOk="0">
                <a:moveTo>
                  <a:pt x="12770" y="1"/>
                </a:moveTo>
                <a:cubicBezTo>
                  <a:pt x="12725" y="1"/>
                  <a:pt x="12681" y="24"/>
                  <a:pt x="12638" y="70"/>
                </a:cubicBezTo>
                <a:lnTo>
                  <a:pt x="0" y="12615"/>
                </a:lnTo>
                <a:lnTo>
                  <a:pt x="0" y="12886"/>
                </a:lnTo>
                <a:lnTo>
                  <a:pt x="264" y="12886"/>
                </a:lnTo>
                <a:lnTo>
                  <a:pt x="12901" y="248"/>
                </a:lnTo>
                <a:lnTo>
                  <a:pt x="12901" y="70"/>
                </a:lnTo>
                <a:cubicBezTo>
                  <a:pt x="12859" y="24"/>
                  <a:pt x="12814" y="1"/>
                  <a:pt x="127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4"/>
          <p:cNvSpPr/>
          <p:nvPr/>
        </p:nvSpPr>
        <p:spPr>
          <a:xfrm>
            <a:off x="164321" y="6322896"/>
            <a:ext cx="367699" cy="367699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2" y="0"/>
                </a:moveTo>
                <a:cubicBezTo>
                  <a:pt x="712" y="0"/>
                  <a:pt x="0" y="712"/>
                  <a:pt x="0" y="1602"/>
                </a:cubicBezTo>
                <a:cubicBezTo>
                  <a:pt x="0" y="2492"/>
                  <a:pt x="712" y="3204"/>
                  <a:pt x="1602" y="3204"/>
                </a:cubicBezTo>
                <a:cubicBezTo>
                  <a:pt x="2492" y="3204"/>
                  <a:pt x="3204" y="2492"/>
                  <a:pt x="3204" y="1602"/>
                </a:cubicBezTo>
                <a:cubicBezTo>
                  <a:pt x="3204" y="712"/>
                  <a:pt x="2492" y="0"/>
                  <a:pt x="160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4"/>
          <p:cNvSpPr/>
          <p:nvPr/>
        </p:nvSpPr>
        <p:spPr>
          <a:xfrm>
            <a:off x="572748" y="6118683"/>
            <a:ext cx="163371" cy="163485"/>
          </a:xfrm>
          <a:custGeom>
            <a:avLst/>
            <a:gdLst/>
            <a:ahLst/>
            <a:cxnLst/>
            <a:rect l="l" t="t" r="r" b="b"/>
            <a:pathLst>
              <a:path w="1424" h="1425" extrusionOk="0">
                <a:moveTo>
                  <a:pt x="712" y="0"/>
                </a:moveTo>
                <a:cubicBezTo>
                  <a:pt x="356" y="0"/>
                  <a:pt x="0" y="264"/>
                  <a:pt x="0" y="712"/>
                </a:cubicBezTo>
                <a:cubicBezTo>
                  <a:pt x="0" y="1068"/>
                  <a:pt x="356" y="1424"/>
                  <a:pt x="712" y="1424"/>
                </a:cubicBezTo>
                <a:cubicBezTo>
                  <a:pt x="1161" y="1424"/>
                  <a:pt x="1424" y="1068"/>
                  <a:pt x="1424" y="712"/>
                </a:cubicBezTo>
                <a:cubicBezTo>
                  <a:pt x="1424" y="264"/>
                  <a:pt x="1161" y="0"/>
                  <a:pt x="7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630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>
            <a:spLocks noGrp="1"/>
          </p:cNvSpPr>
          <p:nvPr>
            <p:ph type="body" idx="1"/>
          </p:nvPr>
        </p:nvSpPr>
        <p:spPr>
          <a:xfrm>
            <a:off x="4664351" y="2218227"/>
            <a:ext cx="4530400" cy="13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33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body" idx="2"/>
          </p:nvPr>
        </p:nvSpPr>
        <p:spPr>
          <a:xfrm>
            <a:off x="4664351" y="4513340"/>
            <a:ext cx="4530400" cy="12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33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title"/>
          </p:nvPr>
        </p:nvSpPr>
        <p:spPr>
          <a:xfrm>
            <a:off x="948800" y="507067"/>
            <a:ext cx="102944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10409902" y="4518564"/>
            <a:ext cx="1960564" cy="2366352"/>
          </a:xfrm>
          <a:custGeom>
            <a:avLst/>
            <a:gdLst/>
            <a:ahLst/>
            <a:cxnLst/>
            <a:rect l="l" t="t" r="r" b="b"/>
            <a:pathLst>
              <a:path w="17089" h="20626" extrusionOk="0">
                <a:moveTo>
                  <a:pt x="16864" y="1"/>
                </a:moveTo>
                <a:cubicBezTo>
                  <a:pt x="16819" y="1"/>
                  <a:pt x="16775" y="24"/>
                  <a:pt x="16732" y="70"/>
                </a:cubicBezTo>
                <a:lnTo>
                  <a:pt x="1069" y="15734"/>
                </a:lnTo>
                <a:cubicBezTo>
                  <a:pt x="1" y="16887"/>
                  <a:pt x="1" y="18667"/>
                  <a:pt x="1069" y="19735"/>
                </a:cubicBezTo>
                <a:cubicBezTo>
                  <a:pt x="1603" y="20269"/>
                  <a:pt x="2315" y="20625"/>
                  <a:pt x="3112" y="20625"/>
                </a:cubicBezTo>
                <a:cubicBezTo>
                  <a:pt x="3824" y="20625"/>
                  <a:pt x="4536" y="20269"/>
                  <a:pt x="5070" y="19735"/>
                </a:cubicBezTo>
                <a:lnTo>
                  <a:pt x="16996" y="7902"/>
                </a:lnTo>
                <a:cubicBezTo>
                  <a:pt x="17088" y="7810"/>
                  <a:pt x="17088" y="7724"/>
                  <a:pt x="16996" y="7632"/>
                </a:cubicBezTo>
                <a:cubicBezTo>
                  <a:pt x="16953" y="7589"/>
                  <a:pt x="16908" y="7567"/>
                  <a:pt x="16864" y="7567"/>
                </a:cubicBezTo>
                <a:cubicBezTo>
                  <a:pt x="16819" y="7567"/>
                  <a:pt x="16775" y="7589"/>
                  <a:pt x="16732" y="7632"/>
                </a:cubicBezTo>
                <a:lnTo>
                  <a:pt x="4892" y="19472"/>
                </a:lnTo>
                <a:cubicBezTo>
                  <a:pt x="4358" y="20006"/>
                  <a:pt x="3738" y="20269"/>
                  <a:pt x="3112" y="20269"/>
                </a:cubicBezTo>
                <a:cubicBezTo>
                  <a:pt x="2400" y="20269"/>
                  <a:pt x="1781" y="20006"/>
                  <a:pt x="1332" y="19472"/>
                </a:cubicBezTo>
                <a:cubicBezTo>
                  <a:pt x="357" y="18582"/>
                  <a:pt x="357" y="16980"/>
                  <a:pt x="1332" y="15997"/>
                </a:cubicBezTo>
                <a:lnTo>
                  <a:pt x="16996" y="334"/>
                </a:lnTo>
                <a:cubicBezTo>
                  <a:pt x="17088" y="248"/>
                  <a:pt x="17088" y="156"/>
                  <a:pt x="16996" y="70"/>
                </a:cubicBezTo>
                <a:cubicBezTo>
                  <a:pt x="16953" y="24"/>
                  <a:pt x="16908" y="1"/>
                  <a:pt x="168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5"/>
          <p:cNvSpPr/>
          <p:nvPr/>
        </p:nvSpPr>
        <p:spPr>
          <a:xfrm>
            <a:off x="11002120" y="4608280"/>
            <a:ext cx="551491" cy="551491"/>
          </a:xfrm>
          <a:custGeom>
            <a:avLst/>
            <a:gdLst/>
            <a:ahLst/>
            <a:cxnLst/>
            <a:rect l="l" t="t" r="r" b="b"/>
            <a:pathLst>
              <a:path w="4807" h="4807" extrusionOk="0">
                <a:moveTo>
                  <a:pt x="2400" y="0"/>
                </a:moveTo>
                <a:cubicBezTo>
                  <a:pt x="1068" y="0"/>
                  <a:pt x="0" y="1154"/>
                  <a:pt x="0" y="2400"/>
                </a:cubicBezTo>
                <a:cubicBezTo>
                  <a:pt x="0" y="3738"/>
                  <a:pt x="1068" y="4806"/>
                  <a:pt x="2400" y="4806"/>
                </a:cubicBezTo>
                <a:cubicBezTo>
                  <a:pt x="3738" y="4806"/>
                  <a:pt x="4806" y="3738"/>
                  <a:pt x="4806" y="2400"/>
                </a:cubicBezTo>
                <a:cubicBezTo>
                  <a:pt x="4806" y="2314"/>
                  <a:pt x="4714" y="2222"/>
                  <a:pt x="4628" y="2222"/>
                </a:cubicBezTo>
                <a:cubicBezTo>
                  <a:pt x="4536" y="2222"/>
                  <a:pt x="4450" y="2314"/>
                  <a:pt x="4450" y="2400"/>
                </a:cubicBezTo>
                <a:cubicBezTo>
                  <a:pt x="4450" y="3560"/>
                  <a:pt x="3560" y="4450"/>
                  <a:pt x="2400" y="4450"/>
                </a:cubicBezTo>
                <a:cubicBezTo>
                  <a:pt x="1332" y="4450"/>
                  <a:pt x="356" y="3560"/>
                  <a:pt x="356" y="2400"/>
                </a:cubicBezTo>
                <a:cubicBezTo>
                  <a:pt x="356" y="1332"/>
                  <a:pt x="1332" y="356"/>
                  <a:pt x="2400" y="356"/>
                </a:cubicBezTo>
                <a:cubicBezTo>
                  <a:pt x="2492" y="356"/>
                  <a:pt x="2578" y="356"/>
                  <a:pt x="2578" y="178"/>
                </a:cubicBezTo>
                <a:cubicBezTo>
                  <a:pt x="2578" y="86"/>
                  <a:pt x="2492" y="0"/>
                  <a:pt x="24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5"/>
          <p:cNvSpPr/>
          <p:nvPr/>
        </p:nvSpPr>
        <p:spPr>
          <a:xfrm>
            <a:off x="11685777" y="3558876"/>
            <a:ext cx="684689" cy="865728"/>
          </a:xfrm>
          <a:custGeom>
            <a:avLst/>
            <a:gdLst/>
            <a:ahLst/>
            <a:cxnLst/>
            <a:rect l="l" t="t" r="r" b="b"/>
            <a:pathLst>
              <a:path w="5968" h="7546" extrusionOk="0">
                <a:moveTo>
                  <a:pt x="5743" y="0"/>
                </a:moveTo>
                <a:cubicBezTo>
                  <a:pt x="5698" y="0"/>
                  <a:pt x="5654" y="23"/>
                  <a:pt x="5611" y="70"/>
                </a:cubicBezTo>
                <a:lnTo>
                  <a:pt x="357" y="5317"/>
                </a:lnTo>
                <a:cubicBezTo>
                  <a:pt x="93" y="5495"/>
                  <a:pt x="1" y="5851"/>
                  <a:pt x="1" y="6207"/>
                </a:cubicBezTo>
                <a:cubicBezTo>
                  <a:pt x="1" y="6563"/>
                  <a:pt x="93" y="6919"/>
                  <a:pt x="357" y="7097"/>
                </a:cubicBezTo>
                <a:cubicBezTo>
                  <a:pt x="627" y="7367"/>
                  <a:pt x="983" y="7545"/>
                  <a:pt x="1247" y="7545"/>
                </a:cubicBezTo>
                <a:cubicBezTo>
                  <a:pt x="1603" y="7545"/>
                  <a:pt x="1959" y="7367"/>
                  <a:pt x="2229" y="7097"/>
                </a:cubicBezTo>
                <a:lnTo>
                  <a:pt x="5875" y="3451"/>
                </a:lnTo>
                <a:cubicBezTo>
                  <a:pt x="5967" y="3451"/>
                  <a:pt x="5967" y="3273"/>
                  <a:pt x="5875" y="3273"/>
                </a:cubicBezTo>
                <a:cubicBezTo>
                  <a:pt x="5832" y="3227"/>
                  <a:pt x="5787" y="3204"/>
                  <a:pt x="5743" y="3204"/>
                </a:cubicBezTo>
                <a:cubicBezTo>
                  <a:pt x="5698" y="3204"/>
                  <a:pt x="5654" y="3227"/>
                  <a:pt x="5611" y="3273"/>
                </a:cubicBezTo>
                <a:lnTo>
                  <a:pt x="1959" y="6919"/>
                </a:lnTo>
                <a:cubicBezTo>
                  <a:pt x="1781" y="7097"/>
                  <a:pt x="1537" y="7186"/>
                  <a:pt x="1293" y="7186"/>
                </a:cubicBezTo>
                <a:cubicBezTo>
                  <a:pt x="1049" y="7186"/>
                  <a:pt x="805" y="7097"/>
                  <a:pt x="627" y="6919"/>
                </a:cubicBezTo>
                <a:cubicBezTo>
                  <a:pt x="271" y="6477"/>
                  <a:pt x="271" y="5943"/>
                  <a:pt x="627" y="5495"/>
                </a:cubicBezTo>
                <a:lnTo>
                  <a:pt x="5875" y="333"/>
                </a:lnTo>
                <a:cubicBezTo>
                  <a:pt x="5967" y="248"/>
                  <a:pt x="5967" y="155"/>
                  <a:pt x="5875" y="70"/>
                </a:cubicBezTo>
                <a:cubicBezTo>
                  <a:pt x="5832" y="23"/>
                  <a:pt x="5787" y="0"/>
                  <a:pt x="57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5"/>
          <p:cNvSpPr/>
          <p:nvPr/>
        </p:nvSpPr>
        <p:spPr>
          <a:xfrm>
            <a:off x="8857994" y="5197632"/>
            <a:ext cx="1704724" cy="1687629"/>
          </a:xfrm>
          <a:custGeom>
            <a:avLst/>
            <a:gdLst/>
            <a:ahLst/>
            <a:cxnLst/>
            <a:rect l="l" t="t" r="r" b="b"/>
            <a:pathLst>
              <a:path w="14859" h="14710" extrusionOk="0">
                <a:moveTo>
                  <a:pt x="13926" y="0"/>
                </a:moveTo>
                <a:cubicBezTo>
                  <a:pt x="13727" y="0"/>
                  <a:pt x="13528" y="68"/>
                  <a:pt x="13350" y="203"/>
                </a:cubicBezTo>
                <a:lnTo>
                  <a:pt x="263" y="13282"/>
                </a:lnTo>
                <a:cubicBezTo>
                  <a:pt x="0" y="13638"/>
                  <a:pt x="0" y="14087"/>
                  <a:pt x="263" y="14443"/>
                </a:cubicBezTo>
                <a:cubicBezTo>
                  <a:pt x="441" y="14621"/>
                  <a:pt x="664" y="14710"/>
                  <a:pt x="876" y="14710"/>
                </a:cubicBezTo>
                <a:cubicBezTo>
                  <a:pt x="1088" y="14710"/>
                  <a:pt x="1289" y="14621"/>
                  <a:pt x="1424" y="14443"/>
                </a:cubicBezTo>
                <a:lnTo>
                  <a:pt x="14503" y="1357"/>
                </a:lnTo>
                <a:cubicBezTo>
                  <a:pt x="14859" y="1093"/>
                  <a:pt x="14859" y="559"/>
                  <a:pt x="14503" y="203"/>
                </a:cubicBezTo>
                <a:cubicBezTo>
                  <a:pt x="14325" y="68"/>
                  <a:pt x="14126" y="0"/>
                  <a:pt x="13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5"/>
          <p:cNvSpPr/>
          <p:nvPr/>
        </p:nvSpPr>
        <p:spPr>
          <a:xfrm>
            <a:off x="10736643" y="6323559"/>
            <a:ext cx="265592" cy="245171"/>
          </a:xfrm>
          <a:custGeom>
            <a:avLst/>
            <a:gdLst/>
            <a:ahLst/>
            <a:cxnLst/>
            <a:rect l="l" t="t" r="r" b="b"/>
            <a:pathLst>
              <a:path w="2315" h="2137" extrusionOk="0">
                <a:moveTo>
                  <a:pt x="1154" y="357"/>
                </a:moveTo>
                <a:cubicBezTo>
                  <a:pt x="1332" y="357"/>
                  <a:pt x="1510" y="442"/>
                  <a:pt x="1688" y="620"/>
                </a:cubicBezTo>
                <a:cubicBezTo>
                  <a:pt x="1780" y="713"/>
                  <a:pt x="1866" y="891"/>
                  <a:pt x="1866" y="1069"/>
                </a:cubicBezTo>
                <a:cubicBezTo>
                  <a:pt x="1866" y="1247"/>
                  <a:pt x="1780" y="1425"/>
                  <a:pt x="1688" y="1603"/>
                </a:cubicBezTo>
                <a:cubicBezTo>
                  <a:pt x="1510" y="1688"/>
                  <a:pt x="1332" y="1781"/>
                  <a:pt x="1154" y="1781"/>
                </a:cubicBezTo>
                <a:cubicBezTo>
                  <a:pt x="976" y="1781"/>
                  <a:pt x="798" y="1688"/>
                  <a:pt x="712" y="1603"/>
                </a:cubicBezTo>
                <a:cubicBezTo>
                  <a:pt x="534" y="1425"/>
                  <a:pt x="442" y="1247"/>
                  <a:pt x="442" y="1069"/>
                </a:cubicBezTo>
                <a:cubicBezTo>
                  <a:pt x="442" y="891"/>
                  <a:pt x="534" y="713"/>
                  <a:pt x="712" y="620"/>
                </a:cubicBezTo>
                <a:cubicBezTo>
                  <a:pt x="798" y="442"/>
                  <a:pt x="976" y="357"/>
                  <a:pt x="1154" y="357"/>
                </a:cubicBezTo>
                <a:close/>
                <a:moveTo>
                  <a:pt x="1154" y="1"/>
                </a:moveTo>
                <a:cubicBezTo>
                  <a:pt x="890" y="1"/>
                  <a:pt x="620" y="179"/>
                  <a:pt x="442" y="357"/>
                </a:cubicBezTo>
                <a:cubicBezTo>
                  <a:pt x="0" y="713"/>
                  <a:pt x="0" y="1425"/>
                  <a:pt x="442" y="1781"/>
                </a:cubicBezTo>
                <a:cubicBezTo>
                  <a:pt x="620" y="2044"/>
                  <a:pt x="890" y="2137"/>
                  <a:pt x="1154" y="2137"/>
                </a:cubicBezTo>
                <a:cubicBezTo>
                  <a:pt x="1424" y="2137"/>
                  <a:pt x="1688" y="2044"/>
                  <a:pt x="1958" y="1781"/>
                </a:cubicBezTo>
                <a:cubicBezTo>
                  <a:pt x="2314" y="1425"/>
                  <a:pt x="2314" y="713"/>
                  <a:pt x="1958" y="357"/>
                </a:cubicBezTo>
                <a:cubicBezTo>
                  <a:pt x="1688" y="179"/>
                  <a:pt x="1424" y="1"/>
                  <a:pt x="115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5"/>
          <p:cNvSpPr/>
          <p:nvPr/>
        </p:nvSpPr>
        <p:spPr>
          <a:xfrm>
            <a:off x="11042963" y="6019534"/>
            <a:ext cx="254923" cy="242876"/>
          </a:xfrm>
          <a:custGeom>
            <a:avLst/>
            <a:gdLst/>
            <a:ahLst/>
            <a:cxnLst/>
            <a:rect l="l" t="t" r="r" b="b"/>
            <a:pathLst>
              <a:path w="2222" h="2117" extrusionOk="0">
                <a:moveTo>
                  <a:pt x="1154" y="337"/>
                </a:moveTo>
                <a:cubicBezTo>
                  <a:pt x="1332" y="337"/>
                  <a:pt x="1510" y="422"/>
                  <a:pt x="1688" y="515"/>
                </a:cubicBezTo>
                <a:cubicBezTo>
                  <a:pt x="1780" y="693"/>
                  <a:pt x="1866" y="871"/>
                  <a:pt x="1866" y="1049"/>
                </a:cubicBezTo>
                <a:cubicBezTo>
                  <a:pt x="1866" y="1227"/>
                  <a:pt x="1780" y="1405"/>
                  <a:pt x="1688" y="1583"/>
                </a:cubicBezTo>
                <a:cubicBezTo>
                  <a:pt x="1556" y="1715"/>
                  <a:pt x="1378" y="1780"/>
                  <a:pt x="1200" y="1780"/>
                </a:cubicBezTo>
                <a:cubicBezTo>
                  <a:pt x="1022" y="1780"/>
                  <a:pt x="844" y="1715"/>
                  <a:pt x="712" y="1583"/>
                </a:cubicBezTo>
                <a:cubicBezTo>
                  <a:pt x="534" y="1405"/>
                  <a:pt x="534" y="1227"/>
                  <a:pt x="534" y="1049"/>
                </a:cubicBezTo>
                <a:cubicBezTo>
                  <a:pt x="534" y="871"/>
                  <a:pt x="534" y="693"/>
                  <a:pt x="712" y="515"/>
                </a:cubicBezTo>
                <a:cubicBezTo>
                  <a:pt x="798" y="422"/>
                  <a:pt x="976" y="337"/>
                  <a:pt x="1154" y="337"/>
                </a:cubicBezTo>
                <a:close/>
                <a:moveTo>
                  <a:pt x="1200" y="0"/>
                </a:moveTo>
                <a:cubicBezTo>
                  <a:pt x="933" y="0"/>
                  <a:pt x="666" y="113"/>
                  <a:pt x="442" y="337"/>
                </a:cubicBezTo>
                <a:cubicBezTo>
                  <a:pt x="0" y="693"/>
                  <a:pt x="0" y="1405"/>
                  <a:pt x="442" y="1761"/>
                </a:cubicBezTo>
                <a:cubicBezTo>
                  <a:pt x="620" y="2024"/>
                  <a:pt x="890" y="2117"/>
                  <a:pt x="1154" y="2117"/>
                </a:cubicBezTo>
                <a:cubicBezTo>
                  <a:pt x="1424" y="2117"/>
                  <a:pt x="1688" y="2024"/>
                  <a:pt x="1958" y="1761"/>
                </a:cubicBezTo>
                <a:cubicBezTo>
                  <a:pt x="2136" y="1583"/>
                  <a:pt x="2222" y="1312"/>
                  <a:pt x="2222" y="1049"/>
                </a:cubicBezTo>
                <a:cubicBezTo>
                  <a:pt x="2222" y="778"/>
                  <a:pt x="2136" y="515"/>
                  <a:pt x="1958" y="337"/>
                </a:cubicBezTo>
                <a:cubicBezTo>
                  <a:pt x="1734" y="113"/>
                  <a:pt x="1467" y="0"/>
                  <a:pt x="12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5"/>
          <p:cNvSpPr/>
          <p:nvPr/>
        </p:nvSpPr>
        <p:spPr>
          <a:xfrm>
            <a:off x="11359035" y="5713214"/>
            <a:ext cx="255840" cy="242876"/>
          </a:xfrm>
          <a:custGeom>
            <a:avLst/>
            <a:gdLst/>
            <a:ahLst/>
            <a:cxnLst/>
            <a:rect l="l" t="t" r="r" b="b"/>
            <a:pathLst>
              <a:path w="2230" h="2117" extrusionOk="0">
                <a:moveTo>
                  <a:pt x="1161" y="337"/>
                </a:moveTo>
                <a:cubicBezTo>
                  <a:pt x="1339" y="337"/>
                  <a:pt x="1517" y="422"/>
                  <a:pt x="1603" y="515"/>
                </a:cubicBezTo>
                <a:cubicBezTo>
                  <a:pt x="1873" y="778"/>
                  <a:pt x="1873" y="1227"/>
                  <a:pt x="1603" y="1490"/>
                </a:cubicBezTo>
                <a:cubicBezTo>
                  <a:pt x="1517" y="1668"/>
                  <a:pt x="1339" y="1761"/>
                  <a:pt x="1161" y="1761"/>
                </a:cubicBezTo>
                <a:cubicBezTo>
                  <a:pt x="891" y="1761"/>
                  <a:pt x="713" y="1668"/>
                  <a:pt x="627" y="1490"/>
                </a:cubicBezTo>
                <a:cubicBezTo>
                  <a:pt x="357" y="1227"/>
                  <a:pt x="357" y="778"/>
                  <a:pt x="627" y="515"/>
                </a:cubicBezTo>
                <a:cubicBezTo>
                  <a:pt x="713" y="422"/>
                  <a:pt x="891" y="337"/>
                  <a:pt x="1161" y="337"/>
                </a:cubicBezTo>
                <a:close/>
                <a:moveTo>
                  <a:pt x="1115" y="1"/>
                </a:moveTo>
                <a:cubicBezTo>
                  <a:pt x="848" y="1"/>
                  <a:pt x="581" y="113"/>
                  <a:pt x="357" y="337"/>
                </a:cubicBezTo>
                <a:cubicBezTo>
                  <a:pt x="1" y="693"/>
                  <a:pt x="1" y="1405"/>
                  <a:pt x="357" y="1761"/>
                </a:cubicBezTo>
                <a:cubicBezTo>
                  <a:pt x="535" y="2024"/>
                  <a:pt x="805" y="2117"/>
                  <a:pt x="1161" y="2117"/>
                </a:cubicBezTo>
                <a:cubicBezTo>
                  <a:pt x="1425" y="2117"/>
                  <a:pt x="1695" y="2024"/>
                  <a:pt x="1873" y="1761"/>
                </a:cubicBezTo>
                <a:cubicBezTo>
                  <a:pt x="2229" y="1405"/>
                  <a:pt x="2229" y="693"/>
                  <a:pt x="1873" y="337"/>
                </a:cubicBezTo>
                <a:cubicBezTo>
                  <a:pt x="1649" y="113"/>
                  <a:pt x="1382" y="1"/>
                  <a:pt x="11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5"/>
          <p:cNvSpPr/>
          <p:nvPr/>
        </p:nvSpPr>
        <p:spPr>
          <a:xfrm>
            <a:off x="11665355" y="5404255"/>
            <a:ext cx="265592" cy="245515"/>
          </a:xfrm>
          <a:custGeom>
            <a:avLst/>
            <a:gdLst/>
            <a:ahLst/>
            <a:cxnLst/>
            <a:rect l="l" t="t" r="r" b="b"/>
            <a:pathLst>
              <a:path w="2315" h="2140" extrusionOk="0">
                <a:moveTo>
                  <a:pt x="1161" y="360"/>
                </a:moveTo>
                <a:cubicBezTo>
                  <a:pt x="1339" y="360"/>
                  <a:pt x="1517" y="445"/>
                  <a:pt x="1603" y="538"/>
                </a:cubicBezTo>
                <a:cubicBezTo>
                  <a:pt x="1873" y="801"/>
                  <a:pt x="1873" y="1250"/>
                  <a:pt x="1603" y="1513"/>
                </a:cubicBezTo>
                <a:cubicBezTo>
                  <a:pt x="1517" y="1691"/>
                  <a:pt x="1339" y="1784"/>
                  <a:pt x="1161" y="1784"/>
                </a:cubicBezTo>
                <a:cubicBezTo>
                  <a:pt x="983" y="1784"/>
                  <a:pt x="805" y="1691"/>
                  <a:pt x="627" y="1513"/>
                </a:cubicBezTo>
                <a:cubicBezTo>
                  <a:pt x="535" y="1428"/>
                  <a:pt x="449" y="1250"/>
                  <a:pt x="449" y="1072"/>
                </a:cubicBezTo>
                <a:cubicBezTo>
                  <a:pt x="449" y="894"/>
                  <a:pt x="535" y="716"/>
                  <a:pt x="627" y="538"/>
                </a:cubicBezTo>
                <a:cubicBezTo>
                  <a:pt x="805" y="445"/>
                  <a:pt x="983" y="360"/>
                  <a:pt x="1161" y="360"/>
                </a:cubicBezTo>
                <a:close/>
                <a:moveTo>
                  <a:pt x="1115" y="1"/>
                </a:moveTo>
                <a:cubicBezTo>
                  <a:pt x="848" y="1"/>
                  <a:pt x="581" y="90"/>
                  <a:pt x="357" y="268"/>
                </a:cubicBezTo>
                <a:cubicBezTo>
                  <a:pt x="1" y="716"/>
                  <a:pt x="1" y="1428"/>
                  <a:pt x="357" y="1784"/>
                </a:cubicBezTo>
                <a:cubicBezTo>
                  <a:pt x="535" y="1962"/>
                  <a:pt x="805" y="2140"/>
                  <a:pt x="1161" y="2140"/>
                </a:cubicBezTo>
                <a:cubicBezTo>
                  <a:pt x="1425" y="2140"/>
                  <a:pt x="1695" y="1962"/>
                  <a:pt x="1873" y="1784"/>
                </a:cubicBezTo>
                <a:cubicBezTo>
                  <a:pt x="2315" y="1428"/>
                  <a:pt x="2315" y="716"/>
                  <a:pt x="1873" y="268"/>
                </a:cubicBezTo>
                <a:cubicBezTo>
                  <a:pt x="1649" y="90"/>
                  <a:pt x="1382" y="1"/>
                  <a:pt x="11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5"/>
          <p:cNvSpPr/>
          <p:nvPr/>
        </p:nvSpPr>
        <p:spPr>
          <a:xfrm>
            <a:off x="10542180" y="4220275"/>
            <a:ext cx="367699" cy="367699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3" y="0"/>
                </a:moveTo>
                <a:cubicBezTo>
                  <a:pt x="806" y="0"/>
                  <a:pt x="1" y="712"/>
                  <a:pt x="1" y="1602"/>
                </a:cubicBezTo>
                <a:cubicBezTo>
                  <a:pt x="1" y="2492"/>
                  <a:pt x="806" y="3204"/>
                  <a:pt x="1603" y="3204"/>
                </a:cubicBezTo>
                <a:cubicBezTo>
                  <a:pt x="2493" y="3204"/>
                  <a:pt x="3205" y="2492"/>
                  <a:pt x="3205" y="1602"/>
                </a:cubicBezTo>
                <a:cubicBezTo>
                  <a:pt x="3205" y="712"/>
                  <a:pt x="2493" y="0"/>
                  <a:pt x="16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5"/>
          <p:cNvSpPr/>
          <p:nvPr/>
        </p:nvSpPr>
        <p:spPr>
          <a:xfrm>
            <a:off x="10950608" y="4005392"/>
            <a:ext cx="174155" cy="174155"/>
          </a:xfrm>
          <a:custGeom>
            <a:avLst/>
            <a:gdLst/>
            <a:ahLst/>
            <a:cxnLst/>
            <a:rect l="l" t="t" r="r" b="b"/>
            <a:pathLst>
              <a:path w="1518" h="1518" extrusionOk="0">
                <a:moveTo>
                  <a:pt x="805" y="1"/>
                </a:moveTo>
                <a:cubicBezTo>
                  <a:pt x="357" y="1"/>
                  <a:pt x="1" y="357"/>
                  <a:pt x="1" y="713"/>
                </a:cubicBezTo>
                <a:cubicBezTo>
                  <a:pt x="1" y="1161"/>
                  <a:pt x="357" y="1517"/>
                  <a:pt x="805" y="1517"/>
                </a:cubicBezTo>
                <a:cubicBezTo>
                  <a:pt x="1161" y="1517"/>
                  <a:pt x="1517" y="1161"/>
                  <a:pt x="1517" y="713"/>
                </a:cubicBezTo>
                <a:cubicBezTo>
                  <a:pt x="1517" y="357"/>
                  <a:pt x="1161" y="1"/>
                  <a:pt x="8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5"/>
          <p:cNvSpPr/>
          <p:nvPr/>
        </p:nvSpPr>
        <p:spPr>
          <a:xfrm>
            <a:off x="314627" y="668066"/>
            <a:ext cx="1704724" cy="1687629"/>
          </a:xfrm>
          <a:custGeom>
            <a:avLst/>
            <a:gdLst/>
            <a:ahLst/>
            <a:cxnLst/>
            <a:rect l="l" t="t" r="r" b="b"/>
            <a:pathLst>
              <a:path w="14859" h="14710" extrusionOk="0">
                <a:moveTo>
                  <a:pt x="13926" y="0"/>
                </a:moveTo>
                <a:cubicBezTo>
                  <a:pt x="13727" y="0"/>
                  <a:pt x="13528" y="68"/>
                  <a:pt x="13350" y="203"/>
                </a:cubicBezTo>
                <a:lnTo>
                  <a:pt x="263" y="13282"/>
                </a:lnTo>
                <a:cubicBezTo>
                  <a:pt x="0" y="13638"/>
                  <a:pt x="0" y="14087"/>
                  <a:pt x="263" y="14443"/>
                </a:cubicBezTo>
                <a:cubicBezTo>
                  <a:pt x="441" y="14621"/>
                  <a:pt x="664" y="14710"/>
                  <a:pt x="876" y="14710"/>
                </a:cubicBezTo>
                <a:cubicBezTo>
                  <a:pt x="1088" y="14710"/>
                  <a:pt x="1289" y="14621"/>
                  <a:pt x="1424" y="14443"/>
                </a:cubicBezTo>
                <a:lnTo>
                  <a:pt x="14503" y="1357"/>
                </a:lnTo>
                <a:cubicBezTo>
                  <a:pt x="14859" y="1093"/>
                  <a:pt x="14859" y="559"/>
                  <a:pt x="14503" y="203"/>
                </a:cubicBezTo>
                <a:cubicBezTo>
                  <a:pt x="14325" y="68"/>
                  <a:pt x="14126" y="0"/>
                  <a:pt x="13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5"/>
          <p:cNvSpPr/>
          <p:nvPr/>
        </p:nvSpPr>
        <p:spPr>
          <a:xfrm>
            <a:off x="1225480" y="336575"/>
            <a:ext cx="367699" cy="367699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3" y="0"/>
                </a:moveTo>
                <a:cubicBezTo>
                  <a:pt x="806" y="0"/>
                  <a:pt x="1" y="712"/>
                  <a:pt x="1" y="1602"/>
                </a:cubicBezTo>
                <a:cubicBezTo>
                  <a:pt x="1" y="2492"/>
                  <a:pt x="806" y="3204"/>
                  <a:pt x="1603" y="3204"/>
                </a:cubicBezTo>
                <a:cubicBezTo>
                  <a:pt x="2493" y="3204"/>
                  <a:pt x="3205" y="2492"/>
                  <a:pt x="3205" y="1602"/>
                </a:cubicBezTo>
                <a:cubicBezTo>
                  <a:pt x="3205" y="712"/>
                  <a:pt x="2493" y="0"/>
                  <a:pt x="16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5"/>
          <p:cNvSpPr/>
          <p:nvPr/>
        </p:nvSpPr>
        <p:spPr>
          <a:xfrm>
            <a:off x="1633908" y="121692"/>
            <a:ext cx="174155" cy="174155"/>
          </a:xfrm>
          <a:custGeom>
            <a:avLst/>
            <a:gdLst/>
            <a:ahLst/>
            <a:cxnLst/>
            <a:rect l="l" t="t" r="r" b="b"/>
            <a:pathLst>
              <a:path w="1518" h="1518" extrusionOk="0">
                <a:moveTo>
                  <a:pt x="805" y="1"/>
                </a:moveTo>
                <a:cubicBezTo>
                  <a:pt x="357" y="1"/>
                  <a:pt x="1" y="357"/>
                  <a:pt x="1" y="713"/>
                </a:cubicBezTo>
                <a:cubicBezTo>
                  <a:pt x="1" y="1161"/>
                  <a:pt x="357" y="1517"/>
                  <a:pt x="805" y="1517"/>
                </a:cubicBezTo>
                <a:cubicBezTo>
                  <a:pt x="1161" y="1517"/>
                  <a:pt x="1517" y="1161"/>
                  <a:pt x="1517" y="713"/>
                </a:cubicBezTo>
                <a:cubicBezTo>
                  <a:pt x="1517" y="357"/>
                  <a:pt x="1161" y="1"/>
                  <a:pt x="8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 idx="3"/>
          </p:nvPr>
        </p:nvSpPr>
        <p:spPr>
          <a:xfrm>
            <a:off x="4664351" y="1567049"/>
            <a:ext cx="2330400" cy="6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title" idx="4"/>
          </p:nvPr>
        </p:nvSpPr>
        <p:spPr>
          <a:xfrm>
            <a:off x="4664351" y="3862133"/>
            <a:ext cx="2330400" cy="6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accent4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6503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948800" y="507067"/>
            <a:ext cx="102944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6"/>
          <p:cNvSpPr/>
          <p:nvPr/>
        </p:nvSpPr>
        <p:spPr>
          <a:xfrm>
            <a:off x="10911873" y="-415910"/>
            <a:ext cx="1685968" cy="1667596"/>
          </a:xfrm>
          <a:custGeom>
            <a:avLst/>
            <a:gdLst/>
            <a:ahLst/>
            <a:cxnLst/>
            <a:rect l="l" t="t" r="r" b="b"/>
            <a:pathLst>
              <a:path w="14867" h="14705" extrusionOk="0">
                <a:moveTo>
                  <a:pt x="13962" y="0"/>
                </a:moveTo>
                <a:cubicBezTo>
                  <a:pt x="13750" y="0"/>
                  <a:pt x="13528" y="89"/>
                  <a:pt x="13350" y="267"/>
                </a:cubicBezTo>
                <a:lnTo>
                  <a:pt x="271" y="13346"/>
                </a:lnTo>
                <a:cubicBezTo>
                  <a:pt x="0" y="13617"/>
                  <a:pt x="0" y="14151"/>
                  <a:pt x="271" y="14507"/>
                </a:cubicBezTo>
                <a:cubicBezTo>
                  <a:pt x="449" y="14639"/>
                  <a:pt x="671" y="14705"/>
                  <a:pt x="894" y="14705"/>
                </a:cubicBezTo>
                <a:cubicBezTo>
                  <a:pt x="1116" y="14705"/>
                  <a:pt x="1339" y="14639"/>
                  <a:pt x="1517" y="14507"/>
                </a:cubicBezTo>
                <a:lnTo>
                  <a:pt x="14510" y="1421"/>
                </a:lnTo>
                <a:cubicBezTo>
                  <a:pt x="14866" y="1065"/>
                  <a:pt x="14866" y="531"/>
                  <a:pt x="14510" y="267"/>
                </a:cubicBezTo>
                <a:cubicBezTo>
                  <a:pt x="14375" y="89"/>
                  <a:pt x="14174" y="0"/>
                  <a:pt x="139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6"/>
          <p:cNvSpPr/>
          <p:nvPr/>
        </p:nvSpPr>
        <p:spPr>
          <a:xfrm>
            <a:off x="10728052" y="203328"/>
            <a:ext cx="363457" cy="363457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3" y="0"/>
                </a:moveTo>
                <a:cubicBezTo>
                  <a:pt x="713" y="0"/>
                  <a:pt x="1" y="712"/>
                  <a:pt x="1" y="1602"/>
                </a:cubicBezTo>
                <a:cubicBezTo>
                  <a:pt x="1" y="2492"/>
                  <a:pt x="713" y="3204"/>
                  <a:pt x="1603" y="3204"/>
                </a:cubicBezTo>
                <a:cubicBezTo>
                  <a:pt x="2493" y="3204"/>
                  <a:pt x="3205" y="2492"/>
                  <a:pt x="3205" y="1602"/>
                </a:cubicBezTo>
                <a:cubicBezTo>
                  <a:pt x="3205" y="712"/>
                  <a:pt x="2493" y="0"/>
                  <a:pt x="16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6"/>
          <p:cNvSpPr/>
          <p:nvPr/>
        </p:nvSpPr>
        <p:spPr>
          <a:xfrm>
            <a:off x="11131767" y="1468"/>
            <a:ext cx="171352" cy="161600"/>
          </a:xfrm>
          <a:custGeom>
            <a:avLst/>
            <a:gdLst/>
            <a:ahLst/>
            <a:cxnLst/>
            <a:rect l="l" t="t" r="r" b="b"/>
            <a:pathLst>
              <a:path w="1511" h="1425" extrusionOk="0">
                <a:moveTo>
                  <a:pt x="713" y="0"/>
                </a:moveTo>
                <a:cubicBezTo>
                  <a:pt x="357" y="0"/>
                  <a:pt x="1" y="264"/>
                  <a:pt x="1" y="712"/>
                </a:cubicBezTo>
                <a:cubicBezTo>
                  <a:pt x="1" y="1068"/>
                  <a:pt x="357" y="1424"/>
                  <a:pt x="713" y="1424"/>
                </a:cubicBezTo>
                <a:cubicBezTo>
                  <a:pt x="1154" y="1424"/>
                  <a:pt x="1510" y="1068"/>
                  <a:pt x="1510" y="712"/>
                </a:cubicBezTo>
                <a:cubicBezTo>
                  <a:pt x="1510" y="264"/>
                  <a:pt x="1154" y="0"/>
                  <a:pt x="7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18842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>
            <a:spLocks noGrp="1"/>
          </p:cNvSpPr>
          <p:nvPr>
            <p:ph type="body" idx="1"/>
          </p:nvPr>
        </p:nvSpPr>
        <p:spPr>
          <a:xfrm>
            <a:off x="2815800" y="2226200"/>
            <a:ext cx="6560400" cy="32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2133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○"/>
              <a:defRPr sz="1600"/>
            </a:lvl2pPr>
            <a:lvl3pPr marL="1828754" lvl="2" indent="-414856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300"/>
              <a:buChar char="■"/>
              <a:defRPr sz="1600"/>
            </a:lvl3pPr>
            <a:lvl4pPr marL="2438339" lvl="3" indent="-414856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3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Char char="■"/>
              <a:defRPr sz="1600"/>
            </a:lvl6pPr>
            <a:lvl7pPr marL="4267093" lvl="6" indent="-397923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Char char="●"/>
              <a:defRPr sz="1600"/>
            </a:lvl7pPr>
            <a:lvl8pPr marL="4876678" lvl="7" indent="-397923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Char char="○"/>
              <a:defRPr sz="1600"/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00"/>
              <a:buChar char="■"/>
              <a:defRPr sz="1600"/>
            </a:lvl9pPr>
          </a:lstStyle>
          <a:p>
            <a:endParaRPr/>
          </a:p>
        </p:txBody>
      </p:sp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948800" y="507067"/>
            <a:ext cx="102944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/>
          <p:nvPr/>
        </p:nvSpPr>
        <p:spPr>
          <a:xfrm>
            <a:off x="10495573" y="-28810"/>
            <a:ext cx="1685968" cy="1667596"/>
          </a:xfrm>
          <a:custGeom>
            <a:avLst/>
            <a:gdLst/>
            <a:ahLst/>
            <a:cxnLst/>
            <a:rect l="l" t="t" r="r" b="b"/>
            <a:pathLst>
              <a:path w="14867" h="14705" extrusionOk="0">
                <a:moveTo>
                  <a:pt x="13962" y="0"/>
                </a:moveTo>
                <a:cubicBezTo>
                  <a:pt x="13750" y="0"/>
                  <a:pt x="13528" y="89"/>
                  <a:pt x="13350" y="267"/>
                </a:cubicBezTo>
                <a:lnTo>
                  <a:pt x="271" y="13346"/>
                </a:lnTo>
                <a:cubicBezTo>
                  <a:pt x="0" y="13617"/>
                  <a:pt x="0" y="14151"/>
                  <a:pt x="271" y="14507"/>
                </a:cubicBezTo>
                <a:cubicBezTo>
                  <a:pt x="449" y="14639"/>
                  <a:pt x="671" y="14705"/>
                  <a:pt x="894" y="14705"/>
                </a:cubicBezTo>
                <a:cubicBezTo>
                  <a:pt x="1116" y="14705"/>
                  <a:pt x="1339" y="14639"/>
                  <a:pt x="1517" y="14507"/>
                </a:cubicBezTo>
                <a:lnTo>
                  <a:pt x="14510" y="1421"/>
                </a:lnTo>
                <a:cubicBezTo>
                  <a:pt x="14866" y="1065"/>
                  <a:pt x="14866" y="531"/>
                  <a:pt x="14510" y="267"/>
                </a:cubicBezTo>
                <a:cubicBezTo>
                  <a:pt x="14375" y="89"/>
                  <a:pt x="14174" y="0"/>
                  <a:pt x="139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7"/>
          <p:cNvSpPr/>
          <p:nvPr/>
        </p:nvSpPr>
        <p:spPr>
          <a:xfrm>
            <a:off x="10728052" y="203328"/>
            <a:ext cx="363457" cy="363457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3" y="0"/>
                </a:moveTo>
                <a:cubicBezTo>
                  <a:pt x="713" y="0"/>
                  <a:pt x="1" y="712"/>
                  <a:pt x="1" y="1602"/>
                </a:cubicBezTo>
                <a:cubicBezTo>
                  <a:pt x="1" y="2492"/>
                  <a:pt x="713" y="3204"/>
                  <a:pt x="1603" y="3204"/>
                </a:cubicBezTo>
                <a:cubicBezTo>
                  <a:pt x="2493" y="3204"/>
                  <a:pt x="3205" y="2492"/>
                  <a:pt x="3205" y="1602"/>
                </a:cubicBezTo>
                <a:cubicBezTo>
                  <a:pt x="3205" y="712"/>
                  <a:pt x="2493" y="0"/>
                  <a:pt x="16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7"/>
          <p:cNvSpPr/>
          <p:nvPr/>
        </p:nvSpPr>
        <p:spPr>
          <a:xfrm>
            <a:off x="11131767" y="1468"/>
            <a:ext cx="171352" cy="161600"/>
          </a:xfrm>
          <a:custGeom>
            <a:avLst/>
            <a:gdLst/>
            <a:ahLst/>
            <a:cxnLst/>
            <a:rect l="l" t="t" r="r" b="b"/>
            <a:pathLst>
              <a:path w="1511" h="1425" extrusionOk="0">
                <a:moveTo>
                  <a:pt x="713" y="0"/>
                </a:moveTo>
                <a:cubicBezTo>
                  <a:pt x="357" y="0"/>
                  <a:pt x="1" y="264"/>
                  <a:pt x="1" y="712"/>
                </a:cubicBezTo>
                <a:cubicBezTo>
                  <a:pt x="1" y="1068"/>
                  <a:pt x="357" y="1424"/>
                  <a:pt x="713" y="1424"/>
                </a:cubicBezTo>
                <a:cubicBezTo>
                  <a:pt x="1154" y="1424"/>
                  <a:pt x="1510" y="1068"/>
                  <a:pt x="1510" y="712"/>
                </a:cubicBezTo>
                <a:cubicBezTo>
                  <a:pt x="1510" y="264"/>
                  <a:pt x="1154" y="0"/>
                  <a:pt x="7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7"/>
          <p:cNvSpPr/>
          <p:nvPr/>
        </p:nvSpPr>
        <p:spPr>
          <a:xfrm>
            <a:off x="8820153" y="31293"/>
            <a:ext cx="172147" cy="172147"/>
          </a:xfrm>
          <a:custGeom>
            <a:avLst/>
            <a:gdLst/>
            <a:ahLst/>
            <a:cxnLst/>
            <a:rect l="l" t="t" r="r" b="b"/>
            <a:pathLst>
              <a:path w="1518" h="1518" extrusionOk="0">
                <a:moveTo>
                  <a:pt x="713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161"/>
                  <a:pt x="357" y="1517"/>
                  <a:pt x="713" y="1517"/>
                </a:cubicBezTo>
                <a:cubicBezTo>
                  <a:pt x="1161" y="1517"/>
                  <a:pt x="1517" y="1161"/>
                  <a:pt x="1517" y="805"/>
                </a:cubicBezTo>
                <a:cubicBezTo>
                  <a:pt x="1517" y="357"/>
                  <a:pt x="1161" y="1"/>
                  <a:pt x="7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7"/>
          <p:cNvSpPr/>
          <p:nvPr/>
        </p:nvSpPr>
        <p:spPr>
          <a:xfrm>
            <a:off x="8557737" y="304255"/>
            <a:ext cx="161600" cy="161600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3" y="0"/>
                </a:moveTo>
                <a:cubicBezTo>
                  <a:pt x="357" y="0"/>
                  <a:pt x="1" y="264"/>
                  <a:pt x="1" y="712"/>
                </a:cubicBezTo>
                <a:cubicBezTo>
                  <a:pt x="1" y="1154"/>
                  <a:pt x="357" y="1424"/>
                  <a:pt x="713" y="1424"/>
                </a:cubicBezTo>
                <a:cubicBezTo>
                  <a:pt x="1161" y="1424"/>
                  <a:pt x="1425" y="1154"/>
                  <a:pt x="1425" y="712"/>
                </a:cubicBezTo>
                <a:cubicBezTo>
                  <a:pt x="1425" y="264"/>
                  <a:pt x="1161" y="0"/>
                  <a:pt x="7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7"/>
          <p:cNvSpPr/>
          <p:nvPr/>
        </p:nvSpPr>
        <p:spPr>
          <a:xfrm>
            <a:off x="8285683" y="566671"/>
            <a:ext cx="171239" cy="171239"/>
          </a:xfrm>
          <a:custGeom>
            <a:avLst/>
            <a:gdLst/>
            <a:ahLst/>
            <a:cxnLst/>
            <a:rect l="l" t="t" r="r" b="b"/>
            <a:pathLst>
              <a:path w="1510" h="1510" extrusionOk="0">
                <a:moveTo>
                  <a:pt x="798" y="0"/>
                </a:moveTo>
                <a:cubicBezTo>
                  <a:pt x="356" y="0"/>
                  <a:pt x="0" y="356"/>
                  <a:pt x="0" y="712"/>
                </a:cubicBezTo>
                <a:cubicBezTo>
                  <a:pt x="0" y="1154"/>
                  <a:pt x="356" y="1510"/>
                  <a:pt x="798" y="1510"/>
                </a:cubicBezTo>
                <a:cubicBezTo>
                  <a:pt x="1154" y="1510"/>
                  <a:pt x="1510" y="1154"/>
                  <a:pt x="1510" y="712"/>
                </a:cubicBezTo>
                <a:cubicBezTo>
                  <a:pt x="1510" y="356"/>
                  <a:pt x="1154" y="0"/>
                  <a:pt x="7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7"/>
          <p:cNvSpPr/>
          <p:nvPr/>
        </p:nvSpPr>
        <p:spPr>
          <a:xfrm>
            <a:off x="7902154" y="569052"/>
            <a:ext cx="1473676" cy="1471181"/>
          </a:xfrm>
          <a:custGeom>
            <a:avLst/>
            <a:gdLst/>
            <a:ahLst/>
            <a:cxnLst/>
            <a:rect l="l" t="t" r="r" b="b"/>
            <a:pathLst>
              <a:path w="12995" h="12973" extrusionOk="0">
                <a:moveTo>
                  <a:pt x="12770" y="1"/>
                </a:moveTo>
                <a:cubicBezTo>
                  <a:pt x="12725" y="1"/>
                  <a:pt x="12681" y="22"/>
                  <a:pt x="12638" y="65"/>
                </a:cubicBezTo>
                <a:lnTo>
                  <a:pt x="86" y="12702"/>
                </a:lnTo>
                <a:cubicBezTo>
                  <a:pt x="1" y="12702"/>
                  <a:pt x="1" y="12880"/>
                  <a:pt x="86" y="12880"/>
                </a:cubicBezTo>
                <a:cubicBezTo>
                  <a:pt x="86" y="12973"/>
                  <a:pt x="179" y="12973"/>
                  <a:pt x="179" y="12973"/>
                </a:cubicBezTo>
                <a:cubicBezTo>
                  <a:pt x="264" y="12973"/>
                  <a:pt x="264" y="12973"/>
                  <a:pt x="357" y="12880"/>
                </a:cubicBezTo>
                <a:lnTo>
                  <a:pt x="12902" y="335"/>
                </a:lnTo>
                <a:cubicBezTo>
                  <a:pt x="12994" y="243"/>
                  <a:pt x="12994" y="157"/>
                  <a:pt x="12902" y="65"/>
                </a:cubicBezTo>
                <a:cubicBezTo>
                  <a:pt x="12859" y="22"/>
                  <a:pt x="12814" y="1"/>
                  <a:pt x="127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7"/>
          <p:cNvSpPr/>
          <p:nvPr/>
        </p:nvSpPr>
        <p:spPr>
          <a:xfrm>
            <a:off x="8618295" y="74274"/>
            <a:ext cx="1473676" cy="1461316"/>
          </a:xfrm>
          <a:custGeom>
            <a:avLst/>
            <a:gdLst/>
            <a:ahLst/>
            <a:cxnLst/>
            <a:rect l="l" t="t" r="r" b="b"/>
            <a:pathLst>
              <a:path w="12995" h="12886" extrusionOk="0">
                <a:moveTo>
                  <a:pt x="12774" y="1"/>
                </a:moveTo>
                <a:cubicBezTo>
                  <a:pt x="12729" y="1"/>
                  <a:pt x="12685" y="24"/>
                  <a:pt x="12638" y="70"/>
                </a:cubicBezTo>
                <a:lnTo>
                  <a:pt x="93" y="12615"/>
                </a:lnTo>
                <a:cubicBezTo>
                  <a:pt x="1" y="12708"/>
                  <a:pt x="1" y="12793"/>
                  <a:pt x="93" y="12886"/>
                </a:cubicBezTo>
                <a:lnTo>
                  <a:pt x="271" y="12886"/>
                </a:lnTo>
                <a:lnTo>
                  <a:pt x="12909" y="248"/>
                </a:lnTo>
                <a:cubicBezTo>
                  <a:pt x="12994" y="248"/>
                  <a:pt x="12994" y="70"/>
                  <a:pt x="12909" y="70"/>
                </a:cubicBezTo>
                <a:cubicBezTo>
                  <a:pt x="12863" y="24"/>
                  <a:pt x="12818" y="1"/>
                  <a:pt x="127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7"/>
          <p:cNvSpPr/>
          <p:nvPr/>
        </p:nvSpPr>
        <p:spPr>
          <a:xfrm>
            <a:off x="10364707" y="31293"/>
            <a:ext cx="161600" cy="172147"/>
          </a:xfrm>
          <a:custGeom>
            <a:avLst/>
            <a:gdLst/>
            <a:ahLst/>
            <a:cxnLst/>
            <a:rect l="l" t="t" r="r" b="b"/>
            <a:pathLst>
              <a:path w="1425" h="1518" extrusionOk="0">
                <a:moveTo>
                  <a:pt x="713" y="1"/>
                </a:moveTo>
                <a:cubicBezTo>
                  <a:pt x="264" y="1"/>
                  <a:pt x="1" y="357"/>
                  <a:pt x="1" y="805"/>
                </a:cubicBezTo>
                <a:cubicBezTo>
                  <a:pt x="1" y="1161"/>
                  <a:pt x="264" y="1517"/>
                  <a:pt x="713" y="1517"/>
                </a:cubicBezTo>
                <a:cubicBezTo>
                  <a:pt x="1069" y="1517"/>
                  <a:pt x="1425" y="1161"/>
                  <a:pt x="1425" y="805"/>
                </a:cubicBezTo>
                <a:cubicBezTo>
                  <a:pt x="1425" y="357"/>
                  <a:pt x="1069" y="1"/>
                  <a:pt x="71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" name="Google Shape;140;p7"/>
          <p:cNvSpPr/>
          <p:nvPr/>
        </p:nvSpPr>
        <p:spPr>
          <a:xfrm>
            <a:off x="10091860" y="304255"/>
            <a:ext cx="172033" cy="161600"/>
          </a:xfrm>
          <a:custGeom>
            <a:avLst/>
            <a:gdLst/>
            <a:ahLst/>
            <a:cxnLst/>
            <a:rect l="l" t="t" r="r" b="b"/>
            <a:pathLst>
              <a:path w="1517" h="1425" extrusionOk="0">
                <a:moveTo>
                  <a:pt x="712" y="0"/>
                </a:moveTo>
                <a:cubicBezTo>
                  <a:pt x="356" y="0"/>
                  <a:pt x="0" y="264"/>
                  <a:pt x="0" y="712"/>
                </a:cubicBezTo>
                <a:cubicBezTo>
                  <a:pt x="0" y="1154"/>
                  <a:pt x="356" y="1424"/>
                  <a:pt x="712" y="1424"/>
                </a:cubicBezTo>
                <a:cubicBezTo>
                  <a:pt x="1161" y="1424"/>
                  <a:pt x="1517" y="1154"/>
                  <a:pt x="1517" y="712"/>
                </a:cubicBezTo>
                <a:cubicBezTo>
                  <a:pt x="1517" y="264"/>
                  <a:pt x="1161" y="0"/>
                  <a:pt x="7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7"/>
          <p:cNvSpPr/>
          <p:nvPr/>
        </p:nvSpPr>
        <p:spPr>
          <a:xfrm>
            <a:off x="9829443" y="566671"/>
            <a:ext cx="161600" cy="171239"/>
          </a:xfrm>
          <a:custGeom>
            <a:avLst/>
            <a:gdLst/>
            <a:ahLst/>
            <a:cxnLst/>
            <a:rect l="l" t="t" r="r" b="b"/>
            <a:pathLst>
              <a:path w="1425" h="1510" extrusionOk="0">
                <a:moveTo>
                  <a:pt x="712" y="0"/>
                </a:moveTo>
                <a:cubicBezTo>
                  <a:pt x="356" y="0"/>
                  <a:pt x="0" y="356"/>
                  <a:pt x="0" y="712"/>
                </a:cubicBezTo>
                <a:cubicBezTo>
                  <a:pt x="0" y="1154"/>
                  <a:pt x="356" y="1510"/>
                  <a:pt x="712" y="1510"/>
                </a:cubicBezTo>
                <a:cubicBezTo>
                  <a:pt x="1161" y="1510"/>
                  <a:pt x="1424" y="1154"/>
                  <a:pt x="1424" y="712"/>
                </a:cubicBezTo>
                <a:cubicBezTo>
                  <a:pt x="1424" y="356"/>
                  <a:pt x="1161" y="0"/>
                  <a:pt x="7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7"/>
          <p:cNvSpPr/>
          <p:nvPr/>
        </p:nvSpPr>
        <p:spPr>
          <a:xfrm rot="10800000">
            <a:off x="59465" y="5418410"/>
            <a:ext cx="1362995" cy="1360500"/>
          </a:xfrm>
          <a:custGeom>
            <a:avLst/>
            <a:gdLst/>
            <a:ahLst/>
            <a:cxnLst/>
            <a:rect l="l" t="t" r="r" b="b"/>
            <a:pathLst>
              <a:path w="12019" h="11997" extrusionOk="0">
                <a:moveTo>
                  <a:pt x="9658" y="1"/>
                </a:moveTo>
                <a:cubicBezTo>
                  <a:pt x="9614" y="1"/>
                  <a:pt x="9569" y="24"/>
                  <a:pt x="9526" y="70"/>
                </a:cubicBezTo>
                <a:lnTo>
                  <a:pt x="534" y="9056"/>
                </a:lnTo>
                <a:cubicBezTo>
                  <a:pt x="178" y="9412"/>
                  <a:pt x="0" y="9860"/>
                  <a:pt x="0" y="10302"/>
                </a:cubicBezTo>
                <a:cubicBezTo>
                  <a:pt x="0" y="10750"/>
                  <a:pt x="178" y="11106"/>
                  <a:pt x="534" y="11462"/>
                </a:cubicBezTo>
                <a:cubicBezTo>
                  <a:pt x="890" y="11818"/>
                  <a:pt x="1339" y="11996"/>
                  <a:pt x="1695" y="11996"/>
                </a:cubicBezTo>
                <a:cubicBezTo>
                  <a:pt x="2136" y="11996"/>
                  <a:pt x="2585" y="11818"/>
                  <a:pt x="2940" y="11462"/>
                </a:cubicBezTo>
                <a:lnTo>
                  <a:pt x="11926" y="2470"/>
                </a:lnTo>
                <a:cubicBezTo>
                  <a:pt x="12018" y="2384"/>
                  <a:pt x="12018" y="2292"/>
                  <a:pt x="11926" y="2206"/>
                </a:cubicBezTo>
                <a:cubicBezTo>
                  <a:pt x="11883" y="2160"/>
                  <a:pt x="11838" y="2137"/>
                  <a:pt x="11794" y="2137"/>
                </a:cubicBezTo>
                <a:cubicBezTo>
                  <a:pt x="11749" y="2137"/>
                  <a:pt x="11705" y="2160"/>
                  <a:pt x="11662" y="2206"/>
                </a:cubicBezTo>
                <a:lnTo>
                  <a:pt x="2670" y="11192"/>
                </a:lnTo>
                <a:cubicBezTo>
                  <a:pt x="2403" y="11458"/>
                  <a:pt x="2070" y="11592"/>
                  <a:pt x="1737" y="11592"/>
                </a:cubicBezTo>
                <a:cubicBezTo>
                  <a:pt x="1404" y="11592"/>
                  <a:pt x="1072" y="11458"/>
                  <a:pt x="805" y="11192"/>
                </a:cubicBezTo>
                <a:cubicBezTo>
                  <a:pt x="534" y="10928"/>
                  <a:pt x="356" y="10658"/>
                  <a:pt x="356" y="10302"/>
                </a:cubicBezTo>
                <a:cubicBezTo>
                  <a:pt x="356" y="9946"/>
                  <a:pt x="534" y="9590"/>
                  <a:pt x="805" y="9326"/>
                </a:cubicBezTo>
                <a:lnTo>
                  <a:pt x="9790" y="334"/>
                </a:lnTo>
                <a:cubicBezTo>
                  <a:pt x="9882" y="248"/>
                  <a:pt x="9882" y="156"/>
                  <a:pt x="9790" y="70"/>
                </a:cubicBezTo>
                <a:cubicBezTo>
                  <a:pt x="9747" y="24"/>
                  <a:pt x="9703" y="1"/>
                  <a:pt x="96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7"/>
          <p:cNvSpPr/>
          <p:nvPr/>
        </p:nvSpPr>
        <p:spPr>
          <a:xfrm rot="10800000">
            <a:off x="1079301" y="5600083"/>
            <a:ext cx="161600" cy="154228"/>
          </a:xfrm>
          <a:custGeom>
            <a:avLst/>
            <a:gdLst/>
            <a:ahLst/>
            <a:cxnLst/>
            <a:rect l="l" t="t" r="r" b="b"/>
            <a:pathLst>
              <a:path w="1425" h="1360" extrusionOk="0">
                <a:moveTo>
                  <a:pt x="628" y="377"/>
                </a:moveTo>
                <a:cubicBezTo>
                  <a:pt x="713" y="377"/>
                  <a:pt x="806" y="377"/>
                  <a:pt x="891" y="469"/>
                </a:cubicBezTo>
                <a:cubicBezTo>
                  <a:pt x="984" y="555"/>
                  <a:pt x="984" y="825"/>
                  <a:pt x="891" y="911"/>
                </a:cubicBezTo>
                <a:cubicBezTo>
                  <a:pt x="848" y="1000"/>
                  <a:pt x="759" y="1044"/>
                  <a:pt x="670" y="1044"/>
                </a:cubicBezTo>
                <a:cubicBezTo>
                  <a:pt x="581" y="1044"/>
                  <a:pt x="492" y="1000"/>
                  <a:pt x="450" y="911"/>
                </a:cubicBezTo>
                <a:cubicBezTo>
                  <a:pt x="357" y="825"/>
                  <a:pt x="357" y="825"/>
                  <a:pt x="357" y="733"/>
                </a:cubicBezTo>
                <a:cubicBezTo>
                  <a:pt x="357" y="647"/>
                  <a:pt x="357" y="555"/>
                  <a:pt x="450" y="469"/>
                </a:cubicBezTo>
                <a:cubicBezTo>
                  <a:pt x="535" y="377"/>
                  <a:pt x="628" y="377"/>
                  <a:pt x="628" y="377"/>
                </a:cubicBezTo>
                <a:close/>
                <a:moveTo>
                  <a:pt x="670" y="1"/>
                </a:moveTo>
                <a:cubicBezTo>
                  <a:pt x="492" y="1"/>
                  <a:pt x="314" y="67"/>
                  <a:pt x="179" y="199"/>
                </a:cubicBezTo>
                <a:cubicBezTo>
                  <a:pt x="94" y="377"/>
                  <a:pt x="1" y="555"/>
                  <a:pt x="1" y="733"/>
                </a:cubicBezTo>
                <a:cubicBezTo>
                  <a:pt x="1" y="911"/>
                  <a:pt x="94" y="1089"/>
                  <a:pt x="179" y="1181"/>
                </a:cubicBezTo>
                <a:cubicBezTo>
                  <a:pt x="357" y="1267"/>
                  <a:pt x="450" y="1359"/>
                  <a:pt x="628" y="1359"/>
                </a:cubicBezTo>
                <a:cubicBezTo>
                  <a:pt x="806" y="1359"/>
                  <a:pt x="984" y="1267"/>
                  <a:pt x="1162" y="1181"/>
                </a:cubicBezTo>
                <a:cubicBezTo>
                  <a:pt x="1425" y="911"/>
                  <a:pt x="1425" y="469"/>
                  <a:pt x="1162" y="199"/>
                </a:cubicBezTo>
                <a:cubicBezTo>
                  <a:pt x="1026" y="67"/>
                  <a:pt x="848" y="1"/>
                  <a:pt x="6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7"/>
          <p:cNvSpPr/>
          <p:nvPr/>
        </p:nvSpPr>
        <p:spPr>
          <a:xfrm rot="10800000">
            <a:off x="907269" y="5772115"/>
            <a:ext cx="172147" cy="153888"/>
          </a:xfrm>
          <a:custGeom>
            <a:avLst/>
            <a:gdLst/>
            <a:ahLst/>
            <a:cxnLst/>
            <a:rect l="l" t="t" r="r" b="b"/>
            <a:pathLst>
              <a:path w="1518" h="1357" extrusionOk="0">
                <a:moveTo>
                  <a:pt x="805" y="381"/>
                </a:moveTo>
                <a:cubicBezTo>
                  <a:pt x="891" y="381"/>
                  <a:pt x="891" y="381"/>
                  <a:pt x="983" y="467"/>
                </a:cubicBezTo>
                <a:cubicBezTo>
                  <a:pt x="1161" y="559"/>
                  <a:pt x="1161" y="823"/>
                  <a:pt x="983" y="915"/>
                </a:cubicBezTo>
                <a:cubicBezTo>
                  <a:pt x="937" y="958"/>
                  <a:pt x="848" y="979"/>
                  <a:pt x="759" y="979"/>
                </a:cubicBezTo>
                <a:cubicBezTo>
                  <a:pt x="670" y="979"/>
                  <a:pt x="581" y="958"/>
                  <a:pt x="535" y="915"/>
                </a:cubicBezTo>
                <a:cubicBezTo>
                  <a:pt x="449" y="823"/>
                  <a:pt x="449" y="559"/>
                  <a:pt x="535" y="467"/>
                </a:cubicBezTo>
                <a:cubicBezTo>
                  <a:pt x="627" y="381"/>
                  <a:pt x="713" y="381"/>
                  <a:pt x="805" y="381"/>
                </a:cubicBezTo>
                <a:close/>
                <a:moveTo>
                  <a:pt x="759" y="0"/>
                </a:moveTo>
                <a:cubicBezTo>
                  <a:pt x="581" y="0"/>
                  <a:pt x="403" y="68"/>
                  <a:pt x="271" y="203"/>
                </a:cubicBezTo>
                <a:cubicBezTo>
                  <a:pt x="1" y="467"/>
                  <a:pt x="1" y="915"/>
                  <a:pt x="271" y="1179"/>
                </a:cubicBezTo>
                <a:cubicBezTo>
                  <a:pt x="449" y="1271"/>
                  <a:pt x="627" y="1357"/>
                  <a:pt x="805" y="1357"/>
                </a:cubicBezTo>
                <a:cubicBezTo>
                  <a:pt x="983" y="1357"/>
                  <a:pt x="1069" y="1271"/>
                  <a:pt x="1247" y="1179"/>
                </a:cubicBezTo>
                <a:cubicBezTo>
                  <a:pt x="1517" y="915"/>
                  <a:pt x="1517" y="467"/>
                  <a:pt x="1247" y="203"/>
                </a:cubicBezTo>
                <a:cubicBezTo>
                  <a:pt x="1115" y="68"/>
                  <a:pt x="937" y="0"/>
                  <a:pt x="7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7"/>
          <p:cNvSpPr/>
          <p:nvPr/>
        </p:nvSpPr>
        <p:spPr>
          <a:xfrm rot="10800000">
            <a:off x="736145" y="5943240"/>
            <a:ext cx="171239" cy="154115"/>
          </a:xfrm>
          <a:custGeom>
            <a:avLst/>
            <a:gdLst/>
            <a:ahLst/>
            <a:cxnLst/>
            <a:rect l="l" t="t" r="r" b="b"/>
            <a:pathLst>
              <a:path w="1510" h="1359" extrusionOk="0">
                <a:moveTo>
                  <a:pt x="798" y="376"/>
                </a:moveTo>
                <a:cubicBezTo>
                  <a:pt x="890" y="376"/>
                  <a:pt x="976" y="376"/>
                  <a:pt x="976" y="468"/>
                </a:cubicBezTo>
                <a:cubicBezTo>
                  <a:pt x="1154" y="554"/>
                  <a:pt x="1154" y="732"/>
                  <a:pt x="976" y="910"/>
                </a:cubicBezTo>
                <a:cubicBezTo>
                  <a:pt x="933" y="956"/>
                  <a:pt x="867" y="979"/>
                  <a:pt x="790" y="979"/>
                </a:cubicBezTo>
                <a:cubicBezTo>
                  <a:pt x="712" y="979"/>
                  <a:pt x="623" y="956"/>
                  <a:pt x="534" y="910"/>
                </a:cubicBezTo>
                <a:cubicBezTo>
                  <a:pt x="442" y="732"/>
                  <a:pt x="442" y="554"/>
                  <a:pt x="534" y="468"/>
                </a:cubicBezTo>
                <a:cubicBezTo>
                  <a:pt x="620" y="376"/>
                  <a:pt x="712" y="376"/>
                  <a:pt x="798" y="376"/>
                </a:cubicBezTo>
                <a:close/>
                <a:moveTo>
                  <a:pt x="755" y="0"/>
                </a:moveTo>
                <a:cubicBezTo>
                  <a:pt x="577" y="0"/>
                  <a:pt x="399" y="66"/>
                  <a:pt x="264" y="198"/>
                </a:cubicBezTo>
                <a:cubicBezTo>
                  <a:pt x="0" y="468"/>
                  <a:pt x="0" y="910"/>
                  <a:pt x="264" y="1180"/>
                </a:cubicBezTo>
                <a:cubicBezTo>
                  <a:pt x="442" y="1266"/>
                  <a:pt x="620" y="1358"/>
                  <a:pt x="798" y="1358"/>
                </a:cubicBezTo>
                <a:cubicBezTo>
                  <a:pt x="976" y="1358"/>
                  <a:pt x="1154" y="1266"/>
                  <a:pt x="1246" y="1180"/>
                </a:cubicBezTo>
                <a:cubicBezTo>
                  <a:pt x="1510" y="910"/>
                  <a:pt x="1510" y="468"/>
                  <a:pt x="1246" y="198"/>
                </a:cubicBezTo>
                <a:cubicBezTo>
                  <a:pt x="1111" y="66"/>
                  <a:pt x="933" y="0"/>
                  <a:pt x="7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7"/>
          <p:cNvSpPr/>
          <p:nvPr/>
        </p:nvSpPr>
        <p:spPr>
          <a:xfrm rot="10800000">
            <a:off x="564111" y="6115273"/>
            <a:ext cx="161600" cy="153888"/>
          </a:xfrm>
          <a:custGeom>
            <a:avLst/>
            <a:gdLst/>
            <a:ahLst/>
            <a:cxnLst/>
            <a:rect l="l" t="t" r="r" b="b"/>
            <a:pathLst>
              <a:path w="1425" h="1357" extrusionOk="0">
                <a:moveTo>
                  <a:pt x="712" y="381"/>
                </a:moveTo>
                <a:cubicBezTo>
                  <a:pt x="798" y="381"/>
                  <a:pt x="890" y="381"/>
                  <a:pt x="890" y="467"/>
                </a:cubicBezTo>
                <a:cubicBezTo>
                  <a:pt x="1068" y="559"/>
                  <a:pt x="1068" y="737"/>
                  <a:pt x="890" y="915"/>
                </a:cubicBezTo>
                <a:cubicBezTo>
                  <a:pt x="844" y="958"/>
                  <a:pt x="776" y="979"/>
                  <a:pt x="698" y="979"/>
                </a:cubicBezTo>
                <a:cubicBezTo>
                  <a:pt x="620" y="979"/>
                  <a:pt x="531" y="958"/>
                  <a:pt x="442" y="915"/>
                </a:cubicBezTo>
                <a:cubicBezTo>
                  <a:pt x="356" y="737"/>
                  <a:pt x="356" y="559"/>
                  <a:pt x="442" y="467"/>
                </a:cubicBezTo>
                <a:cubicBezTo>
                  <a:pt x="534" y="381"/>
                  <a:pt x="620" y="381"/>
                  <a:pt x="712" y="381"/>
                </a:cubicBezTo>
                <a:close/>
                <a:moveTo>
                  <a:pt x="677" y="0"/>
                </a:moveTo>
                <a:cubicBezTo>
                  <a:pt x="509" y="0"/>
                  <a:pt x="353" y="68"/>
                  <a:pt x="264" y="203"/>
                </a:cubicBezTo>
                <a:cubicBezTo>
                  <a:pt x="0" y="467"/>
                  <a:pt x="0" y="915"/>
                  <a:pt x="264" y="1179"/>
                </a:cubicBezTo>
                <a:cubicBezTo>
                  <a:pt x="356" y="1271"/>
                  <a:pt x="534" y="1357"/>
                  <a:pt x="712" y="1357"/>
                </a:cubicBezTo>
                <a:cubicBezTo>
                  <a:pt x="890" y="1357"/>
                  <a:pt x="1068" y="1271"/>
                  <a:pt x="1154" y="1179"/>
                </a:cubicBezTo>
                <a:cubicBezTo>
                  <a:pt x="1424" y="915"/>
                  <a:pt x="1424" y="467"/>
                  <a:pt x="1154" y="203"/>
                </a:cubicBezTo>
                <a:cubicBezTo>
                  <a:pt x="1022" y="68"/>
                  <a:pt x="844" y="0"/>
                  <a:pt x="6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7"/>
          <p:cNvSpPr/>
          <p:nvPr/>
        </p:nvSpPr>
        <p:spPr>
          <a:xfrm rot="10800000">
            <a:off x="897630" y="6609372"/>
            <a:ext cx="171239" cy="172147"/>
          </a:xfrm>
          <a:custGeom>
            <a:avLst/>
            <a:gdLst/>
            <a:ahLst/>
            <a:cxnLst/>
            <a:rect l="l" t="t" r="r" b="b"/>
            <a:pathLst>
              <a:path w="1510" h="1518" extrusionOk="0">
                <a:moveTo>
                  <a:pt x="798" y="1"/>
                </a:moveTo>
                <a:cubicBezTo>
                  <a:pt x="356" y="1"/>
                  <a:pt x="0" y="357"/>
                  <a:pt x="0" y="713"/>
                </a:cubicBezTo>
                <a:cubicBezTo>
                  <a:pt x="0" y="1161"/>
                  <a:pt x="356" y="1517"/>
                  <a:pt x="798" y="1517"/>
                </a:cubicBezTo>
                <a:cubicBezTo>
                  <a:pt x="1154" y="1517"/>
                  <a:pt x="1510" y="1161"/>
                  <a:pt x="1510" y="713"/>
                </a:cubicBezTo>
                <a:cubicBezTo>
                  <a:pt x="1510" y="357"/>
                  <a:pt x="1154" y="1"/>
                  <a:pt x="7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7"/>
          <p:cNvSpPr/>
          <p:nvPr/>
        </p:nvSpPr>
        <p:spPr>
          <a:xfrm rot="10800000">
            <a:off x="1169684" y="6346956"/>
            <a:ext cx="161600" cy="161600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3" y="0"/>
                </a:moveTo>
                <a:cubicBezTo>
                  <a:pt x="357" y="0"/>
                  <a:pt x="1" y="264"/>
                  <a:pt x="1" y="712"/>
                </a:cubicBezTo>
                <a:cubicBezTo>
                  <a:pt x="1" y="1068"/>
                  <a:pt x="357" y="1424"/>
                  <a:pt x="713" y="1424"/>
                </a:cubicBezTo>
                <a:cubicBezTo>
                  <a:pt x="1154" y="1424"/>
                  <a:pt x="1425" y="1068"/>
                  <a:pt x="1425" y="712"/>
                </a:cubicBezTo>
                <a:cubicBezTo>
                  <a:pt x="1425" y="264"/>
                  <a:pt x="1154" y="0"/>
                  <a:pt x="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7"/>
          <p:cNvSpPr/>
          <p:nvPr/>
        </p:nvSpPr>
        <p:spPr>
          <a:xfrm rot="10800000">
            <a:off x="1432100" y="6084541"/>
            <a:ext cx="161600" cy="161600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3" y="0"/>
                </a:moveTo>
                <a:cubicBezTo>
                  <a:pt x="264" y="0"/>
                  <a:pt x="1" y="356"/>
                  <a:pt x="1" y="712"/>
                </a:cubicBezTo>
                <a:cubicBezTo>
                  <a:pt x="1" y="1154"/>
                  <a:pt x="264" y="1424"/>
                  <a:pt x="713" y="1424"/>
                </a:cubicBezTo>
                <a:cubicBezTo>
                  <a:pt x="1069" y="1424"/>
                  <a:pt x="1425" y="1154"/>
                  <a:pt x="1425" y="712"/>
                </a:cubicBezTo>
                <a:cubicBezTo>
                  <a:pt x="1425" y="356"/>
                  <a:pt x="1069" y="0"/>
                  <a:pt x="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67615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439067" y="2218967"/>
            <a:ext cx="4078800" cy="17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>
                <a:highlight>
                  <a:schemeClr val="accent4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 dirty="0"/>
          </a:p>
        </p:txBody>
      </p:sp>
      <p:sp>
        <p:nvSpPr>
          <p:cNvPr id="152" name="Google Shape;152;p8"/>
          <p:cNvSpPr/>
          <p:nvPr/>
        </p:nvSpPr>
        <p:spPr>
          <a:xfrm>
            <a:off x="4391165" y="-80900"/>
            <a:ext cx="7865027" cy="7019815"/>
          </a:xfrm>
          <a:custGeom>
            <a:avLst/>
            <a:gdLst/>
            <a:ahLst/>
            <a:cxnLst/>
            <a:rect l="l" t="t" r="r" b="b"/>
            <a:pathLst>
              <a:path w="76717" h="62926" extrusionOk="0">
                <a:moveTo>
                  <a:pt x="16198" y="1"/>
                </a:moveTo>
                <a:cubicBezTo>
                  <a:pt x="6408" y="7035"/>
                  <a:pt x="0" y="18334"/>
                  <a:pt x="0" y="31328"/>
                </a:cubicBezTo>
                <a:cubicBezTo>
                  <a:pt x="0" y="44414"/>
                  <a:pt x="6586" y="55984"/>
                  <a:pt x="16639" y="62926"/>
                </a:cubicBezTo>
                <a:lnTo>
                  <a:pt x="76716" y="62926"/>
                </a:lnTo>
                <a:lnTo>
                  <a:pt x="7671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53" name="Google Shape;153;p8"/>
          <p:cNvSpPr txBox="1">
            <a:spLocks noGrp="1"/>
          </p:cNvSpPr>
          <p:nvPr>
            <p:ph type="subTitle" idx="1"/>
          </p:nvPr>
        </p:nvSpPr>
        <p:spPr>
          <a:xfrm>
            <a:off x="948967" y="4012167"/>
            <a:ext cx="3382400" cy="13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8"/>
          <p:cNvSpPr/>
          <p:nvPr/>
        </p:nvSpPr>
        <p:spPr>
          <a:xfrm>
            <a:off x="1388478" y="536734"/>
            <a:ext cx="1658513" cy="1640441"/>
          </a:xfrm>
          <a:custGeom>
            <a:avLst/>
            <a:gdLst/>
            <a:ahLst/>
            <a:cxnLst/>
            <a:rect l="l" t="t" r="r" b="b"/>
            <a:pathLst>
              <a:path w="14867" h="14705" extrusionOk="0">
                <a:moveTo>
                  <a:pt x="13985" y="0"/>
                </a:moveTo>
                <a:cubicBezTo>
                  <a:pt x="13774" y="0"/>
                  <a:pt x="13574" y="66"/>
                  <a:pt x="13443" y="198"/>
                </a:cubicBezTo>
                <a:lnTo>
                  <a:pt x="356" y="13284"/>
                </a:lnTo>
                <a:cubicBezTo>
                  <a:pt x="0" y="13640"/>
                  <a:pt x="0" y="14081"/>
                  <a:pt x="356" y="14437"/>
                </a:cubicBezTo>
                <a:cubicBezTo>
                  <a:pt x="534" y="14615"/>
                  <a:pt x="736" y="14704"/>
                  <a:pt x="937" y="14704"/>
                </a:cubicBezTo>
                <a:cubicBezTo>
                  <a:pt x="1138" y="14704"/>
                  <a:pt x="1339" y="14615"/>
                  <a:pt x="1517" y="14437"/>
                </a:cubicBezTo>
                <a:lnTo>
                  <a:pt x="14596" y="1358"/>
                </a:lnTo>
                <a:cubicBezTo>
                  <a:pt x="14866" y="1088"/>
                  <a:pt x="14866" y="554"/>
                  <a:pt x="14596" y="198"/>
                </a:cubicBezTo>
                <a:cubicBezTo>
                  <a:pt x="14418" y="66"/>
                  <a:pt x="14195" y="0"/>
                  <a:pt x="139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8"/>
          <p:cNvSpPr/>
          <p:nvPr/>
        </p:nvSpPr>
        <p:spPr>
          <a:xfrm>
            <a:off x="465121" y="902388"/>
            <a:ext cx="357539" cy="357539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3" y="356"/>
                </a:moveTo>
                <a:cubicBezTo>
                  <a:pt x="2315" y="356"/>
                  <a:pt x="2848" y="976"/>
                  <a:pt x="2848" y="1602"/>
                </a:cubicBezTo>
                <a:cubicBezTo>
                  <a:pt x="2848" y="2314"/>
                  <a:pt x="2315" y="2848"/>
                  <a:pt x="1603" y="2848"/>
                </a:cubicBezTo>
                <a:cubicBezTo>
                  <a:pt x="983" y="2848"/>
                  <a:pt x="357" y="2314"/>
                  <a:pt x="357" y="1602"/>
                </a:cubicBezTo>
                <a:cubicBezTo>
                  <a:pt x="357" y="976"/>
                  <a:pt x="983" y="356"/>
                  <a:pt x="1603" y="356"/>
                </a:cubicBezTo>
                <a:close/>
                <a:moveTo>
                  <a:pt x="1603" y="0"/>
                </a:moveTo>
                <a:cubicBezTo>
                  <a:pt x="713" y="0"/>
                  <a:pt x="1" y="798"/>
                  <a:pt x="1" y="1602"/>
                </a:cubicBezTo>
                <a:cubicBezTo>
                  <a:pt x="1" y="2492"/>
                  <a:pt x="713" y="3204"/>
                  <a:pt x="1603" y="3204"/>
                </a:cubicBezTo>
                <a:cubicBezTo>
                  <a:pt x="2493" y="3204"/>
                  <a:pt x="3204" y="2492"/>
                  <a:pt x="3204" y="1602"/>
                </a:cubicBezTo>
                <a:cubicBezTo>
                  <a:pt x="3204" y="798"/>
                  <a:pt x="2493" y="0"/>
                  <a:pt x="16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8"/>
          <p:cNvSpPr/>
          <p:nvPr/>
        </p:nvSpPr>
        <p:spPr>
          <a:xfrm>
            <a:off x="2226596" y="68391"/>
            <a:ext cx="169232" cy="158968"/>
          </a:xfrm>
          <a:custGeom>
            <a:avLst/>
            <a:gdLst/>
            <a:ahLst/>
            <a:cxnLst/>
            <a:rect l="l" t="t" r="r" b="b"/>
            <a:pathLst>
              <a:path w="1517" h="1425" extrusionOk="0">
                <a:moveTo>
                  <a:pt x="712" y="1"/>
                </a:moveTo>
                <a:cubicBezTo>
                  <a:pt x="356" y="1"/>
                  <a:pt x="0" y="356"/>
                  <a:pt x="0" y="712"/>
                </a:cubicBezTo>
                <a:cubicBezTo>
                  <a:pt x="0" y="1154"/>
                  <a:pt x="356" y="1424"/>
                  <a:pt x="712" y="1424"/>
                </a:cubicBezTo>
                <a:cubicBezTo>
                  <a:pt x="1161" y="1424"/>
                  <a:pt x="1517" y="1154"/>
                  <a:pt x="1517" y="712"/>
                </a:cubicBezTo>
                <a:cubicBezTo>
                  <a:pt x="1517" y="356"/>
                  <a:pt x="1161" y="1"/>
                  <a:pt x="7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8"/>
          <p:cNvSpPr/>
          <p:nvPr/>
        </p:nvSpPr>
        <p:spPr>
          <a:xfrm>
            <a:off x="1968455" y="326533"/>
            <a:ext cx="158968" cy="168451"/>
          </a:xfrm>
          <a:custGeom>
            <a:avLst/>
            <a:gdLst/>
            <a:ahLst/>
            <a:cxnLst/>
            <a:rect l="l" t="t" r="r" b="b"/>
            <a:pathLst>
              <a:path w="1425" h="1510" extrusionOk="0">
                <a:moveTo>
                  <a:pt x="712" y="0"/>
                </a:moveTo>
                <a:cubicBezTo>
                  <a:pt x="271" y="0"/>
                  <a:pt x="0" y="356"/>
                  <a:pt x="0" y="712"/>
                </a:cubicBezTo>
                <a:cubicBezTo>
                  <a:pt x="0" y="1154"/>
                  <a:pt x="271" y="1510"/>
                  <a:pt x="712" y="1510"/>
                </a:cubicBezTo>
                <a:cubicBezTo>
                  <a:pt x="1068" y="1510"/>
                  <a:pt x="1424" y="1154"/>
                  <a:pt x="1424" y="712"/>
                </a:cubicBezTo>
                <a:cubicBezTo>
                  <a:pt x="1424" y="356"/>
                  <a:pt x="1068" y="0"/>
                  <a:pt x="7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8"/>
          <p:cNvSpPr/>
          <p:nvPr/>
        </p:nvSpPr>
        <p:spPr>
          <a:xfrm>
            <a:off x="1700718" y="594157"/>
            <a:ext cx="168563" cy="158968"/>
          </a:xfrm>
          <a:custGeom>
            <a:avLst/>
            <a:gdLst/>
            <a:ahLst/>
            <a:cxnLst/>
            <a:rect l="l" t="t" r="r" b="b"/>
            <a:pathLst>
              <a:path w="1511" h="1425" extrusionOk="0">
                <a:moveTo>
                  <a:pt x="798" y="1"/>
                </a:moveTo>
                <a:cubicBezTo>
                  <a:pt x="357" y="1"/>
                  <a:pt x="1" y="271"/>
                  <a:pt x="1" y="713"/>
                </a:cubicBezTo>
                <a:cubicBezTo>
                  <a:pt x="1" y="1069"/>
                  <a:pt x="357" y="1425"/>
                  <a:pt x="798" y="1425"/>
                </a:cubicBezTo>
                <a:cubicBezTo>
                  <a:pt x="1154" y="1425"/>
                  <a:pt x="1510" y="1069"/>
                  <a:pt x="1510" y="713"/>
                </a:cubicBezTo>
                <a:cubicBezTo>
                  <a:pt x="1510" y="271"/>
                  <a:pt x="1154" y="1"/>
                  <a:pt x="79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8"/>
          <p:cNvSpPr/>
          <p:nvPr/>
        </p:nvSpPr>
        <p:spPr>
          <a:xfrm>
            <a:off x="169580" y="922273"/>
            <a:ext cx="1449679" cy="1447224"/>
          </a:xfrm>
          <a:custGeom>
            <a:avLst/>
            <a:gdLst/>
            <a:ahLst/>
            <a:cxnLst/>
            <a:rect l="l" t="t" r="r" b="b"/>
            <a:pathLst>
              <a:path w="12995" h="12973" extrusionOk="0">
                <a:moveTo>
                  <a:pt x="12774" y="1"/>
                </a:moveTo>
                <a:cubicBezTo>
                  <a:pt x="12729" y="1"/>
                  <a:pt x="12685" y="22"/>
                  <a:pt x="12638" y="65"/>
                </a:cubicBezTo>
                <a:lnTo>
                  <a:pt x="93" y="12617"/>
                </a:lnTo>
                <a:cubicBezTo>
                  <a:pt x="1" y="12702"/>
                  <a:pt x="1" y="12795"/>
                  <a:pt x="93" y="12880"/>
                </a:cubicBezTo>
                <a:cubicBezTo>
                  <a:pt x="93" y="12880"/>
                  <a:pt x="93" y="12973"/>
                  <a:pt x="179" y="12973"/>
                </a:cubicBezTo>
                <a:lnTo>
                  <a:pt x="271" y="12880"/>
                </a:lnTo>
                <a:lnTo>
                  <a:pt x="12909" y="335"/>
                </a:lnTo>
                <a:cubicBezTo>
                  <a:pt x="12994" y="243"/>
                  <a:pt x="12994" y="65"/>
                  <a:pt x="12909" y="65"/>
                </a:cubicBezTo>
                <a:cubicBezTo>
                  <a:pt x="12863" y="22"/>
                  <a:pt x="12818" y="1"/>
                  <a:pt x="127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8"/>
          <p:cNvSpPr/>
          <p:nvPr/>
        </p:nvSpPr>
        <p:spPr>
          <a:xfrm>
            <a:off x="874953" y="425847"/>
            <a:ext cx="1439304" cy="1447336"/>
          </a:xfrm>
          <a:custGeom>
            <a:avLst/>
            <a:gdLst/>
            <a:ahLst/>
            <a:cxnLst/>
            <a:rect l="l" t="t" r="r" b="b"/>
            <a:pathLst>
              <a:path w="12902" h="12974" extrusionOk="0">
                <a:moveTo>
                  <a:pt x="12769" y="1"/>
                </a:moveTo>
                <a:cubicBezTo>
                  <a:pt x="12725" y="1"/>
                  <a:pt x="12680" y="22"/>
                  <a:pt x="12638" y="65"/>
                </a:cubicBezTo>
                <a:lnTo>
                  <a:pt x="0" y="12702"/>
                </a:lnTo>
                <a:lnTo>
                  <a:pt x="0" y="12973"/>
                </a:lnTo>
                <a:lnTo>
                  <a:pt x="263" y="12973"/>
                </a:lnTo>
                <a:lnTo>
                  <a:pt x="12901" y="335"/>
                </a:lnTo>
                <a:lnTo>
                  <a:pt x="12901" y="65"/>
                </a:lnTo>
                <a:cubicBezTo>
                  <a:pt x="12858" y="22"/>
                  <a:pt x="12814" y="1"/>
                  <a:pt x="127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41224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/>
          <p:nvPr/>
        </p:nvSpPr>
        <p:spPr>
          <a:xfrm>
            <a:off x="770500" y="1389067"/>
            <a:ext cx="5829600" cy="407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9"/>
          <p:cNvSpPr/>
          <p:nvPr/>
        </p:nvSpPr>
        <p:spPr>
          <a:xfrm>
            <a:off x="6600100" y="5461467"/>
            <a:ext cx="5592000" cy="14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9"/>
          <p:cNvSpPr/>
          <p:nvPr/>
        </p:nvSpPr>
        <p:spPr>
          <a:xfrm>
            <a:off x="7520599" y="-759771"/>
            <a:ext cx="2247136" cy="2057771"/>
          </a:xfrm>
          <a:custGeom>
            <a:avLst/>
            <a:gdLst/>
            <a:ahLst/>
            <a:cxnLst/>
            <a:rect l="l" t="t" r="r" b="b"/>
            <a:pathLst>
              <a:path w="20292" h="18582" extrusionOk="0">
                <a:moveTo>
                  <a:pt x="20067" y="1"/>
                </a:moveTo>
                <a:cubicBezTo>
                  <a:pt x="20023" y="1"/>
                  <a:pt x="19978" y="24"/>
                  <a:pt x="19936" y="70"/>
                </a:cubicBezTo>
                <a:lnTo>
                  <a:pt x="2136" y="17870"/>
                </a:lnTo>
                <a:cubicBezTo>
                  <a:pt x="1958" y="18090"/>
                  <a:pt x="1713" y="18201"/>
                  <a:pt x="1467" y="18201"/>
                </a:cubicBezTo>
                <a:cubicBezTo>
                  <a:pt x="1221" y="18201"/>
                  <a:pt x="976" y="18090"/>
                  <a:pt x="798" y="17870"/>
                </a:cubicBezTo>
                <a:cubicBezTo>
                  <a:pt x="356" y="17514"/>
                  <a:pt x="356" y="16980"/>
                  <a:pt x="798" y="16531"/>
                </a:cubicBezTo>
                <a:lnTo>
                  <a:pt x="8010" y="9326"/>
                </a:lnTo>
                <a:lnTo>
                  <a:pt x="8010" y="9148"/>
                </a:lnTo>
                <a:cubicBezTo>
                  <a:pt x="7964" y="9102"/>
                  <a:pt x="7919" y="9079"/>
                  <a:pt x="7875" y="9079"/>
                </a:cubicBezTo>
                <a:cubicBezTo>
                  <a:pt x="7830" y="9079"/>
                  <a:pt x="7786" y="9102"/>
                  <a:pt x="7740" y="9148"/>
                </a:cubicBezTo>
                <a:lnTo>
                  <a:pt x="534" y="16353"/>
                </a:lnTo>
                <a:cubicBezTo>
                  <a:pt x="0" y="16802"/>
                  <a:pt x="0" y="17692"/>
                  <a:pt x="534" y="18133"/>
                </a:cubicBezTo>
                <a:cubicBezTo>
                  <a:pt x="798" y="18404"/>
                  <a:pt x="1068" y="18582"/>
                  <a:pt x="1424" y="18582"/>
                </a:cubicBezTo>
                <a:cubicBezTo>
                  <a:pt x="1780" y="18582"/>
                  <a:pt x="2136" y="18404"/>
                  <a:pt x="2400" y="18133"/>
                </a:cubicBezTo>
                <a:lnTo>
                  <a:pt x="20199" y="334"/>
                </a:lnTo>
                <a:cubicBezTo>
                  <a:pt x="20292" y="248"/>
                  <a:pt x="20292" y="156"/>
                  <a:pt x="20199" y="70"/>
                </a:cubicBezTo>
                <a:cubicBezTo>
                  <a:pt x="20156" y="24"/>
                  <a:pt x="20112" y="1"/>
                  <a:pt x="200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9"/>
          <p:cNvSpPr/>
          <p:nvPr/>
        </p:nvSpPr>
        <p:spPr>
          <a:xfrm>
            <a:off x="11557644" y="278040"/>
            <a:ext cx="354921" cy="354921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2" y="0"/>
                </a:moveTo>
                <a:cubicBezTo>
                  <a:pt x="712" y="0"/>
                  <a:pt x="0" y="712"/>
                  <a:pt x="0" y="1602"/>
                </a:cubicBezTo>
                <a:cubicBezTo>
                  <a:pt x="0" y="2492"/>
                  <a:pt x="712" y="3204"/>
                  <a:pt x="1602" y="3204"/>
                </a:cubicBezTo>
                <a:cubicBezTo>
                  <a:pt x="2492" y="3204"/>
                  <a:pt x="3204" y="2492"/>
                  <a:pt x="3204" y="1602"/>
                </a:cubicBezTo>
                <a:cubicBezTo>
                  <a:pt x="3204" y="712"/>
                  <a:pt x="2492" y="0"/>
                  <a:pt x="160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" name="Google Shape;172;p9"/>
          <p:cNvSpPr/>
          <p:nvPr/>
        </p:nvSpPr>
        <p:spPr>
          <a:xfrm>
            <a:off x="11951878" y="80922"/>
            <a:ext cx="157693" cy="157804"/>
          </a:xfrm>
          <a:custGeom>
            <a:avLst/>
            <a:gdLst/>
            <a:ahLst/>
            <a:cxnLst/>
            <a:rect l="l" t="t" r="r" b="b"/>
            <a:pathLst>
              <a:path w="1424" h="1425" extrusionOk="0">
                <a:moveTo>
                  <a:pt x="712" y="0"/>
                </a:moveTo>
                <a:cubicBezTo>
                  <a:pt x="356" y="0"/>
                  <a:pt x="0" y="264"/>
                  <a:pt x="0" y="712"/>
                </a:cubicBezTo>
                <a:cubicBezTo>
                  <a:pt x="0" y="1068"/>
                  <a:pt x="356" y="1424"/>
                  <a:pt x="712" y="1424"/>
                </a:cubicBezTo>
                <a:cubicBezTo>
                  <a:pt x="1161" y="1424"/>
                  <a:pt x="1424" y="1068"/>
                  <a:pt x="1424" y="712"/>
                </a:cubicBezTo>
                <a:cubicBezTo>
                  <a:pt x="1424" y="264"/>
                  <a:pt x="1161" y="0"/>
                  <a:pt x="7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9"/>
          <p:cNvSpPr/>
          <p:nvPr/>
        </p:nvSpPr>
        <p:spPr>
          <a:xfrm>
            <a:off x="9695329" y="110047"/>
            <a:ext cx="157804" cy="168103"/>
          </a:xfrm>
          <a:custGeom>
            <a:avLst/>
            <a:gdLst/>
            <a:ahLst/>
            <a:cxnLst/>
            <a:rect l="l" t="t" r="r" b="b"/>
            <a:pathLst>
              <a:path w="1425" h="1518" extrusionOk="0">
                <a:moveTo>
                  <a:pt x="712" y="1"/>
                </a:moveTo>
                <a:cubicBezTo>
                  <a:pt x="356" y="1"/>
                  <a:pt x="0" y="357"/>
                  <a:pt x="0" y="805"/>
                </a:cubicBezTo>
                <a:cubicBezTo>
                  <a:pt x="0" y="1161"/>
                  <a:pt x="356" y="1517"/>
                  <a:pt x="712" y="1517"/>
                </a:cubicBezTo>
                <a:cubicBezTo>
                  <a:pt x="1154" y="1517"/>
                  <a:pt x="1424" y="1161"/>
                  <a:pt x="1424" y="805"/>
                </a:cubicBezTo>
                <a:cubicBezTo>
                  <a:pt x="1424" y="357"/>
                  <a:pt x="1154" y="1"/>
                  <a:pt x="7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" name="Google Shape;174;p9"/>
          <p:cNvSpPr/>
          <p:nvPr/>
        </p:nvSpPr>
        <p:spPr>
          <a:xfrm>
            <a:off x="9439077" y="376598"/>
            <a:ext cx="157804" cy="157804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2" y="0"/>
                </a:moveTo>
                <a:cubicBezTo>
                  <a:pt x="264" y="0"/>
                  <a:pt x="0" y="264"/>
                  <a:pt x="0" y="712"/>
                </a:cubicBezTo>
                <a:cubicBezTo>
                  <a:pt x="0" y="1154"/>
                  <a:pt x="264" y="1424"/>
                  <a:pt x="712" y="1424"/>
                </a:cubicBezTo>
                <a:cubicBezTo>
                  <a:pt x="1068" y="1424"/>
                  <a:pt x="1424" y="1154"/>
                  <a:pt x="1424" y="712"/>
                </a:cubicBezTo>
                <a:cubicBezTo>
                  <a:pt x="1424" y="264"/>
                  <a:pt x="1068" y="0"/>
                  <a:pt x="7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" name="Google Shape;175;p9"/>
          <p:cNvSpPr/>
          <p:nvPr/>
        </p:nvSpPr>
        <p:spPr>
          <a:xfrm>
            <a:off x="9172526" y="632850"/>
            <a:ext cx="168103" cy="167217"/>
          </a:xfrm>
          <a:custGeom>
            <a:avLst/>
            <a:gdLst/>
            <a:ahLst/>
            <a:cxnLst/>
            <a:rect l="l" t="t" r="r" b="b"/>
            <a:pathLst>
              <a:path w="1518" h="1510" extrusionOk="0">
                <a:moveTo>
                  <a:pt x="713" y="0"/>
                </a:moveTo>
                <a:cubicBezTo>
                  <a:pt x="357" y="0"/>
                  <a:pt x="1" y="356"/>
                  <a:pt x="1" y="712"/>
                </a:cubicBezTo>
                <a:cubicBezTo>
                  <a:pt x="1" y="1154"/>
                  <a:pt x="357" y="1510"/>
                  <a:pt x="713" y="1510"/>
                </a:cubicBezTo>
                <a:cubicBezTo>
                  <a:pt x="1161" y="1510"/>
                  <a:pt x="1517" y="1154"/>
                  <a:pt x="1517" y="712"/>
                </a:cubicBezTo>
                <a:cubicBezTo>
                  <a:pt x="1517" y="356"/>
                  <a:pt x="1161" y="0"/>
                  <a:pt x="7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9"/>
          <p:cNvSpPr/>
          <p:nvPr/>
        </p:nvSpPr>
        <p:spPr>
          <a:xfrm>
            <a:off x="8798003" y="635177"/>
            <a:ext cx="1439067" cy="1436631"/>
          </a:xfrm>
          <a:custGeom>
            <a:avLst/>
            <a:gdLst/>
            <a:ahLst/>
            <a:cxnLst/>
            <a:rect l="l" t="t" r="r" b="b"/>
            <a:pathLst>
              <a:path w="12995" h="12973" extrusionOk="0">
                <a:moveTo>
                  <a:pt x="12774" y="1"/>
                </a:moveTo>
                <a:cubicBezTo>
                  <a:pt x="12729" y="1"/>
                  <a:pt x="12685" y="22"/>
                  <a:pt x="12639" y="65"/>
                </a:cubicBezTo>
                <a:lnTo>
                  <a:pt x="93" y="12702"/>
                </a:lnTo>
                <a:cubicBezTo>
                  <a:pt x="1" y="12702"/>
                  <a:pt x="1" y="12880"/>
                  <a:pt x="93" y="12880"/>
                </a:cubicBezTo>
                <a:cubicBezTo>
                  <a:pt x="93" y="12973"/>
                  <a:pt x="93" y="12973"/>
                  <a:pt x="179" y="12973"/>
                </a:cubicBezTo>
                <a:cubicBezTo>
                  <a:pt x="271" y="12973"/>
                  <a:pt x="271" y="12973"/>
                  <a:pt x="271" y="12880"/>
                </a:cubicBezTo>
                <a:lnTo>
                  <a:pt x="12909" y="335"/>
                </a:lnTo>
                <a:cubicBezTo>
                  <a:pt x="12995" y="243"/>
                  <a:pt x="12995" y="157"/>
                  <a:pt x="12909" y="65"/>
                </a:cubicBezTo>
                <a:cubicBezTo>
                  <a:pt x="12863" y="22"/>
                  <a:pt x="12818" y="1"/>
                  <a:pt x="127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" name="Google Shape;177;p9"/>
          <p:cNvSpPr/>
          <p:nvPr/>
        </p:nvSpPr>
        <p:spPr>
          <a:xfrm>
            <a:off x="9498212" y="152018"/>
            <a:ext cx="1428768" cy="1426996"/>
          </a:xfrm>
          <a:custGeom>
            <a:avLst/>
            <a:gdLst/>
            <a:ahLst/>
            <a:cxnLst/>
            <a:rect l="l" t="t" r="r" b="b"/>
            <a:pathLst>
              <a:path w="12902" h="12886" extrusionOk="0">
                <a:moveTo>
                  <a:pt x="12770" y="1"/>
                </a:moveTo>
                <a:cubicBezTo>
                  <a:pt x="12725" y="1"/>
                  <a:pt x="12681" y="24"/>
                  <a:pt x="12638" y="70"/>
                </a:cubicBezTo>
                <a:lnTo>
                  <a:pt x="0" y="12615"/>
                </a:lnTo>
                <a:lnTo>
                  <a:pt x="0" y="12886"/>
                </a:lnTo>
                <a:lnTo>
                  <a:pt x="264" y="12886"/>
                </a:lnTo>
                <a:lnTo>
                  <a:pt x="12901" y="248"/>
                </a:lnTo>
                <a:lnTo>
                  <a:pt x="12901" y="70"/>
                </a:lnTo>
                <a:cubicBezTo>
                  <a:pt x="12859" y="24"/>
                  <a:pt x="12814" y="1"/>
                  <a:pt x="127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9"/>
          <p:cNvSpPr txBox="1">
            <a:spLocks noGrp="1"/>
          </p:cNvSpPr>
          <p:nvPr>
            <p:ph type="title"/>
          </p:nvPr>
        </p:nvSpPr>
        <p:spPr>
          <a:xfrm flipH="1">
            <a:off x="6442400" y="2206500"/>
            <a:ext cx="4800800" cy="12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600">
                <a:highlight>
                  <a:schemeClr val="accent4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subTitle" idx="1"/>
          </p:nvPr>
        </p:nvSpPr>
        <p:spPr>
          <a:xfrm flipH="1">
            <a:off x="7387600" y="3462500"/>
            <a:ext cx="38556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body" idx="2"/>
          </p:nvPr>
        </p:nvSpPr>
        <p:spPr>
          <a:xfrm flipH="1">
            <a:off x="946800" y="1684000"/>
            <a:ext cx="5149200" cy="34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bin"/>
              <a:buChar char="●"/>
              <a:defRPr sz="2133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7367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>
            <a:spLocks noGrp="1"/>
          </p:cNvSpPr>
          <p:nvPr>
            <p:ph type="body" idx="1"/>
          </p:nvPr>
        </p:nvSpPr>
        <p:spPr>
          <a:xfrm>
            <a:off x="6277433" y="1153733"/>
            <a:ext cx="49656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spcBef>
                <a:spcPts val="0"/>
              </a:spcBef>
              <a:spcAft>
                <a:spcPts val="0"/>
              </a:spcAft>
              <a:buSzPts val="1800"/>
              <a:buNone/>
              <a:defRPr sz="4000" b="1">
                <a:highlight>
                  <a:schemeClr val="accent4"/>
                </a:highlight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endParaRPr/>
          </a:p>
        </p:txBody>
      </p:sp>
      <p:grpSp>
        <p:nvGrpSpPr>
          <p:cNvPr id="183" name="Google Shape;183;p10"/>
          <p:cNvGrpSpPr/>
          <p:nvPr/>
        </p:nvGrpSpPr>
        <p:grpSpPr>
          <a:xfrm>
            <a:off x="295197" y="317268"/>
            <a:ext cx="1240120" cy="1382567"/>
            <a:chOff x="93404" y="64537"/>
            <a:chExt cx="1091399" cy="1216762"/>
          </a:xfrm>
        </p:grpSpPr>
        <p:sp>
          <p:nvSpPr>
            <p:cNvPr id="184" name="Google Shape;184;p10"/>
            <p:cNvSpPr/>
            <p:nvPr/>
          </p:nvSpPr>
          <p:spPr>
            <a:xfrm>
              <a:off x="93404" y="202826"/>
              <a:ext cx="1091399" cy="1078473"/>
            </a:xfrm>
            <a:custGeom>
              <a:avLst/>
              <a:gdLst/>
              <a:ahLst/>
              <a:cxnLst/>
              <a:rect l="l" t="t" r="r" b="b"/>
              <a:pathLst>
                <a:path w="13172" h="13016" extrusionOk="0">
                  <a:moveTo>
                    <a:pt x="12340" y="1"/>
                  </a:moveTo>
                  <a:cubicBezTo>
                    <a:pt x="12150" y="1"/>
                    <a:pt x="11972" y="68"/>
                    <a:pt x="11840" y="204"/>
                  </a:cubicBezTo>
                  <a:lnTo>
                    <a:pt x="271" y="11773"/>
                  </a:lnTo>
                  <a:cubicBezTo>
                    <a:pt x="0" y="12037"/>
                    <a:pt x="0" y="12485"/>
                    <a:pt x="271" y="12749"/>
                  </a:cubicBezTo>
                  <a:cubicBezTo>
                    <a:pt x="449" y="12927"/>
                    <a:pt x="648" y="13016"/>
                    <a:pt x="837" y="13016"/>
                  </a:cubicBezTo>
                  <a:cubicBezTo>
                    <a:pt x="1025" y="13016"/>
                    <a:pt x="1203" y="12927"/>
                    <a:pt x="1339" y="12749"/>
                  </a:cubicBezTo>
                  <a:lnTo>
                    <a:pt x="12908" y="1272"/>
                  </a:lnTo>
                  <a:cubicBezTo>
                    <a:pt x="13172" y="1001"/>
                    <a:pt x="13172" y="467"/>
                    <a:pt x="12908" y="204"/>
                  </a:cubicBezTo>
                  <a:cubicBezTo>
                    <a:pt x="12730" y="68"/>
                    <a:pt x="12529" y="1"/>
                    <a:pt x="12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322256" y="64537"/>
              <a:ext cx="265558" cy="265558"/>
            </a:xfrm>
            <a:custGeom>
              <a:avLst/>
              <a:gdLst/>
              <a:ahLst/>
              <a:cxnLst/>
              <a:rect l="l" t="t" r="r" b="b"/>
              <a:pathLst>
                <a:path w="3205" h="3205" extrusionOk="0">
                  <a:moveTo>
                    <a:pt x="1603" y="356"/>
                  </a:moveTo>
                  <a:cubicBezTo>
                    <a:pt x="2315" y="356"/>
                    <a:pt x="2849" y="890"/>
                    <a:pt x="2849" y="1602"/>
                  </a:cubicBezTo>
                  <a:cubicBezTo>
                    <a:pt x="2849" y="2314"/>
                    <a:pt x="2315" y="2848"/>
                    <a:pt x="1603" y="2848"/>
                  </a:cubicBezTo>
                  <a:cubicBezTo>
                    <a:pt x="891" y="2848"/>
                    <a:pt x="357" y="2314"/>
                    <a:pt x="357" y="1602"/>
                  </a:cubicBezTo>
                  <a:cubicBezTo>
                    <a:pt x="357" y="890"/>
                    <a:pt x="891" y="356"/>
                    <a:pt x="1603" y="356"/>
                  </a:cubicBezTo>
                  <a:close/>
                  <a:moveTo>
                    <a:pt x="1603" y="0"/>
                  </a:moveTo>
                  <a:cubicBezTo>
                    <a:pt x="713" y="0"/>
                    <a:pt x="1" y="712"/>
                    <a:pt x="1" y="1602"/>
                  </a:cubicBezTo>
                  <a:cubicBezTo>
                    <a:pt x="1" y="2492"/>
                    <a:pt x="713" y="3204"/>
                    <a:pt x="1603" y="3204"/>
                  </a:cubicBezTo>
                  <a:cubicBezTo>
                    <a:pt x="2493" y="3204"/>
                    <a:pt x="3205" y="2492"/>
                    <a:pt x="3205" y="1602"/>
                  </a:cubicBezTo>
                  <a:cubicBezTo>
                    <a:pt x="3205" y="712"/>
                    <a:pt x="2493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6" name="Google Shape;186;p10"/>
          <p:cNvSpPr/>
          <p:nvPr/>
        </p:nvSpPr>
        <p:spPr>
          <a:xfrm>
            <a:off x="10024028" y="3869768"/>
            <a:ext cx="345328" cy="345328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3" y="356"/>
                </a:moveTo>
                <a:cubicBezTo>
                  <a:pt x="2315" y="356"/>
                  <a:pt x="2849" y="890"/>
                  <a:pt x="2849" y="1602"/>
                </a:cubicBezTo>
                <a:cubicBezTo>
                  <a:pt x="2849" y="2314"/>
                  <a:pt x="2315" y="2848"/>
                  <a:pt x="1603" y="2848"/>
                </a:cubicBezTo>
                <a:cubicBezTo>
                  <a:pt x="891" y="2848"/>
                  <a:pt x="357" y="2314"/>
                  <a:pt x="357" y="1602"/>
                </a:cubicBezTo>
                <a:cubicBezTo>
                  <a:pt x="357" y="890"/>
                  <a:pt x="891" y="356"/>
                  <a:pt x="1603" y="356"/>
                </a:cubicBezTo>
                <a:close/>
                <a:moveTo>
                  <a:pt x="1603" y="0"/>
                </a:moveTo>
                <a:cubicBezTo>
                  <a:pt x="713" y="0"/>
                  <a:pt x="1" y="712"/>
                  <a:pt x="1" y="1602"/>
                </a:cubicBezTo>
                <a:cubicBezTo>
                  <a:pt x="1" y="2492"/>
                  <a:pt x="713" y="3204"/>
                  <a:pt x="1603" y="3204"/>
                </a:cubicBezTo>
                <a:cubicBezTo>
                  <a:pt x="2493" y="3204"/>
                  <a:pt x="3205" y="2492"/>
                  <a:pt x="3205" y="1602"/>
                </a:cubicBezTo>
                <a:cubicBezTo>
                  <a:pt x="3205" y="712"/>
                  <a:pt x="2493" y="0"/>
                  <a:pt x="16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7" name="Google Shape;187;p10"/>
          <p:cNvGrpSpPr/>
          <p:nvPr/>
        </p:nvGrpSpPr>
        <p:grpSpPr>
          <a:xfrm>
            <a:off x="10202463" y="2627592"/>
            <a:ext cx="1583460" cy="1760553"/>
            <a:chOff x="7772947" y="141468"/>
            <a:chExt cx="1187595" cy="1320415"/>
          </a:xfrm>
        </p:grpSpPr>
        <p:sp>
          <p:nvSpPr>
            <p:cNvPr id="188" name="Google Shape;188;p10"/>
            <p:cNvSpPr/>
            <p:nvPr/>
          </p:nvSpPr>
          <p:spPr>
            <a:xfrm>
              <a:off x="7772947" y="156216"/>
              <a:ext cx="479662" cy="457291"/>
            </a:xfrm>
            <a:custGeom>
              <a:avLst/>
              <a:gdLst/>
              <a:ahLst/>
              <a:cxnLst/>
              <a:rect l="l" t="t" r="r" b="b"/>
              <a:pathLst>
                <a:path w="5789" h="5519" extrusionOk="0">
                  <a:moveTo>
                    <a:pt x="3560" y="1"/>
                  </a:moveTo>
                  <a:cubicBezTo>
                    <a:pt x="3026" y="1"/>
                    <a:pt x="2492" y="179"/>
                    <a:pt x="2136" y="535"/>
                  </a:cubicBezTo>
                  <a:lnTo>
                    <a:pt x="93" y="2671"/>
                  </a:lnTo>
                  <a:cubicBezTo>
                    <a:pt x="0" y="2671"/>
                    <a:pt x="0" y="2849"/>
                    <a:pt x="93" y="2849"/>
                  </a:cubicBezTo>
                  <a:cubicBezTo>
                    <a:pt x="93" y="2895"/>
                    <a:pt x="137" y="2918"/>
                    <a:pt x="182" y="2918"/>
                  </a:cubicBezTo>
                  <a:cubicBezTo>
                    <a:pt x="226" y="2918"/>
                    <a:pt x="271" y="2895"/>
                    <a:pt x="271" y="2849"/>
                  </a:cubicBezTo>
                  <a:lnTo>
                    <a:pt x="2407" y="806"/>
                  </a:lnTo>
                  <a:cubicBezTo>
                    <a:pt x="2670" y="535"/>
                    <a:pt x="3119" y="357"/>
                    <a:pt x="3560" y="357"/>
                  </a:cubicBezTo>
                  <a:cubicBezTo>
                    <a:pt x="4009" y="357"/>
                    <a:pt x="4450" y="535"/>
                    <a:pt x="4721" y="806"/>
                  </a:cubicBezTo>
                  <a:cubicBezTo>
                    <a:pt x="5340" y="1425"/>
                    <a:pt x="5340" y="2493"/>
                    <a:pt x="4721" y="3119"/>
                  </a:cubicBezTo>
                  <a:lnTo>
                    <a:pt x="2670" y="5255"/>
                  </a:lnTo>
                  <a:cubicBezTo>
                    <a:pt x="2585" y="5255"/>
                    <a:pt x="2585" y="5433"/>
                    <a:pt x="2670" y="5433"/>
                  </a:cubicBezTo>
                  <a:cubicBezTo>
                    <a:pt x="2670" y="5519"/>
                    <a:pt x="2763" y="5519"/>
                    <a:pt x="2763" y="5519"/>
                  </a:cubicBezTo>
                  <a:cubicBezTo>
                    <a:pt x="2848" y="5519"/>
                    <a:pt x="2848" y="5519"/>
                    <a:pt x="2941" y="5433"/>
                  </a:cubicBezTo>
                  <a:lnTo>
                    <a:pt x="4984" y="3383"/>
                  </a:lnTo>
                  <a:cubicBezTo>
                    <a:pt x="5789" y="2585"/>
                    <a:pt x="5789" y="1340"/>
                    <a:pt x="4984" y="535"/>
                  </a:cubicBezTo>
                  <a:cubicBezTo>
                    <a:pt x="4628" y="179"/>
                    <a:pt x="4094" y="1"/>
                    <a:pt x="3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8621240" y="952641"/>
              <a:ext cx="125115" cy="125778"/>
            </a:xfrm>
            <a:custGeom>
              <a:avLst/>
              <a:gdLst/>
              <a:ahLst/>
              <a:cxnLst/>
              <a:rect l="l" t="t" r="r" b="b"/>
              <a:pathLst>
                <a:path w="1510" h="1518" extrusionOk="0">
                  <a:moveTo>
                    <a:pt x="798" y="1"/>
                  </a:moveTo>
                  <a:cubicBezTo>
                    <a:pt x="357" y="1"/>
                    <a:pt x="1" y="357"/>
                    <a:pt x="1" y="805"/>
                  </a:cubicBezTo>
                  <a:cubicBezTo>
                    <a:pt x="1" y="1161"/>
                    <a:pt x="357" y="1517"/>
                    <a:pt x="798" y="1517"/>
                  </a:cubicBezTo>
                  <a:cubicBezTo>
                    <a:pt x="1154" y="1517"/>
                    <a:pt x="1510" y="1161"/>
                    <a:pt x="1510" y="805"/>
                  </a:cubicBezTo>
                  <a:cubicBezTo>
                    <a:pt x="1510" y="357"/>
                    <a:pt x="1154" y="1"/>
                    <a:pt x="7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8429509" y="1152079"/>
              <a:ext cx="118072" cy="118072"/>
            </a:xfrm>
            <a:custGeom>
              <a:avLst/>
              <a:gdLst/>
              <a:ahLst/>
              <a:cxnLst/>
              <a:rect l="l" t="t" r="r" b="b"/>
              <a:pathLst>
                <a:path w="1425" h="1425" extrusionOk="0">
                  <a:moveTo>
                    <a:pt x="713" y="0"/>
                  </a:moveTo>
                  <a:cubicBezTo>
                    <a:pt x="357" y="0"/>
                    <a:pt x="1" y="264"/>
                    <a:pt x="1" y="712"/>
                  </a:cubicBezTo>
                  <a:cubicBezTo>
                    <a:pt x="1" y="1068"/>
                    <a:pt x="357" y="1424"/>
                    <a:pt x="713" y="1424"/>
                  </a:cubicBezTo>
                  <a:cubicBezTo>
                    <a:pt x="1154" y="1424"/>
                    <a:pt x="1425" y="1068"/>
                    <a:pt x="1425" y="712"/>
                  </a:cubicBezTo>
                  <a:cubicBezTo>
                    <a:pt x="1425" y="264"/>
                    <a:pt x="1154" y="0"/>
                    <a:pt x="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0"/>
            <p:cNvSpPr/>
            <p:nvPr/>
          </p:nvSpPr>
          <p:spPr>
            <a:xfrm>
              <a:off x="8237777" y="1343811"/>
              <a:ext cx="118072" cy="118072"/>
            </a:xfrm>
            <a:custGeom>
              <a:avLst/>
              <a:gdLst/>
              <a:ahLst/>
              <a:cxnLst/>
              <a:rect l="l" t="t" r="r" b="b"/>
              <a:pathLst>
                <a:path w="1425" h="1425" extrusionOk="0">
                  <a:moveTo>
                    <a:pt x="713" y="0"/>
                  </a:moveTo>
                  <a:cubicBezTo>
                    <a:pt x="264" y="0"/>
                    <a:pt x="1" y="356"/>
                    <a:pt x="1" y="712"/>
                  </a:cubicBezTo>
                  <a:cubicBezTo>
                    <a:pt x="1" y="1154"/>
                    <a:pt x="264" y="1424"/>
                    <a:pt x="713" y="1424"/>
                  </a:cubicBezTo>
                  <a:cubicBezTo>
                    <a:pt x="1069" y="1424"/>
                    <a:pt x="1425" y="1154"/>
                    <a:pt x="1425" y="712"/>
                  </a:cubicBezTo>
                  <a:cubicBezTo>
                    <a:pt x="1425" y="356"/>
                    <a:pt x="1069" y="0"/>
                    <a:pt x="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8230154" y="141468"/>
              <a:ext cx="730389" cy="722766"/>
            </a:xfrm>
            <a:custGeom>
              <a:avLst/>
              <a:gdLst/>
              <a:ahLst/>
              <a:cxnLst/>
              <a:rect l="l" t="t" r="r" b="b"/>
              <a:pathLst>
                <a:path w="8815" h="8723" extrusionOk="0">
                  <a:moveTo>
                    <a:pt x="8544" y="1"/>
                  </a:moveTo>
                  <a:lnTo>
                    <a:pt x="0" y="8545"/>
                  </a:lnTo>
                  <a:lnTo>
                    <a:pt x="271" y="8723"/>
                  </a:lnTo>
                  <a:lnTo>
                    <a:pt x="8814" y="179"/>
                  </a:lnTo>
                  <a:lnTo>
                    <a:pt x="85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0"/>
            <p:cNvSpPr/>
            <p:nvPr/>
          </p:nvSpPr>
          <p:spPr>
            <a:xfrm>
              <a:off x="8554623" y="222917"/>
              <a:ext cx="317427" cy="316847"/>
            </a:xfrm>
            <a:custGeom>
              <a:avLst/>
              <a:gdLst/>
              <a:ahLst/>
              <a:cxnLst/>
              <a:rect l="l" t="t" r="r" b="b"/>
              <a:pathLst>
                <a:path w="3831" h="3824" extrusionOk="0">
                  <a:moveTo>
                    <a:pt x="1873" y="357"/>
                  </a:moveTo>
                  <a:cubicBezTo>
                    <a:pt x="2762" y="357"/>
                    <a:pt x="3474" y="1068"/>
                    <a:pt x="3474" y="1958"/>
                  </a:cubicBezTo>
                  <a:cubicBezTo>
                    <a:pt x="3474" y="2756"/>
                    <a:pt x="2762" y="3468"/>
                    <a:pt x="1873" y="3468"/>
                  </a:cubicBezTo>
                  <a:cubicBezTo>
                    <a:pt x="1068" y="3468"/>
                    <a:pt x="356" y="2756"/>
                    <a:pt x="356" y="1958"/>
                  </a:cubicBezTo>
                  <a:cubicBezTo>
                    <a:pt x="356" y="1068"/>
                    <a:pt x="1068" y="357"/>
                    <a:pt x="1873" y="357"/>
                  </a:cubicBezTo>
                  <a:close/>
                  <a:moveTo>
                    <a:pt x="1873" y="1"/>
                  </a:moveTo>
                  <a:cubicBezTo>
                    <a:pt x="890" y="1"/>
                    <a:pt x="0" y="891"/>
                    <a:pt x="0" y="1958"/>
                  </a:cubicBezTo>
                  <a:cubicBezTo>
                    <a:pt x="0" y="3026"/>
                    <a:pt x="890" y="3824"/>
                    <a:pt x="1873" y="3824"/>
                  </a:cubicBezTo>
                  <a:cubicBezTo>
                    <a:pt x="2940" y="3824"/>
                    <a:pt x="3830" y="3026"/>
                    <a:pt x="3830" y="1958"/>
                  </a:cubicBezTo>
                  <a:cubicBezTo>
                    <a:pt x="3830" y="891"/>
                    <a:pt x="2940" y="1"/>
                    <a:pt x="18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91472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11"/>
          <p:cNvGrpSpPr/>
          <p:nvPr/>
        </p:nvGrpSpPr>
        <p:grpSpPr>
          <a:xfrm>
            <a:off x="-260368" y="-27250"/>
            <a:ext cx="12630832" cy="6912511"/>
            <a:chOff x="4075100" y="2193925"/>
            <a:chExt cx="2752375" cy="1506300"/>
          </a:xfrm>
        </p:grpSpPr>
        <p:sp>
          <p:nvSpPr>
            <p:cNvPr id="196" name="Google Shape;196;p11"/>
            <p:cNvSpPr/>
            <p:nvPr/>
          </p:nvSpPr>
          <p:spPr>
            <a:xfrm>
              <a:off x="6400250" y="3184500"/>
              <a:ext cx="427225" cy="515650"/>
            </a:xfrm>
            <a:custGeom>
              <a:avLst/>
              <a:gdLst/>
              <a:ahLst/>
              <a:cxnLst/>
              <a:rect l="l" t="t" r="r" b="b"/>
              <a:pathLst>
                <a:path w="17089" h="20626" extrusionOk="0">
                  <a:moveTo>
                    <a:pt x="16864" y="1"/>
                  </a:moveTo>
                  <a:cubicBezTo>
                    <a:pt x="16819" y="1"/>
                    <a:pt x="16775" y="24"/>
                    <a:pt x="16732" y="70"/>
                  </a:cubicBezTo>
                  <a:lnTo>
                    <a:pt x="1069" y="15734"/>
                  </a:lnTo>
                  <a:cubicBezTo>
                    <a:pt x="1" y="16887"/>
                    <a:pt x="1" y="18667"/>
                    <a:pt x="1069" y="19735"/>
                  </a:cubicBezTo>
                  <a:cubicBezTo>
                    <a:pt x="1603" y="20269"/>
                    <a:pt x="2315" y="20625"/>
                    <a:pt x="3112" y="20625"/>
                  </a:cubicBezTo>
                  <a:cubicBezTo>
                    <a:pt x="3824" y="20625"/>
                    <a:pt x="4536" y="20269"/>
                    <a:pt x="5070" y="19735"/>
                  </a:cubicBezTo>
                  <a:lnTo>
                    <a:pt x="16996" y="7902"/>
                  </a:lnTo>
                  <a:cubicBezTo>
                    <a:pt x="17088" y="7810"/>
                    <a:pt x="17088" y="7724"/>
                    <a:pt x="16996" y="7632"/>
                  </a:cubicBezTo>
                  <a:cubicBezTo>
                    <a:pt x="16953" y="7589"/>
                    <a:pt x="16908" y="7567"/>
                    <a:pt x="16864" y="7567"/>
                  </a:cubicBezTo>
                  <a:cubicBezTo>
                    <a:pt x="16819" y="7567"/>
                    <a:pt x="16775" y="7589"/>
                    <a:pt x="16732" y="7632"/>
                  </a:cubicBezTo>
                  <a:lnTo>
                    <a:pt x="4892" y="19472"/>
                  </a:lnTo>
                  <a:cubicBezTo>
                    <a:pt x="4358" y="20006"/>
                    <a:pt x="3738" y="20269"/>
                    <a:pt x="3112" y="20269"/>
                  </a:cubicBezTo>
                  <a:cubicBezTo>
                    <a:pt x="2400" y="20269"/>
                    <a:pt x="1781" y="20006"/>
                    <a:pt x="1332" y="19472"/>
                  </a:cubicBezTo>
                  <a:cubicBezTo>
                    <a:pt x="357" y="18582"/>
                    <a:pt x="357" y="16980"/>
                    <a:pt x="1332" y="15997"/>
                  </a:cubicBezTo>
                  <a:lnTo>
                    <a:pt x="16996" y="334"/>
                  </a:lnTo>
                  <a:cubicBezTo>
                    <a:pt x="17088" y="248"/>
                    <a:pt x="17088" y="156"/>
                    <a:pt x="16996" y="70"/>
                  </a:cubicBezTo>
                  <a:cubicBezTo>
                    <a:pt x="16953" y="24"/>
                    <a:pt x="16908" y="1"/>
                    <a:pt x="16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6529300" y="3204050"/>
              <a:ext cx="120175" cy="120175"/>
            </a:xfrm>
            <a:custGeom>
              <a:avLst/>
              <a:gdLst/>
              <a:ahLst/>
              <a:cxnLst/>
              <a:rect l="l" t="t" r="r" b="b"/>
              <a:pathLst>
                <a:path w="4807" h="4807" extrusionOk="0">
                  <a:moveTo>
                    <a:pt x="2400" y="0"/>
                  </a:moveTo>
                  <a:cubicBezTo>
                    <a:pt x="1068" y="0"/>
                    <a:pt x="0" y="1154"/>
                    <a:pt x="0" y="2400"/>
                  </a:cubicBezTo>
                  <a:cubicBezTo>
                    <a:pt x="0" y="3738"/>
                    <a:pt x="1068" y="4806"/>
                    <a:pt x="2400" y="4806"/>
                  </a:cubicBezTo>
                  <a:cubicBezTo>
                    <a:pt x="3738" y="4806"/>
                    <a:pt x="4806" y="3738"/>
                    <a:pt x="4806" y="2400"/>
                  </a:cubicBezTo>
                  <a:cubicBezTo>
                    <a:pt x="4806" y="2314"/>
                    <a:pt x="4714" y="2222"/>
                    <a:pt x="4628" y="2222"/>
                  </a:cubicBezTo>
                  <a:cubicBezTo>
                    <a:pt x="4536" y="2222"/>
                    <a:pt x="4450" y="2314"/>
                    <a:pt x="4450" y="2400"/>
                  </a:cubicBezTo>
                  <a:cubicBezTo>
                    <a:pt x="4450" y="3560"/>
                    <a:pt x="3560" y="4450"/>
                    <a:pt x="2400" y="4450"/>
                  </a:cubicBezTo>
                  <a:cubicBezTo>
                    <a:pt x="1332" y="4450"/>
                    <a:pt x="356" y="3560"/>
                    <a:pt x="356" y="2400"/>
                  </a:cubicBezTo>
                  <a:cubicBezTo>
                    <a:pt x="356" y="1332"/>
                    <a:pt x="1332" y="356"/>
                    <a:pt x="2400" y="356"/>
                  </a:cubicBezTo>
                  <a:cubicBezTo>
                    <a:pt x="2492" y="356"/>
                    <a:pt x="2578" y="356"/>
                    <a:pt x="2578" y="178"/>
                  </a:cubicBezTo>
                  <a:cubicBezTo>
                    <a:pt x="2578" y="86"/>
                    <a:pt x="2492" y="0"/>
                    <a:pt x="24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6678275" y="2975375"/>
              <a:ext cx="149200" cy="188650"/>
            </a:xfrm>
            <a:custGeom>
              <a:avLst/>
              <a:gdLst/>
              <a:ahLst/>
              <a:cxnLst/>
              <a:rect l="l" t="t" r="r" b="b"/>
              <a:pathLst>
                <a:path w="5968" h="7546" extrusionOk="0">
                  <a:moveTo>
                    <a:pt x="5743" y="0"/>
                  </a:moveTo>
                  <a:cubicBezTo>
                    <a:pt x="5698" y="0"/>
                    <a:pt x="5654" y="23"/>
                    <a:pt x="5611" y="70"/>
                  </a:cubicBezTo>
                  <a:lnTo>
                    <a:pt x="357" y="5317"/>
                  </a:lnTo>
                  <a:cubicBezTo>
                    <a:pt x="93" y="5495"/>
                    <a:pt x="1" y="5851"/>
                    <a:pt x="1" y="6207"/>
                  </a:cubicBezTo>
                  <a:cubicBezTo>
                    <a:pt x="1" y="6563"/>
                    <a:pt x="93" y="6919"/>
                    <a:pt x="357" y="7097"/>
                  </a:cubicBezTo>
                  <a:cubicBezTo>
                    <a:pt x="627" y="7367"/>
                    <a:pt x="983" y="7545"/>
                    <a:pt x="1247" y="7545"/>
                  </a:cubicBezTo>
                  <a:cubicBezTo>
                    <a:pt x="1603" y="7545"/>
                    <a:pt x="1959" y="7367"/>
                    <a:pt x="2229" y="7097"/>
                  </a:cubicBezTo>
                  <a:lnTo>
                    <a:pt x="5875" y="3451"/>
                  </a:lnTo>
                  <a:cubicBezTo>
                    <a:pt x="5967" y="3451"/>
                    <a:pt x="5967" y="3273"/>
                    <a:pt x="5875" y="3273"/>
                  </a:cubicBezTo>
                  <a:cubicBezTo>
                    <a:pt x="5832" y="3227"/>
                    <a:pt x="5787" y="3204"/>
                    <a:pt x="5743" y="3204"/>
                  </a:cubicBezTo>
                  <a:cubicBezTo>
                    <a:pt x="5698" y="3204"/>
                    <a:pt x="5654" y="3227"/>
                    <a:pt x="5611" y="3273"/>
                  </a:cubicBezTo>
                  <a:lnTo>
                    <a:pt x="1959" y="6919"/>
                  </a:lnTo>
                  <a:cubicBezTo>
                    <a:pt x="1781" y="7097"/>
                    <a:pt x="1537" y="7186"/>
                    <a:pt x="1293" y="7186"/>
                  </a:cubicBezTo>
                  <a:cubicBezTo>
                    <a:pt x="1049" y="7186"/>
                    <a:pt x="805" y="7097"/>
                    <a:pt x="627" y="6919"/>
                  </a:cubicBezTo>
                  <a:cubicBezTo>
                    <a:pt x="271" y="6477"/>
                    <a:pt x="271" y="5943"/>
                    <a:pt x="627" y="5495"/>
                  </a:cubicBezTo>
                  <a:lnTo>
                    <a:pt x="5875" y="333"/>
                  </a:lnTo>
                  <a:cubicBezTo>
                    <a:pt x="5967" y="248"/>
                    <a:pt x="5967" y="155"/>
                    <a:pt x="5875" y="70"/>
                  </a:cubicBezTo>
                  <a:cubicBezTo>
                    <a:pt x="5832" y="23"/>
                    <a:pt x="5787" y="0"/>
                    <a:pt x="57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4139725" y="2303425"/>
              <a:ext cx="507300" cy="464550"/>
            </a:xfrm>
            <a:custGeom>
              <a:avLst/>
              <a:gdLst/>
              <a:ahLst/>
              <a:cxnLst/>
              <a:rect l="l" t="t" r="r" b="b"/>
              <a:pathLst>
                <a:path w="20292" h="18582" extrusionOk="0">
                  <a:moveTo>
                    <a:pt x="20067" y="1"/>
                  </a:moveTo>
                  <a:cubicBezTo>
                    <a:pt x="20023" y="1"/>
                    <a:pt x="19978" y="24"/>
                    <a:pt x="19936" y="70"/>
                  </a:cubicBezTo>
                  <a:lnTo>
                    <a:pt x="2136" y="17870"/>
                  </a:lnTo>
                  <a:cubicBezTo>
                    <a:pt x="1958" y="18090"/>
                    <a:pt x="1713" y="18201"/>
                    <a:pt x="1467" y="18201"/>
                  </a:cubicBezTo>
                  <a:cubicBezTo>
                    <a:pt x="1221" y="18201"/>
                    <a:pt x="976" y="18090"/>
                    <a:pt x="798" y="17870"/>
                  </a:cubicBezTo>
                  <a:cubicBezTo>
                    <a:pt x="356" y="17514"/>
                    <a:pt x="356" y="16980"/>
                    <a:pt x="798" y="16531"/>
                  </a:cubicBezTo>
                  <a:lnTo>
                    <a:pt x="8010" y="9326"/>
                  </a:lnTo>
                  <a:lnTo>
                    <a:pt x="8010" y="9148"/>
                  </a:lnTo>
                  <a:cubicBezTo>
                    <a:pt x="7964" y="9102"/>
                    <a:pt x="7919" y="9079"/>
                    <a:pt x="7875" y="9079"/>
                  </a:cubicBezTo>
                  <a:cubicBezTo>
                    <a:pt x="7830" y="9079"/>
                    <a:pt x="7786" y="9102"/>
                    <a:pt x="7740" y="9148"/>
                  </a:cubicBezTo>
                  <a:lnTo>
                    <a:pt x="534" y="16353"/>
                  </a:lnTo>
                  <a:cubicBezTo>
                    <a:pt x="0" y="16802"/>
                    <a:pt x="0" y="17692"/>
                    <a:pt x="534" y="18133"/>
                  </a:cubicBezTo>
                  <a:cubicBezTo>
                    <a:pt x="798" y="18404"/>
                    <a:pt x="1068" y="18582"/>
                    <a:pt x="1424" y="18582"/>
                  </a:cubicBezTo>
                  <a:cubicBezTo>
                    <a:pt x="1780" y="18582"/>
                    <a:pt x="2136" y="18404"/>
                    <a:pt x="2400" y="18133"/>
                  </a:cubicBezTo>
                  <a:lnTo>
                    <a:pt x="20199" y="334"/>
                  </a:lnTo>
                  <a:cubicBezTo>
                    <a:pt x="20292" y="248"/>
                    <a:pt x="20292" y="156"/>
                    <a:pt x="20199" y="70"/>
                  </a:cubicBezTo>
                  <a:cubicBezTo>
                    <a:pt x="20156" y="24"/>
                    <a:pt x="20112" y="1"/>
                    <a:pt x="200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6062075" y="3332475"/>
              <a:ext cx="371475" cy="367750"/>
            </a:xfrm>
            <a:custGeom>
              <a:avLst/>
              <a:gdLst/>
              <a:ahLst/>
              <a:cxnLst/>
              <a:rect l="l" t="t" r="r" b="b"/>
              <a:pathLst>
                <a:path w="14859" h="14710" extrusionOk="0">
                  <a:moveTo>
                    <a:pt x="13926" y="0"/>
                  </a:moveTo>
                  <a:cubicBezTo>
                    <a:pt x="13727" y="0"/>
                    <a:pt x="13528" y="68"/>
                    <a:pt x="13350" y="203"/>
                  </a:cubicBezTo>
                  <a:lnTo>
                    <a:pt x="263" y="13282"/>
                  </a:lnTo>
                  <a:cubicBezTo>
                    <a:pt x="0" y="13638"/>
                    <a:pt x="0" y="14087"/>
                    <a:pt x="263" y="14443"/>
                  </a:cubicBezTo>
                  <a:cubicBezTo>
                    <a:pt x="441" y="14621"/>
                    <a:pt x="664" y="14710"/>
                    <a:pt x="876" y="14710"/>
                  </a:cubicBezTo>
                  <a:cubicBezTo>
                    <a:pt x="1088" y="14710"/>
                    <a:pt x="1289" y="14621"/>
                    <a:pt x="1424" y="14443"/>
                  </a:cubicBezTo>
                  <a:lnTo>
                    <a:pt x="14503" y="1357"/>
                  </a:lnTo>
                  <a:cubicBezTo>
                    <a:pt x="14859" y="1093"/>
                    <a:pt x="14859" y="559"/>
                    <a:pt x="14503" y="203"/>
                  </a:cubicBezTo>
                  <a:cubicBezTo>
                    <a:pt x="14325" y="68"/>
                    <a:pt x="14126" y="0"/>
                    <a:pt x="13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6471450" y="3577825"/>
              <a:ext cx="57875" cy="53425"/>
            </a:xfrm>
            <a:custGeom>
              <a:avLst/>
              <a:gdLst/>
              <a:ahLst/>
              <a:cxnLst/>
              <a:rect l="l" t="t" r="r" b="b"/>
              <a:pathLst>
                <a:path w="2315" h="2137" extrusionOk="0">
                  <a:moveTo>
                    <a:pt x="1154" y="357"/>
                  </a:moveTo>
                  <a:cubicBezTo>
                    <a:pt x="1332" y="357"/>
                    <a:pt x="1510" y="442"/>
                    <a:pt x="1688" y="620"/>
                  </a:cubicBezTo>
                  <a:cubicBezTo>
                    <a:pt x="1780" y="713"/>
                    <a:pt x="1866" y="891"/>
                    <a:pt x="1866" y="1069"/>
                  </a:cubicBezTo>
                  <a:cubicBezTo>
                    <a:pt x="1866" y="1247"/>
                    <a:pt x="1780" y="1425"/>
                    <a:pt x="1688" y="1603"/>
                  </a:cubicBezTo>
                  <a:cubicBezTo>
                    <a:pt x="1510" y="1688"/>
                    <a:pt x="1332" y="1781"/>
                    <a:pt x="1154" y="1781"/>
                  </a:cubicBezTo>
                  <a:cubicBezTo>
                    <a:pt x="976" y="1781"/>
                    <a:pt x="798" y="1688"/>
                    <a:pt x="712" y="1603"/>
                  </a:cubicBezTo>
                  <a:cubicBezTo>
                    <a:pt x="534" y="1425"/>
                    <a:pt x="442" y="1247"/>
                    <a:pt x="442" y="1069"/>
                  </a:cubicBezTo>
                  <a:cubicBezTo>
                    <a:pt x="442" y="891"/>
                    <a:pt x="534" y="713"/>
                    <a:pt x="712" y="620"/>
                  </a:cubicBezTo>
                  <a:cubicBezTo>
                    <a:pt x="798" y="442"/>
                    <a:pt x="976" y="357"/>
                    <a:pt x="1154" y="357"/>
                  </a:cubicBezTo>
                  <a:close/>
                  <a:moveTo>
                    <a:pt x="1154" y="1"/>
                  </a:moveTo>
                  <a:cubicBezTo>
                    <a:pt x="890" y="1"/>
                    <a:pt x="620" y="179"/>
                    <a:pt x="442" y="357"/>
                  </a:cubicBezTo>
                  <a:cubicBezTo>
                    <a:pt x="0" y="713"/>
                    <a:pt x="0" y="1425"/>
                    <a:pt x="442" y="1781"/>
                  </a:cubicBezTo>
                  <a:cubicBezTo>
                    <a:pt x="620" y="2044"/>
                    <a:pt x="890" y="2137"/>
                    <a:pt x="1154" y="2137"/>
                  </a:cubicBezTo>
                  <a:cubicBezTo>
                    <a:pt x="1424" y="2137"/>
                    <a:pt x="1688" y="2044"/>
                    <a:pt x="1958" y="1781"/>
                  </a:cubicBezTo>
                  <a:cubicBezTo>
                    <a:pt x="2314" y="1425"/>
                    <a:pt x="2314" y="713"/>
                    <a:pt x="1958" y="357"/>
                  </a:cubicBezTo>
                  <a:cubicBezTo>
                    <a:pt x="1688" y="179"/>
                    <a:pt x="1424" y="1"/>
                    <a:pt x="11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6538200" y="3511575"/>
              <a:ext cx="55550" cy="52925"/>
            </a:xfrm>
            <a:custGeom>
              <a:avLst/>
              <a:gdLst/>
              <a:ahLst/>
              <a:cxnLst/>
              <a:rect l="l" t="t" r="r" b="b"/>
              <a:pathLst>
                <a:path w="2222" h="2117" extrusionOk="0">
                  <a:moveTo>
                    <a:pt x="1154" y="337"/>
                  </a:moveTo>
                  <a:cubicBezTo>
                    <a:pt x="1332" y="337"/>
                    <a:pt x="1510" y="422"/>
                    <a:pt x="1688" y="515"/>
                  </a:cubicBezTo>
                  <a:cubicBezTo>
                    <a:pt x="1780" y="693"/>
                    <a:pt x="1866" y="871"/>
                    <a:pt x="1866" y="1049"/>
                  </a:cubicBezTo>
                  <a:cubicBezTo>
                    <a:pt x="1866" y="1227"/>
                    <a:pt x="1780" y="1405"/>
                    <a:pt x="1688" y="1583"/>
                  </a:cubicBezTo>
                  <a:cubicBezTo>
                    <a:pt x="1556" y="1715"/>
                    <a:pt x="1378" y="1780"/>
                    <a:pt x="1200" y="1780"/>
                  </a:cubicBezTo>
                  <a:cubicBezTo>
                    <a:pt x="1022" y="1780"/>
                    <a:pt x="844" y="1715"/>
                    <a:pt x="712" y="1583"/>
                  </a:cubicBezTo>
                  <a:cubicBezTo>
                    <a:pt x="534" y="1405"/>
                    <a:pt x="534" y="1227"/>
                    <a:pt x="534" y="1049"/>
                  </a:cubicBezTo>
                  <a:cubicBezTo>
                    <a:pt x="534" y="871"/>
                    <a:pt x="534" y="693"/>
                    <a:pt x="712" y="515"/>
                  </a:cubicBezTo>
                  <a:cubicBezTo>
                    <a:pt x="798" y="422"/>
                    <a:pt x="976" y="337"/>
                    <a:pt x="1154" y="337"/>
                  </a:cubicBezTo>
                  <a:close/>
                  <a:moveTo>
                    <a:pt x="1200" y="0"/>
                  </a:moveTo>
                  <a:cubicBezTo>
                    <a:pt x="933" y="0"/>
                    <a:pt x="666" y="113"/>
                    <a:pt x="442" y="337"/>
                  </a:cubicBezTo>
                  <a:cubicBezTo>
                    <a:pt x="0" y="693"/>
                    <a:pt x="0" y="1405"/>
                    <a:pt x="442" y="1761"/>
                  </a:cubicBezTo>
                  <a:cubicBezTo>
                    <a:pt x="620" y="2024"/>
                    <a:pt x="890" y="2117"/>
                    <a:pt x="1154" y="2117"/>
                  </a:cubicBezTo>
                  <a:cubicBezTo>
                    <a:pt x="1424" y="2117"/>
                    <a:pt x="1688" y="2024"/>
                    <a:pt x="1958" y="1761"/>
                  </a:cubicBezTo>
                  <a:cubicBezTo>
                    <a:pt x="2136" y="1583"/>
                    <a:pt x="2222" y="1312"/>
                    <a:pt x="2222" y="1049"/>
                  </a:cubicBezTo>
                  <a:cubicBezTo>
                    <a:pt x="2222" y="778"/>
                    <a:pt x="2136" y="515"/>
                    <a:pt x="1958" y="337"/>
                  </a:cubicBezTo>
                  <a:cubicBezTo>
                    <a:pt x="1734" y="113"/>
                    <a:pt x="1467" y="0"/>
                    <a:pt x="12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6607075" y="3444825"/>
              <a:ext cx="55750" cy="52925"/>
            </a:xfrm>
            <a:custGeom>
              <a:avLst/>
              <a:gdLst/>
              <a:ahLst/>
              <a:cxnLst/>
              <a:rect l="l" t="t" r="r" b="b"/>
              <a:pathLst>
                <a:path w="2230" h="2117" extrusionOk="0">
                  <a:moveTo>
                    <a:pt x="1161" y="337"/>
                  </a:moveTo>
                  <a:cubicBezTo>
                    <a:pt x="1339" y="337"/>
                    <a:pt x="1517" y="422"/>
                    <a:pt x="1603" y="515"/>
                  </a:cubicBezTo>
                  <a:cubicBezTo>
                    <a:pt x="1873" y="778"/>
                    <a:pt x="1873" y="1227"/>
                    <a:pt x="1603" y="1490"/>
                  </a:cubicBezTo>
                  <a:cubicBezTo>
                    <a:pt x="1517" y="1668"/>
                    <a:pt x="1339" y="1761"/>
                    <a:pt x="1161" y="1761"/>
                  </a:cubicBezTo>
                  <a:cubicBezTo>
                    <a:pt x="891" y="1761"/>
                    <a:pt x="713" y="1668"/>
                    <a:pt x="627" y="1490"/>
                  </a:cubicBezTo>
                  <a:cubicBezTo>
                    <a:pt x="357" y="1227"/>
                    <a:pt x="357" y="778"/>
                    <a:pt x="627" y="515"/>
                  </a:cubicBezTo>
                  <a:cubicBezTo>
                    <a:pt x="713" y="422"/>
                    <a:pt x="891" y="337"/>
                    <a:pt x="1161" y="337"/>
                  </a:cubicBezTo>
                  <a:close/>
                  <a:moveTo>
                    <a:pt x="1115" y="1"/>
                  </a:moveTo>
                  <a:cubicBezTo>
                    <a:pt x="848" y="1"/>
                    <a:pt x="581" y="113"/>
                    <a:pt x="357" y="337"/>
                  </a:cubicBezTo>
                  <a:cubicBezTo>
                    <a:pt x="1" y="693"/>
                    <a:pt x="1" y="1405"/>
                    <a:pt x="357" y="1761"/>
                  </a:cubicBezTo>
                  <a:cubicBezTo>
                    <a:pt x="535" y="2024"/>
                    <a:pt x="805" y="2117"/>
                    <a:pt x="1161" y="2117"/>
                  </a:cubicBezTo>
                  <a:cubicBezTo>
                    <a:pt x="1425" y="2117"/>
                    <a:pt x="1695" y="2024"/>
                    <a:pt x="1873" y="1761"/>
                  </a:cubicBezTo>
                  <a:cubicBezTo>
                    <a:pt x="2229" y="1405"/>
                    <a:pt x="2229" y="693"/>
                    <a:pt x="1873" y="337"/>
                  </a:cubicBezTo>
                  <a:cubicBezTo>
                    <a:pt x="1649" y="113"/>
                    <a:pt x="1382" y="1"/>
                    <a:pt x="11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6673825" y="3377500"/>
              <a:ext cx="57875" cy="53500"/>
            </a:xfrm>
            <a:custGeom>
              <a:avLst/>
              <a:gdLst/>
              <a:ahLst/>
              <a:cxnLst/>
              <a:rect l="l" t="t" r="r" b="b"/>
              <a:pathLst>
                <a:path w="2315" h="2140" extrusionOk="0">
                  <a:moveTo>
                    <a:pt x="1161" y="360"/>
                  </a:moveTo>
                  <a:cubicBezTo>
                    <a:pt x="1339" y="360"/>
                    <a:pt x="1517" y="445"/>
                    <a:pt x="1603" y="538"/>
                  </a:cubicBezTo>
                  <a:cubicBezTo>
                    <a:pt x="1873" y="801"/>
                    <a:pt x="1873" y="1250"/>
                    <a:pt x="1603" y="1513"/>
                  </a:cubicBezTo>
                  <a:cubicBezTo>
                    <a:pt x="1517" y="1691"/>
                    <a:pt x="1339" y="1784"/>
                    <a:pt x="1161" y="1784"/>
                  </a:cubicBezTo>
                  <a:cubicBezTo>
                    <a:pt x="983" y="1784"/>
                    <a:pt x="805" y="1691"/>
                    <a:pt x="627" y="1513"/>
                  </a:cubicBezTo>
                  <a:cubicBezTo>
                    <a:pt x="535" y="1428"/>
                    <a:pt x="449" y="1250"/>
                    <a:pt x="449" y="1072"/>
                  </a:cubicBezTo>
                  <a:cubicBezTo>
                    <a:pt x="449" y="894"/>
                    <a:pt x="535" y="716"/>
                    <a:pt x="627" y="538"/>
                  </a:cubicBezTo>
                  <a:cubicBezTo>
                    <a:pt x="805" y="445"/>
                    <a:pt x="983" y="360"/>
                    <a:pt x="1161" y="360"/>
                  </a:cubicBezTo>
                  <a:close/>
                  <a:moveTo>
                    <a:pt x="1115" y="1"/>
                  </a:moveTo>
                  <a:cubicBezTo>
                    <a:pt x="848" y="1"/>
                    <a:pt x="581" y="90"/>
                    <a:pt x="357" y="268"/>
                  </a:cubicBezTo>
                  <a:cubicBezTo>
                    <a:pt x="1" y="716"/>
                    <a:pt x="1" y="1428"/>
                    <a:pt x="357" y="1784"/>
                  </a:cubicBezTo>
                  <a:cubicBezTo>
                    <a:pt x="535" y="1962"/>
                    <a:pt x="805" y="2140"/>
                    <a:pt x="1161" y="2140"/>
                  </a:cubicBezTo>
                  <a:cubicBezTo>
                    <a:pt x="1425" y="2140"/>
                    <a:pt x="1695" y="1962"/>
                    <a:pt x="1873" y="1784"/>
                  </a:cubicBezTo>
                  <a:cubicBezTo>
                    <a:pt x="2315" y="1428"/>
                    <a:pt x="2315" y="716"/>
                    <a:pt x="1873" y="268"/>
                  </a:cubicBezTo>
                  <a:cubicBezTo>
                    <a:pt x="1649" y="90"/>
                    <a:pt x="1382" y="1"/>
                    <a:pt x="11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6429075" y="3119500"/>
              <a:ext cx="80125" cy="80125"/>
            </a:xfrm>
            <a:custGeom>
              <a:avLst/>
              <a:gdLst/>
              <a:ahLst/>
              <a:cxnLst/>
              <a:rect l="l" t="t" r="r" b="b"/>
              <a:pathLst>
                <a:path w="3205" h="3205" extrusionOk="0">
                  <a:moveTo>
                    <a:pt x="1603" y="0"/>
                  </a:moveTo>
                  <a:cubicBezTo>
                    <a:pt x="806" y="0"/>
                    <a:pt x="1" y="712"/>
                    <a:pt x="1" y="1602"/>
                  </a:cubicBezTo>
                  <a:cubicBezTo>
                    <a:pt x="1" y="2492"/>
                    <a:pt x="806" y="3204"/>
                    <a:pt x="1603" y="3204"/>
                  </a:cubicBezTo>
                  <a:cubicBezTo>
                    <a:pt x="2493" y="3204"/>
                    <a:pt x="3205" y="2492"/>
                    <a:pt x="3205" y="1602"/>
                  </a:cubicBezTo>
                  <a:cubicBezTo>
                    <a:pt x="3205" y="712"/>
                    <a:pt x="2493" y="0"/>
                    <a:pt x="1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6518075" y="3072675"/>
              <a:ext cx="37950" cy="37950"/>
            </a:xfrm>
            <a:custGeom>
              <a:avLst/>
              <a:gdLst/>
              <a:ahLst/>
              <a:cxnLst/>
              <a:rect l="l" t="t" r="r" b="b"/>
              <a:pathLst>
                <a:path w="1518" h="1518" extrusionOk="0">
                  <a:moveTo>
                    <a:pt x="805" y="1"/>
                  </a:moveTo>
                  <a:cubicBezTo>
                    <a:pt x="357" y="1"/>
                    <a:pt x="1" y="357"/>
                    <a:pt x="1" y="713"/>
                  </a:cubicBezTo>
                  <a:cubicBezTo>
                    <a:pt x="1" y="1161"/>
                    <a:pt x="357" y="1517"/>
                    <a:pt x="805" y="1517"/>
                  </a:cubicBezTo>
                  <a:cubicBezTo>
                    <a:pt x="1161" y="1517"/>
                    <a:pt x="1517" y="1161"/>
                    <a:pt x="1517" y="713"/>
                  </a:cubicBezTo>
                  <a:cubicBezTo>
                    <a:pt x="1517" y="357"/>
                    <a:pt x="1161" y="1"/>
                    <a:pt x="8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4698100" y="2238425"/>
              <a:ext cx="80125" cy="80125"/>
            </a:xfrm>
            <a:custGeom>
              <a:avLst/>
              <a:gdLst/>
              <a:ahLst/>
              <a:cxnLst/>
              <a:rect l="l" t="t" r="r" b="b"/>
              <a:pathLst>
                <a:path w="3205" h="3205" extrusionOk="0">
                  <a:moveTo>
                    <a:pt x="1602" y="0"/>
                  </a:moveTo>
                  <a:cubicBezTo>
                    <a:pt x="712" y="0"/>
                    <a:pt x="0" y="712"/>
                    <a:pt x="0" y="1602"/>
                  </a:cubicBezTo>
                  <a:cubicBezTo>
                    <a:pt x="0" y="2492"/>
                    <a:pt x="712" y="3204"/>
                    <a:pt x="1602" y="3204"/>
                  </a:cubicBezTo>
                  <a:cubicBezTo>
                    <a:pt x="2492" y="3204"/>
                    <a:pt x="3204" y="2492"/>
                    <a:pt x="3204" y="1602"/>
                  </a:cubicBezTo>
                  <a:cubicBezTo>
                    <a:pt x="3204" y="712"/>
                    <a:pt x="2492" y="0"/>
                    <a:pt x="1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4787100" y="2193925"/>
              <a:ext cx="35600" cy="35625"/>
            </a:xfrm>
            <a:custGeom>
              <a:avLst/>
              <a:gdLst/>
              <a:ahLst/>
              <a:cxnLst/>
              <a:rect l="l" t="t" r="r" b="b"/>
              <a:pathLst>
                <a:path w="1424" h="1425" extrusionOk="0">
                  <a:moveTo>
                    <a:pt x="712" y="0"/>
                  </a:moveTo>
                  <a:cubicBezTo>
                    <a:pt x="356" y="0"/>
                    <a:pt x="0" y="264"/>
                    <a:pt x="0" y="712"/>
                  </a:cubicBezTo>
                  <a:cubicBezTo>
                    <a:pt x="0" y="1068"/>
                    <a:pt x="356" y="1424"/>
                    <a:pt x="712" y="1424"/>
                  </a:cubicBezTo>
                  <a:cubicBezTo>
                    <a:pt x="1161" y="1424"/>
                    <a:pt x="1424" y="1068"/>
                    <a:pt x="1424" y="712"/>
                  </a:cubicBezTo>
                  <a:cubicBezTo>
                    <a:pt x="1424" y="264"/>
                    <a:pt x="1161" y="0"/>
                    <a:pt x="7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4277675" y="2200500"/>
              <a:ext cx="35625" cy="37950"/>
            </a:xfrm>
            <a:custGeom>
              <a:avLst/>
              <a:gdLst/>
              <a:ahLst/>
              <a:cxnLst/>
              <a:rect l="l" t="t" r="r" b="b"/>
              <a:pathLst>
                <a:path w="1425" h="1518" extrusionOk="0">
                  <a:moveTo>
                    <a:pt x="712" y="1"/>
                  </a:moveTo>
                  <a:cubicBezTo>
                    <a:pt x="356" y="1"/>
                    <a:pt x="0" y="357"/>
                    <a:pt x="0" y="805"/>
                  </a:cubicBezTo>
                  <a:cubicBezTo>
                    <a:pt x="0" y="1161"/>
                    <a:pt x="356" y="1517"/>
                    <a:pt x="712" y="1517"/>
                  </a:cubicBezTo>
                  <a:cubicBezTo>
                    <a:pt x="1154" y="1517"/>
                    <a:pt x="1424" y="1161"/>
                    <a:pt x="1424" y="805"/>
                  </a:cubicBezTo>
                  <a:cubicBezTo>
                    <a:pt x="1424" y="357"/>
                    <a:pt x="1154" y="1"/>
                    <a:pt x="7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4219825" y="2260675"/>
              <a:ext cx="35625" cy="35625"/>
            </a:xfrm>
            <a:custGeom>
              <a:avLst/>
              <a:gdLst/>
              <a:ahLst/>
              <a:cxnLst/>
              <a:rect l="l" t="t" r="r" b="b"/>
              <a:pathLst>
                <a:path w="1425" h="1425" extrusionOk="0">
                  <a:moveTo>
                    <a:pt x="712" y="0"/>
                  </a:moveTo>
                  <a:cubicBezTo>
                    <a:pt x="264" y="0"/>
                    <a:pt x="0" y="264"/>
                    <a:pt x="0" y="712"/>
                  </a:cubicBezTo>
                  <a:cubicBezTo>
                    <a:pt x="0" y="1154"/>
                    <a:pt x="264" y="1424"/>
                    <a:pt x="712" y="1424"/>
                  </a:cubicBezTo>
                  <a:cubicBezTo>
                    <a:pt x="1068" y="1424"/>
                    <a:pt x="1424" y="1154"/>
                    <a:pt x="1424" y="712"/>
                  </a:cubicBezTo>
                  <a:cubicBezTo>
                    <a:pt x="1424" y="264"/>
                    <a:pt x="1068" y="0"/>
                    <a:pt x="7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4159650" y="2318525"/>
              <a:ext cx="37950" cy="37750"/>
            </a:xfrm>
            <a:custGeom>
              <a:avLst/>
              <a:gdLst/>
              <a:ahLst/>
              <a:cxnLst/>
              <a:rect l="l" t="t" r="r" b="b"/>
              <a:pathLst>
                <a:path w="1518" h="1510" extrusionOk="0">
                  <a:moveTo>
                    <a:pt x="713" y="0"/>
                  </a:moveTo>
                  <a:cubicBezTo>
                    <a:pt x="357" y="0"/>
                    <a:pt x="1" y="356"/>
                    <a:pt x="1" y="712"/>
                  </a:cubicBezTo>
                  <a:cubicBezTo>
                    <a:pt x="1" y="1154"/>
                    <a:pt x="357" y="1510"/>
                    <a:pt x="713" y="1510"/>
                  </a:cubicBezTo>
                  <a:cubicBezTo>
                    <a:pt x="1161" y="1510"/>
                    <a:pt x="1517" y="1154"/>
                    <a:pt x="1517" y="712"/>
                  </a:cubicBezTo>
                  <a:cubicBezTo>
                    <a:pt x="1517" y="356"/>
                    <a:pt x="1161" y="0"/>
                    <a:pt x="7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4075100" y="2319050"/>
              <a:ext cx="324875" cy="324325"/>
            </a:xfrm>
            <a:custGeom>
              <a:avLst/>
              <a:gdLst/>
              <a:ahLst/>
              <a:cxnLst/>
              <a:rect l="l" t="t" r="r" b="b"/>
              <a:pathLst>
                <a:path w="12995" h="12973" extrusionOk="0">
                  <a:moveTo>
                    <a:pt x="12774" y="1"/>
                  </a:moveTo>
                  <a:cubicBezTo>
                    <a:pt x="12729" y="1"/>
                    <a:pt x="12685" y="22"/>
                    <a:pt x="12639" y="65"/>
                  </a:cubicBezTo>
                  <a:lnTo>
                    <a:pt x="93" y="12702"/>
                  </a:lnTo>
                  <a:cubicBezTo>
                    <a:pt x="1" y="12702"/>
                    <a:pt x="1" y="12880"/>
                    <a:pt x="93" y="12880"/>
                  </a:cubicBezTo>
                  <a:cubicBezTo>
                    <a:pt x="93" y="12973"/>
                    <a:pt x="93" y="12973"/>
                    <a:pt x="179" y="12973"/>
                  </a:cubicBezTo>
                  <a:cubicBezTo>
                    <a:pt x="271" y="12973"/>
                    <a:pt x="271" y="12973"/>
                    <a:pt x="271" y="12880"/>
                  </a:cubicBezTo>
                  <a:lnTo>
                    <a:pt x="12909" y="335"/>
                  </a:lnTo>
                  <a:cubicBezTo>
                    <a:pt x="12995" y="243"/>
                    <a:pt x="12995" y="157"/>
                    <a:pt x="12909" y="65"/>
                  </a:cubicBezTo>
                  <a:cubicBezTo>
                    <a:pt x="12863" y="22"/>
                    <a:pt x="12818" y="1"/>
                    <a:pt x="127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4233175" y="2209975"/>
              <a:ext cx="322550" cy="322150"/>
            </a:xfrm>
            <a:custGeom>
              <a:avLst/>
              <a:gdLst/>
              <a:ahLst/>
              <a:cxnLst/>
              <a:rect l="l" t="t" r="r" b="b"/>
              <a:pathLst>
                <a:path w="12902" h="12886" extrusionOk="0">
                  <a:moveTo>
                    <a:pt x="12770" y="1"/>
                  </a:moveTo>
                  <a:cubicBezTo>
                    <a:pt x="12725" y="1"/>
                    <a:pt x="12681" y="24"/>
                    <a:pt x="12638" y="70"/>
                  </a:cubicBezTo>
                  <a:lnTo>
                    <a:pt x="0" y="12615"/>
                  </a:lnTo>
                  <a:lnTo>
                    <a:pt x="0" y="12886"/>
                  </a:lnTo>
                  <a:lnTo>
                    <a:pt x="264" y="12886"/>
                  </a:lnTo>
                  <a:lnTo>
                    <a:pt x="12901" y="248"/>
                  </a:lnTo>
                  <a:lnTo>
                    <a:pt x="12901" y="70"/>
                  </a:lnTo>
                  <a:cubicBezTo>
                    <a:pt x="12859" y="24"/>
                    <a:pt x="12814" y="1"/>
                    <a:pt x="127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4" name="Google Shape;214;p11"/>
          <p:cNvSpPr txBox="1">
            <a:spLocks noGrp="1"/>
          </p:cNvSpPr>
          <p:nvPr>
            <p:ph type="title" hasCustomPrompt="1"/>
          </p:nvPr>
        </p:nvSpPr>
        <p:spPr>
          <a:xfrm>
            <a:off x="1473000" y="2453133"/>
            <a:ext cx="9246000" cy="16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933">
                <a:highlight>
                  <a:schemeClr val="accent4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15" name="Google Shape;215;p11"/>
          <p:cNvSpPr txBox="1">
            <a:spLocks noGrp="1"/>
          </p:cNvSpPr>
          <p:nvPr>
            <p:ph type="body" idx="1"/>
          </p:nvPr>
        </p:nvSpPr>
        <p:spPr>
          <a:xfrm>
            <a:off x="2331400" y="4202967"/>
            <a:ext cx="75292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14868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0467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"/>
          <p:cNvSpPr txBox="1">
            <a:spLocks noGrp="1"/>
          </p:cNvSpPr>
          <p:nvPr>
            <p:ph type="title"/>
          </p:nvPr>
        </p:nvSpPr>
        <p:spPr>
          <a:xfrm>
            <a:off x="2707567" y="2328000"/>
            <a:ext cx="3182000" cy="3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2"/>
          </p:nvPr>
        </p:nvSpPr>
        <p:spPr>
          <a:xfrm>
            <a:off x="7554800" y="2328000"/>
            <a:ext cx="3182000" cy="3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1"/>
          </p:nvPr>
        </p:nvSpPr>
        <p:spPr>
          <a:xfrm>
            <a:off x="2707541" y="2648933"/>
            <a:ext cx="3319600" cy="9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3"/>
          </p:nvPr>
        </p:nvSpPr>
        <p:spPr>
          <a:xfrm>
            <a:off x="7554775" y="2648933"/>
            <a:ext cx="3319600" cy="9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4"/>
          </p:nvPr>
        </p:nvSpPr>
        <p:spPr>
          <a:xfrm>
            <a:off x="2707567" y="4296167"/>
            <a:ext cx="3182000" cy="3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title" idx="5"/>
          </p:nvPr>
        </p:nvSpPr>
        <p:spPr>
          <a:xfrm>
            <a:off x="7554800" y="4296167"/>
            <a:ext cx="3182000" cy="3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subTitle" idx="6"/>
          </p:nvPr>
        </p:nvSpPr>
        <p:spPr>
          <a:xfrm>
            <a:off x="2707541" y="4617133"/>
            <a:ext cx="3319600" cy="9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7"/>
          </p:nvPr>
        </p:nvSpPr>
        <p:spPr>
          <a:xfrm>
            <a:off x="7554775" y="4617133"/>
            <a:ext cx="3319600" cy="9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title" idx="8"/>
          </p:nvPr>
        </p:nvSpPr>
        <p:spPr>
          <a:xfrm>
            <a:off x="948800" y="507067"/>
            <a:ext cx="102944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3"/>
          <p:cNvSpPr/>
          <p:nvPr/>
        </p:nvSpPr>
        <p:spPr>
          <a:xfrm>
            <a:off x="10327421" y="4417807"/>
            <a:ext cx="1892436" cy="2284123"/>
          </a:xfrm>
          <a:custGeom>
            <a:avLst/>
            <a:gdLst/>
            <a:ahLst/>
            <a:cxnLst/>
            <a:rect l="l" t="t" r="r" b="b"/>
            <a:pathLst>
              <a:path w="17089" h="20626" extrusionOk="0">
                <a:moveTo>
                  <a:pt x="16864" y="1"/>
                </a:moveTo>
                <a:cubicBezTo>
                  <a:pt x="16819" y="1"/>
                  <a:pt x="16775" y="24"/>
                  <a:pt x="16732" y="70"/>
                </a:cubicBezTo>
                <a:lnTo>
                  <a:pt x="1069" y="15734"/>
                </a:lnTo>
                <a:cubicBezTo>
                  <a:pt x="1" y="16887"/>
                  <a:pt x="1" y="18667"/>
                  <a:pt x="1069" y="19735"/>
                </a:cubicBezTo>
                <a:cubicBezTo>
                  <a:pt x="1603" y="20269"/>
                  <a:pt x="2315" y="20625"/>
                  <a:pt x="3112" y="20625"/>
                </a:cubicBezTo>
                <a:cubicBezTo>
                  <a:pt x="3824" y="20625"/>
                  <a:pt x="4536" y="20269"/>
                  <a:pt x="5070" y="19735"/>
                </a:cubicBezTo>
                <a:lnTo>
                  <a:pt x="16996" y="7902"/>
                </a:lnTo>
                <a:cubicBezTo>
                  <a:pt x="17088" y="7810"/>
                  <a:pt x="17088" y="7724"/>
                  <a:pt x="16996" y="7632"/>
                </a:cubicBezTo>
                <a:cubicBezTo>
                  <a:pt x="16953" y="7589"/>
                  <a:pt x="16908" y="7567"/>
                  <a:pt x="16864" y="7567"/>
                </a:cubicBezTo>
                <a:cubicBezTo>
                  <a:pt x="16819" y="7567"/>
                  <a:pt x="16775" y="7589"/>
                  <a:pt x="16732" y="7632"/>
                </a:cubicBezTo>
                <a:lnTo>
                  <a:pt x="4892" y="19472"/>
                </a:lnTo>
                <a:cubicBezTo>
                  <a:pt x="4358" y="20006"/>
                  <a:pt x="3738" y="20269"/>
                  <a:pt x="3112" y="20269"/>
                </a:cubicBezTo>
                <a:cubicBezTo>
                  <a:pt x="2400" y="20269"/>
                  <a:pt x="1781" y="20006"/>
                  <a:pt x="1332" y="19472"/>
                </a:cubicBezTo>
                <a:cubicBezTo>
                  <a:pt x="357" y="18582"/>
                  <a:pt x="357" y="16980"/>
                  <a:pt x="1332" y="15997"/>
                </a:cubicBezTo>
                <a:lnTo>
                  <a:pt x="16996" y="334"/>
                </a:lnTo>
                <a:cubicBezTo>
                  <a:pt x="17088" y="248"/>
                  <a:pt x="17088" y="156"/>
                  <a:pt x="16996" y="70"/>
                </a:cubicBezTo>
                <a:cubicBezTo>
                  <a:pt x="16953" y="24"/>
                  <a:pt x="16908" y="1"/>
                  <a:pt x="168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13"/>
          <p:cNvSpPr/>
          <p:nvPr/>
        </p:nvSpPr>
        <p:spPr>
          <a:xfrm>
            <a:off x="10899061" y="4504406"/>
            <a:ext cx="532327" cy="532327"/>
          </a:xfrm>
          <a:custGeom>
            <a:avLst/>
            <a:gdLst/>
            <a:ahLst/>
            <a:cxnLst/>
            <a:rect l="l" t="t" r="r" b="b"/>
            <a:pathLst>
              <a:path w="4807" h="4807" extrusionOk="0">
                <a:moveTo>
                  <a:pt x="2400" y="0"/>
                </a:moveTo>
                <a:cubicBezTo>
                  <a:pt x="1068" y="0"/>
                  <a:pt x="0" y="1154"/>
                  <a:pt x="0" y="2400"/>
                </a:cubicBezTo>
                <a:cubicBezTo>
                  <a:pt x="0" y="3738"/>
                  <a:pt x="1068" y="4806"/>
                  <a:pt x="2400" y="4806"/>
                </a:cubicBezTo>
                <a:cubicBezTo>
                  <a:pt x="3738" y="4806"/>
                  <a:pt x="4806" y="3738"/>
                  <a:pt x="4806" y="2400"/>
                </a:cubicBezTo>
                <a:cubicBezTo>
                  <a:pt x="4806" y="2314"/>
                  <a:pt x="4714" y="2222"/>
                  <a:pt x="4628" y="2222"/>
                </a:cubicBezTo>
                <a:cubicBezTo>
                  <a:pt x="4536" y="2222"/>
                  <a:pt x="4450" y="2314"/>
                  <a:pt x="4450" y="2400"/>
                </a:cubicBezTo>
                <a:cubicBezTo>
                  <a:pt x="4450" y="3560"/>
                  <a:pt x="3560" y="4450"/>
                  <a:pt x="2400" y="4450"/>
                </a:cubicBezTo>
                <a:cubicBezTo>
                  <a:pt x="1332" y="4450"/>
                  <a:pt x="356" y="3560"/>
                  <a:pt x="356" y="2400"/>
                </a:cubicBezTo>
                <a:cubicBezTo>
                  <a:pt x="356" y="1332"/>
                  <a:pt x="1332" y="356"/>
                  <a:pt x="2400" y="356"/>
                </a:cubicBezTo>
                <a:cubicBezTo>
                  <a:pt x="2492" y="356"/>
                  <a:pt x="2578" y="356"/>
                  <a:pt x="2578" y="178"/>
                </a:cubicBezTo>
                <a:cubicBezTo>
                  <a:pt x="2578" y="86"/>
                  <a:pt x="2492" y="0"/>
                  <a:pt x="24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13"/>
          <p:cNvSpPr/>
          <p:nvPr/>
        </p:nvSpPr>
        <p:spPr>
          <a:xfrm>
            <a:off x="11558960" y="3491466"/>
            <a:ext cx="660896" cy="835644"/>
          </a:xfrm>
          <a:custGeom>
            <a:avLst/>
            <a:gdLst/>
            <a:ahLst/>
            <a:cxnLst/>
            <a:rect l="l" t="t" r="r" b="b"/>
            <a:pathLst>
              <a:path w="5968" h="7546" extrusionOk="0">
                <a:moveTo>
                  <a:pt x="5743" y="0"/>
                </a:moveTo>
                <a:cubicBezTo>
                  <a:pt x="5698" y="0"/>
                  <a:pt x="5654" y="23"/>
                  <a:pt x="5611" y="70"/>
                </a:cubicBezTo>
                <a:lnTo>
                  <a:pt x="357" y="5317"/>
                </a:lnTo>
                <a:cubicBezTo>
                  <a:pt x="93" y="5495"/>
                  <a:pt x="1" y="5851"/>
                  <a:pt x="1" y="6207"/>
                </a:cubicBezTo>
                <a:cubicBezTo>
                  <a:pt x="1" y="6563"/>
                  <a:pt x="93" y="6919"/>
                  <a:pt x="357" y="7097"/>
                </a:cubicBezTo>
                <a:cubicBezTo>
                  <a:pt x="627" y="7367"/>
                  <a:pt x="983" y="7545"/>
                  <a:pt x="1247" y="7545"/>
                </a:cubicBezTo>
                <a:cubicBezTo>
                  <a:pt x="1603" y="7545"/>
                  <a:pt x="1959" y="7367"/>
                  <a:pt x="2229" y="7097"/>
                </a:cubicBezTo>
                <a:lnTo>
                  <a:pt x="5875" y="3451"/>
                </a:lnTo>
                <a:cubicBezTo>
                  <a:pt x="5967" y="3451"/>
                  <a:pt x="5967" y="3273"/>
                  <a:pt x="5875" y="3273"/>
                </a:cubicBezTo>
                <a:cubicBezTo>
                  <a:pt x="5832" y="3227"/>
                  <a:pt x="5787" y="3204"/>
                  <a:pt x="5743" y="3204"/>
                </a:cubicBezTo>
                <a:cubicBezTo>
                  <a:pt x="5698" y="3204"/>
                  <a:pt x="5654" y="3227"/>
                  <a:pt x="5611" y="3273"/>
                </a:cubicBezTo>
                <a:lnTo>
                  <a:pt x="1959" y="6919"/>
                </a:lnTo>
                <a:cubicBezTo>
                  <a:pt x="1781" y="7097"/>
                  <a:pt x="1537" y="7186"/>
                  <a:pt x="1293" y="7186"/>
                </a:cubicBezTo>
                <a:cubicBezTo>
                  <a:pt x="1049" y="7186"/>
                  <a:pt x="805" y="7097"/>
                  <a:pt x="627" y="6919"/>
                </a:cubicBezTo>
                <a:cubicBezTo>
                  <a:pt x="271" y="6477"/>
                  <a:pt x="271" y="5943"/>
                  <a:pt x="627" y="5495"/>
                </a:cubicBezTo>
                <a:lnTo>
                  <a:pt x="5875" y="333"/>
                </a:lnTo>
                <a:cubicBezTo>
                  <a:pt x="5967" y="248"/>
                  <a:pt x="5967" y="155"/>
                  <a:pt x="5875" y="70"/>
                </a:cubicBezTo>
                <a:cubicBezTo>
                  <a:pt x="5832" y="23"/>
                  <a:pt x="5787" y="0"/>
                  <a:pt x="57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13"/>
          <p:cNvSpPr/>
          <p:nvPr/>
        </p:nvSpPr>
        <p:spPr>
          <a:xfrm>
            <a:off x="314199" y="514996"/>
            <a:ext cx="2247136" cy="2057771"/>
          </a:xfrm>
          <a:custGeom>
            <a:avLst/>
            <a:gdLst/>
            <a:ahLst/>
            <a:cxnLst/>
            <a:rect l="l" t="t" r="r" b="b"/>
            <a:pathLst>
              <a:path w="20292" h="18582" extrusionOk="0">
                <a:moveTo>
                  <a:pt x="20067" y="1"/>
                </a:moveTo>
                <a:cubicBezTo>
                  <a:pt x="20023" y="1"/>
                  <a:pt x="19978" y="24"/>
                  <a:pt x="19936" y="70"/>
                </a:cubicBezTo>
                <a:lnTo>
                  <a:pt x="2136" y="17870"/>
                </a:lnTo>
                <a:cubicBezTo>
                  <a:pt x="1958" y="18090"/>
                  <a:pt x="1713" y="18201"/>
                  <a:pt x="1467" y="18201"/>
                </a:cubicBezTo>
                <a:cubicBezTo>
                  <a:pt x="1221" y="18201"/>
                  <a:pt x="976" y="18090"/>
                  <a:pt x="798" y="17870"/>
                </a:cubicBezTo>
                <a:cubicBezTo>
                  <a:pt x="356" y="17514"/>
                  <a:pt x="356" y="16980"/>
                  <a:pt x="798" y="16531"/>
                </a:cubicBezTo>
                <a:lnTo>
                  <a:pt x="8010" y="9326"/>
                </a:lnTo>
                <a:lnTo>
                  <a:pt x="8010" y="9148"/>
                </a:lnTo>
                <a:cubicBezTo>
                  <a:pt x="7964" y="9102"/>
                  <a:pt x="7919" y="9079"/>
                  <a:pt x="7875" y="9079"/>
                </a:cubicBezTo>
                <a:cubicBezTo>
                  <a:pt x="7830" y="9079"/>
                  <a:pt x="7786" y="9102"/>
                  <a:pt x="7740" y="9148"/>
                </a:cubicBezTo>
                <a:lnTo>
                  <a:pt x="534" y="16353"/>
                </a:lnTo>
                <a:cubicBezTo>
                  <a:pt x="0" y="16802"/>
                  <a:pt x="0" y="17692"/>
                  <a:pt x="534" y="18133"/>
                </a:cubicBezTo>
                <a:cubicBezTo>
                  <a:pt x="798" y="18404"/>
                  <a:pt x="1068" y="18582"/>
                  <a:pt x="1424" y="18582"/>
                </a:cubicBezTo>
                <a:cubicBezTo>
                  <a:pt x="1780" y="18582"/>
                  <a:pt x="2136" y="18404"/>
                  <a:pt x="2400" y="18133"/>
                </a:cubicBezTo>
                <a:lnTo>
                  <a:pt x="20199" y="334"/>
                </a:lnTo>
                <a:cubicBezTo>
                  <a:pt x="20292" y="248"/>
                  <a:pt x="20292" y="156"/>
                  <a:pt x="20199" y="70"/>
                </a:cubicBezTo>
                <a:cubicBezTo>
                  <a:pt x="20156" y="24"/>
                  <a:pt x="20112" y="1"/>
                  <a:pt x="200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13"/>
          <p:cNvSpPr/>
          <p:nvPr/>
        </p:nvSpPr>
        <p:spPr>
          <a:xfrm>
            <a:off x="10642808" y="6160079"/>
            <a:ext cx="256363" cy="236652"/>
          </a:xfrm>
          <a:custGeom>
            <a:avLst/>
            <a:gdLst/>
            <a:ahLst/>
            <a:cxnLst/>
            <a:rect l="l" t="t" r="r" b="b"/>
            <a:pathLst>
              <a:path w="2315" h="2137" extrusionOk="0">
                <a:moveTo>
                  <a:pt x="1154" y="357"/>
                </a:moveTo>
                <a:cubicBezTo>
                  <a:pt x="1332" y="357"/>
                  <a:pt x="1510" y="442"/>
                  <a:pt x="1688" y="620"/>
                </a:cubicBezTo>
                <a:cubicBezTo>
                  <a:pt x="1780" y="713"/>
                  <a:pt x="1866" y="891"/>
                  <a:pt x="1866" y="1069"/>
                </a:cubicBezTo>
                <a:cubicBezTo>
                  <a:pt x="1866" y="1247"/>
                  <a:pt x="1780" y="1425"/>
                  <a:pt x="1688" y="1603"/>
                </a:cubicBezTo>
                <a:cubicBezTo>
                  <a:pt x="1510" y="1688"/>
                  <a:pt x="1332" y="1781"/>
                  <a:pt x="1154" y="1781"/>
                </a:cubicBezTo>
                <a:cubicBezTo>
                  <a:pt x="976" y="1781"/>
                  <a:pt x="798" y="1688"/>
                  <a:pt x="712" y="1603"/>
                </a:cubicBezTo>
                <a:cubicBezTo>
                  <a:pt x="534" y="1425"/>
                  <a:pt x="442" y="1247"/>
                  <a:pt x="442" y="1069"/>
                </a:cubicBezTo>
                <a:cubicBezTo>
                  <a:pt x="442" y="891"/>
                  <a:pt x="534" y="713"/>
                  <a:pt x="712" y="620"/>
                </a:cubicBezTo>
                <a:cubicBezTo>
                  <a:pt x="798" y="442"/>
                  <a:pt x="976" y="357"/>
                  <a:pt x="1154" y="357"/>
                </a:cubicBezTo>
                <a:close/>
                <a:moveTo>
                  <a:pt x="1154" y="1"/>
                </a:moveTo>
                <a:cubicBezTo>
                  <a:pt x="890" y="1"/>
                  <a:pt x="620" y="179"/>
                  <a:pt x="442" y="357"/>
                </a:cubicBezTo>
                <a:cubicBezTo>
                  <a:pt x="0" y="713"/>
                  <a:pt x="0" y="1425"/>
                  <a:pt x="442" y="1781"/>
                </a:cubicBezTo>
                <a:cubicBezTo>
                  <a:pt x="620" y="2044"/>
                  <a:pt x="890" y="2137"/>
                  <a:pt x="1154" y="2137"/>
                </a:cubicBezTo>
                <a:cubicBezTo>
                  <a:pt x="1424" y="2137"/>
                  <a:pt x="1688" y="2044"/>
                  <a:pt x="1958" y="1781"/>
                </a:cubicBezTo>
                <a:cubicBezTo>
                  <a:pt x="2314" y="1425"/>
                  <a:pt x="2314" y="713"/>
                  <a:pt x="1958" y="357"/>
                </a:cubicBezTo>
                <a:cubicBezTo>
                  <a:pt x="1688" y="179"/>
                  <a:pt x="1424" y="1"/>
                  <a:pt x="115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13"/>
          <p:cNvSpPr/>
          <p:nvPr/>
        </p:nvSpPr>
        <p:spPr>
          <a:xfrm>
            <a:off x="10938484" y="5866618"/>
            <a:ext cx="246064" cy="234436"/>
          </a:xfrm>
          <a:custGeom>
            <a:avLst/>
            <a:gdLst/>
            <a:ahLst/>
            <a:cxnLst/>
            <a:rect l="l" t="t" r="r" b="b"/>
            <a:pathLst>
              <a:path w="2222" h="2117" extrusionOk="0">
                <a:moveTo>
                  <a:pt x="1154" y="337"/>
                </a:moveTo>
                <a:cubicBezTo>
                  <a:pt x="1332" y="337"/>
                  <a:pt x="1510" y="422"/>
                  <a:pt x="1688" y="515"/>
                </a:cubicBezTo>
                <a:cubicBezTo>
                  <a:pt x="1780" y="693"/>
                  <a:pt x="1866" y="871"/>
                  <a:pt x="1866" y="1049"/>
                </a:cubicBezTo>
                <a:cubicBezTo>
                  <a:pt x="1866" y="1227"/>
                  <a:pt x="1780" y="1405"/>
                  <a:pt x="1688" y="1583"/>
                </a:cubicBezTo>
                <a:cubicBezTo>
                  <a:pt x="1556" y="1715"/>
                  <a:pt x="1378" y="1780"/>
                  <a:pt x="1200" y="1780"/>
                </a:cubicBezTo>
                <a:cubicBezTo>
                  <a:pt x="1022" y="1780"/>
                  <a:pt x="844" y="1715"/>
                  <a:pt x="712" y="1583"/>
                </a:cubicBezTo>
                <a:cubicBezTo>
                  <a:pt x="534" y="1405"/>
                  <a:pt x="534" y="1227"/>
                  <a:pt x="534" y="1049"/>
                </a:cubicBezTo>
                <a:cubicBezTo>
                  <a:pt x="534" y="871"/>
                  <a:pt x="534" y="693"/>
                  <a:pt x="712" y="515"/>
                </a:cubicBezTo>
                <a:cubicBezTo>
                  <a:pt x="798" y="422"/>
                  <a:pt x="976" y="337"/>
                  <a:pt x="1154" y="337"/>
                </a:cubicBezTo>
                <a:close/>
                <a:moveTo>
                  <a:pt x="1200" y="0"/>
                </a:moveTo>
                <a:cubicBezTo>
                  <a:pt x="933" y="0"/>
                  <a:pt x="666" y="113"/>
                  <a:pt x="442" y="337"/>
                </a:cubicBezTo>
                <a:cubicBezTo>
                  <a:pt x="0" y="693"/>
                  <a:pt x="0" y="1405"/>
                  <a:pt x="442" y="1761"/>
                </a:cubicBezTo>
                <a:cubicBezTo>
                  <a:pt x="620" y="2024"/>
                  <a:pt x="890" y="2117"/>
                  <a:pt x="1154" y="2117"/>
                </a:cubicBezTo>
                <a:cubicBezTo>
                  <a:pt x="1424" y="2117"/>
                  <a:pt x="1688" y="2024"/>
                  <a:pt x="1958" y="1761"/>
                </a:cubicBezTo>
                <a:cubicBezTo>
                  <a:pt x="2136" y="1583"/>
                  <a:pt x="2222" y="1312"/>
                  <a:pt x="2222" y="1049"/>
                </a:cubicBezTo>
                <a:cubicBezTo>
                  <a:pt x="2222" y="778"/>
                  <a:pt x="2136" y="515"/>
                  <a:pt x="1958" y="337"/>
                </a:cubicBezTo>
                <a:cubicBezTo>
                  <a:pt x="1734" y="113"/>
                  <a:pt x="1467" y="0"/>
                  <a:pt x="12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" name="Google Shape;233;p13"/>
          <p:cNvSpPr/>
          <p:nvPr/>
        </p:nvSpPr>
        <p:spPr>
          <a:xfrm>
            <a:off x="11243573" y="5570942"/>
            <a:ext cx="246951" cy="234436"/>
          </a:xfrm>
          <a:custGeom>
            <a:avLst/>
            <a:gdLst/>
            <a:ahLst/>
            <a:cxnLst/>
            <a:rect l="l" t="t" r="r" b="b"/>
            <a:pathLst>
              <a:path w="2230" h="2117" extrusionOk="0">
                <a:moveTo>
                  <a:pt x="1161" y="337"/>
                </a:moveTo>
                <a:cubicBezTo>
                  <a:pt x="1339" y="337"/>
                  <a:pt x="1517" y="422"/>
                  <a:pt x="1603" y="515"/>
                </a:cubicBezTo>
                <a:cubicBezTo>
                  <a:pt x="1873" y="778"/>
                  <a:pt x="1873" y="1227"/>
                  <a:pt x="1603" y="1490"/>
                </a:cubicBezTo>
                <a:cubicBezTo>
                  <a:pt x="1517" y="1668"/>
                  <a:pt x="1339" y="1761"/>
                  <a:pt x="1161" y="1761"/>
                </a:cubicBezTo>
                <a:cubicBezTo>
                  <a:pt x="891" y="1761"/>
                  <a:pt x="713" y="1668"/>
                  <a:pt x="627" y="1490"/>
                </a:cubicBezTo>
                <a:cubicBezTo>
                  <a:pt x="357" y="1227"/>
                  <a:pt x="357" y="778"/>
                  <a:pt x="627" y="515"/>
                </a:cubicBezTo>
                <a:cubicBezTo>
                  <a:pt x="713" y="422"/>
                  <a:pt x="891" y="337"/>
                  <a:pt x="1161" y="337"/>
                </a:cubicBezTo>
                <a:close/>
                <a:moveTo>
                  <a:pt x="1115" y="1"/>
                </a:moveTo>
                <a:cubicBezTo>
                  <a:pt x="848" y="1"/>
                  <a:pt x="581" y="113"/>
                  <a:pt x="357" y="337"/>
                </a:cubicBezTo>
                <a:cubicBezTo>
                  <a:pt x="1" y="693"/>
                  <a:pt x="1" y="1405"/>
                  <a:pt x="357" y="1761"/>
                </a:cubicBezTo>
                <a:cubicBezTo>
                  <a:pt x="535" y="2024"/>
                  <a:pt x="805" y="2117"/>
                  <a:pt x="1161" y="2117"/>
                </a:cubicBezTo>
                <a:cubicBezTo>
                  <a:pt x="1425" y="2117"/>
                  <a:pt x="1695" y="2024"/>
                  <a:pt x="1873" y="1761"/>
                </a:cubicBezTo>
                <a:cubicBezTo>
                  <a:pt x="2229" y="1405"/>
                  <a:pt x="2229" y="693"/>
                  <a:pt x="1873" y="337"/>
                </a:cubicBezTo>
                <a:cubicBezTo>
                  <a:pt x="1649" y="113"/>
                  <a:pt x="1382" y="1"/>
                  <a:pt x="11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13"/>
          <p:cNvSpPr/>
          <p:nvPr/>
        </p:nvSpPr>
        <p:spPr>
          <a:xfrm>
            <a:off x="11539248" y="5272719"/>
            <a:ext cx="256363" cy="236984"/>
          </a:xfrm>
          <a:custGeom>
            <a:avLst/>
            <a:gdLst/>
            <a:ahLst/>
            <a:cxnLst/>
            <a:rect l="l" t="t" r="r" b="b"/>
            <a:pathLst>
              <a:path w="2315" h="2140" extrusionOk="0">
                <a:moveTo>
                  <a:pt x="1161" y="360"/>
                </a:moveTo>
                <a:cubicBezTo>
                  <a:pt x="1339" y="360"/>
                  <a:pt x="1517" y="445"/>
                  <a:pt x="1603" y="538"/>
                </a:cubicBezTo>
                <a:cubicBezTo>
                  <a:pt x="1873" y="801"/>
                  <a:pt x="1873" y="1250"/>
                  <a:pt x="1603" y="1513"/>
                </a:cubicBezTo>
                <a:cubicBezTo>
                  <a:pt x="1517" y="1691"/>
                  <a:pt x="1339" y="1784"/>
                  <a:pt x="1161" y="1784"/>
                </a:cubicBezTo>
                <a:cubicBezTo>
                  <a:pt x="983" y="1784"/>
                  <a:pt x="805" y="1691"/>
                  <a:pt x="627" y="1513"/>
                </a:cubicBezTo>
                <a:cubicBezTo>
                  <a:pt x="535" y="1428"/>
                  <a:pt x="449" y="1250"/>
                  <a:pt x="449" y="1072"/>
                </a:cubicBezTo>
                <a:cubicBezTo>
                  <a:pt x="449" y="894"/>
                  <a:pt x="535" y="716"/>
                  <a:pt x="627" y="538"/>
                </a:cubicBezTo>
                <a:cubicBezTo>
                  <a:pt x="805" y="445"/>
                  <a:pt x="983" y="360"/>
                  <a:pt x="1161" y="360"/>
                </a:cubicBezTo>
                <a:close/>
                <a:moveTo>
                  <a:pt x="1115" y="1"/>
                </a:moveTo>
                <a:cubicBezTo>
                  <a:pt x="848" y="1"/>
                  <a:pt x="581" y="90"/>
                  <a:pt x="357" y="268"/>
                </a:cubicBezTo>
                <a:cubicBezTo>
                  <a:pt x="1" y="716"/>
                  <a:pt x="1" y="1428"/>
                  <a:pt x="357" y="1784"/>
                </a:cubicBezTo>
                <a:cubicBezTo>
                  <a:pt x="535" y="1962"/>
                  <a:pt x="805" y="2140"/>
                  <a:pt x="1161" y="2140"/>
                </a:cubicBezTo>
                <a:cubicBezTo>
                  <a:pt x="1425" y="2140"/>
                  <a:pt x="1695" y="1962"/>
                  <a:pt x="1873" y="1784"/>
                </a:cubicBezTo>
                <a:cubicBezTo>
                  <a:pt x="2315" y="1428"/>
                  <a:pt x="2315" y="716"/>
                  <a:pt x="1873" y="268"/>
                </a:cubicBezTo>
                <a:cubicBezTo>
                  <a:pt x="1649" y="90"/>
                  <a:pt x="1382" y="1"/>
                  <a:pt x="11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Google Shape;235;p13"/>
          <p:cNvSpPr/>
          <p:nvPr/>
        </p:nvSpPr>
        <p:spPr>
          <a:xfrm>
            <a:off x="2787577" y="227073"/>
            <a:ext cx="354921" cy="354921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2" y="0"/>
                </a:moveTo>
                <a:cubicBezTo>
                  <a:pt x="712" y="0"/>
                  <a:pt x="0" y="712"/>
                  <a:pt x="0" y="1602"/>
                </a:cubicBezTo>
                <a:cubicBezTo>
                  <a:pt x="0" y="2492"/>
                  <a:pt x="712" y="3204"/>
                  <a:pt x="1602" y="3204"/>
                </a:cubicBezTo>
                <a:cubicBezTo>
                  <a:pt x="2492" y="3204"/>
                  <a:pt x="3204" y="2492"/>
                  <a:pt x="3204" y="1602"/>
                </a:cubicBezTo>
                <a:cubicBezTo>
                  <a:pt x="3204" y="712"/>
                  <a:pt x="2492" y="0"/>
                  <a:pt x="160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6" name="Google Shape;236;p13"/>
          <p:cNvSpPr/>
          <p:nvPr/>
        </p:nvSpPr>
        <p:spPr>
          <a:xfrm>
            <a:off x="3181811" y="29955"/>
            <a:ext cx="157693" cy="157804"/>
          </a:xfrm>
          <a:custGeom>
            <a:avLst/>
            <a:gdLst/>
            <a:ahLst/>
            <a:cxnLst/>
            <a:rect l="l" t="t" r="r" b="b"/>
            <a:pathLst>
              <a:path w="1424" h="1425" extrusionOk="0">
                <a:moveTo>
                  <a:pt x="712" y="0"/>
                </a:moveTo>
                <a:cubicBezTo>
                  <a:pt x="356" y="0"/>
                  <a:pt x="0" y="264"/>
                  <a:pt x="0" y="712"/>
                </a:cubicBezTo>
                <a:cubicBezTo>
                  <a:pt x="0" y="1068"/>
                  <a:pt x="356" y="1424"/>
                  <a:pt x="712" y="1424"/>
                </a:cubicBezTo>
                <a:cubicBezTo>
                  <a:pt x="1161" y="1424"/>
                  <a:pt x="1424" y="1068"/>
                  <a:pt x="1424" y="712"/>
                </a:cubicBezTo>
                <a:cubicBezTo>
                  <a:pt x="1424" y="264"/>
                  <a:pt x="1161" y="0"/>
                  <a:pt x="7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7" name="Google Shape;237;p13"/>
          <p:cNvSpPr/>
          <p:nvPr/>
        </p:nvSpPr>
        <p:spPr>
          <a:xfrm>
            <a:off x="925262" y="59081"/>
            <a:ext cx="157804" cy="168103"/>
          </a:xfrm>
          <a:custGeom>
            <a:avLst/>
            <a:gdLst/>
            <a:ahLst/>
            <a:cxnLst/>
            <a:rect l="l" t="t" r="r" b="b"/>
            <a:pathLst>
              <a:path w="1425" h="1518" extrusionOk="0">
                <a:moveTo>
                  <a:pt x="712" y="1"/>
                </a:moveTo>
                <a:cubicBezTo>
                  <a:pt x="356" y="1"/>
                  <a:pt x="0" y="357"/>
                  <a:pt x="0" y="805"/>
                </a:cubicBezTo>
                <a:cubicBezTo>
                  <a:pt x="0" y="1161"/>
                  <a:pt x="356" y="1517"/>
                  <a:pt x="712" y="1517"/>
                </a:cubicBezTo>
                <a:cubicBezTo>
                  <a:pt x="1154" y="1517"/>
                  <a:pt x="1424" y="1161"/>
                  <a:pt x="1424" y="805"/>
                </a:cubicBezTo>
                <a:cubicBezTo>
                  <a:pt x="1424" y="357"/>
                  <a:pt x="1154" y="1"/>
                  <a:pt x="7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8" name="Google Shape;238;p13"/>
          <p:cNvSpPr/>
          <p:nvPr/>
        </p:nvSpPr>
        <p:spPr>
          <a:xfrm>
            <a:off x="669010" y="325631"/>
            <a:ext cx="157804" cy="157804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2" y="0"/>
                </a:moveTo>
                <a:cubicBezTo>
                  <a:pt x="264" y="0"/>
                  <a:pt x="0" y="264"/>
                  <a:pt x="0" y="712"/>
                </a:cubicBezTo>
                <a:cubicBezTo>
                  <a:pt x="0" y="1154"/>
                  <a:pt x="264" y="1424"/>
                  <a:pt x="712" y="1424"/>
                </a:cubicBezTo>
                <a:cubicBezTo>
                  <a:pt x="1068" y="1424"/>
                  <a:pt x="1424" y="1154"/>
                  <a:pt x="1424" y="712"/>
                </a:cubicBezTo>
                <a:cubicBezTo>
                  <a:pt x="1424" y="264"/>
                  <a:pt x="1068" y="0"/>
                  <a:pt x="7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9" name="Google Shape;239;p13"/>
          <p:cNvSpPr/>
          <p:nvPr/>
        </p:nvSpPr>
        <p:spPr>
          <a:xfrm>
            <a:off x="402459" y="581884"/>
            <a:ext cx="168103" cy="167217"/>
          </a:xfrm>
          <a:custGeom>
            <a:avLst/>
            <a:gdLst/>
            <a:ahLst/>
            <a:cxnLst/>
            <a:rect l="l" t="t" r="r" b="b"/>
            <a:pathLst>
              <a:path w="1518" h="1510" extrusionOk="0">
                <a:moveTo>
                  <a:pt x="713" y="0"/>
                </a:moveTo>
                <a:cubicBezTo>
                  <a:pt x="357" y="0"/>
                  <a:pt x="1" y="356"/>
                  <a:pt x="1" y="712"/>
                </a:cubicBezTo>
                <a:cubicBezTo>
                  <a:pt x="1" y="1154"/>
                  <a:pt x="357" y="1510"/>
                  <a:pt x="713" y="1510"/>
                </a:cubicBezTo>
                <a:cubicBezTo>
                  <a:pt x="1161" y="1510"/>
                  <a:pt x="1517" y="1154"/>
                  <a:pt x="1517" y="712"/>
                </a:cubicBezTo>
                <a:cubicBezTo>
                  <a:pt x="1517" y="356"/>
                  <a:pt x="1161" y="0"/>
                  <a:pt x="7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13"/>
          <p:cNvSpPr/>
          <p:nvPr/>
        </p:nvSpPr>
        <p:spPr>
          <a:xfrm>
            <a:off x="27936" y="584210"/>
            <a:ext cx="1439067" cy="1436631"/>
          </a:xfrm>
          <a:custGeom>
            <a:avLst/>
            <a:gdLst/>
            <a:ahLst/>
            <a:cxnLst/>
            <a:rect l="l" t="t" r="r" b="b"/>
            <a:pathLst>
              <a:path w="12995" h="12973" extrusionOk="0">
                <a:moveTo>
                  <a:pt x="12774" y="1"/>
                </a:moveTo>
                <a:cubicBezTo>
                  <a:pt x="12729" y="1"/>
                  <a:pt x="12685" y="22"/>
                  <a:pt x="12639" y="65"/>
                </a:cubicBezTo>
                <a:lnTo>
                  <a:pt x="93" y="12702"/>
                </a:lnTo>
                <a:cubicBezTo>
                  <a:pt x="1" y="12702"/>
                  <a:pt x="1" y="12880"/>
                  <a:pt x="93" y="12880"/>
                </a:cubicBezTo>
                <a:cubicBezTo>
                  <a:pt x="93" y="12973"/>
                  <a:pt x="93" y="12973"/>
                  <a:pt x="179" y="12973"/>
                </a:cubicBezTo>
                <a:cubicBezTo>
                  <a:pt x="271" y="12973"/>
                  <a:pt x="271" y="12973"/>
                  <a:pt x="271" y="12880"/>
                </a:cubicBezTo>
                <a:lnTo>
                  <a:pt x="12909" y="335"/>
                </a:lnTo>
                <a:cubicBezTo>
                  <a:pt x="12995" y="243"/>
                  <a:pt x="12995" y="157"/>
                  <a:pt x="12909" y="65"/>
                </a:cubicBezTo>
                <a:cubicBezTo>
                  <a:pt x="12863" y="22"/>
                  <a:pt x="12818" y="1"/>
                  <a:pt x="127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1" name="Google Shape;241;p13"/>
          <p:cNvSpPr/>
          <p:nvPr/>
        </p:nvSpPr>
        <p:spPr>
          <a:xfrm>
            <a:off x="728145" y="101051"/>
            <a:ext cx="1428768" cy="1426996"/>
          </a:xfrm>
          <a:custGeom>
            <a:avLst/>
            <a:gdLst/>
            <a:ahLst/>
            <a:cxnLst/>
            <a:rect l="l" t="t" r="r" b="b"/>
            <a:pathLst>
              <a:path w="12902" h="12886" extrusionOk="0">
                <a:moveTo>
                  <a:pt x="12770" y="1"/>
                </a:moveTo>
                <a:cubicBezTo>
                  <a:pt x="12725" y="1"/>
                  <a:pt x="12681" y="24"/>
                  <a:pt x="12638" y="70"/>
                </a:cubicBezTo>
                <a:lnTo>
                  <a:pt x="0" y="12615"/>
                </a:lnTo>
                <a:lnTo>
                  <a:pt x="0" y="12886"/>
                </a:lnTo>
                <a:lnTo>
                  <a:pt x="264" y="12886"/>
                </a:lnTo>
                <a:lnTo>
                  <a:pt x="12901" y="248"/>
                </a:lnTo>
                <a:lnTo>
                  <a:pt x="12901" y="70"/>
                </a:lnTo>
                <a:cubicBezTo>
                  <a:pt x="12859" y="24"/>
                  <a:pt x="12814" y="1"/>
                  <a:pt x="127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3854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A73233B-0705-4E94-AE39-0FCF7FAB8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36944"/>
            <a:ext cx="12192000" cy="6857999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E1514C-5E56-4738-A1FF-4B1CFD2A3E36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Zone de texte 8">
            <a:hlinkClick r:id="rId3"/>
            <a:extLst>
              <a:ext uri="{FF2B5EF4-FFF2-40B4-BE49-F238E27FC236}">
                <a16:creationId xmlns:a16="http://schemas.microsoft.com/office/drawing/2014/main" id="{011B0CED-3A92-43B0-A3DE-C37B6408D9DB}"/>
              </a:ext>
            </a:extLst>
          </p:cNvPr>
          <p:cNvSpPr txBox="1"/>
          <p:nvPr userDrawn="1"/>
        </p:nvSpPr>
        <p:spPr>
          <a:xfrm>
            <a:off x="274223" y="4221508"/>
            <a:ext cx="2727595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Neal Creative | Cliquez sur </a:t>
            </a:r>
            <a:r>
              <a:rPr lang="fr-FR" sz="11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En savoir plus</a:t>
            </a:r>
          </a:p>
        </p:txBody>
      </p:sp>
      <p:sp>
        <p:nvSpPr>
          <p:cNvPr id="10" name="Zone de texte 9">
            <a:extLst>
              <a:ext uri="{FF2B5EF4-FFF2-40B4-BE49-F238E27FC236}">
                <a16:creationId xmlns:a16="http://schemas.microsoft.com/office/drawing/2014/main" id="{0BEF3013-858C-4FFF-B19A-1F10A879C4E8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fr-FR" sz="1000" noProof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fr-FR" sz="1000" baseline="30000" noProof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3194510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>
            <a:spLocks noGrp="1"/>
          </p:cNvSpPr>
          <p:nvPr>
            <p:ph type="title"/>
          </p:nvPr>
        </p:nvSpPr>
        <p:spPr>
          <a:xfrm>
            <a:off x="2150200" y="2226780"/>
            <a:ext cx="3182000" cy="4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244" name="Google Shape;244;p14"/>
          <p:cNvSpPr txBox="1">
            <a:spLocks noGrp="1"/>
          </p:cNvSpPr>
          <p:nvPr>
            <p:ph type="title" idx="2"/>
          </p:nvPr>
        </p:nvSpPr>
        <p:spPr>
          <a:xfrm>
            <a:off x="6859813" y="2226780"/>
            <a:ext cx="3182000" cy="4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245" name="Google Shape;245;p14"/>
          <p:cNvSpPr txBox="1">
            <a:spLocks noGrp="1"/>
          </p:cNvSpPr>
          <p:nvPr>
            <p:ph type="subTitle" idx="1"/>
          </p:nvPr>
        </p:nvSpPr>
        <p:spPr>
          <a:xfrm>
            <a:off x="2012600" y="2648933"/>
            <a:ext cx="3319600" cy="10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4"/>
          <p:cNvSpPr txBox="1">
            <a:spLocks noGrp="1"/>
          </p:cNvSpPr>
          <p:nvPr>
            <p:ph type="subTitle" idx="3"/>
          </p:nvPr>
        </p:nvSpPr>
        <p:spPr>
          <a:xfrm>
            <a:off x="6859813" y="2648933"/>
            <a:ext cx="3319600" cy="10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4"/>
          <p:cNvSpPr txBox="1">
            <a:spLocks noGrp="1"/>
          </p:cNvSpPr>
          <p:nvPr>
            <p:ph type="title" idx="4"/>
          </p:nvPr>
        </p:nvSpPr>
        <p:spPr>
          <a:xfrm>
            <a:off x="2150200" y="4194981"/>
            <a:ext cx="3182000" cy="4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248" name="Google Shape;248;p14"/>
          <p:cNvSpPr txBox="1">
            <a:spLocks noGrp="1"/>
          </p:cNvSpPr>
          <p:nvPr>
            <p:ph type="title" idx="5"/>
          </p:nvPr>
        </p:nvSpPr>
        <p:spPr>
          <a:xfrm>
            <a:off x="6859813" y="4194981"/>
            <a:ext cx="3182000" cy="4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249" name="Google Shape;249;p14"/>
          <p:cNvSpPr txBox="1">
            <a:spLocks noGrp="1"/>
          </p:cNvSpPr>
          <p:nvPr>
            <p:ph type="subTitle" idx="6"/>
          </p:nvPr>
        </p:nvSpPr>
        <p:spPr>
          <a:xfrm>
            <a:off x="2012600" y="4617133"/>
            <a:ext cx="3319600" cy="10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4"/>
          <p:cNvSpPr txBox="1">
            <a:spLocks noGrp="1"/>
          </p:cNvSpPr>
          <p:nvPr>
            <p:ph type="subTitle" idx="7"/>
          </p:nvPr>
        </p:nvSpPr>
        <p:spPr>
          <a:xfrm>
            <a:off x="6859813" y="4617133"/>
            <a:ext cx="3319600" cy="10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title" idx="8"/>
          </p:nvPr>
        </p:nvSpPr>
        <p:spPr>
          <a:xfrm>
            <a:off x="948800" y="507067"/>
            <a:ext cx="102944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4"/>
          <p:cNvSpPr/>
          <p:nvPr/>
        </p:nvSpPr>
        <p:spPr>
          <a:xfrm>
            <a:off x="10327421" y="4417807"/>
            <a:ext cx="1892436" cy="2284123"/>
          </a:xfrm>
          <a:custGeom>
            <a:avLst/>
            <a:gdLst/>
            <a:ahLst/>
            <a:cxnLst/>
            <a:rect l="l" t="t" r="r" b="b"/>
            <a:pathLst>
              <a:path w="17089" h="20626" extrusionOk="0">
                <a:moveTo>
                  <a:pt x="16864" y="1"/>
                </a:moveTo>
                <a:cubicBezTo>
                  <a:pt x="16819" y="1"/>
                  <a:pt x="16775" y="24"/>
                  <a:pt x="16732" y="70"/>
                </a:cubicBezTo>
                <a:lnTo>
                  <a:pt x="1069" y="15734"/>
                </a:lnTo>
                <a:cubicBezTo>
                  <a:pt x="1" y="16887"/>
                  <a:pt x="1" y="18667"/>
                  <a:pt x="1069" y="19735"/>
                </a:cubicBezTo>
                <a:cubicBezTo>
                  <a:pt x="1603" y="20269"/>
                  <a:pt x="2315" y="20625"/>
                  <a:pt x="3112" y="20625"/>
                </a:cubicBezTo>
                <a:cubicBezTo>
                  <a:pt x="3824" y="20625"/>
                  <a:pt x="4536" y="20269"/>
                  <a:pt x="5070" y="19735"/>
                </a:cubicBezTo>
                <a:lnTo>
                  <a:pt x="16996" y="7902"/>
                </a:lnTo>
                <a:cubicBezTo>
                  <a:pt x="17088" y="7810"/>
                  <a:pt x="17088" y="7724"/>
                  <a:pt x="16996" y="7632"/>
                </a:cubicBezTo>
                <a:cubicBezTo>
                  <a:pt x="16953" y="7589"/>
                  <a:pt x="16908" y="7567"/>
                  <a:pt x="16864" y="7567"/>
                </a:cubicBezTo>
                <a:cubicBezTo>
                  <a:pt x="16819" y="7567"/>
                  <a:pt x="16775" y="7589"/>
                  <a:pt x="16732" y="7632"/>
                </a:cubicBezTo>
                <a:lnTo>
                  <a:pt x="4892" y="19472"/>
                </a:lnTo>
                <a:cubicBezTo>
                  <a:pt x="4358" y="20006"/>
                  <a:pt x="3738" y="20269"/>
                  <a:pt x="3112" y="20269"/>
                </a:cubicBezTo>
                <a:cubicBezTo>
                  <a:pt x="2400" y="20269"/>
                  <a:pt x="1781" y="20006"/>
                  <a:pt x="1332" y="19472"/>
                </a:cubicBezTo>
                <a:cubicBezTo>
                  <a:pt x="357" y="18582"/>
                  <a:pt x="357" y="16980"/>
                  <a:pt x="1332" y="15997"/>
                </a:cubicBezTo>
                <a:lnTo>
                  <a:pt x="16996" y="334"/>
                </a:lnTo>
                <a:cubicBezTo>
                  <a:pt x="17088" y="248"/>
                  <a:pt x="17088" y="156"/>
                  <a:pt x="16996" y="70"/>
                </a:cubicBezTo>
                <a:cubicBezTo>
                  <a:pt x="16953" y="24"/>
                  <a:pt x="16908" y="1"/>
                  <a:pt x="168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14"/>
          <p:cNvSpPr/>
          <p:nvPr/>
        </p:nvSpPr>
        <p:spPr>
          <a:xfrm>
            <a:off x="10899061" y="4504406"/>
            <a:ext cx="532327" cy="532327"/>
          </a:xfrm>
          <a:custGeom>
            <a:avLst/>
            <a:gdLst/>
            <a:ahLst/>
            <a:cxnLst/>
            <a:rect l="l" t="t" r="r" b="b"/>
            <a:pathLst>
              <a:path w="4807" h="4807" extrusionOk="0">
                <a:moveTo>
                  <a:pt x="2400" y="0"/>
                </a:moveTo>
                <a:cubicBezTo>
                  <a:pt x="1068" y="0"/>
                  <a:pt x="0" y="1154"/>
                  <a:pt x="0" y="2400"/>
                </a:cubicBezTo>
                <a:cubicBezTo>
                  <a:pt x="0" y="3738"/>
                  <a:pt x="1068" y="4806"/>
                  <a:pt x="2400" y="4806"/>
                </a:cubicBezTo>
                <a:cubicBezTo>
                  <a:pt x="3738" y="4806"/>
                  <a:pt x="4806" y="3738"/>
                  <a:pt x="4806" y="2400"/>
                </a:cubicBezTo>
                <a:cubicBezTo>
                  <a:pt x="4806" y="2314"/>
                  <a:pt x="4714" y="2222"/>
                  <a:pt x="4628" y="2222"/>
                </a:cubicBezTo>
                <a:cubicBezTo>
                  <a:pt x="4536" y="2222"/>
                  <a:pt x="4450" y="2314"/>
                  <a:pt x="4450" y="2400"/>
                </a:cubicBezTo>
                <a:cubicBezTo>
                  <a:pt x="4450" y="3560"/>
                  <a:pt x="3560" y="4450"/>
                  <a:pt x="2400" y="4450"/>
                </a:cubicBezTo>
                <a:cubicBezTo>
                  <a:pt x="1332" y="4450"/>
                  <a:pt x="356" y="3560"/>
                  <a:pt x="356" y="2400"/>
                </a:cubicBezTo>
                <a:cubicBezTo>
                  <a:pt x="356" y="1332"/>
                  <a:pt x="1332" y="356"/>
                  <a:pt x="2400" y="356"/>
                </a:cubicBezTo>
                <a:cubicBezTo>
                  <a:pt x="2492" y="356"/>
                  <a:pt x="2578" y="356"/>
                  <a:pt x="2578" y="178"/>
                </a:cubicBezTo>
                <a:cubicBezTo>
                  <a:pt x="2578" y="86"/>
                  <a:pt x="2492" y="0"/>
                  <a:pt x="24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14"/>
          <p:cNvSpPr/>
          <p:nvPr/>
        </p:nvSpPr>
        <p:spPr>
          <a:xfrm>
            <a:off x="11558960" y="3491466"/>
            <a:ext cx="660896" cy="835644"/>
          </a:xfrm>
          <a:custGeom>
            <a:avLst/>
            <a:gdLst/>
            <a:ahLst/>
            <a:cxnLst/>
            <a:rect l="l" t="t" r="r" b="b"/>
            <a:pathLst>
              <a:path w="5968" h="7546" extrusionOk="0">
                <a:moveTo>
                  <a:pt x="5743" y="0"/>
                </a:moveTo>
                <a:cubicBezTo>
                  <a:pt x="5698" y="0"/>
                  <a:pt x="5654" y="23"/>
                  <a:pt x="5611" y="70"/>
                </a:cubicBezTo>
                <a:lnTo>
                  <a:pt x="357" y="5317"/>
                </a:lnTo>
                <a:cubicBezTo>
                  <a:pt x="93" y="5495"/>
                  <a:pt x="1" y="5851"/>
                  <a:pt x="1" y="6207"/>
                </a:cubicBezTo>
                <a:cubicBezTo>
                  <a:pt x="1" y="6563"/>
                  <a:pt x="93" y="6919"/>
                  <a:pt x="357" y="7097"/>
                </a:cubicBezTo>
                <a:cubicBezTo>
                  <a:pt x="627" y="7367"/>
                  <a:pt x="983" y="7545"/>
                  <a:pt x="1247" y="7545"/>
                </a:cubicBezTo>
                <a:cubicBezTo>
                  <a:pt x="1603" y="7545"/>
                  <a:pt x="1959" y="7367"/>
                  <a:pt x="2229" y="7097"/>
                </a:cubicBezTo>
                <a:lnTo>
                  <a:pt x="5875" y="3451"/>
                </a:lnTo>
                <a:cubicBezTo>
                  <a:pt x="5967" y="3451"/>
                  <a:pt x="5967" y="3273"/>
                  <a:pt x="5875" y="3273"/>
                </a:cubicBezTo>
                <a:cubicBezTo>
                  <a:pt x="5832" y="3227"/>
                  <a:pt x="5787" y="3204"/>
                  <a:pt x="5743" y="3204"/>
                </a:cubicBezTo>
                <a:cubicBezTo>
                  <a:pt x="5698" y="3204"/>
                  <a:pt x="5654" y="3227"/>
                  <a:pt x="5611" y="3273"/>
                </a:cubicBezTo>
                <a:lnTo>
                  <a:pt x="1959" y="6919"/>
                </a:lnTo>
                <a:cubicBezTo>
                  <a:pt x="1781" y="7097"/>
                  <a:pt x="1537" y="7186"/>
                  <a:pt x="1293" y="7186"/>
                </a:cubicBezTo>
                <a:cubicBezTo>
                  <a:pt x="1049" y="7186"/>
                  <a:pt x="805" y="7097"/>
                  <a:pt x="627" y="6919"/>
                </a:cubicBezTo>
                <a:cubicBezTo>
                  <a:pt x="271" y="6477"/>
                  <a:pt x="271" y="5943"/>
                  <a:pt x="627" y="5495"/>
                </a:cubicBezTo>
                <a:lnTo>
                  <a:pt x="5875" y="333"/>
                </a:lnTo>
                <a:cubicBezTo>
                  <a:pt x="5967" y="248"/>
                  <a:pt x="5967" y="155"/>
                  <a:pt x="5875" y="70"/>
                </a:cubicBezTo>
                <a:cubicBezTo>
                  <a:pt x="5832" y="23"/>
                  <a:pt x="5787" y="0"/>
                  <a:pt x="57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14"/>
          <p:cNvSpPr/>
          <p:nvPr/>
        </p:nvSpPr>
        <p:spPr>
          <a:xfrm>
            <a:off x="314199" y="514996"/>
            <a:ext cx="2247136" cy="2057771"/>
          </a:xfrm>
          <a:custGeom>
            <a:avLst/>
            <a:gdLst/>
            <a:ahLst/>
            <a:cxnLst/>
            <a:rect l="l" t="t" r="r" b="b"/>
            <a:pathLst>
              <a:path w="20292" h="18582" extrusionOk="0">
                <a:moveTo>
                  <a:pt x="20067" y="1"/>
                </a:moveTo>
                <a:cubicBezTo>
                  <a:pt x="20023" y="1"/>
                  <a:pt x="19978" y="24"/>
                  <a:pt x="19936" y="70"/>
                </a:cubicBezTo>
                <a:lnTo>
                  <a:pt x="2136" y="17870"/>
                </a:lnTo>
                <a:cubicBezTo>
                  <a:pt x="1958" y="18090"/>
                  <a:pt x="1713" y="18201"/>
                  <a:pt x="1467" y="18201"/>
                </a:cubicBezTo>
                <a:cubicBezTo>
                  <a:pt x="1221" y="18201"/>
                  <a:pt x="976" y="18090"/>
                  <a:pt x="798" y="17870"/>
                </a:cubicBezTo>
                <a:cubicBezTo>
                  <a:pt x="356" y="17514"/>
                  <a:pt x="356" y="16980"/>
                  <a:pt x="798" y="16531"/>
                </a:cubicBezTo>
                <a:lnTo>
                  <a:pt x="8010" y="9326"/>
                </a:lnTo>
                <a:lnTo>
                  <a:pt x="8010" y="9148"/>
                </a:lnTo>
                <a:cubicBezTo>
                  <a:pt x="7964" y="9102"/>
                  <a:pt x="7919" y="9079"/>
                  <a:pt x="7875" y="9079"/>
                </a:cubicBezTo>
                <a:cubicBezTo>
                  <a:pt x="7830" y="9079"/>
                  <a:pt x="7786" y="9102"/>
                  <a:pt x="7740" y="9148"/>
                </a:cubicBezTo>
                <a:lnTo>
                  <a:pt x="534" y="16353"/>
                </a:lnTo>
                <a:cubicBezTo>
                  <a:pt x="0" y="16802"/>
                  <a:pt x="0" y="17692"/>
                  <a:pt x="534" y="18133"/>
                </a:cubicBezTo>
                <a:cubicBezTo>
                  <a:pt x="798" y="18404"/>
                  <a:pt x="1068" y="18582"/>
                  <a:pt x="1424" y="18582"/>
                </a:cubicBezTo>
                <a:cubicBezTo>
                  <a:pt x="1780" y="18582"/>
                  <a:pt x="2136" y="18404"/>
                  <a:pt x="2400" y="18133"/>
                </a:cubicBezTo>
                <a:lnTo>
                  <a:pt x="20199" y="334"/>
                </a:lnTo>
                <a:cubicBezTo>
                  <a:pt x="20292" y="248"/>
                  <a:pt x="20292" y="156"/>
                  <a:pt x="20199" y="70"/>
                </a:cubicBezTo>
                <a:cubicBezTo>
                  <a:pt x="20156" y="24"/>
                  <a:pt x="20112" y="1"/>
                  <a:pt x="200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14"/>
          <p:cNvSpPr/>
          <p:nvPr/>
        </p:nvSpPr>
        <p:spPr>
          <a:xfrm>
            <a:off x="10642808" y="6160079"/>
            <a:ext cx="256363" cy="236652"/>
          </a:xfrm>
          <a:custGeom>
            <a:avLst/>
            <a:gdLst/>
            <a:ahLst/>
            <a:cxnLst/>
            <a:rect l="l" t="t" r="r" b="b"/>
            <a:pathLst>
              <a:path w="2315" h="2137" extrusionOk="0">
                <a:moveTo>
                  <a:pt x="1154" y="357"/>
                </a:moveTo>
                <a:cubicBezTo>
                  <a:pt x="1332" y="357"/>
                  <a:pt x="1510" y="442"/>
                  <a:pt x="1688" y="620"/>
                </a:cubicBezTo>
                <a:cubicBezTo>
                  <a:pt x="1780" y="713"/>
                  <a:pt x="1866" y="891"/>
                  <a:pt x="1866" y="1069"/>
                </a:cubicBezTo>
                <a:cubicBezTo>
                  <a:pt x="1866" y="1247"/>
                  <a:pt x="1780" y="1425"/>
                  <a:pt x="1688" y="1603"/>
                </a:cubicBezTo>
                <a:cubicBezTo>
                  <a:pt x="1510" y="1688"/>
                  <a:pt x="1332" y="1781"/>
                  <a:pt x="1154" y="1781"/>
                </a:cubicBezTo>
                <a:cubicBezTo>
                  <a:pt x="976" y="1781"/>
                  <a:pt x="798" y="1688"/>
                  <a:pt x="712" y="1603"/>
                </a:cubicBezTo>
                <a:cubicBezTo>
                  <a:pt x="534" y="1425"/>
                  <a:pt x="442" y="1247"/>
                  <a:pt x="442" y="1069"/>
                </a:cubicBezTo>
                <a:cubicBezTo>
                  <a:pt x="442" y="891"/>
                  <a:pt x="534" y="713"/>
                  <a:pt x="712" y="620"/>
                </a:cubicBezTo>
                <a:cubicBezTo>
                  <a:pt x="798" y="442"/>
                  <a:pt x="976" y="357"/>
                  <a:pt x="1154" y="357"/>
                </a:cubicBezTo>
                <a:close/>
                <a:moveTo>
                  <a:pt x="1154" y="1"/>
                </a:moveTo>
                <a:cubicBezTo>
                  <a:pt x="890" y="1"/>
                  <a:pt x="620" y="179"/>
                  <a:pt x="442" y="357"/>
                </a:cubicBezTo>
                <a:cubicBezTo>
                  <a:pt x="0" y="713"/>
                  <a:pt x="0" y="1425"/>
                  <a:pt x="442" y="1781"/>
                </a:cubicBezTo>
                <a:cubicBezTo>
                  <a:pt x="620" y="2044"/>
                  <a:pt x="890" y="2137"/>
                  <a:pt x="1154" y="2137"/>
                </a:cubicBezTo>
                <a:cubicBezTo>
                  <a:pt x="1424" y="2137"/>
                  <a:pt x="1688" y="2044"/>
                  <a:pt x="1958" y="1781"/>
                </a:cubicBezTo>
                <a:cubicBezTo>
                  <a:pt x="2314" y="1425"/>
                  <a:pt x="2314" y="713"/>
                  <a:pt x="1958" y="357"/>
                </a:cubicBezTo>
                <a:cubicBezTo>
                  <a:pt x="1688" y="179"/>
                  <a:pt x="1424" y="1"/>
                  <a:pt x="115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14"/>
          <p:cNvSpPr/>
          <p:nvPr/>
        </p:nvSpPr>
        <p:spPr>
          <a:xfrm>
            <a:off x="10938484" y="5866618"/>
            <a:ext cx="246064" cy="234436"/>
          </a:xfrm>
          <a:custGeom>
            <a:avLst/>
            <a:gdLst/>
            <a:ahLst/>
            <a:cxnLst/>
            <a:rect l="l" t="t" r="r" b="b"/>
            <a:pathLst>
              <a:path w="2222" h="2117" extrusionOk="0">
                <a:moveTo>
                  <a:pt x="1154" y="337"/>
                </a:moveTo>
                <a:cubicBezTo>
                  <a:pt x="1332" y="337"/>
                  <a:pt x="1510" y="422"/>
                  <a:pt x="1688" y="515"/>
                </a:cubicBezTo>
                <a:cubicBezTo>
                  <a:pt x="1780" y="693"/>
                  <a:pt x="1866" y="871"/>
                  <a:pt x="1866" y="1049"/>
                </a:cubicBezTo>
                <a:cubicBezTo>
                  <a:pt x="1866" y="1227"/>
                  <a:pt x="1780" y="1405"/>
                  <a:pt x="1688" y="1583"/>
                </a:cubicBezTo>
                <a:cubicBezTo>
                  <a:pt x="1556" y="1715"/>
                  <a:pt x="1378" y="1780"/>
                  <a:pt x="1200" y="1780"/>
                </a:cubicBezTo>
                <a:cubicBezTo>
                  <a:pt x="1022" y="1780"/>
                  <a:pt x="844" y="1715"/>
                  <a:pt x="712" y="1583"/>
                </a:cubicBezTo>
                <a:cubicBezTo>
                  <a:pt x="534" y="1405"/>
                  <a:pt x="534" y="1227"/>
                  <a:pt x="534" y="1049"/>
                </a:cubicBezTo>
                <a:cubicBezTo>
                  <a:pt x="534" y="871"/>
                  <a:pt x="534" y="693"/>
                  <a:pt x="712" y="515"/>
                </a:cubicBezTo>
                <a:cubicBezTo>
                  <a:pt x="798" y="422"/>
                  <a:pt x="976" y="337"/>
                  <a:pt x="1154" y="337"/>
                </a:cubicBezTo>
                <a:close/>
                <a:moveTo>
                  <a:pt x="1200" y="0"/>
                </a:moveTo>
                <a:cubicBezTo>
                  <a:pt x="933" y="0"/>
                  <a:pt x="666" y="113"/>
                  <a:pt x="442" y="337"/>
                </a:cubicBezTo>
                <a:cubicBezTo>
                  <a:pt x="0" y="693"/>
                  <a:pt x="0" y="1405"/>
                  <a:pt x="442" y="1761"/>
                </a:cubicBezTo>
                <a:cubicBezTo>
                  <a:pt x="620" y="2024"/>
                  <a:pt x="890" y="2117"/>
                  <a:pt x="1154" y="2117"/>
                </a:cubicBezTo>
                <a:cubicBezTo>
                  <a:pt x="1424" y="2117"/>
                  <a:pt x="1688" y="2024"/>
                  <a:pt x="1958" y="1761"/>
                </a:cubicBezTo>
                <a:cubicBezTo>
                  <a:pt x="2136" y="1583"/>
                  <a:pt x="2222" y="1312"/>
                  <a:pt x="2222" y="1049"/>
                </a:cubicBezTo>
                <a:cubicBezTo>
                  <a:pt x="2222" y="778"/>
                  <a:pt x="2136" y="515"/>
                  <a:pt x="1958" y="337"/>
                </a:cubicBezTo>
                <a:cubicBezTo>
                  <a:pt x="1734" y="113"/>
                  <a:pt x="1467" y="0"/>
                  <a:pt x="12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14"/>
          <p:cNvSpPr/>
          <p:nvPr/>
        </p:nvSpPr>
        <p:spPr>
          <a:xfrm>
            <a:off x="11243573" y="5570942"/>
            <a:ext cx="246951" cy="234436"/>
          </a:xfrm>
          <a:custGeom>
            <a:avLst/>
            <a:gdLst/>
            <a:ahLst/>
            <a:cxnLst/>
            <a:rect l="l" t="t" r="r" b="b"/>
            <a:pathLst>
              <a:path w="2230" h="2117" extrusionOk="0">
                <a:moveTo>
                  <a:pt x="1161" y="337"/>
                </a:moveTo>
                <a:cubicBezTo>
                  <a:pt x="1339" y="337"/>
                  <a:pt x="1517" y="422"/>
                  <a:pt x="1603" y="515"/>
                </a:cubicBezTo>
                <a:cubicBezTo>
                  <a:pt x="1873" y="778"/>
                  <a:pt x="1873" y="1227"/>
                  <a:pt x="1603" y="1490"/>
                </a:cubicBezTo>
                <a:cubicBezTo>
                  <a:pt x="1517" y="1668"/>
                  <a:pt x="1339" y="1761"/>
                  <a:pt x="1161" y="1761"/>
                </a:cubicBezTo>
                <a:cubicBezTo>
                  <a:pt x="891" y="1761"/>
                  <a:pt x="713" y="1668"/>
                  <a:pt x="627" y="1490"/>
                </a:cubicBezTo>
                <a:cubicBezTo>
                  <a:pt x="357" y="1227"/>
                  <a:pt x="357" y="778"/>
                  <a:pt x="627" y="515"/>
                </a:cubicBezTo>
                <a:cubicBezTo>
                  <a:pt x="713" y="422"/>
                  <a:pt x="891" y="337"/>
                  <a:pt x="1161" y="337"/>
                </a:cubicBezTo>
                <a:close/>
                <a:moveTo>
                  <a:pt x="1115" y="1"/>
                </a:moveTo>
                <a:cubicBezTo>
                  <a:pt x="848" y="1"/>
                  <a:pt x="581" y="113"/>
                  <a:pt x="357" y="337"/>
                </a:cubicBezTo>
                <a:cubicBezTo>
                  <a:pt x="1" y="693"/>
                  <a:pt x="1" y="1405"/>
                  <a:pt x="357" y="1761"/>
                </a:cubicBezTo>
                <a:cubicBezTo>
                  <a:pt x="535" y="2024"/>
                  <a:pt x="805" y="2117"/>
                  <a:pt x="1161" y="2117"/>
                </a:cubicBezTo>
                <a:cubicBezTo>
                  <a:pt x="1425" y="2117"/>
                  <a:pt x="1695" y="2024"/>
                  <a:pt x="1873" y="1761"/>
                </a:cubicBezTo>
                <a:cubicBezTo>
                  <a:pt x="2229" y="1405"/>
                  <a:pt x="2229" y="693"/>
                  <a:pt x="1873" y="337"/>
                </a:cubicBezTo>
                <a:cubicBezTo>
                  <a:pt x="1649" y="113"/>
                  <a:pt x="1382" y="1"/>
                  <a:pt x="11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4"/>
          <p:cNvSpPr/>
          <p:nvPr/>
        </p:nvSpPr>
        <p:spPr>
          <a:xfrm>
            <a:off x="11539248" y="5272719"/>
            <a:ext cx="256363" cy="236984"/>
          </a:xfrm>
          <a:custGeom>
            <a:avLst/>
            <a:gdLst/>
            <a:ahLst/>
            <a:cxnLst/>
            <a:rect l="l" t="t" r="r" b="b"/>
            <a:pathLst>
              <a:path w="2315" h="2140" extrusionOk="0">
                <a:moveTo>
                  <a:pt x="1161" y="360"/>
                </a:moveTo>
                <a:cubicBezTo>
                  <a:pt x="1339" y="360"/>
                  <a:pt x="1517" y="445"/>
                  <a:pt x="1603" y="538"/>
                </a:cubicBezTo>
                <a:cubicBezTo>
                  <a:pt x="1873" y="801"/>
                  <a:pt x="1873" y="1250"/>
                  <a:pt x="1603" y="1513"/>
                </a:cubicBezTo>
                <a:cubicBezTo>
                  <a:pt x="1517" y="1691"/>
                  <a:pt x="1339" y="1784"/>
                  <a:pt x="1161" y="1784"/>
                </a:cubicBezTo>
                <a:cubicBezTo>
                  <a:pt x="983" y="1784"/>
                  <a:pt x="805" y="1691"/>
                  <a:pt x="627" y="1513"/>
                </a:cubicBezTo>
                <a:cubicBezTo>
                  <a:pt x="535" y="1428"/>
                  <a:pt x="449" y="1250"/>
                  <a:pt x="449" y="1072"/>
                </a:cubicBezTo>
                <a:cubicBezTo>
                  <a:pt x="449" y="894"/>
                  <a:pt x="535" y="716"/>
                  <a:pt x="627" y="538"/>
                </a:cubicBezTo>
                <a:cubicBezTo>
                  <a:pt x="805" y="445"/>
                  <a:pt x="983" y="360"/>
                  <a:pt x="1161" y="360"/>
                </a:cubicBezTo>
                <a:close/>
                <a:moveTo>
                  <a:pt x="1115" y="1"/>
                </a:moveTo>
                <a:cubicBezTo>
                  <a:pt x="848" y="1"/>
                  <a:pt x="581" y="90"/>
                  <a:pt x="357" y="268"/>
                </a:cubicBezTo>
                <a:cubicBezTo>
                  <a:pt x="1" y="716"/>
                  <a:pt x="1" y="1428"/>
                  <a:pt x="357" y="1784"/>
                </a:cubicBezTo>
                <a:cubicBezTo>
                  <a:pt x="535" y="1962"/>
                  <a:pt x="805" y="2140"/>
                  <a:pt x="1161" y="2140"/>
                </a:cubicBezTo>
                <a:cubicBezTo>
                  <a:pt x="1425" y="2140"/>
                  <a:pt x="1695" y="1962"/>
                  <a:pt x="1873" y="1784"/>
                </a:cubicBezTo>
                <a:cubicBezTo>
                  <a:pt x="2315" y="1428"/>
                  <a:pt x="2315" y="716"/>
                  <a:pt x="1873" y="268"/>
                </a:cubicBezTo>
                <a:cubicBezTo>
                  <a:pt x="1649" y="90"/>
                  <a:pt x="1382" y="1"/>
                  <a:pt x="11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4"/>
          <p:cNvSpPr/>
          <p:nvPr/>
        </p:nvSpPr>
        <p:spPr>
          <a:xfrm>
            <a:off x="2787577" y="227073"/>
            <a:ext cx="354921" cy="354921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2" y="0"/>
                </a:moveTo>
                <a:cubicBezTo>
                  <a:pt x="712" y="0"/>
                  <a:pt x="0" y="712"/>
                  <a:pt x="0" y="1602"/>
                </a:cubicBezTo>
                <a:cubicBezTo>
                  <a:pt x="0" y="2492"/>
                  <a:pt x="712" y="3204"/>
                  <a:pt x="1602" y="3204"/>
                </a:cubicBezTo>
                <a:cubicBezTo>
                  <a:pt x="2492" y="3204"/>
                  <a:pt x="3204" y="2492"/>
                  <a:pt x="3204" y="1602"/>
                </a:cubicBezTo>
                <a:cubicBezTo>
                  <a:pt x="3204" y="712"/>
                  <a:pt x="2492" y="0"/>
                  <a:pt x="160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14"/>
          <p:cNvSpPr/>
          <p:nvPr/>
        </p:nvSpPr>
        <p:spPr>
          <a:xfrm>
            <a:off x="3181811" y="29955"/>
            <a:ext cx="157693" cy="157804"/>
          </a:xfrm>
          <a:custGeom>
            <a:avLst/>
            <a:gdLst/>
            <a:ahLst/>
            <a:cxnLst/>
            <a:rect l="l" t="t" r="r" b="b"/>
            <a:pathLst>
              <a:path w="1424" h="1425" extrusionOk="0">
                <a:moveTo>
                  <a:pt x="712" y="0"/>
                </a:moveTo>
                <a:cubicBezTo>
                  <a:pt x="356" y="0"/>
                  <a:pt x="0" y="264"/>
                  <a:pt x="0" y="712"/>
                </a:cubicBezTo>
                <a:cubicBezTo>
                  <a:pt x="0" y="1068"/>
                  <a:pt x="356" y="1424"/>
                  <a:pt x="712" y="1424"/>
                </a:cubicBezTo>
                <a:cubicBezTo>
                  <a:pt x="1161" y="1424"/>
                  <a:pt x="1424" y="1068"/>
                  <a:pt x="1424" y="712"/>
                </a:cubicBezTo>
                <a:cubicBezTo>
                  <a:pt x="1424" y="264"/>
                  <a:pt x="1161" y="0"/>
                  <a:pt x="7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14"/>
          <p:cNvSpPr/>
          <p:nvPr/>
        </p:nvSpPr>
        <p:spPr>
          <a:xfrm>
            <a:off x="925262" y="59081"/>
            <a:ext cx="157804" cy="168103"/>
          </a:xfrm>
          <a:custGeom>
            <a:avLst/>
            <a:gdLst/>
            <a:ahLst/>
            <a:cxnLst/>
            <a:rect l="l" t="t" r="r" b="b"/>
            <a:pathLst>
              <a:path w="1425" h="1518" extrusionOk="0">
                <a:moveTo>
                  <a:pt x="712" y="1"/>
                </a:moveTo>
                <a:cubicBezTo>
                  <a:pt x="356" y="1"/>
                  <a:pt x="0" y="357"/>
                  <a:pt x="0" y="805"/>
                </a:cubicBezTo>
                <a:cubicBezTo>
                  <a:pt x="0" y="1161"/>
                  <a:pt x="356" y="1517"/>
                  <a:pt x="712" y="1517"/>
                </a:cubicBezTo>
                <a:cubicBezTo>
                  <a:pt x="1154" y="1517"/>
                  <a:pt x="1424" y="1161"/>
                  <a:pt x="1424" y="805"/>
                </a:cubicBezTo>
                <a:cubicBezTo>
                  <a:pt x="1424" y="357"/>
                  <a:pt x="1154" y="1"/>
                  <a:pt x="7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14"/>
          <p:cNvSpPr/>
          <p:nvPr/>
        </p:nvSpPr>
        <p:spPr>
          <a:xfrm>
            <a:off x="669010" y="325631"/>
            <a:ext cx="157804" cy="157804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2" y="0"/>
                </a:moveTo>
                <a:cubicBezTo>
                  <a:pt x="264" y="0"/>
                  <a:pt x="0" y="264"/>
                  <a:pt x="0" y="712"/>
                </a:cubicBezTo>
                <a:cubicBezTo>
                  <a:pt x="0" y="1154"/>
                  <a:pt x="264" y="1424"/>
                  <a:pt x="712" y="1424"/>
                </a:cubicBezTo>
                <a:cubicBezTo>
                  <a:pt x="1068" y="1424"/>
                  <a:pt x="1424" y="1154"/>
                  <a:pt x="1424" y="712"/>
                </a:cubicBezTo>
                <a:cubicBezTo>
                  <a:pt x="1424" y="264"/>
                  <a:pt x="1068" y="0"/>
                  <a:pt x="7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4"/>
          <p:cNvSpPr/>
          <p:nvPr/>
        </p:nvSpPr>
        <p:spPr>
          <a:xfrm>
            <a:off x="402459" y="581884"/>
            <a:ext cx="168103" cy="167217"/>
          </a:xfrm>
          <a:custGeom>
            <a:avLst/>
            <a:gdLst/>
            <a:ahLst/>
            <a:cxnLst/>
            <a:rect l="l" t="t" r="r" b="b"/>
            <a:pathLst>
              <a:path w="1518" h="1510" extrusionOk="0">
                <a:moveTo>
                  <a:pt x="713" y="0"/>
                </a:moveTo>
                <a:cubicBezTo>
                  <a:pt x="357" y="0"/>
                  <a:pt x="1" y="356"/>
                  <a:pt x="1" y="712"/>
                </a:cubicBezTo>
                <a:cubicBezTo>
                  <a:pt x="1" y="1154"/>
                  <a:pt x="357" y="1510"/>
                  <a:pt x="713" y="1510"/>
                </a:cubicBezTo>
                <a:cubicBezTo>
                  <a:pt x="1161" y="1510"/>
                  <a:pt x="1517" y="1154"/>
                  <a:pt x="1517" y="712"/>
                </a:cubicBezTo>
                <a:cubicBezTo>
                  <a:pt x="1517" y="356"/>
                  <a:pt x="1161" y="0"/>
                  <a:pt x="7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14"/>
          <p:cNvSpPr/>
          <p:nvPr/>
        </p:nvSpPr>
        <p:spPr>
          <a:xfrm>
            <a:off x="27936" y="584210"/>
            <a:ext cx="1439067" cy="1436631"/>
          </a:xfrm>
          <a:custGeom>
            <a:avLst/>
            <a:gdLst/>
            <a:ahLst/>
            <a:cxnLst/>
            <a:rect l="l" t="t" r="r" b="b"/>
            <a:pathLst>
              <a:path w="12995" h="12973" extrusionOk="0">
                <a:moveTo>
                  <a:pt x="12774" y="1"/>
                </a:moveTo>
                <a:cubicBezTo>
                  <a:pt x="12729" y="1"/>
                  <a:pt x="12685" y="22"/>
                  <a:pt x="12639" y="65"/>
                </a:cubicBezTo>
                <a:lnTo>
                  <a:pt x="93" y="12702"/>
                </a:lnTo>
                <a:cubicBezTo>
                  <a:pt x="1" y="12702"/>
                  <a:pt x="1" y="12880"/>
                  <a:pt x="93" y="12880"/>
                </a:cubicBezTo>
                <a:cubicBezTo>
                  <a:pt x="93" y="12973"/>
                  <a:pt x="93" y="12973"/>
                  <a:pt x="179" y="12973"/>
                </a:cubicBezTo>
                <a:cubicBezTo>
                  <a:pt x="271" y="12973"/>
                  <a:pt x="271" y="12973"/>
                  <a:pt x="271" y="12880"/>
                </a:cubicBezTo>
                <a:lnTo>
                  <a:pt x="12909" y="335"/>
                </a:lnTo>
                <a:cubicBezTo>
                  <a:pt x="12995" y="243"/>
                  <a:pt x="12995" y="157"/>
                  <a:pt x="12909" y="65"/>
                </a:cubicBezTo>
                <a:cubicBezTo>
                  <a:pt x="12863" y="22"/>
                  <a:pt x="12818" y="1"/>
                  <a:pt x="127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14"/>
          <p:cNvSpPr/>
          <p:nvPr/>
        </p:nvSpPr>
        <p:spPr>
          <a:xfrm>
            <a:off x="728145" y="101051"/>
            <a:ext cx="1428768" cy="1426996"/>
          </a:xfrm>
          <a:custGeom>
            <a:avLst/>
            <a:gdLst/>
            <a:ahLst/>
            <a:cxnLst/>
            <a:rect l="l" t="t" r="r" b="b"/>
            <a:pathLst>
              <a:path w="12902" h="12886" extrusionOk="0">
                <a:moveTo>
                  <a:pt x="12770" y="1"/>
                </a:moveTo>
                <a:cubicBezTo>
                  <a:pt x="12725" y="1"/>
                  <a:pt x="12681" y="24"/>
                  <a:pt x="12638" y="70"/>
                </a:cubicBezTo>
                <a:lnTo>
                  <a:pt x="0" y="12615"/>
                </a:lnTo>
                <a:lnTo>
                  <a:pt x="0" y="12886"/>
                </a:lnTo>
                <a:lnTo>
                  <a:pt x="264" y="12886"/>
                </a:lnTo>
                <a:lnTo>
                  <a:pt x="12901" y="248"/>
                </a:lnTo>
                <a:lnTo>
                  <a:pt x="12901" y="70"/>
                </a:lnTo>
                <a:cubicBezTo>
                  <a:pt x="12859" y="24"/>
                  <a:pt x="12814" y="1"/>
                  <a:pt x="127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941321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"/>
          <p:cNvSpPr/>
          <p:nvPr/>
        </p:nvSpPr>
        <p:spPr>
          <a:xfrm>
            <a:off x="10495573" y="-28810"/>
            <a:ext cx="1685968" cy="1667596"/>
          </a:xfrm>
          <a:custGeom>
            <a:avLst/>
            <a:gdLst/>
            <a:ahLst/>
            <a:cxnLst/>
            <a:rect l="l" t="t" r="r" b="b"/>
            <a:pathLst>
              <a:path w="14867" h="14705" extrusionOk="0">
                <a:moveTo>
                  <a:pt x="13962" y="0"/>
                </a:moveTo>
                <a:cubicBezTo>
                  <a:pt x="13750" y="0"/>
                  <a:pt x="13528" y="89"/>
                  <a:pt x="13350" y="267"/>
                </a:cubicBezTo>
                <a:lnTo>
                  <a:pt x="271" y="13346"/>
                </a:lnTo>
                <a:cubicBezTo>
                  <a:pt x="0" y="13617"/>
                  <a:pt x="0" y="14151"/>
                  <a:pt x="271" y="14507"/>
                </a:cubicBezTo>
                <a:cubicBezTo>
                  <a:pt x="449" y="14639"/>
                  <a:pt x="671" y="14705"/>
                  <a:pt x="894" y="14705"/>
                </a:cubicBezTo>
                <a:cubicBezTo>
                  <a:pt x="1116" y="14705"/>
                  <a:pt x="1339" y="14639"/>
                  <a:pt x="1517" y="14507"/>
                </a:cubicBezTo>
                <a:lnTo>
                  <a:pt x="14510" y="1421"/>
                </a:lnTo>
                <a:cubicBezTo>
                  <a:pt x="14866" y="1065"/>
                  <a:pt x="14866" y="531"/>
                  <a:pt x="14510" y="267"/>
                </a:cubicBezTo>
                <a:cubicBezTo>
                  <a:pt x="14375" y="89"/>
                  <a:pt x="14174" y="0"/>
                  <a:pt x="139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15"/>
          <p:cNvSpPr/>
          <p:nvPr/>
        </p:nvSpPr>
        <p:spPr>
          <a:xfrm>
            <a:off x="10728052" y="203328"/>
            <a:ext cx="363457" cy="363457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3" y="0"/>
                </a:moveTo>
                <a:cubicBezTo>
                  <a:pt x="713" y="0"/>
                  <a:pt x="1" y="712"/>
                  <a:pt x="1" y="1602"/>
                </a:cubicBezTo>
                <a:cubicBezTo>
                  <a:pt x="1" y="2492"/>
                  <a:pt x="713" y="3204"/>
                  <a:pt x="1603" y="3204"/>
                </a:cubicBezTo>
                <a:cubicBezTo>
                  <a:pt x="2493" y="3204"/>
                  <a:pt x="3205" y="2492"/>
                  <a:pt x="3205" y="1602"/>
                </a:cubicBezTo>
                <a:cubicBezTo>
                  <a:pt x="3205" y="712"/>
                  <a:pt x="2493" y="0"/>
                  <a:pt x="16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15"/>
          <p:cNvSpPr/>
          <p:nvPr/>
        </p:nvSpPr>
        <p:spPr>
          <a:xfrm>
            <a:off x="11131767" y="1468"/>
            <a:ext cx="171352" cy="161600"/>
          </a:xfrm>
          <a:custGeom>
            <a:avLst/>
            <a:gdLst/>
            <a:ahLst/>
            <a:cxnLst/>
            <a:rect l="l" t="t" r="r" b="b"/>
            <a:pathLst>
              <a:path w="1511" h="1425" extrusionOk="0">
                <a:moveTo>
                  <a:pt x="713" y="0"/>
                </a:moveTo>
                <a:cubicBezTo>
                  <a:pt x="357" y="0"/>
                  <a:pt x="1" y="264"/>
                  <a:pt x="1" y="712"/>
                </a:cubicBezTo>
                <a:cubicBezTo>
                  <a:pt x="1" y="1068"/>
                  <a:pt x="357" y="1424"/>
                  <a:pt x="713" y="1424"/>
                </a:cubicBezTo>
                <a:cubicBezTo>
                  <a:pt x="1154" y="1424"/>
                  <a:pt x="1510" y="1068"/>
                  <a:pt x="1510" y="712"/>
                </a:cubicBezTo>
                <a:cubicBezTo>
                  <a:pt x="1510" y="264"/>
                  <a:pt x="1154" y="0"/>
                  <a:pt x="7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15"/>
          <p:cNvSpPr/>
          <p:nvPr/>
        </p:nvSpPr>
        <p:spPr>
          <a:xfrm>
            <a:off x="8820153" y="31293"/>
            <a:ext cx="172147" cy="172147"/>
          </a:xfrm>
          <a:custGeom>
            <a:avLst/>
            <a:gdLst/>
            <a:ahLst/>
            <a:cxnLst/>
            <a:rect l="l" t="t" r="r" b="b"/>
            <a:pathLst>
              <a:path w="1518" h="1518" extrusionOk="0">
                <a:moveTo>
                  <a:pt x="713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161"/>
                  <a:pt x="357" y="1517"/>
                  <a:pt x="713" y="1517"/>
                </a:cubicBezTo>
                <a:cubicBezTo>
                  <a:pt x="1161" y="1517"/>
                  <a:pt x="1517" y="1161"/>
                  <a:pt x="1517" y="805"/>
                </a:cubicBezTo>
                <a:cubicBezTo>
                  <a:pt x="1517" y="357"/>
                  <a:pt x="1161" y="1"/>
                  <a:pt x="7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15"/>
          <p:cNvSpPr/>
          <p:nvPr/>
        </p:nvSpPr>
        <p:spPr>
          <a:xfrm>
            <a:off x="8557737" y="304255"/>
            <a:ext cx="161600" cy="161600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3" y="0"/>
                </a:moveTo>
                <a:cubicBezTo>
                  <a:pt x="357" y="0"/>
                  <a:pt x="1" y="264"/>
                  <a:pt x="1" y="712"/>
                </a:cubicBezTo>
                <a:cubicBezTo>
                  <a:pt x="1" y="1154"/>
                  <a:pt x="357" y="1424"/>
                  <a:pt x="713" y="1424"/>
                </a:cubicBezTo>
                <a:cubicBezTo>
                  <a:pt x="1161" y="1424"/>
                  <a:pt x="1425" y="1154"/>
                  <a:pt x="1425" y="712"/>
                </a:cubicBezTo>
                <a:cubicBezTo>
                  <a:pt x="1425" y="264"/>
                  <a:pt x="1161" y="0"/>
                  <a:pt x="7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" name="Google Shape;273;p15"/>
          <p:cNvSpPr/>
          <p:nvPr/>
        </p:nvSpPr>
        <p:spPr>
          <a:xfrm>
            <a:off x="8285683" y="566671"/>
            <a:ext cx="171239" cy="171239"/>
          </a:xfrm>
          <a:custGeom>
            <a:avLst/>
            <a:gdLst/>
            <a:ahLst/>
            <a:cxnLst/>
            <a:rect l="l" t="t" r="r" b="b"/>
            <a:pathLst>
              <a:path w="1510" h="1510" extrusionOk="0">
                <a:moveTo>
                  <a:pt x="798" y="0"/>
                </a:moveTo>
                <a:cubicBezTo>
                  <a:pt x="356" y="0"/>
                  <a:pt x="0" y="356"/>
                  <a:pt x="0" y="712"/>
                </a:cubicBezTo>
                <a:cubicBezTo>
                  <a:pt x="0" y="1154"/>
                  <a:pt x="356" y="1510"/>
                  <a:pt x="798" y="1510"/>
                </a:cubicBezTo>
                <a:cubicBezTo>
                  <a:pt x="1154" y="1510"/>
                  <a:pt x="1510" y="1154"/>
                  <a:pt x="1510" y="712"/>
                </a:cubicBezTo>
                <a:cubicBezTo>
                  <a:pt x="1510" y="356"/>
                  <a:pt x="1154" y="0"/>
                  <a:pt x="7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" name="Google Shape;274;p15"/>
          <p:cNvSpPr/>
          <p:nvPr/>
        </p:nvSpPr>
        <p:spPr>
          <a:xfrm>
            <a:off x="7902154" y="569052"/>
            <a:ext cx="1473676" cy="1471181"/>
          </a:xfrm>
          <a:custGeom>
            <a:avLst/>
            <a:gdLst/>
            <a:ahLst/>
            <a:cxnLst/>
            <a:rect l="l" t="t" r="r" b="b"/>
            <a:pathLst>
              <a:path w="12995" h="12973" extrusionOk="0">
                <a:moveTo>
                  <a:pt x="12770" y="1"/>
                </a:moveTo>
                <a:cubicBezTo>
                  <a:pt x="12725" y="1"/>
                  <a:pt x="12681" y="22"/>
                  <a:pt x="12638" y="65"/>
                </a:cubicBezTo>
                <a:lnTo>
                  <a:pt x="86" y="12702"/>
                </a:lnTo>
                <a:cubicBezTo>
                  <a:pt x="1" y="12702"/>
                  <a:pt x="1" y="12880"/>
                  <a:pt x="86" y="12880"/>
                </a:cubicBezTo>
                <a:cubicBezTo>
                  <a:pt x="86" y="12973"/>
                  <a:pt x="179" y="12973"/>
                  <a:pt x="179" y="12973"/>
                </a:cubicBezTo>
                <a:cubicBezTo>
                  <a:pt x="264" y="12973"/>
                  <a:pt x="264" y="12973"/>
                  <a:pt x="357" y="12880"/>
                </a:cubicBezTo>
                <a:lnTo>
                  <a:pt x="12902" y="335"/>
                </a:lnTo>
                <a:cubicBezTo>
                  <a:pt x="12994" y="243"/>
                  <a:pt x="12994" y="157"/>
                  <a:pt x="12902" y="65"/>
                </a:cubicBezTo>
                <a:cubicBezTo>
                  <a:pt x="12859" y="22"/>
                  <a:pt x="12814" y="1"/>
                  <a:pt x="127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" name="Google Shape;275;p15"/>
          <p:cNvSpPr/>
          <p:nvPr/>
        </p:nvSpPr>
        <p:spPr>
          <a:xfrm>
            <a:off x="8618295" y="74274"/>
            <a:ext cx="1473676" cy="1461316"/>
          </a:xfrm>
          <a:custGeom>
            <a:avLst/>
            <a:gdLst/>
            <a:ahLst/>
            <a:cxnLst/>
            <a:rect l="l" t="t" r="r" b="b"/>
            <a:pathLst>
              <a:path w="12995" h="12886" extrusionOk="0">
                <a:moveTo>
                  <a:pt x="12774" y="1"/>
                </a:moveTo>
                <a:cubicBezTo>
                  <a:pt x="12729" y="1"/>
                  <a:pt x="12685" y="24"/>
                  <a:pt x="12638" y="70"/>
                </a:cubicBezTo>
                <a:lnTo>
                  <a:pt x="93" y="12615"/>
                </a:lnTo>
                <a:cubicBezTo>
                  <a:pt x="1" y="12708"/>
                  <a:pt x="1" y="12793"/>
                  <a:pt x="93" y="12886"/>
                </a:cubicBezTo>
                <a:lnTo>
                  <a:pt x="271" y="12886"/>
                </a:lnTo>
                <a:lnTo>
                  <a:pt x="12909" y="248"/>
                </a:lnTo>
                <a:cubicBezTo>
                  <a:pt x="12994" y="248"/>
                  <a:pt x="12994" y="70"/>
                  <a:pt x="12909" y="70"/>
                </a:cubicBezTo>
                <a:cubicBezTo>
                  <a:pt x="12863" y="24"/>
                  <a:pt x="12818" y="1"/>
                  <a:pt x="127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15"/>
          <p:cNvSpPr/>
          <p:nvPr/>
        </p:nvSpPr>
        <p:spPr>
          <a:xfrm>
            <a:off x="10364707" y="31293"/>
            <a:ext cx="161600" cy="172147"/>
          </a:xfrm>
          <a:custGeom>
            <a:avLst/>
            <a:gdLst/>
            <a:ahLst/>
            <a:cxnLst/>
            <a:rect l="l" t="t" r="r" b="b"/>
            <a:pathLst>
              <a:path w="1425" h="1518" extrusionOk="0">
                <a:moveTo>
                  <a:pt x="713" y="1"/>
                </a:moveTo>
                <a:cubicBezTo>
                  <a:pt x="264" y="1"/>
                  <a:pt x="1" y="357"/>
                  <a:pt x="1" y="805"/>
                </a:cubicBezTo>
                <a:cubicBezTo>
                  <a:pt x="1" y="1161"/>
                  <a:pt x="264" y="1517"/>
                  <a:pt x="713" y="1517"/>
                </a:cubicBezTo>
                <a:cubicBezTo>
                  <a:pt x="1069" y="1517"/>
                  <a:pt x="1425" y="1161"/>
                  <a:pt x="1425" y="805"/>
                </a:cubicBezTo>
                <a:cubicBezTo>
                  <a:pt x="1425" y="357"/>
                  <a:pt x="1069" y="1"/>
                  <a:pt x="71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15"/>
          <p:cNvSpPr/>
          <p:nvPr/>
        </p:nvSpPr>
        <p:spPr>
          <a:xfrm>
            <a:off x="10091860" y="304255"/>
            <a:ext cx="172033" cy="161600"/>
          </a:xfrm>
          <a:custGeom>
            <a:avLst/>
            <a:gdLst/>
            <a:ahLst/>
            <a:cxnLst/>
            <a:rect l="l" t="t" r="r" b="b"/>
            <a:pathLst>
              <a:path w="1517" h="1425" extrusionOk="0">
                <a:moveTo>
                  <a:pt x="712" y="0"/>
                </a:moveTo>
                <a:cubicBezTo>
                  <a:pt x="356" y="0"/>
                  <a:pt x="0" y="264"/>
                  <a:pt x="0" y="712"/>
                </a:cubicBezTo>
                <a:cubicBezTo>
                  <a:pt x="0" y="1154"/>
                  <a:pt x="356" y="1424"/>
                  <a:pt x="712" y="1424"/>
                </a:cubicBezTo>
                <a:cubicBezTo>
                  <a:pt x="1161" y="1424"/>
                  <a:pt x="1517" y="1154"/>
                  <a:pt x="1517" y="712"/>
                </a:cubicBezTo>
                <a:cubicBezTo>
                  <a:pt x="1517" y="264"/>
                  <a:pt x="1161" y="0"/>
                  <a:pt x="7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15"/>
          <p:cNvSpPr/>
          <p:nvPr/>
        </p:nvSpPr>
        <p:spPr>
          <a:xfrm>
            <a:off x="9829443" y="566671"/>
            <a:ext cx="161600" cy="171239"/>
          </a:xfrm>
          <a:custGeom>
            <a:avLst/>
            <a:gdLst/>
            <a:ahLst/>
            <a:cxnLst/>
            <a:rect l="l" t="t" r="r" b="b"/>
            <a:pathLst>
              <a:path w="1425" h="1510" extrusionOk="0">
                <a:moveTo>
                  <a:pt x="712" y="0"/>
                </a:moveTo>
                <a:cubicBezTo>
                  <a:pt x="356" y="0"/>
                  <a:pt x="0" y="356"/>
                  <a:pt x="0" y="712"/>
                </a:cubicBezTo>
                <a:cubicBezTo>
                  <a:pt x="0" y="1154"/>
                  <a:pt x="356" y="1510"/>
                  <a:pt x="712" y="1510"/>
                </a:cubicBezTo>
                <a:cubicBezTo>
                  <a:pt x="1161" y="1510"/>
                  <a:pt x="1424" y="1154"/>
                  <a:pt x="1424" y="712"/>
                </a:cubicBezTo>
                <a:cubicBezTo>
                  <a:pt x="1424" y="356"/>
                  <a:pt x="1161" y="0"/>
                  <a:pt x="7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15"/>
          <p:cNvSpPr txBox="1">
            <a:spLocks noGrp="1"/>
          </p:cNvSpPr>
          <p:nvPr>
            <p:ph type="title"/>
          </p:nvPr>
        </p:nvSpPr>
        <p:spPr>
          <a:xfrm>
            <a:off x="1013167" y="2599371"/>
            <a:ext cx="33196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280" name="Google Shape;280;p15"/>
          <p:cNvSpPr txBox="1">
            <a:spLocks noGrp="1"/>
          </p:cNvSpPr>
          <p:nvPr>
            <p:ph type="title" idx="2"/>
          </p:nvPr>
        </p:nvSpPr>
        <p:spPr>
          <a:xfrm>
            <a:off x="4436233" y="2599371"/>
            <a:ext cx="33196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281" name="Google Shape;281;p15"/>
          <p:cNvSpPr txBox="1">
            <a:spLocks noGrp="1"/>
          </p:cNvSpPr>
          <p:nvPr>
            <p:ph type="subTitle" idx="1"/>
          </p:nvPr>
        </p:nvSpPr>
        <p:spPr>
          <a:xfrm>
            <a:off x="1013167" y="3139937"/>
            <a:ext cx="3319600" cy="6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5"/>
          <p:cNvSpPr txBox="1">
            <a:spLocks noGrp="1"/>
          </p:cNvSpPr>
          <p:nvPr>
            <p:ph type="subTitle" idx="3"/>
          </p:nvPr>
        </p:nvSpPr>
        <p:spPr>
          <a:xfrm>
            <a:off x="4436204" y="3139937"/>
            <a:ext cx="3319600" cy="6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15"/>
          <p:cNvSpPr txBox="1">
            <a:spLocks noGrp="1"/>
          </p:cNvSpPr>
          <p:nvPr>
            <p:ph type="title" idx="4"/>
          </p:nvPr>
        </p:nvSpPr>
        <p:spPr>
          <a:xfrm>
            <a:off x="1013167" y="4990871"/>
            <a:ext cx="33196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284" name="Google Shape;284;p15"/>
          <p:cNvSpPr txBox="1">
            <a:spLocks noGrp="1"/>
          </p:cNvSpPr>
          <p:nvPr>
            <p:ph type="title" idx="5"/>
          </p:nvPr>
        </p:nvSpPr>
        <p:spPr>
          <a:xfrm>
            <a:off x="4436233" y="4990871"/>
            <a:ext cx="33196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285" name="Google Shape;285;p15"/>
          <p:cNvSpPr txBox="1">
            <a:spLocks noGrp="1"/>
          </p:cNvSpPr>
          <p:nvPr>
            <p:ph type="subTitle" idx="6"/>
          </p:nvPr>
        </p:nvSpPr>
        <p:spPr>
          <a:xfrm>
            <a:off x="1013167" y="5531531"/>
            <a:ext cx="3319600" cy="6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5"/>
          <p:cNvSpPr txBox="1">
            <a:spLocks noGrp="1"/>
          </p:cNvSpPr>
          <p:nvPr>
            <p:ph type="subTitle" idx="7"/>
          </p:nvPr>
        </p:nvSpPr>
        <p:spPr>
          <a:xfrm>
            <a:off x="4436204" y="5531531"/>
            <a:ext cx="3319600" cy="6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5"/>
          <p:cNvSpPr txBox="1">
            <a:spLocks noGrp="1"/>
          </p:cNvSpPr>
          <p:nvPr>
            <p:ph type="title" idx="8"/>
          </p:nvPr>
        </p:nvSpPr>
        <p:spPr>
          <a:xfrm>
            <a:off x="948800" y="507067"/>
            <a:ext cx="102944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5"/>
          <p:cNvSpPr txBox="1">
            <a:spLocks noGrp="1"/>
          </p:cNvSpPr>
          <p:nvPr>
            <p:ph type="title" idx="9"/>
          </p:nvPr>
        </p:nvSpPr>
        <p:spPr>
          <a:xfrm>
            <a:off x="7859267" y="2599371"/>
            <a:ext cx="33196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289" name="Google Shape;289;p15"/>
          <p:cNvSpPr txBox="1">
            <a:spLocks noGrp="1"/>
          </p:cNvSpPr>
          <p:nvPr>
            <p:ph type="subTitle" idx="13"/>
          </p:nvPr>
        </p:nvSpPr>
        <p:spPr>
          <a:xfrm>
            <a:off x="7859241" y="3139937"/>
            <a:ext cx="3319600" cy="6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title" idx="14"/>
          </p:nvPr>
        </p:nvSpPr>
        <p:spPr>
          <a:xfrm>
            <a:off x="7859267" y="4990871"/>
            <a:ext cx="33196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291" name="Google Shape;291;p15"/>
          <p:cNvSpPr txBox="1">
            <a:spLocks noGrp="1"/>
          </p:cNvSpPr>
          <p:nvPr>
            <p:ph type="subTitle" idx="15"/>
          </p:nvPr>
        </p:nvSpPr>
        <p:spPr>
          <a:xfrm>
            <a:off x="7859241" y="5531531"/>
            <a:ext cx="3319600" cy="6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55896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>
            <a:spLocks noGrp="1"/>
          </p:cNvSpPr>
          <p:nvPr>
            <p:ph type="title"/>
          </p:nvPr>
        </p:nvSpPr>
        <p:spPr>
          <a:xfrm flipH="1">
            <a:off x="946733" y="1067133"/>
            <a:ext cx="6302000" cy="12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933">
                <a:highlight>
                  <a:schemeClr val="accent4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294" name="Google Shape;294;p16"/>
          <p:cNvSpPr txBox="1">
            <a:spLocks noGrp="1"/>
          </p:cNvSpPr>
          <p:nvPr>
            <p:ph type="subTitle" idx="1"/>
          </p:nvPr>
        </p:nvSpPr>
        <p:spPr>
          <a:xfrm flipH="1">
            <a:off x="6095933" y="3064100"/>
            <a:ext cx="5149200" cy="2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9pPr>
          </a:lstStyle>
          <a:p>
            <a:endParaRPr/>
          </a:p>
        </p:txBody>
      </p:sp>
      <p:sp>
        <p:nvSpPr>
          <p:cNvPr id="295" name="Google Shape;295;p16"/>
          <p:cNvSpPr txBox="1">
            <a:spLocks noGrp="1"/>
          </p:cNvSpPr>
          <p:nvPr>
            <p:ph type="body" idx="2"/>
          </p:nvPr>
        </p:nvSpPr>
        <p:spPr>
          <a:xfrm flipH="1">
            <a:off x="946800" y="3064100"/>
            <a:ext cx="5149200" cy="13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bin"/>
              <a:buChar char="●"/>
              <a:defRPr sz="2133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44929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1_Big number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"/>
          <p:cNvSpPr txBox="1">
            <a:spLocks noGrp="1"/>
          </p:cNvSpPr>
          <p:nvPr>
            <p:ph type="title" hasCustomPrompt="1"/>
          </p:nvPr>
        </p:nvSpPr>
        <p:spPr>
          <a:xfrm>
            <a:off x="946733" y="2249933"/>
            <a:ext cx="5149200" cy="16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266">
                <a:highlight>
                  <a:schemeClr val="accent4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98" name="Google Shape;298;p17"/>
          <p:cNvSpPr txBox="1">
            <a:spLocks noGrp="1"/>
          </p:cNvSpPr>
          <p:nvPr>
            <p:ph type="body" idx="1"/>
          </p:nvPr>
        </p:nvSpPr>
        <p:spPr>
          <a:xfrm>
            <a:off x="946733" y="4364467"/>
            <a:ext cx="60396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133"/>
            </a:lvl1pPr>
            <a:lvl2pPr marL="1219170" lvl="1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9" name="Google Shape;299;p17"/>
          <p:cNvSpPr/>
          <p:nvPr/>
        </p:nvSpPr>
        <p:spPr>
          <a:xfrm>
            <a:off x="7746428" y="1034470"/>
            <a:ext cx="2597241" cy="2378372"/>
          </a:xfrm>
          <a:custGeom>
            <a:avLst/>
            <a:gdLst/>
            <a:ahLst/>
            <a:cxnLst/>
            <a:rect l="l" t="t" r="r" b="b"/>
            <a:pathLst>
              <a:path w="20292" h="18582" extrusionOk="0">
                <a:moveTo>
                  <a:pt x="20067" y="1"/>
                </a:moveTo>
                <a:cubicBezTo>
                  <a:pt x="20023" y="1"/>
                  <a:pt x="19978" y="24"/>
                  <a:pt x="19936" y="70"/>
                </a:cubicBezTo>
                <a:lnTo>
                  <a:pt x="2136" y="17870"/>
                </a:lnTo>
                <a:cubicBezTo>
                  <a:pt x="1958" y="18090"/>
                  <a:pt x="1713" y="18201"/>
                  <a:pt x="1467" y="18201"/>
                </a:cubicBezTo>
                <a:cubicBezTo>
                  <a:pt x="1221" y="18201"/>
                  <a:pt x="976" y="18090"/>
                  <a:pt x="798" y="17870"/>
                </a:cubicBezTo>
                <a:cubicBezTo>
                  <a:pt x="356" y="17514"/>
                  <a:pt x="356" y="16980"/>
                  <a:pt x="798" y="16531"/>
                </a:cubicBezTo>
                <a:lnTo>
                  <a:pt x="8010" y="9326"/>
                </a:lnTo>
                <a:lnTo>
                  <a:pt x="8010" y="9148"/>
                </a:lnTo>
                <a:cubicBezTo>
                  <a:pt x="7964" y="9102"/>
                  <a:pt x="7919" y="9079"/>
                  <a:pt x="7875" y="9079"/>
                </a:cubicBezTo>
                <a:cubicBezTo>
                  <a:pt x="7830" y="9079"/>
                  <a:pt x="7786" y="9102"/>
                  <a:pt x="7740" y="9148"/>
                </a:cubicBezTo>
                <a:lnTo>
                  <a:pt x="534" y="16353"/>
                </a:lnTo>
                <a:cubicBezTo>
                  <a:pt x="0" y="16802"/>
                  <a:pt x="0" y="17692"/>
                  <a:pt x="534" y="18133"/>
                </a:cubicBezTo>
                <a:cubicBezTo>
                  <a:pt x="798" y="18404"/>
                  <a:pt x="1068" y="18582"/>
                  <a:pt x="1424" y="18582"/>
                </a:cubicBezTo>
                <a:cubicBezTo>
                  <a:pt x="1780" y="18582"/>
                  <a:pt x="2136" y="18404"/>
                  <a:pt x="2400" y="18133"/>
                </a:cubicBezTo>
                <a:lnTo>
                  <a:pt x="20199" y="334"/>
                </a:lnTo>
                <a:cubicBezTo>
                  <a:pt x="20292" y="248"/>
                  <a:pt x="20292" y="156"/>
                  <a:pt x="20199" y="70"/>
                </a:cubicBezTo>
                <a:cubicBezTo>
                  <a:pt x="20156" y="24"/>
                  <a:pt x="20112" y="1"/>
                  <a:pt x="200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" name="Google Shape;300;p17"/>
          <p:cNvSpPr/>
          <p:nvPr/>
        </p:nvSpPr>
        <p:spPr>
          <a:xfrm>
            <a:off x="10605124" y="701690"/>
            <a:ext cx="410219" cy="410219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2" y="0"/>
                </a:moveTo>
                <a:cubicBezTo>
                  <a:pt x="712" y="0"/>
                  <a:pt x="0" y="712"/>
                  <a:pt x="0" y="1602"/>
                </a:cubicBezTo>
                <a:cubicBezTo>
                  <a:pt x="0" y="2492"/>
                  <a:pt x="712" y="3204"/>
                  <a:pt x="1602" y="3204"/>
                </a:cubicBezTo>
                <a:cubicBezTo>
                  <a:pt x="2492" y="3204"/>
                  <a:pt x="3204" y="2492"/>
                  <a:pt x="3204" y="1602"/>
                </a:cubicBezTo>
                <a:cubicBezTo>
                  <a:pt x="3204" y="712"/>
                  <a:pt x="2492" y="0"/>
                  <a:pt x="160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1" name="Google Shape;301;p17"/>
          <p:cNvSpPr/>
          <p:nvPr/>
        </p:nvSpPr>
        <p:spPr>
          <a:xfrm>
            <a:off x="11060775" y="473866"/>
            <a:ext cx="182263" cy="182391"/>
          </a:xfrm>
          <a:custGeom>
            <a:avLst/>
            <a:gdLst/>
            <a:ahLst/>
            <a:cxnLst/>
            <a:rect l="l" t="t" r="r" b="b"/>
            <a:pathLst>
              <a:path w="1424" h="1425" extrusionOk="0">
                <a:moveTo>
                  <a:pt x="712" y="0"/>
                </a:moveTo>
                <a:cubicBezTo>
                  <a:pt x="356" y="0"/>
                  <a:pt x="0" y="264"/>
                  <a:pt x="0" y="712"/>
                </a:cubicBezTo>
                <a:cubicBezTo>
                  <a:pt x="0" y="1068"/>
                  <a:pt x="356" y="1424"/>
                  <a:pt x="712" y="1424"/>
                </a:cubicBezTo>
                <a:cubicBezTo>
                  <a:pt x="1161" y="1424"/>
                  <a:pt x="1424" y="1068"/>
                  <a:pt x="1424" y="712"/>
                </a:cubicBezTo>
                <a:cubicBezTo>
                  <a:pt x="1424" y="264"/>
                  <a:pt x="1161" y="0"/>
                  <a:pt x="7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17"/>
          <p:cNvSpPr/>
          <p:nvPr/>
        </p:nvSpPr>
        <p:spPr>
          <a:xfrm>
            <a:off x="8452686" y="507527"/>
            <a:ext cx="182391" cy="194293"/>
          </a:xfrm>
          <a:custGeom>
            <a:avLst/>
            <a:gdLst/>
            <a:ahLst/>
            <a:cxnLst/>
            <a:rect l="l" t="t" r="r" b="b"/>
            <a:pathLst>
              <a:path w="1425" h="1518" extrusionOk="0">
                <a:moveTo>
                  <a:pt x="712" y="1"/>
                </a:moveTo>
                <a:cubicBezTo>
                  <a:pt x="356" y="1"/>
                  <a:pt x="0" y="357"/>
                  <a:pt x="0" y="805"/>
                </a:cubicBezTo>
                <a:cubicBezTo>
                  <a:pt x="0" y="1161"/>
                  <a:pt x="356" y="1517"/>
                  <a:pt x="712" y="1517"/>
                </a:cubicBezTo>
                <a:cubicBezTo>
                  <a:pt x="1154" y="1517"/>
                  <a:pt x="1424" y="1161"/>
                  <a:pt x="1424" y="805"/>
                </a:cubicBezTo>
                <a:cubicBezTo>
                  <a:pt x="1424" y="357"/>
                  <a:pt x="1154" y="1"/>
                  <a:pt x="7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17"/>
          <p:cNvSpPr/>
          <p:nvPr/>
        </p:nvSpPr>
        <p:spPr>
          <a:xfrm>
            <a:off x="8156514" y="815603"/>
            <a:ext cx="182391" cy="182391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2" y="0"/>
                </a:moveTo>
                <a:cubicBezTo>
                  <a:pt x="264" y="0"/>
                  <a:pt x="0" y="264"/>
                  <a:pt x="0" y="712"/>
                </a:cubicBezTo>
                <a:cubicBezTo>
                  <a:pt x="0" y="1154"/>
                  <a:pt x="264" y="1424"/>
                  <a:pt x="712" y="1424"/>
                </a:cubicBezTo>
                <a:cubicBezTo>
                  <a:pt x="1068" y="1424"/>
                  <a:pt x="1424" y="1154"/>
                  <a:pt x="1424" y="712"/>
                </a:cubicBezTo>
                <a:cubicBezTo>
                  <a:pt x="1424" y="264"/>
                  <a:pt x="1068" y="0"/>
                  <a:pt x="7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" name="Google Shape;304;p17"/>
          <p:cNvSpPr/>
          <p:nvPr/>
        </p:nvSpPr>
        <p:spPr>
          <a:xfrm>
            <a:off x="7848436" y="1111776"/>
            <a:ext cx="194293" cy="193269"/>
          </a:xfrm>
          <a:custGeom>
            <a:avLst/>
            <a:gdLst/>
            <a:ahLst/>
            <a:cxnLst/>
            <a:rect l="l" t="t" r="r" b="b"/>
            <a:pathLst>
              <a:path w="1518" h="1510" extrusionOk="0">
                <a:moveTo>
                  <a:pt x="713" y="0"/>
                </a:moveTo>
                <a:cubicBezTo>
                  <a:pt x="357" y="0"/>
                  <a:pt x="1" y="356"/>
                  <a:pt x="1" y="712"/>
                </a:cubicBezTo>
                <a:cubicBezTo>
                  <a:pt x="1" y="1154"/>
                  <a:pt x="357" y="1510"/>
                  <a:pt x="713" y="1510"/>
                </a:cubicBezTo>
                <a:cubicBezTo>
                  <a:pt x="1161" y="1510"/>
                  <a:pt x="1517" y="1154"/>
                  <a:pt x="1517" y="712"/>
                </a:cubicBezTo>
                <a:cubicBezTo>
                  <a:pt x="1517" y="356"/>
                  <a:pt x="1161" y="0"/>
                  <a:pt x="7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" name="Google Shape;305;p17"/>
          <p:cNvSpPr/>
          <p:nvPr/>
        </p:nvSpPr>
        <p:spPr>
          <a:xfrm>
            <a:off x="7415569" y="1114465"/>
            <a:ext cx="1663273" cy="1660457"/>
          </a:xfrm>
          <a:custGeom>
            <a:avLst/>
            <a:gdLst/>
            <a:ahLst/>
            <a:cxnLst/>
            <a:rect l="l" t="t" r="r" b="b"/>
            <a:pathLst>
              <a:path w="12995" h="12973" extrusionOk="0">
                <a:moveTo>
                  <a:pt x="12774" y="1"/>
                </a:moveTo>
                <a:cubicBezTo>
                  <a:pt x="12729" y="1"/>
                  <a:pt x="12685" y="22"/>
                  <a:pt x="12639" y="65"/>
                </a:cubicBezTo>
                <a:lnTo>
                  <a:pt x="93" y="12702"/>
                </a:lnTo>
                <a:cubicBezTo>
                  <a:pt x="1" y="12702"/>
                  <a:pt x="1" y="12880"/>
                  <a:pt x="93" y="12880"/>
                </a:cubicBezTo>
                <a:cubicBezTo>
                  <a:pt x="93" y="12973"/>
                  <a:pt x="93" y="12973"/>
                  <a:pt x="179" y="12973"/>
                </a:cubicBezTo>
                <a:cubicBezTo>
                  <a:pt x="271" y="12973"/>
                  <a:pt x="271" y="12973"/>
                  <a:pt x="271" y="12880"/>
                </a:cubicBezTo>
                <a:lnTo>
                  <a:pt x="12909" y="335"/>
                </a:lnTo>
                <a:cubicBezTo>
                  <a:pt x="12995" y="243"/>
                  <a:pt x="12995" y="157"/>
                  <a:pt x="12909" y="65"/>
                </a:cubicBezTo>
                <a:cubicBezTo>
                  <a:pt x="12863" y="22"/>
                  <a:pt x="12818" y="1"/>
                  <a:pt x="127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17"/>
          <p:cNvSpPr/>
          <p:nvPr/>
        </p:nvSpPr>
        <p:spPr>
          <a:xfrm>
            <a:off x="8224861" y="556036"/>
            <a:ext cx="1651369" cy="1649323"/>
          </a:xfrm>
          <a:custGeom>
            <a:avLst/>
            <a:gdLst/>
            <a:ahLst/>
            <a:cxnLst/>
            <a:rect l="l" t="t" r="r" b="b"/>
            <a:pathLst>
              <a:path w="12902" h="12886" extrusionOk="0">
                <a:moveTo>
                  <a:pt x="12770" y="1"/>
                </a:moveTo>
                <a:cubicBezTo>
                  <a:pt x="12725" y="1"/>
                  <a:pt x="12681" y="24"/>
                  <a:pt x="12638" y="70"/>
                </a:cubicBezTo>
                <a:lnTo>
                  <a:pt x="0" y="12615"/>
                </a:lnTo>
                <a:lnTo>
                  <a:pt x="0" y="12886"/>
                </a:lnTo>
                <a:lnTo>
                  <a:pt x="264" y="12886"/>
                </a:lnTo>
                <a:lnTo>
                  <a:pt x="12901" y="248"/>
                </a:lnTo>
                <a:lnTo>
                  <a:pt x="12901" y="70"/>
                </a:lnTo>
                <a:cubicBezTo>
                  <a:pt x="12859" y="24"/>
                  <a:pt x="12814" y="1"/>
                  <a:pt x="127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17"/>
          <p:cNvSpPr/>
          <p:nvPr/>
        </p:nvSpPr>
        <p:spPr>
          <a:xfrm>
            <a:off x="9172054" y="2444730"/>
            <a:ext cx="2609479" cy="2619252"/>
          </a:xfrm>
          <a:custGeom>
            <a:avLst/>
            <a:gdLst/>
            <a:ahLst/>
            <a:cxnLst/>
            <a:rect l="l" t="t" r="r" b="b"/>
            <a:pathLst>
              <a:path w="22962" h="23048" extrusionOk="0">
                <a:moveTo>
                  <a:pt x="11484" y="356"/>
                </a:moveTo>
                <a:cubicBezTo>
                  <a:pt x="17622" y="356"/>
                  <a:pt x="22605" y="5340"/>
                  <a:pt x="22605" y="11478"/>
                </a:cubicBezTo>
                <a:cubicBezTo>
                  <a:pt x="22605" y="17622"/>
                  <a:pt x="17622" y="22691"/>
                  <a:pt x="11484" y="22691"/>
                </a:cubicBezTo>
                <a:cubicBezTo>
                  <a:pt x="5340" y="22691"/>
                  <a:pt x="356" y="17622"/>
                  <a:pt x="356" y="11478"/>
                </a:cubicBezTo>
                <a:cubicBezTo>
                  <a:pt x="356" y="5340"/>
                  <a:pt x="5340" y="356"/>
                  <a:pt x="11484" y="356"/>
                </a:cubicBezTo>
                <a:close/>
                <a:moveTo>
                  <a:pt x="11484" y="1"/>
                </a:moveTo>
                <a:cubicBezTo>
                  <a:pt x="5162" y="1"/>
                  <a:pt x="0" y="5162"/>
                  <a:pt x="0" y="11478"/>
                </a:cubicBezTo>
                <a:cubicBezTo>
                  <a:pt x="0" y="17885"/>
                  <a:pt x="5162" y="23047"/>
                  <a:pt x="11484" y="23047"/>
                </a:cubicBezTo>
                <a:cubicBezTo>
                  <a:pt x="17800" y="23047"/>
                  <a:pt x="22961" y="17885"/>
                  <a:pt x="22961" y="11478"/>
                </a:cubicBezTo>
                <a:cubicBezTo>
                  <a:pt x="22961" y="5162"/>
                  <a:pt x="17800" y="1"/>
                  <a:pt x="114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" name="Google Shape;308;p17"/>
          <p:cNvSpPr/>
          <p:nvPr/>
        </p:nvSpPr>
        <p:spPr>
          <a:xfrm>
            <a:off x="9405024" y="2687474"/>
            <a:ext cx="2144336" cy="2133767"/>
          </a:xfrm>
          <a:custGeom>
            <a:avLst/>
            <a:gdLst/>
            <a:ahLst/>
            <a:cxnLst/>
            <a:rect l="l" t="t" r="r" b="b"/>
            <a:pathLst>
              <a:path w="18869" h="18776" extrusionOk="0">
                <a:moveTo>
                  <a:pt x="9434" y="356"/>
                </a:moveTo>
                <a:cubicBezTo>
                  <a:pt x="14418" y="356"/>
                  <a:pt x="18512" y="4358"/>
                  <a:pt x="18512" y="9342"/>
                </a:cubicBezTo>
                <a:cubicBezTo>
                  <a:pt x="18512" y="14325"/>
                  <a:pt x="14418" y="18419"/>
                  <a:pt x="9434" y="18419"/>
                </a:cubicBezTo>
                <a:cubicBezTo>
                  <a:pt x="4450" y="18419"/>
                  <a:pt x="357" y="14325"/>
                  <a:pt x="357" y="9342"/>
                </a:cubicBezTo>
                <a:cubicBezTo>
                  <a:pt x="357" y="4358"/>
                  <a:pt x="4450" y="356"/>
                  <a:pt x="9434" y="356"/>
                </a:cubicBezTo>
                <a:close/>
                <a:moveTo>
                  <a:pt x="9434" y="0"/>
                </a:moveTo>
                <a:cubicBezTo>
                  <a:pt x="4272" y="0"/>
                  <a:pt x="1" y="4180"/>
                  <a:pt x="1" y="9342"/>
                </a:cubicBezTo>
                <a:cubicBezTo>
                  <a:pt x="1" y="14596"/>
                  <a:pt x="4272" y="18775"/>
                  <a:pt x="9434" y="18775"/>
                </a:cubicBezTo>
                <a:cubicBezTo>
                  <a:pt x="14596" y="18775"/>
                  <a:pt x="18868" y="14596"/>
                  <a:pt x="18868" y="9342"/>
                </a:cubicBezTo>
                <a:cubicBezTo>
                  <a:pt x="18868" y="4180"/>
                  <a:pt x="14596" y="0"/>
                  <a:pt x="943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" name="Google Shape;309;p17"/>
          <p:cNvSpPr/>
          <p:nvPr/>
        </p:nvSpPr>
        <p:spPr>
          <a:xfrm>
            <a:off x="9647769" y="2919649"/>
            <a:ext cx="1658852" cy="1658852"/>
          </a:xfrm>
          <a:custGeom>
            <a:avLst/>
            <a:gdLst/>
            <a:ahLst/>
            <a:cxnLst/>
            <a:rect l="l" t="t" r="r" b="b"/>
            <a:pathLst>
              <a:path w="14597" h="14597" extrusionOk="0">
                <a:moveTo>
                  <a:pt x="7298" y="357"/>
                </a:moveTo>
                <a:cubicBezTo>
                  <a:pt x="11122" y="357"/>
                  <a:pt x="14240" y="3475"/>
                  <a:pt x="14240" y="7299"/>
                </a:cubicBezTo>
                <a:cubicBezTo>
                  <a:pt x="14240" y="11129"/>
                  <a:pt x="11122" y="14240"/>
                  <a:pt x="7298" y="14240"/>
                </a:cubicBezTo>
                <a:cubicBezTo>
                  <a:pt x="3468" y="14240"/>
                  <a:pt x="357" y="11129"/>
                  <a:pt x="357" y="7299"/>
                </a:cubicBezTo>
                <a:cubicBezTo>
                  <a:pt x="357" y="3475"/>
                  <a:pt x="3468" y="357"/>
                  <a:pt x="7298" y="357"/>
                </a:cubicBezTo>
                <a:close/>
                <a:moveTo>
                  <a:pt x="7298" y="1"/>
                </a:moveTo>
                <a:cubicBezTo>
                  <a:pt x="3290" y="1"/>
                  <a:pt x="1" y="3297"/>
                  <a:pt x="1" y="7299"/>
                </a:cubicBezTo>
                <a:cubicBezTo>
                  <a:pt x="1" y="11393"/>
                  <a:pt x="3290" y="14596"/>
                  <a:pt x="7298" y="14596"/>
                </a:cubicBezTo>
                <a:cubicBezTo>
                  <a:pt x="11300" y="14596"/>
                  <a:pt x="14596" y="11393"/>
                  <a:pt x="14596" y="7299"/>
                </a:cubicBezTo>
                <a:cubicBezTo>
                  <a:pt x="14596" y="3297"/>
                  <a:pt x="11300" y="1"/>
                  <a:pt x="72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" name="Google Shape;310;p17"/>
          <p:cNvSpPr/>
          <p:nvPr/>
        </p:nvSpPr>
        <p:spPr>
          <a:xfrm>
            <a:off x="9879943" y="3162392"/>
            <a:ext cx="1183936" cy="1183936"/>
          </a:xfrm>
          <a:custGeom>
            <a:avLst/>
            <a:gdLst/>
            <a:ahLst/>
            <a:cxnLst/>
            <a:rect l="l" t="t" r="r" b="b"/>
            <a:pathLst>
              <a:path w="10418" h="10418" extrusionOk="0">
                <a:moveTo>
                  <a:pt x="5255" y="357"/>
                </a:moveTo>
                <a:cubicBezTo>
                  <a:pt x="7925" y="357"/>
                  <a:pt x="10061" y="2493"/>
                  <a:pt x="10061" y="5163"/>
                </a:cubicBezTo>
                <a:cubicBezTo>
                  <a:pt x="10061" y="7833"/>
                  <a:pt x="7925" y="10061"/>
                  <a:pt x="5255" y="10061"/>
                </a:cubicBezTo>
                <a:cubicBezTo>
                  <a:pt x="2585" y="10061"/>
                  <a:pt x="357" y="7833"/>
                  <a:pt x="357" y="5163"/>
                </a:cubicBezTo>
                <a:cubicBezTo>
                  <a:pt x="357" y="2493"/>
                  <a:pt x="2585" y="357"/>
                  <a:pt x="5255" y="357"/>
                </a:cubicBezTo>
                <a:close/>
                <a:moveTo>
                  <a:pt x="5255" y="1"/>
                </a:moveTo>
                <a:cubicBezTo>
                  <a:pt x="2407" y="1"/>
                  <a:pt x="1" y="2315"/>
                  <a:pt x="1" y="5163"/>
                </a:cubicBezTo>
                <a:cubicBezTo>
                  <a:pt x="1" y="8103"/>
                  <a:pt x="2407" y="10417"/>
                  <a:pt x="5255" y="10417"/>
                </a:cubicBezTo>
                <a:cubicBezTo>
                  <a:pt x="8103" y="10417"/>
                  <a:pt x="10417" y="8103"/>
                  <a:pt x="10417" y="5163"/>
                </a:cubicBezTo>
                <a:cubicBezTo>
                  <a:pt x="10417" y="2315"/>
                  <a:pt x="8103" y="1"/>
                  <a:pt x="525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" name="Google Shape;311;p17"/>
          <p:cNvSpPr/>
          <p:nvPr/>
        </p:nvSpPr>
        <p:spPr>
          <a:xfrm>
            <a:off x="10122687" y="3395476"/>
            <a:ext cx="708112" cy="708112"/>
          </a:xfrm>
          <a:custGeom>
            <a:avLst/>
            <a:gdLst/>
            <a:ahLst/>
            <a:cxnLst/>
            <a:rect l="l" t="t" r="r" b="b"/>
            <a:pathLst>
              <a:path w="6231" h="6231" extrusionOk="0">
                <a:moveTo>
                  <a:pt x="3119" y="356"/>
                </a:moveTo>
                <a:cubicBezTo>
                  <a:pt x="4629" y="356"/>
                  <a:pt x="5875" y="1602"/>
                  <a:pt x="5875" y="3112"/>
                </a:cubicBezTo>
                <a:cubicBezTo>
                  <a:pt x="5875" y="4628"/>
                  <a:pt x="4629" y="5874"/>
                  <a:pt x="3119" y="5874"/>
                </a:cubicBezTo>
                <a:cubicBezTo>
                  <a:pt x="1603" y="5874"/>
                  <a:pt x="357" y="4628"/>
                  <a:pt x="357" y="3112"/>
                </a:cubicBezTo>
                <a:cubicBezTo>
                  <a:pt x="357" y="1602"/>
                  <a:pt x="1603" y="356"/>
                  <a:pt x="3119" y="356"/>
                </a:cubicBezTo>
                <a:close/>
                <a:moveTo>
                  <a:pt x="3119" y="0"/>
                </a:moveTo>
                <a:cubicBezTo>
                  <a:pt x="1425" y="0"/>
                  <a:pt x="1" y="1424"/>
                  <a:pt x="1" y="3112"/>
                </a:cubicBezTo>
                <a:cubicBezTo>
                  <a:pt x="1" y="4892"/>
                  <a:pt x="1425" y="6230"/>
                  <a:pt x="3119" y="6230"/>
                </a:cubicBezTo>
                <a:cubicBezTo>
                  <a:pt x="4807" y="6230"/>
                  <a:pt x="6231" y="4892"/>
                  <a:pt x="6231" y="3112"/>
                </a:cubicBezTo>
                <a:cubicBezTo>
                  <a:pt x="6231" y="1424"/>
                  <a:pt x="4807" y="0"/>
                  <a:pt x="31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17"/>
          <p:cNvSpPr/>
          <p:nvPr/>
        </p:nvSpPr>
        <p:spPr>
          <a:xfrm>
            <a:off x="7234439" y="4721990"/>
            <a:ext cx="1689536" cy="1671125"/>
          </a:xfrm>
          <a:custGeom>
            <a:avLst/>
            <a:gdLst/>
            <a:ahLst/>
            <a:cxnLst/>
            <a:rect l="l" t="t" r="r" b="b"/>
            <a:pathLst>
              <a:path w="14867" h="14705" extrusionOk="0">
                <a:moveTo>
                  <a:pt x="13985" y="0"/>
                </a:moveTo>
                <a:cubicBezTo>
                  <a:pt x="13774" y="0"/>
                  <a:pt x="13574" y="66"/>
                  <a:pt x="13443" y="198"/>
                </a:cubicBezTo>
                <a:lnTo>
                  <a:pt x="356" y="13284"/>
                </a:lnTo>
                <a:cubicBezTo>
                  <a:pt x="0" y="13640"/>
                  <a:pt x="0" y="14081"/>
                  <a:pt x="356" y="14437"/>
                </a:cubicBezTo>
                <a:cubicBezTo>
                  <a:pt x="534" y="14615"/>
                  <a:pt x="736" y="14704"/>
                  <a:pt x="937" y="14704"/>
                </a:cubicBezTo>
                <a:cubicBezTo>
                  <a:pt x="1138" y="14704"/>
                  <a:pt x="1339" y="14615"/>
                  <a:pt x="1517" y="14437"/>
                </a:cubicBezTo>
                <a:lnTo>
                  <a:pt x="14596" y="1358"/>
                </a:lnTo>
                <a:cubicBezTo>
                  <a:pt x="14866" y="1088"/>
                  <a:pt x="14866" y="554"/>
                  <a:pt x="14596" y="198"/>
                </a:cubicBezTo>
                <a:cubicBezTo>
                  <a:pt x="14418" y="66"/>
                  <a:pt x="14195" y="0"/>
                  <a:pt x="139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17"/>
          <p:cNvSpPr/>
          <p:nvPr/>
        </p:nvSpPr>
        <p:spPr>
          <a:xfrm>
            <a:off x="6500506" y="5070837"/>
            <a:ext cx="364227" cy="364227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3" y="356"/>
                </a:moveTo>
                <a:cubicBezTo>
                  <a:pt x="2315" y="356"/>
                  <a:pt x="2848" y="976"/>
                  <a:pt x="2848" y="1602"/>
                </a:cubicBezTo>
                <a:cubicBezTo>
                  <a:pt x="2848" y="2314"/>
                  <a:pt x="2315" y="2848"/>
                  <a:pt x="1603" y="2848"/>
                </a:cubicBezTo>
                <a:cubicBezTo>
                  <a:pt x="983" y="2848"/>
                  <a:pt x="357" y="2314"/>
                  <a:pt x="357" y="1602"/>
                </a:cubicBezTo>
                <a:cubicBezTo>
                  <a:pt x="357" y="976"/>
                  <a:pt x="983" y="356"/>
                  <a:pt x="1603" y="356"/>
                </a:cubicBezTo>
                <a:close/>
                <a:moveTo>
                  <a:pt x="1603" y="0"/>
                </a:moveTo>
                <a:cubicBezTo>
                  <a:pt x="713" y="0"/>
                  <a:pt x="1" y="798"/>
                  <a:pt x="1" y="1602"/>
                </a:cubicBezTo>
                <a:cubicBezTo>
                  <a:pt x="1" y="2492"/>
                  <a:pt x="713" y="3204"/>
                  <a:pt x="1603" y="3204"/>
                </a:cubicBezTo>
                <a:cubicBezTo>
                  <a:pt x="2493" y="3204"/>
                  <a:pt x="3204" y="2492"/>
                  <a:pt x="3204" y="1602"/>
                </a:cubicBezTo>
                <a:cubicBezTo>
                  <a:pt x="3204" y="798"/>
                  <a:pt x="2493" y="0"/>
                  <a:pt x="16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" name="Google Shape;314;p17"/>
          <p:cNvSpPr/>
          <p:nvPr/>
        </p:nvSpPr>
        <p:spPr>
          <a:xfrm>
            <a:off x="8199715" y="4221234"/>
            <a:ext cx="172397" cy="161941"/>
          </a:xfrm>
          <a:custGeom>
            <a:avLst/>
            <a:gdLst/>
            <a:ahLst/>
            <a:cxnLst/>
            <a:rect l="l" t="t" r="r" b="b"/>
            <a:pathLst>
              <a:path w="1517" h="1425" extrusionOk="0">
                <a:moveTo>
                  <a:pt x="712" y="1"/>
                </a:moveTo>
                <a:cubicBezTo>
                  <a:pt x="356" y="1"/>
                  <a:pt x="0" y="356"/>
                  <a:pt x="0" y="712"/>
                </a:cubicBezTo>
                <a:cubicBezTo>
                  <a:pt x="0" y="1154"/>
                  <a:pt x="356" y="1424"/>
                  <a:pt x="712" y="1424"/>
                </a:cubicBezTo>
                <a:cubicBezTo>
                  <a:pt x="1161" y="1424"/>
                  <a:pt x="1517" y="1154"/>
                  <a:pt x="1517" y="712"/>
                </a:cubicBezTo>
                <a:cubicBezTo>
                  <a:pt x="1517" y="356"/>
                  <a:pt x="1161" y="1"/>
                  <a:pt x="7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" name="Google Shape;315;p17"/>
          <p:cNvSpPr/>
          <p:nvPr/>
        </p:nvSpPr>
        <p:spPr>
          <a:xfrm>
            <a:off x="7936743" y="4484208"/>
            <a:ext cx="161941" cy="171601"/>
          </a:xfrm>
          <a:custGeom>
            <a:avLst/>
            <a:gdLst/>
            <a:ahLst/>
            <a:cxnLst/>
            <a:rect l="l" t="t" r="r" b="b"/>
            <a:pathLst>
              <a:path w="1425" h="1510" extrusionOk="0">
                <a:moveTo>
                  <a:pt x="712" y="0"/>
                </a:moveTo>
                <a:cubicBezTo>
                  <a:pt x="271" y="0"/>
                  <a:pt x="0" y="356"/>
                  <a:pt x="0" y="712"/>
                </a:cubicBezTo>
                <a:cubicBezTo>
                  <a:pt x="0" y="1154"/>
                  <a:pt x="271" y="1510"/>
                  <a:pt x="712" y="1510"/>
                </a:cubicBezTo>
                <a:cubicBezTo>
                  <a:pt x="1068" y="1510"/>
                  <a:pt x="1424" y="1154"/>
                  <a:pt x="1424" y="712"/>
                </a:cubicBezTo>
                <a:cubicBezTo>
                  <a:pt x="1424" y="356"/>
                  <a:pt x="1068" y="0"/>
                  <a:pt x="7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" name="Google Shape;316;p17"/>
          <p:cNvSpPr/>
          <p:nvPr/>
        </p:nvSpPr>
        <p:spPr>
          <a:xfrm>
            <a:off x="7663996" y="4756839"/>
            <a:ext cx="171715" cy="161941"/>
          </a:xfrm>
          <a:custGeom>
            <a:avLst/>
            <a:gdLst/>
            <a:ahLst/>
            <a:cxnLst/>
            <a:rect l="l" t="t" r="r" b="b"/>
            <a:pathLst>
              <a:path w="1511" h="1425" extrusionOk="0">
                <a:moveTo>
                  <a:pt x="798" y="1"/>
                </a:moveTo>
                <a:cubicBezTo>
                  <a:pt x="357" y="1"/>
                  <a:pt x="1" y="271"/>
                  <a:pt x="1" y="713"/>
                </a:cubicBezTo>
                <a:cubicBezTo>
                  <a:pt x="1" y="1069"/>
                  <a:pt x="357" y="1425"/>
                  <a:pt x="798" y="1425"/>
                </a:cubicBezTo>
                <a:cubicBezTo>
                  <a:pt x="1154" y="1425"/>
                  <a:pt x="1510" y="1069"/>
                  <a:pt x="1510" y="713"/>
                </a:cubicBezTo>
                <a:cubicBezTo>
                  <a:pt x="1510" y="271"/>
                  <a:pt x="1154" y="1"/>
                  <a:pt x="79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7" name="Google Shape;317;p17"/>
          <p:cNvSpPr/>
          <p:nvPr/>
        </p:nvSpPr>
        <p:spPr>
          <a:xfrm>
            <a:off x="6095933" y="5194597"/>
            <a:ext cx="1476795" cy="1474295"/>
          </a:xfrm>
          <a:custGeom>
            <a:avLst/>
            <a:gdLst/>
            <a:ahLst/>
            <a:cxnLst/>
            <a:rect l="l" t="t" r="r" b="b"/>
            <a:pathLst>
              <a:path w="12995" h="12973" extrusionOk="0">
                <a:moveTo>
                  <a:pt x="12774" y="1"/>
                </a:moveTo>
                <a:cubicBezTo>
                  <a:pt x="12729" y="1"/>
                  <a:pt x="12685" y="22"/>
                  <a:pt x="12638" y="65"/>
                </a:cubicBezTo>
                <a:lnTo>
                  <a:pt x="93" y="12617"/>
                </a:lnTo>
                <a:cubicBezTo>
                  <a:pt x="1" y="12702"/>
                  <a:pt x="1" y="12795"/>
                  <a:pt x="93" y="12880"/>
                </a:cubicBezTo>
                <a:cubicBezTo>
                  <a:pt x="93" y="12880"/>
                  <a:pt x="93" y="12973"/>
                  <a:pt x="179" y="12973"/>
                </a:cubicBezTo>
                <a:lnTo>
                  <a:pt x="271" y="12880"/>
                </a:lnTo>
                <a:lnTo>
                  <a:pt x="12909" y="335"/>
                </a:lnTo>
                <a:cubicBezTo>
                  <a:pt x="12994" y="243"/>
                  <a:pt x="12994" y="65"/>
                  <a:pt x="12909" y="65"/>
                </a:cubicBezTo>
                <a:cubicBezTo>
                  <a:pt x="12863" y="22"/>
                  <a:pt x="12818" y="1"/>
                  <a:pt x="127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" name="Google Shape;318;p17"/>
          <p:cNvSpPr/>
          <p:nvPr/>
        </p:nvSpPr>
        <p:spPr>
          <a:xfrm>
            <a:off x="6814505" y="4688880"/>
            <a:ext cx="1466227" cy="1474408"/>
          </a:xfrm>
          <a:custGeom>
            <a:avLst/>
            <a:gdLst/>
            <a:ahLst/>
            <a:cxnLst/>
            <a:rect l="l" t="t" r="r" b="b"/>
            <a:pathLst>
              <a:path w="12902" h="12974" extrusionOk="0">
                <a:moveTo>
                  <a:pt x="12769" y="1"/>
                </a:moveTo>
                <a:cubicBezTo>
                  <a:pt x="12725" y="1"/>
                  <a:pt x="12680" y="22"/>
                  <a:pt x="12638" y="65"/>
                </a:cubicBezTo>
                <a:lnTo>
                  <a:pt x="0" y="12702"/>
                </a:lnTo>
                <a:lnTo>
                  <a:pt x="0" y="12973"/>
                </a:lnTo>
                <a:lnTo>
                  <a:pt x="263" y="12973"/>
                </a:lnTo>
                <a:lnTo>
                  <a:pt x="12901" y="335"/>
                </a:lnTo>
                <a:lnTo>
                  <a:pt x="12901" y="65"/>
                </a:lnTo>
                <a:cubicBezTo>
                  <a:pt x="12858" y="22"/>
                  <a:pt x="12814" y="1"/>
                  <a:pt x="127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" name="Google Shape;319;p17"/>
          <p:cNvSpPr/>
          <p:nvPr/>
        </p:nvSpPr>
        <p:spPr>
          <a:xfrm>
            <a:off x="8779207" y="5954955"/>
            <a:ext cx="364227" cy="364227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3" y="356"/>
                </a:moveTo>
                <a:cubicBezTo>
                  <a:pt x="2315" y="356"/>
                  <a:pt x="2848" y="976"/>
                  <a:pt x="2848" y="1602"/>
                </a:cubicBezTo>
                <a:cubicBezTo>
                  <a:pt x="2848" y="2314"/>
                  <a:pt x="2315" y="2848"/>
                  <a:pt x="1603" y="2848"/>
                </a:cubicBezTo>
                <a:cubicBezTo>
                  <a:pt x="983" y="2848"/>
                  <a:pt x="357" y="2314"/>
                  <a:pt x="357" y="1602"/>
                </a:cubicBezTo>
                <a:cubicBezTo>
                  <a:pt x="357" y="976"/>
                  <a:pt x="983" y="356"/>
                  <a:pt x="1603" y="356"/>
                </a:cubicBezTo>
                <a:close/>
                <a:moveTo>
                  <a:pt x="1603" y="0"/>
                </a:moveTo>
                <a:cubicBezTo>
                  <a:pt x="713" y="0"/>
                  <a:pt x="1" y="798"/>
                  <a:pt x="1" y="1602"/>
                </a:cubicBezTo>
                <a:cubicBezTo>
                  <a:pt x="1" y="2492"/>
                  <a:pt x="713" y="3204"/>
                  <a:pt x="1603" y="3204"/>
                </a:cubicBezTo>
                <a:cubicBezTo>
                  <a:pt x="2493" y="3204"/>
                  <a:pt x="3204" y="2492"/>
                  <a:pt x="3204" y="1602"/>
                </a:cubicBezTo>
                <a:cubicBezTo>
                  <a:pt x="3204" y="798"/>
                  <a:pt x="2493" y="0"/>
                  <a:pt x="16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17"/>
          <p:cNvSpPr/>
          <p:nvPr/>
        </p:nvSpPr>
        <p:spPr>
          <a:xfrm>
            <a:off x="9293669" y="5477182"/>
            <a:ext cx="1663273" cy="1660457"/>
          </a:xfrm>
          <a:custGeom>
            <a:avLst/>
            <a:gdLst/>
            <a:ahLst/>
            <a:cxnLst/>
            <a:rect l="l" t="t" r="r" b="b"/>
            <a:pathLst>
              <a:path w="12995" h="12973" extrusionOk="0">
                <a:moveTo>
                  <a:pt x="12774" y="1"/>
                </a:moveTo>
                <a:cubicBezTo>
                  <a:pt x="12729" y="1"/>
                  <a:pt x="12685" y="22"/>
                  <a:pt x="12639" y="65"/>
                </a:cubicBezTo>
                <a:lnTo>
                  <a:pt x="93" y="12702"/>
                </a:lnTo>
                <a:cubicBezTo>
                  <a:pt x="1" y="12702"/>
                  <a:pt x="1" y="12880"/>
                  <a:pt x="93" y="12880"/>
                </a:cubicBezTo>
                <a:cubicBezTo>
                  <a:pt x="93" y="12973"/>
                  <a:pt x="93" y="12973"/>
                  <a:pt x="179" y="12973"/>
                </a:cubicBezTo>
                <a:cubicBezTo>
                  <a:pt x="271" y="12973"/>
                  <a:pt x="271" y="12973"/>
                  <a:pt x="271" y="12880"/>
                </a:cubicBezTo>
                <a:lnTo>
                  <a:pt x="12909" y="335"/>
                </a:lnTo>
                <a:cubicBezTo>
                  <a:pt x="12995" y="243"/>
                  <a:pt x="12995" y="157"/>
                  <a:pt x="12909" y="65"/>
                </a:cubicBezTo>
                <a:cubicBezTo>
                  <a:pt x="12863" y="22"/>
                  <a:pt x="12818" y="1"/>
                  <a:pt x="127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17"/>
          <p:cNvSpPr/>
          <p:nvPr/>
        </p:nvSpPr>
        <p:spPr>
          <a:xfrm>
            <a:off x="10102961" y="4918752"/>
            <a:ext cx="1651369" cy="1649323"/>
          </a:xfrm>
          <a:custGeom>
            <a:avLst/>
            <a:gdLst/>
            <a:ahLst/>
            <a:cxnLst/>
            <a:rect l="l" t="t" r="r" b="b"/>
            <a:pathLst>
              <a:path w="12902" h="12886" extrusionOk="0">
                <a:moveTo>
                  <a:pt x="12770" y="1"/>
                </a:moveTo>
                <a:cubicBezTo>
                  <a:pt x="12725" y="1"/>
                  <a:pt x="12681" y="24"/>
                  <a:pt x="12638" y="70"/>
                </a:cubicBezTo>
                <a:lnTo>
                  <a:pt x="0" y="12615"/>
                </a:lnTo>
                <a:lnTo>
                  <a:pt x="0" y="12886"/>
                </a:lnTo>
                <a:lnTo>
                  <a:pt x="264" y="12886"/>
                </a:lnTo>
                <a:lnTo>
                  <a:pt x="12901" y="248"/>
                </a:lnTo>
                <a:lnTo>
                  <a:pt x="12901" y="70"/>
                </a:lnTo>
                <a:cubicBezTo>
                  <a:pt x="12859" y="24"/>
                  <a:pt x="12814" y="1"/>
                  <a:pt x="127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164558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 userDrawn="1">
  <p:cSld name="Big number 1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"/>
          <p:cNvSpPr/>
          <p:nvPr/>
        </p:nvSpPr>
        <p:spPr>
          <a:xfrm>
            <a:off x="6910257" y="-80908"/>
            <a:ext cx="6760047" cy="7019815"/>
          </a:xfrm>
          <a:custGeom>
            <a:avLst/>
            <a:gdLst/>
            <a:ahLst/>
            <a:cxnLst/>
            <a:rect l="l" t="t" r="r" b="b"/>
            <a:pathLst>
              <a:path w="76717" h="62926" extrusionOk="0">
                <a:moveTo>
                  <a:pt x="16198" y="1"/>
                </a:moveTo>
                <a:cubicBezTo>
                  <a:pt x="6408" y="7035"/>
                  <a:pt x="0" y="18334"/>
                  <a:pt x="0" y="31328"/>
                </a:cubicBezTo>
                <a:cubicBezTo>
                  <a:pt x="0" y="44414"/>
                  <a:pt x="6586" y="55984"/>
                  <a:pt x="16639" y="62926"/>
                </a:cubicBezTo>
                <a:lnTo>
                  <a:pt x="76716" y="62926"/>
                </a:lnTo>
                <a:lnTo>
                  <a:pt x="7671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328" name="Google Shape;328;p18"/>
          <p:cNvSpPr/>
          <p:nvPr/>
        </p:nvSpPr>
        <p:spPr>
          <a:xfrm>
            <a:off x="2988232" y="6009654"/>
            <a:ext cx="762424" cy="759641"/>
          </a:xfrm>
          <a:custGeom>
            <a:avLst/>
            <a:gdLst/>
            <a:ahLst/>
            <a:cxnLst/>
            <a:rect l="l" t="t" r="r" b="b"/>
            <a:pathLst>
              <a:path w="5604" h="5583" extrusionOk="0">
                <a:moveTo>
                  <a:pt x="2802" y="1"/>
                </a:moveTo>
                <a:cubicBezTo>
                  <a:pt x="2757" y="1"/>
                  <a:pt x="2713" y="22"/>
                  <a:pt x="2670" y="65"/>
                </a:cubicBezTo>
                <a:lnTo>
                  <a:pt x="620" y="2115"/>
                </a:lnTo>
                <a:cubicBezTo>
                  <a:pt x="264" y="2557"/>
                  <a:pt x="0" y="3005"/>
                  <a:pt x="0" y="3539"/>
                </a:cubicBezTo>
                <a:cubicBezTo>
                  <a:pt x="0" y="4073"/>
                  <a:pt x="264" y="4607"/>
                  <a:pt x="620" y="4963"/>
                </a:cubicBezTo>
                <a:cubicBezTo>
                  <a:pt x="976" y="5405"/>
                  <a:pt x="1510" y="5583"/>
                  <a:pt x="2044" y="5583"/>
                </a:cubicBezTo>
                <a:cubicBezTo>
                  <a:pt x="2578" y="5583"/>
                  <a:pt x="3026" y="5405"/>
                  <a:pt x="3467" y="4963"/>
                </a:cubicBezTo>
                <a:lnTo>
                  <a:pt x="5518" y="2913"/>
                </a:lnTo>
                <a:cubicBezTo>
                  <a:pt x="5603" y="2827"/>
                  <a:pt x="5603" y="2735"/>
                  <a:pt x="5518" y="2649"/>
                </a:cubicBezTo>
                <a:cubicBezTo>
                  <a:pt x="5472" y="2603"/>
                  <a:pt x="5427" y="2580"/>
                  <a:pt x="5383" y="2580"/>
                </a:cubicBezTo>
                <a:cubicBezTo>
                  <a:pt x="5338" y="2580"/>
                  <a:pt x="5294" y="2603"/>
                  <a:pt x="5247" y="2649"/>
                </a:cubicBezTo>
                <a:lnTo>
                  <a:pt x="3204" y="4785"/>
                </a:lnTo>
                <a:cubicBezTo>
                  <a:pt x="2891" y="5095"/>
                  <a:pt x="2467" y="5250"/>
                  <a:pt x="2044" y="5250"/>
                </a:cubicBezTo>
                <a:cubicBezTo>
                  <a:pt x="1622" y="5250"/>
                  <a:pt x="1200" y="5095"/>
                  <a:pt x="890" y="4785"/>
                </a:cubicBezTo>
                <a:cubicBezTo>
                  <a:pt x="534" y="4429"/>
                  <a:pt x="356" y="3981"/>
                  <a:pt x="356" y="3539"/>
                </a:cubicBezTo>
                <a:cubicBezTo>
                  <a:pt x="356" y="3091"/>
                  <a:pt x="534" y="2735"/>
                  <a:pt x="890" y="2379"/>
                </a:cubicBezTo>
                <a:lnTo>
                  <a:pt x="2934" y="335"/>
                </a:lnTo>
                <a:cubicBezTo>
                  <a:pt x="3026" y="243"/>
                  <a:pt x="3026" y="157"/>
                  <a:pt x="2934" y="65"/>
                </a:cubicBezTo>
                <a:cubicBezTo>
                  <a:pt x="2891" y="22"/>
                  <a:pt x="2846" y="1"/>
                  <a:pt x="28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" name="Google Shape;329;p18"/>
          <p:cNvSpPr/>
          <p:nvPr/>
        </p:nvSpPr>
        <p:spPr>
          <a:xfrm>
            <a:off x="1752064" y="5253744"/>
            <a:ext cx="1898668" cy="2072408"/>
          </a:xfrm>
          <a:custGeom>
            <a:avLst/>
            <a:gdLst/>
            <a:ahLst/>
            <a:cxnLst/>
            <a:rect l="l" t="t" r="r" b="b"/>
            <a:pathLst>
              <a:path w="26971" h="29439" extrusionOk="0">
                <a:moveTo>
                  <a:pt x="24699" y="0"/>
                </a:moveTo>
                <a:cubicBezTo>
                  <a:pt x="24165" y="0"/>
                  <a:pt x="23631" y="201"/>
                  <a:pt x="23233" y="604"/>
                </a:cubicBezTo>
                <a:lnTo>
                  <a:pt x="14774" y="9147"/>
                </a:lnTo>
                <a:cubicBezTo>
                  <a:pt x="14689" y="9233"/>
                  <a:pt x="14689" y="9325"/>
                  <a:pt x="14774" y="9411"/>
                </a:cubicBezTo>
                <a:lnTo>
                  <a:pt x="15045" y="9411"/>
                </a:lnTo>
                <a:lnTo>
                  <a:pt x="23496" y="867"/>
                </a:lnTo>
                <a:cubicBezTo>
                  <a:pt x="23852" y="557"/>
                  <a:pt x="24297" y="403"/>
                  <a:pt x="24731" y="403"/>
                </a:cubicBezTo>
                <a:cubicBezTo>
                  <a:pt x="25166" y="403"/>
                  <a:pt x="25589" y="557"/>
                  <a:pt x="25903" y="867"/>
                </a:cubicBezTo>
                <a:cubicBezTo>
                  <a:pt x="26522" y="1579"/>
                  <a:pt x="26522" y="2647"/>
                  <a:pt x="25903" y="3274"/>
                </a:cubicBezTo>
                <a:lnTo>
                  <a:pt x="93" y="29083"/>
                </a:lnTo>
                <a:cubicBezTo>
                  <a:pt x="1" y="29168"/>
                  <a:pt x="1" y="29261"/>
                  <a:pt x="93" y="29346"/>
                </a:cubicBezTo>
                <a:cubicBezTo>
                  <a:pt x="93" y="29439"/>
                  <a:pt x="179" y="29439"/>
                  <a:pt x="179" y="29439"/>
                </a:cubicBezTo>
                <a:cubicBezTo>
                  <a:pt x="271" y="29439"/>
                  <a:pt x="271" y="29439"/>
                  <a:pt x="357" y="29346"/>
                </a:cubicBezTo>
                <a:lnTo>
                  <a:pt x="26166" y="3537"/>
                </a:lnTo>
                <a:cubicBezTo>
                  <a:pt x="26971" y="2740"/>
                  <a:pt x="26971" y="1401"/>
                  <a:pt x="26166" y="604"/>
                </a:cubicBezTo>
                <a:cubicBezTo>
                  <a:pt x="25767" y="201"/>
                  <a:pt x="25233" y="0"/>
                  <a:pt x="246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18"/>
          <p:cNvSpPr/>
          <p:nvPr/>
        </p:nvSpPr>
        <p:spPr>
          <a:xfrm>
            <a:off x="5674089" y="-141469"/>
            <a:ext cx="843819" cy="833761"/>
          </a:xfrm>
          <a:custGeom>
            <a:avLst/>
            <a:gdLst/>
            <a:ahLst/>
            <a:cxnLst/>
            <a:rect l="l" t="t" r="r" b="b"/>
            <a:pathLst>
              <a:path w="13173" h="13016" extrusionOk="0">
                <a:moveTo>
                  <a:pt x="12329" y="0"/>
                </a:moveTo>
                <a:cubicBezTo>
                  <a:pt x="12151" y="0"/>
                  <a:pt x="11973" y="68"/>
                  <a:pt x="11841" y="203"/>
                </a:cubicBezTo>
                <a:lnTo>
                  <a:pt x="271" y="11773"/>
                </a:lnTo>
                <a:cubicBezTo>
                  <a:pt x="1" y="12036"/>
                  <a:pt x="1" y="12485"/>
                  <a:pt x="271" y="12748"/>
                </a:cubicBezTo>
                <a:cubicBezTo>
                  <a:pt x="403" y="12926"/>
                  <a:pt x="602" y="13015"/>
                  <a:pt x="803" y="13015"/>
                </a:cubicBezTo>
                <a:cubicBezTo>
                  <a:pt x="1003" y="13015"/>
                  <a:pt x="1204" y="12926"/>
                  <a:pt x="1339" y="12748"/>
                </a:cubicBezTo>
                <a:lnTo>
                  <a:pt x="12816" y="1271"/>
                </a:lnTo>
                <a:cubicBezTo>
                  <a:pt x="13172" y="1001"/>
                  <a:pt x="13172" y="467"/>
                  <a:pt x="12816" y="203"/>
                </a:cubicBezTo>
                <a:cubicBezTo>
                  <a:pt x="12685" y="68"/>
                  <a:pt x="12507" y="0"/>
                  <a:pt x="12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18"/>
          <p:cNvSpPr/>
          <p:nvPr/>
        </p:nvSpPr>
        <p:spPr>
          <a:xfrm rot="10800000">
            <a:off x="-175794" y="5738375"/>
            <a:ext cx="1535508" cy="1532657"/>
          </a:xfrm>
          <a:custGeom>
            <a:avLst/>
            <a:gdLst/>
            <a:ahLst/>
            <a:cxnLst/>
            <a:rect l="l" t="t" r="r" b="b"/>
            <a:pathLst>
              <a:path w="12019" h="11997" extrusionOk="0">
                <a:moveTo>
                  <a:pt x="9658" y="1"/>
                </a:moveTo>
                <a:cubicBezTo>
                  <a:pt x="9614" y="1"/>
                  <a:pt x="9569" y="24"/>
                  <a:pt x="9526" y="70"/>
                </a:cubicBezTo>
                <a:lnTo>
                  <a:pt x="534" y="9056"/>
                </a:lnTo>
                <a:cubicBezTo>
                  <a:pt x="178" y="9412"/>
                  <a:pt x="0" y="9860"/>
                  <a:pt x="0" y="10302"/>
                </a:cubicBezTo>
                <a:cubicBezTo>
                  <a:pt x="0" y="10750"/>
                  <a:pt x="178" y="11106"/>
                  <a:pt x="534" y="11462"/>
                </a:cubicBezTo>
                <a:cubicBezTo>
                  <a:pt x="890" y="11818"/>
                  <a:pt x="1339" y="11996"/>
                  <a:pt x="1695" y="11996"/>
                </a:cubicBezTo>
                <a:cubicBezTo>
                  <a:pt x="2136" y="11996"/>
                  <a:pt x="2585" y="11818"/>
                  <a:pt x="2940" y="11462"/>
                </a:cubicBezTo>
                <a:lnTo>
                  <a:pt x="11926" y="2470"/>
                </a:lnTo>
                <a:cubicBezTo>
                  <a:pt x="12018" y="2384"/>
                  <a:pt x="12018" y="2292"/>
                  <a:pt x="11926" y="2206"/>
                </a:cubicBezTo>
                <a:cubicBezTo>
                  <a:pt x="11883" y="2160"/>
                  <a:pt x="11838" y="2137"/>
                  <a:pt x="11794" y="2137"/>
                </a:cubicBezTo>
                <a:cubicBezTo>
                  <a:pt x="11749" y="2137"/>
                  <a:pt x="11705" y="2160"/>
                  <a:pt x="11662" y="2206"/>
                </a:cubicBezTo>
                <a:lnTo>
                  <a:pt x="2670" y="11192"/>
                </a:lnTo>
                <a:cubicBezTo>
                  <a:pt x="2403" y="11458"/>
                  <a:pt x="2070" y="11592"/>
                  <a:pt x="1737" y="11592"/>
                </a:cubicBezTo>
                <a:cubicBezTo>
                  <a:pt x="1404" y="11592"/>
                  <a:pt x="1072" y="11458"/>
                  <a:pt x="805" y="11192"/>
                </a:cubicBezTo>
                <a:cubicBezTo>
                  <a:pt x="534" y="10928"/>
                  <a:pt x="356" y="10658"/>
                  <a:pt x="356" y="10302"/>
                </a:cubicBezTo>
                <a:cubicBezTo>
                  <a:pt x="356" y="9946"/>
                  <a:pt x="534" y="9590"/>
                  <a:pt x="805" y="9326"/>
                </a:cubicBezTo>
                <a:lnTo>
                  <a:pt x="9790" y="334"/>
                </a:lnTo>
                <a:cubicBezTo>
                  <a:pt x="9882" y="248"/>
                  <a:pt x="9882" y="156"/>
                  <a:pt x="9790" y="70"/>
                </a:cubicBezTo>
                <a:cubicBezTo>
                  <a:pt x="9747" y="24"/>
                  <a:pt x="9703" y="1"/>
                  <a:pt x="96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18"/>
          <p:cNvSpPr/>
          <p:nvPr/>
        </p:nvSpPr>
        <p:spPr>
          <a:xfrm rot="10800000">
            <a:off x="973977" y="5922782"/>
            <a:ext cx="182053" cy="173744"/>
          </a:xfrm>
          <a:custGeom>
            <a:avLst/>
            <a:gdLst/>
            <a:ahLst/>
            <a:cxnLst/>
            <a:rect l="l" t="t" r="r" b="b"/>
            <a:pathLst>
              <a:path w="1425" h="1360" extrusionOk="0">
                <a:moveTo>
                  <a:pt x="628" y="377"/>
                </a:moveTo>
                <a:cubicBezTo>
                  <a:pt x="713" y="377"/>
                  <a:pt x="806" y="377"/>
                  <a:pt x="891" y="469"/>
                </a:cubicBezTo>
                <a:cubicBezTo>
                  <a:pt x="984" y="555"/>
                  <a:pt x="984" y="825"/>
                  <a:pt x="891" y="911"/>
                </a:cubicBezTo>
                <a:cubicBezTo>
                  <a:pt x="848" y="1000"/>
                  <a:pt x="759" y="1044"/>
                  <a:pt x="670" y="1044"/>
                </a:cubicBezTo>
                <a:cubicBezTo>
                  <a:pt x="581" y="1044"/>
                  <a:pt x="492" y="1000"/>
                  <a:pt x="450" y="911"/>
                </a:cubicBezTo>
                <a:cubicBezTo>
                  <a:pt x="357" y="825"/>
                  <a:pt x="357" y="825"/>
                  <a:pt x="357" y="733"/>
                </a:cubicBezTo>
                <a:cubicBezTo>
                  <a:pt x="357" y="647"/>
                  <a:pt x="357" y="555"/>
                  <a:pt x="450" y="469"/>
                </a:cubicBezTo>
                <a:cubicBezTo>
                  <a:pt x="535" y="377"/>
                  <a:pt x="628" y="377"/>
                  <a:pt x="628" y="377"/>
                </a:cubicBezTo>
                <a:close/>
                <a:moveTo>
                  <a:pt x="670" y="1"/>
                </a:moveTo>
                <a:cubicBezTo>
                  <a:pt x="492" y="1"/>
                  <a:pt x="314" y="67"/>
                  <a:pt x="179" y="199"/>
                </a:cubicBezTo>
                <a:cubicBezTo>
                  <a:pt x="94" y="377"/>
                  <a:pt x="1" y="555"/>
                  <a:pt x="1" y="733"/>
                </a:cubicBezTo>
                <a:cubicBezTo>
                  <a:pt x="1" y="911"/>
                  <a:pt x="94" y="1089"/>
                  <a:pt x="179" y="1181"/>
                </a:cubicBezTo>
                <a:cubicBezTo>
                  <a:pt x="357" y="1267"/>
                  <a:pt x="450" y="1359"/>
                  <a:pt x="628" y="1359"/>
                </a:cubicBezTo>
                <a:cubicBezTo>
                  <a:pt x="806" y="1359"/>
                  <a:pt x="984" y="1267"/>
                  <a:pt x="1162" y="1181"/>
                </a:cubicBezTo>
                <a:cubicBezTo>
                  <a:pt x="1425" y="911"/>
                  <a:pt x="1425" y="469"/>
                  <a:pt x="1162" y="199"/>
                </a:cubicBezTo>
                <a:cubicBezTo>
                  <a:pt x="1026" y="67"/>
                  <a:pt x="848" y="1"/>
                  <a:pt x="6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18"/>
          <p:cNvSpPr/>
          <p:nvPr/>
        </p:nvSpPr>
        <p:spPr>
          <a:xfrm rot="10800000">
            <a:off x="780172" y="6116587"/>
            <a:ext cx="193935" cy="173361"/>
          </a:xfrm>
          <a:custGeom>
            <a:avLst/>
            <a:gdLst/>
            <a:ahLst/>
            <a:cxnLst/>
            <a:rect l="l" t="t" r="r" b="b"/>
            <a:pathLst>
              <a:path w="1518" h="1357" extrusionOk="0">
                <a:moveTo>
                  <a:pt x="805" y="381"/>
                </a:moveTo>
                <a:cubicBezTo>
                  <a:pt x="891" y="381"/>
                  <a:pt x="891" y="381"/>
                  <a:pt x="983" y="467"/>
                </a:cubicBezTo>
                <a:cubicBezTo>
                  <a:pt x="1161" y="559"/>
                  <a:pt x="1161" y="823"/>
                  <a:pt x="983" y="915"/>
                </a:cubicBezTo>
                <a:cubicBezTo>
                  <a:pt x="937" y="958"/>
                  <a:pt x="848" y="979"/>
                  <a:pt x="759" y="979"/>
                </a:cubicBezTo>
                <a:cubicBezTo>
                  <a:pt x="670" y="979"/>
                  <a:pt x="581" y="958"/>
                  <a:pt x="535" y="915"/>
                </a:cubicBezTo>
                <a:cubicBezTo>
                  <a:pt x="449" y="823"/>
                  <a:pt x="449" y="559"/>
                  <a:pt x="535" y="467"/>
                </a:cubicBezTo>
                <a:cubicBezTo>
                  <a:pt x="627" y="381"/>
                  <a:pt x="713" y="381"/>
                  <a:pt x="805" y="381"/>
                </a:cubicBezTo>
                <a:close/>
                <a:moveTo>
                  <a:pt x="759" y="0"/>
                </a:moveTo>
                <a:cubicBezTo>
                  <a:pt x="581" y="0"/>
                  <a:pt x="403" y="68"/>
                  <a:pt x="271" y="203"/>
                </a:cubicBezTo>
                <a:cubicBezTo>
                  <a:pt x="1" y="467"/>
                  <a:pt x="1" y="915"/>
                  <a:pt x="271" y="1179"/>
                </a:cubicBezTo>
                <a:cubicBezTo>
                  <a:pt x="449" y="1271"/>
                  <a:pt x="627" y="1357"/>
                  <a:pt x="805" y="1357"/>
                </a:cubicBezTo>
                <a:cubicBezTo>
                  <a:pt x="983" y="1357"/>
                  <a:pt x="1069" y="1271"/>
                  <a:pt x="1247" y="1179"/>
                </a:cubicBezTo>
                <a:cubicBezTo>
                  <a:pt x="1517" y="915"/>
                  <a:pt x="1517" y="467"/>
                  <a:pt x="1247" y="203"/>
                </a:cubicBezTo>
                <a:cubicBezTo>
                  <a:pt x="1115" y="68"/>
                  <a:pt x="937" y="0"/>
                  <a:pt x="7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" name="Google Shape;334;p18"/>
          <p:cNvSpPr/>
          <p:nvPr/>
        </p:nvSpPr>
        <p:spPr>
          <a:xfrm rot="10800000">
            <a:off x="587387" y="6309368"/>
            <a:ext cx="192912" cy="173617"/>
          </a:xfrm>
          <a:custGeom>
            <a:avLst/>
            <a:gdLst/>
            <a:ahLst/>
            <a:cxnLst/>
            <a:rect l="l" t="t" r="r" b="b"/>
            <a:pathLst>
              <a:path w="1510" h="1359" extrusionOk="0">
                <a:moveTo>
                  <a:pt x="798" y="376"/>
                </a:moveTo>
                <a:cubicBezTo>
                  <a:pt x="890" y="376"/>
                  <a:pt x="976" y="376"/>
                  <a:pt x="976" y="468"/>
                </a:cubicBezTo>
                <a:cubicBezTo>
                  <a:pt x="1154" y="554"/>
                  <a:pt x="1154" y="732"/>
                  <a:pt x="976" y="910"/>
                </a:cubicBezTo>
                <a:cubicBezTo>
                  <a:pt x="933" y="956"/>
                  <a:pt x="867" y="979"/>
                  <a:pt x="790" y="979"/>
                </a:cubicBezTo>
                <a:cubicBezTo>
                  <a:pt x="712" y="979"/>
                  <a:pt x="623" y="956"/>
                  <a:pt x="534" y="910"/>
                </a:cubicBezTo>
                <a:cubicBezTo>
                  <a:pt x="442" y="732"/>
                  <a:pt x="442" y="554"/>
                  <a:pt x="534" y="468"/>
                </a:cubicBezTo>
                <a:cubicBezTo>
                  <a:pt x="620" y="376"/>
                  <a:pt x="712" y="376"/>
                  <a:pt x="798" y="376"/>
                </a:cubicBezTo>
                <a:close/>
                <a:moveTo>
                  <a:pt x="755" y="0"/>
                </a:moveTo>
                <a:cubicBezTo>
                  <a:pt x="577" y="0"/>
                  <a:pt x="399" y="66"/>
                  <a:pt x="264" y="198"/>
                </a:cubicBezTo>
                <a:cubicBezTo>
                  <a:pt x="0" y="468"/>
                  <a:pt x="0" y="910"/>
                  <a:pt x="264" y="1180"/>
                </a:cubicBezTo>
                <a:cubicBezTo>
                  <a:pt x="442" y="1266"/>
                  <a:pt x="620" y="1358"/>
                  <a:pt x="798" y="1358"/>
                </a:cubicBezTo>
                <a:cubicBezTo>
                  <a:pt x="976" y="1358"/>
                  <a:pt x="1154" y="1266"/>
                  <a:pt x="1246" y="1180"/>
                </a:cubicBezTo>
                <a:cubicBezTo>
                  <a:pt x="1510" y="910"/>
                  <a:pt x="1510" y="468"/>
                  <a:pt x="1246" y="198"/>
                </a:cubicBezTo>
                <a:cubicBezTo>
                  <a:pt x="1111" y="66"/>
                  <a:pt x="933" y="0"/>
                  <a:pt x="7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" name="Google Shape;335;p18"/>
          <p:cNvSpPr/>
          <p:nvPr/>
        </p:nvSpPr>
        <p:spPr>
          <a:xfrm rot="10800000">
            <a:off x="393582" y="6503171"/>
            <a:ext cx="182053" cy="173361"/>
          </a:xfrm>
          <a:custGeom>
            <a:avLst/>
            <a:gdLst/>
            <a:ahLst/>
            <a:cxnLst/>
            <a:rect l="l" t="t" r="r" b="b"/>
            <a:pathLst>
              <a:path w="1425" h="1357" extrusionOk="0">
                <a:moveTo>
                  <a:pt x="712" y="381"/>
                </a:moveTo>
                <a:cubicBezTo>
                  <a:pt x="798" y="381"/>
                  <a:pt x="890" y="381"/>
                  <a:pt x="890" y="467"/>
                </a:cubicBezTo>
                <a:cubicBezTo>
                  <a:pt x="1068" y="559"/>
                  <a:pt x="1068" y="737"/>
                  <a:pt x="890" y="915"/>
                </a:cubicBezTo>
                <a:cubicBezTo>
                  <a:pt x="844" y="958"/>
                  <a:pt x="776" y="979"/>
                  <a:pt x="698" y="979"/>
                </a:cubicBezTo>
                <a:cubicBezTo>
                  <a:pt x="620" y="979"/>
                  <a:pt x="531" y="958"/>
                  <a:pt x="442" y="915"/>
                </a:cubicBezTo>
                <a:cubicBezTo>
                  <a:pt x="356" y="737"/>
                  <a:pt x="356" y="559"/>
                  <a:pt x="442" y="467"/>
                </a:cubicBezTo>
                <a:cubicBezTo>
                  <a:pt x="534" y="381"/>
                  <a:pt x="620" y="381"/>
                  <a:pt x="712" y="381"/>
                </a:cubicBezTo>
                <a:close/>
                <a:moveTo>
                  <a:pt x="677" y="0"/>
                </a:moveTo>
                <a:cubicBezTo>
                  <a:pt x="509" y="0"/>
                  <a:pt x="353" y="68"/>
                  <a:pt x="264" y="203"/>
                </a:cubicBezTo>
                <a:cubicBezTo>
                  <a:pt x="0" y="467"/>
                  <a:pt x="0" y="915"/>
                  <a:pt x="264" y="1179"/>
                </a:cubicBezTo>
                <a:cubicBezTo>
                  <a:pt x="356" y="1271"/>
                  <a:pt x="534" y="1357"/>
                  <a:pt x="712" y="1357"/>
                </a:cubicBezTo>
                <a:cubicBezTo>
                  <a:pt x="890" y="1357"/>
                  <a:pt x="1068" y="1271"/>
                  <a:pt x="1154" y="1179"/>
                </a:cubicBezTo>
                <a:cubicBezTo>
                  <a:pt x="1424" y="915"/>
                  <a:pt x="1424" y="467"/>
                  <a:pt x="1154" y="203"/>
                </a:cubicBezTo>
                <a:cubicBezTo>
                  <a:pt x="1022" y="68"/>
                  <a:pt x="844" y="0"/>
                  <a:pt x="6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8"/>
          <p:cNvSpPr/>
          <p:nvPr/>
        </p:nvSpPr>
        <p:spPr>
          <a:xfrm rot="10800000">
            <a:off x="4793200" y="886172"/>
            <a:ext cx="192912" cy="193929"/>
          </a:xfrm>
          <a:custGeom>
            <a:avLst/>
            <a:gdLst/>
            <a:ahLst/>
            <a:cxnLst/>
            <a:rect l="l" t="t" r="r" b="b"/>
            <a:pathLst>
              <a:path w="1510" h="1518" extrusionOk="0">
                <a:moveTo>
                  <a:pt x="798" y="1"/>
                </a:moveTo>
                <a:cubicBezTo>
                  <a:pt x="356" y="1"/>
                  <a:pt x="0" y="357"/>
                  <a:pt x="0" y="713"/>
                </a:cubicBezTo>
                <a:cubicBezTo>
                  <a:pt x="0" y="1161"/>
                  <a:pt x="356" y="1517"/>
                  <a:pt x="798" y="1517"/>
                </a:cubicBezTo>
                <a:cubicBezTo>
                  <a:pt x="1154" y="1517"/>
                  <a:pt x="1510" y="1161"/>
                  <a:pt x="1510" y="713"/>
                </a:cubicBezTo>
                <a:cubicBezTo>
                  <a:pt x="1510" y="357"/>
                  <a:pt x="1154" y="1"/>
                  <a:pt x="7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" name="Google Shape;337;p18"/>
          <p:cNvSpPr/>
          <p:nvPr/>
        </p:nvSpPr>
        <p:spPr>
          <a:xfrm rot="10800000">
            <a:off x="5099687" y="590547"/>
            <a:ext cx="182053" cy="182048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3" y="0"/>
                </a:moveTo>
                <a:cubicBezTo>
                  <a:pt x="357" y="0"/>
                  <a:pt x="1" y="264"/>
                  <a:pt x="1" y="712"/>
                </a:cubicBezTo>
                <a:cubicBezTo>
                  <a:pt x="1" y="1068"/>
                  <a:pt x="357" y="1424"/>
                  <a:pt x="713" y="1424"/>
                </a:cubicBezTo>
                <a:cubicBezTo>
                  <a:pt x="1154" y="1424"/>
                  <a:pt x="1425" y="1068"/>
                  <a:pt x="1425" y="712"/>
                </a:cubicBezTo>
                <a:cubicBezTo>
                  <a:pt x="1425" y="264"/>
                  <a:pt x="1154" y="0"/>
                  <a:pt x="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" name="Google Shape;338;p18"/>
          <p:cNvSpPr/>
          <p:nvPr/>
        </p:nvSpPr>
        <p:spPr>
          <a:xfrm rot="10800000">
            <a:off x="5395314" y="294923"/>
            <a:ext cx="182053" cy="182048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3" y="0"/>
                </a:moveTo>
                <a:cubicBezTo>
                  <a:pt x="264" y="0"/>
                  <a:pt x="1" y="356"/>
                  <a:pt x="1" y="712"/>
                </a:cubicBezTo>
                <a:cubicBezTo>
                  <a:pt x="1" y="1154"/>
                  <a:pt x="264" y="1424"/>
                  <a:pt x="713" y="1424"/>
                </a:cubicBezTo>
                <a:cubicBezTo>
                  <a:pt x="1069" y="1424"/>
                  <a:pt x="1425" y="1154"/>
                  <a:pt x="1425" y="712"/>
                </a:cubicBezTo>
                <a:cubicBezTo>
                  <a:pt x="1425" y="356"/>
                  <a:pt x="1069" y="0"/>
                  <a:pt x="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740000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9"/>
          <p:cNvSpPr/>
          <p:nvPr/>
        </p:nvSpPr>
        <p:spPr>
          <a:xfrm>
            <a:off x="2661967" y="0"/>
            <a:ext cx="6868077" cy="6858008"/>
          </a:xfrm>
          <a:custGeom>
            <a:avLst/>
            <a:gdLst/>
            <a:ahLst/>
            <a:cxnLst/>
            <a:rect l="l" t="t" r="r" b="b"/>
            <a:pathLst>
              <a:path w="62747" h="62655" extrusionOk="0">
                <a:moveTo>
                  <a:pt x="31327" y="1"/>
                </a:moveTo>
                <a:cubicBezTo>
                  <a:pt x="14062" y="1"/>
                  <a:pt x="0" y="13970"/>
                  <a:pt x="0" y="31328"/>
                </a:cubicBezTo>
                <a:cubicBezTo>
                  <a:pt x="0" y="48593"/>
                  <a:pt x="14062" y="62655"/>
                  <a:pt x="31327" y="62655"/>
                </a:cubicBezTo>
                <a:cubicBezTo>
                  <a:pt x="48685" y="62655"/>
                  <a:pt x="62747" y="48593"/>
                  <a:pt x="62747" y="31328"/>
                </a:cubicBezTo>
                <a:cubicBezTo>
                  <a:pt x="62747" y="13970"/>
                  <a:pt x="48685" y="1"/>
                  <a:pt x="3132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" name="Google Shape;341;p19"/>
          <p:cNvSpPr/>
          <p:nvPr/>
        </p:nvSpPr>
        <p:spPr>
          <a:xfrm rot="10800000">
            <a:off x="1318733" y="1341926"/>
            <a:ext cx="731603" cy="728879"/>
          </a:xfrm>
          <a:custGeom>
            <a:avLst/>
            <a:gdLst/>
            <a:ahLst/>
            <a:cxnLst/>
            <a:rect l="l" t="t" r="r" b="b"/>
            <a:pathLst>
              <a:path w="5604" h="5583" extrusionOk="0">
                <a:moveTo>
                  <a:pt x="2802" y="1"/>
                </a:moveTo>
                <a:cubicBezTo>
                  <a:pt x="2757" y="1"/>
                  <a:pt x="2713" y="22"/>
                  <a:pt x="2670" y="65"/>
                </a:cubicBezTo>
                <a:lnTo>
                  <a:pt x="620" y="2115"/>
                </a:lnTo>
                <a:cubicBezTo>
                  <a:pt x="264" y="2557"/>
                  <a:pt x="0" y="3005"/>
                  <a:pt x="0" y="3539"/>
                </a:cubicBezTo>
                <a:cubicBezTo>
                  <a:pt x="0" y="4073"/>
                  <a:pt x="264" y="4607"/>
                  <a:pt x="620" y="4963"/>
                </a:cubicBezTo>
                <a:cubicBezTo>
                  <a:pt x="976" y="5405"/>
                  <a:pt x="1510" y="5583"/>
                  <a:pt x="2044" y="5583"/>
                </a:cubicBezTo>
                <a:cubicBezTo>
                  <a:pt x="2578" y="5583"/>
                  <a:pt x="3026" y="5405"/>
                  <a:pt x="3467" y="4963"/>
                </a:cubicBezTo>
                <a:lnTo>
                  <a:pt x="5518" y="2913"/>
                </a:lnTo>
                <a:cubicBezTo>
                  <a:pt x="5603" y="2827"/>
                  <a:pt x="5603" y="2735"/>
                  <a:pt x="5518" y="2649"/>
                </a:cubicBezTo>
                <a:cubicBezTo>
                  <a:pt x="5472" y="2603"/>
                  <a:pt x="5427" y="2580"/>
                  <a:pt x="5383" y="2580"/>
                </a:cubicBezTo>
                <a:cubicBezTo>
                  <a:pt x="5338" y="2580"/>
                  <a:pt x="5294" y="2603"/>
                  <a:pt x="5247" y="2649"/>
                </a:cubicBezTo>
                <a:lnTo>
                  <a:pt x="3204" y="4785"/>
                </a:lnTo>
                <a:cubicBezTo>
                  <a:pt x="2891" y="5095"/>
                  <a:pt x="2467" y="5250"/>
                  <a:pt x="2044" y="5250"/>
                </a:cubicBezTo>
                <a:cubicBezTo>
                  <a:pt x="1622" y="5250"/>
                  <a:pt x="1200" y="5095"/>
                  <a:pt x="890" y="4785"/>
                </a:cubicBezTo>
                <a:cubicBezTo>
                  <a:pt x="534" y="4429"/>
                  <a:pt x="356" y="3981"/>
                  <a:pt x="356" y="3539"/>
                </a:cubicBezTo>
                <a:cubicBezTo>
                  <a:pt x="356" y="3091"/>
                  <a:pt x="534" y="2735"/>
                  <a:pt x="890" y="2379"/>
                </a:cubicBezTo>
                <a:lnTo>
                  <a:pt x="2934" y="335"/>
                </a:lnTo>
                <a:cubicBezTo>
                  <a:pt x="3026" y="243"/>
                  <a:pt x="3026" y="157"/>
                  <a:pt x="2934" y="65"/>
                </a:cubicBezTo>
                <a:cubicBezTo>
                  <a:pt x="2891" y="22"/>
                  <a:pt x="2846" y="1"/>
                  <a:pt x="28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" name="Google Shape;342;p19"/>
          <p:cNvSpPr/>
          <p:nvPr/>
        </p:nvSpPr>
        <p:spPr>
          <a:xfrm rot="10800000">
            <a:off x="1" y="79839"/>
            <a:ext cx="1898668" cy="2072408"/>
          </a:xfrm>
          <a:custGeom>
            <a:avLst/>
            <a:gdLst/>
            <a:ahLst/>
            <a:cxnLst/>
            <a:rect l="l" t="t" r="r" b="b"/>
            <a:pathLst>
              <a:path w="26971" h="29439" extrusionOk="0">
                <a:moveTo>
                  <a:pt x="24699" y="0"/>
                </a:moveTo>
                <a:cubicBezTo>
                  <a:pt x="24165" y="0"/>
                  <a:pt x="23631" y="201"/>
                  <a:pt x="23233" y="604"/>
                </a:cubicBezTo>
                <a:lnTo>
                  <a:pt x="14774" y="9147"/>
                </a:lnTo>
                <a:cubicBezTo>
                  <a:pt x="14689" y="9233"/>
                  <a:pt x="14689" y="9325"/>
                  <a:pt x="14774" y="9411"/>
                </a:cubicBezTo>
                <a:lnTo>
                  <a:pt x="15045" y="9411"/>
                </a:lnTo>
                <a:lnTo>
                  <a:pt x="23496" y="867"/>
                </a:lnTo>
                <a:cubicBezTo>
                  <a:pt x="23852" y="557"/>
                  <a:pt x="24297" y="403"/>
                  <a:pt x="24731" y="403"/>
                </a:cubicBezTo>
                <a:cubicBezTo>
                  <a:pt x="25166" y="403"/>
                  <a:pt x="25589" y="557"/>
                  <a:pt x="25903" y="867"/>
                </a:cubicBezTo>
                <a:cubicBezTo>
                  <a:pt x="26522" y="1579"/>
                  <a:pt x="26522" y="2647"/>
                  <a:pt x="25903" y="3274"/>
                </a:cubicBezTo>
                <a:lnTo>
                  <a:pt x="93" y="29083"/>
                </a:lnTo>
                <a:cubicBezTo>
                  <a:pt x="1" y="29168"/>
                  <a:pt x="1" y="29261"/>
                  <a:pt x="93" y="29346"/>
                </a:cubicBezTo>
                <a:cubicBezTo>
                  <a:pt x="93" y="29439"/>
                  <a:pt x="179" y="29439"/>
                  <a:pt x="179" y="29439"/>
                </a:cubicBezTo>
                <a:cubicBezTo>
                  <a:pt x="271" y="29439"/>
                  <a:pt x="271" y="29439"/>
                  <a:pt x="357" y="29346"/>
                </a:cubicBezTo>
                <a:lnTo>
                  <a:pt x="26166" y="3537"/>
                </a:lnTo>
                <a:cubicBezTo>
                  <a:pt x="26971" y="2740"/>
                  <a:pt x="26971" y="1401"/>
                  <a:pt x="26166" y="604"/>
                </a:cubicBezTo>
                <a:cubicBezTo>
                  <a:pt x="25767" y="201"/>
                  <a:pt x="25233" y="0"/>
                  <a:pt x="246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" name="Google Shape;343;p19"/>
          <p:cNvSpPr/>
          <p:nvPr/>
        </p:nvSpPr>
        <p:spPr>
          <a:xfrm rot="10800000">
            <a:off x="2249611" y="-175179"/>
            <a:ext cx="1645215" cy="1419352"/>
          </a:xfrm>
          <a:custGeom>
            <a:avLst/>
            <a:gdLst/>
            <a:ahLst/>
            <a:cxnLst/>
            <a:rect l="l" t="t" r="r" b="b"/>
            <a:pathLst>
              <a:path w="12638" h="10903" extrusionOk="0">
                <a:moveTo>
                  <a:pt x="11260" y="0"/>
                </a:moveTo>
                <a:cubicBezTo>
                  <a:pt x="10926" y="0"/>
                  <a:pt x="10591" y="134"/>
                  <a:pt x="10324" y="401"/>
                </a:cubicBezTo>
                <a:lnTo>
                  <a:pt x="93" y="10546"/>
                </a:lnTo>
                <a:cubicBezTo>
                  <a:pt x="0" y="10639"/>
                  <a:pt x="0" y="10817"/>
                  <a:pt x="93" y="10817"/>
                </a:cubicBezTo>
                <a:cubicBezTo>
                  <a:pt x="136" y="10860"/>
                  <a:pt x="180" y="10881"/>
                  <a:pt x="225" y="10881"/>
                </a:cubicBezTo>
                <a:cubicBezTo>
                  <a:pt x="269" y="10881"/>
                  <a:pt x="314" y="10860"/>
                  <a:pt x="356" y="10817"/>
                </a:cubicBezTo>
                <a:lnTo>
                  <a:pt x="10594" y="579"/>
                </a:lnTo>
                <a:cubicBezTo>
                  <a:pt x="10772" y="401"/>
                  <a:pt x="11016" y="312"/>
                  <a:pt x="11260" y="312"/>
                </a:cubicBezTo>
                <a:cubicBezTo>
                  <a:pt x="11504" y="312"/>
                  <a:pt x="11748" y="401"/>
                  <a:pt x="11926" y="579"/>
                </a:cubicBezTo>
                <a:cubicBezTo>
                  <a:pt x="12282" y="1027"/>
                  <a:pt x="12282" y="1561"/>
                  <a:pt x="11926" y="2002"/>
                </a:cubicBezTo>
                <a:lnTo>
                  <a:pt x="3297" y="10546"/>
                </a:lnTo>
                <a:cubicBezTo>
                  <a:pt x="3204" y="10639"/>
                  <a:pt x="3204" y="10817"/>
                  <a:pt x="3297" y="10817"/>
                </a:cubicBezTo>
                <a:cubicBezTo>
                  <a:pt x="3297" y="10902"/>
                  <a:pt x="3382" y="10902"/>
                  <a:pt x="3382" y="10902"/>
                </a:cubicBezTo>
                <a:cubicBezTo>
                  <a:pt x="3475" y="10902"/>
                  <a:pt x="3475" y="10902"/>
                  <a:pt x="3560" y="10817"/>
                </a:cubicBezTo>
                <a:lnTo>
                  <a:pt x="12196" y="2180"/>
                </a:lnTo>
                <a:cubicBezTo>
                  <a:pt x="12638" y="1739"/>
                  <a:pt x="12638" y="849"/>
                  <a:pt x="12196" y="401"/>
                </a:cubicBezTo>
                <a:cubicBezTo>
                  <a:pt x="11929" y="134"/>
                  <a:pt x="11595" y="0"/>
                  <a:pt x="112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" name="Google Shape;344;p19"/>
          <p:cNvSpPr/>
          <p:nvPr/>
        </p:nvSpPr>
        <p:spPr>
          <a:xfrm rot="10800000">
            <a:off x="1676499" y="-296166"/>
            <a:ext cx="1066003" cy="1053299"/>
          </a:xfrm>
          <a:custGeom>
            <a:avLst/>
            <a:gdLst/>
            <a:ahLst/>
            <a:cxnLst/>
            <a:rect l="l" t="t" r="r" b="b"/>
            <a:pathLst>
              <a:path w="13173" h="13016" extrusionOk="0">
                <a:moveTo>
                  <a:pt x="12329" y="0"/>
                </a:moveTo>
                <a:cubicBezTo>
                  <a:pt x="12151" y="0"/>
                  <a:pt x="11973" y="68"/>
                  <a:pt x="11841" y="203"/>
                </a:cubicBezTo>
                <a:lnTo>
                  <a:pt x="271" y="11773"/>
                </a:lnTo>
                <a:cubicBezTo>
                  <a:pt x="1" y="12036"/>
                  <a:pt x="1" y="12485"/>
                  <a:pt x="271" y="12748"/>
                </a:cubicBezTo>
                <a:cubicBezTo>
                  <a:pt x="403" y="12926"/>
                  <a:pt x="602" y="13015"/>
                  <a:pt x="803" y="13015"/>
                </a:cubicBezTo>
                <a:cubicBezTo>
                  <a:pt x="1003" y="13015"/>
                  <a:pt x="1204" y="12926"/>
                  <a:pt x="1339" y="12748"/>
                </a:cubicBezTo>
                <a:lnTo>
                  <a:pt x="12816" y="1271"/>
                </a:lnTo>
                <a:cubicBezTo>
                  <a:pt x="13172" y="1001"/>
                  <a:pt x="13172" y="467"/>
                  <a:pt x="12816" y="203"/>
                </a:cubicBezTo>
                <a:cubicBezTo>
                  <a:pt x="12685" y="68"/>
                  <a:pt x="12507" y="0"/>
                  <a:pt x="1232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" name="Google Shape;345;p19"/>
          <p:cNvSpPr/>
          <p:nvPr/>
        </p:nvSpPr>
        <p:spPr>
          <a:xfrm rot="10800000">
            <a:off x="590770" y="249920"/>
            <a:ext cx="507649" cy="507201"/>
          </a:xfrm>
          <a:custGeom>
            <a:avLst/>
            <a:gdLst/>
            <a:ahLst/>
            <a:cxnLst/>
            <a:rect l="l" t="t" r="r" b="b"/>
            <a:pathLst>
              <a:path w="7925" h="7918" extrusionOk="0">
                <a:moveTo>
                  <a:pt x="3916" y="0"/>
                </a:moveTo>
                <a:cubicBezTo>
                  <a:pt x="1780" y="0"/>
                  <a:pt x="0" y="1780"/>
                  <a:pt x="0" y="4002"/>
                </a:cubicBezTo>
                <a:cubicBezTo>
                  <a:pt x="0" y="6138"/>
                  <a:pt x="1780" y="7918"/>
                  <a:pt x="3916" y="7918"/>
                </a:cubicBezTo>
                <a:cubicBezTo>
                  <a:pt x="6145" y="7918"/>
                  <a:pt x="7925" y="6138"/>
                  <a:pt x="7925" y="4002"/>
                </a:cubicBezTo>
                <a:cubicBezTo>
                  <a:pt x="7925" y="1780"/>
                  <a:pt x="6145" y="0"/>
                  <a:pt x="39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" name="Google Shape;346;p19"/>
          <p:cNvSpPr/>
          <p:nvPr/>
        </p:nvSpPr>
        <p:spPr>
          <a:xfrm rot="10800000">
            <a:off x="2784220" y="4945841"/>
            <a:ext cx="843835" cy="843835"/>
          </a:xfrm>
          <a:custGeom>
            <a:avLst/>
            <a:gdLst/>
            <a:ahLst/>
            <a:cxnLst/>
            <a:rect l="l" t="t" r="r" b="b"/>
            <a:pathLst>
              <a:path w="10410" h="10410" extrusionOk="0">
                <a:moveTo>
                  <a:pt x="5248" y="356"/>
                </a:moveTo>
                <a:cubicBezTo>
                  <a:pt x="7918" y="356"/>
                  <a:pt x="10054" y="2578"/>
                  <a:pt x="10054" y="5247"/>
                </a:cubicBezTo>
                <a:cubicBezTo>
                  <a:pt x="10054" y="7917"/>
                  <a:pt x="7918" y="10053"/>
                  <a:pt x="5248" y="10053"/>
                </a:cubicBezTo>
                <a:cubicBezTo>
                  <a:pt x="2492" y="10053"/>
                  <a:pt x="357" y="7917"/>
                  <a:pt x="357" y="5247"/>
                </a:cubicBezTo>
                <a:cubicBezTo>
                  <a:pt x="357" y="2578"/>
                  <a:pt x="2492" y="356"/>
                  <a:pt x="5248" y="356"/>
                </a:cubicBezTo>
                <a:close/>
                <a:moveTo>
                  <a:pt x="5248" y="0"/>
                </a:moveTo>
                <a:cubicBezTo>
                  <a:pt x="2314" y="0"/>
                  <a:pt x="1" y="2400"/>
                  <a:pt x="1" y="5247"/>
                </a:cubicBezTo>
                <a:cubicBezTo>
                  <a:pt x="1" y="8095"/>
                  <a:pt x="2314" y="10409"/>
                  <a:pt x="5248" y="10409"/>
                </a:cubicBezTo>
                <a:cubicBezTo>
                  <a:pt x="8096" y="10409"/>
                  <a:pt x="10410" y="8095"/>
                  <a:pt x="10410" y="5247"/>
                </a:cubicBezTo>
                <a:cubicBezTo>
                  <a:pt x="10410" y="2400"/>
                  <a:pt x="8096" y="0"/>
                  <a:pt x="524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47" name="Google Shape;347;p19"/>
          <p:cNvGrpSpPr/>
          <p:nvPr/>
        </p:nvGrpSpPr>
        <p:grpSpPr>
          <a:xfrm rot="10800000" flipH="1">
            <a:off x="10378831" y="5237944"/>
            <a:ext cx="1728419" cy="1535595"/>
            <a:chOff x="7475236" y="1289783"/>
            <a:chExt cx="1296314" cy="1151696"/>
          </a:xfrm>
        </p:grpSpPr>
        <p:sp>
          <p:nvSpPr>
            <p:cNvPr id="348" name="Google Shape;348;p19"/>
            <p:cNvSpPr/>
            <p:nvPr/>
          </p:nvSpPr>
          <p:spPr>
            <a:xfrm flipH="1">
              <a:off x="7475236" y="1291987"/>
              <a:ext cx="1151631" cy="1149493"/>
            </a:xfrm>
            <a:custGeom>
              <a:avLst/>
              <a:gdLst/>
              <a:ahLst/>
              <a:cxnLst/>
              <a:rect l="l" t="t" r="r" b="b"/>
              <a:pathLst>
                <a:path w="12019" h="11997" extrusionOk="0">
                  <a:moveTo>
                    <a:pt x="9658" y="1"/>
                  </a:moveTo>
                  <a:cubicBezTo>
                    <a:pt x="9614" y="1"/>
                    <a:pt x="9569" y="24"/>
                    <a:pt x="9526" y="70"/>
                  </a:cubicBezTo>
                  <a:lnTo>
                    <a:pt x="534" y="9056"/>
                  </a:lnTo>
                  <a:cubicBezTo>
                    <a:pt x="178" y="9412"/>
                    <a:pt x="0" y="9860"/>
                    <a:pt x="0" y="10302"/>
                  </a:cubicBezTo>
                  <a:cubicBezTo>
                    <a:pt x="0" y="10750"/>
                    <a:pt x="178" y="11106"/>
                    <a:pt x="534" y="11462"/>
                  </a:cubicBezTo>
                  <a:cubicBezTo>
                    <a:pt x="890" y="11818"/>
                    <a:pt x="1339" y="11996"/>
                    <a:pt x="1695" y="11996"/>
                  </a:cubicBezTo>
                  <a:cubicBezTo>
                    <a:pt x="2136" y="11996"/>
                    <a:pt x="2585" y="11818"/>
                    <a:pt x="2940" y="11462"/>
                  </a:cubicBezTo>
                  <a:lnTo>
                    <a:pt x="11926" y="2470"/>
                  </a:lnTo>
                  <a:cubicBezTo>
                    <a:pt x="12018" y="2384"/>
                    <a:pt x="12018" y="2292"/>
                    <a:pt x="11926" y="2206"/>
                  </a:cubicBezTo>
                  <a:cubicBezTo>
                    <a:pt x="11883" y="2160"/>
                    <a:pt x="11838" y="2137"/>
                    <a:pt x="11794" y="2137"/>
                  </a:cubicBezTo>
                  <a:cubicBezTo>
                    <a:pt x="11749" y="2137"/>
                    <a:pt x="11705" y="2160"/>
                    <a:pt x="11662" y="2206"/>
                  </a:cubicBezTo>
                  <a:lnTo>
                    <a:pt x="2670" y="11192"/>
                  </a:lnTo>
                  <a:cubicBezTo>
                    <a:pt x="2403" y="11458"/>
                    <a:pt x="2070" y="11592"/>
                    <a:pt x="1737" y="11592"/>
                  </a:cubicBezTo>
                  <a:cubicBezTo>
                    <a:pt x="1404" y="11592"/>
                    <a:pt x="1072" y="11458"/>
                    <a:pt x="805" y="11192"/>
                  </a:cubicBezTo>
                  <a:cubicBezTo>
                    <a:pt x="534" y="10928"/>
                    <a:pt x="356" y="10658"/>
                    <a:pt x="356" y="10302"/>
                  </a:cubicBezTo>
                  <a:cubicBezTo>
                    <a:pt x="356" y="9946"/>
                    <a:pt x="534" y="9590"/>
                    <a:pt x="805" y="9326"/>
                  </a:cubicBezTo>
                  <a:lnTo>
                    <a:pt x="9790" y="334"/>
                  </a:lnTo>
                  <a:cubicBezTo>
                    <a:pt x="9882" y="248"/>
                    <a:pt x="9882" y="156"/>
                    <a:pt x="9790" y="70"/>
                  </a:cubicBezTo>
                  <a:cubicBezTo>
                    <a:pt x="9747" y="24"/>
                    <a:pt x="9703" y="1"/>
                    <a:pt x="9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19"/>
            <p:cNvSpPr/>
            <p:nvPr/>
          </p:nvSpPr>
          <p:spPr>
            <a:xfrm flipH="1">
              <a:off x="8336923" y="2157683"/>
              <a:ext cx="136540" cy="130308"/>
            </a:xfrm>
            <a:custGeom>
              <a:avLst/>
              <a:gdLst/>
              <a:ahLst/>
              <a:cxnLst/>
              <a:rect l="l" t="t" r="r" b="b"/>
              <a:pathLst>
                <a:path w="1425" h="1360" extrusionOk="0">
                  <a:moveTo>
                    <a:pt x="628" y="377"/>
                  </a:moveTo>
                  <a:cubicBezTo>
                    <a:pt x="713" y="377"/>
                    <a:pt x="806" y="377"/>
                    <a:pt x="891" y="469"/>
                  </a:cubicBezTo>
                  <a:cubicBezTo>
                    <a:pt x="984" y="555"/>
                    <a:pt x="984" y="825"/>
                    <a:pt x="891" y="911"/>
                  </a:cubicBezTo>
                  <a:cubicBezTo>
                    <a:pt x="848" y="1000"/>
                    <a:pt x="759" y="1044"/>
                    <a:pt x="670" y="1044"/>
                  </a:cubicBezTo>
                  <a:cubicBezTo>
                    <a:pt x="581" y="1044"/>
                    <a:pt x="492" y="1000"/>
                    <a:pt x="450" y="911"/>
                  </a:cubicBezTo>
                  <a:cubicBezTo>
                    <a:pt x="357" y="825"/>
                    <a:pt x="357" y="825"/>
                    <a:pt x="357" y="733"/>
                  </a:cubicBezTo>
                  <a:cubicBezTo>
                    <a:pt x="357" y="647"/>
                    <a:pt x="357" y="555"/>
                    <a:pt x="450" y="469"/>
                  </a:cubicBezTo>
                  <a:cubicBezTo>
                    <a:pt x="535" y="377"/>
                    <a:pt x="628" y="377"/>
                    <a:pt x="628" y="377"/>
                  </a:cubicBezTo>
                  <a:close/>
                  <a:moveTo>
                    <a:pt x="670" y="1"/>
                  </a:moveTo>
                  <a:cubicBezTo>
                    <a:pt x="492" y="1"/>
                    <a:pt x="314" y="67"/>
                    <a:pt x="179" y="199"/>
                  </a:cubicBezTo>
                  <a:cubicBezTo>
                    <a:pt x="94" y="377"/>
                    <a:pt x="1" y="555"/>
                    <a:pt x="1" y="733"/>
                  </a:cubicBezTo>
                  <a:cubicBezTo>
                    <a:pt x="1" y="911"/>
                    <a:pt x="94" y="1089"/>
                    <a:pt x="179" y="1181"/>
                  </a:cubicBezTo>
                  <a:cubicBezTo>
                    <a:pt x="357" y="1267"/>
                    <a:pt x="450" y="1359"/>
                    <a:pt x="628" y="1359"/>
                  </a:cubicBezTo>
                  <a:cubicBezTo>
                    <a:pt x="806" y="1359"/>
                    <a:pt x="984" y="1267"/>
                    <a:pt x="1162" y="1181"/>
                  </a:cubicBezTo>
                  <a:cubicBezTo>
                    <a:pt x="1425" y="911"/>
                    <a:pt x="1425" y="469"/>
                    <a:pt x="1162" y="199"/>
                  </a:cubicBezTo>
                  <a:cubicBezTo>
                    <a:pt x="1026" y="67"/>
                    <a:pt x="848" y="1"/>
                    <a:pt x="6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19"/>
            <p:cNvSpPr/>
            <p:nvPr/>
          </p:nvSpPr>
          <p:spPr>
            <a:xfrm flipH="1">
              <a:off x="8191569" y="2012618"/>
              <a:ext cx="145451" cy="130021"/>
            </a:xfrm>
            <a:custGeom>
              <a:avLst/>
              <a:gdLst/>
              <a:ahLst/>
              <a:cxnLst/>
              <a:rect l="l" t="t" r="r" b="b"/>
              <a:pathLst>
                <a:path w="1518" h="1357" extrusionOk="0">
                  <a:moveTo>
                    <a:pt x="805" y="381"/>
                  </a:moveTo>
                  <a:cubicBezTo>
                    <a:pt x="891" y="381"/>
                    <a:pt x="891" y="381"/>
                    <a:pt x="983" y="467"/>
                  </a:cubicBezTo>
                  <a:cubicBezTo>
                    <a:pt x="1161" y="559"/>
                    <a:pt x="1161" y="823"/>
                    <a:pt x="983" y="915"/>
                  </a:cubicBezTo>
                  <a:cubicBezTo>
                    <a:pt x="937" y="958"/>
                    <a:pt x="848" y="979"/>
                    <a:pt x="759" y="979"/>
                  </a:cubicBezTo>
                  <a:cubicBezTo>
                    <a:pt x="670" y="979"/>
                    <a:pt x="581" y="958"/>
                    <a:pt x="535" y="915"/>
                  </a:cubicBezTo>
                  <a:cubicBezTo>
                    <a:pt x="449" y="823"/>
                    <a:pt x="449" y="559"/>
                    <a:pt x="535" y="467"/>
                  </a:cubicBezTo>
                  <a:cubicBezTo>
                    <a:pt x="627" y="381"/>
                    <a:pt x="713" y="381"/>
                    <a:pt x="805" y="381"/>
                  </a:cubicBezTo>
                  <a:close/>
                  <a:moveTo>
                    <a:pt x="759" y="0"/>
                  </a:moveTo>
                  <a:cubicBezTo>
                    <a:pt x="581" y="0"/>
                    <a:pt x="403" y="68"/>
                    <a:pt x="271" y="203"/>
                  </a:cubicBezTo>
                  <a:cubicBezTo>
                    <a:pt x="1" y="467"/>
                    <a:pt x="1" y="915"/>
                    <a:pt x="271" y="1179"/>
                  </a:cubicBezTo>
                  <a:cubicBezTo>
                    <a:pt x="449" y="1271"/>
                    <a:pt x="627" y="1357"/>
                    <a:pt x="805" y="1357"/>
                  </a:cubicBezTo>
                  <a:cubicBezTo>
                    <a:pt x="983" y="1357"/>
                    <a:pt x="1069" y="1271"/>
                    <a:pt x="1247" y="1179"/>
                  </a:cubicBezTo>
                  <a:cubicBezTo>
                    <a:pt x="1517" y="915"/>
                    <a:pt x="1517" y="467"/>
                    <a:pt x="1247" y="203"/>
                  </a:cubicBezTo>
                  <a:cubicBezTo>
                    <a:pt x="1115" y="68"/>
                    <a:pt x="937" y="0"/>
                    <a:pt x="7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19"/>
            <p:cNvSpPr/>
            <p:nvPr/>
          </p:nvSpPr>
          <p:spPr>
            <a:xfrm flipH="1">
              <a:off x="8046981" y="1867840"/>
              <a:ext cx="144684" cy="130213"/>
            </a:xfrm>
            <a:custGeom>
              <a:avLst/>
              <a:gdLst/>
              <a:ahLst/>
              <a:cxnLst/>
              <a:rect l="l" t="t" r="r" b="b"/>
              <a:pathLst>
                <a:path w="1510" h="1359" extrusionOk="0">
                  <a:moveTo>
                    <a:pt x="798" y="376"/>
                  </a:moveTo>
                  <a:cubicBezTo>
                    <a:pt x="890" y="376"/>
                    <a:pt x="976" y="376"/>
                    <a:pt x="976" y="468"/>
                  </a:cubicBezTo>
                  <a:cubicBezTo>
                    <a:pt x="1154" y="554"/>
                    <a:pt x="1154" y="732"/>
                    <a:pt x="976" y="910"/>
                  </a:cubicBezTo>
                  <a:cubicBezTo>
                    <a:pt x="933" y="956"/>
                    <a:pt x="867" y="979"/>
                    <a:pt x="790" y="979"/>
                  </a:cubicBezTo>
                  <a:cubicBezTo>
                    <a:pt x="712" y="979"/>
                    <a:pt x="623" y="956"/>
                    <a:pt x="534" y="910"/>
                  </a:cubicBezTo>
                  <a:cubicBezTo>
                    <a:pt x="442" y="732"/>
                    <a:pt x="442" y="554"/>
                    <a:pt x="534" y="468"/>
                  </a:cubicBezTo>
                  <a:cubicBezTo>
                    <a:pt x="620" y="376"/>
                    <a:pt x="712" y="376"/>
                    <a:pt x="798" y="376"/>
                  </a:cubicBezTo>
                  <a:close/>
                  <a:moveTo>
                    <a:pt x="755" y="0"/>
                  </a:moveTo>
                  <a:cubicBezTo>
                    <a:pt x="577" y="0"/>
                    <a:pt x="399" y="66"/>
                    <a:pt x="264" y="198"/>
                  </a:cubicBezTo>
                  <a:cubicBezTo>
                    <a:pt x="0" y="468"/>
                    <a:pt x="0" y="910"/>
                    <a:pt x="264" y="1180"/>
                  </a:cubicBezTo>
                  <a:cubicBezTo>
                    <a:pt x="442" y="1266"/>
                    <a:pt x="620" y="1358"/>
                    <a:pt x="798" y="1358"/>
                  </a:cubicBezTo>
                  <a:cubicBezTo>
                    <a:pt x="976" y="1358"/>
                    <a:pt x="1154" y="1266"/>
                    <a:pt x="1246" y="1180"/>
                  </a:cubicBezTo>
                  <a:cubicBezTo>
                    <a:pt x="1510" y="910"/>
                    <a:pt x="1510" y="468"/>
                    <a:pt x="1246" y="198"/>
                  </a:cubicBezTo>
                  <a:cubicBezTo>
                    <a:pt x="1111" y="66"/>
                    <a:pt x="933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19"/>
            <p:cNvSpPr/>
            <p:nvPr/>
          </p:nvSpPr>
          <p:spPr>
            <a:xfrm flipH="1">
              <a:off x="7901627" y="1722679"/>
              <a:ext cx="136540" cy="130021"/>
            </a:xfrm>
            <a:custGeom>
              <a:avLst/>
              <a:gdLst/>
              <a:ahLst/>
              <a:cxnLst/>
              <a:rect l="l" t="t" r="r" b="b"/>
              <a:pathLst>
                <a:path w="1425" h="1357" extrusionOk="0">
                  <a:moveTo>
                    <a:pt x="712" y="381"/>
                  </a:moveTo>
                  <a:cubicBezTo>
                    <a:pt x="798" y="381"/>
                    <a:pt x="890" y="381"/>
                    <a:pt x="890" y="467"/>
                  </a:cubicBezTo>
                  <a:cubicBezTo>
                    <a:pt x="1068" y="559"/>
                    <a:pt x="1068" y="737"/>
                    <a:pt x="890" y="915"/>
                  </a:cubicBezTo>
                  <a:cubicBezTo>
                    <a:pt x="844" y="958"/>
                    <a:pt x="776" y="979"/>
                    <a:pt x="698" y="979"/>
                  </a:cubicBezTo>
                  <a:cubicBezTo>
                    <a:pt x="620" y="979"/>
                    <a:pt x="531" y="958"/>
                    <a:pt x="442" y="915"/>
                  </a:cubicBezTo>
                  <a:cubicBezTo>
                    <a:pt x="356" y="737"/>
                    <a:pt x="356" y="559"/>
                    <a:pt x="442" y="467"/>
                  </a:cubicBezTo>
                  <a:cubicBezTo>
                    <a:pt x="534" y="381"/>
                    <a:pt x="620" y="381"/>
                    <a:pt x="712" y="381"/>
                  </a:cubicBezTo>
                  <a:close/>
                  <a:moveTo>
                    <a:pt x="677" y="0"/>
                  </a:moveTo>
                  <a:cubicBezTo>
                    <a:pt x="509" y="0"/>
                    <a:pt x="353" y="68"/>
                    <a:pt x="264" y="203"/>
                  </a:cubicBezTo>
                  <a:cubicBezTo>
                    <a:pt x="0" y="467"/>
                    <a:pt x="0" y="915"/>
                    <a:pt x="264" y="1179"/>
                  </a:cubicBezTo>
                  <a:cubicBezTo>
                    <a:pt x="356" y="1271"/>
                    <a:pt x="534" y="1357"/>
                    <a:pt x="712" y="1357"/>
                  </a:cubicBezTo>
                  <a:cubicBezTo>
                    <a:pt x="890" y="1357"/>
                    <a:pt x="1068" y="1271"/>
                    <a:pt x="1154" y="1179"/>
                  </a:cubicBezTo>
                  <a:cubicBezTo>
                    <a:pt x="1424" y="915"/>
                    <a:pt x="1424" y="467"/>
                    <a:pt x="1154" y="203"/>
                  </a:cubicBezTo>
                  <a:cubicBezTo>
                    <a:pt x="1022" y="68"/>
                    <a:pt x="844" y="0"/>
                    <a:pt x="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19"/>
            <p:cNvSpPr/>
            <p:nvPr/>
          </p:nvSpPr>
          <p:spPr>
            <a:xfrm flipH="1">
              <a:off x="8183425" y="1289783"/>
              <a:ext cx="144684" cy="145447"/>
            </a:xfrm>
            <a:custGeom>
              <a:avLst/>
              <a:gdLst/>
              <a:ahLst/>
              <a:cxnLst/>
              <a:rect l="l" t="t" r="r" b="b"/>
              <a:pathLst>
                <a:path w="1510" h="1518" extrusionOk="0">
                  <a:moveTo>
                    <a:pt x="798" y="1"/>
                  </a:moveTo>
                  <a:cubicBezTo>
                    <a:pt x="356" y="1"/>
                    <a:pt x="0" y="357"/>
                    <a:pt x="0" y="713"/>
                  </a:cubicBezTo>
                  <a:cubicBezTo>
                    <a:pt x="0" y="1161"/>
                    <a:pt x="356" y="1517"/>
                    <a:pt x="798" y="1517"/>
                  </a:cubicBezTo>
                  <a:cubicBezTo>
                    <a:pt x="1154" y="1517"/>
                    <a:pt x="1510" y="1161"/>
                    <a:pt x="1510" y="713"/>
                  </a:cubicBezTo>
                  <a:cubicBezTo>
                    <a:pt x="1510" y="357"/>
                    <a:pt x="1154" y="1"/>
                    <a:pt x="7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9"/>
            <p:cNvSpPr/>
            <p:nvPr/>
          </p:nvSpPr>
          <p:spPr>
            <a:xfrm flipH="1">
              <a:off x="8413290" y="1520412"/>
              <a:ext cx="136540" cy="136536"/>
            </a:xfrm>
            <a:custGeom>
              <a:avLst/>
              <a:gdLst/>
              <a:ahLst/>
              <a:cxnLst/>
              <a:rect l="l" t="t" r="r" b="b"/>
              <a:pathLst>
                <a:path w="1425" h="1425" extrusionOk="0">
                  <a:moveTo>
                    <a:pt x="713" y="0"/>
                  </a:moveTo>
                  <a:cubicBezTo>
                    <a:pt x="357" y="0"/>
                    <a:pt x="1" y="264"/>
                    <a:pt x="1" y="712"/>
                  </a:cubicBezTo>
                  <a:cubicBezTo>
                    <a:pt x="1" y="1068"/>
                    <a:pt x="357" y="1424"/>
                    <a:pt x="713" y="1424"/>
                  </a:cubicBezTo>
                  <a:cubicBezTo>
                    <a:pt x="1154" y="1424"/>
                    <a:pt x="1425" y="1068"/>
                    <a:pt x="1425" y="712"/>
                  </a:cubicBezTo>
                  <a:cubicBezTo>
                    <a:pt x="1425" y="264"/>
                    <a:pt x="1154" y="0"/>
                    <a:pt x="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9"/>
            <p:cNvSpPr/>
            <p:nvPr/>
          </p:nvSpPr>
          <p:spPr>
            <a:xfrm flipH="1">
              <a:off x="8635010" y="1742130"/>
              <a:ext cx="136540" cy="136536"/>
            </a:xfrm>
            <a:custGeom>
              <a:avLst/>
              <a:gdLst/>
              <a:ahLst/>
              <a:cxnLst/>
              <a:rect l="l" t="t" r="r" b="b"/>
              <a:pathLst>
                <a:path w="1425" h="1425" extrusionOk="0">
                  <a:moveTo>
                    <a:pt x="713" y="0"/>
                  </a:moveTo>
                  <a:cubicBezTo>
                    <a:pt x="264" y="0"/>
                    <a:pt x="1" y="356"/>
                    <a:pt x="1" y="712"/>
                  </a:cubicBezTo>
                  <a:cubicBezTo>
                    <a:pt x="1" y="1154"/>
                    <a:pt x="264" y="1424"/>
                    <a:pt x="713" y="1424"/>
                  </a:cubicBezTo>
                  <a:cubicBezTo>
                    <a:pt x="1069" y="1424"/>
                    <a:pt x="1425" y="1154"/>
                    <a:pt x="1425" y="712"/>
                  </a:cubicBezTo>
                  <a:cubicBezTo>
                    <a:pt x="1425" y="356"/>
                    <a:pt x="1069" y="0"/>
                    <a:pt x="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6" name="Google Shape;356;p19"/>
          <p:cNvSpPr txBox="1">
            <a:spLocks noGrp="1"/>
          </p:cNvSpPr>
          <p:nvPr>
            <p:ph type="title"/>
          </p:nvPr>
        </p:nvSpPr>
        <p:spPr>
          <a:xfrm>
            <a:off x="3213600" y="3458567"/>
            <a:ext cx="5764800" cy="8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133">
                <a:highlight>
                  <a:schemeClr val="accent4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57" name="Google Shape;357;p19"/>
          <p:cNvSpPr txBox="1">
            <a:spLocks noGrp="1"/>
          </p:cNvSpPr>
          <p:nvPr>
            <p:ph type="subTitle" idx="1"/>
          </p:nvPr>
        </p:nvSpPr>
        <p:spPr>
          <a:xfrm>
            <a:off x="4019600" y="4331033"/>
            <a:ext cx="4152800" cy="10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19"/>
          <p:cNvSpPr txBox="1">
            <a:spLocks noGrp="1"/>
          </p:cNvSpPr>
          <p:nvPr>
            <p:ph type="title" idx="2" hasCustomPrompt="1"/>
          </p:nvPr>
        </p:nvSpPr>
        <p:spPr>
          <a:xfrm>
            <a:off x="3995400" y="1615367"/>
            <a:ext cx="4201200" cy="16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933">
                <a:highlight>
                  <a:schemeClr val="lt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547549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5478233" y="3887667"/>
            <a:ext cx="5764800" cy="8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133">
                <a:highlight>
                  <a:schemeClr val="accent4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61" name="Google Shape;361;p20"/>
          <p:cNvSpPr txBox="1">
            <a:spLocks noGrp="1"/>
          </p:cNvSpPr>
          <p:nvPr>
            <p:ph type="subTitle" idx="1"/>
          </p:nvPr>
        </p:nvSpPr>
        <p:spPr>
          <a:xfrm>
            <a:off x="7090233" y="4760133"/>
            <a:ext cx="4152800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20"/>
          <p:cNvSpPr txBox="1">
            <a:spLocks noGrp="1"/>
          </p:cNvSpPr>
          <p:nvPr>
            <p:ph type="title" idx="2" hasCustomPrompt="1"/>
          </p:nvPr>
        </p:nvSpPr>
        <p:spPr>
          <a:xfrm>
            <a:off x="9538300" y="2290000"/>
            <a:ext cx="1704800" cy="13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66">
                <a:highlight>
                  <a:schemeClr val="lt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63" name="Google Shape;363;p20"/>
          <p:cNvSpPr/>
          <p:nvPr/>
        </p:nvSpPr>
        <p:spPr>
          <a:xfrm rot="10800000">
            <a:off x="90035" y="4340315"/>
            <a:ext cx="1960564" cy="2366352"/>
          </a:xfrm>
          <a:custGeom>
            <a:avLst/>
            <a:gdLst/>
            <a:ahLst/>
            <a:cxnLst/>
            <a:rect l="l" t="t" r="r" b="b"/>
            <a:pathLst>
              <a:path w="17089" h="20626" extrusionOk="0">
                <a:moveTo>
                  <a:pt x="16864" y="1"/>
                </a:moveTo>
                <a:cubicBezTo>
                  <a:pt x="16819" y="1"/>
                  <a:pt x="16775" y="24"/>
                  <a:pt x="16732" y="70"/>
                </a:cubicBezTo>
                <a:lnTo>
                  <a:pt x="1069" y="15734"/>
                </a:lnTo>
                <a:cubicBezTo>
                  <a:pt x="1" y="16887"/>
                  <a:pt x="1" y="18667"/>
                  <a:pt x="1069" y="19735"/>
                </a:cubicBezTo>
                <a:cubicBezTo>
                  <a:pt x="1603" y="20269"/>
                  <a:pt x="2315" y="20625"/>
                  <a:pt x="3112" y="20625"/>
                </a:cubicBezTo>
                <a:cubicBezTo>
                  <a:pt x="3824" y="20625"/>
                  <a:pt x="4536" y="20269"/>
                  <a:pt x="5070" y="19735"/>
                </a:cubicBezTo>
                <a:lnTo>
                  <a:pt x="16996" y="7902"/>
                </a:lnTo>
                <a:cubicBezTo>
                  <a:pt x="17088" y="7810"/>
                  <a:pt x="17088" y="7724"/>
                  <a:pt x="16996" y="7632"/>
                </a:cubicBezTo>
                <a:cubicBezTo>
                  <a:pt x="16953" y="7589"/>
                  <a:pt x="16908" y="7567"/>
                  <a:pt x="16864" y="7567"/>
                </a:cubicBezTo>
                <a:cubicBezTo>
                  <a:pt x="16819" y="7567"/>
                  <a:pt x="16775" y="7589"/>
                  <a:pt x="16732" y="7632"/>
                </a:cubicBezTo>
                <a:lnTo>
                  <a:pt x="4892" y="19472"/>
                </a:lnTo>
                <a:cubicBezTo>
                  <a:pt x="4358" y="20006"/>
                  <a:pt x="3738" y="20269"/>
                  <a:pt x="3112" y="20269"/>
                </a:cubicBezTo>
                <a:cubicBezTo>
                  <a:pt x="2400" y="20269"/>
                  <a:pt x="1781" y="20006"/>
                  <a:pt x="1332" y="19472"/>
                </a:cubicBezTo>
                <a:cubicBezTo>
                  <a:pt x="357" y="18582"/>
                  <a:pt x="357" y="16980"/>
                  <a:pt x="1332" y="15997"/>
                </a:cubicBezTo>
                <a:lnTo>
                  <a:pt x="16996" y="334"/>
                </a:lnTo>
                <a:cubicBezTo>
                  <a:pt x="17088" y="248"/>
                  <a:pt x="17088" y="156"/>
                  <a:pt x="16996" y="70"/>
                </a:cubicBezTo>
                <a:cubicBezTo>
                  <a:pt x="16953" y="24"/>
                  <a:pt x="16908" y="1"/>
                  <a:pt x="168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" name="Google Shape;364;p20"/>
          <p:cNvSpPr/>
          <p:nvPr/>
        </p:nvSpPr>
        <p:spPr>
          <a:xfrm rot="10800000">
            <a:off x="906888" y="6065459"/>
            <a:ext cx="551491" cy="551491"/>
          </a:xfrm>
          <a:custGeom>
            <a:avLst/>
            <a:gdLst/>
            <a:ahLst/>
            <a:cxnLst/>
            <a:rect l="l" t="t" r="r" b="b"/>
            <a:pathLst>
              <a:path w="4807" h="4807" extrusionOk="0">
                <a:moveTo>
                  <a:pt x="2400" y="0"/>
                </a:moveTo>
                <a:cubicBezTo>
                  <a:pt x="1068" y="0"/>
                  <a:pt x="0" y="1154"/>
                  <a:pt x="0" y="2400"/>
                </a:cubicBezTo>
                <a:cubicBezTo>
                  <a:pt x="0" y="3738"/>
                  <a:pt x="1068" y="4806"/>
                  <a:pt x="2400" y="4806"/>
                </a:cubicBezTo>
                <a:cubicBezTo>
                  <a:pt x="3738" y="4806"/>
                  <a:pt x="4806" y="3738"/>
                  <a:pt x="4806" y="2400"/>
                </a:cubicBezTo>
                <a:cubicBezTo>
                  <a:pt x="4806" y="2314"/>
                  <a:pt x="4714" y="2222"/>
                  <a:pt x="4628" y="2222"/>
                </a:cubicBezTo>
                <a:cubicBezTo>
                  <a:pt x="4536" y="2222"/>
                  <a:pt x="4450" y="2314"/>
                  <a:pt x="4450" y="2400"/>
                </a:cubicBezTo>
                <a:cubicBezTo>
                  <a:pt x="4450" y="3560"/>
                  <a:pt x="3560" y="4450"/>
                  <a:pt x="2400" y="4450"/>
                </a:cubicBezTo>
                <a:cubicBezTo>
                  <a:pt x="1332" y="4450"/>
                  <a:pt x="356" y="3560"/>
                  <a:pt x="356" y="2400"/>
                </a:cubicBezTo>
                <a:cubicBezTo>
                  <a:pt x="356" y="1332"/>
                  <a:pt x="1332" y="356"/>
                  <a:pt x="2400" y="356"/>
                </a:cubicBezTo>
                <a:cubicBezTo>
                  <a:pt x="2492" y="356"/>
                  <a:pt x="2578" y="356"/>
                  <a:pt x="2578" y="178"/>
                </a:cubicBezTo>
                <a:cubicBezTo>
                  <a:pt x="2578" y="86"/>
                  <a:pt x="2492" y="0"/>
                  <a:pt x="24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20"/>
          <p:cNvSpPr/>
          <p:nvPr/>
        </p:nvSpPr>
        <p:spPr>
          <a:xfrm>
            <a:off x="7594670" y="799263"/>
            <a:ext cx="993313" cy="1256007"/>
          </a:xfrm>
          <a:custGeom>
            <a:avLst/>
            <a:gdLst/>
            <a:ahLst/>
            <a:cxnLst/>
            <a:rect l="l" t="t" r="r" b="b"/>
            <a:pathLst>
              <a:path w="5968" h="7546" extrusionOk="0">
                <a:moveTo>
                  <a:pt x="5743" y="0"/>
                </a:moveTo>
                <a:cubicBezTo>
                  <a:pt x="5698" y="0"/>
                  <a:pt x="5654" y="23"/>
                  <a:pt x="5611" y="70"/>
                </a:cubicBezTo>
                <a:lnTo>
                  <a:pt x="357" y="5317"/>
                </a:lnTo>
                <a:cubicBezTo>
                  <a:pt x="93" y="5495"/>
                  <a:pt x="1" y="5851"/>
                  <a:pt x="1" y="6207"/>
                </a:cubicBezTo>
                <a:cubicBezTo>
                  <a:pt x="1" y="6563"/>
                  <a:pt x="93" y="6919"/>
                  <a:pt x="357" y="7097"/>
                </a:cubicBezTo>
                <a:cubicBezTo>
                  <a:pt x="627" y="7367"/>
                  <a:pt x="983" y="7545"/>
                  <a:pt x="1247" y="7545"/>
                </a:cubicBezTo>
                <a:cubicBezTo>
                  <a:pt x="1603" y="7545"/>
                  <a:pt x="1959" y="7367"/>
                  <a:pt x="2229" y="7097"/>
                </a:cubicBezTo>
                <a:lnTo>
                  <a:pt x="5875" y="3451"/>
                </a:lnTo>
                <a:cubicBezTo>
                  <a:pt x="5967" y="3451"/>
                  <a:pt x="5967" y="3273"/>
                  <a:pt x="5875" y="3273"/>
                </a:cubicBezTo>
                <a:cubicBezTo>
                  <a:pt x="5832" y="3227"/>
                  <a:pt x="5787" y="3204"/>
                  <a:pt x="5743" y="3204"/>
                </a:cubicBezTo>
                <a:cubicBezTo>
                  <a:pt x="5698" y="3204"/>
                  <a:pt x="5654" y="3227"/>
                  <a:pt x="5611" y="3273"/>
                </a:cubicBezTo>
                <a:lnTo>
                  <a:pt x="1959" y="6919"/>
                </a:lnTo>
                <a:cubicBezTo>
                  <a:pt x="1781" y="7097"/>
                  <a:pt x="1537" y="7186"/>
                  <a:pt x="1293" y="7186"/>
                </a:cubicBezTo>
                <a:cubicBezTo>
                  <a:pt x="1049" y="7186"/>
                  <a:pt x="805" y="7097"/>
                  <a:pt x="627" y="6919"/>
                </a:cubicBezTo>
                <a:cubicBezTo>
                  <a:pt x="271" y="6477"/>
                  <a:pt x="271" y="5943"/>
                  <a:pt x="627" y="5495"/>
                </a:cubicBezTo>
                <a:lnTo>
                  <a:pt x="5875" y="333"/>
                </a:lnTo>
                <a:cubicBezTo>
                  <a:pt x="5967" y="248"/>
                  <a:pt x="5967" y="155"/>
                  <a:pt x="5875" y="70"/>
                </a:cubicBezTo>
                <a:cubicBezTo>
                  <a:pt x="5832" y="23"/>
                  <a:pt x="5787" y="0"/>
                  <a:pt x="57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20"/>
          <p:cNvSpPr/>
          <p:nvPr/>
        </p:nvSpPr>
        <p:spPr>
          <a:xfrm>
            <a:off x="5753994" y="1341332"/>
            <a:ext cx="1704724" cy="1687629"/>
          </a:xfrm>
          <a:custGeom>
            <a:avLst/>
            <a:gdLst/>
            <a:ahLst/>
            <a:cxnLst/>
            <a:rect l="l" t="t" r="r" b="b"/>
            <a:pathLst>
              <a:path w="14859" h="14710" extrusionOk="0">
                <a:moveTo>
                  <a:pt x="13926" y="0"/>
                </a:moveTo>
                <a:cubicBezTo>
                  <a:pt x="13727" y="0"/>
                  <a:pt x="13528" y="68"/>
                  <a:pt x="13350" y="203"/>
                </a:cubicBezTo>
                <a:lnTo>
                  <a:pt x="263" y="13282"/>
                </a:lnTo>
                <a:cubicBezTo>
                  <a:pt x="0" y="13638"/>
                  <a:pt x="0" y="14087"/>
                  <a:pt x="263" y="14443"/>
                </a:cubicBezTo>
                <a:cubicBezTo>
                  <a:pt x="441" y="14621"/>
                  <a:pt x="664" y="14710"/>
                  <a:pt x="876" y="14710"/>
                </a:cubicBezTo>
                <a:cubicBezTo>
                  <a:pt x="1088" y="14710"/>
                  <a:pt x="1289" y="14621"/>
                  <a:pt x="1424" y="14443"/>
                </a:cubicBezTo>
                <a:lnTo>
                  <a:pt x="14503" y="1357"/>
                </a:lnTo>
                <a:cubicBezTo>
                  <a:pt x="14859" y="1093"/>
                  <a:pt x="14859" y="559"/>
                  <a:pt x="14503" y="203"/>
                </a:cubicBezTo>
                <a:cubicBezTo>
                  <a:pt x="14325" y="68"/>
                  <a:pt x="14126" y="0"/>
                  <a:pt x="13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20"/>
          <p:cNvSpPr/>
          <p:nvPr/>
        </p:nvSpPr>
        <p:spPr>
          <a:xfrm rot="10800000">
            <a:off x="1458264" y="4656501"/>
            <a:ext cx="265592" cy="245171"/>
          </a:xfrm>
          <a:custGeom>
            <a:avLst/>
            <a:gdLst/>
            <a:ahLst/>
            <a:cxnLst/>
            <a:rect l="l" t="t" r="r" b="b"/>
            <a:pathLst>
              <a:path w="2315" h="2137" extrusionOk="0">
                <a:moveTo>
                  <a:pt x="1154" y="357"/>
                </a:moveTo>
                <a:cubicBezTo>
                  <a:pt x="1332" y="357"/>
                  <a:pt x="1510" y="442"/>
                  <a:pt x="1688" y="620"/>
                </a:cubicBezTo>
                <a:cubicBezTo>
                  <a:pt x="1780" y="713"/>
                  <a:pt x="1866" y="891"/>
                  <a:pt x="1866" y="1069"/>
                </a:cubicBezTo>
                <a:cubicBezTo>
                  <a:pt x="1866" y="1247"/>
                  <a:pt x="1780" y="1425"/>
                  <a:pt x="1688" y="1603"/>
                </a:cubicBezTo>
                <a:cubicBezTo>
                  <a:pt x="1510" y="1688"/>
                  <a:pt x="1332" y="1781"/>
                  <a:pt x="1154" y="1781"/>
                </a:cubicBezTo>
                <a:cubicBezTo>
                  <a:pt x="976" y="1781"/>
                  <a:pt x="798" y="1688"/>
                  <a:pt x="712" y="1603"/>
                </a:cubicBezTo>
                <a:cubicBezTo>
                  <a:pt x="534" y="1425"/>
                  <a:pt x="442" y="1247"/>
                  <a:pt x="442" y="1069"/>
                </a:cubicBezTo>
                <a:cubicBezTo>
                  <a:pt x="442" y="891"/>
                  <a:pt x="534" y="713"/>
                  <a:pt x="712" y="620"/>
                </a:cubicBezTo>
                <a:cubicBezTo>
                  <a:pt x="798" y="442"/>
                  <a:pt x="976" y="357"/>
                  <a:pt x="1154" y="357"/>
                </a:cubicBezTo>
                <a:close/>
                <a:moveTo>
                  <a:pt x="1154" y="1"/>
                </a:moveTo>
                <a:cubicBezTo>
                  <a:pt x="890" y="1"/>
                  <a:pt x="620" y="179"/>
                  <a:pt x="442" y="357"/>
                </a:cubicBezTo>
                <a:cubicBezTo>
                  <a:pt x="0" y="713"/>
                  <a:pt x="0" y="1425"/>
                  <a:pt x="442" y="1781"/>
                </a:cubicBezTo>
                <a:cubicBezTo>
                  <a:pt x="620" y="2044"/>
                  <a:pt x="890" y="2137"/>
                  <a:pt x="1154" y="2137"/>
                </a:cubicBezTo>
                <a:cubicBezTo>
                  <a:pt x="1424" y="2137"/>
                  <a:pt x="1688" y="2044"/>
                  <a:pt x="1958" y="1781"/>
                </a:cubicBezTo>
                <a:cubicBezTo>
                  <a:pt x="2314" y="1425"/>
                  <a:pt x="2314" y="713"/>
                  <a:pt x="1958" y="357"/>
                </a:cubicBezTo>
                <a:cubicBezTo>
                  <a:pt x="1688" y="179"/>
                  <a:pt x="1424" y="1"/>
                  <a:pt x="115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20"/>
          <p:cNvSpPr/>
          <p:nvPr/>
        </p:nvSpPr>
        <p:spPr>
          <a:xfrm rot="10800000">
            <a:off x="1162613" y="4962822"/>
            <a:ext cx="254923" cy="242876"/>
          </a:xfrm>
          <a:custGeom>
            <a:avLst/>
            <a:gdLst/>
            <a:ahLst/>
            <a:cxnLst/>
            <a:rect l="l" t="t" r="r" b="b"/>
            <a:pathLst>
              <a:path w="2222" h="2117" extrusionOk="0">
                <a:moveTo>
                  <a:pt x="1154" y="337"/>
                </a:moveTo>
                <a:cubicBezTo>
                  <a:pt x="1332" y="337"/>
                  <a:pt x="1510" y="422"/>
                  <a:pt x="1688" y="515"/>
                </a:cubicBezTo>
                <a:cubicBezTo>
                  <a:pt x="1780" y="693"/>
                  <a:pt x="1866" y="871"/>
                  <a:pt x="1866" y="1049"/>
                </a:cubicBezTo>
                <a:cubicBezTo>
                  <a:pt x="1866" y="1227"/>
                  <a:pt x="1780" y="1405"/>
                  <a:pt x="1688" y="1583"/>
                </a:cubicBezTo>
                <a:cubicBezTo>
                  <a:pt x="1556" y="1715"/>
                  <a:pt x="1378" y="1780"/>
                  <a:pt x="1200" y="1780"/>
                </a:cubicBezTo>
                <a:cubicBezTo>
                  <a:pt x="1022" y="1780"/>
                  <a:pt x="844" y="1715"/>
                  <a:pt x="712" y="1583"/>
                </a:cubicBezTo>
                <a:cubicBezTo>
                  <a:pt x="534" y="1405"/>
                  <a:pt x="534" y="1227"/>
                  <a:pt x="534" y="1049"/>
                </a:cubicBezTo>
                <a:cubicBezTo>
                  <a:pt x="534" y="871"/>
                  <a:pt x="534" y="693"/>
                  <a:pt x="712" y="515"/>
                </a:cubicBezTo>
                <a:cubicBezTo>
                  <a:pt x="798" y="422"/>
                  <a:pt x="976" y="337"/>
                  <a:pt x="1154" y="337"/>
                </a:cubicBezTo>
                <a:close/>
                <a:moveTo>
                  <a:pt x="1200" y="0"/>
                </a:moveTo>
                <a:cubicBezTo>
                  <a:pt x="933" y="0"/>
                  <a:pt x="666" y="113"/>
                  <a:pt x="442" y="337"/>
                </a:cubicBezTo>
                <a:cubicBezTo>
                  <a:pt x="0" y="693"/>
                  <a:pt x="0" y="1405"/>
                  <a:pt x="442" y="1761"/>
                </a:cubicBezTo>
                <a:cubicBezTo>
                  <a:pt x="620" y="2024"/>
                  <a:pt x="890" y="2117"/>
                  <a:pt x="1154" y="2117"/>
                </a:cubicBezTo>
                <a:cubicBezTo>
                  <a:pt x="1424" y="2117"/>
                  <a:pt x="1688" y="2024"/>
                  <a:pt x="1958" y="1761"/>
                </a:cubicBezTo>
                <a:cubicBezTo>
                  <a:pt x="2136" y="1583"/>
                  <a:pt x="2222" y="1312"/>
                  <a:pt x="2222" y="1049"/>
                </a:cubicBezTo>
                <a:cubicBezTo>
                  <a:pt x="2222" y="778"/>
                  <a:pt x="2136" y="515"/>
                  <a:pt x="1958" y="337"/>
                </a:cubicBezTo>
                <a:cubicBezTo>
                  <a:pt x="1734" y="113"/>
                  <a:pt x="1467" y="0"/>
                  <a:pt x="12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20"/>
          <p:cNvSpPr/>
          <p:nvPr/>
        </p:nvSpPr>
        <p:spPr>
          <a:xfrm rot="10800000">
            <a:off x="845624" y="5269142"/>
            <a:ext cx="255840" cy="242876"/>
          </a:xfrm>
          <a:custGeom>
            <a:avLst/>
            <a:gdLst/>
            <a:ahLst/>
            <a:cxnLst/>
            <a:rect l="l" t="t" r="r" b="b"/>
            <a:pathLst>
              <a:path w="2230" h="2117" extrusionOk="0">
                <a:moveTo>
                  <a:pt x="1161" y="337"/>
                </a:moveTo>
                <a:cubicBezTo>
                  <a:pt x="1339" y="337"/>
                  <a:pt x="1517" y="422"/>
                  <a:pt x="1603" y="515"/>
                </a:cubicBezTo>
                <a:cubicBezTo>
                  <a:pt x="1873" y="778"/>
                  <a:pt x="1873" y="1227"/>
                  <a:pt x="1603" y="1490"/>
                </a:cubicBezTo>
                <a:cubicBezTo>
                  <a:pt x="1517" y="1668"/>
                  <a:pt x="1339" y="1761"/>
                  <a:pt x="1161" y="1761"/>
                </a:cubicBezTo>
                <a:cubicBezTo>
                  <a:pt x="891" y="1761"/>
                  <a:pt x="713" y="1668"/>
                  <a:pt x="627" y="1490"/>
                </a:cubicBezTo>
                <a:cubicBezTo>
                  <a:pt x="357" y="1227"/>
                  <a:pt x="357" y="778"/>
                  <a:pt x="627" y="515"/>
                </a:cubicBezTo>
                <a:cubicBezTo>
                  <a:pt x="713" y="422"/>
                  <a:pt x="891" y="337"/>
                  <a:pt x="1161" y="337"/>
                </a:cubicBezTo>
                <a:close/>
                <a:moveTo>
                  <a:pt x="1115" y="1"/>
                </a:moveTo>
                <a:cubicBezTo>
                  <a:pt x="848" y="1"/>
                  <a:pt x="581" y="113"/>
                  <a:pt x="357" y="337"/>
                </a:cubicBezTo>
                <a:cubicBezTo>
                  <a:pt x="1" y="693"/>
                  <a:pt x="1" y="1405"/>
                  <a:pt x="357" y="1761"/>
                </a:cubicBezTo>
                <a:cubicBezTo>
                  <a:pt x="535" y="2024"/>
                  <a:pt x="805" y="2117"/>
                  <a:pt x="1161" y="2117"/>
                </a:cubicBezTo>
                <a:cubicBezTo>
                  <a:pt x="1425" y="2117"/>
                  <a:pt x="1695" y="2024"/>
                  <a:pt x="1873" y="1761"/>
                </a:cubicBezTo>
                <a:cubicBezTo>
                  <a:pt x="2229" y="1405"/>
                  <a:pt x="2229" y="693"/>
                  <a:pt x="1873" y="337"/>
                </a:cubicBezTo>
                <a:cubicBezTo>
                  <a:pt x="1649" y="113"/>
                  <a:pt x="1382" y="1"/>
                  <a:pt x="11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20"/>
          <p:cNvSpPr/>
          <p:nvPr/>
        </p:nvSpPr>
        <p:spPr>
          <a:xfrm rot="10800000">
            <a:off x="529552" y="5575461"/>
            <a:ext cx="265592" cy="245515"/>
          </a:xfrm>
          <a:custGeom>
            <a:avLst/>
            <a:gdLst/>
            <a:ahLst/>
            <a:cxnLst/>
            <a:rect l="l" t="t" r="r" b="b"/>
            <a:pathLst>
              <a:path w="2315" h="2140" extrusionOk="0">
                <a:moveTo>
                  <a:pt x="1161" y="360"/>
                </a:moveTo>
                <a:cubicBezTo>
                  <a:pt x="1339" y="360"/>
                  <a:pt x="1517" y="445"/>
                  <a:pt x="1603" y="538"/>
                </a:cubicBezTo>
                <a:cubicBezTo>
                  <a:pt x="1873" y="801"/>
                  <a:pt x="1873" y="1250"/>
                  <a:pt x="1603" y="1513"/>
                </a:cubicBezTo>
                <a:cubicBezTo>
                  <a:pt x="1517" y="1691"/>
                  <a:pt x="1339" y="1784"/>
                  <a:pt x="1161" y="1784"/>
                </a:cubicBezTo>
                <a:cubicBezTo>
                  <a:pt x="983" y="1784"/>
                  <a:pt x="805" y="1691"/>
                  <a:pt x="627" y="1513"/>
                </a:cubicBezTo>
                <a:cubicBezTo>
                  <a:pt x="535" y="1428"/>
                  <a:pt x="449" y="1250"/>
                  <a:pt x="449" y="1072"/>
                </a:cubicBezTo>
                <a:cubicBezTo>
                  <a:pt x="449" y="894"/>
                  <a:pt x="535" y="716"/>
                  <a:pt x="627" y="538"/>
                </a:cubicBezTo>
                <a:cubicBezTo>
                  <a:pt x="805" y="445"/>
                  <a:pt x="983" y="360"/>
                  <a:pt x="1161" y="360"/>
                </a:cubicBezTo>
                <a:close/>
                <a:moveTo>
                  <a:pt x="1115" y="1"/>
                </a:moveTo>
                <a:cubicBezTo>
                  <a:pt x="848" y="1"/>
                  <a:pt x="581" y="90"/>
                  <a:pt x="357" y="268"/>
                </a:cubicBezTo>
                <a:cubicBezTo>
                  <a:pt x="1" y="716"/>
                  <a:pt x="1" y="1428"/>
                  <a:pt x="357" y="1784"/>
                </a:cubicBezTo>
                <a:cubicBezTo>
                  <a:pt x="535" y="1962"/>
                  <a:pt x="805" y="2140"/>
                  <a:pt x="1161" y="2140"/>
                </a:cubicBezTo>
                <a:cubicBezTo>
                  <a:pt x="1425" y="2140"/>
                  <a:pt x="1695" y="1962"/>
                  <a:pt x="1873" y="1784"/>
                </a:cubicBezTo>
                <a:cubicBezTo>
                  <a:pt x="2315" y="1428"/>
                  <a:pt x="2315" y="716"/>
                  <a:pt x="1873" y="268"/>
                </a:cubicBezTo>
                <a:cubicBezTo>
                  <a:pt x="1649" y="90"/>
                  <a:pt x="1382" y="1"/>
                  <a:pt x="11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" name="Google Shape;371;p20"/>
          <p:cNvSpPr/>
          <p:nvPr/>
        </p:nvSpPr>
        <p:spPr>
          <a:xfrm>
            <a:off x="7438180" y="363975"/>
            <a:ext cx="367699" cy="367699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3" y="0"/>
                </a:moveTo>
                <a:cubicBezTo>
                  <a:pt x="806" y="0"/>
                  <a:pt x="1" y="712"/>
                  <a:pt x="1" y="1602"/>
                </a:cubicBezTo>
                <a:cubicBezTo>
                  <a:pt x="1" y="2492"/>
                  <a:pt x="806" y="3204"/>
                  <a:pt x="1603" y="3204"/>
                </a:cubicBezTo>
                <a:cubicBezTo>
                  <a:pt x="2493" y="3204"/>
                  <a:pt x="3205" y="2492"/>
                  <a:pt x="3205" y="1602"/>
                </a:cubicBezTo>
                <a:cubicBezTo>
                  <a:pt x="3205" y="712"/>
                  <a:pt x="2493" y="0"/>
                  <a:pt x="16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" name="Google Shape;372;p20"/>
          <p:cNvSpPr/>
          <p:nvPr/>
        </p:nvSpPr>
        <p:spPr>
          <a:xfrm>
            <a:off x="7846608" y="149092"/>
            <a:ext cx="174155" cy="174155"/>
          </a:xfrm>
          <a:custGeom>
            <a:avLst/>
            <a:gdLst/>
            <a:ahLst/>
            <a:cxnLst/>
            <a:rect l="l" t="t" r="r" b="b"/>
            <a:pathLst>
              <a:path w="1518" h="1518" extrusionOk="0">
                <a:moveTo>
                  <a:pt x="805" y="1"/>
                </a:moveTo>
                <a:cubicBezTo>
                  <a:pt x="357" y="1"/>
                  <a:pt x="1" y="357"/>
                  <a:pt x="1" y="713"/>
                </a:cubicBezTo>
                <a:cubicBezTo>
                  <a:pt x="1" y="1161"/>
                  <a:pt x="357" y="1517"/>
                  <a:pt x="805" y="1517"/>
                </a:cubicBezTo>
                <a:cubicBezTo>
                  <a:pt x="1161" y="1517"/>
                  <a:pt x="1517" y="1161"/>
                  <a:pt x="1517" y="713"/>
                </a:cubicBezTo>
                <a:cubicBezTo>
                  <a:pt x="1517" y="357"/>
                  <a:pt x="1161" y="1"/>
                  <a:pt x="8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93009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 txBox="1">
            <a:spLocks noGrp="1"/>
          </p:cNvSpPr>
          <p:nvPr>
            <p:ph type="title"/>
          </p:nvPr>
        </p:nvSpPr>
        <p:spPr>
          <a:xfrm>
            <a:off x="946733" y="4047700"/>
            <a:ext cx="5149200" cy="8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133">
                <a:highlight>
                  <a:schemeClr val="accent4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75" name="Google Shape;375;p21"/>
          <p:cNvSpPr txBox="1">
            <a:spLocks noGrp="1"/>
          </p:cNvSpPr>
          <p:nvPr>
            <p:ph type="subTitle" idx="1"/>
          </p:nvPr>
        </p:nvSpPr>
        <p:spPr>
          <a:xfrm>
            <a:off x="946733" y="4976995"/>
            <a:ext cx="4152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21"/>
          <p:cNvSpPr txBox="1">
            <a:spLocks noGrp="1"/>
          </p:cNvSpPr>
          <p:nvPr>
            <p:ph type="title" idx="2" hasCustomPrompt="1"/>
          </p:nvPr>
        </p:nvSpPr>
        <p:spPr>
          <a:xfrm>
            <a:off x="946733" y="2647168"/>
            <a:ext cx="1704800" cy="12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800">
                <a:highlight>
                  <a:schemeClr val="lt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77" name="Google Shape;377;p21"/>
          <p:cNvSpPr/>
          <p:nvPr/>
        </p:nvSpPr>
        <p:spPr>
          <a:xfrm>
            <a:off x="6562567" y="0"/>
            <a:ext cx="2286000" cy="39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8" name="Google Shape;378;p21"/>
          <p:cNvSpPr/>
          <p:nvPr/>
        </p:nvSpPr>
        <p:spPr>
          <a:xfrm>
            <a:off x="8848733" y="3995600"/>
            <a:ext cx="3343600" cy="28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9" name="Google Shape;379;p21"/>
          <p:cNvSpPr/>
          <p:nvPr/>
        </p:nvSpPr>
        <p:spPr>
          <a:xfrm>
            <a:off x="5089953" y="169027"/>
            <a:ext cx="172147" cy="172147"/>
          </a:xfrm>
          <a:custGeom>
            <a:avLst/>
            <a:gdLst/>
            <a:ahLst/>
            <a:cxnLst/>
            <a:rect l="l" t="t" r="r" b="b"/>
            <a:pathLst>
              <a:path w="1518" h="1518" extrusionOk="0">
                <a:moveTo>
                  <a:pt x="713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161"/>
                  <a:pt x="357" y="1517"/>
                  <a:pt x="713" y="1517"/>
                </a:cubicBezTo>
                <a:cubicBezTo>
                  <a:pt x="1161" y="1517"/>
                  <a:pt x="1517" y="1161"/>
                  <a:pt x="1517" y="805"/>
                </a:cubicBezTo>
                <a:cubicBezTo>
                  <a:pt x="1517" y="357"/>
                  <a:pt x="1161" y="1"/>
                  <a:pt x="7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0" name="Google Shape;380;p21"/>
          <p:cNvSpPr/>
          <p:nvPr/>
        </p:nvSpPr>
        <p:spPr>
          <a:xfrm>
            <a:off x="4827537" y="441988"/>
            <a:ext cx="161600" cy="161600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3" y="0"/>
                </a:moveTo>
                <a:cubicBezTo>
                  <a:pt x="357" y="0"/>
                  <a:pt x="1" y="264"/>
                  <a:pt x="1" y="712"/>
                </a:cubicBezTo>
                <a:cubicBezTo>
                  <a:pt x="1" y="1154"/>
                  <a:pt x="357" y="1424"/>
                  <a:pt x="713" y="1424"/>
                </a:cubicBezTo>
                <a:cubicBezTo>
                  <a:pt x="1161" y="1424"/>
                  <a:pt x="1425" y="1154"/>
                  <a:pt x="1425" y="712"/>
                </a:cubicBezTo>
                <a:cubicBezTo>
                  <a:pt x="1425" y="264"/>
                  <a:pt x="1161" y="0"/>
                  <a:pt x="7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1" name="Google Shape;381;p21"/>
          <p:cNvSpPr/>
          <p:nvPr/>
        </p:nvSpPr>
        <p:spPr>
          <a:xfrm>
            <a:off x="4555483" y="704405"/>
            <a:ext cx="171239" cy="171239"/>
          </a:xfrm>
          <a:custGeom>
            <a:avLst/>
            <a:gdLst/>
            <a:ahLst/>
            <a:cxnLst/>
            <a:rect l="l" t="t" r="r" b="b"/>
            <a:pathLst>
              <a:path w="1510" h="1510" extrusionOk="0">
                <a:moveTo>
                  <a:pt x="798" y="0"/>
                </a:moveTo>
                <a:cubicBezTo>
                  <a:pt x="356" y="0"/>
                  <a:pt x="0" y="356"/>
                  <a:pt x="0" y="712"/>
                </a:cubicBezTo>
                <a:cubicBezTo>
                  <a:pt x="0" y="1154"/>
                  <a:pt x="356" y="1510"/>
                  <a:pt x="798" y="1510"/>
                </a:cubicBezTo>
                <a:cubicBezTo>
                  <a:pt x="1154" y="1510"/>
                  <a:pt x="1510" y="1154"/>
                  <a:pt x="1510" y="712"/>
                </a:cubicBezTo>
                <a:cubicBezTo>
                  <a:pt x="1510" y="356"/>
                  <a:pt x="1154" y="0"/>
                  <a:pt x="7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2" name="Google Shape;382;p21"/>
          <p:cNvSpPr/>
          <p:nvPr/>
        </p:nvSpPr>
        <p:spPr>
          <a:xfrm>
            <a:off x="4171954" y="706786"/>
            <a:ext cx="1473676" cy="1471181"/>
          </a:xfrm>
          <a:custGeom>
            <a:avLst/>
            <a:gdLst/>
            <a:ahLst/>
            <a:cxnLst/>
            <a:rect l="l" t="t" r="r" b="b"/>
            <a:pathLst>
              <a:path w="12995" h="12973" extrusionOk="0">
                <a:moveTo>
                  <a:pt x="12770" y="1"/>
                </a:moveTo>
                <a:cubicBezTo>
                  <a:pt x="12725" y="1"/>
                  <a:pt x="12681" y="22"/>
                  <a:pt x="12638" y="65"/>
                </a:cubicBezTo>
                <a:lnTo>
                  <a:pt x="86" y="12702"/>
                </a:lnTo>
                <a:cubicBezTo>
                  <a:pt x="1" y="12702"/>
                  <a:pt x="1" y="12880"/>
                  <a:pt x="86" y="12880"/>
                </a:cubicBezTo>
                <a:cubicBezTo>
                  <a:pt x="86" y="12973"/>
                  <a:pt x="179" y="12973"/>
                  <a:pt x="179" y="12973"/>
                </a:cubicBezTo>
                <a:cubicBezTo>
                  <a:pt x="264" y="12973"/>
                  <a:pt x="264" y="12973"/>
                  <a:pt x="357" y="12880"/>
                </a:cubicBezTo>
                <a:lnTo>
                  <a:pt x="12902" y="335"/>
                </a:lnTo>
                <a:cubicBezTo>
                  <a:pt x="12994" y="243"/>
                  <a:pt x="12994" y="157"/>
                  <a:pt x="12902" y="65"/>
                </a:cubicBezTo>
                <a:cubicBezTo>
                  <a:pt x="12859" y="22"/>
                  <a:pt x="12814" y="1"/>
                  <a:pt x="127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3" name="Google Shape;383;p21"/>
          <p:cNvSpPr/>
          <p:nvPr/>
        </p:nvSpPr>
        <p:spPr>
          <a:xfrm>
            <a:off x="4888095" y="212007"/>
            <a:ext cx="1473676" cy="1461316"/>
          </a:xfrm>
          <a:custGeom>
            <a:avLst/>
            <a:gdLst/>
            <a:ahLst/>
            <a:cxnLst/>
            <a:rect l="l" t="t" r="r" b="b"/>
            <a:pathLst>
              <a:path w="12995" h="12886" extrusionOk="0">
                <a:moveTo>
                  <a:pt x="12774" y="1"/>
                </a:moveTo>
                <a:cubicBezTo>
                  <a:pt x="12729" y="1"/>
                  <a:pt x="12685" y="24"/>
                  <a:pt x="12638" y="70"/>
                </a:cubicBezTo>
                <a:lnTo>
                  <a:pt x="93" y="12615"/>
                </a:lnTo>
                <a:cubicBezTo>
                  <a:pt x="1" y="12708"/>
                  <a:pt x="1" y="12793"/>
                  <a:pt x="93" y="12886"/>
                </a:cubicBezTo>
                <a:lnTo>
                  <a:pt x="271" y="12886"/>
                </a:lnTo>
                <a:lnTo>
                  <a:pt x="12909" y="248"/>
                </a:lnTo>
                <a:cubicBezTo>
                  <a:pt x="12994" y="248"/>
                  <a:pt x="12994" y="70"/>
                  <a:pt x="12909" y="70"/>
                </a:cubicBezTo>
                <a:cubicBezTo>
                  <a:pt x="12863" y="24"/>
                  <a:pt x="12818" y="1"/>
                  <a:pt x="127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197230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2"/>
          <p:cNvSpPr txBox="1">
            <a:spLocks noGrp="1"/>
          </p:cNvSpPr>
          <p:nvPr>
            <p:ph type="title"/>
          </p:nvPr>
        </p:nvSpPr>
        <p:spPr>
          <a:xfrm>
            <a:off x="946733" y="4380667"/>
            <a:ext cx="5869600" cy="17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5067">
                <a:highlight>
                  <a:schemeClr val="accent4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386" name="Google Shape;386;p22"/>
          <p:cNvSpPr/>
          <p:nvPr/>
        </p:nvSpPr>
        <p:spPr>
          <a:xfrm>
            <a:off x="402200" y="-478745"/>
            <a:ext cx="2243851" cy="2072388"/>
          </a:xfrm>
          <a:custGeom>
            <a:avLst/>
            <a:gdLst/>
            <a:ahLst/>
            <a:cxnLst/>
            <a:rect l="l" t="t" r="r" b="b"/>
            <a:pathLst>
              <a:path w="20114" h="18577" extrusionOk="0">
                <a:moveTo>
                  <a:pt x="19890" y="1"/>
                </a:moveTo>
                <a:cubicBezTo>
                  <a:pt x="19845" y="1"/>
                  <a:pt x="19801" y="22"/>
                  <a:pt x="19758" y="65"/>
                </a:cubicBezTo>
                <a:lnTo>
                  <a:pt x="1958" y="17864"/>
                </a:lnTo>
                <a:cubicBezTo>
                  <a:pt x="1780" y="18089"/>
                  <a:pt x="1535" y="18201"/>
                  <a:pt x="1289" y="18201"/>
                </a:cubicBezTo>
                <a:cubicBezTo>
                  <a:pt x="1044" y="18201"/>
                  <a:pt x="798" y="18089"/>
                  <a:pt x="620" y="17864"/>
                </a:cubicBezTo>
                <a:cubicBezTo>
                  <a:pt x="264" y="17508"/>
                  <a:pt x="264" y="16974"/>
                  <a:pt x="620" y="16533"/>
                </a:cubicBezTo>
                <a:lnTo>
                  <a:pt x="7832" y="9321"/>
                </a:lnTo>
                <a:cubicBezTo>
                  <a:pt x="7918" y="9321"/>
                  <a:pt x="7918" y="9143"/>
                  <a:pt x="7832" y="9143"/>
                </a:cubicBezTo>
                <a:cubicBezTo>
                  <a:pt x="7786" y="9100"/>
                  <a:pt x="7741" y="9078"/>
                  <a:pt x="7697" y="9078"/>
                </a:cubicBezTo>
                <a:cubicBezTo>
                  <a:pt x="7652" y="9078"/>
                  <a:pt x="7608" y="9100"/>
                  <a:pt x="7562" y="9143"/>
                </a:cubicBezTo>
                <a:lnTo>
                  <a:pt x="356" y="16355"/>
                </a:lnTo>
                <a:cubicBezTo>
                  <a:pt x="86" y="16533"/>
                  <a:pt x="0" y="16889"/>
                  <a:pt x="0" y="17245"/>
                </a:cubicBezTo>
                <a:cubicBezTo>
                  <a:pt x="0" y="17601"/>
                  <a:pt x="86" y="17957"/>
                  <a:pt x="356" y="18135"/>
                </a:cubicBezTo>
                <a:cubicBezTo>
                  <a:pt x="620" y="18398"/>
                  <a:pt x="976" y="18576"/>
                  <a:pt x="1332" y="18576"/>
                </a:cubicBezTo>
                <a:cubicBezTo>
                  <a:pt x="1602" y="18576"/>
                  <a:pt x="1958" y="18398"/>
                  <a:pt x="2222" y="18135"/>
                </a:cubicBezTo>
                <a:lnTo>
                  <a:pt x="20021" y="335"/>
                </a:lnTo>
                <a:cubicBezTo>
                  <a:pt x="20114" y="243"/>
                  <a:pt x="20114" y="157"/>
                  <a:pt x="20021" y="65"/>
                </a:cubicBezTo>
                <a:cubicBezTo>
                  <a:pt x="19979" y="22"/>
                  <a:pt x="19934" y="1"/>
                  <a:pt x="198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7" name="Google Shape;387;p22"/>
          <p:cNvSpPr/>
          <p:nvPr/>
        </p:nvSpPr>
        <p:spPr>
          <a:xfrm>
            <a:off x="1742888" y="158011"/>
            <a:ext cx="903163" cy="903163"/>
          </a:xfrm>
          <a:custGeom>
            <a:avLst/>
            <a:gdLst/>
            <a:ahLst/>
            <a:cxnLst/>
            <a:rect l="l" t="t" r="r" b="b"/>
            <a:pathLst>
              <a:path w="8096" h="8096" extrusionOk="0">
                <a:moveTo>
                  <a:pt x="7476" y="0"/>
                </a:moveTo>
                <a:cubicBezTo>
                  <a:pt x="7383" y="0"/>
                  <a:pt x="7205" y="85"/>
                  <a:pt x="7120" y="178"/>
                </a:cubicBezTo>
                <a:cubicBezTo>
                  <a:pt x="7027" y="263"/>
                  <a:pt x="7027" y="356"/>
                  <a:pt x="7120" y="441"/>
                </a:cubicBezTo>
                <a:cubicBezTo>
                  <a:pt x="7120" y="488"/>
                  <a:pt x="7164" y="511"/>
                  <a:pt x="7209" y="511"/>
                </a:cubicBezTo>
                <a:cubicBezTo>
                  <a:pt x="7253" y="511"/>
                  <a:pt x="7298" y="488"/>
                  <a:pt x="7298" y="441"/>
                </a:cubicBezTo>
                <a:cubicBezTo>
                  <a:pt x="7341" y="399"/>
                  <a:pt x="7407" y="377"/>
                  <a:pt x="7473" y="377"/>
                </a:cubicBezTo>
                <a:cubicBezTo>
                  <a:pt x="7540" y="377"/>
                  <a:pt x="7608" y="399"/>
                  <a:pt x="7654" y="441"/>
                </a:cubicBezTo>
                <a:cubicBezTo>
                  <a:pt x="7739" y="441"/>
                  <a:pt x="7739" y="534"/>
                  <a:pt x="7739" y="619"/>
                </a:cubicBezTo>
                <a:cubicBezTo>
                  <a:pt x="7739" y="712"/>
                  <a:pt x="7739" y="712"/>
                  <a:pt x="7654" y="797"/>
                </a:cubicBezTo>
                <a:lnTo>
                  <a:pt x="798" y="7654"/>
                </a:lnTo>
                <a:cubicBezTo>
                  <a:pt x="755" y="7697"/>
                  <a:pt x="710" y="7718"/>
                  <a:pt x="654" y="7718"/>
                </a:cubicBezTo>
                <a:cubicBezTo>
                  <a:pt x="598" y="7718"/>
                  <a:pt x="531" y="7697"/>
                  <a:pt x="442" y="7654"/>
                </a:cubicBezTo>
                <a:cubicBezTo>
                  <a:pt x="356" y="7561"/>
                  <a:pt x="356" y="7383"/>
                  <a:pt x="442" y="7298"/>
                </a:cubicBezTo>
                <a:lnTo>
                  <a:pt x="3026" y="4806"/>
                </a:lnTo>
                <a:lnTo>
                  <a:pt x="3026" y="4535"/>
                </a:lnTo>
                <a:cubicBezTo>
                  <a:pt x="2980" y="4493"/>
                  <a:pt x="2935" y="4471"/>
                  <a:pt x="2891" y="4471"/>
                </a:cubicBezTo>
                <a:cubicBezTo>
                  <a:pt x="2846" y="4471"/>
                  <a:pt x="2802" y="4493"/>
                  <a:pt x="2756" y="4535"/>
                </a:cubicBezTo>
                <a:lnTo>
                  <a:pt x="264" y="7027"/>
                </a:lnTo>
                <a:cubicBezTo>
                  <a:pt x="0" y="7298"/>
                  <a:pt x="0" y="7654"/>
                  <a:pt x="264" y="7917"/>
                </a:cubicBezTo>
                <a:cubicBezTo>
                  <a:pt x="356" y="8010"/>
                  <a:pt x="534" y="8095"/>
                  <a:pt x="620" y="8095"/>
                </a:cubicBezTo>
                <a:cubicBezTo>
                  <a:pt x="798" y="8095"/>
                  <a:pt x="976" y="8010"/>
                  <a:pt x="1068" y="7917"/>
                </a:cubicBezTo>
                <a:lnTo>
                  <a:pt x="7917" y="1068"/>
                </a:lnTo>
                <a:cubicBezTo>
                  <a:pt x="8095" y="890"/>
                  <a:pt x="8095" y="797"/>
                  <a:pt x="8095" y="619"/>
                </a:cubicBezTo>
                <a:cubicBezTo>
                  <a:pt x="8095" y="441"/>
                  <a:pt x="8095" y="263"/>
                  <a:pt x="7917" y="178"/>
                </a:cubicBezTo>
                <a:cubicBezTo>
                  <a:pt x="7832" y="85"/>
                  <a:pt x="7654" y="0"/>
                  <a:pt x="74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8" name="Google Shape;388;p22"/>
          <p:cNvSpPr/>
          <p:nvPr/>
        </p:nvSpPr>
        <p:spPr>
          <a:xfrm>
            <a:off x="2554921" y="1892439"/>
            <a:ext cx="357539" cy="357539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3" y="356"/>
                </a:moveTo>
                <a:cubicBezTo>
                  <a:pt x="2315" y="356"/>
                  <a:pt x="2848" y="976"/>
                  <a:pt x="2848" y="1602"/>
                </a:cubicBezTo>
                <a:cubicBezTo>
                  <a:pt x="2848" y="2314"/>
                  <a:pt x="2315" y="2848"/>
                  <a:pt x="1603" y="2848"/>
                </a:cubicBezTo>
                <a:cubicBezTo>
                  <a:pt x="983" y="2848"/>
                  <a:pt x="357" y="2314"/>
                  <a:pt x="357" y="1602"/>
                </a:cubicBezTo>
                <a:cubicBezTo>
                  <a:pt x="357" y="976"/>
                  <a:pt x="983" y="356"/>
                  <a:pt x="1603" y="356"/>
                </a:cubicBezTo>
                <a:close/>
                <a:moveTo>
                  <a:pt x="1603" y="0"/>
                </a:moveTo>
                <a:cubicBezTo>
                  <a:pt x="713" y="0"/>
                  <a:pt x="1" y="798"/>
                  <a:pt x="1" y="1602"/>
                </a:cubicBezTo>
                <a:cubicBezTo>
                  <a:pt x="1" y="2492"/>
                  <a:pt x="713" y="3204"/>
                  <a:pt x="1603" y="3204"/>
                </a:cubicBezTo>
                <a:cubicBezTo>
                  <a:pt x="2493" y="3204"/>
                  <a:pt x="3204" y="2492"/>
                  <a:pt x="3204" y="1602"/>
                </a:cubicBezTo>
                <a:cubicBezTo>
                  <a:pt x="3204" y="798"/>
                  <a:pt x="2493" y="0"/>
                  <a:pt x="16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9" name="Google Shape;389;p22"/>
          <p:cNvSpPr/>
          <p:nvPr/>
        </p:nvSpPr>
        <p:spPr>
          <a:xfrm>
            <a:off x="4005817" y="1792191"/>
            <a:ext cx="169232" cy="158968"/>
          </a:xfrm>
          <a:custGeom>
            <a:avLst/>
            <a:gdLst/>
            <a:ahLst/>
            <a:cxnLst/>
            <a:rect l="l" t="t" r="r" b="b"/>
            <a:pathLst>
              <a:path w="1517" h="1425" extrusionOk="0">
                <a:moveTo>
                  <a:pt x="712" y="1"/>
                </a:moveTo>
                <a:cubicBezTo>
                  <a:pt x="356" y="1"/>
                  <a:pt x="0" y="356"/>
                  <a:pt x="0" y="712"/>
                </a:cubicBezTo>
                <a:cubicBezTo>
                  <a:pt x="0" y="1154"/>
                  <a:pt x="356" y="1424"/>
                  <a:pt x="712" y="1424"/>
                </a:cubicBezTo>
                <a:cubicBezTo>
                  <a:pt x="1161" y="1424"/>
                  <a:pt x="1517" y="1154"/>
                  <a:pt x="1517" y="712"/>
                </a:cubicBezTo>
                <a:cubicBezTo>
                  <a:pt x="1517" y="356"/>
                  <a:pt x="1161" y="1"/>
                  <a:pt x="7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0" name="Google Shape;390;p22"/>
          <p:cNvSpPr/>
          <p:nvPr/>
        </p:nvSpPr>
        <p:spPr>
          <a:xfrm>
            <a:off x="3747675" y="2050333"/>
            <a:ext cx="158968" cy="168451"/>
          </a:xfrm>
          <a:custGeom>
            <a:avLst/>
            <a:gdLst/>
            <a:ahLst/>
            <a:cxnLst/>
            <a:rect l="l" t="t" r="r" b="b"/>
            <a:pathLst>
              <a:path w="1425" h="1510" extrusionOk="0">
                <a:moveTo>
                  <a:pt x="712" y="0"/>
                </a:moveTo>
                <a:cubicBezTo>
                  <a:pt x="271" y="0"/>
                  <a:pt x="0" y="356"/>
                  <a:pt x="0" y="712"/>
                </a:cubicBezTo>
                <a:cubicBezTo>
                  <a:pt x="0" y="1154"/>
                  <a:pt x="271" y="1510"/>
                  <a:pt x="712" y="1510"/>
                </a:cubicBezTo>
                <a:cubicBezTo>
                  <a:pt x="1068" y="1510"/>
                  <a:pt x="1424" y="1154"/>
                  <a:pt x="1424" y="712"/>
                </a:cubicBezTo>
                <a:cubicBezTo>
                  <a:pt x="1424" y="356"/>
                  <a:pt x="1068" y="0"/>
                  <a:pt x="7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1" name="Google Shape;391;p22"/>
          <p:cNvSpPr/>
          <p:nvPr/>
        </p:nvSpPr>
        <p:spPr>
          <a:xfrm>
            <a:off x="1940681" y="2747673"/>
            <a:ext cx="1449679" cy="1447224"/>
          </a:xfrm>
          <a:custGeom>
            <a:avLst/>
            <a:gdLst/>
            <a:ahLst/>
            <a:cxnLst/>
            <a:rect l="l" t="t" r="r" b="b"/>
            <a:pathLst>
              <a:path w="12995" h="12973" extrusionOk="0">
                <a:moveTo>
                  <a:pt x="12774" y="1"/>
                </a:moveTo>
                <a:cubicBezTo>
                  <a:pt x="12729" y="1"/>
                  <a:pt x="12685" y="22"/>
                  <a:pt x="12638" y="65"/>
                </a:cubicBezTo>
                <a:lnTo>
                  <a:pt x="93" y="12617"/>
                </a:lnTo>
                <a:cubicBezTo>
                  <a:pt x="1" y="12702"/>
                  <a:pt x="1" y="12795"/>
                  <a:pt x="93" y="12880"/>
                </a:cubicBezTo>
                <a:cubicBezTo>
                  <a:pt x="93" y="12880"/>
                  <a:pt x="93" y="12973"/>
                  <a:pt x="179" y="12973"/>
                </a:cubicBezTo>
                <a:lnTo>
                  <a:pt x="271" y="12880"/>
                </a:lnTo>
                <a:lnTo>
                  <a:pt x="12909" y="335"/>
                </a:lnTo>
                <a:cubicBezTo>
                  <a:pt x="12994" y="243"/>
                  <a:pt x="12994" y="65"/>
                  <a:pt x="12909" y="65"/>
                </a:cubicBezTo>
                <a:cubicBezTo>
                  <a:pt x="12863" y="22"/>
                  <a:pt x="12818" y="1"/>
                  <a:pt x="127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2" name="Google Shape;392;p22"/>
          <p:cNvSpPr/>
          <p:nvPr/>
        </p:nvSpPr>
        <p:spPr>
          <a:xfrm>
            <a:off x="2646053" y="2251247"/>
            <a:ext cx="1439304" cy="1447336"/>
          </a:xfrm>
          <a:custGeom>
            <a:avLst/>
            <a:gdLst/>
            <a:ahLst/>
            <a:cxnLst/>
            <a:rect l="l" t="t" r="r" b="b"/>
            <a:pathLst>
              <a:path w="12902" h="12974" extrusionOk="0">
                <a:moveTo>
                  <a:pt x="12769" y="1"/>
                </a:moveTo>
                <a:cubicBezTo>
                  <a:pt x="12725" y="1"/>
                  <a:pt x="12680" y="22"/>
                  <a:pt x="12638" y="65"/>
                </a:cubicBezTo>
                <a:lnTo>
                  <a:pt x="0" y="12702"/>
                </a:lnTo>
                <a:lnTo>
                  <a:pt x="0" y="12973"/>
                </a:lnTo>
                <a:lnTo>
                  <a:pt x="263" y="12973"/>
                </a:lnTo>
                <a:lnTo>
                  <a:pt x="12901" y="335"/>
                </a:lnTo>
                <a:lnTo>
                  <a:pt x="12901" y="65"/>
                </a:lnTo>
                <a:cubicBezTo>
                  <a:pt x="12858" y="22"/>
                  <a:pt x="12814" y="1"/>
                  <a:pt x="127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3" name="Google Shape;393;p22"/>
          <p:cNvSpPr/>
          <p:nvPr/>
        </p:nvSpPr>
        <p:spPr>
          <a:xfrm>
            <a:off x="946734" y="1639249"/>
            <a:ext cx="1062020" cy="1062800"/>
          </a:xfrm>
          <a:custGeom>
            <a:avLst/>
            <a:gdLst/>
            <a:ahLst/>
            <a:cxnLst/>
            <a:rect l="l" t="t" r="r" b="b"/>
            <a:pathLst>
              <a:path w="9520" h="9527" extrusionOk="0">
                <a:moveTo>
                  <a:pt x="4806" y="0"/>
                </a:moveTo>
                <a:cubicBezTo>
                  <a:pt x="2136" y="0"/>
                  <a:pt x="0" y="2136"/>
                  <a:pt x="0" y="4720"/>
                </a:cubicBezTo>
                <a:cubicBezTo>
                  <a:pt x="0" y="7390"/>
                  <a:pt x="2136" y="9526"/>
                  <a:pt x="4806" y="9526"/>
                </a:cubicBezTo>
                <a:cubicBezTo>
                  <a:pt x="7384" y="9526"/>
                  <a:pt x="9520" y="7390"/>
                  <a:pt x="9520" y="4720"/>
                </a:cubicBezTo>
                <a:cubicBezTo>
                  <a:pt x="9520" y="4628"/>
                  <a:pt x="9434" y="4542"/>
                  <a:pt x="9342" y="4542"/>
                </a:cubicBezTo>
                <a:cubicBezTo>
                  <a:pt x="9256" y="4542"/>
                  <a:pt x="9164" y="4628"/>
                  <a:pt x="9164" y="4720"/>
                </a:cubicBezTo>
                <a:cubicBezTo>
                  <a:pt x="9164" y="7212"/>
                  <a:pt x="7206" y="9170"/>
                  <a:pt x="4806" y="9170"/>
                </a:cubicBezTo>
                <a:cubicBezTo>
                  <a:pt x="2314" y="9170"/>
                  <a:pt x="356" y="7212"/>
                  <a:pt x="356" y="4720"/>
                </a:cubicBezTo>
                <a:cubicBezTo>
                  <a:pt x="356" y="2314"/>
                  <a:pt x="2314" y="356"/>
                  <a:pt x="4806" y="356"/>
                </a:cubicBezTo>
                <a:cubicBezTo>
                  <a:pt x="4892" y="356"/>
                  <a:pt x="4984" y="271"/>
                  <a:pt x="4984" y="178"/>
                </a:cubicBezTo>
                <a:cubicBezTo>
                  <a:pt x="4984" y="0"/>
                  <a:pt x="4892" y="0"/>
                  <a:pt x="48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4" name="Google Shape;394;p22"/>
          <p:cNvSpPr/>
          <p:nvPr/>
        </p:nvSpPr>
        <p:spPr>
          <a:xfrm>
            <a:off x="1115072" y="1808370"/>
            <a:ext cx="725341" cy="724449"/>
          </a:xfrm>
          <a:custGeom>
            <a:avLst/>
            <a:gdLst/>
            <a:ahLst/>
            <a:cxnLst/>
            <a:rect l="l" t="t" r="r" b="b"/>
            <a:pathLst>
              <a:path w="6502" h="6494" extrusionOk="0">
                <a:moveTo>
                  <a:pt x="3297" y="1781"/>
                </a:moveTo>
                <a:cubicBezTo>
                  <a:pt x="4095" y="1781"/>
                  <a:pt x="4721" y="2400"/>
                  <a:pt x="4721" y="3204"/>
                </a:cubicBezTo>
                <a:cubicBezTo>
                  <a:pt x="4721" y="4002"/>
                  <a:pt x="4095" y="4714"/>
                  <a:pt x="3297" y="4714"/>
                </a:cubicBezTo>
                <a:cubicBezTo>
                  <a:pt x="2493" y="4714"/>
                  <a:pt x="1781" y="4002"/>
                  <a:pt x="1781" y="3204"/>
                </a:cubicBezTo>
                <a:cubicBezTo>
                  <a:pt x="1781" y="2400"/>
                  <a:pt x="2493" y="1781"/>
                  <a:pt x="3297" y="1781"/>
                </a:cubicBezTo>
                <a:close/>
                <a:moveTo>
                  <a:pt x="3297" y="1"/>
                </a:moveTo>
                <a:cubicBezTo>
                  <a:pt x="1517" y="1"/>
                  <a:pt x="1" y="1425"/>
                  <a:pt x="1" y="3204"/>
                </a:cubicBezTo>
                <a:cubicBezTo>
                  <a:pt x="1" y="4984"/>
                  <a:pt x="1517" y="6494"/>
                  <a:pt x="3297" y="6494"/>
                </a:cubicBezTo>
                <a:cubicBezTo>
                  <a:pt x="5077" y="6494"/>
                  <a:pt x="6501" y="4984"/>
                  <a:pt x="6501" y="3204"/>
                </a:cubicBezTo>
                <a:cubicBezTo>
                  <a:pt x="6501" y="1425"/>
                  <a:pt x="5077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5" name="Google Shape;395;p22"/>
          <p:cNvSpPr/>
          <p:nvPr/>
        </p:nvSpPr>
        <p:spPr>
          <a:xfrm>
            <a:off x="2824768" y="34505"/>
            <a:ext cx="1628281" cy="1628281"/>
          </a:xfrm>
          <a:custGeom>
            <a:avLst/>
            <a:gdLst/>
            <a:ahLst/>
            <a:cxnLst/>
            <a:rect l="l" t="t" r="r" b="b"/>
            <a:pathLst>
              <a:path w="14596" h="14596" extrusionOk="0">
                <a:moveTo>
                  <a:pt x="7298" y="0"/>
                </a:moveTo>
                <a:cubicBezTo>
                  <a:pt x="3289" y="0"/>
                  <a:pt x="0" y="3297"/>
                  <a:pt x="0" y="7298"/>
                </a:cubicBezTo>
                <a:cubicBezTo>
                  <a:pt x="0" y="11307"/>
                  <a:pt x="3289" y="14596"/>
                  <a:pt x="7298" y="14596"/>
                </a:cubicBezTo>
                <a:cubicBezTo>
                  <a:pt x="11299" y="14596"/>
                  <a:pt x="14596" y="11307"/>
                  <a:pt x="14596" y="7298"/>
                </a:cubicBezTo>
                <a:lnTo>
                  <a:pt x="14240" y="7298"/>
                </a:lnTo>
                <a:cubicBezTo>
                  <a:pt x="14240" y="11129"/>
                  <a:pt x="11121" y="14240"/>
                  <a:pt x="7298" y="14240"/>
                </a:cubicBezTo>
                <a:cubicBezTo>
                  <a:pt x="3467" y="14240"/>
                  <a:pt x="356" y="11129"/>
                  <a:pt x="356" y="7298"/>
                </a:cubicBezTo>
                <a:cubicBezTo>
                  <a:pt x="356" y="3475"/>
                  <a:pt x="3467" y="356"/>
                  <a:pt x="7298" y="356"/>
                </a:cubicBezTo>
                <a:lnTo>
                  <a:pt x="72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6" name="Google Shape;396;p22"/>
          <p:cNvSpPr/>
          <p:nvPr/>
        </p:nvSpPr>
        <p:spPr>
          <a:xfrm>
            <a:off x="3062940" y="272790"/>
            <a:ext cx="1161416" cy="1151823"/>
          </a:xfrm>
          <a:custGeom>
            <a:avLst/>
            <a:gdLst/>
            <a:ahLst/>
            <a:cxnLst/>
            <a:rect l="l" t="t" r="r" b="b"/>
            <a:pathLst>
              <a:path w="10411" h="10325" extrusionOk="0">
                <a:moveTo>
                  <a:pt x="5163" y="356"/>
                </a:moveTo>
                <a:cubicBezTo>
                  <a:pt x="7833" y="356"/>
                  <a:pt x="10054" y="2492"/>
                  <a:pt x="10054" y="5162"/>
                </a:cubicBezTo>
                <a:cubicBezTo>
                  <a:pt x="10054" y="7832"/>
                  <a:pt x="7833" y="9968"/>
                  <a:pt x="5163" y="9968"/>
                </a:cubicBezTo>
                <a:cubicBezTo>
                  <a:pt x="2493" y="9968"/>
                  <a:pt x="357" y="7832"/>
                  <a:pt x="357" y="5162"/>
                </a:cubicBezTo>
                <a:cubicBezTo>
                  <a:pt x="357" y="2492"/>
                  <a:pt x="2493" y="356"/>
                  <a:pt x="5163" y="356"/>
                </a:cubicBezTo>
                <a:close/>
                <a:moveTo>
                  <a:pt x="5163" y="0"/>
                </a:moveTo>
                <a:cubicBezTo>
                  <a:pt x="2315" y="0"/>
                  <a:pt x="1" y="2314"/>
                  <a:pt x="1" y="5162"/>
                </a:cubicBezTo>
                <a:cubicBezTo>
                  <a:pt x="1" y="8010"/>
                  <a:pt x="2315" y="10324"/>
                  <a:pt x="5163" y="10324"/>
                </a:cubicBezTo>
                <a:cubicBezTo>
                  <a:pt x="8096" y="10324"/>
                  <a:pt x="10410" y="8010"/>
                  <a:pt x="10410" y="5162"/>
                </a:cubicBezTo>
                <a:cubicBezTo>
                  <a:pt x="10410" y="2314"/>
                  <a:pt x="8096" y="0"/>
                  <a:pt x="51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7" name="Google Shape;397;p22"/>
          <p:cNvSpPr/>
          <p:nvPr/>
        </p:nvSpPr>
        <p:spPr>
          <a:xfrm>
            <a:off x="3290962" y="501480"/>
            <a:ext cx="695109" cy="695109"/>
          </a:xfrm>
          <a:custGeom>
            <a:avLst/>
            <a:gdLst/>
            <a:ahLst/>
            <a:cxnLst/>
            <a:rect l="l" t="t" r="r" b="b"/>
            <a:pathLst>
              <a:path w="6231" h="6231" extrusionOk="0">
                <a:moveTo>
                  <a:pt x="3119" y="357"/>
                </a:moveTo>
                <a:cubicBezTo>
                  <a:pt x="4628" y="357"/>
                  <a:pt x="5874" y="1603"/>
                  <a:pt x="5874" y="3112"/>
                </a:cubicBezTo>
                <a:cubicBezTo>
                  <a:pt x="5874" y="4629"/>
                  <a:pt x="4628" y="5875"/>
                  <a:pt x="3119" y="5875"/>
                </a:cubicBezTo>
                <a:cubicBezTo>
                  <a:pt x="1602" y="5875"/>
                  <a:pt x="356" y="4629"/>
                  <a:pt x="356" y="3112"/>
                </a:cubicBezTo>
                <a:cubicBezTo>
                  <a:pt x="356" y="1603"/>
                  <a:pt x="1602" y="357"/>
                  <a:pt x="3119" y="357"/>
                </a:cubicBezTo>
                <a:close/>
                <a:moveTo>
                  <a:pt x="3119" y="1"/>
                </a:moveTo>
                <a:cubicBezTo>
                  <a:pt x="1424" y="1"/>
                  <a:pt x="0" y="1425"/>
                  <a:pt x="0" y="3112"/>
                </a:cubicBezTo>
                <a:cubicBezTo>
                  <a:pt x="0" y="4807"/>
                  <a:pt x="1424" y="6231"/>
                  <a:pt x="3119" y="6231"/>
                </a:cubicBezTo>
                <a:cubicBezTo>
                  <a:pt x="4899" y="6231"/>
                  <a:pt x="6230" y="4807"/>
                  <a:pt x="6230" y="3112"/>
                </a:cubicBezTo>
                <a:cubicBezTo>
                  <a:pt x="6230" y="1425"/>
                  <a:pt x="4899" y="1"/>
                  <a:pt x="311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463753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3"/>
          <p:cNvSpPr/>
          <p:nvPr/>
        </p:nvSpPr>
        <p:spPr>
          <a:xfrm>
            <a:off x="10409902" y="4518564"/>
            <a:ext cx="1960564" cy="2366352"/>
          </a:xfrm>
          <a:custGeom>
            <a:avLst/>
            <a:gdLst/>
            <a:ahLst/>
            <a:cxnLst/>
            <a:rect l="l" t="t" r="r" b="b"/>
            <a:pathLst>
              <a:path w="17089" h="20626" extrusionOk="0">
                <a:moveTo>
                  <a:pt x="16864" y="1"/>
                </a:moveTo>
                <a:cubicBezTo>
                  <a:pt x="16819" y="1"/>
                  <a:pt x="16775" y="24"/>
                  <a:pt x="16732" y="70"/>
                </a:cubicBezTo>
                <a:lnTo>
                  <a:pt x="1069" y="15734"/>
                </a:lnTo>
                <a:cubicBezTo>
                  <a:pt x="1" y="16887"/>
                  <a:pt x="1" y="18667"/>
                  <a:pt x="1069" y="19735"/>
                </a:cubicBezTo>
                <a:cubicBezTo>
                  <a:pt x="1603" y="20269"/>
                  <a:pt x="2315" y="20625"/>
                  <a:pt x="3112" y="20625"/>
                </a:cubicBezTo>
                <a:cubicBezTo>
                  <a:pt x="3824" y="20625"/>
                  <a:pt x="4536" y="20269"/>
                  <a:pt x="5070" y="19735"/>
                </a:cubicBezTo>
                <a:lnTo>
                  <a:pt x="16996" y="7902"/>
                </a:lnTo>
                <a:cubicBezTo>
                  <a:pt x="17088" y="7810"/>
                  <a:pt x="17088" y="7724"/>
                  <a:pt x="16996" y="7632"/>
                </a:cubicBezTo>
                <a:cubicBezTo>
                  <a:pt x="16953" y="7589"/>
                  <a:pt x="16908" y="7567"/>
                  <a:pt x="16864" y="7567"/>
                </a:cubicBezTo>
                <a:cubicBezTo>
                  <a:pt x="16819" y="7567"/>
                  <a:pt x="16775" y="7589"/>
                  <a:pt x="16732" y="7632"/>
                </a:cubicBezTo>
                <a:lnTo>
                  <a:pt x="4892" y="19472"/>
                </a:lnTo>
                <a:cubicBezTo>
                  <a:pt x="4358" y="20006"/>
                  <a:pt x="3738" y="20269"/>
                  <a:pt x="3112" y="20269"/>
                </a:cubicBezTo>
                <a:cubicBezTo>
                  <a:pt x="2400" y="20269"/>
                  <a:pt x="1781" y="20006"/>
                  <a:pt x="1332" y="19472"/>
                </a:cubicBezTo>
                <a:cubicBezTo>
                  <a:pt x="357" y="18582"/>
                  <a:pt x="357" y="16980"/>
                  <a:pt x="1332" y="15997"/>
                </a:cubicBezTo>
                <a:lnTo>
                  <a:pt x="16996" y="334"/>
                </a:lnTo>
                <a:cubicBezTo>
                  <a:pt x="17088" y="248"/>
                  <a:pt x="17088" y="156"/>
                  <a:pt x="16996" y="70"/>
                </a:cubicBezTo>
                <a:cubicBezTo>
                  <a:pt x="16953" y="24"/>
                  <a:pt x="16908" y="1"/>
                  <a:pt x="168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0" name="Google Shape;400;p23"/>
          <p:cNvSpPr/>
          <p:nvPr/>
        </p:nvSpPr>
        <p:spPr>
          <a:xfrm>
            <a:off x="11002120" y="4608280"/>
            <a:ext cx="551491" cy="551491"/>
          </a:xfrm>
          <a:custGeom>
            <a:avLst/>
            <a:gdLst/>
            <a:ahLst/>
            <a:cxnLst/>
            <a:rect l="l" t="t" r="r" b="b"/>
            <a:pathLst>
              <a:path w="4807" h="4807" extrusionOk="0">
                <a:moveTo>
                  <a:pt x="2400" y="0"/>
                </a:moveTo>
                <a:cubicBezTo>
                  <a:pt x="1068" y="0"/>
                  <a:pt x="0" y="1154"/>
                  <a:pt x="0" y="2400"/>
                </a:cubicBezTo>
                <a:cubicBezTo>
                  <a:pt x="0" y="3738"/>
                  <a:pt x="1068" y="4806"/>
                  <a:pt x="2400" y="4806"/>
                </a:cubicBezTo>
                <a:cubicBezTo>
                  <a:pt x="3738" y="4806"/>
                  <a:pt x="4806" y="3738"/>
                  <a:pt x="4806" y="2400"/>
                </a:cubicBezTo>
                <a:cubicBezTo>
                  <a:pt x="4806" y="2314"/>
                  <a:pt x="4714" y="2222"/>
                  <a:pt x="4628" y="2222"/>
                </a:cubicBezTo>
                <a:cubicBezTo>
                  <a:pt x="4536" y="2222"/>
                  <a:pt x="4450" y="2314"/>
                  <a:pt x="4450" y="2400"/>
                </a:cubicBezTo>
                <a:cubicBezTo>
                  <a:pt x="4450" y="3560"/>
                  <a:pt x="3560" y="4450"/>
                  <a:pt x="2400" y="4450"/>
                </a:cubicBezTo>
                <a:cubicBezTo>
                  <a:pt x="1332" y="4450"/>
                  <a:pt x="356" y="3560"/>
                  <a:pt x="356" y="2400"/>
                </a:cubicBezTo>
                <a:cubicBezTo>
                  <a:pt x="356" y="1332"/>
                  <a:pt x="1332" y="356"/>
                  <a:pt x="2400" y="356"/>
                </a:cubicBezTo>
                <a:cubicBezTo>
                  <a:pt x="2492" y="356"/>
                  <a:pt x="2578" y="356"/>
                  <a:pt x="2578" y="178"/>
                </a:cubicBezTo>
                <a:cubicBezTo>
                  <a:pt x="2578" y="86"/>
                  <a:pt x="2492" y="0"/>
                  <a:pt x="24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1" name="Google Shape;401;p23"/>
          <p:cNvSpPr/>
          <p:nvPr/>
        </p:nvSpPr>
        <p:spPr>
          <a:xfrm>
            <a:off x="11685777" y="3558876"/>
            <a:ext cx="684689" cy="865728"/>
          </a:xfrm>
          <a:custGeom>
            <a:avLst/>
            <a:gdLst/>
            <a:ahLst/>
            <a:cxnLst/>
            <a:rect l="l" t="t" r="r" b="b"/>
            <a:pathLst>
              <a:path w="5968" h="7546" extrusionOk="0">
                <a:moveTo>
                  <a:pt x="5743" y="0"/>
                </a:moveTo>
                <a:cubicBezTo>
                  <a:pt x="5698" y="0"/>
                  <a:pt x="5654" y="23"/>
                  <a:pt x="5611" y="70"/>
                </a:cubicBezTo>
                <a:lnTo>
                  <a:pt x="357" y="5317"/>
                </a:lnTo>
                <a:cubicBezTo>
                  <a:pt x="93" y="5495"/>
                  <a:pt x="1" y="5851"/>
                  <a:pt x="1" y="6207"/>
                </a:cubicBezTo>
                <a:cubicBezTo>
                  <a:pt x="1" y="6563"/>
                  <a:pt x="93" y="6919"/>
                  <a:pt x="357" y="7097"/>
                </a:cubicBezTo>
                <a:cubicBezTo>
                  <a:pt x="627" y="7367"/>
                  <a:pt x="983" y="7545"/>
                  <a:pt x="1247" y="7545"/>
                </a:cubicBezTo>
                <a:cubicBezTo>
                  <a:pt x="1603" y="7545"/>
                  <a:pt x="1959" y="7367"/>
                  <a:pt x="2229" y="7097"/>
                </a:cubicBezTo>
                <a:lnTo>
                  <a:pt x="5875" y="3451"/>
                </a:lnTo>
                <a:cubicBezTo>
                  <a:pt x="5967" y="3451"/>
                  <a:pt x="5967" y="3273"/>
                  <a:pt x="5875" y="3273"/>
                </a:cubicBezTo>
                <a:cubicBezTo>
                  <a:pt x="5832" y="3227"/>
                  <a:pt x="5787" y="3204"/>
                  <a:pt x="5743" y="3204"/>
                </a:cubicBezTo>
                <a:cubicBezTo>
                  <a:pt x="5698" y="3204"/>
                  <a:pt x="5654" y="3227"/>
                  <a:pt x="5611" y="3273"/>
                </a:cubicBezTo>
                <a:lnTo>
                  <a:pt x="1959" y="6919"/>
                </a:lnTo>
                <a:cubicBezTo>
                  <a:pt x="1781" y="7097"/>
                  <a:pt x="1537" y="7186"/>
                  <a:pt x="1293" y="7186"/>
                </a:cubicBezTo>
                <a:cubicBezTo>
                  <a:pt x="1049" y="7186"/>
                  <a:pt x="805" y="7097"/>
                  <a:pt x="627" y="6919"/>
                </a:cubicBezTo>
                <a:cubicBezTo>
                  <a:pt x="271" y="6477"/>
                  <a:pt x="271" y="5943"/>
                  <a:pt x="627" y="5495"/>
                </a:cubicBezTo>
                <a:lnTo>
                  <a:pt x="5875" y="333"/>
                </a:lnTo>
                <a:cubicBezTo>
                  <a:pt x="5967" y="248"/>
                  <a:pt x="5967" y="155"/>
                  <a:pt x="5875" y="70"/>
                </a:cubicBezTo>
                <a:cubicBezTo>
                  <a:pt x="5832" y="23"/>
                  <a:pt x="5787" y="0"/>
                  <a:pt x="57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2" name="Google Shape;402;p23"/>
          <p:cNvSpPr/>
          <p:nvPr/>
        </p:nvSpPr>
        <p:spPr>
          <a:xfrm>
            <a:off x="8857994" y="5197632"/>
            <a:ext cx="1704724" cy="1687629"/>
          </a:xfrm>
          <a:custGeom>
            <a:avLst/>
            <a:gdLst/>
            <a:ahLst/>
            <a:cxnLst/>
            <a:rect l="l" t="t" r="r" b="b"/>
            <a:pathLst>
              <a:path w="14859" h="14710" extrusionOk="0">
                <a:moveTo>
                  <a:pt x="13926" y="0"/>
                </a:moveTo>
                <a:cubicBezTo>
                  <a:pt x="13727" y="0"/>
                  <a:pt x="13528" y="68"/>
                  <a:pt x="13350" y="203"/>
                </a:cubicBezTo>
                <a:lnTo>
                  <a:pt x="263" y="13282"/>
                </a:lnTo>
                <a:cubicBezTo>
                  <a:pt x="0" y="13638"/>
                  <a:pt x="0" y="14087"/>
                  <a:pt x="263" y="14443"/>
                </a:cubicBezTo>
                <a:cubicBezTo>
                  <a:pt x="441" y="14621"/>
                  <a:pt x="664" y="14710"/>
                  <a:pt x="876" y="14710"/>
                </a:cubicBezTo>
                <a:cubicBezTo>
                  <a:pt x="1088" y="14710"/>
                  <a:pt x="1289" y="14621"/>
                  <a:pt x="1424" y="14443"/>
                </a:cubicBezTo>
                <a:lnTo>
                  <a:pt x="14503" y="1357"/>
                </a:lnTo>
                <a:cubicBezTo>
                  <a:pt x="14859" y="1093"/>
                  <a:pt x="14859" y="559"/>
                  <a:pt x="14503" y="203"/>
                </a:cubicBezTo>
                <a:cubicBezTo>
                  <a:pt x="14325" y="68"/>
                  <a:pt x="14126" y="0"/>
                  <a:pt x="13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3" name="Google Shape;403;p23"/>
          <p:cNvSpPr/>
          <p:nvPr/>
        </p:nvSpPr>
        <p:spPr>
          <a:xfrm>
            <a:off x="10736643" y="6323559"/>
            <a:ext cx="265592" cy="245171"/>
          </a:xfrm>
          <a:custGeom>
            <a:avLst/>
            <a:gdLst/>
            <a:ahLst/>
            <a:cxnLst/>
            <a:rect l="l" t="t" r="r" b="b"/>
            <a:pathLst>
              <a:path w="2315" h="2137" extrusionOk="0">
                <a:moveTo>
                  <a:pt x="1154" y="357"/>
                </a:moveTo>
                <a:cubicBezTo>
                  <a:pt x="1332" y="357"/>
                  <a:pt x="1510" y="442"/>
                  <a:pt x="1688" y="620"/>
                </a:cubicBezTo>
                <a:cubicBezTo>
                  <a:pt x="1780" y="713"/>
                  <a:pt x="1866" y="891"/>
                  <a:pt x="1866" y="1069"/>
                </a:cubicBezTo>
                <a:cubicBezTo>
                  <a:pt x="1866" y="1247"/>
                  <a:pt x="1780" y="1425"/>
                  <a:pt x="1688" y="1603"/>
                </a:cubicBezTo>
                <a:cubicBezTo>
                  <a:pt x="1510" y="1688"/>
                  <a:pt x="1332" y="1781"/>
                  <a:pt x="1154" y="1781"/>
                </a:cubicBezTo>
                <a:cubicBezTo>
                  <a:pt x="976" y="1781"/>
                  <a:pt x="798" y="1688"/>
                  <a:pt x="712" y="1603"/>
                </a:cubicBezTo>
                <a:cubicBezTo>
                  <a:pt x="534" y="1425"/>
                  <a:pt x="442" y="1247"/>
                  <a:pt x="442" y="1069"/>
                </a:cubicBezTo>
                <a:cubicBezTo>
                  <a:pt x="442" y="891"/>
                  <a:pt x="534" y="713"/>
                  <a:pt x="712" y="620"/>
                </a:cubicBezTo>
                <a:cubicBezTo>
                  <a:pt x="798" y="442"/>
                  <a:pt x="976" y="357"/>
                  <a:pt x="1154" y="357"/>
                </a:cubicBezTo>
                <a:close/>
                <a:moveTo>
                  <a:pt x="1154" y="1"/>
                </a:moveTo>
                <a:cubicBezTo>
                  <a:pt x="890" y="1"/>
                  <a:pt x="620" y="179"/>
                  <a:pt x="442" y="357"/>
                </a:cubicBezTo>
                <a:cubicBezTo>
                  <a:pt x="0" y="713"/>
                  <a:pt x="0" y="1425"/>
                  <a:pt x="442" y="1781"/>
                </a:cubicBezTo>
                <a:cubicBezTo>
                  <a:pt x="620" y="2044"/>
                  <a:pt x="890" y="2137"/>
                  <a:pt x="1154" y="2137"/>
                </a:cubicBezTo>
                <a:cubicBezTo>
                  <a:pt x="1424" y="2137"/>
                  <a:pt x="1688" y="2044"/>
                  <a:pt x="1958" y="1781"/>
                </a:cubicBezTo>
                <a:cubicBezTo>
                  <a:pt x="2314" y="1425"/>
                  <a:pt x="2314" y="713"/>
                  <a:pt x="1958" y="357"/>
                </a:cubicBezTo>
                <a:cubicBezTo>
                  <a:pt x="1688" y="179"/>
                  <a:pt x="1424" y="1"/>
                  <a:pt x="115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4" name="Google Shape;404;p23"/>
          <p:cNvSpPr/>
          <p:nvPr/>
        </p:nvSpPr>
        <p:spPr>
          <a:xfrm>
            <a:off x="11042963" y="6019534"/>
            <a:ext cx="254923" cy="242876"/>
          </a:xfrm>
          <a:custGeom>
            <a:avLst/>
            <a:gdLst/>
            <a:ahLst/>
            <a:cxnLst/>
            <a:rect l="l" t="t" r="r" b="b"/>
            <a:pathLst>
              <a:path w="2222" h="2117" extrusionOk="0">
                <a:moveTo>
                  <a:pt x="1154" y="337"/>
                </a:moveTo>
                <a:cubicBezTo>
                  <a:pt x="1332" y="337"/>
                  <a:pt x="1510" y="422"/>
                  <a:pt x="1688" y="515"/>
                </a:cubicBezTo>
                <a:cubicBezTo>
                  <a:pt x="1780" y="693"/>
                  <a:pt x="1866" y="871"/>
                  <a:pt x="1866" y="1049"/>
                </a:cubicBezTo>
                <a:cubicBezTo>
                  <a:pt x="1866" y="1227"/>
                  <a:pt x="1780" y="1405"/>
                  <a:pt x="1688" y="1583"/>
                </a:cubicBezTo>
                <a:cubicBezTo>
                  <a:pt x="1556" y="1715"/>
                  <a:pt x="1378" y="1780"/>
                  <a:pt x="1200" y="1780"/>
                </a:cubicBezTo>
                <a:cubicBezTo>
                  <a:pt x="1022" y="1780"/>
                  <a:pt x="844" y="1715"/>
                  <a:pt x="712" y="1583"/>
                </a:cubicBezTo>
                <a:cubicBezTo>
                  <a:pt x="534" y="1405"/>
                  <a:pt x="534" y="1227"/>
                  <a:pt x="534" y="1049"/>
                </a:cubicBezTo>
                <a:cubicBezTo>
                  <a:pt x="534" y="871"/>
                  <a:pt x="534" y="693"/>
                  <a:pt x="712" y="515"/>
                </a:cubicBezTo>
                <a:cubicBezTo>
                  <a:pt x="798" y="422"/>
                  <a:pt x="976" y="337"/>
                  <a:pt x="1154" y="337"/>
                </a:cubicBezTo>
                <a:close/>
                <a:moveTo>
                  <a:pt x="1200" y="0"/>
                </a:moveTo>
                <a:cubicBezTo>
                  <a:pt x="933" y="0"/>
                  <a:pt x="666" y="113"/>
                  <a:pt x="442" y="337"/>
                </a:cubicBezTo>
                <a:cubicBezTo>
                  <a:pt x="0" y="693"/>
                  <a:pt x="0" y="1405"/>
                  <a:pt x="442" y="1761"/>
                </a:cubicBezTo>
                <a:cubicBezTo>
                  <a:pt x="620" y="2024"/>
                  <a:pt x="890" y="2117"/>
                  <a:pt x="1154" y="2117"/>
                </a:cubicBezTo>
                <a:cubicBezTo>
                  <a:pt x="1424" y="2117"/>
                  <a:pt x="1688" y="2024"/>
                  <a:pt x="1958" y="1761"/>
                </a:cubicBezTo>
                <a:cubicBezTo>
                  <a:pt x="2136" y="1583"/>
                  <a:pt x="2222" y="1312"/>
                  <a:pt x="2222" y="1049"/>
                </a:cubicBezTo>
                <a:cubicBezTo>
                  <a:pt x="2222" y="778"/>
                  <a:pt x="2136" y="515"/>
                  <a:pt x="1958" y="337"/>
                </a:cubicBezTo>
                <a:cubicBezTo>
                  <a:pt x="1734" y="113"/>
                  <a:pt x="1467" y="0"/>
                  <a:pt x="12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5" name="Google Shape;405;p23"/>
          <p:cNvSpPr/>
          <p:nvPr/>
        </p:nvSpPr>
        <p:spPr>
          <a:xfrm>
            <a:off x="11359035" y="5713214"/>
            <a:ext cx="255840" cy="242876"/>
          </a:xfrm>
          <a:custGeom>
            <a:avLst/>
            <a:gdLst/>
            <a:ahLst/>
            <a:cxnLst/>
            <a:rect l="l" t="t" r="r" b="b"/>
            <a:pathLst>
              <a:path w="2230" h="2117" extrusionOk="0">
                <a:moveTo>
                  <a:pt x="1161" y="337"/>
                </a:moveTo>
                <a:cubicBezTo>
                  <a:pt x="1339" y="337"/>
                  <a:pt x="1517" y="422"/>
                  <a:pt x="1603" y="515"/>
                </a:cubicBezTo>
                <a:cubicBezTo>
                  <a:pt x="1873" y="778"/>
                  <a:pt x="1873" y="1227"/>
                  <a:pt x="1603" y="1490"/>
                </a:cubicBezTo>
                <a:cubicBezTo>
                  <a:pt x="1517" y="1668"/>
                  <a:pt x="1339" y="1761"/>
                  <a:pt x="1161" y="1761"/>
                </a:cubicBezTo>
                <a:cubicBezTo>
                  <a:pt x="891" y="1761"/>
                  <a:pt x="713" y="1668"/>
                  <a:pt x="627" y="1490"/>
                </a:cubicBezTo>
                <a:cubicBezTo>
                  <a:pt x="357" y="1227"/>
                  <a:pt x="357" y="778"/>
                  <a:pt x="627" y="515"/>
                </a:cubicBezTo>
                <a:cubicBezTo>
                  <a:pt x="713" y="422"/>
                  <a:pt x="891" y="337"/>
                  <a:pt x="1161" y="337"/>
                </a:cubicBezTo>
                <a:close/>
                <a:moveTo>
                  <a:pt x="1115" y="1"/>
                </a:moveTo>
                <a:cubicBezTo>
                  <a:pt x="848" y="1"/>
                  <a:pt x="581" y="113"/>
                  <a:pt x="357" y="337"/>
                </a:cubicBezTo>
                <a:cubicBezTo>
                  <a:pt x="1" y="693"/>
                  <a:pt x="1" y="1405"/>
                  <a:pt x="357" y="1761"/>
                </a:cubicBezTo>
                <a:cubicBezTo>
                  <a:pt x="535" y="2024"/>
                  <a:pt x="805" y="2117"/>
                  <a:pt x="1161" y="2117"/>
                </a:cubicBezTo>
                <a:cubicBezTo>
                  <a:pt x="1425" y="2117"/>
                  <a:pt x="1695" y="2024"/>
                  <a:pt x="1873" y="1761"/>
                </a:cubicBezTo>
                <a:cubicBezTo>
                  <a:pt x="2229" y="1405"/>
                  <a:pt x="2229" y="693"/>
                  <a:pt x="1873" y="337"/>
                </a:cubicBezTo>
                <a:cubicBezTo>
                  <a:pt x="1649" y="113"/>
                  <a:pt x="1382" y="1"/>
                  <a:pt x="11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6" name="Google Shape;406;p23"/>
          <p:cNvSpPr/>
          <p:nvPr/>
        </p:nvSpPr>
        <p:spPr>
          <a:xfrm>
            <a:off x="11665355" y="5404255"/>
            <a:ext cx="265592" cy="245515"/>
          </a:xfrm>
          <a:custGeom>
            <a:avLst/>
            <a:gdLst/>
            <a:ahLst/>
            <a:cxnLst/>
            <a:rect l="l" t="t" r="r" b="b"/>
            <a:pathLst>
              <a:path w="2315" h="2140" extrusionOk="0">
                <a:moveTo>
                  <a:pt x="1161" y="360"/>
                </a:moveTo>
                <a:cubicBezTo>
                  <a:pt x="1339" y="360"/>
                  <a:pt x="1517" y="445"/>
                  <a:pt x="1603" y="538"/>
                </a:cubicBezTo>
                <a:cubicBezTo>
                  <a:pt x="1873" y="801"/>
                  <a:pt x="1873" y="1250"/>
                  <a:pt x="1603" y="1513"/>
                </a:cubicBezTo>
                <a:cubicBezTo>
                  <a:pt x="1517" y="1691"/>
                  <a:pt x="1339" y="1784"/>
                  <a:pt x="1161" y="1784"/>
                </a:cubicBezTo>
                <a:cubicBezTo>
                  <a:pt x="983" y="1784"/>
                  <a:pt x="805" y="1691"/>
                  <a:pt x="627" y="1513"/>
                </a:cubicBezTo>
                <a:cubicBezTo>
                  <a:pt x="535" y="1428"/>
                  <a:pt x="449" y="1250"/>
                  <a:pt x="449" y="1072"/>
                </a:cubicBezTo>
                <a:cubicBezTo>
                  <a:pt x="449" y="894"/>
                  <a:pt x="535" y="716"/>
                  <a:pt x="627" y="538"/>
                </a:cubicBezTo>
                <a:cubicBezTo>
                  <a:pt x="805" y="445"/>
                  <a:pt x="983" y="360"/>
                  <a:pt x="1161" y="360"/>
                </a:cubicBezTo>
                <a:close/>
                <a:moveTo>
                  <a:pt x="1115" y="1"/>
                </a:moveTo>
                <a:cubicBezTo>
                  <a:pt x="848" y="1"/>
                  <a:pt x="581" y="90"/>
                  <a:pt x="357" y="268"/>
                </a:cubicBezTo>
                <a:cubicBezTo>
                  <a:pt x="1" y="716"/>
                  <a:pt x="1" y="1428"/>
                  <a:pt x="357" y="1784"/>
                </a:cubicBezTo>
                <a:cubicBezTo>
                  <a:pt x="535" y="1962"/>
                  <a:pt x="805" y="2140"/>
                  <a:pt x="1161" y="2140"/>
                </a:cubicBezTo>
                <a:cubicBezTo>
                  <a:pt x="1425" y="2140"/>
                  <a:pt x="1695" y="1962"/>
                  <a:pt x="1873" y="1784"/>
                </a:cubicBezTo>
                <a:cubicBezTo>
                  <a:pt x="2315" y="1428"/>
                  <a:pt x="2315" y="716"/>
                  <a:pt x="1873" y="268"/>
                </a:cubicBezTo>
                <a:cubicBezTo>
                  <a:pt x="1649" y="90"/>
                  <a:pt x="1382" y="1"/>
                  <a:pt x="11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7" name="Google Shape;407;p23"/>
          <p:cNvSpPr/>
          <p:nvPr/>
        </p:nvSpPr>
        <p:spPr>
          <a:xfrm>
            <a:off x="10542180" y="4220275"/>
            <a:ext cx="367699" cy="367699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3" y="0"/>
                </a:moveTo>
                <a:cubicBezTo>
                  <a:pt x="806" y="0"/>
                  <a:pt x="1" y="712"/>
                  <a:pt x="1" y="1602"/>
                </a:cubicBezTo>
                <a:cubicBezTo>
                  <a:pt x="1" y="2492"/>
                  <a:pt x="806" y="3204"/>
                  <a:pt x="1603" y="3204"/>
                </a:cubicBezTo>
                <a:cubicBezTo>
                  <a:pt x="2493" y="3204"/>
                  <a:pt x="3205" y="2492"/>
                  <a:pt x="3205" y="1602"/>
                </a:cubicBezTo>
                <a:cubicBezTo>
                  <a:pt x="3205" y="712"/>
                  <a:pt x="2493" y="0"/>
                  <a:pt x="16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8" name="Google Shape;408;p23"/>
          <p:cNvSpPr/>
          <p:nvPr/>
        </p:nvSpPr>
        <p:spPr>
          <a:xfrm>
            <a:off x="10950608" y="4005392"/>
            <a:ext cx="174155" cy="174155"/>
          </a:xfrm>
          <a:custGeom>
            <a:avLst/>
            <a:gdLst/>
            <a:ahLst/>
            <a:cxnLst/>
            <a:rect l="l" t="t" r="r" b="b"/>
            <a:pathLst>
              <a:path w="1518" h="1518" extrusionOk="0">
                <a:moveTo>
                  <a:pt x="805" y="1"/>
                </a:moveTo>
                <a:cubicBezTo>
                  <a:pt x="357" y="1"/>
                  <a:pt x="1" y="357"/>
                  <a:pt x="1" y="713"/>
                </a:cubicBezTo>
                <a:cubicBezTo>
                  <a:pt x="1" y="1161"/>
                  <a:pt x="357" y="1517"/>
                  <a:pt x="805" y="1517"/>
                </a:cubicBezTo>
                <a:cubicBezTo>
                  <a:pt x="1161" y="1517"/>
                  <a:pt x="1517" y="1161"/>
                  <a:pt x="1517" y="713"/>
                </a:cubicBezTo>
                <a:cubicBezTo>
                  <a:pt x="1517" y="357"/>
                  <a:pt x="1161" y="1"/>
                  <a:pt x="8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9" name="Google Shape;409;p23"/>
          <p:cNvSpPr txBox="1">
            <a:spLocks noGrp="1"/>
          </p:cNvSpPr>
          <p:nvPr>
            <p:ph type="title"/>
          </p:nvPr>
        </p:nvSpPr>
        <p:spPr>
          <a:xfrm>
            <a:off x="2781200" y="4394133"/>
            <a:ext cx="4320400" cy="6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3333">
                <a:highlight>
                  <a:schemeClr val="accent4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410" name="Google Shape;410;p23"/>
          <p:cNvSpPr txBox="1">
            <a:spLocks noGrp="1"/>
          </p:cNvSpPr>
          <p:nvPr>
            <p:ph type="subTitle" idx="1"/>
          </p:nvPr>
        </p:nvSpPr>
        <p:spPr>
          <a:xfrm>
            <a:off x="2781201" y="1793800"/>
            <a:ext cx="6629600" cy="22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3600" b="1"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23"/>
          <p:cNvSpPr/>
          <p:nvPr/>
        </p:nvSpPr>
        <p:spPr>
          <a:xfrm>
            <a:off x="314199" y="514996"/>
            <a:ext cx="2247136" cy="2057771"/>
          </a:xfrm>
          <a:custGeom>
            <a:avLst/>
            <a:gdLst/>
            <a:ahLst/>
            <a:cxnLst/>
            <a:rect l="l" t="t" r="r" b="b"/>
            <a:pathLst>
              <a:path w="20292" h="18582" extrusionOk="0">
                <a:moveTo>
                  <a:pt x="20067" y="1"/>
                </a:moveTo>
                <a:cubicBezTo>
                  <a:pt x="20023" y="1"/>
                  <a:pt x="19978" y="24"/>
                  <a:pt x="19936" y="70"/>
                </a:cubicBezTo>
                <a:lnTo>
                  <a:pt x="2136" y="17870"/>
                </a:lnTo>
                <a:cubicBezTo>
                  <a:pt x="1958" y="18090"/>
                  <a:pt x="1713" y="18201"/>
                  <a:pt x="1467" y="18201"/>
                </a:cubicBezTo>
                <a:cubicBezTo>
                  <a:pt x="1221" y="18201"/>
                  <a:pt x="976" y="18090"/>
                  <a:pt x="798" y="17870"/>
                </a:cubicBezTo>
                <a:cubicBezTo>
                  <a:pt x="356" y="17514"/>
                  <a:pt x="356" y="16980"/>
                  <a:pt x="798" y="16531"/>
                </a:cubicBezTo>
                <a:lnTo>
                  <a:pt x="8010" y="9326"/>
                </a:lnTo>
                <a:lnTo>
                  <a:pt x="8010" y="9148"/>
                </a:lnTo>
                <a:cubicBezTo>
                  <a:pt x="7964" y="9102"/>
                  <a:pt x="7919" y="9079"/>
                  <a:pt x="7875" y="9079"/>
                </a:cubicBezTo>
                <a:cubicBezTo>
                  <a:pt x="7830" y="9079"/>
                  <a:pt x="7786" y="9102"/>
                  <a:pt x="7740" y="9148"/>
                </a:cubicBezTo>
                <a:lnTo>
                  <a:pt x="534" y="16353"/>
                </a:lnTo>
                <a:cubicBezTo>
                  <a:pt x="0" y="16802"/>
                  <a:pt x="0" y="17692"/>
                  <a:pt x="534" y="18133"/>
                </a:cubicBezTo>
                <a:cubicBezTo>
                  <a:pt x="798" y="18404"/>
                  <a:pt x="1068" y="18582"/>
                  <a:pt x="1424" y="18582"/>
                </a:cubicBezTo>
                <a:cubicBezTo>
                  <a:pt x="1780" y="18582"/>
                  <a:pt x="2136" y="18404"/>
                  <a:pt x="2400" y="18133"/>
                </a:cubicBezTo>
                <a:lnTo>
                  <a:pt x="20199" y="334"/>
                </a:lnTo>
                <a:cubicBezTo>
                  <a:pt x="20292" y="248"/>
                  <a:pt x="20292" y="156"/>
                  <a:pt x="20199" y="70"/>
                </a:cubicBezTo>
                <a:cubicBezTo>
                  <a:pt x="20156" y="24"/>
                  <a:pt x="20112" y="1"/>
                  <a:pt x="200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2" name="Google Shape;412;p23"/>
          <p:cNvSpPr/>
          <p:nvPr/>
        </p:nvSpPr>
        <p:spPr>
          <a:xfrm>
            <a:off x="2787577" y="227073"/>
            <a:ext cx="354921" cy="354921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2" y="0"/>
                </a:moveTo>
                <a:cubicBezTo>
                  <a:pt x="712" y="0"/>
                  <a:pt x="0" y="712"/>
                  <a:pt x="0" y="1602"/>
                </a:cubicBezTo>
                <a:cubicBezTo>
                  <a:pt x="0" y="2492"/>
                  <a:pt x="712" y="3204"/>
                  <a:pt x="1602" y="3204"/>
                </a:cubicBezTo>
                <a:cubicBezTo>
                  <a:pt x="2492" y="3204"/>
                  <a:pt x="3204" y="2492"/>
                  <a:pt x="3204" y="1602"/>
                </a:cubicBezTo>
                <a:cubicBezTo>
                  <a:pt x="3204" y="712"/>
                  <a:pt x="2492" y="0"/>
                  <a:pt x="160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3" name="Google Shape;413;p23"/>
          <p:cNvSpPr/>
          <p:nvPr/>
        </p:nvSpPr>
        <p:spPr>
          <a:xfrm>
            <a:off x="3181811" y="29955"/>
            <a:ext cx="157693" cy="157804"/>
          </a:xfrm>
          <a:custGeom>
            <a:avLst/>
            <a:gdLst/>
            <a:ahLst/>
            <a:cxnLst/>
            <a:rect l="l" t="t" r="r" b="b"/>
            <a:pathLst>
              <a:path w="1424" h="1425" extrusionOk="0">
                <a:moveTo>
                  <a:pt x="712" y="0"/>
                </a:moveTo>
                <a:cubicBezTo>
                  <a:pt x="356" y="0"/>
                  <a:pt x="0" y="264"/>
                  <a:pt x="0" y="712"/>
                </a:cubicBezTo>
                <a:cubicBezTo>
                  <a:pt x="0" y="1068"/>
                  <a:pt x="356" y="1424"/>
                  <a:pt x="712" y="1424"/>
                </a:cubicBezTo>
                <a:cubicBezTo>
                  <a:pt x="1161" y="1424"/>
                  <a:pt x="1424" y="1068"/>
                  <a:pt x="1424" y="712"/>
                </a:cubicBezTo>
                <a:cubicBezTo>
                  <a:pt x="1424" y="264"/>
                  <a:pt x="1161" y="0"/>
                  <a:pt x="7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4" name="Google Shape;414;p23"/>
          <p:cNvSpPr/>
          <p:nvPr/>
        </p:nvSpPr>
        <p:spPr>
          <a:xfrm>
            <a:off x="925262" y="59081"/>
            <a:ext cx="157804" cy="168103"/>
          </a:xfrm>
          <a:custGeom>
            <a:avLst/>
            <a:gdLst/>
            <a:ahLst/>
            <a:cxnLst/>
            <a:rect l="l" t="t" r="r" b="b"/>
            <a:pathLst>
              <a:path w="1425" h="1518" extrusionOk="0">
                <a:moveTo>
                  <a:pt x="712" y="1"/>
                </a:moveTo>
                <a:cubicBezTo>
                  <a:pt x="356" y="1"/>
                  <a:pt x="0" y="357"/>
                  <a:pt x="0" y="805"/>
                </a:cubicBezTo>
                <a:cubicBezTo>
                  <a:pt x="0" y="1161"/>
                  <a:pt x="356" y="1517"/>
                  <a:pt x="712" y="1517"/>
                </a:cubicBezTo>
                <a:cubicBezTo>
                  <a:pt x="1154" y="1517"/>
                  <a:pt x="1424" y="1161"/>
                  <a:pt x="1424" y="805"/>
                </a:cubicBezTo>
                <a:cubicBezTo>
                  <a:pt x="1424" y="357"/>
                  <a:pt x="1154" y="1"/>
                  <a:pt x="7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5" name="Google Shape;415;p23"/>
          <p:cNvSpPr/>
          <p:nvPr/>
        </p:nvSpPr>
        <p:spPr>
          <a:xfrm>
            <a:off x="669010" y="325631"/>
            <a:ext cx="157804" cy="157804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2" y="0"/>
                </a:moveTo>
                <a:cubicBezTo>
                  <a:pt x="264" y="0"/>
                  <a:pt x="0" y="264"/>
                  <a:pt x="0" y="712"/>
                </a:cubicBezTo>
                <a:cubicBezTo>
                  <a:pt x="0" y="1154"/>
                  <a:pt x="264" y="1424"/>
                  <a:pt x="712" y="1424"/>
                </a:cubicBezTo>
                <a:cubicBezTo>
                  <a:pt x="1068" y="1424"/>
                  <a:pt x="1424" y="1154"/>
                  <a:pt x="1424" y="712"/>
                </a:cubicBezTo>
                <a:cubicBezTo>
                  <a:pt x="1424" y="264"/>
                  <a:pt x="1068" y="0"/>
                  <a:pt x="7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6" name="Google Shape;416;p23"/>
          <p:cNvSpPr/>
          <p:nvPr/>
        </p:nvSpPr>
        <p:spPr>
          <a:xfrm>
            <a:off x="402459" y="581884"/>
            <a:ext cx="168103" cy="167217"/>
          </a:xfrm>
          <a:custGeom>
            <a:avLst/>
            <a:gdLst/>
            <a:ahLst/>
            <a:cxnLst/>
            <a:rect l="l" t="t" r="r" b="b"/>
            <a:pathLst>
              <a:path w="1518" h="1510" extrusionOk="0">
                <a:moveTo>
                  <a:pt x="713" y="0"/>
                </a:moveTo>
                <a:cubicBezTo>
                  <a:pt x="357" y="0"/>
                  <a:pt x="1" y="356"/>
                  <a:pt x="1" y="712"/>
                </a:cubicBezTo>
                <a:cubicBezTo>
                  <a:pt x="1" y="1154"/>
                  <a:pt x="357" y="1510"/>
                  <a:pt x="713" y="1510"/>
                </a:cubicBezTo>
                <a:cubicBezTo>
                  <a:pt x="1161" y="1510"/>
                  <a:pt x="1517" y="1154"/>
                  <a:pt x="1517" y="712"/>
                </a:cubicBezTo>
                <a:cubicBezTo>
                  <a:pt x="1517" y="356"/>
                  <a:pt x="1161" y="0"/>
                  <a:pt x="7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7" name="Google Shape;417;p23"/>
          <p:cNvSpPr/>
          <p:nvPr/>
        </p:nvSpPr>
        <p:spPr>
          <a:xfrm>
            <a:off x="27936" y="584210"/>
            <a:ext cx="1439067" cy="1436631"/>
          </a:xfrm>
          <a:custGeom>
            <a:avLst/>
            <a:gdLst/>
            <a:ahLst/>
            <a:cxnLst/>
            <a:rect l="l" t="t" r="r" b="b"/>
            <a:pathLst>
              <a:path w="12995" h="12973" extrusionOk="0">
                <a:moveTo>
                  <a:pt x="12774" y="1"/>
                </a:moveTo>
                <a:cubicBezTo>
                  <a:pt x="12729" y="1"/>
                  <a:pt x="12685" y="22"/>
                  <a:pt x="12639" y="65"/>
                </a:cubicBezTo>
                <a:lnTo>
                  <a:pt x="93" y="12702"/>
                </a:lnTo>
                <a:cubicBezTo>
                  <a:pt x="1" y="12702"/>
                  <a:pt x="1" y="12880"/>
                  <a:pt x="93" y="12880"/>
                </a:cubicBezTo>
                <a:cubicBezTo>
                  <a:pt x="93" y="12973"/>
                  <a:pt x="93" y="12973"/>
                  <a:pt x="179" y="12973"/>
                </a:cubicBezTo>
                <a:cubicBezTo>
                  <a:pt x="271" y="12973"/>
                  <a:pt x="271" y="12973"/>
                  <a:pt x="271" y="12880"/>
                </a:cubicBezTo>
                <a:lnTo>
                  <a:pt x="12909" y="335"/>
                </a:lnTo>
                <a:cubicBezTo>
                  <a:pt x="12995" y="243"/>
                  <a:pt x="12995" y="157"/>
                  <a:pt x="12909" y="65"/>
                </a:cubicBezTo>
                <a:cubicBezTo>
                  <a:pt x="12863" y="22"/>
                  <a:pt x="12818" y="1"/>
                  <a:pt x="127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8" name="Google Shape;418;p23"/>
          <p:cNvSpPr/>
          <p:nvPr/>
        </p:nvSpPr>
        <p:spPr>
          <a:xfrm>
            <a:off x="728145" y="101051"/>
            <a:ext cx="1428768" cy="1426996"/>
          </a:xfrm>
          <a:custGeom>
            <a:avLst/>
            <a:gdLst/>
            <a:ahLst/>
            <a:cxnLst/>
            <a:rect l="l" t="t" r="r" b="b"/>
            <a:pathLst>
              <a:path w="12902" h="12886" extrusionOk="0">
                <a:moveTo>
                  <a:pt x="12770" y="1"/>
                </a:moveTo>
                <a:cubicBezTo>
                  <a:pt x="12725" y="1"/>
                  <a:pt x="12681" y="24"/>
                  <a:pt x="12638" y="70"/>
                </a:cubicBezTo>
                <a:lnTo>
                  <a:pt x="0" y="12615"/>
                </a:lnTo>
                <a:lnTo>
                  <a:pt x="0" y="12886"/>
                </a:lnTo>
                <a:lnTo>
                  <a:pt x="264" y="12886"/>
                </a:lnTo>
                <a:lnTo>
                  <a:pt x="12901" y="248"/>
                </a:lnTo>
                <a:lnTo>
                  <a:pt x="12901" y="70"/>
                </a:lnTo>
                <a:cubicBezTo>
                  <a:pt x="12859" y="24"/>
                  <a:pt x="12814" y="1"/>
                  <a:pt x="127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2656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E1514C-5E56-4738-A1FF-4B1CFD2A3E36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1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514705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bg>
      <p:bgPr>
        <a:solidFill>
          <a:schemeClr val="lt1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4"/>
          <p:cNvSpPr/>
          <p:nvPr/>
        </p:nvSpPr>
        <p:spPr>
          <a:xfrm>
            <a:off x="10658833" y="209767"/>
            <a:ext cx="1256000" cy="1256000"/>
          </a:xfrm>
          <a:prstGeom prst="star12">
            <a:avLst>
              <a:gd name="adj" fmla="val 37500"/>
            </a:avLst>
          </a:prstGeom>
          <a:solidFill>
            <a:srgbClr val="00FF00"/>
          </a:solidFill>
          <a:ln w="9525" cap="flat" cmpd="sng">
            <a:solidFill>
              <a:srgbClr val="7623F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XL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421" name="Google Shape;421;p24"/>
          <p:cNvSpPr/>
          <p:nvPr/>
        </p:nvSpPr>
        <p:spPr>
          <a:xfrm>
            <a:off x="4391165" y="-80900"/>
            <a:ext cx="7865027" cy="7019815"/>
          </a:xfrm>
          <a:custGeom>
            <a:avLst/>
            <a:gdLst/>
            <a:ahLst/>
            <a:cxnLst/>
            <a:rect l="l" t="t" r="r" b="b"/>
            <a:pathLst>
              <a:path w="76717" h="62926" extrusionOk="0">
                <a:moveTo>
                  <a:pt x="16198" y="1"/>
                </a:moveTo>
                <a:cubicBezTo>
                  <a:pt x="6408" y="7035"/>
                  <a:pt x="0" y="18334"/>
                  <a:pt x="0" y="31328"/>
                </a:cubicBezTo>
                <a:cubicBezTo>
                  <a:pt x="0" y="44414"/>
                  <a:pt x="6586" y="55984"/>
                  <a:pt x="16639" y="62926"/>
                </a:cubicBezTo>
                <a:lnTo>
                  <a:pt x="76716" y="62926"/>
                </a:lnTo>
                <a:lnTo>
                  <a:pt x="7671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422" name="Google Shape;422;p24"/>
          <p:cNvSpPr/>
          <p:nvPr/>
        </p:nvSpPr>
        <p:spPr>
          <a:xfrm>
            <a:off x="10294095" y="1354301"/>
            <a:ext cx="345328" cy="345328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3" y="356"/>
                </a:moveTo>
                <a:cubicBezTo>
                  <a:pt x="2315" y="356"/>
                  <a:pt x="2849" y="890"/>
                  <a:pt x="2849" y="1602"/>
                </a:cubicBezTo>
                <a:cubicBezTo>
                  <a:pt x="2849" y="2314"/>
                  <a:pt x="2315" y="2848"/>
                  <a:pt x="1603" y="2848"/>
                </a:cubicBezTo>
                <a:cubicBezTo>
                  <a:pt x="891" y="2848"/>
                  <a:pt x="357" y="2314"/>
                  <a:pt x="357" y="1602"/>
                </a:cubicBezTo>
                <a:cubicBezTo>
                  <a:pt x="357" y="890"/>
                  <a:pt x="891" y="356"/>
                  <a:pt x="1603" y="356"/>
                </a:cubicBezTo>
                <a:close/>
                <a:moveTo>
                  <a:pt x="1603" y="0"/>
                </a:moveTo>
                <a:cubicBezTo>
                  <a:pt x="713" y="0"/>
                  <a:pt x="1" y="712"/>
                  <a:pt x="1" y="1602"/>
                </a:cubicBezTo>
                <a:cubicBezTo>
                  <a:pt x="1" y="2492"/>
                  <a:pt x="713" y="3204"/>
                  <a:pt x="1603" y="3204"/>
                </a:cubicBezTo>
                <a:cubicBezTo>
                  <a:pt x="2493" y="3204"/>
                  <a:pt x="3205" y="2492"/>
                  <a:pt x="3205" y="1602"/>
                </a:cubicBezTo>
                <a:cubicBezTo>
                  <a:pt x="3205" y="712"/>
                  <a:pt x="2493" y="0"/>
                  <a:pt x="16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23" name="Google Shape;423;p24"/>
          <p:cNvGrpSpPr/>
          <p:nvPr/>
        </p:nvGrpSpPr>
        <p:grpSpPr>
          <a:xfrm>
            <a:off x="10472530" y="112125"/>
            <a:ext cx="1583460" cy="1760553"/>
            <a:chOff x="7772947" y="141468"/>
            <a:chExt cx="1187595" cy="1320415"/>
          </a:xfrm>
        </p:grpSpPr>
        <p:sp>
          <p:nvSpPr>
            <p:cNvPr id="424" name="Google Shape;424;p24"/>
            <p:cNvSpPr/>
            <p:nvPr/>
          </p:nvSpPr>
          <p:spPr>
            <a:xfrm>
              <a:off x="7772947" y="156216"/>
              <a:ext cx="479662" cy="457291"/>
            </a:xfrm>
            <a:custGeom>
              <a:avLst/>
              <a:gdLst/>
              <a:ahLst/>
              <a:cxnLst/>
              <a:rect l="l" t="t" r="r" b="b"/>
              <a:pathLst>
                <a:path w="5789" h="5519" extrusionOk="0">
                  <a:moveTo>
                    <a:pt x="3560" y="1"/>
                  </a:moveTo>
                  <a:cubicBezTo>
                    <a:pt x="3026" y="1"/>
                    <a:pt x="2492" y="179"/>
                    <a:pt x="2136" y="535"/>
                  </a:cubicBezTo>
                  <a:lnTo>
                    <a:pt x="93" y="2671"/>
                  </a:lnTo>
                  <a:cubicBezTo>
                    <a:pt x="0" y="2671"/>
                    <a:pt x="0" y="2849"/>
                    <a:pt x="93" y="2849"/>
                  </a:cubicBezTo>
                  <a:cubicBezTo>
                    <a:pt x="93" y="2895"/>
                    <a:pt x="137" y="2918"/>
                    <a:pt x="182" y="2918"/>
                  </a:cubicBezTo>
                  <a:cubicBezTo>
                    <a:pt x="226" y="2918"/>
                    <a:pt x="271" y="2895"/>
                    <a:pt x="271" y="2849"/>
                  </a:cubicBezTo>
                  <a:lnTo>
                    <a:pt x="2407" y="806"/>
                  </a:lnTo>
                  <a:cubicBezTo>
                    <a:pt x="2670" y="535"/>
                    <a:pt x="3119" y="357"/>
                    <a:pt x="3560" y="357"/>
                  </a:cubicBezTo>
                  <a:cubicBezTo>
                    <a:pt x="4009" y="357"/>
                    <a:pt x="4450" y="535"/>
                    <a:pt x="4721" y="806"/>
                  </a:cubicBezTo>
                  <a:cubicBezTo>
                    <a:pt x="5340" y="1425"/>
                    <a:pt x="5340" y="2493"/>
                    <a:pt x="4721" y="3119"/>
                  </a:cubicBezTo>
                  <a:lnTo>
                    <a:pt x="2670" y="5255"/>
                  </a:lnTo>
                  <a:cubicBezTo>
                    <a:pt x="2585" y="5255"/>
                    <a:pt x="2585" y="5433"/>
                    <a:pt x="2670" y="5433"/>
                  </a:cubicBezTo>
                  <a:cubicBezTo>
                    <a:pt x="2670" y="5519"/>
                    <a:pt x="2763" y="5519"/>
                    <a:pt x="2763" y="5519"/>
                  </a:cubicBezTo>
                  <a:cubicBezTo>
                    <a:pt x="2848" y="5519"/>
                    <a:pt x="2848" y="5519"/>
                    <a:pt x="2941" y="5433"/>
                  </a:cubicBezTo>
                  <a:lnTo>
                    <a:pt x="4984" y="3383"/>
                  </a:lnTo>
                  <a:cubicBezTo>
                    <a:pt x="5789" y="2585"/>
                    <a:pt x="5789" y="1340"/>
                    <a:pt x="4984" y="535"/>
                  </a:cubicBezTo>
                  <a:cubicBezTo>
                    <a:pt x="4628" y="179"/>
                    <a:pt x="4094" y="1"/>
                    <a:pt x="3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4"/>
            <p:cNvSpPr/>
            <p:nvPr/>
          </p:nvSpPr>
          <p:spPr>
            <a:xfrm>
              <a:off x="8621240" y="952641"/>
              <a:ext cx="125115" cy="125778"/>
            </a:xfrm>
            <a:custGeom>
              <a:avLst/>
              <a:gdLst/>
              <a:ahLst/>
              <a:cxnLst/>
              <a:rect l="l" t="t" r="r" b="b"/>
              <a:pathLst>
                <a:path w="1510" h="1518" extrusionOk="0">
                  <a:moveTo>
                    <a:pt x="798" y="1"/>
                  </a:moveTo>
                  <a:cubicBezTo>
                    <a:pt x="357" y="1"/>
                    <a:pt x="1" y="357"/>
                    <a:pt x="1" y="805"/>
                  </a:cubicBezTo>
                  <a:cubicBezTo>
                    <a:pt x="1" y="1161"/>
                    <a:pt x="357" y="1517"/>
                    <a:pt x="798" y="1517"/>
                  </a:cubicBezTo>
                  <a:cubicBezTo>
                    <a:pt x="1154" y="1517"/>
                    <a:pt x="1510" y="1161"/>
                    <a:pt x="1510" y="805"/>
                  </a:cubicBezTo>
                  <a:cubicBezTo>
                    <a:pt x="1510" y="357"/>
                    <a:pt x="1154" y="1"/>
                    <a:pt x="7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8429509" y="1152079"/>
              <a:ext cx="118072" cy="118072"/>
            </a:xfrm>
            <a:custGeom>
              <a:avLst/>
              <a:gdLst/>
              <a:ahLst/>
              <a:cxnLst/>
              <a:rect l="l" t="t" r="r" b="b"/>
              <a:pathLst>
                <a:path w="1425" h="1425" extrusionOk="0">
                  <a:moveTo>
                    <a:pt x="713" y="0"/>
                  </a:moveTo>
                  <a:cubicBezTo>
                    <a:pt x="357" y="0"/>
                    <a:pt x="1" y="264"/>
                    <a:pt x="1" y="712"/>
                  </a:cubicBezTo>
                  <a:cubicBezTo>
                    <a:pt x="1" y="1068"/>
                    <a:pt x="357" y="1424"/>
                    <a:pt x="713" y="1424"/>
                  </a:cubicBezTo>
                  <a:cubicBezTo>
                    <a:pt x="1154" y="1424"/>
                    <a:pt x="1425" y="1068"/>
                    <a:pt x="1425" y="712"/>
                  </a:cubicBezTo>
                  <a:cubicBezTo>
                    <a:pt x="1425" y="264"/>
                    <a:pt x="1154" y="0"/>
                    <a:pt x="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8237777" y="1343811"/>
              <a:ext cx="118072" cy="118072"/>
            </a:xfrm>
            <a:custGeom>
              <a:avLst/>
              <a:gdLst/>
              <a:ahLst/>
              <a:cxnLst/>
              <a:rect l="l" t="t" r="r" b="b"/>
              <a:pathLst>
                <a:path w="1425" h="1425" extrusionOk="0">
                  <a:moveTo>
                    <a:pt x="713" y="0"/>
                  </a:moveTo>
                  <a:cubicBezTo>
                    <a:pt x="264" y="0"/>
                    <a:pt x="1" y="356"/>
                    <a:pt x="1" y="712"/>
                  </a:cubicBezTo>
                  <a:cubicBezTo>
                    <a:pt x="1" y="1154"/>
                    <a:pt x="264" y="1424"/>
                    <a:pt x="713" y="1424"/>
                  </a:cubicBezTo>
                  <a:cubicBezTo>
                    <a:pt x="1069" y="1424"/>
                    <a:pt x="1425" y="1154"/>
                    <a:pt x="1425" y="712"/>
                  </a:cubicBezTo>
                  <a:cubicBezTo>
                    <a:pt x="1425" y="356"/>
                    <a:pt x="1069" y="0"/>
                    <a:pt x="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8230154" y="141468"/>
              <a:ext cx="730389" cy="722766"/>
            </a:xfrm>
            <a:custGeom>
              <a:avLst/>
              <a:gdLst/>
              <a:ahLst/>
              <a:cxnLst/>
              <a:rect l="l" t="t" r="r" b="b"/>
              <a:pathLst>
                <a:path w="8815" h="8723" extrusionOk="0">
                  <a:moveTo>
                    <a:pt x="8544" y="1"/>
                  </a:moveTo>
                  <a:lnTo>
                    <a:pt x="0" y="8545"/>
                  </a:lnTo>
                  <a:lnTo>
                    <a:pt x="271" y="8723"/>
                  </a:lnTo>
                  <a:lnTo>
                    <a:pt x="8814" y="179"/>
                  </a:lnTo>
                  <a:lnTo>
                    <a:pt x="85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8554623" y="222917"/>
              <a:ext cx="317427" cy="316847"/>
            </a:xfrm>
            <a:custGeom>
              <a:avLst/>
              <a:gdLst/>
              <a:ahLst/>
              <a:cxnLst/>
              <a:rect l="l" t="t" r="r" b="b"/>
              <a:pathLst>
                <a:path w="3831" h="3824" extrusionOk="0">
                  <a:moveTo>
                    <a:pt x="1873" y="357"/>
                  </a:moveTo>
                  <a:cubicBezTo>
                    <a:pt x="2762" y="357"/>
                    <a:pt x="3474" y="1068"/>
                    <a:pt x="3474" y="1958"/>
                  </a:cubicBezTo>
                  <a:cubicBezTo>
                    <a:pt x="3474" y="2756"/>
                    <a:pt x="2762" y="3468"/>
                    <a:pt x="1873" y="3468"/>
                  </a:cubicBezTo>
                  <a:cubicBezTo>
                    <a:pt x="1068" y="3468"/>
                    <a:pt x="356" y="2756"/>
                    <a:pt x="356" y="1958"/>
                  </a:cubicBezTo>
                  <a:cubicBezTo>
                    <a:pt x="356" y="1068"/>
                    <a:pt x="1068" y="357"/>
                    <a:pt x="1873" y="357"/>
                  </a:cubicBezTo>
                  <a:close/>
                  <a:moveTo>
                    <a:pt x="1873" y="1"/>
                  </a:moveTo>
                  <a:cubicBezTo>
                    <a:pt x="890" y="1"/>
                    <a:pt x="0" y="891"/>
                    <a:pt x="0" y="1958"/>
                  </a:cubicBezTo>
                  <a:cubicBezTo>
                    <a:pt x="0" y="3026"/>
                    <a:pt x="890" y="3824"/>
                    <a:pt x="1873" y="3824"/>
                  </a:cubicBezTo>
                  <a:cubicBezTo>
                    <a:pt x="2940" y="3824"/>
                    <a:pt x="3830" y="3026"/>
                    <a:pt x="3830" y="1958"/>
                  </a:cubicBezTo>
                  <a:cubicBezTo>
                    <a:pt x="3830" y="891"/>
                    <a:pt x="2940" y="1"/>
                    <a:pt x="18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30" name="Google Shape;430;p24"/>
          <p:cNvSpPr txBox="1">
            <a:spLocks noGrp="1"/>
          </p:cNvSpPr>
          <p:nvPr>
            <p:ph type="title"/>
          </p:nvPr>
        </p:nvSpPr>
        <p:spPr>
          <a:xfrm>
            <a:off x="4610000" y="4051361"/>
            <a:ext cx="6629600" cy="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2667">
                <a:highlight>
                  <a:schemeClr val="accent4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431" name="Google Shape;431;p24"/>
          <p:cNvSpPr txBox="1">
            <a:spLocks noGrp="1"/>
          </p:cNvSpPr>
          <p:nvPr>
            <p:ph type="subTitle" idx="1"/>
          </p:nvPr>
        </p:nvSpPr>
        <p:spPr>
          <a:xfrm>
            <a:off x="4610001" y="2468967"/>
            <a:ext cx="6629600" cy="13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2933" b="1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58061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5"/>
          <p:cNvSpPr/>
          <p:nvPr/>
        </p:nvSpPr>
        <p:spPr>
          <a:xfrm>
            <a:off x="4391165" y="-80900"/>
            <a:ext cx="7865027" cy="7019815"/>
          </a:xfrm>
          <a:custGeom>
            <a:avLst/>
            <a:gdLst/>
            <a:ahLst/>
            <a:cxnLst/>
            <a:rect l="l" t="t" r="r" b="b"/>
            <a:pathLst>
              <a:path w="76717" h="62926" extrusionOk="0">
                <a:moveTo>
                  <a:pt x="16198" y="1"/>
                </a:moveTo>
                <a:cubicBezTo>
                  <a:pt x="6408" y="7035"/>
                  <a:pt x="0" y="18334"/>
                  <a:pt x="0" y="31328"/>
                </a:cubicBezTo>
                <a:cubicBezTo>
                  <a:pt x="0" y="44414"/>
                  <a:pt x="6586" y="55984"/>
                  <a:pt x="16639" y="62926"/>
                </a:cubicBezTo>
                <a:lnTo>
                  <a:pt x="76716" y="62926"/>
                </a:lnTo>
                <a:lnTo>
                  <a:pt x="7671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948967" y="4253400"/>
            <a:ext cx="3385600" cy="18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25"/>
          <p:cNvSpPr txBox="1">
            <a:spLocks noGrp="1"/>
          </p:cNvSpPr>
          <p:nvPr>
            <p:ph type="title"/>
          </p:nvPr>
        </p:nvSpPr>
        <p:spPr>
          <a:xfrm>
            <a:off x="948967" y="2124200"/>
            <a:ext cx="3542000" cy="2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4000">
                <a:highlight>
                  <a:schemeClr val="accent4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371731" y="666526"/>
            <a:ext cx="2243963" cy="2072388"/>
          </a:xfrm>
          <a:custGeom>
            <a:avLst/>
            <a:gdLst/>
            <a:ahLst/>
            <a:cxnLst/>
            <a:rect l="l" t="t" r="r" b="b"/>
            <a:pathLst>
              <a:path w="20115" h="18577" extrusionOk="0">
                <a:moveTo>
                  <a:pt x="19893" y="1"/>
                </a:moveTo>
                <a:cubicBezTo>
                  <a:pt x="19849" y="1"/>
                  <a:pt x="19804" y="22"/>
                  <a:pt x="19758" y="65"/>
                </a:cubicBezTo>
                <a:lnTo>
                  <a:pt x="1959" y="17864"/>
                </a:lnTo>
                <a:cubicBezTo>
                  <a:pt x="1781" y="18089"/>
                  <a:pt x="1537" y="18201"/>
                  <a:pt x="1293" y="18201"/>
                </a:cubicBezTo>
                <a:cubicBezTo>
                  <a:pt x="1049" y="18201"/>
                  <a:pt x="805" y="18089"/>
                  <a:pt x="627" y="17864"/>
                </a:cubicBezTo>
                <a:cubicBezTo>
                  <a:pt x="179" y="17508"/>
                  <a:pt x="179" y="16974"/>
                  <a:pt x="627" y="16533"/>
                </a:cubicBezTo>
                <a:lnTo>
                  <a:pt x="7833" y="9320"/>
                </a:lnTo>
                <a:lnTo>
                  <a:pt x="7833" y="9142"/>
                </a:lnTo>
                <a:cubicBezTo>
                  <a:pt x="7790" y="9100"/>
                  <a:pt x="7745" y="9078"/>
                  <a:pt x="7701" y="9078"/>
                </a:cubicBezTo>
                <a:cubicBezTo>
                  <a:pt x="7656" y="9078"/>
                  <a:pt x="7612" y="9100"/>
                  <a:pt x="7569" y="9142"/>
                </a:cubicBezTo>
                <a:lnTo>
                  <a:pt x="357" y="16355"/>
                </a:lnTo>
                <a:cubicBezTo>
                  <a:pt x="93" y="16533"/>
                  <a:pt x="1" y="16889"/>
                  <a:pt x="1" y="17245"/>
                </a:cubicBezTo>
                <a:cubicBezTo>
                  <a:pt x="1" y="17601"/>
                  <a:pt x="93" y="17957"/>
                  <a:pt x="357" y="18135"/>
                </a:cubicBezTo>
                <a:cubicBezTo>
                  <a:pt x="627" y="18398"/>
                  <a:pt x="891" y="18576"/>
                  <a:pt x="1247" y="18576"/>
                </a:cubicBezTo>
                <a:cubicBezTo>
                  <a:pt x="1603" y="18576"/>
                  <a:pt x="1959" y="18398"/>
                  <a:pt x="2229" y="18135"/>
                </a:cubicBezTo>
                <a:lnTo>
                  <a:pt x="20029" y="335"/>
                </a:lnTo>
                <a:cubicBezTo>
                  <a:pt x="20114" y="243"/>
                  <a:pt x="20114" y="157"/>
                  <a:pt x="20029" y="65"/>
                </a:cubicBezTo>
                <a:cubicBezTo>
                  <a:pt x="19982" y="22"/>
                  <a:pt x="19938" y="1"/>
                  <a:pt x="198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7" name="Google Shape;437;p25"/>
          <p:cNvSpPr/>
          <p:nvPr/>
        </p:nvSpPr>
        <p:spPr>
          <a:xfrm>
            <a:off x="2774437" y="375808"/>
            <a:ext cx="357539" cy="357539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2" y="1"/>
                </a:moveTo>
                <a:cubicBezTo>
                  <a:pt x="712" y="1"/>
                  <a:pt x="0" y="713"/>
                  <a:pt x="0" y="1603"/>
                </a:cubicBezTo>
                <a:cubicBezTo>
                  <a:pt x="0" y="2493"/>
                  <a:pt x="712" y="3205"/>
                  <a:pt x="1602" y="3205"/>
                </a:cubicBezTo>
                <a:cubicBezTo>
                  <a:pt x="2492" y="3205"/>
                  <a:pt x="3204" y="2493"/>
                  <a:pt x="3204" y="1603"/>
                </a:cubicBezTo>
                <a:cubicBezTo>
                  <a:pt x="3204" y="713"/>
                  <a:pt x="2492" y="1"/>
                  <a:pt x="16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8" name="Google Shape;438;p25"/>
          <p:cNvSpPr/>
          <p:nvPr/>
        </p:nvSpPr>
        <p:spPr>
          <a:xfrm>
            <a:off x="3171579" y="177237"/>
            <a:ext cx="169232" cy="158968"/>
          </a:xfrm>
          <a:custGeom>
            <a:avLst/>
            <a:gdLst/>
            <a:ahLst/>
            <a:cxnLst/>
            <a:rect l="l" t="t" r="r" b="b"/>
            <a:pathLst>
              <a:path w="1517" h="1425" extrusionOk="0">
                <a:moveTo>
                  <a:pt x="805" y="1"/>
                </a:moveTo>
                <a:cubicBezTo>
                  <a:pt x="356" y="1"/>
                  <a:pt x="0" y="271"/>
                  <a:pt x="0" y="713"/>
                </a:cubicBezTo>
                <a:cubicBezTo>
                  <a:pt x="0" y="1069"/>
                  <a:pt x="356" y="1425"/>
                  <a:pt x="805" y="1425"/>
                </a:cubicBezTo>
                <a:cubicBezTo>
                  <a:pt x="1161" y="1425"/>
                  <a:pt x="1517" y="1069"/>
                  <a:pt x="1517" y="713"/>
                </a:cubicBezTo>
                <a:cubicBezTo>
                  <a:pt x="1517" y="271"/>
                  <a:pt x="1161" y="1"/>
                  <a:pt x="8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9" name="Google Shape;439;p25"/>
          <p:cNvSpPr/>
          <p:nvPr/>
        </p:nvSpPr>
        <p:spPr>
          <a:xfrm>
            <a:off x="898389" y="207469"/>
            <a:ext cx="168451" cy="168451"/>
          </a:xfrm>
          <a:custGeom>
            <a:avLst/>
            <a:gdLst/>
            <a:ahLst/>
            <a:cxnLst/>
            <a:rect l="l" t="t" r="r" b="b"/>
            <a:pathLst>
              <a:path w="1510" h="1510" extrusionOk="0">
                <a:moveTo>
                  <a:pt x="712" y="0"/>
                </a:moveTo>
                <a:cubicBezTo>
                  <a:pt x="356" y="0"/>
                  <a:pt x="0" y="356"/>
                  <a:pt x="0" y="798"/>
                </a:cubicBezTo>
                <a:cubicBezTo>
                  <a:pt x="0" y="1154"/>
                  <a:pt x="356" y="1510"/>
                  <a:pt x="712" y="1510"/>
                </a:cubicBezTo>
                <a:cubicBezTo>
                  <a:pt x="1154" y="1510"/>
                  <a:pt x="1510" y="1154"/>
                  <a:pt x="1510" y="798"/>
                </a:cubicBezTo>
                <a:cubicBezTo>
                  <a:pt x="1510" y="356"/>
                  <a:pt x="1154" y="0"/>
                  <a:pt x="7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0" name="Google Shape;440;p25"/>
          <p:cNvSpPr/>
          <p:nvPr/>
        </p:nvSpPr>
        <p:spPr>
          <a:xfrm>
            <a:off x="640247" y="475093"/>
            <a:ext cx="158968" cy="158968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2" y="1"/>
                </a:moveTo>
                <a:cubicBezTo>
                  <a:pt x="356" y="1"/>
                  <a:pt x="0" y="271"/>
                  <a:pt x="0" y="713"/>
                </a:cubicBezTo>
                <a:cubicBezTo>
                  <a:pt x="0" y="1161"/>
                  <a:pt x="356" y="1425"/>
                  <a:pt x="712" y="1425"/>
                </a:cubicBezTo>
                <a:cubicBezTo>
                  <a:pt x="1154" y="1425"/>
                  <a:pt x="1424" y="1161"/>
                  <a:pt x="1424" y="713"/>
                </a:cubicBezTo>
                <a:cubicBezTo>
                  <a:pt x="1424" y="271"/>
                  <a:pt x="1154" y="1"/>
                  <a:pt x="7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1" name="Google Shape;441;p25"/>
          <p:cNvSpPr/>
          <p:nvPr/>
        </p:nvSpPr>
        <p:spPr>
          <a:xfrm>
            <a:off x="382105" y="733237"/>
            <a:ext cx="158968" cy="169343"/>
          </a:xfrm>
          <a:custGeom>
            <a:avLst/>
            <a:gdLst/>
            <a:ahLst/>
            <a:cxnLst/>
            <a:rect l="l" t="t" r="r" b="b"/>
            <a:pathLst>
              <a:path w="1425" h="1518" extrusionOk="0">
                <a:moveTo>
                  <a:pt x="712" y="1"/>
                </a:moveTo>
                <a:cubicBezTo>
                  <a:pt x="264" y="1"/>
                  <a:pt x="0" y="357"/>
                  <a:pt x="0" y="713"/>
                </a:cubicBezTo>
                <a:cubicBezTo>
                  <a:pt x="0" y="1161"/>
                  <a:pt x="264" y="1517"/>
                  <a:pt x="712" y="1517"/>
                </a:cubicBezTo>
                <a:cubicBezTo>
                  <a:pt x="1068" y="1517"/>
                  <a:pt x="1424" y="1161"/>
                  <a:pt x="1424" y="713"/>
                </a:cubicBezTo>
                <a:cubicBezTo>
                  <a:pt x="1424" y="357"/>
                  <a:pt x="1068" y="1"/>
                  <a:pt x="7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2" name="Google Shape;442;p25"/>
          <p:cNvSpPr/>
          <p:nvPr/>
        </p:nvSpPr>
        <p:spPr>
          <a:xfrm>
            <a:off x="64392" y="735802"/>
            <a:ext cx="1449679" cy="1447113"/>
          </a:xfrm>
          <a:custGeom>
            <a:avLst/>
            <a:gdLst/>
            <a:ahLst/>
            <a:cxnLst/>
            <a:rect l="l" t="t" r="r" b="b"/>
            <a:pathLst>
              <a:path w="12995" h="12972" extrusionOk="0">
                <a:moveTo>
                  <a:pt x="12770" y="1"/>
                </a:moveTo>
                <a:cubicBezTo>
                  <a:pt x="12725" y="1"/>
                  <a:pt x="12681" y="24"/>
                  <a:pt x="12638" y="70"/>
                </a:cubicBezTo>
                <a:lnTo>
                  <a:pt x="86" y="12615"/>
                </a:lnTo>
                <a:cubicBezTo>
                  <a:pt x="0" y="12708"/>
                  <a:pt x="0" y="12886"/>
                  <a:pt x="86" y="12886"/>
                </a:cubicBezTo>
                <a:cubicBezTo>
                  <a:pt x="86" y="12971"/>
                  <a:pt x="178" y="12971"/>
                  <a:pt x="178" y="12971"/>
                </a:cubicBezTo>
                <a:cubicBezTo>
                  <a:pt x="264" y="12971"/>
                  <a:pt x="264" y="12971"/>
                  <a:pt x="264" y="12886"/>
                </a:cubicBezTo>
                <a:lnTo>
                  <a:pt x="12901" y="334"/>
                </a:lnTo>
                <a:cubicBezTo>
                  <a:pt x="12994" y="248"/>
                  <a:pt x="12994" y="156"/>
                  <a:pt x="12901" y="70"/>
                </a:cubicBezTo>
                <a:cubicBezTo>
                  <a:pt x="12859" y="24"/>
                  <a:pt x="12814" y="1"/>
                  <a:pt x="127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3" name="Google Shape;443;p25"/>
          <p:cNvSpPr/>
          <p:nvPr/>
        </p:nvSpPr>
        <p:spPr>
          <a:xfrm>
            <a:off x="768872" y="249528"/>
            <a:ext cx="1440085" cy="1436961"/>
          </a:xfrm>
          <a:custGeom>
            <a:avLst/>
            <a:gdLst/>
            <a:ahLst/>
            <a:cxnLst/>
            <a:rect l="l" t="t" r="r" b="b"/>
            <a:pathLst>
              <a:path w="12909" h="12881" extrusionOk="0">
                <a:moveTo>
                  <a:pt x="12774" y="1"/>
                </a:moveTo>
                <a:cubicBezTo>
                  <a:pt x="12729" y="1"/>
                  <a:pt x="12685" y="22"/>
                  <a:pt x="12638" y="65"/>
                </a:cubicBezTo>
                <a:lnTo>
                  <a:pt x="1" y="12617"/>
                </a:lnTo>
                <a:lnTo>
                  <a:pt x="1" y="12880"/>
                </a:lnTo>
                <a:lnTo>
                  <a:pt x="271" y="12880"/>
                </a:lnTo>
                <a:lnTo>
                  <a:pt x="12909" y="243"/>
                </a:lnTo>
                <a:lnTo>
                  <a:pt x="12909" y="65"/>
                </a:lnTo>
                <a:cubicBezTo>
                  <a:pt x="12863" y="22"/>
                  <a:pt x="12818" y="1"/>
                  <a:pt x="127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44" name="Google Shape;444;p25"/>
          <p:cNvGrpSpPr/>
          <p:nvPr/>
        </p:nvGrpSpPr>
        <p:grpSpPr>
          <a:xfrm>
            <a:off x="3462609" y="336202"/>
            <a:ext cx="2571828" cy="2571159"/>
            <a:chOff x="2334006" y="3119188"/>
            <a:chExt cx="1928871" cy="1928369"/>
          </a:xfrm>
        </p:grpSpPr>
        <p:sp>
          <p:nvSpPr>
            <p:cNvPr id="445" name="Google Shape;445;p25"/>
            <p:cNvSpPr/>
            <p:nvPr/>
          </p:nvSpPr>
          <p:spPr>
            <a:xfrm>
              <a:off x="2334006" y="3119188"/>
              <a:ext cx="1928871" cy="1928369"/>
            </a:xfrm>
            <a:custGeom>
              <a:avLst/>
              <a:gdLst/>
              <a:ahLst/>
              <a:cxnLst/>
              <a:rect l="l" t="t" r="r" b="b"/>
              <a:pathLst>
                <a:path w="23054" h="23048" extrusionOk="0">
                  <a:moveTo>
                    <a:pt x="11570" y="356"/>
                  </a:moveTo>
                  <a:cubicBezTo>
                    <a:pt x="17714" y="356"/>
                    <a:pt x="22698" y="5340"/>
                    <a:pt x="22698" y="11478"/>
                  </a:cubicBezTo>
                  <a:cubicBezTo>
                    <a:pt x="22698" y="17622"/>
                    <a:pt x="17714" y="22691"/>
                    <a:pt x="11570" y="22691"/>
                  </a:cubicBezTo>
                  <a:cubicBezTo>
                    <a:pt x="5432" y="22691"/>
                    <a:pt x="356" y="17622"/>
                    <a:pt x="356" y="11478"/>
                  </a:cubicBezTo>
                  <a:cubicBezTo>
                    <a:pt x="356" y="5340"/>
                    <a:pt x="5432" y="356"/>
                    <a:pt x="11570" y="356"/>
                  </a:cubicBezTo>
                  <a:close/>
                  <a:moveTo>
                    <a:pt x="11570" y="0"/>
                  </a:moveTo>
                  <a:cubicBezTo>
                    <a:pt x="5162" y="0"/>
                    <a:pt x="0" y="5162"/>
                    <a:pt x="0" y="11478"/>
                  </a:cubicBezTo>
                  <a:cubicBezTo>
                    <a:pt x="0" y="17885"/>
                    <a:pt x="5162" y="23047"/>
                    <a:pt x="11570" y="23047"/>
                  </a:cubicBezTo>
                  <a:cubicBezTo>
                    <a:pt x="17892" y="23047"/>
                    <a:pt x="23054" y="17885"/>
                    <a:pt x="23054" y="11478"/>
                  </a:cubicBezTo>
                  <a:cubicBezTo>
                    <a:pt x="23054" y="5162"/>
                    <a:pt x="17892" y="0"/>
                    <a:pt x="115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2512636" y="3297902"/>
              <a:ext cx="1571527" cy="1570941"/>
            </a:xfrm>
            <a:custGeom>
              <a:avLst/>
              <a:gdLst/>
              <a:ahLst/>
              <a:cxnLst/>
              <a:rect l="l" t="t" r="r" b="b"/>
              <a:pathLst>
                <a:path w="18783" h="18776" extrusionOk="0">
                  <a:moveTo>
                    <a:pt x="9435" y="356"/>
                  </a:moveTo>
                  <a:cubicBezTo>
                    <a:pt x="14419" y="356"/>
                    <a:pt x="18427" y="4358"/>
                    <a:pt x="18427" y="9342"/>
                  </a:cubicBezTo>
                  <a:cubicBezTo>
                    <a:pt x="18427" y="14325"/>
                    <a:pt x="14419" y="18419"/>
                    <a:pt x="9435" y="18419"/>
                  </a:cubicBezTo>
                  <a:cubicBezTo>
                    <a:pt x="4451" y="18419"/>
                    <a:pt x="357" y="14325"/>
                    <a:pt x="357" y="9342"/>
                  </a:cubicBezTo>
                  <a:cubicBezTo>
                    <a:pt x="357" y="4358"/>
                    <a:pt x="4451" y="356"/>
                    <a:pt x="9435" y="356"/>
                  </a:cubicBezTo>
                  <a:close/>
                  <a:moveTo>
                    <a:pt x="9435" y="0"/>
                  </a:moveTo>
                  <a:cubicBezTo>
                    <a:pt x="4187" y="0"/>
                    <a:pt x="1" y="4180"/>
                    <a:pt x="1" y="9342"/>
                  </a:cubicBezTo>
                  <a:cubicBezTo>
                    <a:pt x="1" y="14596"/>
                    <a:pt x="4187" y="18775"/>
                    <a:pt x="9435" y="18775"/>
                  </a:cubicBezTo>
                  <a:cubicBezTo>
                    <a:pt x="14597" y="18775"/>
                    <a:pt x="18783" y="14596"/>
                    <a:pt x="18783" y="9342"/>
                  </a:cubicBezTo>
                  <a:cubicBezTo>
                    <a:pt x="18783" y="4180"/>
                    <a:pt x="14597" y="0"/>
                    <a:pt x="94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2691350" y="3468835"/>
              <a:ext cx="1221294" cy="1221294"/>
            </a:xfrm>
            <a:custGeom>
              <a:avLst/>
              <a:gdLst/>
              <a:ahLst/>
              <a:cxnLst/>
              <a:rect l="l" t="t" r="r" b="b"/>
              <a:pathLst>
                <a:path w="14597" h="14597" extrusionOk="0">
                  <a:moveTo>
                    <a:pt x="7299" y="357"/>
                  </a:moveTo>
                  <a:cubicBezTo>
                    <a:pt x="11129" y="357"/>
                    <a:pt x="14240" y="3475"/>
                    <a:pt x="14240" y="7299"/>
                  </a:cubicBezTo>
                  <a:cubicBezTo>
                    <a:pt x="14240" y="11129"/>
                    <a:pt x="11129" y="14240"/>
                    <a:pt x="7299" y="14240"/>
                  </a:cubicBezTo>
                  <a:cubicBezTo>
                    <a:pt x="3475" y="14240"/>
                    <a:pt x="357" y="11129"/>
                    <a:pt x="357" y="7299"/>
                  </a:cubicBezTo>
                  <a:cubicBezTo>
                    <a:pt x="357" y="3475"/>
                    <a:pt x="3475" y="357"/>
                    <a:pt x="7299" y="357"/>
                  </a:cubicBezTo>
                  <a:close/>
                  <a:moveTo>
                    <a:pt x="7299" y="1"/>
                  </a:moveTo>
                  <a:cubicBezTo>
                    <a:pt x="3205" y="1"/>
                    <a:pt x="1" y="3297"/>
                    <a:pt x="1" y="7299"/>
                  </a:cubicBezTo>
                  <a:cubicBezTo>
                    <a:pt x="1" y="11392"/>
                    <a:pt x="3205" y="14596"/>
                    <a:pt x="7299" y="14596"/>
                  </a:cubicBezTo>
                  <a:cubicBezTo>
                    <a:pt x="11307" y="14596"/>
                    <a:pt x="14596" y="11392"/>
                    <a:pt x="14596" y="7299"/>
                  </a:cubicBezTo>
                  <a:cubicBezTo>
                    <a:pt x="14596" y="3297"/>
                    <a:pt x="11307" y="1"/>
                    <a:pt x="72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2862952" y="3647549"/>
              <a:ext cx="870979" cy="871564"/>
            </a:xfrm>
            <a:custGeom>
              <a:avLst/>
              <a:gdLst/>
              <a:ahLst/>
              <a:cxnLst/>
              <a:rect l="l" t="t" r="r" b="b"/>
              <a:pathLst>
                <a:path w="10410" h="10417" extrusionOk="0">
                  <a:moveTo>
                    <a:pt x="5248" y="357"/>
                  </a:moveTo>
                  <a:cubicBezTo>
                    <a:pt x="7918" y="357"/>
                    <a:pt x="10054" y="2493"/>
                    <a:pt x="10054" y="5163"/>
                  </a:cubicBezTo>
                  <a:cubicBezTo>
                    <a:pt x="10054" y="7832"/>
                    <a:pt x="7918" y="10061"/>
                    <a:pt x="5248" y="10061"/>
                  </a:cubicBezTo>
                  <a:cubicBezTo>
                    <a:pt x="2578" y="10061"/>
                    <a:pt x="356" y="7832"/>
                    <a:pt x="356" y="5163"/>
                  </a:cubicBezTo>
                  <a:cubicBezTo>
                    <a:pt x="356" y="2493"/>
                    <a:pt x="2578" y="357"/>
                    <a:pt x="5248" y="357"/>
                  </a:cubicBezTo>
                  <a:close/>
                  <a:moveTo>
                    <a:pt x="5248" y="1"/>
                  </a:moveTo>
                  <a:cubicBezTo>
                    <a:pt x="2314" y="1"/>
                    <a:pt x="0" y="2315"/>
                    <a:pt x="0" y="5163"/>
                  </a:cubicBezTo>
                  <a:cubicBezTo>
                    <a:pt x="0" y="8103"/>
                    <a:pt x="2314" y="10417"/>
                    <a:pt x="5248" y="10417"/>
                  </a:cubicBezTo>
                  <a:cubicBezTo>
                    <a:pt x="8096" y="10417"/>
                    <a:pt x="10410" y="8103"/>
                    <a:pt x="10410" y="5163"/>
                  </a:cubicBezTo>
                  <a:cubicBezTo>
                    <a:pt x="10410" y="2315"/>
                    <a:pt x="8096" y="1"/>
                    <a:pt x="5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3041666" y="3819151"/>
              <a:ext cx="521332" cy="521332"/>
            </a:xfrm>
            <a:custGeom>
              <a:avLst/>
              <a:gdLst/>
              <a:ahLst/>
              <a:cxnLst/>
              <a:rect l="l" t="t" r="r" b="b"/>
              <a:pathLst>
                <a:path w="6231" h="6231" extrusionOk="0">
                  <a:moveTo>
                    <a:pt x="3112" y="356"/>
                  </a:moveTo>
                  <a:cubicBezTo>
                    <a:pt x="4628" y="356"/>
                    <a:pt x="5874" y="1602"/>
                    <a:pt x="5874" y="3112"/>
                  </a:cubicBezTo>
                  <a:cubicBezTo>
                    <a:pt x="5874" y="4628"/>
                    <a:pt x="4628" y="5874"/>
                    <a:pt x="3112" y="5874"/>
                  </a:cubicBezTo>
                  <a:cubicBezTo>
                    <a:pt x="1602" y="5874"/>
                    <a:pt x="356" y="4628"/>
                    <a:pt x="356" y="3112"/>
                  </a:cubicBezTo>
                  <a:cubicBezTo>
                    <a:pt x="356" y="1602"/>
                    <a:pt x="1602" y="356"/>
                    <a:pt x="3112" y="356"/>
                  </a:cubicBezTo>
                  <a:close/>
                  <a:moveTo>
                    <a:pt x="3112" y="0"/>
                  </a:moveTo>
                  <a:cubicBezTo>
                    <a:pt x="1332" y="0"/>
                    <a:pt x="0" y="1424"/>
                    <a:pt x="0" y="3112"/>
                  </a:cubicBezTo>
                  <a:cubicBezTo>
                    <a:pt x="0" y="4892"/>
                    <a:pt x="1332" y="6230"/>
                    <a:pt x="3112" y="6230"/>
                  </a:cubicBezTo>
                  <a:cubicBezTo>
                    <a:pt x="4806" y="6230"/>
                    <a:pt x="6230" y="4892"/>
                    <a:pt x="6230" y="3112"/>
                  </a:cubicBezTo>
                  <a:cubicBezTo>
                    <a:pt x="6230" y="1424"/>
                    <a:pt x="4806" y="0"/>
                    <a:pt x="3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85371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6"/>
          <p:cNvSpPr/>
          <p:nvPr/>
        </p:nvSpPr>
        <p:spPr>
          <a:xfrm>
            <a:off x="6682534" y="-14433"/>
            <a:ext cx="5509815" cy="6892075"/>
          </a:xfrm>
          <a:custGeom>
            <a:avLst/>
            <a:gdLst/>
            <a:ahLst/>
            <a:cxnLst/>
            <a:rect l="l" t="t" r="r" b="b"/>
            <a:pathLst>
              <a:path w="76717" h="62926" extrusionOk="0">
                <a:moveTo>
                  <a:pt x="16198" y="1"/>
                </a:moveTo>
                <a:cubicBezTo>
                  <a:pt x="6408" y="7035"/>
                  <a:pt x="0" y="18334"/>
                  <a:pt x="0" y="31328"/>
                </a:cubicBezTo>
                <a:cubicBezTo>
                  <a:pt x="0" y="44414"/>
                  <a:pt x="6586" y="55984"/>
                  <a:pt x="16639" y="62926"/>
                </a:cubicBezTo>
                <a:lnTo>
                  <a:pt x="76716" y="62926"/>
                </a:lnTo>
                <a:lnTo>
                  <a:pt x="7671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452" name="Google Shape;452;p26"/>
          <p:cNvSpPr txBox="1">
            <a:spLocks noGrp="1"/>
          </p:cNvSpPr>
          <p:nvPr>
            <p:ph type="subTitle" idx="1"/>
          </p:nvPr>
        </p:nvSpPr>
        <p:spPr>
          <a:xfrm>
            <a:off x="7884300" y="4159467"/>
            <a:ext cx="3493200" cy="17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26"/>
          <p:cNvSpPr txBox="1">
            <a:spLocks noGrp="1"/>
          </p:cNvSpPr>
          <p:nvPr>
            <p:ph type="title"/>
          </p:nvPr>
        </p:nvSpPr>
        <p:spPr>
          <a:xfrm>
            <a:off x="6908233" y="1959800"/>
            <a:ext cx="4469600" cy="21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4000">
                <a:highlight>
                  <a:schemeClr val="accent4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26"/>
          <p:cNvSpPr/>
          <p:nvPr/>
        </p:nvSpPr>
        <p:spPr>
          <a:xfrm>
            <a:off x="2415819" y="458437"/>
            <a:ext cx="284679" cy="284668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3" y="0"/>
                </a:moveTo>
                <a:cubicBezTo>
                  <a:pt x="713" y="0"/>
                  <a:pt x="1" y="712"/>
                  <a:pt x="1" y="1602"/>
                </a:cubicBezTo>
                <a:cubicBezTo>
                  <a:pt x="1" y="2492"/>
                  <a:pt x="713" y="3204"/>
                  <a:pt x="1603" y="3204"/>
                </a:cubicBezTo>
                <a:cubicBezTo>
                  <a:pt x="2493" y="3204"/>
                  <a:pt x="3205" y="2492"/>
                  <a:pt x="3205" y="1602"/>
                </a:cubicBezTo>
                <a:cubicBezTo>
                  <a:pt x="3205" y="712"/>
                  <a:pt x="2493" y="0"/>
                  <a:pt x="16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5" name="Google Shape;455;p26"/>
          <p:cNvSpPr/>
          <p:nvPr/>
        </p:nvSpPr>
        <p:spPr>
          <a:xfrm>
            <a:off x="2732025" y="300333"/>
            <a:ext cx="134212" cy="126568"/>
          </a:xfrm>
          <a:custGeom>
            <a:avLst/>
            <a:gdLst/>
            <a:ahLst/>
            <a:cxnLst/>
            <a:rect l="l" t="t" r="r" b="b"/>
            <a:pathLst>
              <a:path w="1511" h="1425" extrusionOk="0">
                <a:moveTo>
                  <a:pt x="713" y="0"/>
                </a:moveTo>
                <a:cubicBezTo>
                  <a:pt x="357" y="0"/>
                  <a:pt x="1" y="264"/>
                  <a:pt x="1" y="712"/>
                </a:cubicBezTo>
                <a:cubicBezTo>
                  <a:pt x="1" y="1068"/>
                  <a:pt x="357" y="1424"/>
                  <a:pt x="713" y="1424"/>
                </a:cubicBezTo>
                <a:cubicBezTo>
                  <a:pt x="1154" y="1424"/>
                  <a:pt x="1510" y="1068"/>
                  <a:pt x="1510" y="712"/>
                </a:cubicBezTo>
                <a:cubicBezTo>
                  <a:pt x="1510" y="264"/>
                  <a:pt x="1154" y="0"/>
                  <a:pt x="7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6" name="Google Shape;456;p26"/>
          <p:cNvSpPr/>
          <p:nvPr/>
        </p:nvSpPr>
        <p:spPr>
          <a:xfrm>
            <a:off x="921481" y="323694"/>
            <a:ext cx="134833" cy="134829"/>
          </a:xfrm>
          <a:custGeom>
            <a:avLst/>
            <a:gdLst/>
            <a:ahLst/>
            <a:cxnLst/>
            <a:rect l="l" t="t" r="r" b="b"/>
            <a:pathLst>
              <a:path w="1518" h="1518" extrusionOk="0">
                <a:moveTo>
                  <a:pt x="713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161"/>
                  <a:pt x="357" y="1517"/>
                  <a:pt x="713" y="1517"/>
                </a:cubicBezTo>
                <a:cubicBezTo>
                  <a:pt x="1161" y="1517"/>
                  <a:pt x="1517" y="1161"/>
                  <a:pt x="1517" y="805"/>
                </a:cubicBezTo>
                <a:cubicBezTo>
                  <a:pt x="1517" y="357"/>
                  <a:pt x="1161" y="1"/>
                  <a:pt x="7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7" name="Google Shape;457;p26"/>
          <p:cNvSpPr/>
          <p:nvPr/>
        </p:nvSpPr>
        <p:spPr>
          <a:xfrm>
            <a:off x="715947" y="537487"/>
            <a:ext cx="126573" cy="126568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3" y="0"/>
                </a:moveTo>
                <a:cubicBezTo>
                  <a:pt x="357" y="0"/>
                  <a:pt x="1" y="264"/>
                  <a:pt x="1" y="712"/>
                </a:cubicBezTo>
                <a:cubicBezTo>
                  <a:pt x="1" y="1154"/>
                  <a:pt x="357" y="1424"/>
                  <a:pt x="713" y="1424"/>
                </a:cubicBezTo>
                <a:cubicBezTo>
                  <a:pt x="1161" y="1424"/>
                  <a:pt x="1425" y="1154"/>
                  <a:pt x="1425" y="712"/>
                </a:cubicBezTo>
                <a:cubicBezTo>
                  <a:pt x="1425" y="264"/>
                  <a:pt x="1161" y="0"/>
                  <a:pt x="7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8" name="Google Shape;458;p26"/>
          <p:cNvSpPr/>
          <p:nvPr/>
        </p:nvSpPr>
        <p:spPr>
          <a:xfrm>
            <a:off x="502863" y="743021"/>
            <a:ext cx="134123" cy="134119"/>
          </a:xfrm>
          <a:custGeom>
            <a:avLst/>
            <a:gdLst/>
            <a:ahLst/>
            <a:cxnLst/>
            <a:rect l="l" t="t" r="r" b="b"/>
            <a:pathLst>
              <a:path w="1510" h="1510" extrusionOk="0">
                <a:moveTo>
                  <a:pt x="798" y="0"/>
                </a:moveTo>
                <a:cubicBezTo>
                  <a:pt x="356" y="0"/>
                  <a:pt x="0" y="356"/>
                  <a:pt x="0" y="712"/>
                </a:cubicBezTo>
                <a:cubicBezTo>
                  <a:pt x="0" y="1154"/>
                  <a:pt x="356" y="1510"/>
                  <a:pt x="798" y="1510"/>
                </a:cubicBezTo>
                <a:cubicBezTo>
                  <a:pt x="1154" y="1510"/>
                  <a:pt x="1510" y="1154"/>
                  <a:pt x="1510" y="712"/>
                </a:cubicBezTo>
                <a:cubicBezTo>
                  <a:pt x="1510" y="356"/>
                  <a:pt x="1154" y="0"/>
                  <a:pt x="7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9" name="Google Shape;459;p26"/>
          <p:cNvSpPr/>
          <p:nvPr/>
        </p:nvSpPr>
        <p:spPr>
          <a:xfrm>
            <a:off x="202466" y="744886"/>
            <a:ext cx="1154259" cy="1152261"/>
          </a:xfrm>
          <a:custGeom>
            <a:avLst/>
            <a:gdLst/>
            <a:ahLst/>
            <a:cxnLst/>
            <a:rect l="l" t="t" r="r" b="b"/>
            <a:pathLst>
              <a:path w="12995" h="12973" extrusionOk="0">
                <a:moveTo>
                  <a:pt x="12770" y="1"/>
                </a:moveTo>
                <a:cubicBezTo>
                  <a:pt x="12725" y="1"/>
                  <a:pt x="12681" y="22"/>
                  <a:pt x="12638" y="65"/>
                </a:cubicBezTo>
                <a:lnTo>
                  <a:pt x="86" y="12702"/>
                </a:lnTo>
                <a:cubicBezTo>
                  <a:pt x="1" y="12702"/>
                  <a:pt x="1" y="12880"/>
                  <a:pt x="86" y="12880"/>
                </a:cubicBezTo>
                <a:cubicBezTo>
                  <a:pt x="86" y="12973"/>
                  <a:pt x="179" y="12973"/>
                  <a:pt x="179" y="12973"/>
                </a:cubicBezTo>
                <a:cubicBezTo>
                  <a:pt x="264" y="12973"/>
                  <a:pt x="264" y="12973"/>
                  <a:pt x="357" y="12880"/>
                </a:cubicBezTo>
                <a:lnTo>
                  <a:pt x="12902" y="335"/>
                </a:lnTo>
                <a:cubicBezTo>
                  <a:pt x="12994" y="243"/>
                  <a:pt x="12994" y="157"/>
                  <a:pt x="12902" y="65"/>
                </a:cubicBezTo>
                <a:cubicBezTo>
                  <a:pt x="12859" y="22"/>
                  <a:pt x="12814" y="1"/>
                  <a:pt x="127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0" name="Google Shape;460;p26"/>
          <p:cNvSpPr/>
          <p:nvPr/>
        </p:nvSpPr>
        <p:spPr>
          <a:xfrm>
            <a:off x="763377" y="357358"/>
            <a:ext cx="1154259" cy="1144535"/>
          </a:xfrm>
          <a:custGeom>
            <a:avLst/>
            <a:gdLst/>
            <a:ahLst/>
            <a:cxnLst/>
            <a:rect l="l" t="t" r="r" b="b"/>
            <a:pathLst>
              <a:path w="12995" h="12886" extrusionOk="0">
                <a:moveTo>
                  <a:pt x="12774" y="1"/>
                </a:moveTo>
                <a:cubicBezTo>
                  <a:pt x="12729" y="1"/>
                  <a:pt x="12685" y="24"/>
                  <a:pt x="12638" y="70"/>
                </a:cubicBezTo>
                <a:lnTo>
                  <a:pt x="93" y="12615"/>
                </a:lnTo>
                <a:cubicBezTo>
                  <a:pt x="1" y="12708"/>
                  <a:pt x="1" y="12793"/>
                  <a:pt x="93" y="12886"/>
                </a:cubicBezTo>
                <a:lnTo>
                  <a:pt x="271" y="12886"/>
                </a:lnTo>
                <a:lnTo>
                  <a:pt x="12909" y="248"/>
                </a:lnTo>
                <a:cubicBezTo>
                  <a:pt x="12994" y="248"/>
                  <a:pt x="12994" y="70"/>
                  <a:pt x="12909" y="70"/>
                </a:cubicBezTo>
                <a:cubicBezTo>
                  <a:pt x="12863" y="24"/>
                  <a:pt x="12818" y="1"/>
                  <a:pt x="127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26"/>
          <p:cNvSpPr/>
          <p:nvPr/>
        </p:nvSpPr>
        <p:spPr>
          <a:xfrm>
            <a:off x="2131234" y="323694"/>
            <a:ext cx="126573" cy="134829"/>
          </a:xfrm>
          <a:custGeom>
            <a:avLst/>
            <a:gdLst/>
            <a:ahLst/>
            <a:cxnLst/>
            <a:rect l="l" t="t" r="r" b="b"/>
            <a:pathLst>
              <a:path w="1425" h="1518" extrusionOk="0">
                <a:moveTo>
                  <a:pt x="713" y="1"/>
                </a:moveTo>
                <a:cubicBezTo>
                  <a:pt x="264" y="1"/>
                  <a:pt x="1" y="357"/>
                  <a:pt x="1" y="805"/>
                </a:cubicBezTo>
                <a:cubicBezTo>
                  <a:pt x="1" y="1161"/>
                  <a:pt x="264" y="1517"/>
                  <a:pt x="713" y="1517"/>
                </a:cubicBezTo>
                <a:cubicBezTo>
                  <a:pt x="1069" y="1517"/>
                  <a:pt x="1425" y="1161"/>
                  <a:pt x="1425" y="805"/>
                </a:cubicBezTo>
                <a:cubicBezTo>
                  <a:pt x="1425" y="357"/>
                  <a:pt x="1069" y="1"/>
                  <a:pt x="71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2" name="Google Shape;462;p26"/>
          <p:cNvSpPr/>
          <p:nvPr/>
        </p:nvSpPr>
        <p:spPr>
          <a:xfrm>
            <a:off x="1917529" y="537487"/>
            <a:ext cx="134745" cy="126568"/>
          </a:xfrm>
          <a:custGeom>
            <a:avLst/>
            <a:gdLst/>
            <a:ahLst/>
            <a:cxnLst/>
            <a:rect l="l" t="t" r="r" b="b"/>
            <a:pathLst>
              <a:path w="1517" h="1425" extrusionOk="0">
                <a:moveTo>
                  <a:pt x="712" y="0"/>
                </a:moveTo>
                <a:cubicBezTo>
                  <a:pt x="356" y="0"/>
                  <a:pt x="0" y="264"/>
                  <a:pt x="0" y="712"/>
                </a:cubicBezTo>
                <a:cubicBezTo>
                  <a:pt x="0" y="1154"/>
                  <a:pt x="356" y="1424"/>
                  <a:pt x="712" y="1424"/>
                </a:cubicBezTo>
                <a:cubicBezTo>
                  <a:pt x="1161" y="1424"/>
                  <a:pt x="1517" y="1154"/>
                  <a:pt x="1517" y="712"/>
                </a:cubicBezTo>
                <a:cubicBezTo>
                  <a:pt x="1517" y="264"/>
                  <a:pt x="1161" y="0"/>
                  <a:pt x="7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3" name="Google Shape;463;p26"/>
          <p:cNvSpPr/>
          <p:nvPr/>
        </p:nvSpPr>
        <p:spPr>
          <a:xfrm>
            <a:off x="1711995" y="743021"/>
            <a:ext cx="126573" cy="134119"/>
          </a:xfrm>
          <a:custGeom>
            <a:avLst/>
            <a:gdLst/>
            <a:ahLst/>
            <a:cxnLst/>
            <a:rect l="l" t="t" r="r" b="b"/>
            <a:pathLst>
              <a:path w="1425" h="1510" extrusionOk="0">
                <a:moveTo>
                  <a:pt x="712" y="0"/>
                </a:moveTo>
                <a:cubicBezTo>
                  <a:pt x="356" y="0"/>
                  <a:pt x="0" y="356"/>
                  <a:pt x="0" y="712"/>
                </a:cubicBezTo>
                <a:cubicBezTo>
                  <a:pt x="0" y="1154"/>
                  <a:pt x="356" y="1510"/>
                  <a:pt x="712" y="1510"/>
                </a:cubicBezTo>
                <a:cubicBezTo>
                  <a:pt x="1161" y="1510"/>
                  <a:pt x="1424" y="1154"/>
                  <a:pt x="1424" y="712"/>
                </a:cubicBezTo>
                <a:cubicBezTo>
                  <a:pt x="1424" y="356"/>
                  <a:pt x="1161" y="0"/>
                  <a:pt x="7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400517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solidFill>
          <a:schemeClr val="dk2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9"/>
          <p:cNvSpPr txBox="1">
            <a:spLocks noGrp="1"/>
          </p:cNvSpPr>
          <p:nvPr>
            <p:ph type="subTitle" idx="1"/>
          </p:nvPr>
        </p:nvSpPr>
        <p:spPr>
          <a:xfrm>
            <a:off x="947433" y="4073433"/>
            <a:ext cx="3044000" cy="19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29"/>
          <p:cNvSpPr txBox="1">
            <a:spLocks noGrp="1"/>
          </p:cNvSpPr>
          <p:nvPr>
            <p:ph type="title"/>
          </p:nvPr>
        </p:nvSpPr>
        <p:spPr>
          <a:xfrm>
            <a:off x="947433" y="2405533"/>
            <a:ext cx="2704000" cy="18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4000">
                <a:highlight>
                  <a:schemeClr val="accent4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29"/>
          <p:cNvSpPr txBox="1"/>
          <p:nvPr/>
        </p:nvSpPr>
        <p:spPr>
          <a:xfrm>
            <a:off x="640217" y="2110067"/>
            <a:ext cx="5159600" cy="1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33" b="1">
              <a:solidFill>
                <a:srgbClr val="FFFFFF"/>
              </a:solidFill>
              <a:highlight>
                <a:srgbClr val="FF4081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02" name="Google Shape;502;p29"/>
          <p:cNvSpPr txBox="1"/>
          <p:nvPr/>
        </p:nvSpPr>
        <p:spPr>
          <a:xfrm>
            <a:off x="640233" y="3440100"/>
            <a:ext cx="3548400" cy="7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grpSp>
        <p:nvGrpSpPr>
          <p:cNvPr id="503" name="Google Shape;503;p29"/>
          <p:cNvGrpSpPr/>
          <p:nvPr/>
        </p:nvGrpSpPr>
        <p:grpSpPr>
          <a:xfrm>
            <a:off x="64393" y="-80905"/>
            <a:ext cx="12192028" cy="7019815"/>
            <a:chOff x="4090775" y="3895900"/>
            <a:chExt cx="2732250" cy="1573150"/>
          </a:xfrm>
        </p:grpSpPr>
        <p:sp>
          <p:nvSpPr>
            <p:cNvPr id="504" name="Google Shape;504;p29"/>
            <p:cNvSpPr/>
            <p:nvPr/>
          </p:nvSpPr>
          <p:spPr>
            <a:xfrm>
              <a:off x="4159650" y="4063400"/>
              <a:ext cx="502875" cy="464425"/>
            </a:xfrm>
            <a:custGeom>
              <a:avLst/>
              <a:gdLst/>
              <a:ahLst/>
              <a:cxnLst/>
              <a:rect l="l" t="t" r="r" b="b"/>
              <a:pathLst>
                <a:path w="20115" h="18577" extrusionOk="0">
                  <a:moveTo>
                    <a:pt x="19893" y="1"/>
                  </a:moveTo>
                  <a:cubicBezTo>
                    <a:pt x="19849" y="1"/>
                    <a:pt x="19804" y="22"/>
                    <a:pt x="19758" y="65"/>
                  </a:cubicBezTo>
                  <a:lnTo>
                    <a:pt x="1959" y="17864"/>
                  </a:lnTo>
                  <a:cubicBezTo>
                    <a:pt x="1781" y="18089"/>
                    <a:pt x="1537" y="18201"/>
                    <a:pt x="1293" y="18201"/>
                  </a:cubicBezTo>
                  <a:cubicBezTo>
                    <a:pt x="1049" y="18201"/>
                    <a:pt x="805" y="18089"/>
                    <a:pt x="627" y="17864"/>
                  </a:cubicBezTo>
                  <a:cubicBezTo>
                    <a:pt x="179" y="17508"/>
                    <a:pt x="179" y="16974"/>
                    <a:pt x="627" y="16533"/>
                  </a:cubicBezTo>
                  <a:lnTo>
                    <a:pt x="7833" y="9320"/>
                  </a:lnTo>
                  <a:lnTo>
                    <a:pt x="7833" y="9142"/>
                  </a:lnTo>
                  <a:cubicBezTo>
                    <a:pt x="7790" y="9100"/>
                    <a:pt x="7745" y="9078"/>
                    <a:pt x="7701" y="9078"/>
                  </a:cubicBezTo>
                  <a:cubicBezTo>
                    <a:pt x="7656" y="9078"/>
                    <a:pt x="7612" y="9100"/>
                    <a:pt x="7569" y="9142"/>
                  </a:cubicBezTo>
                  <a:lnTo>
                    <a:pt x="357" y="16355"/>
                  </a:lnTo>
                  <a:cubicBezTo>
                    <a:pt x="93" y="16533"/>
                    <a:pt x="1" y="16889"/>
                    <a:pt x="1" y="17245"/>
                  </a:cubicBezTo>
                  <a:cubicBezTo>
                    <a:pt x="1" y="17601"/>
                    <a:pt x="93" y="17957"/>
                    <a:pt x="357" y="18135"/>
                  </a:cubicBezTo>
                  <a:cubicBezTo>
                    <a:pt x="627" y="18398"/>
                    <a:pt x="891" y="18576"/>
                    <a:pt x="1247" y="18576"/>
                  </a:cubicBezTo>
                  <a:cubicBezTo>
                    <a:pt x="1603" y="18576"/>
                    <a:pt x="1959" y="18398"/>
                    <a:pt x="2229" y="18135"/>
                  </a:cubicBezTo>
                  <a:lnTo>
                    <a:pt x="20029" y="335"/>
                  </a:lnTo>
                  <a:cubicBezTo>
                    <a:pt x="20114" y="243"/>
                    <a:pt x="20114" y="157"/>
                    <a:pt x="20029" y="65"/>
                  </a:cubicBezTo>
                  <a:cubicBezTo>
                    <a:pt x="19982" y="22"/>
                    <a:pt x="19938" y="1"/>
                    <a:pt x="198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4698100" y="3998250"/>
              <a:ext cx="80125" cy="80125"/>
            </a:xfrm>
            <a:custGeom>
              <a:avLst/>
              <a:gdLst/>
              <a:ahLst/>
              <a:cxnLst/>
              <a:rect l="l" t="t" r="r" b="b"/>
              <a:pathLst>
                <a:path w="3205" h="3205" extrusionOk="0">
                  <a:moveTo>
                    <a:pt x="1602" y="1"/>
                  </a:moveTo>
                  <a:cubicBezTo>
                    <a:pt x="712" y="1"/>
                    <a:pt x="0" y="713"/>
                    <a:pt x="0" y="1603"/>
                  </a:cubicBezTo>
                  <a:cubicBezTo>
                    <a:pt x="0" y="2493"/>
                    <a:pt x="712" y="3205"/>
                    <a:pt x="1602" y="3205"/>
                  </a:cubicBezTo>
                  <a:cubicBezTo>
                    <a:pt x="2492" y="3205"/>
                    <a:pt x="3204" y="2493"/>
                    <a:pt x="3204" y="1603"/>
                  </a:cubicBezTo>
                  <a:cubicBezTo>
                    <a:pt x="3204" y="713"/>
                    <a:pt x="2492" y="1"/>
                    <a:pt x="1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4787100" y="3953750"/>
              <a:ext cx="37925" cy="35625"/>
            </a:xfrm>
            <a:custGeom>
              <a:avLst/>
              <a:gdLst/>
              <a:ahLst/>
              <a:cxnLst/>
              <a:rect l="l" t="t" r="r" b="b"/>
              <a:pathLst>
                <a:path w="1517" h="1425" extrusionOk="0">
                  <a:moveTo>
                    <a:pt x="805" y="1"/>
                  </a:moveTo>
                  <a:cubicBezTo>
                    <a:pt x="356" y="1"/>
                    <a:pt x="0" y="271"/>
                    <a:pt x="0" y="713"/>
                  </a:cubicBezTo>
                  <a:cubicBezTo>
                    <a:pt x="0" y="1069"/>
                    <a:pt x="356" y="1425"/>
                    <a:pt x="805" y="1425"/>
                  </a:cubicBezTo>
                  <a:cubicBezTo>
                    <a:pt x="1161" y="1425"/>
                    <a:pt x="1517" y="1069"/>
                    <a:pt x="1517" y="713"/>
                  </a:cubicBezTo>
                  <a:cubicBezTo>
                    <a:pt x="1517" y="271"/>
                    <a:pt x="1161" y="1"/>
                    <a:pt x="8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4277675" y="3960525"/>
              <a:ext cx="37750" cy="37750"/>
            </a:xfrm>
            <a:custGeom>
              <a:avLst/>
              <a:gdLst/>
              <a:ahLst/>
              <a:cxnLst/>
              <a:rect l="l" t="t" r="r" b="b"/>
              <a:pathLst>
                <a:path w="1510" h="1510" extrusionOk="0">
                  <a:moveTo>
                    <a:pt x="712" y="0"/>
                  </a:moveTo>
                  <a:cubicBezTo>
                    <a:pt x="356" y="0"/>
                    <a:pt x="0" y="356"/>
                    <a:pt x="0" y="798"/>
                  </a:cubicBezTo>
                  <a:cubicBezTo>
                    <a:pt x="0" y="1154"/>
                    <a:pt x="356" y="1510"/>
                    <a:pt x="712" y="1510"/>
                  </a:cubicBezTo>
                  <a:cubicBezTo>
                    <a:pt x="1154" y="1510"/>
                    <a:pt x="1510" y="1154"/>
                    <a:pt x="1510" y="798"/>
                  </a:cubicBezTo>
                  <a:cubicBezTo>
                    <a:pt x="1510" y="356"/>
                    <a:pt x="1154" y="0"/>
                    <a:pt x="7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4219825" y="4020500"/>
              <a:ext cx="35625" cy="35625"/>
            </a:xfrm>
            <a:custGeom>
              <a:avLst/>
              <a:gdLst/>
              <a:ahLst/>
              <a:cxnLst/>
              <a:rect l="l" t="t" r="r" b="b"/>
              <a:pathLst>
                <a:path w="1425" h="1425" extrusionOk="0">
                  <a:moveTo>
                    <a:pt x="712" y="1"/>
                  </a:moveTo>
                  <a:cubicBezTo>
                    <a:pt x="356" y="1"/>
                    <a:pt x="0" y="271"/>
                    <a:pt x="0" y="713"/>
                  </a:cubicBezTo>
                  <a:cubicBezTo>
                    <a:pt x="0" y="1161"/>
                    <a:pt x="356" y="1425"/>
                    <a:pt x="712" y="1425"/>
                  </a:cubicBezTo>
                  <a:cubicBezTo>
                    <a:pt x="1154" y="1425"/>
                    <a:pt x="1424" y="1161"/>
                    <a:pt x="1424" y="713"/>
                  </a:cubicBezTo>
                  <a:cubicBezTo>
                    <a:pt x="1424" y="271"/>
                    <a:pt x="1154" y="1"/>
                    <a:pt x="7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4161975" y="4078350"/>
              <a:ext cx="35625" cy="37950"/>
            </a:xfrm>
            <a:custGeom>
              <a:avLst/>
              <a:gdLst/>
              <a:ahLst/>
              <a:cxnLst/>
              <a:rect l="l" t="t" r="r" b="b"/>
              <a:pathLst>
                <a:path w="1425" h="1518" extrusionOk="0">
                  <a:moveTo>
                    <a:pt x="712" y="1"/>
                  </a:moveTo>
                  <a:cubicBezTo>
                    <a:pt x="264" y="1"/>
                    <a:pt x="0" y="357"/>
                    <a:pt x="0" y="713"/>
                  </a:cubicBezTo>
                  <a:cubicBezTo>
                    <a:pt x="0" y="1161"/>
                    <a:pt x="264" y="1517"/>
                    <a:pt x="712" y="1517"/>
                  </a:cubicBezTo>
                  <a:cubicBezTo>
                    <a:pt x="1068" y="1517"/>
                    <a:pt x="1424" y="1161"/>
                    <a:pt x="1424" y="713"/>
                  </a:cubicBezTo>
                  <a:cubicBezTo>
                    <a:pt x="1424" y="357"/>
                    <a:pt x="1068" y="1"/>
                    <a:pt x="7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4090775" y="4078925"/>
              <a:ext cx="324875" cy="324300"/>
            </a:xfrm>
            <a:custGeom>
              <a:avLst/>
              <a:gdLst/>
              <a:ahLst/>
              <a:cxnLst/>
              <a:rect l="l" t="t" r="r" b="b"/>
              <a:pathLst>
                <a:path w="12995" h="12972" extrusionOk="0">
                  <a:moveTo>
                    <a:pt x="12770" y="1"/>
                  </a:moveTo>
                  <a:cubicBezTo>
                    <a:pt x="12725" y="1"/>
                    <a:pt x="12681" y="24"/>
                    <a:pt x="12638" y="70"/>
                  </a:cubicBezTo>
                  <a:lnTo>
                    <a:pt x="86" y="12615"/>
                  </a:lnTo>
                  <a:cubicBezTo>
                    <a:pt x="0" y="12708"/>
                    <a:pt x="0" y="12886"/>
                    <a:pt x="86" y="12886"/>
                  </a:cubicBezTo>
                  <a:cubicBezTo>
                    <a:pt x="86" y="12971"/>
                    <a:pt x="178" y="12971"/>
                    <a:pt x="178" y="12971"/>
                  </a:cubicBezTo>
                  <a:cubicBezTo>
                    <a:pt x="264" y="12971"/>
                    <a:pt x="264" y="12971"/>
                    <a:pt x="264" y="12886"/>
                  </a:cubicBezTo>
                  <a:lnTo>
                    <a:pt x="12901" y="334"/>
                  </a:lnTo>
                  <a:cubicBezTo>
                    <a:pt x="12994" y="248"/>
                    <a:pt x="12994" y="156"/>
                    <a:pt x="12901" y="70"/>
                  </a:cubicBezTo>
                  <a:cubicBezTo>
                    <a:pt x="12859" y="24"/>
                    <a:pt x="12814" y="1"/>
                    <a:pt x="127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4248650" y="3969950"/>
              <a:ext cx="322725" cy="322025"/>
            </a:xfrm>
            <a:custGeom>
              <a:avLst/>
              <a:gdLst/>
              <a:ahLst/>
              <a:cxnLst/>
              <a:rect l="l" t="t" r="r" b="b"/>
              <a:pathLst>
                <a:path w="12909" h="12881" extrusionOk="0">
                  <a:moveTo>
                    <a:pt x="12774" y="1"/>
                  </a:moveTo>
                  <a:cubicBezTo>
                    <a:pt x="12729" y="1"/>
                    <a:pt x="12685" y="22"/>
                    <a:pt x="12638" y="65"/>
                  </a:cubicBezTo>
                  <a:lnTo>
                    <a:pt x="1" y="12617"/>
                  </a:lnTo>
                  <a:lnTo>
                    <a:pt x="1" y="12880"/>
                  </a:lnTo>
                  <a:lnTo>
                    <a:pt x="271" y="12880"/>
                  </a:lnTo>
                  <a:lnTo>
                    <a:pt x="12909" y="243"/>
                  </a:lnTo>
                  <a:lnTo>
                    <a:pt x="12909" y="65"/>
                  </a:lnTo>
                  <a:cubicBezTo>
                    <a:pt x="12863" y="22"/>
                    <a:pt x="12818" y="1"/>
                    <a:pt x="127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4905100" y="3895900"/>
              <a:ext cx="1917925" cy="1573150"/>
            </a:xfrm>
            <a:custGeom>
              <a:avLst/>
              <a:gdLst/>
              <a:ahLst/>
              <a:cxnLst/>
              <a:rect l="l" t="t" r="r" b="b"/>
              <a:pathLst>
                <a:path w="76717" h="62926" extrusionOk="0">
                  <a:moveTo>
                    <a:pt x="16198" y="1"/>
                  </a:moveTo>
                  <a:cubicBezTo>
                    <a:pt x="6408" y="7035"/>
                    <a:pt x="0" y="18334"/>
                    <a:pt x="0" y="31328"/>
                  </a:cubicBezTo>
                  <a:cubicBezTo>
                    <a:pt x="0" y="44414"/>
                    <a:pt x="6586" y="55984"/>
                    <a:pt x="16639" y="62926"/>
                  </a:cubicBezTo>
                  <a:lnTo>
                    <a:pt x="76716" y="62926"/>
                  </a:lnTo>
                  <a:lnTo>
                    <a:pt x="76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440486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bg>
      <p:bgPr>
        <a:solidFill>
          <a:schemeClr val="dk2"/>
        </a:solidFill>
        <a:effectLst/>
      </p:bgPr>
    </p:bg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0"/>
          <p:cNvSpPr/>
          <p:nvPr/>
        </p:nvSpPr>
        <p:spPr>
          <a:xfrm flipH="1">
            <a:off x="58" y="-97066"/>
            <a:ext cx="5704676" cy="7019815"/>
          </a:xfrm>
          <a:custGeom>
            <a:avLst/>
            <a:gdLst/>
            <a:ahLst/>
            <a:cxnLst/>
            <a:rect l="l" t="t" r="r" b="b"/>
            <a:pathLst>
              <a:path w="76717" h="62926" extrusionOk="0">
                <a:moveTo>
                  <a:pt x="16198" y="1"/>
                </a:moveTo>
                <a:cubicBezTo>
                  <a:pt x="6408" y="7035"/>
                  <a:pt x="0" y="18334"/>
                  <a:pt x="0" y="31328"/>
                </a:cubicBezTo>
                <a:cubicBezTo>
                  <a:pt x="0" y="44414"/>
                  <a:pt x="6586" y="55984"/>
                  <a:pt x="16639" y="62926"/>
                </a:cubicBezTo>
                <a:lnTo>
                  <a:pt x="76716" y="62926"/>
                </a:lnTo>
                <a:lnTo>
                  <a:pt x="7671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515" name="Google Shape;515;p30"/>
          <p:cNvSpPr/>
          <p:nvPr/>
        </p:nvSpPr>
        <p:spPr>
          <a:xfrm rot="10800000">
            <a:off x="2437257" y="85625"/>
            <a:ext cx="731603" cy="728879"/>
          </a:xfrm>
          <a:custGeom>
            <a:avLst/>
            <a:gdLst/>
            <a:ahLst/>
            <a:cxnLst/>
            <a:rect l="l" t="t" r="r" b="b"/>
            <a:pathLst>
              <a:path w="5604" h="5583" extrusionOk="0">
                <a:moveTo>
                  <a:pt x="2802" y="1"/>
                </a:moveTo>
                <a:cubicBezTo>
                  <a:pt x="2757" y="1"/>
                  <a:pt x="2713" y="22"/>
                  <a:pt x="2670" y="65"/>
                </a:cubicBezTo>
                <a:lnTo>
                  <a:pt x="620" y="2115"/>
                </a:lnTo>
                <a:cubicBezTo>
                  <a:pt x="264" y="2557"/>
                  <a:pt x="0" y="3005"/>
                  <a:pt x="0" y="3539"/>
                </a:cubicBezTo>
                <a:cubicBezTo>
                  <a:pt x="0" y="4073"/>
                  <a:pt x="264" y="4607"/>
                  <a:pt x="620" y="4963"/>
                </a:cubicBezTo>
                <a:cubicBezTo>
                  <a:pt x="976" y="5405"/>
                  <a:pt x="1510" y="5583"/>
                  <a:pt x="2044" y="5583"/>
                </a:cubicBezTo>
                <a:cubicBezTo>
                  <a:pt x="2578" y="5583"/>
                  <a:pt x="3026" y="5405"/>
                  <a:pt x="3467" y="4963"/>
                </a:cubicBezTo>
                <a:lnTo>
                  <a:pt x="5518" y="2913"/>
                </a:lnTo>
                <a:cubicBezTo>
                  <a:pt x="5603" y="2827"/>
                  <a:pt x="5603" y="2735"/>
                  <a:pt x="5518" y="2649"/>
                </a:cubicBezTo>
                <a:cubicBezTo>
                  <a:pt x="5472" y="2603"/>
                  <a:pt x="5427" y="2580"/>
                  <a:pt x="5383" y="2580"/>
                </a:cubicBezTo>
                <a:cubicBezTo>
                  <a:pt x="5338" y="2580"/>
                  <a:pt x="5294" y="2603"/>
                  <a:pt x="5247" y="2649"/>
                </a:cubicBezTo>
                <a:lnTo>
                  <a:pt x="3204" y="4785"/>
                </a:lnTo>
                <a:cubicBezTo>
                  <a:pt x="2891" y="5095"/>
                  <a:pt x="2467" y="5250"/>
                  <a:pt x="2044" y="5250"/>
                </a:cubicBezTo>
                <a:cubicBezTo>
                  <a:pt x="1622" y="5250"/>
                  <a:pt x="1200" y="5095"/>
                  <a:pt x="890" y="4785"/>
                </a:cubicBezTo>
                <a:cubicBezTo>
                  <a:pt x="534" y="4429"/>
                  <a:pt x="356" y="3981"/>
                  <a:pt x="356" y="3539"/>
                </a:cubicBezTo>
                <a:cubicBezTo>
                  <a:pt x="356" y="3091"/>
                  <a:pt x="534" y="2735"/>
                  <a:pt x="890" y="2379"/>
                </a:cubicBezTo>
                <a:lnTo>
                  <a:pt x="2934" y="335"/>
                </a:lnTo>
                <a:cubicBezTo>
                  <a:pt x="3026" y="243"/>
                  <a:pt x="3026" y="157"/>
                  <a:pt x="2934" y="65"/>
                </a:cubicBezTo>
                <a:cubicBezTo>
                  <a:pt x="2891" y="22"/>
                  <a:pt x="2846" y="1"/>
                  <a:pt x="28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6" name="Google Shape;516;p30"/>
          <p:cNvSpPr/>
          <p:nvPr/>
        </p:nvSpPr>
        <p:spPr>
          <a:xfrm rot="10800000">
            <a:off x="884807" y="-984640"/>
            <a:ext cx="2628864" cy="2869419"/>
          </a:xfrm>
          <a:custGeom>
            <a:avLst/>
            <a:gdLst/>
            <a:ahLst/>
            <a:cxnLst/>
            <a:rect l="l" t="t" r="r" b="b"/>
            <a:pathLst>
              <a:path w="26971" h="29439" extrusionOk="0">
                <a:moveTo>
                  <a:pt x="24699" y="0"/>
                </a:moveTo>
                <a:cubicBezTo>
                  <a:pt x="24165" y="0"/>
                  <a:pt x="23631" y="201"/>
                  <a:pt x="23233" y="604"/>
                </a:cubicBezTo>
                <a:lnTo>
                  <a:pt x="14774" y="9147"/>
                </a:lnTo>
                <a:cubicBezTo>
                  <a:pt x="14689" y="9233"/>
                  <a:pt x="14689" y="9325"/>
                  <a:pt x="14774" y="9411"/>
                </a:cubicBezTo>
                <a:lnTo>
                  <a:pt x="15045" y="9411"/>
                </a:lnTo>
                <a:lnTo>
                  <a:pt x="23496" y="867"/>
                </a:lnTo>
                <a:cubicBezTo>
                  <a:pt x="23852" y="557"/>
                  <a:pt x="24297" y="403"/>
                  <a:pt x="24731" y="403"/>
                </a:cubicBezTo>
                <a:cubicBezTo>
                  <a:pt x="25166" y="403"/>
                  <a:pt x="25589" y="557"/>
                  <a:pt x="25903" y="867"/>
                </a:cubicBezTo>
                <a:cubicBezTo>
                  <a:pt x="26522" y="1579"/>
                  <a:pt x="26522" y="2647"/>
                  <a:pt x="25903" y="3274"/>
                </a:cubicBezTo>
                <a:lnTo>
                  <a:pt x="93" y="29083"/>
                </a:lnTo>
                <a:cubicBezTo>
                  <a:pt x="1" y="29168"/>
                  <a:pt x="1" y="29261"/>
                  <a:pt x="93" y="29346"/>
                </a:cubicBezTo>
                <a:cubicBezTo>
                  <a:pt x="93" y="29439"/>
                  <a:pt x="179" y="29439"/>
                  <a:pt x="179" y="29439"/>
                </a:cubicBezTo>
                <a:cubicBezTo>
                  <a:pt x="271" y="29439"/>
                  <a:pt x="271" y="29439"/>
                  <a:pt x="357" y="29346"/>
                </a:cubicBezTo>
                <a:lnTo>
                  <a:pt x="26166" y="3537"/>
                </a:lnTo>
                <a:cubicBezTo>
                  <a:pt x="26971" y="2740"/>
                  <a:pt x="26971" y="1401"/>
                  <a:pt x="26166" y="604"/>
                </a:cubicBezTo>
                <a:cubicBezTo>
                  <a:pt x="25767" y="201"/>
                  <a:pt x="25233" y="0"/>
                  <a:pt x="246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7" name="Google Shape;517;p30"/>
          <p:cNvSpPr/>
          <p:nvPr/>
        </p:nvSpPr>
        <p:spPr>
          <a:xfrm rot="10800000">
            <a:off x="3337567" y="-259613"/>
            <a:ext cx="1645215" cy="1419352"/>
          </a:xfrm>
          <a:custGeom>
            <a:avLst/>
            <a:gdLst/>
            <a:ahLst/>
            <a:cxnLst/>
            <a:rect l="l" t="t" r="r" b="b"/>
            <a:pathLst>
              <a:path w="12638" h="10903" extrusionOk="0">
                <a:moveTo>
                  <a:pt x="11260" y="0"/>
                </a:moveTo>
                <a:cubicBezTo>
                  <a:pt x="10926" y="0"/>
                  <a:pt x="10591" y="134"/>
                  <a:pt x="10324" y="401"/>
                </a:cubicBezTo>
                <a:lnTo>
                  <a:pt x="93" y="10546"/>
                </a:lnTo>
                <a:cubicBezTo>
                  <a:pt x="0" y="10639"/>
                  <a:pt x="0" y="10817"/>
                  <a:pt x="93" y="10817"/>
                </a:cubicBezTo>
                <a:cubicBezTo>
                  <a:pt x="136" y="10860"/>
                  <a:pt x="180" y="10881"/>
                  <a:pt x="225" y="10881"/>
                </a:cubicBezTo>
                <a:cubicBezTo>
                  <a:pt x="269" y="10881"/>
                  <a:pt x="314" y="10860"/>
                  <a:pt x="356" y="10817"/>
                </a:cubicBezTo>
                <a:lnTo>
                  <a:pt x="10594" y="579"/>
                </a:lnTo>
                <a:cubicBezTo>
                  <a:pt x="10772" y="401"/>
                  <a:pt x="11016" y="312"/>
                  <a:pt x="11260" y="312"/>
                </a:cubicBezTo>
                <a:cubicBezTo>
                  <a:pt x="11504" y="312"/>
                  <a:pt x="11748" y="401"/>
                  <a:pt x="11926" y="579"/>
                </a:cubicBezTo>
                <a:cubicBezTo>
                  <a:pt x="12282" y="1027"/>
                  <a:pt x="12282" y="1561"/>
                  <a:pt x="11926" y="2002"/>
                </a:cubicBezTo>
                <a:lnTo>
                  <a:pt x="3297" y="10546"/>
                </a:lnTo>
                <a:cubicBezTo>
                  <a:pt x="3204" y="10639"/>
                  <a:pt x="3204" y="10817"/>
                  <a:pt x="3297" y="10817"/>
                </a:cubicBezTo>
                <a:cubicBezTo>
                  <a:pt x="3297" y="10902"/>
                  <a:pt x="3382" y="10902"/>
                  <a:pt x="3382" y="10902"/>
                </a:cubicBezTo>
                <a:cubicBezTo>
                  <a:pt x="3475" y="10902"/>
                  <a:pt x="3475" y="10902"/>
                  <a:pt x="3560" y="10817"/>
                </a:cubicBezTo>
                <a:lnTo>
                  <a:pt x="12196" y="2180"/>
                </a:lnTo>
                <a:cubicBezTo>
                  <a:pt x="12638" y="1739"/>
                  <a:pt x="12638" y="849"/>
                  <a:pt x="12196" y="401"/>
                </a:cubicBezTo>
                <a:cubicBezTo>
                  <a:pt x="11929" y="134"/>
                  <a:pt x="11595" y="0"/>
                  <a:pt x="112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8" name="Google Shape;518;p30"/>
          <p:cNvSpPr/>
          <p:nvPr/>
        </p:nvSpPr>
        <p:spPr>
          <a:xfrm rot="10800000">
            <a:off x="5741367" y="-224165"/>
            <a:ext cx="843819" cy="833761"/>
          </a:xfrm>
          <a:custGeom>
            <a:avLst/>
            <a:gdLst/>
            <a:ahLst/>
            <a:cxnLst/>
            <a:rect l="l" t="t" r="r" b="b"/>
            <a:pathLst>
              <a:path w="13173" h="13016" extrusionOk="0">
                <a:moveTo>
                  <a:pt x="12329" y="0"/>
                </a:moveTo>
                <a:cubicBezTo>
                  <a:pt x="12151" y="0"/>
                  <a:pt x="11973" y="68"/>
                  <a:pt x="11841" y="203"/>
                </a:cubicBezTo>
                <a:lnTo>
                  <a:pt x="271" y="11773"/>
                </a:lnTo>
                <a:cubicBezTo>
                  <a:pt x="1" y="12036"/>
                  <a:pt x="1" y="12485"/>
                  <a:pt x="271" y="12748"/>
                </a:cubicBezTo>
                <a:cubicBezTo>
                  <a:pt x="403" y="12926"/>
                  <a:pt x="602" y="13015"/>
                  <a:pt x="803" y="13015"/>
                </a:cubicBezTo>
                <a:cubicBezTo>
                  <a:pt x="1003" y="13015"/>
                  <a:pt x="1204" y="12926"/>
                  <a:pt x="1339" y="12748"/>
                </a:cubicBezTo>
                <a:lnTo>
                  <a:pt x="12816" y="1271"/>
                </a:lnTo>
                <a:cubicBezTo>
                  <a:pt x="13172" y="1001"/>
                  <a:pt x="13172" y="467"/>
                  <a:pt x="12816" y="203"/>
                </a:cubicBezTo>
                <a:cubicBezTo>
                  <a:pt x="12685" y="68"/>
                  <a:pt x="12507" y="0"/>
                  <a:pt x="12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9" name="Google Shape;519;p30"/>
          <p:cNvSpPr/>
          <p:nvPr/>
        </p:nvSpPr>
        <p:spPr>
          <a:xfrm rot="10800000">
            <a:off x="4881210" y="584169"/>
            <a:ext cx="507649" cy="507201"/>
          </a:xfrm>
          <a:custGeom>
            <a:avLst/>
            <a:gdLst/>
            <a:ahLst/>
            <a:cxnLst/>
            <a:rect l="l" t="t" r="r" b="b"/>
            <a:pathLst>
              <a:path w="7925" h="7918" extrusionOk="0">
                <a:moveTo>
                  <a:pt x="3916" y="0"/>
                </a:moveTo>
                <a:cubicBezTo>
                  <a:pt x="1780" y="0"/>
                  <a:pt x="0" y="1780"/>
                  <a:pt x="0" y="4002"/>
                </a:cubicBezTo>
                <a:cubicBezTo>
                  <a:pt x="0" y="6138"/>
                  <a:pt x="1780" y="7918"/>
                  <a:pt x="3916" y="7918"/>
                </a:cubicBezTo>
                <a:cubicBezTo>
                  <a:pt x="6145" y="7918"/>
                  <a:pt x="7925" y="6138"/>
                  <a:pt x="7925" y="4002"/>
                </a:cubicBezTo>
                <a:cubicBezTo>
                  <a:pt x="7925" y="1780"/>
                  <a:pt x="6145" y="0"/>
                  <a:pt x="39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0" name="Google Shape;520;p30"/>
          <p:cNvSpPr/>
          <p:nvPr/>
        </p:nvSpPr>
        <p:spPr>
          <a:xfrm rot="10800000">
            <a:off x="10864927" y="5781823"/>
            <a:ext cx="843835" cy="843835"/>
          </a:xfrm>
          <a:custGeom>
            <a:avLst/>
            <a:gdLst/>
            <a:ahLst/>
            <a:cxnLst/>
            <a:rect l="l" t="t" r="r" b="b"/>
            <a:pathLst>
              <a:path w="10410" h="10410" extrusionOk="0">
                <a:moveTo>
                  <a:pt x="5248" y="356"/>
                </a:moveTo>
                <a:cubicBezTo>
                  <a:pt x="7918" y="356"/>
                  <a:pt x="10054" y="2578"/>
                  <a:pt x="10054" y="5247"/>
                </a:cubicBezTo>
                <a:cubicBezTo>
                  <a:pt x="10054" y="7917"/>
                  <a:pt x="7918" y="10053"/>
                  <a:pt x="5248" y="10053"/>
                </a:cubicBezTo>
                <a:cubicBezTo>
                  <a:pt x="2492" y="10053"/>
                  <a:pt x="357" y="7917"/>
                  <a:pt x="357" y="5247"/>
                </a:cubicBezTo>
                <a:cubicBezTo>
                  <a:pt x="357" y="2578"/>
                  <a:pt x="2492" y="356"/>
                  <a:pt x="5248" y="356"/>
                </a:cubicBezTo>
                <a:close/>
                <a:moveTo>
                  <a:pt x="5248" y="0"/>
                </a:moveTo>
                <a:cubicBezTo>
                  <a:pt x="2314" y="0"/>
                  <a:pt x="1" y="2400"/>
                  <a:pt x="1" y="5247"/>
                </a:cubicBezTo>
                <a:cubicBezTo>
                  <a:pt x="1" y="8095"/>
                  <a:pt x="2314" y="10409"/>
                  <a:pt x="5248" y="10409"/>
                </a:cubicBezTo>
                <a:cubicBezTo>
                  <a:pt x="8096" y="10409"/>
                  <a:pt x="10410" y="8095"/>
                  <a:pt x="10410" y="5247"/>
                </a:cubicBezTo>
                <a:cubicBezTo>
                  <a:pt x="10410" y="2400"/>
                  <a:pt x="8096" y="0"/>
                  <a:pt x="524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1" name="Google Shape;521;p30"/>
          <p:cNvSpPr/>
          <p:nvPr/>
        </p:nvSpPr>
        <p:spPr>
          <a:xfrm rot="10800000">
            <a:off x="8781815" y="5577173"/>
            <a:ext cx="1535508" cy="1532657"/>
          </a:xfrm>
          <a:custGeom>
            <a:avLst/>
            <a:gdLst/>
            <a:ahLst/>
            <a:cxnLst/>
            <a:rect l="l" t="t" r="r" b="b"/>
            <a:pathLst>
              <a:path w="12019" h="11997" extrusionOk="0">
                <a:moveTo>
                  <a:pt x="9658" y="1"/>
                </a:moveTo>
                <a:cubicBezTo>
                  <a:pt x="9614" y="1"/>
                  <a:pt x="9569" y="24"/>
                  <a:pt x="9526" y="70"/>
                </a:cubicBezTo>
                <a:lnTo>
                  <a:pt x="534" y="9056"/>
                </a:lnTo>
                <a:cubicBezTo>
                  <a:pt x="178" y="9412"/>
                  <a:pt x="0" y="9860"/>
                  <a:pt x="0" y="10302"/>
                </a:cubicBezTo>
                <a:cubicBezTo>
                  <a:pt x="0" y="10750"/>
                  <a:pt x="178" y="11106"/>
                  <a:pt x="534" y="11462"/>
                </a:cubicBezTo>
                <a:cubicBezTo>
                  <a:pt x="890" y="11818"/>
                  <a:pt x="1339" y="11996"/>
                  <a:pt x="1695" y="11996"/>
                </a:cubicBezTo>
                <a:cubicBezTo>
                  <a:pt x="2136" y="11996"/>
                  <a:pt x="2585" y="11818"/>
                  <a:pt x="2940" y="11462"/>
                </a:cubicBezTo>
                <a:lnTo>
                  <a:pt x="11926" y="2470"/>
                </a:lnTo>
                <a:cubicBezTo>
                  <a:pt x="12018" y="2384"/>
                  <a:pt x="12018" y="2292"/>
                  <a:pt x="11926" y="2206"/>
                </a:cubicBezTo>
                <a:cubicBezTo>
                  <a:pt x="11883" y="2160"/>
                  <a:pt x="11838" y="2137"/>
                  <a:pt x="11794" y="2137"/>
                </a:cubicBezTo>
                <a:cubicBezTo>
                  <a:pt x="11749" y="2137"/>
                  <a:pt x="11705" y="2160"/>
                  <a:pt x="11662" y="2206"/>
                </a:cubicBezTo>
                <a:lnTo>
                  <a:pt x="2670" y="11192"/>
                </a:lnTo>
                <a:cubicBezTo>
                  <a:pt x="2403" y="11458"/>
                  <a:pt x="2070" y="11592"/>
                  <a:pt x="1737" y="11592"/>
                </a:cubicBezTo>
                <a:cubicBezTo>
                  <a:pt x="1404" y="11592"/>
                  <a:pt x="1072" y="11458"/>
                  <a:pt x="805" y="11192"/>
                </a:cubicBezTo>
                <a:cubicBezTo>
                  <a:pt x="534" y="10928"/>
                  <a:pt x="356" y="10658"/>
                  <a:pt x="356" y="10302"/>
                </a:cubicBezTo>
                <a:cubicBezTo>
                  <a:pt x="356" y="9946"/>
                  <a:pt x="534" y="9590"/>
                  <a:pt x="805" y="9326"/>
                </a:cubicBezTo>
                <a:lnTo>
                  <a:pt x="9790" y="334"/>
                </a:lnTo>
                <a:cubicBezTo>
                  <a:pt x="9882" y="248"/>
                  <a:pt x="9882" y="156"/>
                  <a:pt x="9790" y="70"/>
                </a:cubicBezTo>
                <a:cubicBezTo>
                  <a:pt x="9747" y="24"/>
                  <a:pt x="9703" y="1"/>
                  <a:pt x="96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2" name="Google Shape;522;p30"/>
          <p:cNvSpPr/>
          <p:nvPr/>
        </p:nvSpPr>
        <p:spPr>
          <a:xfrm rot="10800000">
            <a:off x="9930731" y="5781823"/>
            <a:ext cx="182053" cy="173744"/>
          </a:xfrm>
          <a:custGeom>
            <a:avLst/>
            <a:gdLst/>
            <a:ahLst/>
            <a:cxnLst/>
            <a:rect l="l" t="t" r="r" b="b"/>
            <a:pathLst>
              <a:path w="1425" h="1360" extrusionOk="0">
                <a:moveTo>
                  <a:pt x="628" y="377"/>
                </a:moveTo>
                <a:cubicBezTo>
                  <a:pt x="713" y="377"/>
                  <a:pt x="806" y="377"/>
                  <a:pt x="891" y="469"/>
                </a:cubicBezTo>
                <a:cubicBezTo>
                  <a:pt x="984" y="555"/>
                  <a:pt x="984" y="825"/>
                  <a:pt x="891" y="911"/>
                </a:cubicBezTo>
                <a:cubicBezTo>
                  <a:pt x="848" y="1000"/>
                  <a:pt x="759" y="1044"/>
                  <a:pt x="670" y="1044"/>
                </a:cubicBezTo>
                <a:cubicBezTo>
                  <a:pt x="581" y="1044"/>
                  <a:pt x="492" y="1000"/>
                  <a:pt x="450" y="911"/>
                </a:cubicBezTo>
                <a:cubicBezTo>
                  <a:pt x="357" y="825"/>
                  <a:pt x="357" y="825"/>
                  <a:pt x="357" y="733"/>
                </a:cubicBezTo>
                <a:cubicBezTo>
                  <a:pt x="357" y="647"/>
                  <a:pt x="357" y="555"/>
                  <a:pt x="450" y="469"/>
                </a:cubicBezTo>
                <a:cubicBezTo>
                  <a:pt x="535" y="377"/>
                  <a:pt x="628" y="377"/>
                  <a:pt x="628" y="377"/>
                </a:cubicBezTo>
                <a:close/>
                <a:moveTo>
                  <a:pt x="670" y="1"/>
                </a:moveTo>
                <a:cubicBezTo>
                  <a:pt x="492" y="1"/>
                  <a:pt x="314" y="67"/>
                  <a:pt x="179" y="199"/>
                </a:cubicBezTo>
                <a:cubicBezTo>
                  <a:pt x="94" y="377"/>
                  <a:pt x="1" y="555"/>
                  <a:pt x="1" y="733"/>
                </a:cubicBezTo>
                <a:cubicBezTo>
                  <a:pt x="1" y="911"/>
                  <a:pt x="94" y="1089"/>
                  <a:pt x="179" y="1181"/>
                </a:cubicBezTo>
                <a:cubicBezTo>
                  <a:pt x="357" y="1267"/>
                  <a:pt x="450" y="1359"/>
                  <a:pt x="628" y="1359"/>
                </a:cubicBezTo>
                <a:cubicBezTo>
                  <a:pt x="806" y="1359"/>
                  <a:pt x="984" y="1267"/>
                  <a:pt x="1162" y="1181"/>
                </a:cubicBezTo>
                <a:cubicBezTo>
                  <a:pt x="1425" y="911"/>
                  <a:pt x="1425" y="469"/>
                  <a:pt x="1162" y="199"/>
                </a:cubicBezTo>
                <a:cubicBezTo>
                  <a:pt x="1026" y="67"/>
                  <a:pt x="848" y="1"/>
                  <a:pt x="6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3" name="Google Shape;523;p30"/>
          <p:cNvSpPr/>
          <p:nvPr/>
        </p:nvSpPr>
        <p:spPr>
          <a:xfrm rot="10800000">
            <a:off x="9736926" y="5975628"/>
            <a:ext cx="193935" cy="173361"/>
          </a:xfrm>
          <a:custGeom>
            <a:avLst/>
            <a:gdLst/>
            <a:ahLst/>
            <a:cxnLst/>
            <a:rect l="l" t="t" r="r" b="b"/>
            <a:pathLst>
              <a:path w="1518" h="1357" extrusionOk="0">
                <a:moveTo>
                  <a:pt x="805" y="381"/>
                </a:moveTo>
                <a:cubicBezTo>
                  <a:pt x="891" y="381"/>
                  <a:pt x="891" y="381"/>
                  <a:pt x="983" y="467"/>
                </a:cubicBezTo>
                <a:cubicBezTo>
                  <a:pt x="1161" y="559"/>
                  <a:pt x="1161" y="823"/>
                  <a:pt x="983" y="915"/>
                </a:cubicBezTo>
                <a:cubicBezTo>
                  <a:pt x="937" y="958"/>
                  <a:pt x="848" y="979"/>
                  <a:pt x="759" y="979"/>
                </a:cubicBezTo>
                <a:cubicBezTo>
                  <a:pt x="670" y="979"/>
                  <a:pt x="581" y="958"/>
                  <a:pt x="535" y="915"/>
                </a:cubicBezTo>
                <a:cubicBezTo>
                  <a:pt x="449" y="823"/>
                  <a:pt x="449" y="559"/>
                  <a:pt x="535" y="467"/>
                </a:cubicBezTo>
                <a:cubicBezTo>
                  <a:pt x="627" y="381"/>
                  <a:pt x="713" y="381"/>
                  <a:pt x="805" y="381"/>
                </a:cubicBezTo>
                <a:close/>
                <a:moveTo>
                  <a:pt x="759" y="0"/>
                </a:moveTo>
                <a:cubicBezTo>
                  <a:pt x="581" y="0"/>
                  <a:pt x="403" y="68"/>
                  <a:pt x="271" y="203"/>
                </a:cubicBezTo>
                <a:cubicBezTo>
                  <a:pt x="1" y="467"/>
                  <a:pt x="1" y="915"/>
                  <a:pt x="271" y="1179"/>
                </a:cubicBezTo>
                <a:cubicBezTo>
                  <a:pt x="449" y="1271"/>
                  <a:pt x="627" y="1357"/>
                  <a:pt x="805" y="1357"/>
                </a:cubicBezTo>
                <a:cubicBezTo>
                  <a:pt x="983" y="1357"/>
                  <a:pt x="1069" y="1271"/>
                  <a:pt x="1247" y="1179"/>
                </a:cubicBezTo>
                <a:cubicBezTo>
                  <a:pt x="1517" y="915"/>
                  <a:pt x="1517" y="467"/>
                  <a:pt x="1247" y="203"/>
                </a:cubicBezTo>
                <a:cubicBezTo>
                  <a:pt x="1115" y="68"/>
                  <a:pt x="937" y="0"/>
                  <a:pt x="7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4" name="Google Shape;524;p30"/>
          <p:cNvSpPr/>
          <p:nvPr/>
        </p:nvSpPr>
        <p:spPr>
          <a:xfrm rot="10800000">
            <a:off x="9544141" y="6168409"/>
            <a:ext cx="192912" cy="173617"/>
          </a:xfrm>
          <a:custGeom>
            <a:avLst/>
            <a:gdLst/>
            <a:ahLst/>
            <a:cxnLst/>
            <a:rect l="l" t="t" r="r" b="b"/>
            <a:pathLst>
              <a:path w="1510" h="1359" extrusionOk="0">
                <a:moveTo>
                  <a:pt x="798" y="376"/>
                </a:moveTo>
                <a:cubicBezTo>
                  <a:pt x="890" y="376"/>
                  <a:pt x="976" y="376"/>
                  <a:pt x="976" y="468"/>
                </a:cubicBezTo>
                <a:cubicBezTo>
                  <a:pt x="1154" y="554"/>
                  <a:pt x="1154" y="732"/>
                  <a:pt x="976" y="910"/>
                </a:cubicBezTo>
                <a:cubicBezTo>
                  <a:pt x="933" y="956"/>
                  <a:pt x="867" y="979"/>
                  <a:pt x="790" y="979"/>
                </a:cubicBezTo>
                <a:cubicBezTo>
                  <a:pt x="712" y="979"/>
                  <a:pt x="623" y="956"/>
                  <a:pt x="534" y="910"/>
                </a:cubicBezTo>
                <a:cubicBezTo>
                  <a:pt x="442" y="732"/>
                  <a:pt x="442" y="554"/>
                  <a:pt x="534" y="468"/>
                </a:cubicBezTo>
                <a:cubicBezTo>
                  <a:pt x="620" y="376"/>
                  <a:pt x="712" y="376"/>
                  <a:pt x="798" y="376"/>
                </a:cubicBezTo>
                <a:close/>
                <a:moveTo>
                  <a:pt x="755" y="0"/>
                </a:moveTo>
                <a:cubicBezTo>
                  <a:pt x="577" y="0"/>
                  <a:pt x="399" y="66"/>
                  <a:pt x="264" y="198"/>
                </a:cubicBezTo>
                <a:cubicBezTo>
                  <a:pt x="0" y="468"/>
                  <a:pt x="0" y="910"/>
                  <a:pt x="264" y="1180"/>
                </a:cubicBezTo>
                <a:cubicBezTo>
                  <a:pt x="442" y="1266"/>
                  <a:pt x="620" y="1358"/>
                  <a:pt x="798" y="1358"/>
                </a:cubicBezTo>
                <a:cubicBezTo>
                  <a:pt x="976" y="1358"/>
                  <a:pt x="1154" y="1266"/>
                  <a:pt x="1246" y="1180"/>
                </a:cubicBezTo>
                <a:cubicBezTo>
                  <a:pt x="1510" y="910"/>
                  <a:pt x="1510" y="468"/>
                  <a:pt x="1246" y="198"/>
                </a:cubicBezTo>
                <a:cubicBezTo>
                  <a:pt x="1111" y="66"/>
                  <a:pt x="933" y="0"/>
                  <a:pt x="7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5" name="Google Shape;525;p30"/>
          <p:cNvSpPr/>
          <p:nvPr/>
        </p:nvSpPr>
        <p:spPr>
          <a:xfrm rot="10800000">
            <a:off x="9350336" y="6362212"/>
            <a:ext cx="182053" cy="173361"/>
          </a:xfrm>
          <a:custGeom>
            <a:avLst/>
            <a:gdLst/>
            <a:ahLst/>
            <a:cxnLst/>
            <a:rect l="l" t="t" r="r" b="b"/>
            <a:pathLst>
              <a:path w="1425" h="1357" extrusionOk="0">
                <a:moveTo>
                  <a:pt x="712" y="381"/>
                </a:moveTo>
                <a:cubicBezTo>
                  <a:pt x="798" y="381"/>
                  <a:pt x="890" y="381"/>
                  <a:pt x="890" y="467"/>
                </a:cubicBezTo>
                <a:cubicBezTo>
                  <a:pt x="1068" y="559"/>
                  <a:pt x="1068" y="737"/>
                  <a:pt x="890" y="915"/>
                </a:cubicBezTo>
                <a:cubicBezTo>
                  <a:pt x="844" y="958"/>
                  <a:pt x="776" y="979"/>
                  <a:pt x="698" y="979"/>
                </a:cubicBezTo>
                <a:cubicBezTo>
                  <a:pt x="620" y="979"/>
                  <a:pt x="531" y="958"/>
                  <a:pt x="442" y="915"/>
                </a:cubicBezTo>
                <a:cubicBezTo>
                  <a:pt x="356" y="737"/>
                  <a:pt x="356" y="559"/>
                  <a:pt x="442" y="467"/>
                </a:cubicBezTo>
                <a:cubicBezTo>
                  <a:pt x="534" y="381"/>
                  <a:pt x="620" y="381"/>
                  <a:pt x="712" y="381"/>
                </a:cubicBezTo>
                <a:close/>
                <a:moveTo>
                  <a:pt x="677" y="0"/>
                </a:moveTo>
                <a:cubicBezTo>
                  <a:pt x="509" y="0"/>
                  <a:pt x="353" y="68"/>
                  <a:pt x="264" y="203"/>
                </a:cubicBezTo>
                <a:cubicBezTo>
                  <a:pt x="0" y="467"/>
                  <a:pt x="0" y="915"/>
                  <a:pt x="264" y="1179"/>
                </a:cubicBezTo>
                <a:cubicBezTo>
                  <a:pt x="356" y="1271"/>
                  <a:pt x="534" y="1357"/>
                  <a:pt x="712" y="1357"/>
                </a:cubicBezTo>
                <a:cubicBezTo>
                  <a:pt x="890" y="1357"/>
                  <a:pt x="1068" y="1271"/>
                  <a:pt x="1154" y="1179"/>
                </a:cubicBezTo>
                <a:cubicBezTo>
                  <a:pt x="1424" y="915"/>
                  <a:pt x="1424" y="467"/>
                  <a:pt x="1154" y="203"/>
                </a:cubicBezTo>
                <a:cubicBezTo>
                  <a:pt x="1022" y="68"/>
                  <a:pt x="844" y="0"/>
                  <a:pt x="6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6" name="Google Shape;526;p30"/>
          <p:cNvSpPr/>
          <p:nvPr/>
        </p:nvSpPr>
        <p:spPr>
          <a:xfrm rot="10800000">
            <a:off x="9726067" y="6918838"/>
            <a:ext cx="192912" cy="193929"/>
          </a:xfrm>
          <a:custGeom>
            <a:avLst/>
            <a:gdLst/>
            <a:ahLst/>
            <a:cxnLst/>
            <a:rect l="l" t="t" r="r" b="b"/>
            <a:pathLst>
              <a:path w="1510" h="1518" extrusionOk="0">
                <a:moveTo>
                  <a:pt x="798" y="1"/>
                </a:moveTo>
                <a:cubicBezTo>
                  <a:pt x="356" y="1"/>
                  <a:pt x="0" y="357"/>
                  <a:pt x="0" y="713"/>
                </a:cubicBezTo>
                <a:cubicBezTo>
                  <a:pt x="0" y="1161"/>
                  <a:pt x="356" y="1517"/>
                  <a:pt x="798" y="1517"/>
                </a:cubicBezTo>
                <a:cubicBezTo>
                  <a:pt x="1154" y="1517"/>
                  <a:pt x="1510" y="1161"/>
                  <a:pt x="1510" y="713"/>
                </a:cubicBezTo>
                <a:cubicBezTo>
                  <a:pt x="1510" y="357"/>
                  <a:pt x="1154" y="1"/>
                  <a:pt x="7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7" name="Google Shape;527;p30"/>
          <p:cNvSpPr/>
          <p:nvPr/>
        </p:nvSpPr>
        <p:spPr>
          <a:xfrm rot="10800000">
            <a:off x="10032554" y="6623213"/>
            <a:ext cx="182053" cy="182048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3" y="0"/>
                </a:moveTo>
                <a:cubicBezTo>
                  <a:pt x="357" y="0"/>
                  <a:pt x="1" y="264"/>
                  <a:pt x="1" y="712"/>
                </a:cubicBezTo>
                <a:cubicBezTo>
                  <a:pt x="1" y="1068"/>
                  <a:pt x="357" y="1424"/>
                  <a:pt x="713" y="1424"/>
                </a:cubicBezTo>
                <a:cubicBezTo>
                  <a:pt x="1154" y="1424"/>
                  <a:pt x="1425" y="1068"/>
                  <a:pt x="1425" y="712"/>
                </a:cubicBezTo>
                <a:cubicBezTo>
                  <a:pt x="1425" y="264"/>
                  <a:pt x="1154" y="0"/>
                  <a:pt x="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8" name="Google Shape;528;p30"/>
          <p:cNvSpPr/>
          <p:nvPr/>
        </p:nvSpPr>
        <p:spPr>
          <a:xfrm rot="10800000">
            <a:off x="10328180" y="6327589"/>
            <a:ext cx="182053" cy="182048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3" y="0"/>
                </a:moveTo>
                <a:cubicBezTo>
                  <a:pt x="264" y="0"/>
                  <a:pt x="1" y="356"/>
                  <a:pt x="1" y="712"/>
                </a:cubicBezTo>
                <a:cubicBezTo>
                  <a:pt x="1" y="1154"/>
                  <a:pt x="264" y="1424"/>
                  <a:pt x="713" y="1424"/>
                </a:cubicBezTo>
                <a:cubicBezTo>
                  <a:pt x="1069" y="1424"/>
                  <a:pt x="1425" y="1154"/>
                  <a:pt x="1425" y="712"/>
                </a:cubicBezTo>
                <a:cubicBezTo>
                  <a:pt x="1425" y="356"/>
                  <a:pt x="1069" y="0"/>
                  <a:pt x="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9" name="Google Shape;529;p30"/>
          <p:cNvSpPr txBox="1">
            <a:spLocks noGrp="1"/>
          </p:cNvSpPr>
          <p:nvPr>
            <p:ph type="subTitle" idx="1"/>
          </p:nvPr>
        </p:nvSpPr>
        <p:spPr>
          <a:xfrm>
            <a:off x="946733" y="3209633"/>
            <a:ext cx="4334400" cy="18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30"/>
          <p:cNvSpPr txBox="1">
            <a:spLocks noGrp="1"/>
          </p:cNvSpPr>
          <p:nvPr>
            <p:ph type="title"/>
          </p:nvPr>
        </p:nvSpPr>
        <p:spPr>
          <a:xfrm>
            <a:off x="947433" y="2361033"/>
            <a:ext cx="49472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4933">
                <a:highlight>
                  <a:schemeClr val="accent4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30"/>
          <p:cNvSpPr txBox="1"/>
          <p:nvPr/>
        </p:nvSpPr>
        <p:spPr>
          <a:xfrm>
            <a:off x="640217" y="2110067"/>
            <a:ext cx="5159600" cy="1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33" b="1">
              <a:solidFill>
                <a:srgbClr val="FFFFFF"/>
              </a:solidFill>
              <a:highlight>
                <a:srgbClr val="FF4081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32" name="Google Shape;532;p30"/>
          <p:cNvSpPr txBox="1"/>
          <p:nvPr/>
        </p:nvSpPr>
        <p:spPr>
          <a:xfrm>
            <a:off x="640233" y="3440100"/>
            <a:ext cx="3548400" cy="7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21700326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2"/>
          <p:cNvSpPr/>
          <p:nvPr/>
        </p:nvSpPr>
        <p:spPr>
          <a:xfrm>
            <a:off x="5021767" y="-80866"/>
            <a:ext cx="7270725" cy="7019703"/>
          </a:xfrm>
          <a:custGeom>
            <a:avLst/>
            <a:gdLst/>
            <a:ahLst/>
            <a:cxnLst/>
            <a:rect l="l" t="t" r="r" b="b"/>
            <a:pathLst>
              <a:path w="76717" h="62925" extrusionOk="0">
                <a:moveTo>
                  <a:pt x="16291" y="0"/>
                </a:moveTo>
                <a:cubicBezTo>
                  <a:pt x="6501" y="7034"/>
                  <a:pt x="1" y="18333"/>
                  <a:pt x="1" y="31327"/>
                </a:cubicBezTo>
                <a:cubicBezTo>
                  <a:pt x="1" y="44413"/>
                  <a:pt x="6679" y="55983"/>
                  <a:pt x="16732" y="62925"/>
                </a:cubicBezTo>
                <a:lnTo>
                  <a:pt x="76717" y="62925"/>
                </a:lnTo>
                <a:lnTo>
                  <a:pt x="767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51" name="Google Shape;551;p32"/>
          <p:cNvGrpSpPr/>
          <p:nvPr/>
        </p:nvGrpSpPr>
        <p:grpSpPr>
          <a:xfrm>
            <a:off x="10199073" y="97071"/>
            <a:ext cx="1942399" cy="2165512"/>
            <a:chOff x="93404" y="64537"/>
            <a:chExt cx="1091399" cy="1216762"/>
          </a:xfrm>
        </p:grpSpPr>
        <p:sp>
          <p:nvSpPr>
            <p:cNvPr id="552" name="Google Shape;552;p32"/>
            <p:cNvSpPr/>
            <p:nvPr/>
          </p:nvSpPr>
          <p:spPr>
            <a:xfrm>
              <a:off x="93404" y="202826"/>
              <a:ext cx="1091399" cy="1078473"/>
            </a:xfrm>
            <a:custGeom>
              <a:avLst/>
              <a:gdLst/>
              <a:ahLst/>
              <a:cxnLst/>
              <a:rect l="l" t="t" r="r" b="b"/>
              <a:pathLst>
                <a:path w="13172" h="13016" extrusionOk="0">
                  <a:moveTo>
                    <a:pt x="12340" y="1"/>
                  </a:moveTo>
                  <a:cubicBezTo>
                    <a:pt x="12150" y="1"/>
                    <a:pt x="11972" y="68"/>
                    <a:pt x="11840" y="204"/>
                  </a:cubicBezTo>
                  <a:lnTo>
                    <a:pt x="271" y="11773"/>
                  </a:lnTo>
                  <a:cubicBezTo>
                    <a:pt x="0" y="12037"/>
                    <a:pt x="0" y="12485"/>
                    <a:pt x="271" y="12749"/>
                  </a:cubicBezTo>
                  <a:cubicBezTo>
                    <a:pt x="449" y="12927"/>
                    <a:pt x="648" y="13016"/>
                    <a:pt x="837" y="13016"/>
                  </a:cubicBezTo>
                  <a:cubicBezTo>
                    <a:pt x="1025" y="13016"/>
                    <a:pt x="1203" y="12927"/>
                    <a:pt x="1339" y="12749"/>
                  </a:cubicBezTo>
                  <a:lnTo>
                    <a:pt x="12908" y="1272"/>
                  </a:lnTo>
                  <a:cubicBezTo>
                    <a:pt x="13172" y="1001"/>
                    <a:pt x="13172" y="467"/>
                    <a:pt x="12908" y="204"/>
                  </a:cubicBezTo>
                  <a:cubicBezTo>
                    <a:pt x="12730" y="68"/>
                    <a:pt x="12529" y="1"/>
                    <a:pt x="12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322256" y="64537"/>
              <a:ext cx="265558" cy="265558"/>
            </a:xfrm>
            <a:custGeom>
              <a:avLst/>
              <a:gdLst/>
              <a:ahLst/>
              <a:cxnLst/>
              <a:rect l="l" t="t" r="r" b="b"/>
              <a:pathLst>
                <a:path w="3205" h="3205" extrusionOk="0">
                  <a:moveTo>
                    <a:pt x="1603" y="356"/>
                  </a:moveTo>
                  <a:cubicBezTo>
                    <a:pt x="2315" y="356"/>
                    <a:pt x="2849" y="890"/>
                    <a:pt x="2849" y="1602"/>
                  </a:cubicBezTo>
                  <a:cubicBezTo>
                    <a:pt x="2849" y="2314"/>
                    <a:pt x="2315" y="2848"/>
                    <a:pt x="1603" y="2848"/>
                  </a:cubicBezTo>
                  <a:cubicBezTo>
                    <a:pt x="891" y="2848"/>
                    <a:pt x="357" y="2314"/>
                    <a:pt x="357" y="1602"/>
                  </a:cubicBezTo>
                  <a:cubicBezTo>
                    <a:pt x="357" y="890"/>
                    <a:pt x="891" y="356"/>
                    <a:pt x="1603" y="356"/>
                  </a:cubicBezTo>
                  <a:close/>
                  <a:moveTo>
                    <a:pt x="1603" y="0"/>
                  </a:moveTo>
                  <a:cubicBezTo>
                    <a:pt x="713" y="0"/>
                    <a:pt x="1" y="712"/>
                    <a:pt x="1" y="1602"/>
                  </a:cubicBezTo>
                  <a:cubicBezTo>
                    <a:pt x="1" y="2492"/>
                    <a:pt x="713" y="3204"/>
                    <a:pt x="1603" y="3204"/>
                  </a:cubicBezTo>
                  <a:cubicBezTo>
                    <a:pt x="2493" y="3204"/>
                    <a:pt x="3205" y="2492"/>
                    <a:pt x="3205" y="1602"/>
                  </a:cubicBezTo>
                  <a:cubicBezTo>
                    <a:pt x="3205" y="712"/>
                    <a:pt x="2493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54" name="Google Shape;554;p32"/>
          <p:cNvSpPr txBox="1">
            <a:spLocks noGrp="1"/>
          </p:cNvSpPr>
          <p:nvPr>
            <p:ph type="title"/>
          </p:nvPr>
        </p:nvSpPr>
        <p:spPr>
          <a:xfrm>
            <a:off x="973333" y="4493001"/>
            <a:ext cx="3250800" cy="3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555" name="Google Shape;555;p32"/>
          <p:cNvSpPr txBox="1">
            <a:spLocks noGrp="1"/>
          </p:cNvSpPr>
          <p:nvPr>
            <p:ph type="title" idx="2"/>
          </p:nvPr>
        </p:nvSpPr>
        <p:spPr>
          <a:xfrm>
            <a:off x="6504233" y="4493001"/>
            <a:ext cx="3250800" cy="3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accent4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556" name="Google Shape;556;p32"/>
          <p:cNvSpPr txBox="1">
            <a:spLocks noGrp="1"/>
          </p:cNvSpPr>
          <p:nvPr>
            <p:ph type="subTitle" idx="1"/>
          </p:nvPr>
        </p:nvSpPr>
        <p:spPr>
          <a:xfrm>
            <a:off x="973333" y="4991633"/>
            <a:ext cx="3400400" cy="10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7" name="Google Shape;557;p32"/>
          <p:cNvSpPr txBox="1">
            <a:spLocks noGrp="1"/>
          </p:cNvSpPr>
          <p:nvPr>
            <p:ph type="subTitle" idx="3"/>
          </p:nvPr>
        </p:nvSpPr>
        <p:spPr>
          <a:xfrm>
            <a:off x="6504267" y="4991700"/>
            <a:ext cx="3435600" cy="10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8" name="Google Shape;558;p32"/>
          <p:cNvSpPr txBox="1">
            <a:spLocks noGrp="1"/>
          </p:cNvSpPr>
          <p:nvPr>
            <p:ph type="title" idx="4"/>
          </p:nvPr>
        </p:nvSpPr>
        <p:spPr>
          <a:xfrm>
            <a:off x="946733" y="507067"/>
            <a:ext cx="49848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46357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33"/>
          <p:cNvGrpSpPr/>
          <p:nvPr/>
        </p:nvGrpSpPr>
        <p:grpSpPr>
          <a:xfrm>
            <a:off x="10199073" y="97071"/>
            <a:ext cx="1942399" cy="2165512"/>
            <a:chOff x="93404" y="64537"/>
            <a:chExt cx="1091399" cy="1216762"/>
          </a:xfrm>
        </p:grpSpPr>
        <p:sp>
          <p:nvSpPr>
            <p:cNvPr id="561" name="Google Shape;561;p33"/>
            <p:cNvSpPr/>
            <p:nvPr/>
          </p:nvSpPr>
          <p:spPr>
            <a:xfrm>
              <a:off x="93404" y="202826"/>
              <a:ext cx="1091399" cy="1078473"/>
            </a:xfrm>
            <a:custGeom>
              <a:avLst/>
              <a:gdLst/>
              <a:ahLst/>
              <a:cxnLst/>
              <a:rect l="l" t="t" r="r" b="b"/>
              <a:pathLst>
                <a:path w="13172" h="13016" extrusionOk="0">
                  <a:moveTo>
                    <a:pt x="12340" y="1"/>
                  </a:moveTo>
                  <a:cubicBezTo>
                    <a:pt x="12150" y="1"/>
                    <a:pt x="11972" y="68"/>
                    <a:pt x="11840" y="204"/>
                  </a:cubicBezTo>
                  <a:lnTo>
                    <a:pt x="271" y="11773"/>
                  </a:lnTo>
                  <a:cubicBezTo>
                    <a:pt x="0" y="12037"/>
                    <a:pt x="0" y="12485"/>
                    <a:pt x="271" y="12749"/>
                  </a:cubicBezTo>
                  <a:cubicBezTo>
                    <a:pt x="449" y="12927"/>
                    <a:pt x="648" y="13016"/>
                    <a:pt x="837" y="13016"/>
                  </a:cubicBezTo>
                  <a:cubicBezTo>
                    <a:pt x="1025" y="13016"/>
                    <a:pt x="1203" y="12927"/>
                    <a:pt x="1339" y="12749"/>
                  </a:cubicBezTo>
                  <a:lnTo>
                    <a:pt x="12908" y="1272"/>
                  </a:lnTo>
                  <a:cubicBezTo>
                    <a:pt x="13172" y="1001"/>
                    <a:pt x="13172" y="467"/>
                    <a:pt x="12908" y="204"/>
                  </a:cubicBezTo>
                  <a:cubicBezTo>
                    <a:pt x="12730" y="68"/>
                    <a:pt x="12529" y="1"/>
                    <a:pt x="12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322256" y="64537"/>
              <a:ext cx="265558" cy="265558"/>
            </a:xfrm>
            <a:custGeom>
              <a:avLst/>
              <a:gdLst/>
              <a:ahLst/>
              <a:cxnLst/>
              <a:rect l="l" t="t" r="r" b="b"/>
              <a:pathLst>
                <a:path w="3205" h="3205" extrusionOk="0">
                  <a:moveTo>
                    <a:pt x="1603" y="356"/>
                  </a:moveTo>
                  <a:cubicBezTo>
                    <a:pt x="2315" y="356"/>
                    <a:pt x="2849" y="890"/>
                    <a:pt x="2849" y="1602"/>
                  </a:cubicBezTo>
                  <a:cubicBezTo>
                    <a:pt x="2849" y="2314"/>
                    <a:pt x="2315" y="2848"/>
                    <a:pt x="1603" y="2848"/>
                  </a:cubicBezTo>
                  <a:cubicBezTo>
                    <a:pt x="891" y="2848"/>
                    <a:pt x="357" y="2314"/>
                    <a:pt x="357" y="1602"/>
                  </a:cubicBezTo>
                  <a:cubicBezTo>
                    <a:pt x="357" y="890"/>
                    <a:pt x="891" y="356"/>
                    <a:pt x="1603" y="356"/>
                  </a:cubicBezTo>
                  <a:close/>
                  <a:moveTo>
                    <a:pt x="1603" y="0"/>
                  </a:moveTo>
                  <a:cubicBezTo>
                    <a:pt x="713" y="0"/>
                    <a:pt x="1" y="712"/>
                    <a:pt x="1" y="1602"/>
                  </a:cubicBezTo>
                  <a:cubicBezTo>
                    <a:pt x="1" y="2492"/>
                    <a:pt x="713" y="3204"/>
                    <a:pt x="1603" y="3204"/>
                  </a:cubicBezTo>
                  <a:cubicBezTo>
                    <a:pt x="2493" y="3204"/>
                    <a:pt x="3205" y="2492"/>
                    <a:pt x="3205" y="1602"/>
                  </a:cubicBezTo>
                  <a:cubicBezTo>
                    <a:pt x="3205" y="712"/>
                    <a:pt x="2493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3" name="Google Shape;563;p33"/>
          <p:cNvSpPr txBox="1">
            <a:spLocks noGrp="1"/>
          </p:cNvSpPr>
          <p:nvPr>
            <p:ph type="title"/>
          </p:nvPr>
        </p:nvSpPr>
        <p:spPr>
          <a:xfrm>
            <a:off x="1915367" y="4046801"/>
            <a:ext cx="3250800" cy="3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564" name="Google Shape;564;p33"/>
          <p:cNvSpPr txBox="1">
            <a:spLocks noGrp="1"/>
          </p:cNvSpPr>
          <p:nvPr>
            <p:ph type="title" idx="2"/>
          </p:nvPr>
        </p:nvSpPr>
        <p:spPr>
          <a:xfrm>
            <a:off x="7025867" y="4046735"/>
            <a:ext cx="3250800" cy="3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565" name="Google Shape;565;p33"/>
          <p:cNvSpPr txBox="1">
            <a:spLocks noGrp="1"/>
          </p:cNvSpPr>
          <p:nvPr>
            <p:ph type="subTitle" idx="1"/>
          </p:nvPr>
        </p:nvSpPr>
        <p:spPr>
          <a:xfrm>
            <a:off x="1649367" y="4545433"/>
            <a:ext cx="3516800" cy="1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33"/>
          <p:cNvSpPr txBox="1">
            <a:spLocks noGrp="1"/>
          </p:cNvSpPr>
          <p:nvPr>
            <p:ph type="subTitle" idx="3"/>
          </p:nvPr>
        </p:nvSpPr>
        <p:spPr>
          <a:xfrm>
            <a:off x="7025867" y="4545433"/>
            <a:ext cx="3516800" cy="1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33"/>
          <p:cNvSpPr txBox="1">
            <a:spLocks noGrp="1"/>
          </p:cNvSpPr>
          <p:nvPr>
            <p:ph type="title" idx="4"/>
          </p:nvPr>
        </p:nvSpPr>
        <p:spPr>
          <a:xfrm>
            <a:off x="946733" y="507067"/>
            <a:ext cx="49848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64166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4"/>
          <p:cNvSpPr txBox="1">
            <a:spLocks noGrp="1"/>
          </p:cNvSpPr>
          <p:nvPr>
            <p:ph type="title"/>
          </p:nvPr>
        </p:nvSpPr>
        <p:spPr>
          <a:xfrm>
            <a:off x="1895933" y="2740435"/>
            <a:ext cx="3250800" cy="3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570" name="Google Shape;570;p34"/>
          <p:cNvSpPr txBox="1">
            <a:spLocks noGrp="1"/>
          </p:cNvSpPr>
          <p:nvPr>
            <p:ph type="title" idx="2"/>
          </p:nvPr>
        </p:nvSpPr>
        <p:spPr>
          <a:xfrm>
            <a:off x="7045200" y="3756435"/>
            <a:ext cx="3250800" cy="3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571" name="Google Shape;571;p34"/>
          <p:cNvSpPr txBox="1">
            <a:spLocks noGrp="1"/>
          </p:cNvSpPr>
          <p:nvPr>
            <p:ph type="subTitle" idx="1"/>
          </p:nvPr>
        </p:nvSpPr>
        <p:spPr>
          <a:xfrm>
            <a:off x="946733" y="3146467"/>
            <a:ext cx="5149200" cy="17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  <a:defRPr sz="2133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572" name="Google Shape;572;p34"/>
          <p:cNvSpPr txBox="1">
            <a:spLocks noGrp="1"/>
          </p:cNvSpPr>
          <p:nvPr>
            <p:ph type="subTitle" idx="3"/>
          </p:nvPr>
        </p:nvSpPr>
        <p:spPr>
          <a:xfrm>
            <a:off x="6096000" y="4162467"/>
            <a:ext cx="5149200" cy="17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  <a:defRPr sz="2133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573" name="Google Shape;573;p34"/>
          <p:cNvSpPr txBox="1">
            <a:spLocks noGrp="1"/>
          </p:cNvSpPr>
          <p:nvPr>
            <p:ph type="title" idx="4"/>
          </p:nvPr>
        </p:nvSpPr>
        <p:spPr>
          <a:xfrm>
            <a:off x="3785000" y="507067"/>
            <a:ext cx="46220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34"/>
          <p:cNvSpPr/>
          <p:nvPr/>
        </p:nvSpPr>
        <p:spPr>
          <a:xfrm>
            <a:off x="10231435" y="1006097"/>
            <a:ext cx="1960564" cy="2366352"/>
          </a:xfrm>
          <a:custGeom>
            <a:avLst/>
            <a:gdLst/>
            <a:ahLst/>
            <a:cxnLst/>
            <a:rect l="l" t="t" r="r" b="b"/>
            <a:pathLst>
              <a:path w="17089" h="20626" extrusionOk="0">
                <a:moveTo>
                  <a:pt x="16864" y="1"/>
                </a:moveTo>
                <a:cubicBezTo>
                  <a:pt x="16819" y="1"/>
                  <a:pt x="16775" y="24"/>
                  <a:pt x="16732" y="70"/>
                </a:cubicBezTo>
                <a:lnTo>
                  <a:pt x="1069" y="15734"/>
                </a:lnTo>
                <a:cubicBezTo>
                  <a:pt x="1" y="16887"/>
                  <a:pt x="1" y="18667"/>
                  <a:pt x="1069" y="19735"/>
                </a:cubicBezTo>
                <a:cubicBezTo>
                  <a:pt x="1603" y="20269"/>
                  <a:pt x="2315" y="20625"/>
                  <a:pt x="3112" y="20625"/>
                </a:cubicBezTo>
                <a:cubicBezTo>
                  <a:pt x="3824" y="20625"/>
                  <a:pt x="4536" y="20269"/>
                  <a:pt x="5070" y="19735"/>
                </a:cubicBezTo>
                <a:lnTo>
                  <a:pt x="16996" y="7902"/>
                </a:lnTo>
                <a:cubicBezTo>
                  <a:pt x="17088" y="7810"/>
                  <a:pt x="17088" y="7724"/>
                  <a:pt x="16996" y="7632"/>
                </a:cubicBezTo>
                <a:cubicBezTo>
                  <a:pt x="16953" y="7589"/>
                  <a:pt x="16908" y="7567"/>
                  <a:pt x="16864" y="7567"/>
                </a:cubicBezTo>
                <a:cubicBezTo>
                  <a:pt x="16819" y="7567"/>
                  <a:pt x="16775" y="7589"/>
                  <a:pt x="16732" y="7632"/>
                </a:cubicBezTo>
                <a:lnTo>
                  <a:pt x="4892" y="19472"/>
                </a:lnTo>
                <a:cubicBezTo>
                  <a:pt x="4358" y="20006"/>
                  <a:pt x="3738" y="20269"/>
                  <a:pt x="3112" y="20269"/>
                </a:cubicBezTo>
                <a:cubicBezTo>
                  <a:pt x="2400" y="20269"/>
                  <a:pt x="1781" y="20006"/>
                  <a:pt x="1332" y="19472"/>
                </a:cubicBezTo>
                <a:cubicBezTo>
                  <a:pt x="357" y="18582"/>
                  <a:pt x="357" y="16980"/>
                  <a:pt x="1332" y="15997"/>
                </a:cubicBezTo>
                <a:lnTo>
                  <a:pt x="16996" y="334"/>
                </a:lnTo>
                <a:cubicBezTo>
                  <a:pt x="17088" y="248"/>
                  <a:pt x="17088" y="156"/>
                  <a:pt x="16996" y="70"/>
                </a:cubicBezTo>
                <a:cubicBezTo>
                  <a:pt x="16953" y="24"/>
                  <a:pt x="16908" y="1"/>
                  <a:pt x="168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5" name="Google Shape;575;p34"/>
          <p:cNvSpPr/>
          <p:nvPr/>
        </p:nvSpPr>
        <p:spPr>
          <a:xfrm>
            <a:off x="10823653" y="1095813"/>
            <a:ext cx="551491" cy="551491"/>
          </a:xfrm>
          <a:custGeom>
            <a:avLst/>
            <a:gdLst/>
            <a:ahLst/>
            <a:cxnLst/>
            <a:rect l="l" t="t" r="r" b="b"/>
            <a:pathLst>
              <a:path w="4807" h="4807" extrusionOk="0">
                <a:moveTo>
                  <a:pt x="2400" y="0"/>
                </a:moveTo>
                <a:cubicBezTo>
                  <a:pt x="1068" y="0"/>
                  <a:pt x="0" y="1154"/>
                  <a:pt x="0" y="2400"/>
                </a:cubicBezTo>
                <a:cubicBezTo>
                  <a:pt x="0" y="3738"/>
                  <a:pt x="1068" y="4806"/>
                  <a:pt x="2400" y="4806"/>
                </a:cubicBezTo>
                <a:cubicBezTo>
                  <a:pt x="3738" y="4806"/>
                  <a:pt x="4806" y="3738"/>
                  <a:pt x="4806" y="2400"/>
                </a:cubicBezTo>
                <a:cubicBezTo>
                  <a:pt x="4806" y="2314"/>
                  <a:pt x="4714" y="2222"/>
                  <a:pt x="4628" y="2222"/>
                </a:cubicBezTo>
                <a:cubicBezTo>
                  <a:pt x="4536" y="2222"/>
                  <a:pt x="4450" y="2314"/>
                  <a:pt x="4450" y="2400"/>
                </a:cubicBezTo>
                <a:cubicBezTo>
                  <a:pt x="4450" y="3560"/>
                  <a:pt x="3560" y="4450"/>
                  <a:pt x="2400" y="4450"/>
                </a:cubicBezTo>
                <a:cubicBezTo>
                  <a:pt x="1332" y="4450"/>
                  <a:pt x="356" y="3560"/>
                  <a:pt x="356" y="2400"/>
                </a:cubicBezTo>
                <a:cubicBezTo>
                  <a:pt x="356" y="1332"/>
                  <a:pt x="1332" y="356"/>
                  <a:pt x="2400" y="356"/>
                </a:cubicBezTo>
                <a:cubicBezTo>
                  <a:pt x="2492" y="356"/>
                  <a:pt x="2578" y="356"/>
                  <a:pt x="2578" y="178"/>
                </a:cubicBezTo>
                <a:cubicBezTo>
                  <a:pt x="2578" y="86"/>
                  <a:pt x="2492" y="0"/>
                  <a:pt x="24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6" name="Google Shape;576;p34"/>
          <p:cNvSpPr/>
          <p:nvPr/>
        </p:nvSpPr>
        <p:spPr>
          <a:xfrm>
            <a:off x="11507310" y="46409"/>
            <a:ext cx="684689" cy="865728"/>
          </a:xfrm>
          <a:custGeom>
            <a:avLst/>
            <a:gdLst/>
            <a:ahLst/>
            <a:cxnLst/>
            <a:rect l="l" t="t" r="r" b="b"/>
            <a:pathLst>
              <a:path w="5968" h="7546" extrusionOk="0">
                <a:moveTo>
                  <a:pt x="5743" y="0"/>
                </a:moveTo>
                <a:cubicBezTo>
                  <a:pt x="5698" y="0"/>
                  <a:pt x="5654" y="23"/>
                  <a:pt x="5611" y="70"/>
                </a:cubicBezTo>
                <a:lnTo>
                  <a:pt x="357" y="5317"/>
                </a:lnTo>
                <a:cubicBezTo>
                  <a:pt x="93" y="5495"/>
                  <a:pt x="1" y="5851"/>
                  <a:pt x="1" y="6207"/>
                </a:cubicBezTo>
                <a:cubicBezTo>
                  <a:pt x="1" y="6563"/>
                  <a:pt x="93" y="6919"/>
                  <a:pt x="357" y="7097"/>
                </a:cubicBezTo>
                <a:cubicBezTo>
                  <a:pt x="627" y="7367"/>
                  <a:pt x="983" y="7545"/>
                  <a:pt x="1247" y="7545"/>
                </a:cubicBezTo>
                <a:cubicBezTo>
                  <a:pt x="1603" y="7545"/>
                  <a:pt x="1959" y="7367"/>
                  <a:pt x="2229" y="7097"/>
                </a:cubicBezTo>
                <a:lnTo>
                  <a:pt x="5875" y="3451"/>
                </a:lnTo>
                <a:cubicBezTo>
                  <a:pt x="5967" y="3451"/>
                  <a:pt x="5967" y="3273"/>
                  <a:pt x="5875" y="3273"/>
                </a:cubicBezTo>
                <a:cubicBezTo>
                  <a:pt x="5832" y="3227"/>
                  <a:pt x="5787" y="3204"/>
                  <a:pt x="5743" y="3204"/>
                </a:cubicBezTo>
                <a:cubicBezTo>
                  <a:pt x="5698" y="3204"/>
                  <a:pt x="5654" y="3227"/>
                  <a:pt x="5611" y="3273"/>
                </a:cubicBezTo>
                <a:lnTo>
                  <a:pt x="1959" y="6919"/>
                </a:lnTo>
                <a:cubicBezTo>
                  <a:pt x="1781" y="7097"/>
                  <a:pt x="1537" y="7186"/>
                  <a:pt x="1293" y="7186"/>
                </a:cubicBezTo>
                <a:cubicBezTo>
                  <a:pt x="1049" y="7186"/>
                  <a:pt x="805" y="7097"/>
                  <a:pt x="627" y="6919"/>
                </a:cubicBezTo>
                <a:cubicBezTo>
                  <a:pt x="271" y="6477"/>
                  <a:pt x="271" y="5943"/>
                  <a:pt x="627" y="5495"/>
                </a:cubicBezTo>
                <a:lnTo>
                  <a:pt x="5875" y="333"/>
                </a:lnTo>
                <a:cubicBezTo>
                  <a:pt x="5967" y="248"/>
                  <a:pt x="5967" y="155"/>
                  <a:pt x="5875" y="70"/>
                </a:cubicBezTo>
                <a:cubicBezTo>
                  <a:pt x="5832" y="23"/>
                  <a:pt x="5787" y="0"/>
                  <a:pt x="57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7" name="Google Shape;577;p34"/>
          <p:cNvSpPr/>
          <p:nvPr/>
        </p:nvSpPr>
        <p:spPr>
          <a:xfrm rot="10800000">
            <a:off x="209552" y="5418216"/>
            <a:ext cx="2328033" cy="2131851"/>
          </a:xfrm>
          <a:custGeom>
            <a:avLst/>
            <a:gdLst/>
            <a:ahLst/>
            <a:cxnLst/>
            <a:rect l="l" t="t" r="r" b="b"/>
            <a:pathLst>
              <a:path w="20292" h="18582" extrusionOk="0">
                <a:moveTo>
                  <a:pt x="20067" y="1"/>
                </a:moveTo>
                <a:cubicBezTo>
                  <a:pt x="20023" y="1"/>
                  <a:pt x="19978" y="24"/>
                  <a:pt x="19936" y="70"/>
                </a:cubicBezTo>
                <a:lnTo>
                  <a:pt x="2136" y="17870"/>
                </a:lnTo>
                <a:cubicBezTo>
                  <a:pt x="1958" y="18090"/>
                  <a:pt x="1713" y="18201"/>
                  <a:pt x="1467" y="18201"/>
                </a:cubicBezTo>
                <a:cubicBezTo>
                  <a:pt x="1221" y="18201"/>
                  <a:pt x="976" y="18090"/>
                  <a:pt x="798" y="17870"/>
                </a:cubicBezTo>
                <a:cubicBezTo>
                  <a:pt x="356" y="17514"/>
                  <a:pt x="356" y="16980"/>
                  <a:pt x="798" y="16531"/>
                </a:cubicBezTo>
                <a:lnTo>
                  <a:pt x="8010" y="9326"/>
                </a:lnTo>
                <a:lnTo>
                  <a:pt x="8010" y="9148"/>
                </a:lnTo>
                <a:cubicBezTo>
                  <a:pt x="7964" y="9102"/>
                  <a:pt x="7919" y="9079"/>
                  <a:pt x="7875" y="9079"/>
                </a:cubicBezTo>
                <a:cubicBezTo>
                  <a:pt x="7830" y="9079"/>
                  <a:pt x="7786" y="9102"/>
                  <a:pt x="7740" y="9148"/>
                </a:cubicBezTo>
                <a:lnTo>
                  <a:pt x="534" y="16353"/>
                </a:lnTo>
                <a:cubicBezTo>
                  <a:pt x="0" y="16802"/>
                  <a:pt x="0" y="17692"/>
                  <a:pt x="534" y="18133"/>
                </a:cubicBezTo>
                <a:cubicBezTo>
                  <a:pt x="798" y="18404"/>
                  <a:pt x="1068" y="18582"/>
                  <a:pt x="1424" y="18582"/>
                </a:cubicBezTo>
                <a:cubicBezTo>
                  <a:pt x="1780" y="18582"/>
                  <a:pt x="2136" y="18404"/>
                  <a:pt x="2400" y="18133"/>
                </a:cubicBezTo>
                <a:lnTo>
                  <a:pt x="20199" y="334"/>
                </a:lnTo>
                <a:cubicBezTo>
                  <a:pt x="20292" y="248"/>
                  <a:pt x="20292" y="156"/>
                  <a:pt x="20199" y="70"/>
                </a:cubicBezTo>
                <a:cubicBezTo>
                  <a:pt x="20156" y="24"/>
                  <a:pt x="20112" y="1"/>
                  <a:pt x="200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8" name="Google Shape;578;p34"/>
          <p:cNvSpPr/>
          <p:nvPr/>
        </p:nvSpPr>
        <p:spPr>
          <a:xfrm>
            <a:off x="8506394" y="447315"/>
            <a:ext cx="1704724" cy="1687629"/>
          </a:xfrm>
          <a:custGeom>
            <a:avLst/>
            <a:gdLst/>
            <a:ahLst/>
            <a:cxnLst/>
            <a:rect l="l" t="t" r="r" b="b"/>
            <a:pathLst>
              <a:path w="14859" h="14710" extrusionOk="0">
                <a:moveTo>
                  <a:pt x="13926" y="0"/>
                </a:moveTo>
                <a:cubicBezTo>
                  <a:pt x="13727" y="0"/>
                  <a:pt x="13528" y="68"/>
                  <a:pt x="13350" y="203"/>
                </a:cubicBezTo>
                <a:lnTo>
                  <a:pt x="263" y="13282"/>
                </a:lnTo>
                <a:cubicBezTo>
                  <a:pt x="0" y="13638"/>
                  <a:pt x="0" y="14087"/>
                  <a:pt x="263" y="14443"/>
                </a:cubicBezTo>
                <a:cubicBezTo>
                  <a:pt x="441" y="14621"/>
                  <a:pt x="664" y="14710"/>
                  <a:pt x="876" y="14710"/>
                </a:cubicBezTo>
                <a:cubicBezTo>
                  <a:pt x="1088" y="14710"/>
                  <a:pt x="1289" y="14621"/>
                  <a:pt x="1424" y="14443"/>
                </a:cubicBezTo>
                <a:lnTo>
                  <a:pt x="14503" y="1357"/>
                </a:lnTo>
                <a:cubicBezTo>
                  <a:pt x="14859" y="1093"/>
                  <a:pt x="14859" y="559"/>
                  <a:pt x="14503" y="203"/>
                </a:cubicBezTo>
                <a:cubicBezTo>
                  <a:pt x="14325" y="68"/>
                  <a:pt x="14126" y="0"/>
                  <a:pt x="13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9" name="Google Shape;579;p34"/>
          <p:cNvSpPr/>
          <p:nvPr/>
        </p:nvSpPr>
        <p:spPr>
          <a:xfrm>
            <a:off x="10558176" y="2811092"/>
            <a:ext cx="265592" cy="245171"/>
          </a:xfrm>
          <a:custGeom>
            <a:avLst/>
            <a:gdLst/>
            <a:ahLst/>
            <a:cxnLst/>
            <a:rect l="l" t="t" r="r" b="b"/>
            <a:pathLst>
              <a:path w="2315" h="2137" extrusionOk="0">
                <a:moveTo>
                  <a:pt x="1154" y="357"/>
                </a:moveTo>
                <a:cubicBezTo>
                  <a:pt x="1332" y="357"/>
                  <a:pt x="1510" y="442"/>
                  <a:pt x="1688" y="620"/>
                </a:cubicBezTo>
                <a:cubicBezTo>
                  <a:pt x="1780" y="713"/>
                  <a:pt x="1866" y="891"/>
                  <a:pt x="1866" y="1069"/>
                </a:cubicBezTo>
                <a:cubicBezTo>
                  <a:pt x="1866" y="1247"/>
                  <a:pt x="1780" y="1425"/>
                  <a:pt x="1688" y="1603"/>
                </a:cubicBezTo>
                <a:cubicBezTo>
                  <a:pt x="1510" y="1688"/>
                  <a:pt x="1332" y="1781"/>
                  <a:pt x="1154" y="1781"/>
                </a:cubicBezTo>
                <a:cubicBezTo>
                  <a:pt x="976" y="1781"/>
                  <a:pt x="798" y="1688"/>
                  <a:pt x="712" y="1603"/>
                </a:cubicBezTo>
                <a:cubicBezTo>
                  <a:pt x="534" y="1425"/>
                  <a:pt x="442" y="1247"/>
                  <a:pt x="442" y="1069"/>
                </a:cubicBezTo>
                <a:cubicBezTo>
                  <a:pt x="442" y="891"/>
                  <a:pt x="534" y="713"/>
                  <a:pt x="712" y="620"/>
                </a:cubicBezTo>
                <a:cubicBezTo>
                  <a:pt x="798" y="442"/>
                  <a:pt x="976" y="357"/>
                  <a:pt x="1154" y="357"/>
                </a:cubicBezTo>
                <a:close/>
                <a:moveTo>
                  <a:pt x="1154" y="1"/>
                </a:moveTo>
                <a:cubicBezTo>
                  <a:pt x="890" y="1"/>
                  <a:pt x="620" y="179"/>
                  <a:pt x="442" y="357"/>
                </a:cubicBezTo>
                <a:cubicBezTo>
                  <a:pt x="0" y="713"/>
                  <a:pt x="0" y="1425"/>
                  <a:pt x="442" y="1781"/>
                </a:cubicBezTo>
                <a:cubicBezTo>
                  <a:pt x="620" y="2044"/>
                  <a:pt x="890" y="2137"/>
                  <a:pt x="1154" y="2137"/>
                </a:cubicBezTo>
                <a:cubicBezTo>
                  <a:pt x="1424" y="2137"/>
                  <a:pt x="1688" y="2044"/>
                  <a:pt x="1958" y="1781"/>
                </a:cubicBezTo>
                <a:cubicBezTo>
                  <a:pt x="2314" y="1425"/>
                  <a:pt x="2314" y="713"/>
                  <a:pt x="1958" y="357"/>
                </a:cubicBezTo>
                <a:cubicBezTo>
                  <a:pt x="1688" y="179"/>
                  <a:pt x="1424" y="1"/>
                  <a:pt x="115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0" name="Google Shape;580;p34"/>
          <p:cNvSpPr/>
          <p:nvPr/>
        </p:nvSpPr>
        <p:spPr>
          <a:xfrm>
            <a:off x="10864496" y="2507067"/>
            <a:ext cx="254923" cy="242876"/>
          </a:xfrm>
          <a:custGeom>
            <a:avLst/>
            <a:gdLst/>
            <a:ahLst/>
            <a:cxnLst/>
            <a:rect l="l" t="t" r="r" b="b"/>
            <a:pathLst>
              <a:path w="2222" h="2117" extrusionOk="0">
                <a:moveTo>
                  <a:pt x="1154" y="337"/>
                </a:moveTo>
                <a:cubicBezTo>
                  <a:pt x="1332" y="337"/>
                  <a:pt x="1510" y="422"/>
                  <a:pt x="1688" y="515"/>
                </a:cubicBezTo>
                <a:cubicBezTo>
                  <a:pt x="1780" y="693"/>
                  <a:pt x="1866" y="871"/>
                  <a:pt x="1866" y="1049"/>
                </a:cubicBezTo>
                <a:cubicBezTo>
                  <a:pt x="1866" y="1227"/>
                  <a:pt x="1780" y="1405"/>
                  <a:pt x="1688" y="1583"/>
                </a:cubicBezTo>
                <a:cubicBezTo>
                  <a:pt x="1556" y="1715"/>
                  <a:pt x="1378" y="1780"/>
                  <a:pt x="1200" y="1780"/>
                </a:cubicBezTo>
                <a:cubicBezTo>
                  <a:pt x="1022" y="1780"/>
                  <a:pt x="844" y="1715"/>
                  <a:pt x="712" y="1583"/>
                </a:cubicBezTo>
                <a:cubicBezTo>
                  <a:pt x="534" y="1405"/>
                  <a:pt x="534" y="1227"/>
                  <a:pt x="534" y="1049"/>
                </a:cubicBezTo>
                <a:cubicBezTo>
                  <a:pt x="534" y="871"/>
                  <a:pt x="534" y="693"/>
                  <a:pt x="712" y="515"/>
                </a:cubicBezTo>
                <a:cubicBezTo>
                  <a:pt x="798" y="422"/>
                  <a:pt x="976" y="337"/>
                  <a:pt x="1154" y="337"/>
                </a:cubicBezTo>
                <a:close/>
                <a:moveTo>
                  <a:pt x="1200" y="0"/>
                </a:moveTo>
                <a:cubicBezTo>
                  <a:pt x="933" y="0"/>
                  <a:pt x="666" y="113"/>
                  <a:pt x="442" y="337"/>
                </a:cubicBezTo>
                <a:cubicBezTo>
                  <a:pt x="0" y="693"/>
                  <a:pt x="0" y="1405"/>
                  <a:pt x="442" y="1761"/>
                </a:cubicBezTo>
                <a:cubicBezTo>
                  <a:pt x="620" y="2024"/>
                  <a:pt x="890" y="2117"/>
                  <a:pt x="1154" y="2117"/>
                </a:cubicBezTo>
                <a:cubicBezTo>
                  <a:pt x="1424" y="2117"/>
                  <a:pt x="1688" y="2024"/>
                  <a:pt x="1958" y="1761"/>
                </a:cubicBezTo>
                <a:cubicBezTo>
                  <a:pt x="2136" y="1583"/>
                  <a:pt x="2222" y="1312"/>
                  <a:pt x="2222" y="1049"/>
                </a:cubicBezTo>
                <a:cubicBezTo>
                  <a:pt x="2222" y="778"/>
                  <a:pt x="2136" y="515"/>
                  <a:pt x="1958" y="337"/>
                </a:cubicBezTo>
                <a:cubicBezTo>
                  <a:pt x="1734" y="113"/>
                  <a:pt x="1467" y="0"/>
                  <a:pt x="12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1" name="Google Shape;581;p34"/>
          <p:cNvSpPr/>
          <p:nvPr/>
        </p:nvSpPr>
        <p:spPr>
          <a:xfrm>
            <a:off x="11180568" y="2200747"/>
            <a:ext cx="255840" cy="242876"/>
          </a:xfrm>
          <a:custGeom>
            <a:avLst/>
            <a:gdLst/>
            <a:ahLst/>
            <a:cxnLst/>
            <a:rect l="l" t="t" r="r" b="b"/>
            <a:pathLst>
              <a:path w="2230" h="2117" extrusionOk="0">
                <a:moveTo>
                  <a:pt x="1161" y="337"/>
                </a:moveTo>
                <a:cubicBezTo>
                  <a:pt x="1339" y="337"/>
                  <a:pt x="1517" y="422"/>
                  <a:pt x="1603" y="515"/>
                </a:cubicBezTo>
                <a:cubicBezTo>
                  <a:pt x="1873" y="778"/>
                  <a:pt x="1873" y="1227"/>
                  <a:pt x="1603" y="1490"/>
                </a:cubicBezTo>
                <a:cubicBezTo>
                  <a:pt x="1517" y="1668"/>
                  <a:pt x="1339" y="1761"/>
                  <a:pt x="1161" y="1761"/>
                </a:cubicBezTo>
                <a:cubicBezTo>
                  <a:pt x="891" y="1761"/>
                  <a:pt x="713" y="1668"/>
                  <a:pt x="627" y="1490"/>
                </a:cubicBezTo>
                <a:cubicBezTo>
                  <a:pt x="357" y="1227"/>
                  <a:pt x="357" y="778"/>
                  <a:pt x="627" y="515"/>
                </a:cubicBezTo>
                <a:cubicBezTo>
                  <a:pt x="713" y="422"/>
                  <a:pt x="891" y="337"/>
                  <a:pt x="1161" y="337"/>
                </a:cubicBezTo>
                <a:close/>
                <a:moveTo>
                  <a:pt x="1115" y="1"/>
                </a:moveTo>
                <a:cubicBezTo>
                  <a:pt x="848" y="1"/>
                  <a:pt x="581" y="113"/>
                  <a:pt x="357" y="337"/>
                </a:cubicBezTo>
                <a:cubicBezTo>
                  <a:pt x="1" y="693"/>
                  <a:pt x="1" y="1405"/>
                  <a:pt x="357" y="1761"/>
                </a:cubicBezTo>
                <a:cubicBezTo>
                  <a:pt x="535" y="2024"/>
                  <a:pt x="805" y="2117"/>
                  <a:pt x="1161" y="2117"/>
                </a:cubicBezTo>
                <a:cubicBezTo>
                  <a:pt x="1425" y="2117"/>
                  <a:pt x="1695" y="2024"/>
                  <a:pt x="1873" y="1761"/>
                </a:cubicBezTo>
                <a:cubicBezTo>
                  <a:pt x="2229" y="1405"/>
                  <a:pt x="2229" y="693"/>
                  <a:pt x="1873" y="337"/>
                </a:cubicBezTo>
                <a:cubicBezTo>
                  <a:pt x="1649" y="113"/>
                  <a:pt x="1382" y="1"/>
                  <a:pt x="11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2" name="Google Shape;582;p34"/>
          <p:cNvSpPr/>
          <p:nvPr/>
        </p:nvSpPr>
        <p:spPr>
          <a:xfrm>
            <a:off x="11486888" y="1891788"/>
            <a:ext cx="265592" cy="245515"/>
          </a:xfrm>
          <a:custGeom>
            <a:avLst/>
            <a:gdLst/>
            <a:ahLst/>
            <a:cxnLst/>
            <a:rect l="l" t="t" r="r" b="b"/>
            <a:pathLst>
              <a:path w="2315" h="2140" extrusionOk="0">
                <a:moveTo>
                  <a:pt x="1161" y="360"/>
                </a:moveTo>
                <a:cubicBezTo>
                  <a:pt x="1339" y="360"/>
                  <a:pt x="1517" y="445"/>
                  <a:pt x="1603" y="538"/>
                </a:cubicBezTo>
                <a:cubicBezTo>
                  <a:pt x="1873" y="801"/>
                  <a:pt x="1873" y="1250"/>
                  <a:pt x="1603" y="1513"/>
                </a:cubicBezTo>
                <a:cubicBezTo>
                  <a:pt x="1517" y="1691"/>
                  <a:pt x="1339" y="1784"/>
                  <a:pt x="1161" y="1784"/>
                </a:cubicBezTo>
                <a:cubicBezTo>
                  <a:pt x="983" y="1784"/>
                  <a:pt x="805" y="1691"/>
                  <a:pt x="627" y="1513"/>
                </a:cubicBezTo>
                <a:cubicBezTo>
                  <a:pt x="535" y="1428"/>
                  <a:pt x="449" y="1250"/>
                  <a:pt x="449" y="1072"/>
                </a:cubicBezTo>
                <a:cubicBezTo>
                  <a:pt x="449" y="894"/>
                  <a:pt x="535" y="716"/>
                  <a:pt x="627" y="538"/>
                </a:cubicBezTo>
                <a:cubicBezTo>
                  <a:pt x="805" y="445"/>
                  <a:pt x="983" y="360"/>
                  <a:pt x="1161" y="360"/>
                </a:cubicBezTo>
                <a:close/>
                <a:moveTo>
                  <a:pt x="1115" y="1"/>
                </a:moveTo>
                <a:cubicBezTo>
                  <a:pt x="848" y="1"/>
                  <a:pt x="581" y="90"/>
                  <a:pt x="357" y="268"/>
                </a:cubicBezTo>
                <a:cubicBezTo>
                  <a:pt x="1" y="716"/>
                  <a:pt x="1" y="1428"/>
                  <a:pt x="357" y="1784"/>
                </a:cubicBezTo>
                <a:cubicBezTo>
                  <a:pt x="535" y="1962"/>
                  <a:pt x="805" y="2140"/>
                  <a:pt x="1161" y="2140"/>
                </a:cubicBezTo>
                <a:cubicBezTo>
                  <a:pt x="1425" y="2140"/>
                  <a:pt x="1695" y="1962"/>
                  <a:pt x="1873" y="1784"/>
                </a:cubicBezTo>
                <a:cubicBezTo>
                  <a:pt x="2315" y="1428"/>
                  <a:pt x="2315" y="716"/>
                  <a:pt x="1873" y="268"/>
                </a:cubicBezTo>
                <a:cubicBezTo>
                  <a:pt x="1649" y="90"/>
                  <a:pt x="1382" y="1"/>
                  <a:pt x="11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3" name="Google Shape;583;p34"/>
          <p:cNvSpPr/>
          <p:nvPr/>
        </p:nvSpPr>
        <p:spPr>
          <a:xfrm>
            <a:off x="10363713" y="707808"/>
            <a:ext cx="367699" cy="367699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3" y="0"/>
                </a:moveTo>
                <a:cubicBezTo>
                  <a:pt x="806" y="0"/>
                  <a:pt x="1" y="712"/>
                  <a:pt x="1" y="1602"/>
                </a:cubicBezTo>
                <a:cubicBezTo>
                  <a:pt x="1" y="2492"/>
                  <a:pt x="806" y="3204"/>
                  <a:pt x="1603" y="3204"/>
                </a:cubicBezTo>
                <a:cubicBezTo>
                  <a:pt x="2493" y="3204"/>
                  <a:pt x="3205" y="2492"/>
                  <a:pt x="3205" y="1602"/>
                </a:cubicBezTo>
                <a:cubicBezTo>
                  <a:pt x="3205" y="712"/>
                  <a:pt x="2493" y="0"/>
                  <a:pt x="16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4" name="Google Shape;584;p34"/>
          <p:cNvSpPr/>
          <p:nvPr/>
        </p:nvSpPr>
        <p:spPr>
          <a:xfrm>
            <a:off x="10772141" y="492925"/>
            <a:ext cx="174155" cy="174155"/>
          </a:xfrm>
          <a:custGeom>
            <a:avLst/>
            <a:gdLst/>
            <a:ahLst/>
            <a:cxnLst/>
            <a:rect l="l" t="t" r="r" b="b"/>
            <a:pathLst>
              <a:path w="1518" h="1518" extrusionOk="0">
                <a:moveTo>
                  <a:pt x="805" y="1"/>
                </a:moveTo>
                <a:cubicBezTo>
                  <a:pt x="357" y="1"/>
                  <a:pt x="1" y="357"/>
                  <a:pt x="1" y="713"/>
                </a:cubicBezTo>
                <a:cubicBezTo>
                  <a:pt x="1" y="1161"/>
                  <a:pt x="357" y="1517"/>
                  <a:pt x="805" y="1517"/>
                </a:cubicBezTo>
                <a:cubicBezTo>
                  <a:pt x="1161" y="1517"/>
                  <a:pt x="1517" y="1161"/>
                  <a:pt x="1517" y="713"/>
                </a:cubicBezTo>
                <a:cubicBezTo>
                  <a:pt x="1517" y="357"/>
                  <a:pt x="1161" y="1"/>
                  <a:pt x="8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5" name="Google Shape;585;p34"/>
          <p:cNvSpPr/>
          <p:nvPr/>
        </p:nvSpPr>
        <p:spPr>
          <a:xfrm rot="10800000">
            <a:off x="413664" y="5917841"/>
            <a:ext cx="367699" cy="367699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2" y="0"/>
                </a:moveTo>
                <a:cubicBezTo>
                  <a:pt x="712" y="0"/>
                  <a:pt x="0" y="712"/>
                  <a:pt x="0" y="1602"/>
                </a:cubicBezTo>
                <a:cubicBezTo>
                  <a:pt x="0" y="2492"/>
                  <a:pt x="712" y="3204"/>
                  <a:pt x="1602" y="3204"/>
                </a:cubicBezTo>
                <a:cubicBezTo>
                  <a:pt x="2492" y="3204"/>
                  <a:pt x="3204" y="2492"/>
                  <a:pt x="3204" y="1602"/>
                </a:cubicBezTo>
                <a:cubicBezTo>
                  <a:pt x="3204" y="712"/>
                  <a:pt x="2492" y="0"/>
                  <a:pt x="160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6" name="Google Shape;586;p34"/>
          <p:cNvSpPr/>
          <p:nvPr/>
        </p:nvSpPr>
        <p:spPr>
          <a:xfrm rot="10800000">
            <a:off x="209565" y="6326268"/>
            <a:ext cx="163371" cy="163485"/>
          </a:xfrm>
          <a:custGeom>
            <a:avLst/>
            <a:gdLst/>
            <a:ahLst/>
            <a:cxnLst/>
            <a:rect l="l" t="t" r="r" b="b"/>
            <a:pathLst>
              <a:path w="1424" h="1425" extrusionOk="0">
                <a:moveTo>
                  <a:pt x="712" y="0"/>
                </a:moveTo>
                <a:cubicBezTo>
                  <a:pt x="356" y="0"/>
                  <a:pt x="0" y="264"/>
                  <a:pt x="0" y="712"/>
                </a:cubicBezTo>
                <a:cubicBezTo>
                  <a:pt x="0" y="1068"/>
                  <a:pt x="356" y="1424"/>
                  <a:pt x="712" y="1424"/>
                </a:cubicBezTo>
                <a:cubicBezTo>
                  <a:pt x="1161" y="1424"/>
                  <a:pt x="1424" y="1068"/>
                  <a:pt x="1424" y="712"/>
                </a:cubicBezTo>
                <a:cubicBezTo>
                  <a:pt x="1424" y="264"/>
                  <a:pt x="1161" y="0"/>
                  <a:pt x="7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7" name="Google Shape;587;p34"/>
          <p:cNvSpPr/>
          <p:nvPr/>
        </p:nvSpPr>
        <p:spPr>
          <a:xfrm rot="10800000">
            <a:off x="2911536" y="6387541"/>
            <a:ext cx="163485" cy="174155"/>
          </a:xfrm>
          <a:custGeom>
            <a:avLst/>
            <a:gdLst/>
            <a:ahLst/>
            <a:cxnLst/>
            <a:rect l="l" t="t" r="r" b="b"/>
            <a:pathLst>
              <a:path w="1425" h="1518" extrusionOk="0">
                <a:moveTo>
                  <a:pt x="712" y="1"/>
                </a:moveTo>
                <a:cubicBezTo>
                  <a:pt x="356" y="1"/>
                  <a:pt x="0" y="357"/>
                  <a:pt x="0" y="805"/>
                </a:cubicBezTo>
                <a:cubicBezTo>
                  <a:pt x="0" y="1161"/>
                  <a:pt x="356" y="1517"/>
                  <a:pt x="712" y="1517"/>
                </a:cubicBezTo>
                <a:cubicBezTo>
                  <a:pt x="1154" y="1517"/>
                  <a:pt x="1424" y="1161"/>
                  <a:pt x="1424" y="805"/>
                </a:cubicBezTo>
                <a:cubicBezTo>
                  <a:pt x="1424" y="357"/>
                  <a:pt x="1154" y="1"/>
                  <a:pt x="7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8" name="Google Shape;588;p34"/>
          <p:cNvSpPr/>
          <p:nvPr/>
        </p:nvSpPr>
        <p:spPr>
          <a:xfrm rot="10800000">
            <a:off x="3177014" y="6122064"/>
            <a:ext cx="163485" cy="163485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2" y="0"/>
                </a:moveTo>
                <a:cubicBezTo>
                  <a:pt x="264" y="0"/>
                  <a:pt x="0" y="264"/>
                  <a:pt x="0" y="712"/>
                </a:cubicBezTo>
                <a:cubicBezTo>
                  <a:pt x="0" y="1154"/>
                  <a:pt x="264" y="1424"/>
                  <a:pt x="712" y="1424"/>
                </a:cubicBezTo>
                <a:cubicBezTo>
                  <a:pt x="1068" y="1424"/>
                  <a:pt x="1424" y="1154"/>
                  <a:pt x="1424" y="712"/>
                </a:cubicBezTo>
                <a:cubicBezTo>
                  <a:pt x="1424" y="264"/>
                  <a:pt x="1068" y="0"/>
                  <a:pt x="7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9" name="Google Shape;589;p34"/>
          <p:cNvSpPr/>
          <p:nvPr/>
        </p:nvSpPr>
        <p:spPr>
          <a:xfrm rot="10800000">
            <a:off x="3442491" y="5846835"/>
            <a:ext cx="174155" cy="173237"/>
          </a:xfrm>
          <a:custGeom>
            <a:avLst/>
            <a:gdLst/>
            <a:ahLst/>
            <a:cxnLst/>
            <a:rect l="l" t="t" r="r" b="b"/>
            <a:pathLst>
              <a:path w="1518" h="1510" extrusionOk="0">
                <a:moveTo>
                  <a:pt x="713" y="0"/>
                </a:moveTo>
                <a:cubicBezTo>
                  <a:pt x="357" y="0"/>
                  <a:pt x="1" y="356"/>
                  <a:pt x="1" y="712"/>
                </a:cubicBezTo>
                <a:cubicBezTo>
                  <a:pt x="1" y="1154"/>
                  <a:pt x="357" y="1510"/>
                  <a:pt x="713" y="1510"/>
                </a:cubicBezTo>
                <a:cubicBezTo>
                  <a:pt x="1161" y="1510"/>
                  <a:pt x="1517" y="1154"/>
                  <a:pt x="1517" y="712"/>
                </a:cubicBezTo>
                <a:cubicBezTo>
                  <a:pt x="1517" y="356"/>
                  <a:pt x="1161" y="0"/>
                  <a:pt x="7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0" name="Google Shape;590;p34"/>
          <p:cNvSpPr/>
          <p:nvPr/>
        </p:nvSpPr>
        <p:spPr>
          <a:xfrm rot="10800000">
            <a:off x="1343280" y="5990014"/>
            <a:ext cx="1490873" cy="1488349"/>
          </a:xfrm>
          <a:custGeom>
            <a:avLst/>
            <a:gdLst/>
            <a:ahLst/>
            <a:cxnLst/>
            <a:rect l="l" t="t" r="r" b="b"/>
            <a:pathLst>
              <a:path w="12995" h="12973" extrusionOk="0">
                <a:moveTo>
                  <a:pt x="12774" y="1"/>
                </a:moveTo>
                <a:cubicBezTo>
                  <a:pt x="12729" y="1"/>
                  <a:pt x="12685" y="22"/>
                  <a:pt x="12639" y="65"/>
                </a:cubicBezTo>
                <a:lnTo>
                  <a:pt x="93" y="12702"/>
                </a:lnTo>
                <a:cubicBezTo>
                  <a:pt x="1" y="12702"/>
                  <a:pt x="1" y="12880"/>
                  <a:pt x="93" y="12880"/>
                </a:cubicBezTo>
                <a:cubicBezTo>
                  <a:pt x="93" y="12973"/>
                  <a:pt x="93" y="12973"/>
                  <a:pt x="179" y="12973"/>
                </a:cubicBezTo>
                <a:cubicBezTo>
                  <a:pt x="271" y="12973"/>
                  <a:pt x="271" y="12973"/>
                  <a:pt x="271" y="12880"/>
                </a:cubicBezTo>
                <a:lnTo>
                  <a:pt x="12909" y="335"/>
                </a:lnTo>
                <a:cubicBezTo>
                  <a:pt x="12995" y="243"/>
                  <a:pt x="12995" y="157"/>
                  <a:pt x="12909" y="65"/>
                </a:cubicBezTo>
                <a:cubicBezTo>
                  <a:pt x="12863" y="22"/>
                  <a:pt x="12818" y="1"/>
                  <a:pt x="127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1" name="Google Shape;591;p34"/>
          <p:cNvSpPr/>
          <p:nvPr/>
        </p:nvSpPr>
        <p:spPr>
          <a:xfrm rot="10800000">
            <a:off x="628533" y="6500548"/>
            <a:ext cx="1480204" cy="1478368"/>
          </a:xfrm>
          <a:custGeom>
            <a:avLst/>
            <a:gdLst/>
            <a:ahLst/>
            <a:cxnLst/>
            <a:rect l="l" t="t" r="r" b="b"/>
            <a:pathLst>
              <a:path w="12902" h="12886" extrusionOk="0">
                <a:moveTo>
                  <a:pt x="12770" y="1"/>
                </a:moveTo>
                <a:cubicBezTo>
                  <a:pt x="12725" y="1"/>
                  <a:pt x="12681" y="24"/>
                  <a:pt x="12638" y="70"/>
                </a:cubicBezTo>
                <a:lnTo>
                  <a:pt x="0" y="12615"/>
                </a:lnTo>
                <a:lnTo>
                  <a:pt x="0" y="12886"/>
                </a:lnTo>
                <a:lnTo>
                  <a:pt x="264" y="12886"/>
                </a:lnTo>
                <a:lnTo>
                  <a:pt x="12901" y="248"/>
                </a:lnTo>
                <a:lnTo>
                  <a:pt x="12901" y="70"/>
                </a:lnTo>
                <a:cubicBezTo>
                  <a:pt x="12859" y="24"/>
                  <a:pt x="12814" y="1"/>
                  <a:pt x="127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580424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 and two columns 4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5"/>
          <p:cNvSpPr txBox="1">
            <a:spLocks noGrp="1"/>
          </p:cNvSpPr>
          <p:nvPr>
            <p:ph type="title"/>
          </p:nvPr>
        </p:nvSpPr>
        <p:spPr>
          <a:xfrm>
            <a:off x="2845133" y="2367301"/>
            <a:ext cx="3250800" cy="3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594" name="Google Shape;594;p35"/>
          <p:cNvSpPr txBox="1">
            <a:spLocks noGrp="1"/>
          </p:cNvSpPr>
          <p:nvPr>
            <p:ph type="title" idx="2"/>
          </p:nvPr>
        </p:nvSpPr>
        <p:spPr>
          <a:xfrm>
            <a:off x="6095933" y="4426901"/>
            <a:ext cx="3250800" cy="3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595" name="Google Shape;595;p35"/>
          <p:cNvSpPr txBox="1">
            <a:spLocks noGrp="1"/>
          </p:cNvSpPr>
          <p:nvPr>
            <p:ph type="subTitle" idx="1"/>
          </p:nvPr>
        </p:nvSpPr>
        <p:spPr>
          <a:xfrm>
            <a:off x="946733" y="2773333"/>
            <a:ext cx="5149200" cy="10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  <a:defRPr sz="2133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596" name="Google Shape;596;p35"/>
          <p:cNvSpPr txBox="1">
            <a:spLocks noGrp="1"/>
          </p:cNvSpPr>
          <p:nvPr>
            <p:ph type="subTitle" idx="3"/>
          </p:nvPr>
        </p:nvSpPr>
        <p:spPr>
          <a:xfrm>
            <a:off x="6095933" y="4832933"/>
            <a:ext cx="5149200" cy="10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  <a:defRPr sz="2133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597" name="Google Shape;597;p35"/>
          <p:cNvSpPr txBox="1">
            <a:spLocks noGrp="1"/>
          </p:cNvSpPr>
          <p:nvPr>
            <p:ph type="title" idx="4"/>
          </p:nvPr>
        </p:nvSpPr>
        <p:spPr>
          <a:xfrm>
            <a:off x="946733" y="507067"/>
            <a:ext cx="49848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98" name="Google Shape;598;p35"/>
          <p:cNvSpPr/>
          <p:nvPr/>
        </p:nvSpPr>
        <p:spPr>
          <a:xfrm>
            <a:off x="10231435" y="1006097"/>
            <a:ext cx="1960564" cy="2366352"/>
          </a:xfrm>
          <a:custGeom>
            <a:avLst/>
            <a:gdLst/>
            <a:ahLst/>
            <a:cxnLst/>
            <a:rect l="l" t="t" r="r" b="b"/>
            <a:pathLst>
              <a:path w="17089" h="20626" extrusionOk="0">
                <a:moveTo>
                  <a:pt x="16864" y="1"/>
                </a:moveTo>
                <a:cubicBezTo>
                  <a:pt x="16819" y="1"/>
                  <a:pt x="16775" y="24"/>
                  <a:pt x="16732" y="70"/>
                </a:cubicBezTo>
                <a:lnTo>
                  <a:pt x="1069" y="15734"/>
                </a:lnTo>
                <a:cubicBezTo>
                  <a:pt x="1" y="16887"/>
                  <a:pt x="1" y="18667"/>
                  <a:pt x="1069" y="19735"/>
                </a:cubicBezTo>
                <a:cubicBezTo>
                  <a:pt x="1603" y="20269"/>
                  <a:pt x="2315" y="20625"/>
                  <a:pt x="3112" y="20625"/>
                </a:cubicBezTo>
                <a:cubicBezTo>
                  <a:pt x="3824" y="20625"/>
                  <a:pt x="4536" y="20269"/>
                  <a:pt x="5070" y="19735"/>
                </a:cubicBezTo>
                <a:lnTo>
                  <a:pt x="16996" y="7902"/>
                </a:lnTo>
                <a:cubicBezTo>
                  <a:pt x="17088" y="7810"/>
                  <a:pt x="17088" y="7724"/>
                  <a:pt x="16996" y="7632"/>
                </a:cubicBezTo>
                <a:cubicBezTo>
                  <a:pt x="16953" y="7589"/>
                  <a:pt x="16908" y="7567"/>
                  <a:pt x="16864" y="7567"/>
                </a:cubicBezTo>
                <a:cubicBezTo>
                  <a:pt x="16819" y="7567"/>
                  <a:pt x="16775" y="7589"/>
                  <a:pt x="16732" y="7632"/>
                </a:cubicBezTo>
                <a:lnTo>
                  <a:pt x="4892" y="19472"/>
                </a:lnTo>
                <a:cubicBezTo>
                  <a:pt x="4358" y="20006"/>
                  <a:pt x="3738" y="20269"/>
                  <a:pt x="3112" y="20269"/>
                </a:cubicBezTo>
                <a:cubicBezTo>
                  <a:pt x="2400" y="20269"/>
                  <a:pt x="1781" y="20006"/>
                  <a:pt x="1332" y="19472"/>
                </a:cubicBezTo>
                <a:cubicBezTo>
                  <a:pt x="357" y="18582"/>
                  <a:pt x="357" y="16980"/>
                  <a:pt x="1332" y="15997"/>
                </a:cubicBezTo>
                <a:lnTo>
                  <a:pt x="16996" y="334"/>
                </a:lnTo>
                <a:cubicBezTo>
                  <a:pt x="17088" y="248"/>
                  <a:pt x="17088" y="156"/>
                  <a:pt x="16996" y="70"/>
                </a:cubicBezTo>
                <a:cubicBezTo>
                  <a:pt x="16953" y="24"/>
                  <a:pt x="16908" y="1"/>
                  <a:pt x="168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9" name="Google Shape;599;p35"/>
          <p:cNvSpPr/>
          <p:nvPr/>
        </p:nvSpPr>
        <p:spPr>
          <a:xfrm>
            <a:off x="10823653" y="1095813"/>
            <a:ext cx="551491" cy="551491"/>
          </a:xfrm>
          <a:custGeom>
            <a:avLst/>
            <a:gdLst/>
            <a:ahLst/>
            <a:cxnLst/>
            <a:rect l="l" t="t" r="r" b="b"/>
            <a:pathLst>
              <a:path w="4807" h="4807" extrusionOk="0">
                <a:moveTo>
                  <a:pt x="2400" y="0"/>
                </a:moveTo>
                <a:cubicBezTo>
                  <a:pt x="1068" y="0"/>
                  <a:pt x="0" y="1154"/>
                  <a:pt x="0" y="2400"/>
                </a:cubicBezTo>
                <a:cubicBezTo>
                  <a:pt x="0" y="3738"/>
                  <a:pt x="1068" y="4806"/>
                  <a:pt x="2400" y="4806"/>
                </a:cubicBezTo>
                <a:cubicBezTo>
                  <a:pt x="3738" y="4806"/>
                  <a:pt x="4806" y="3738"/>
                  <a:pt x="4806" y="2400"/>
                </a:cubicBezTo>
                <a:cubicBezTo>
                  <a:pt x="4806" y="2314"/>
                  <a:pt x="4714" y="2222"/>
                  <a:pt x="4628" y="2222"/>
                </a:cubicBezTo>
                <a:cubicBezTo>
                  <a:pt x="4536" y="2222"/>
                  <a:pt x="4450" y="2314"/>
                  <a:pt x="4450" y="2400"/>
                </a:cubicBezTo>
                <a:cubicBezTo>
                  <a:pt x="4450" y="3560"/>
                  <a:pt x="3560" y="4450"/>
                  <a:pt x="2400" y="4450"/>
                </a:cubicBezTo>
                <a:cubicBezTo>
                  <a:pt x="1332" y="4450"/>
                  <a:pt x="356" y="3560"/>
                  <a:pt x="356" y="2400"/>
                </a:cubicBezTo>
                <a:cubicBezTo>
                  <a:pt x="356" y="1332"/>
                  <a:pt x="1332" y="356"/>
                  <a:pt x="2400" y="356"/>
                </a:cubicBezTo>
                <a:cubicBezTo>
                  <a:pt x="2492" y="356"/>
                  <a:pt x="2578" y="356"/>
                  <a:pt x="2578" y="178"/>
                </a:cubicBezTo>
                <a:cubicBezTo>
                  <a:pt x="2578" y="86"/>
                  <a:pt x="2492" y="0"/>
                  <a:pt x="24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0" name="Google Shape;600;p35"/>
          <p:cNvSpPr/>
          <p:nvPr/>
        </p:nvSpPr>
        <p:spPr>
          <a:xfrm>
            <a:off x="11507310" y="46409"/>
            <a:ext cx="684689" cy="865728"/>
          </a:xfrm>
          <a:custGeom>
            <a:avLst/>
            <a:gdLst/>
            <a:ahLst/>
            <a:cxnLst/>
            <a:rect l="l" t="t" r="r" b="b"/>
            <a:pathLst>
              <a:path w="5968" h="7546" extrusionOk="0">
                <a:moveTo>
                  <a:pt x="5743" y="0"/>
                </a:moveTo>
                <a:cubicBezTo>
                  <a:pt x="5698" y="0"/>
                  <a:pt x="5654" y="23"/>
                  <a:pt x="5611" y="70"/>
                </a:cubicBezTo>
                <a:lnTo>
                  <a:pt x="357" y="5317"/>
                </a:lnTo>
                <a:cubicBezTo>
                  <a:pt x="93" y="5495"/>
                  <a:pt x="1" y="5851"/>
                  <a:pt x="1" y="6207"/>
                </a:cubicBezTo>
                <a:cubicBezTo>
                  <a:pt x="1" y="6563"/>
                  <a:pt x="93" y="6919"/>
                  <a:pt x="357" y="7097"/>
                </a:cubicBezTo>
                <a:cubicBezTo>
                  <a:pt x="627" y="7367"/>
                  <a:pt x="983" y="7545"/>
                  <a:pt x="1247" y="7545"/>
                </a:cubicBezTo>
                <a:cubicBezTo>
                  <a:pt x="1603" y="7545"/>
                  <a:pt x="1959" y="7367"/>
                  <a:pt x="2229" y="7097"/>
                </a:cubicBezTo>
                <a:lnTo>
                  <a:pt x="5875" y="3451"/>
                </a:lnTo>
                <a:cubicBezTo>
                  <a:pt x="5967" y="3451"/>
                  <a:pt x="5967" y="3273"/>
                  <a:pt x="5875" y="3273"/>
                </a:cubicBezTo>
                <a:cubicBezTo>
                  <a:pt x="5832" y="3227"/>
                  <a:pt x="5787" y="3204"/>
                  <a:pt x="5743" y="3204"/>
                </a:cubicBezTo>
                <a:cubicBezTo>
                  <a:pt x="5698" y="3204"/>
                  <a:pt x="5654" y="3227"/>
                  <a:pt x="5611" y="3273"/>
                </a:cubicBezTo>
                <a:lnTo>
                  <a:pt x="1959" y="6919"/>
                </a:lnTo>
                <a:cubicBezTo>
                  <a:pt x="1781" y="7097"/>
                  <a:pt x="1537" y="7186"/>
                  <a:pt x="1293" y="7186"/>
                </a:cubicBezTo>
                <a:cubicBezTo>
                  <a:pt x="1049" y="7186"/>
                  <a:pt x="805" y="7097"/>
                  <a:pt x="627" y="6919"/>
                </a:cubicBezTo>
                <a:cubicBezTo>
                  <a:pt x="271" y="6477"/>
                  <a:pt x="271" y="5943"/>
                  <a:pt x="627" y="5495"/>
                </a:cubicBezTo>
                <a:lnTo>
                  <a:pt x="5875" y="333"/>
                </a:lnTo>
                <a:cubicBezTo>
                  <a:pt x="5967" y="248"/>
                  <a:pt x="5967" y="155"/>
                  <a:pt x="5875" y="70"/>
                </a:cubicBezTo>
                <a:cubicBezTo>
                  <a:pt x="5832" y="23"/>
                  <a:pt x="5787" y="0"/>
                  <a:pt x="57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1" name="Google Shape;601;p35"/>
          <p:cNvSpPr/>
          <p:nvPr/>
        </p:nvSpPr>
        <p:spPr>
          <a:xfrm rot="10800000">
            <a:off x="209552" y="5418216"/>
            <a:ext cx="2328033" cy="2131851"/>
          </a:xfrm>
          <a:custGeom>
            <a:avLst/>
            <a:gdLst/>
            <a:ahLst/>
            <a:cxnLst/>
            <a:rect l="l" t="t" r="r" b="b"/>
            <a:pathLst>
              <a:path w="20292" h="18582" extrusionOk="0">
                <a:moveTo>
                  <a:pt x="20067" y="1"/>
                </a:moveTo>
                <a:cubicBezTo>
                  <a:pt x="20023" y="1"/>
                  <a:pt x="19978" y="24"/>
                  <a:pt x="19936" y="70"/>
                </a:cubicBezTo>
                <a:lnTo>
                  <a:pt x="2136" y="17870"/>
                </a:lnTo>
                <a:cubicBezTo>
                  <a:pt x="1958" y="18090"/>
                  <a:pt x="1713" y="18201"/>
                  <a:pt x="1467" y="18201"/>
                </a:cubicBezTo>
                <a:cubicBezTo>
                  <a:pt x="1221" y="18201"/>
                  <a:pt x="976" y="18090"/>
                  <a:pt x="798" y="17870"/>
                </a:cubicBezTo>
                <a:cubicBezTo>
                  <a:pt x="356" y="17514"/>
                  <a:pt x="356" y="16980"/>
                  <a:pt x="798" y="16531"/>
                </a:cubicBezTo>
                <a:lnTo>
                  <a:pt x="8010" y="9326"/>
                </a:lnTo>
                <a:lnTo>
                  <a:pt x="8010" y="9148"/>
                </a:lnTo>
                <a:cubicBezTo>
                  <a:pt x="7964" y="9102"/>
                  <a:pt x="7919" y="9079"/>
                  <a:pt x="7875" y="9079"/>
                </a:cubicBezTo>
                <a:cubicBezTo>
                  <a:pt x="7830" y="9079"/>
                  <a:pt x="7786" y="9102"/>
                  <a:pt x="7740" y="9148"/>
                </a:cubicBezTo>
                <a:lnTo>
                  <a:pt x="534" y="16353"/>
                </a:lnTo>
                <a:cubicBezTo>
                  <a:pt x="0" y="16802"/>
                  <a:pt x="0" y="17692"/>
                  <a:pt x="534" y="18133"/>
                </a:cubicBezTo>
                <a:cubicBezTo>
                  <a:pt x="798" y="18404"/>
                  <a:pt x="1068" y="18582"/>
                  <a:pt x="1424" y="18582"/>
                </a:cubicBezTo>
                <a:cubicBezTo>
                  <a:pt x="1780" y="18582"/>
                  <a:pt x="2136" y="18404"/>
                  <a:pt x="2400" y="18133"/>
                </a:cubicBezTo>
                <a:lnTo>
                  <a:pt x="20199" y="334"/>
                </a:lnTo>
                <a:cubicBezTo>
                  <a:pt x="20292" y="248"/>
                  <a:pt x="20292" y="156"/>
                  <a:pt x="20199" y="70"/>
                </a:cubicBezTo>
                <a:cubicBezTo>
                  <a:pt x="20156" y="24"/>
                  <a:pt x="20112" y="1"/>
                  <a:pt x="200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2" name="Google Shape;602;p35"/>
          <p:cNvSpPr/>
          <p:nvPr/>
        </p:nvSpPr>
        <p:spPr>
          <a:xfrm>
            <a:off x="8506394" y="447315"/>
            <a:ext cx="1704724" cy="1687629"/>
          </a:xfrm>
          <a:custGeom>
            <a:avLst/>
            <a:gdLst/>
            <a:ahLst/>
            <a:cxnLst/>
            <a:rect l="l" t="t" r="r" b="b"/>
            <a:pathLst>
              <a:path w="14859" h="14710" extrusionOk="0">
                <a:moveTo>
                  <a:pt x="13926" y="0"/>
                </a:moveTo>
                <a:cubicBezTo>
                  <a:pt x="13727" y="0"/>
                  <a:pt x="13528" y="68"/>
                  <a:pt x="13350" y="203"/>
                </a:cubicBezTo>
                <a:lnTo>
                  <a:pt x="263" y="13282"/>
                </a:lnTo>
                <a:cubicBezTo>
                  <a:pt x="0" y="13638"/>
                  <a:pt x="0" y="14087"/>
                  <a:pt x="263" y="14443"/>
                </a:cubicBezTo>
                <a:cubicBezTo>
                  <a:pt x="441" y="14621"/>
                  <a:pt x="664" y="14710"/>
                  <a:pt x="876" y="14710"/>
                </a:cubicBezTo>
                <a:cubicBezTo>
                  <a:pt x="1088" y="14710"/>
                  <a:pt x="1289" y="14621"/>
                  <a:pt x="1424" y="14443"/>
                </a:cubicBezTo>
                <a:lnTo>
                  <a:pt x="14503" y="1357"/>
                </a:lnTo>
                <a:cubicBezTo>
                  <a:pt x="14859" y="1093"/>
                  <a:pt x="14859" y="559"/>
                  <a:pt x="14503" y="203"/>
                </a:cubicBezTo>
                <a:cubicBezTo>
                  <a:pt x="14325" y="68"/>
                  <a:pt x="14126" y="0"/>
                  <a:pt x="13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3" name="Google Shape;603;p35"/>
          <p:cNvSpPr/>
          <p:nvPr/>
        </p:nvSpPr>
        <p:spPr>
          <a:xfrm>
            <a:off x="10558176" y="2811092"/>
            <a:ext cx="265592" cy="245171"/>
          </a:xfrm>
          <a:custGeom>
            <a:avLst/>
            <a:gdLst/>
            <a:ahLst/>
            <a:cxnLst/>
            <a:rect l="l" t="t" r="r" b="b"/>
            <a:pathLst>
              <a:path w="2315" h="2137" extrusionOk="0">
                <a:moveTo>
                  <a:pt x="1154" y="357"/>
                </a:moveTo>
                <a:cubicBezTo>
                  <a:pt x="1332" y="357"/>
                  <a:pt x="1510" y="442"/>
                  <a:pt x="1688" y="620"/>
                </a:cubicBezTo>
                <a:cubicBezTo>
                  <a:pt x="1780" y="713"/>
                  <a:pt x="1866" y="891"/>
                  <a:pt x="1866" y="1069"/>
                </a:cubicBezTo>
                <a:cubicBezTo>
                  <a:pt x="1866" y="1247"/>
                  <a:pt x="1780" y="1425"/>
                  <a:pt x="1688" y="1603"/>
                </a:cubicBezTo>
                <a:cubicBezTo>
                  <a:pt x="1510" y="1688"/>
                  <a:pt x="1332" y="1781"/>
                  <a:pt x="1154" y="1781"/>
                </a:cubicBezTo>
                <a:cubicBezTo>
                  <a:pt x="976" y="1781"/>
                  <a:pt x="798" y="1688"/>
                  <a:pt x="712" y="1603"/>
                </a:cubicBezTo>
                <a:cubicBezTo>
                  <a:pt x="534" y="1425"/>
                  <a:pt x="442" y="1247"/>
                  <a:pt x="442" y="1069"/>
                </a:cubicBezTo>
                <a:cubicBezTo>
                  <a:pt x="442" y="891"/>
                  <a:pt x="534" y="713"/>
                  <a:pt x="712" y="620"/>
                </a:cubicBezTo>
                <a:cubicBezTo>
                  <a:pt x="798" y="442"/>
                  <a:pt x="976" y="357"/>
                  <a:pt x="1154" y="357"/>
                </a:cubicBezTo>
                <a:close/>
                <a:moveTo>
                  <a:pt x="1154" y="1"/>
                </a:moveTo>
                <a:cubicBezTo>
                  <a:pt x="890" y="1"/>
                  <a:pt x="620" y="179"/>
                  <a:pt x="442" y="357"/>
                </a:cubicBezTo>
                <a:cubicBezTo>
                  <a:pt x="0" y="713"/>
                  <a:pt x="0" y="1425"/>
                  <a:pt x="442" y="1781"/>
                </a:cubicBezTo>
                <a:cubicBezTo>
                  <a:pt x="620" y="2044"/>
                  <a:pt x="890" y="2137"/>
                  <a:pt x="1154" y="2137"/>
                </a:cubicBezTo>
                <a:cubicBezTo>
                  <a:pt x="1424" y="2137"/>
                  <a:pt x="1688" y="2044"/>
                  <a:pt x="1958" y="1781"/>
                </a:cubicBezTo>
                <a:cubicBezTo>
                  <a:pt x="2314" y="1425"/>
                  <a:pt x="2314" y="713"/>
                  <a:pt x="1958" y="357"/>
                </a:cubicBezTo>
                <a:cubicBezTo>
                  <a:pt x="1688" y="179"/>
                  <a:pt x="1424" y="1"/>
                  <a:pt x="115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4" name="Google Shape;604;p35"/>
          <p:cNvSpPr/>
          <p:nvPr/>
        </p:nvSpPr>
        <p:spPr>
          <a:xfrm>
            <a:off x="10864496" y="2507067"/>
            <a:ext cx="254923" cy="242876"/>
          </a:xfrm>
          <a:custGeom>
            <a:avLst/>
            <a:gdLst/>
            <a:ahLst/>
            <a:cxnLst/>
            <a:rect l="l" t="t" r="r" b="b"/>
            <a:pathLst>
              <a:path w="2222" h="2117" extrusionOk="0">
                <a:moveTo>
                  <a:pt x="1154" y="337"/>
                </a:moveTo>
                <a:cubicBezTo>
                  <a:pt x="1332" y="337"/>
                  <a:pt x="1510" y="422"/>
                  <a:pt x="1688" y="515"/>
                </a:cubicBezTo>
                <a:cubicBezTo>
                  <a:pt x="1780" y="693"/>
                  <a:pt x="1866" y="871"/>
                  <a:pt x="1866" y="1049"/>
                </a:cubicBezTo>
                <a:cubicBezTo>
                  <a:pt x="1866" y="1227"/>
                  <a:pt x="1780" y="1405"/>
                  <a:pt x="1688" y="1583"/>
                </a:cubicBezTo>
                <a:cubicBezTo>
                  <a:pt x="1556" y="1715"/>
                  <a:pt x="1378" y="1780"/>
                  <a:pt x="1200" y="1780"/>
                </a:cubicBezTo>
                <a:cubicBezTo>
                  <a:pt x="1022" y="1780"/>
                  <a:pt x="844" y="1715"/>
                  <a:pt x="712" y="1583"/>
                </a:cubicBezTo>
                <a:cubicBezTo>
                  <a:pt x="534" y="1405"/>
                  <a:pt x="534" y="1227"/>
                  <a:pt x="534" y="1049"/>
                </a:cubicBezTo>
                <a:cubicBezTo>
                  <a:pt x="534" y="871"/>
                  <a:pt x="534" y="693"/>
                  <a:pt x="712" y="515"/>
                </a:cubicBezTo>
                <a:cubicBezTo>
                  <a:pt x="798" y="422"/>
                  <a:pt x="976" y="337"/>
                  <a:pt x="1154" y="337"/>
                </a:cubicBezTo>
                <a:close/>
                <a:moveTo>
                  <a:pt x="1200" y="0"/>
                </a:moveTo>
                <a:cubicBezTo>
                  <a:pt x="933" y="0"/>
                  <a:pt x="666" y="113"/>
                  <a:pt x="442" y="337"/>
                </a:cubicBezTo>
                <a:cubicBezTo>
                  <a:pt x="0" y="693"/>
                  <a:pt x="0" y="1405"/>
                  <a:pt x="442" y="1761"/>
                </a:cubicBezTo>
                <a:cubicBezTo>
                  <a:pt x="620" y="2024"/>
                  <a:pt x="890" y="2117"/>
                  <a:pt x="1154" y="2117"/>
                </a:cubicBezTo>
                <a:cubicBezTo>
                  <a:pt x="1424" y="2117"/>
                  <a:pt x="1688" y="2024"/>
                  <a:pt x="1958" y="1761"/>
                </a:cubicBezTo>
                <a:cubicBezTo>
                  <a:pt x="2136" y="1583"/>
                  <a:pt x="2222" y="1312"/>
                  <a:pt x="2222" y="1049"/>
                </a:cubicBezTo>
                <a:cubicBezTo>
                  <a:pt x="2222" y="778"/>
                  <a:pt x="2136" y="515"/>
                  <a:pt x="1958" y="337"/>
                </a:cubicBezTo>
                <a:cubicBezTo>
                  <a:pt x="1734" y="113"/>
                  <a:pt x="1467" y="0"/>
                  <a:pt x="12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5" name="Google Shape;605;p35"/>
          <p:cNvSpPr/>
          <p:nvPr/>
        </p:nvSpPr>
        <p:spPr>
          <a:xfrm>
            <a:off x="11180568" y="2200747"/>
            <a:ext cx="255840" cy="242876"/>
          </a:xfrm>
          <a:custGeom>
            <a:avLst/>
            <a:gdLst/>
            <a:ahLst/>
            <a:cxnLst/>
            <a:rect l="l" t="t" r="r" b="b"/>
            <a:pathLst>
              <a:path w="2230" h="2117" extrusionOk="0">
                <a:moveTo>
                  <a:pt x="1161" y="337"/>
                </a:moveTo>
                <a:cubicBezTo>
                  <a:pt x="1339" y="337"/>
                  <a:pt x="1517" y="422"/>
                  <a:pt x="1603" y="515"/>
                </a:cubicBezTo>
                <a:cubicBezTo>
                  <a:pt x="1873" y="778"/>
                  <a:pt x="1873" y="1227"/>
                  <a:pt x="1603" y="1490"/>
                </a:cubicBezTo>
                <a:cubicBezTo>
                  <a:pt x="1517" y="1668"/>
                  <a:pt x="1339" y="1761"/>
                  <a:pt x="1161" y="1761"/>
                </a:cubicBezTo>
                <a:cubicBezTo>
                  <a:pt x="891" y="1761"/>
                  <a:pt x="713" y="1668"/>
                  <a:pt x="627" y="1490"/>
                </a:cubicBezTo>
                <a:cubicBezTo>
                  <a:pt x="357" y="1227"/>
                  <a:pt x="357" y="778"/>
                  <a:pt x="627" y="515"/>
                </a:cubicBezTo>
                <a:cubicBezTo>
                  <a:pt x="713" y="422"/>
                  <a:pt x="891" y="337"/>
                  <a:pt x="1161" y="337"/>
                </a:cubicBezTo>
                <a:close/>
                <a:moveTo>
                  <a:pt x="1115" y="1"/>
                </a:moveTo>
                <a:cubicBezTo>
                  <a:pt x="848" y="1"/>
                  <a:pt x="581" y="113"/>
                  <a:pt x="357" y="337"/>
                </a:cubicBezTo>
                <a:cubicBezTo>
                  <a:pt x="1" y="693"/>
                  <a:pt x="1" y="1405"/>
                  <a:pt x="357" y="1761"/>
                </a:cubicBezTo>
                <a:cubicBezTo>
                  <a:pt x="535" y="2024"/>
                  <a:pt x="805" y="2117"/>
                  <a:pt x="1161" y="2117"/>
                </a:cubicBezTo>
                <a:cubicBezTo>
                  <a:pt x="1425" y="2117"/>
                  <a:pt x="1695" y="2024"/>
                  <a:pt x="1873" y="1761"/>
                </a:cubicBezTo>
                <a:cubicBezTo>
                  <a:pt x="2229" y="1405"/>
                  <a:pt x="2229" y="693"/>
                  <a:pt x="1873" y="337"/>
                </a:cubicBezTo>
                <a:cubicBezTo>
                  <a:pt x="1649" y="113"/>
                  <a:pt x="1382" y="1"/>
                  <a:pt x="11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6" name="Google Shape;606;p35"/>
          <p:cNvSpPr/>
          <p:nvPr/>
        </p:nvSpPr>
        <p:spPr>
          <a:xfrm>
            <a:off x="11486888" y="1891788"/>
            <a:ext cx="265592" cy="245515"/>
          </a:xfrm>
          <a:custGeom>
            <a:avLst/>
            <a:gdLst/>
            <a:ahLst/>
            <a:cxnLst/>
            <a:rect l="l" t="t" r="r" b="b"/>
            <a:pathLst>
              <a:path w="2315" h="2140" extrusionOk="0">
                <a:moveTo>
                  <a:pt x="1161" y="360"/>
                </a:moveTo>
                <a:cubicBezTo>
                  <a:pt x="1339" y="360"/>
                  <a:pt x="1517" y="445"/>
                  <a:pt x="1603" y="538"/>
                </a:cubicBezTo>
                <a:cubicBezTo>
                  <a:pt x="1873" y="801"/>
                  <a:pt x="1873" y="1250"/>
                  <a:pt x="1603" y="1513"/>
                </a:cubicBezTo>
                <a:cubicBezTo>
                  <a:pt x="1517" y="1691"/>
                  <a:pt x="1339" y="1784"/>
                  <a:pt x="1161" y="1784"/>
                </a:cubicBezTo>
                <a:cubicBezTo>
                  <a:pt x="983" y="1784"/>
                  <a:pt x="805" y="1691"/>
                  <a:pt x="627" y="1513"/>
                </a:cubicBezTo>
                <a:cubicBezTo>
                  <a:pt x="535" y="1428"/>
                  <a:pt x="449" y="1250"/>
                  <a:pt x="449" y="1072"/>
                </a:cubicBezTo>
                <a:cubicBezTo>
                  <a:pt x="449" y="894"/>
                  <a:pt x="535" y="716"/>
                  <a:pt x="627" y="538"/>
                </a:cubicBezTo>
                <a:cubicBezTo>
                  <a:pt x="805" y="445"/>
                  <a:pt x="983" y="360"/>
                  <a:pt x="1161" y="360"/>
                </a:cubicBezTo>
                <a:close/>
                <a:moveTo>
                  <a:pt x="1115" y="1"/>
                </a:moveTo>
                <a:cubicBezTo>
                  <a:pt x="848" y="1"/>
                  <a:pt x="581" y="90"/>
                  <a:pt x="357" y="268"/>
                </a:cubicBezTo>
                <a:cubicBezTo>
                  <a:pt x="1" y="716"/>
                  <a:pt x="1" y="1428"/>
                  <a:pt x="357" y="1784"/>
                </a:cubicBezTo>
                <a:cubicBezTo>
                  <a:pt x="535" y="1962"/>
                  <a:pt x="805" y="2140"/>
                  <a:pt x="1161" y="2140"/>
                </a:cubicBezTo>
                <a:cubicBezTo>
                  <a:pt x="1425" y="2140"/>
                  <a:pt x="1695" y="1962"/>
                  <a:pt x="1873" y="1784"/>
                </a:cubicBezTo>
                <a:cubicBezTo>
                  <a:pt x="2315" y="1428"/>
                  <a:pt x="2315" y="716"/>
                  <a:pt x="1873" y="268"/>
                </a:cubicBezTo>
                <a:cubicBezTo>
                  <a:pt x="1649" y="90"/>
                  <a:pt x="1382" y="1"/>
                  <a:pt x="11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7" name="Google Shape;607;p35"/>
          <p:cNvSpPr/>
          <p:nvPr/>
        </p:nvSpPr>
        <p:spPr>
          <a:xfrm>
            <a:off x="10363713" y="707808"/>
            <a:ext cx="367699" cy="367699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3" y="0"/>
                </a:moveTo>
                <a:cubicBezTo>
                  <a:pt x="806" y="0"/>
                  <a:pt x="1" y="712"/>
                  <a:pt x="1" y="1602"/>
                </a:cubicBezTo>
                <a:cubicBezTo>
                  <a:pt x="1" y="2492"/>
                  <a:pt x="806" y="3204"/>
                  <a:pt x="1603" y="3204"/>
                </a:cubicBezTo>
                <a:cubicBezTo>
                  <a:pt x="2493" y="3204"/>
                  <a:pt x="3205" y="2492"/>
                  <a:pt x="3205" y="1602"/>
                </a:cubicBezTo>
                <a:cubicBezTo>
                  <a:pt x="3205" y="712"/>
                  <a:pt x="2493" y="0"/>
                  <a:pt x="16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8" name="Google Shape;608;p35"/>
          <p:cNvSpPr/>
          <p:nvPr/>
        </p:nvSpPr>
        <p:spPr>
          <a:xfrm>
            <a:off x="10772141" y="492925"/>
            <a:ext cx="174155" cy="174155"/>
          </a:xfrm>
          <a:custGeom>
            <a:avLst/>
            <a:gdLst/>
            <a:ahLst/>
            <a:cxnLst/>
            <a:rect l="l" t="t" r="r" b="b"/>
            <a:pathLst>
              <a:path w="1518" h="1518" extrusionOk="0">
                <a:moveTo>
                  <a:pt x="805" y="1"/>
                </a:moveTo>
                <a:cubicBezTo>
                  <a:pt x="357" y="1"/>
                  <a:pt x="1" y="357"/>
                  <a:pt x="1" y="713"/>
                </a:cubicBezTo>
                <a:cubicBezTo>
                  <a:pt x="1" y="1161"/>
                  <a:pt x="357" y="1517"/>
                  <a:pt x="805" y="1517"/>
                </a:cubicBezTo>
                <a:cubicBezTo>
                  <a:pt x="1161" y="1517"/>
                  <a:pt x="1517" y="1161"/>
                  <a:pt x="1517" y="713"/>
                </a:cubicBezTo>
                <a:cubicBezTo>
                  <a:pt x="1517" y="357"/>
                  <a:pt x="1161" y="1"/>
                  <a:pt x="8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9" name="Google Shape;609;p35"/>
          <p:cNvSpPr/>
          <p:nvPr/>
        </p:nvSpPr>
        <p:spPr>
          <a:xfrm rot="10800000">
            <a:off x="413664" y="5917841"/>
            <a:ext cx="367699" cy="367699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2" y="0"/>
                </a:moveTo>
                <a:cubicBezTo>
                  <a:pt x="712" y="0"/>
                  <a:pt x="0" y="712"/>
                  <a:pt x="0" y="1602"/>
                </a:cubicBezTo>
                <a:cubicBezTo>
                  <a:pt x="0" y="2492"/>
                  <a:pt x="712" y="3204"/>
                  <a:pt x="1602" y="3204"/>
                </a:cubicBezTo>
                <a:cubicBezTo>
                  <a:pt x="2492" y="3204"/>
                  <a:pt x="3204" y="2492"/>
                  <a:pt x="3204" y="1602"/>
                </a:cubicBezTo>
                <a:cubicBezTo>
                  <a:pt x="3204" y="712"/>
                  <a:pt x="2492" y="0"/>
                  <a:pt x="160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0" name="Google Shape;610;p35"/>
          <p:cNvSpPr/>
          <p:nvPr/>
        </p:nvSpPr>
        <p:spPr>
          <a:xfrm rot="10800000">
            <a:off x="209565" y="6326268"/>
            <a:ext cx="163371" cy="163485"/>
          </a:xfrm>
          <a:custGeom>
            <a:avLst/>
            <a:gdLst/>
            <a:ahLst/>
            <a:cxnLst/>
            <a:rect l="l" t="t" r="r" b="b"/>
            <a:pathLst>
              <a:path w="1424" h="1425" extrusionOk="0">
                <a:moveTo>
                  <a:pt x="712" y="0"/>
                </a:moveTo>
                <a:cubicBezTo>
                  <a:pt x="356" y="0"/>
                  <a:pt x="0" y="264"/>
                  <a:pt x="0" y="712"/>
                </a:cubicBezTo>
                <a:cubicBezTo>
                  <a:pt x="0" y="1068"/>
                  <a:pt x="356" y="1424"/>
                  <a:pt x="712" y="1424"/>
                </a:cubicBezTo>
                <a:cubicBezTo>
                  <a:pt x="1161" y="1424"/>
                  <a:pt x="1424" y="1068"/>
                  <a:pt x="1424" y="712"/>
                </a:cubicBezTo>
                <a:cubicBezTo>
                  <a:pt x="1424" y="264"/>
                  <a:pt x="1161" y="0"/>
                  <a:pt x="7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1" name="Google Shape;611;p35"/>
          <p:cNvSpPr/>
          <p:nvPr/>
        </p:nvSpPr>
        <p:spPr>
          <a:xfrm rot="10800000">
            <a:off x="2911536" y="6387541"/>
            <a:ext cx="163485" cy="174155"/>
          </a:xfrm>
          <a:custGeom>
            <a:avLst/>
            <a:gdLst/>
            <a:ahLst/>
            <a:cxnLst/>
            <a:rect l="l" t="t" r="r" b="b"/>
            <a:pathLst>
              <a:path w="1425" h="1518" extrusionOk="0">
                <a:moveTo>
                  <a:pt x="712" y="1"/>
                </a:moveTo>
                <a:cubicBezTo>
                  <a:pt x="356" y="1"/>
                  <a:pt x="0" y="357"/>
                  <a:pt x="0" y="805"/>
                </a:cubicBezTo>
                <a:cubicBezTo>
                  <a:pt x="0" y="1161"/>
                  <a:pt x="356" y="1517"/>
                  <a:pt x="712" y="1517"/>
                </a:cubicBezTo>
                <a:cubicBezTo>
                  <a:pt x="1154" y="1517"/>
                  <a:pt x="1424" y="1161"/>
                  <a:pt x="1424" y="805"/>
                </a:cubicBezTo>
                <a:cubicBezTo>
                  <a:pt x="1424" y="357"/>
                  <a:pt x="1154" y="1"/>
                  <a:pt x="7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2" name="Google Shape;612;p35"/>
          <p:cNvSpPr/>
          <p:nvPr/>
        </p:nvSpPr>
        <p:spPr>
          <a:xfrm rot="10800000">
            <a:off x="3177014" y="6122064"/>
            <a:ext cx="163485" cy="163485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2" y="0"/>
                </a:moveTo>
                <a:cubicBezTo>
                  <a:pt x="264" y="0"/>
                  <a:pt x="0" y="264"/>
                  <a:pt x="0" y="712"/>
                </a:cubicBezTo>
                <a:cubicBezTo>
                  <a:pt x="0" y="1154"/>
                  <a:pt x="264" y="1424"/>
                  <a:pt x="712" y="1424"/>
                </a:cubicBezTo>
                <a:cubicBezTo>
                  <a:pt x="1068" y="1424"/>
                  <a:pt x="1424" y="1154"/>
                  <a:pt x="1424" y="712"/>
                </a:cubicBezTo>
                <a:cubicBezTo>
                  <a:pt x="1424" y="264"/>
                  <a:pt x="1068" y="0"/>
                  <a:pt x="7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3" name="Google Shape;613;p35"/>
          <p:cNvSpPr/>
          <p:nvPr/>
        </p:nvSpPr>
        <p:spPr>
          <a:xfrm rot="10800000">
            <a:off x="3442491" y="5846835"/>
            <a:ext cx="174155" cy="173237"/>
          </a:xfrm>
          <a:custGeom>
            <a:avLst/>
            <a:gdLst/>
            <a:ahLst/>
            <a:cxnLst/>
            <a:rect l="l" t="t" r="r" b="b"/>
            <a:pathLst>
              <a:path w="1518" h="1510" extrusionOk="0">
                <a:moveTo>
                  <a:pt x="713" y="0"/>
                </a:moveTo>
                <a:cubicBezTo>
                  <a:pt x="357" y="0"/>
                  <a:pt x="1" y="356"/>
                  <a:pt x="1" y="712"/>
                </a:cubicBezTo>
                <a:cubicBezTo>
                  <a:pt x="1" y="1154"/>
                  <a:pt x="357" y="1510"/>
                  <a:pt x="713" y="1510"/>
                </a:cubicBezTo>
                <a:cubicBezTo>
                  <a:pt x="1161" y="1510"/>
                  <a:pt x="1517" y="1154"/>
                  <a:pt x="1517" y="712"/>
                </a:cubicBezTo>
                <a:cubicBezTo>
                  <a:pt x="1517" y="356"/>
                  <a:pt x="1161" y="0"/>
                  <a:pt x="7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4" name="Google Shape;614;p35"/>
          <p:cNvSpPr/>
          <p:nvPr/>
        </p:nvSpPr>
        <p:spPr>
          <a:xfrm rot="10800000">
            <a:off x="1343280" y="5990014"/>
            <a:ext cx="1490873" cy="1488349"/>
          </a:xfrm>
          <a:custGeom>
            <a:avLst/>
            <a:gdLst/>
            <a:ahLst/>
            <a:cxnLst/>
            <a:rect l="l" t="t" r="r" b="b"/>
            <a:pathLst>
              <a:path w="12995" h="12973" extrusionOk="0">
                <a:moveTo>
                  <a:pt x="12774" y="1"/>
                </a:moveTo>
                <a:cubicBezTo>
                  <a:pt x="12729" y="1"/>
                  <a:pt x="12685" y="22"/>
                  <a:pt x="12639" y="65"/>
                </a:cubicBezTo>
                <a:lnTo>
                  <a:pt x="93" y="12702"/>
                </a:lnTo>
                <a:cubicBezTo>
                  <a:pt x="1" y="12702"/>
                  <a:pt x="1" y="12880"/>
                  <a:pt x="93" y="12880"/>
                </a:cubicBezTo>
                <a:cubicBezTo>
                  <a:pt x="93" y="12973"/>
                  <a:pt x="93" y="12973"/>
                  <a:pt x="179" y="12973"/>
                </a:cubicBezTo>
                <a:cubicBezTo>
                  <a:pt x="271" y="12973"/>
                  <a:pt x="271" y="12973"/>
                  <a:pt x="271" y="12880"/>
                </a:cubicBezTo>
                <a:lnTo>
                  <a:pt x="12909" y="335"/>
                </a:lnTo>
                <a:cubicBezTo>
                  <a:pt x="12995" y="243"/>
                  <a:pt x="12995" y="157"/>
                  <a:pt x="12909" y="65"/>
                </a:cubicBezTo>
                <a:cubicBezTo>
                  <a:pt x="12863" y="22"/>
                  <a:pt x="12818" y="1"/>
                  <a:pt x="127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5" name="Google Shape;615;p35"/>
          <p:cNvSpPr/>
          <p:nvPr/>
        </p:nvSpPr>
        <p:spPr>
          <a:xfrm rot="10800000">
            <a:off x="628533" y="6500548"/>
            <a:ext cx="1480204" cy="1478368"/>
          </a:xfrm>
          <a:custGeom>
            <a:avLst/>
            <a:gdLst/>
            <a:ahLst/>
            <a:cxnLst/>
            <a:rect l="l" t="t" r="r" b="b"/>
            <a:pathLst>
              <a:path w="12902" h="12886" extrusionOk="0">
                <a:moveTo>
                  <a:pt x="12770" y="1"/>
                </a:moveTo>
                <a:cubicBezTo>
                  <a:pt x="12725" y="1"/>
                  <a:pt x="12681" y="24"/>
                  <a:pt x="12638" y="70"/>
                </a:cubicBezTo>
                <a:lnTo>
                  <a:pt x="0" y="12615"/>
                </a:lnTo>
                <a:lnTo>
                  <a:pt x="0" y="12886"/>
                </a:lnTo>
                <a:lnTo>
                  <a:pt x="264" y="12886"/>
                </a:lnTo>
                <a:lnTo>
                  <a:pt x="12901" y="248"/>
                </a:lnTo>
                <a:lnTo>
                  <a:pt x="12901" y="70"/>
                </a:lnTo>
                <a:cubicBezTo>
                  <a:pt x="12859" y="24"/>
                  <a:pt x="12814" y="1"/>
                  <a:pt x="127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150363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6"/>
          <p:cNvSpPr txBox="1">
            <a:spLocks noGrp="1"/>
          </p:cNvSpPr>
          <p:nvPr>
            <p:ph type="title"/>
          </p:nvPr>
        </p:nvSpPr>
        <p:spPr>
          <a:xfrm>
            <a:off x="1020167" y="2650947"/>
            <a:ext cx="3182000" cy="4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618" name="Google Shape;618;p36"/>
          <p:cNvSpPr txBox="1">
            <a:spLocks noGrp="1"/>
          </p:cNvSpPr>
          <p:nvPr>
            <p:ph type="title" idx="2"/>
          </p:nvPr>
        </p:nvSpPr>
        <p:spPr>
          <a:xfrm>
            <a:off x="4505000" y="2650947"/>
            <a:ext cx="3182000" cy="4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619" name="Google Shape;619;p36"/>
          <p:cNvSpPr txBox="1">
            <a:spLocks noGrp="1"/>
          </p:cNvSpPr>
          <p:nvPr>
            <p:ph type="subTitle" idx="1"/>
          </p:nvPr>
        </p:nvSpPr>
        <p:spPr>
          <a:xfrm>
            <a:off x="1187367" y="3276300"/>
            <a:ext cx="2847600" cy="16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0" name="Google Shape;620;p36"/>
          <p:cNvSpPr txBox="1">
            <a:spLocks noGrp="1"/>
          </p:cNvSpPr>
          <p:nvPr>
            <p:ph type="subTitle" idx="3"/>
          </p:nvPr>
        </p:nvSpPr>
        <p:spPr>
          <a:xfrm>
            <a:off x="4672200" y="3276300"/>
            <a:ext cx="2847600" cy="16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1" name="Google Shape;621;p36"/>
          <p:cNvSpPr txBox="1">
            <a:spLocks noGrp="1"/>
          </p:cNvSpPr>
          <p:nvPr>
            <p:ph type="title" idx="4"/>
          </p:nvPr>
        </p:nvSpPr>
        <p:spPr>
          <a:xfrm>
            <a:off x="948800" y="507067"/>
            <a:ext cx="102944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622" name="Google Shape;622;p36"/>
          <p:cNvSpPr txBox="1">
            <a:spLocks noGrp="1"/>
          </p:cNvSpPr>
          <p:nvPr>
            <p:ph type="title" idx="5"/>
          </p:nvPr>
        </p:nvSpPr>
        <p:spPr>
          <a:xfrm>
            <a:off x="7989833" y="2650947"/>
            <a:ext cx="3182000" cy="4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623" name="Google Shape;623;p36"/>
          <p:cNvSpPr txBox="1">
            <a:spLocks noGrp="1"/>
          </p:cNvSpPr>
          <p:nvPr>
            <p:ph type="subTitle" idx="6"/>
          </p:nvPr>
        </p:nvSpPr>
        <p:spPr>
          <a:xfrm>
            <a:off x="8157033" y="3276300"/>
            <a:ext cx="2847600" cy="16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24" name="Google Shape;624;p36"/>
          <p:cNvGrpSpPr/>
          <p:nvPr/>
        </p:nvGrpSpPr>
        <p:grpSpPr>
          <a:xfrm>
            <a:off x="1274730" y="4963825"/>
            <a:ext cx="10672660" cy="1760553"/>
            <a:chOff x="956047" y="141468"/>
            <a:chExt cx="8004495" cy="1320415"/>
          </a:xfrm>
        </p:grpSpPr>
        <p:sp>
          <p:nvSpPr>
            <p:cNvPr id="625" name="Google Shape;625;p36"/>
            <p:cNvSpPr/>
            <p:nvPr/>
          </p:nvSpPr>
          <p:spPr>
            <a:xfrm>
              <a:off x="956047" y="913666"/>
              <a:ext cx="479662" cy="457291"/>
            </a:xfrm>
            <a:custGeom>
              <a:avLst/>
              <a:gdLst/>
              <a:ahLst/>
              <a:cxnLst/>
              <a:rect l="l" t="t" r="r" b="b"/>
              <a:pathLst>
                <a:path w="5789" h="5519" extrusionOk="0">
                  <a:moveTo>
                    <a:pt x="3560" y="1"/>
                  </a:moveTo>
                  <a:cubicBezTo>
                    <a:pt x="3026" y="1"/>
                    <a:pt x="2492" y="179"/>
                    <a:pt x="2136" y="535"/>
                  </a:cubicBezTo>
                  <a:lnTo>
                    <a:pt x="93" y="2671"/>
                  </a:lnTo>
                  <a:cubicBezTo>
                    <a:pt x="0" y="2671"/>
                    <a:pt x="0" y="2849"/>
                    <a:pt x="93" y="2849"/>
                  </a:cubicBezTo>
                  <a:cubicBezTo>
                    <a:pt x="93" y="2895"/>
                    <a:pt x="137" y="2918"/>
                    <a:pt x="182" y="2918"/>
                  </a:cubicBezTo>
                  <a:cubicBezTo>
                    <a:pt x="226" y="2918"/>
                    <a:pt x="271" y="2895"/>
                    <a:pt x="271" y="2849"/>
                  </a:cubicBezTo>
                  <a:lnTo>
                    <a:pt x="2407" y="806"/>
                  </a:lnTo>
                  <a:cubicBezTo>
                    <a:pt x="2670" y="535"/>
                    <a:pt x="3119" y="357"/>
                    <a:pt x="3560" y="357"/>
                  </a:cubicBezTo>
                  <a:cubicBezTo>
                    <a:pt x="4009" y="357"/>
                    <a:pt x="4450" y="535"/>
                    <a:pt x="4721" y="806"/>
                  </a:cubicBezTo>
                  <a:cubicBezTo>
                    <a:pt x="5340" y="1425"/>
                    <a:pt x="5340" y="2493"/>
                    <a:pt x="4721" y="3119"/>
                  </a:cubicBezTo>
                  <a:lnTo>
                    <a:pt x="2670" y="5255"/>
                  </a:lnTo>
                  <a:cubicBezTo>
                    <a:pt x="2585" y="5255"/>
                    <a:pt x="2585" y="5433"/>
                    <a:pt x="2670" y="5433"/>
                  </a:cubicBezTo>
                  <a:cubicBezTo>
                    <a:pt x="2670" y="5519"/>
                    <a:pt x="2763" y="5519"/>
                    <a:pt x="2763" y="5519"/>
                  </a:cubicBezTo>
                  <a:cubicBezTo>
                    <a:pt x="2848" y="5519"/>
                    <a:pt x="2848" y="5519"/>
                    <a:pt x="2941" y="5433"/>
                  </a:cubicBezTo>
                  <a:lnTo>
                    <a:pt x="4984" y="3383"/>
                  </a:lnTo>
                  <a:cubicBezTo>
                    <a:pt x="5789" y="2585"/>
                    <a:pt x="5789" y="1340"/>
                    <a:pt x="4984" y="535"/>
                  </a:cubicBezTo>
                  <a:cubicBezTo>
                    <a:pt x="4628" y="179"/>
                    <a:pt x="4094" y="1"/>
                    <a:pt x="3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8621240" y="952641"/>
              <a:ext cx="125115" cy="125778"/>
            </a:xfrm>
            <a:custGeom>
              <a:avLst/>
              <a:gdLst/>
              <a:ahLst/>
              <a:cxnLst/>
              <a:rect l="l" t="t" r="r" b="b"/>
              <a:pathLst>
                <a:path w="1510" h="1518" extrusionOk="0">
                  <a:moveTo>
                    <a:pt x="798" y="1"/>
                  </a:moveTo>
                  <a:cubicBezTo>
                    <a:pt x="357" y="1"/>
                    <a:pt x="1" y="357"/>
                    <a:pt x="1" y="805"/>
                  </a:cubicBezTo>
                  <a:cubicBezTo>
                    <a:pt x="1" y="1161"/>
                    <a:pt x="357" y="1517"/>
                    <a:pt x="798" y="1517"/>
                  </a:cubicBezTo>
                  <a:cubicBezTo>
                    <a:pt x="1154" y="1517"/>
                    <a:pt x="1510" y="1161"/>
                    <a:pt x="1510" y="805"/>
                  </a:cubicBezTo>
                  <a:cubicBezTo>
                    <a:pt x="1510" y="357"/>
                    <a:pt x="1154" y="1"/>
                    <a:pt x="7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8429509" y="1152079"/>
              <a:ext cx="118072" cy="118072"/>
            </a:xfrm>
            <a:custGeom>
              <a:avLst/>
              <a:gdLst/>
              <a:ahLst/>
              <a:cxnLst/>
              <a:rect l="l" t="t" r="r" b="b"/>
              <a:pathLst>
                <a:path w="1425" h="1425" extrusionOk="0">
                  <a:moveTo>
                    <a:pt x="713" y="0"/>
                  </a:moveTo>
                  <a:cubicBezTo>
                    <a:pt x="357" y="0"/>
                    <a:pt x="1" y="264"/>
                    <a:pt x="1" y="712"/>
                  </a:cubicBezTo>
                  <a:cubicBezTo>
                    <a:pt x="1" y="1068"/>
                    <a:pt x="357" y="1424"/>
                    <a:pt x="713" y="1424"/>
                  </a:cubicBezTo>
                  <a:cubicBezTo>
                    <a:pt x="1154" y="1424"/>
                    <a:pt x="1425" y="1068"/>
                    <a:pt x="1425" y="712"/>
                  </a:cubicBezTo>
                  <a:cubicBezTo>
                    <a:pt x="1425" y="264"/>
                    <a:pt x="1154" y="0"/>
                    <a:pt x="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8237777" y="1343811"/>
              <a:ext cx="118072" cy="118072"/>
            </a:xfrm>
            <a:custGeom>
              <a:avLst/>
              <a:gdLst/>
              <a:ahLst/>
              <a:cxnLst/>
              <a:rect l="l" t="t" r="r" b="b"/>
              <a:pathLst>
                <a:path w="1425" h="1425" extrusionOk="0">
                  <a:moveTo>
                    <a:pt x="713" y="0"/>
                  </a:moveTo>
                  <a:cubicBezTo>
                    <a:pt x="264" y="0"/>
                    <a:pt x="1" y="356"/>
                    <a:pt x="1" y="712"/>
                  </a:cubicBezTo>
                  <a:cubicBezTo>
                    <a:pt x="1" y="1154"/>
                    <a:pt x="264" y="1424"/>
                    <a:pt x="713" y="1424"/>
                  </a:cubicBezTo>
                  <a:cubicBezTo>
                    <a:pt x="1069" y="1424"/>
                    <a:pt x="1425" y="1154"/>
                    <a:pt x="1425" y="712"/>
                  </a:cubicBezTo>
                  <a:cubicBezTo>
                    <a:pt x="1425" y="356"/>
                    <a:pt x="1069" y="0"/>
                    <a:pt x="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8230154" y="141468"/>
              <a:ext cx="730389" cy="722766"/>
            </a:xfrm>
            <a:custGeom>
              <a:avLst/>
              <a:gdLst/>
              <a:ahLst/>
              <a:cxnLst/>
              <a:rect l="l" t="t" r="r" b="b"/>
              <a:pathLst>
                <a:path w="8815" h="8723" extrusionOk="0">
                  <a:moveTo>
                    <a:pt x="8544" y="1"/>
                  </a:moveTo>
                  <a:lnTo>
                    <a:pt x="0" y="8545"/>
                  </a:lnTo>
                  <a:lnTo>
                    <a:pt x="271" y="8723"/>
                  </a:lnTo>
                  <a:lnTo>
                    <a:pt x="8814" y="179"/>
                  </a:lnTo>
                  <a:lnTo>
                    <a:pt x="85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8554623" y="222917"/>
              <a:ext cx="317427" cy="316847"/>
            </a:xfrm>
            <a:custGeom>
              <a:avLst/>
              <a:gdLst/>
              <a:ahLst/>
              <a:cxnLst/>
              <a:rect l="l" t="t" r="r" b="b"/>
              <a:pathLst>
                <a:path w="3831" h="3824" extrusionOk="0">
                  <a:moveTo>
                    <a:pt x="1873" y="357"/>
                  </a:moveTo>
                  <a:cubicBezTo>
                    <a:pt x="2762" y="357"/>
                    <a:pt x="3474" y="1068"/>
                    <a:pt x="3474" y="1958"/>
                  </a:cubicBezTo>
                  <a:cubicBezTo>
                    <a:pt x="3474" y="2756"/>
                    <a:pt x="2762" y="3468"/>
                    <a:pt x="1873" y="3468"/>
                  </a:cubicBezTo>
                  <a:cubicBezTo>
                    <a:pt x="1068" y="3468"/>
                    <a:pt x="356" y="2756"/>
                    <a:pt x="356" y="1958"/>
                  </a:cubicBezTo>
                  <a:cubicBezTo>
                    <a:pt x="356" y="1068"/>
                    <a:pt x="1068" y="357"/>
                    <a:pt x="1873" y="357"/>
                  </a:cubicBezTo>
                  <a:close/>
                  <a:moveTo>
                    <a:pt x="1873" y="1"/>
                  </a:moveTo>
                  <a:cubicBezTo>
                    <a:pt x="890" y="1"/>
                    <a:pt x="0" y="891"/>
                    <a:pt x="0" y="1958"/>
                  </a:cubicBezTo>
                  <a:cubicBezTo>
                    <a:pt x="0" y="3026"/>
                    <a:pt x="890" y="3824"/>
                    <a:pt x="1873" y="3824"/>
                  </a:cubicBezTo>
                  <a:cubicBezTo>
                    <a:pt x="2940" y="3824"/>
                    <a:pt x="3830" y="3026"/>
                    <a:pt x="3830" y="1958"/>
                  </a:cubicBezTo>
                  <a:cubicBezTo>
                    <a:pt x="3830" y="891"/>
                    <a:pt x="2940" y="1"/>
                    <a:pt x="18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36"/>
          <p:cNvGrpSpPr/>
          <p:nvPr/>
        </p:nvGrpSpPr>
        <p:grpSpPr>
          <a:xfrm>
            <a:off x="124539" y="5064450"/>
            <a:ext cx="1455199" cy="1622349"/>
            <a:chOff x="93404" y="64537"/>
            <a:chExt cx="1091399" cy="1216762"/>
          </a:xfrm>
        </p:grpSpPr>
        <p:sp>
          <p:nvSpPr>
            <p:cNvPr id="632" name="Google Shape;632;p36"/>
            <p:cNvSpPr/>
            <p:nvPr/>
          </p:nvSpPr>
          <p:spPr>
            <a:xfrm>
              <a:off x="93404" y="202826"/>
              <a:ext cx="1091399" cy="1078473"/>
            </a:xfrm>
            <a:custGeom>
              <a:avLst/>
              <a:gdLst/>
              <a:ahLst/>
              <a:cxnLst/>
              <a:rect l="l" t="t" r="r" b="b"/>
              <a:pathLst>
                <a:path w="13172" h="13016" extrusionOk="0">
                  <a:moveTo>
                    <a:pt x="12340" y="1"/>
                  </a:moveTo>
                  <a:cubicBezTo>
                    <a:pt x="12150" y="1"/>
                    <a:pt x="11972" y="68"/>
                    <a:pt x="11840" y="204"/>
                  </a:cubicBezTo>
                  <a:lnTo>
                    <a:pt x="271" y="11773"/>
                  </a:lnTo>
                  <a:cubicBezTo>
                    <a:pt x="0" y="12037"/>
                    <a:pt x="0" y="12485"/>
                    <a:pt x="271" y="12749"/>
                  </a:cubicBezTo>
                  <a:cubicBezTo>
                    <a:pt x="449" y="12927"/>
                    <a:pt x="648" y="13016"/>
                    <a:pt x="837" y="13016"/>
                  </a:cubicBezTo>
                  <a:cubicBezTo>
                    <a:pt x="1025" y="13016"/>
                    <a:pt x="1203" y="12927"/>
                    <a:pt x="1339" y="12749"/>
                  </a:cubicBezTo>
                  <a:lnTo>
                    <a:pt x="12908" y="1272"/>
                  </a:lnTo>
                  <a:cubicBezTo>
                    <a:pt x="13172" y="1001"/>
                    <a:pt x="13172" y="467"/>
                    <a:pt x="12908" y="204"/>
                  </a:cubicBezTo>
                  <a:cubicBezTo>
                    <a:pt x="12730" y="68"/>
                    <a:pt x="12529" y="1"/>
                    <a:pt x="12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322256" y="64537"/>
              <a:ext cx="265558" cy="265558"/>
            </a:xfrm>
            <a:custGeom>
              <a:avLst/>
              <a:gdLst/>
              <a:ahLst/>
              <a:cxnLst/>
              <a:rect l="l" t="t" r="r" b="b"/>
              <a:pathLst>
                <a:path w="3205" h="3205" extrusionOk="0">
                  <a:moveTo>
                    <a:pt x="1603" y="356"/>
                  </a:moveTo>
                  <a:cubicBezTo>
                    <a:pt x="2315" y="356"/>
                    <a:pt x="2849" y="890"/>
                    <a:pt x="2849" y="1602"/>
                  </a:cubicBezTo>
                  <a:cubicBezTo>
                    <a:pt x="2849" y="2314"/>
                    <a:pt x="2315" y="2848"/>
                    <a:pt x="1603" y="2848"/>
                  </a:cubicBezTo>
                  <a:cubicBezTo>
                    <a:pt x="891" y="2848"/>
                    <a:pt x="357" y="2314"/>
                    <a:pt x="357" y="1602"/>
                  </a:cubicBezTo>
                  <a:cubicBezTo>
                    <a:pt x="357" y="890"/>
                    <a:pt x="891" y="356"/>
                    <a:pt x="1603" y="356"/>
                  </a:cubicBezTo>
                  <a:close/>
                  <a:moveTo>
                    <a:pt x="1603" y="0"/>
                  </a:moveTo>
                  <a:cubicBezTo>
                    <a:pt x="713" y="0"/>
                    <a:pt x="1" y="712"/>
                    <a:pt x="1" y="1602"/>
                  </a:cubicBezTo>
                  <a:cubicBezTo>
                    <a:pt x="1" y="2492"/>
                    <a:pt x="713" y="3204"/>
                    <a:pt x="1603" y="3204"/>
                  </a:cubicBezTo>
                  <a:cubicBezTo>
                    <a:pt x="2493" y="3204"/>
                    <a:pt x="3205" y="2492"/>
                    <a:pt x="3205" y="1602"/>
                  </a:cubicBezTo>
                  <a:cubicBezTo>
                    <a:pt x="3205" y="712"/>
                    <a:pt x="2493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5121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 : pas de barre supérie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Zone de texte 3">
            <a:hlinkClick r:id="rId2"/>
          </p:cNvPr>
          <p:cNvSpPr txBox="1"/>
          <p:nvPr userDrawn="1"/>
        </p:nvSpPr>
        <p:spPr>
          <a:xfrm>
            <a:off x="9524236" y="6316156"/>
            <a:ext cx="2426464" cy="367873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fr-FR" sz="1100" noProof="0">
                <a:solidFill>
                  <a:schemeClr val="bg1"/>
                </a:solidFill>
              </a:rPr>
              <a:t>Neal Creative  | </a:t>
            </a:r>
            <a:r>
              <a:rPr lang="fr-FR" sz="1100" b="1" noProof="0">
                <a:solidFill>
                  <a:schemeClr val="bg1"/>
                </a:solidFill>
              </a:rPr>
              <a:t>En savoir plus</a:t>
            </a:r>
          </a:p>
        </p:txBody>
      </p:sp>
      <p:sp>
        <p:nvSpPr>
          <p:cNvPr id="5" name="Zone de texte 4">
            <a:extLst>
              <a:ext uri="{FF2B5EF4-FFF2-40B4-BE49-F238E27FC236}">
                <a16:creationId xmlns:a16="http://schemas.microsoft.com/office/drawing/2014/main" id="{FB34A05A-4AD6-4BC6-B6EA-314331190DB2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fr-FR" sz="1000" noProof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fr-FR" sz="1000" baseline="30000" noProof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3883631553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7"/>
          <p:cNvSpPr txBox="1">
            <a:spLocks noGrp="1"/>
          </p:cNvSpPr>
          <p:nvPr>
            <p:ph type="title"/>
          </p:nvPr>
        </p:nvSpPr>
        <p:spPr>
          <a:xfrm>
            <a:off x="1020167" y="3463747"/>
            <a:ext cx="3182000" cy="4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636" name="Google Shape;636;p37"/>
          <p:cNvSpPr txBox="1">
            <a:spLocks noGrp="1"/>
          </p:cNvSpPr>
          <p:nvPr>
            <p:ph type="title" idx="2"/>
          </p:nvPr>
        </p:nvSpPr>
        <p:spPr>
          <a:xfrm>
            <a:off x="4505000" y="4479747"/>
            <a:ext cx="3182000" cy="4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637" name="Google Shape;637;p37"/>
          <p:cNvSpPr txBox="1">
            <a:spLocks noGrp="1"/>
          </p:cNvSpPr>
          <p:nvPr>
            <p:ph type="subTitle" idx="1"/>
          </p:nvPr>
        </p:nvSpPr>
        <p:spPr>
          <a:xfrm>
            <a:off x="951367" y="4089100"/>
            <a:ext cx="3319600" cy="9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37"/>
          <p:cNvSpPr txBox="1">
            <a:spLocks noGrp="1"/>
          </p:cNvSpPr>
          <p:nvPr>
            <p:ph type="subTitle" idx="3"/>
          </p:nvPr>
        </p:nvSpPr>
        <p:spPr>
          <a:xfrm>
            <a:off x="4436200" y="5105100"/>
            <a:ext cx="3319600" cy="9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37"/>
          <p:cNvSpPr txBox="1">
            <a:spLocks noGrp="1"/>
          </p:cNvSpPr>
          <p:nvPr>
            <p:ph type="title" idx="4"/>
          </p:nvPr>
        </p:nvSpPr>
        <p:spPr>
          <a:xfrm>
            <a:off x="948800" y="507067"/>
            <a:ext cx="102944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37"/>
          <p:cNvSpPr txBox="1">
            <a:spLocks noGrp="1"/>
          </p:cNvSpPr>
          <p:nvPr>
            <p:ph type="title" idx="5"/>
          </p:nvPr>
        </p:nvSpPr>
        <p:spPr>
          <a:xfrm>
            <a:off x="7989833" y="3463747"/>
            <a:ext cx="3182000" cy="4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641" name="Google Shape;641;p37"/>
          <p:cNvSpPr txBox="1">
            <a:spLocks noGrp="1"/>
          </p:cNvSpPr>
          <p:nvPr>
            <p:ph type="subTitle" idx="6"/>
          </p:nvPr>
        </p:nvSpPr>
        <p:spPr>
          <a:xfrm>
            <a:off x="7921033" y="4089100"/>
            <a:ext cx="3319600" cy="9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2" name="Google Shape;642;p37"/>
          <p:cNvSpPr/>
          <p:nvPr/>
        </p:nvSpPr>
        <p:spPr>
          <a:xfrm>
            <a:off x="5779864" y="-897107"/>
            <a:ext cx="2243963" cy="2072388"/>
          </a:xfrm>
          <a:custGeom>
            <a:avLst/>
            <a:gdLst/>
            <a:ahLst/>
            <a:cxnLst/>
            <a:rect l="l" t="t" r="r" b="b"/>
            <a:pathLst>
              <a:path w="20115" h="18577" extrusionOk="0">
                <a:moveTo>
                  <a:pt x="19893" y="1"/>
                </a:moveTo>
                <a:cubicBezTo>
                  <a:pt x="19849" y="1"/>
                  <a:pt x="19804" y="22"/>
                  <a:pt x="19758" y="65"/>
                </a:cubicBezTo>
                <a:lnTo>
                  <a:pt x="1959" y="17864"/>
                </a:lnTo>
                <a:cubicBezTo>
                  <a:pt x="1781" y="18089"/>
                  <a:pt x="1537" y="18201"/>
                  <a:pt x="1293" y="18201"/>
                </a:cubicBezTo>
                <a:cubicBezTo>
                  <a:pt x="1049" y="18201"/>
                  <a:pt x="805" y="18089"/>
                  <a:pt x="627" y="17864"/>
                </a:cubicBezTo>
                <a:cubicBezTo>
                  <a:pt x="179" y="17508"/>
                  <a:pt x="179" y="16974"/>
                  <a:pt x="627" y="16533"/>
                </a:cubicBezTo>
                <a:lnTo>
                  <a:pt x="7833" y="9320"/>
                </a:lnTo>
                <a:lnTo>
                  <a:pt x="7833" y="9142"/>
                </a:lnTo>
                <a:cubicBezTo>
                  <a:pt x="7790" y="9100"/>
                  <a:pt x="7745" y="9078"/>
                  <a:pt x="7701" y="9078"/>
                </a:cubicBezTo>
                <a:cubicBezTo>
                  <a:pt x="7656" y="9078"/>
                  <a:pt x="7612" y="9100"/>
                  <a:pt x="7569" y="9142"/>
                </a:cubicBezTo>
                <a:lnTo>
                  <a:pt x="357" y="16355"/>
                </a:lnTo>
                <a:cubicBezTo>
                  <a:pt x="93" y="16533"/>
                  <a:pt x="1" y="16889"/>
                  <a:pt x="1" y="17245"/>
                </a:cubicBezTo>
                <a:cubicBezTo>
                  <a:pt x="1" y="17601"/>
                  <a:pt x="93" y="17957"/>
                  <a:pt x="357" y="18135"/>
                </a:cubicBezTo>
                <a:cubicBezTo>
                  <a:pt x="627" y="18398"/>
                  <a:pt x="891" y="18576"/>
                  <a:pt x="1247" y="18576"/>
                </a:cubicBezTo>
                <a:cubicBezTo>
                  <a:pt x="1603" y="18576"/>
                  <a:pt x="1959" y="18398"/>
                  <a:pt x="2229" y="18135"/>
                </a:cubicBezTo>
                <a:lnTo>
                  <a:pt x="20029" y="335"/>
                </a:lnTo>
                <a:cubicBezTo>
                  <a:pt x="20114" y="243"/>
                  <a:pt x="20114" y="157"/>
                  <a:pt x="20029" y="65"/>
                </a:cubicBezTo>
                <a:cubicBezTo>
                  <a:pt x="19982" y="22"/>
                  <a:pt x="19938" y="1"/>
                  <a:pt x="198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3" name="Google Shape;643;p37"/>
          <p:cNvSpPr/>
          <p:nvPr/>
        </p:nvSpPr>
        <p:spPr>
          <a:xfrm>
            <a:off x="9353004" y="333341"/>
            <a:ext cx="357539" cy="357539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2" y="1"/>
                </a:moveTo>
                <a:cubicBezTo>
                  <a:pt x="712" y="1"/>
                  <a:pt x="0" y="713"/>
                  <a:pt x="0" y="1603"/>
                </a:cubicBezTo>
                <a:cubicBezTo>
                  <a:pt x="0" y="2493"/>
                  <a:pt x="712" y="3205"/>
                  <a:pt x="1602" y="3205"/>
                </a:cubicBezTo>
                <a:cubicBezTo>
                  <a:pt x="2492" y="3205"/>
                  <a:pt x="3204" y="2493"/>
                  <a:pt x="3204" y="1603"/>
                </a:cubicBezTo>
                <a:cubicBezTo>
                  <a:pt x="3204" y="713"/>
                  <a:pt x="2492" y="1"/>
                  <a:pt x="16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4" name="Google Shape;644;p37"/>
          <p:cNvSpPr/>
          <p:nvPr/>
        </p:nvSpPr>
        <p:spPr>
          <a:xfrm>
            <a:off x="9750145" y="134771"/>
            <a:ext cx="169232" cy="158968"/>
          </a:xfrm>
          <a:custGeom>
            <a:avLst/>
            <a:gdLst/>
            <a:ahLst/>
            <a:cxnLst/>
            <a:rect l="l" t="t" r="r" b="b"/>
            <a:pathLst>
              <a:path w="1517" h="1425" extrusionOk="0">
                <a:moveTo>
                  <a:pt x="805" y="1"/>
                </a:moveTo>
                <a:cubicBezTo>
                  <a:pt x="356" y="1"/>
                  <a:pt x="0" y="271"/>
                  <a:pt x="0" y="713"/>
                </a:cubicBezTo>
                <a:cubicBezTo>
                  <a:pt x="0" y="1069"/>
                  <a:pt x="356" y="1425"/>
                  <a:pt x="805" y="1425"/>
                </a:cubicBezTo>
                <a:cubicBezTo>
                  <a:pt x="1161" y="1425"/>
                  <a:pt x="1517" y="1069"/>
                  <a:pt x="1517" y="713"/>
                </a:cubicBezTo>
                <a:cubicBezTo>
                  <a:pt x="1517" y="271"/>
                  <a:pt x="1161" y="1"/>
                  <a:pt x="8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5" name="Google Shape;645;p37"/>
          <p:cNvSpPr/>
          <p:nvPr/>
        </p:nvSpPr>
        <p:spPr>
          <a:xfrm>
            <a:off x="7476956" y="165002"/>
            <a:ext cx="168451" cy="168451"/>
          </a:xfrm>
          <a:custGeom>
            <a:avLst/>
            <a:gdLst/>
            <a:ahLst/>
            <a:cxnLst/>
            <a:rect l="l" t="t" r="r" b="b"/>
            <a:pathLst>
              <a:path w="1510" h="1510" extrusionOk="0">
                <a:moveTo>
                  <a:pt x="712" y="0"/>
                </a:moveTo>
                <a:cubicBezTo>
                  <a:pt x="356" y="0"/>
                  <a:pt x="0" y="356"/>
                  <a:pt x="0" y="798"/>
                </a:cubicBezTo>
                <a:cubicBezTo>
                  <a:pt x="0" y="1154"/>
                  <a:pt x="356" y="1510"/>
                  <a:pt x="712" y="1510"/>
                </a:cubicBezTo>
                <a:cubicBezTo>
                  <a:pt x="1154" y="1510"/>
                  <a:pt x="1510" y="1154"/>
                  <a:pt x="1510" y="798"/>
                </a:cubicBezTo>
                <a:cubicBezTo>
                  <a:pt x="1510" y="356"/>
                  <a:pt x="1154" y="0"/>
                  <a:pt x="7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6" name="Google Shape;646;p37"/>
          <p:cNvSpPr/>
          <p:nvPr/>
        </p:nvSpPr>
        <p:spPr>
          <a:xfrm>
            <a:off x="7218813" y="432627"/>
            <a:ext cx="158968" cy="158968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2" y="1"/>
                </a:moveTo>
                <a:cubicBezTo>
                  <a:pt x="356" y="1"/>
                  <a:pt x="0" y="271"/>
                  <a:pt x="0" y="713"/>
                </a:cubicBezTo>
                <a:cubicBezTo>
                  <a:pt x="0" y="1161"/>
                  <a:pt x="356" y="1425"/>
                  <a:pt x="712" y="1425"/>
                </a:cubicBezTo>
                <a:cubicBezTo>
                  <a:pt x="1154" y="1425"/>
                  <a:pt x="1424" y="1161"/>
                  <a:pt x="1424" y="713"/>
                </a:cubicBezTo>
                <a:cubicBezTo>
                  <a:pt x="1424" y="271"/>
                  <a:pt x="1154" y="1"/>
                  <a:pt x="7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7" name="Google Shape;647;p37"/>
          <p:cNvSpPr/>
          <p:nvPr/>
        </p:nvSpPr>
        <p:spPr>
          <a:xfrm>
            <a:off x="6960672" y="690770"/>
            <a:ext cx="158968" cy="169343"/>
          </a:xfrm>
          <a:custGeom>
            <a:avLst/>
            <a:gdLst/>
            <a:ahLst/>
            <a:cxnLst/>
            <a:rect l="l" t="t" r="r" b="b"/>
            <a:pathLst>
              <a:path w="1425" h="1518" extrusionOk="0">
                <a:moveTo>
                  <a:pt x="712" y="1"/>
                </a:moveTo>
                <a:cubicBezTo>
                  <a:pt x="264" y="1"/>
                  <a:pt x="0" y="357"/>
                  <a:pt x="0" y="713"/>
                </a:cubicBezTo>
                <a:cubicBezTo>
                  <a:pt x="0" y="1161"/>
                  <a:pt x="264" y="1517"/>
                  <a:pt x="712" y="1517"/>
                </a:cubicBezTo>
                <a:cubicBezTo>
                  <a:pt x="1068" y="1517"/>
                  <a:pt x="1424" y="1161"/>
                  <a:pt x="1424" y="713"/>
                </a:cubicBezTo>
                <a:cubicBezTo>
                  <a:pt x="1424" y="357"/>
                  <a:pt x="1068" y="1"/>
                  <a:pt x="7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8" name="Google Shape;648;p37"/>
          <p:cNvSpPr/>
          <p:nvPr/>
        </p:nvSpPr>
        <p:spPr>
          <a:xfrm>
            <a:off x="6642959" y="693336"/>
            <a:ext cx="1449679" cy="1447113"/>
          </a:xfrm>
          <a:custGeom>
            <a:avLst/>
            <a:gdLst/>
            <a:ahLst/>
            <a:cxnLst/>
            <a:rect l="l" t="t" r="r" b="b"/>
            <a:pathLst>
              <a:path w="12995" h="12972" extrusionOk="0">
                <a:moveTo>
                  <a:pt x="12770" y="1"/>
                </a:moveTo>
                <a:cubicBezTo>
                  <a:pt x="12725" y="1"/>
                  <a:pt x="12681" y="24"/>
                  <a:pt x="12638" y="70"/>
                </a:cubicBezTo>
                <a:lnTo>
                  <a:pt x="86" y="12615"/>
                </a:lnTo>
                <a:cubicBezTo>
                  <a:pt x="0" y="12708"/>
                  <a:pt x="0" y="12886"/>
                  <a:pt x="86" y="12886"/>
                </a:cubicBezTo>
                <a:cubicBezTo>
                  <a:pt x="86" y="12971"/>
                  <a:pt x="178" y="12971"/>
                  <a:pt x="178" y="12971"/>
                </a:cubicBezTo>
                <a:cubicBezTo>
                  <a:pt x="264" y="12971"/>
                  <a:pt x="264" y="12971"/>
                  <a:pt x="264" y="12886"/>
                </a:cubicBezTo>
                <a:lnTo>
                  <a:pt x="12901" y="334"/>
                </a:lnTo>
                <a:cubicBezTo>
                  <a:pt x="12994" y="248"/>
                  <a:pt x="12994" y="156"/>
                  <a:pt x="12901" y="70"/>
                </a:cubicBezTo>
                <a:cubicBezTo>
                  <a:pt x="12859" y="24"/>
                  <a:pt x="12814" y="1"/>
                  <a:pt x="127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9" name="Google Shape;649;p37"/>
          <p:cNvSpPr/>
          <p:nvPr/>
        </p:nvSpPr>
        <p:spPr>
          <a:xfrm>
            <a:off x="7347439" y="207061"/>
            <a:ext cx="1440085" cy="1436961"/>
          </a:xfrm>
          <a:custGeom>
            <a:avLst/>
            <a:gdLst/>
            <a:ahLst/>
            <a:cxnLst/>
            <a:rect l="l" t="t" r="r" b="b"/>
            <a:pathLst>
              <a:path w="12909" h="12881" extrusionOk="0">
                <a:moveTo>
                  <a:pt x="12774" y="1"/>
                </a:moveTo>
                <a:cubicBezTo>
                  <a:pt x="12729" y="1"/>
                  <a:pt x="12685" y="22"/>
                  <a:pt x="12638" y="65"/>
                </a:cubicBezTo>
                <a:lnTo>
                  <a:pt x="1" y="12617"/>
                </a:lnTo>
                <a:lnTo>
                  <a:pt x="1" y="12880"/>
                </a:lnTo>
                <a:lnTo>
                  <a:pt x="271" y="12880"/>
                </a:lnTo>
                <a:lnTo>
                  <a:pt x="12909" y="243"/>
                </a:lnTo>
                <a:lnTo>
                  <a:pt x="12909" y="65"/>
                </a:lnTo>
                <a:cubicBezTo>
                  <a:pt x="12863" y="22"/>
                  <a:pt x="12818" y="1"/>
                  <a:pt x="127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0" name="Google Shape;650;p37"/>
          <p:cNvSpPr/>
          <p:nvPr/>
        </p:nvSpPr>
        <p:spPr>
          <a:xfrm>
            <a:off x="233746" y="5564861"/>
            <a:ext cx="1216603" cy="1214336"/>
          </a:xfrm>
          <a:custGeom>
            <a:avLst/>
            <a:gdLst/>
            <a:ahLst/>
            <a:cxnLst/>
            <a:rect l="l" t="t" r="r" b="b"/>
            <a:pathLst>
              <a:path w="12019" h="11997" extrusionOk="0">
                <a:moveTo>
                  <a:pt x="9658" y="1"/>
                </a:moveTo>
                <a:cubicBezTo>
                  <a:pt x="9614" y="1"/>
                  <a:pt x="9569" y="24"/>
                  <a:pt x="9526" y="70"/>
                </a:cubicBezTo>
                <a:lnTo>
                  <a:pt x="534" y="9056"/>
                </a:lnTo>
                <a:cubicBezTo>
                  <a:pt x="178" y="9412"/>
                  <a:pt x="0" y="9860"/>
                  <a:pt x="0" y="10302"/>
                </a:cubicBezTo>
                <a:cubicBezTo>
                  <a:pt x="0" y="10750"/>
                  <a:pt x="178" y="11106"/>
                  <a:pt x="534" y="11462"/>
                </a:cubicBezTo>
                <a:cubicBezTo>
                  <a:pt x="890" y="11818"/>
                  <a:pt x="1339" y="11996"/>
                  <a:pt x="1695" y="11996"/>
                </a:cubicBezTo>
                <a:cubicBezTo>
                  <a:pt x="2136" y="11996"/>
                  <a:pt x="2585" y="11818"/>
                  <a:pt x="2940" y="11462"/>
                </a:cubicBezTo>
                <a:lnTo>
                  <a:pt x="11926" y="2470"/>
                </a:lnTo>
                <a:cubicBezTo>
                  <a:pt x="12018" y="2384"/>
                  <a:pt x="12018" y="2292"/>
                  <a:pt x="11926" y="2206"/>
                </a:cubicBezTo>
                <a:cubicBezTo>
                  <a:pt x="11883" y="2160"/>
                  <a:pt x="11838" y="2137"/>
                  <a:pt x="11794" y="2137"/>
                </a:cubicBezTo>
                <a:cubicBezTo>
                  <a:pt x="11749" y="2137"/>
                  <a:pt x="11705" y="2160"/>
                  <a:pt x="11662" y="2206"/>
                </a:cubicBezTo>
                <a:lnTo>
                  <a:pt x="2670" y="11192"/>
                </a:lnTo>
                <a:cubicBezTo>
                  <a:pt x="2403" y="11458"/>
                  <a:pt x="2070" y="11592"/>
                  <a:pt x="1737" y="11592"/>
                </a:cubicBezTo>
                <a:cubicBezTo>
                  <a:pt x="1404" y="11592"/>
                  <a:pt x="1072" y="11458"/>
                  <a:pt x="805" y="11192"/>
                </a:cubicBezTo>
                <a:cubicBezTo>
                  <a:pt x="534" y="10928"/>
                  <a:pt x="356" y="10658"/>
                  <a:pt x="356" y="10302"/>
                </a:cubicBezTo>
                <a:cubicBezTo>
                  <a:pt x="356" y="9946"/>
                  <a:pt x="534" y="9590"/>
                  <a:pt x="805" y="9326"/>
                </a:cubicBezTo>
                <a:lnTo>
                  <a:pt x="9790" y="334"/>
                </a:lnTo>
                <a:cubicBezTo>
                  <a:pt x="9882" y="248"/>
                  <a:pt x="9882" y="156"/>
                  <a:pt x="9790" y="70"/>
                </a:cubicBezTo>
                <a:cubicBezTo>
                  <a:pt x="9747" y="24"/>
                  <a:pt x="9703" y="1"/>
                  <a:pt x="96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1" name="Google Shape;651;p37"/>
          <p:cNvSpPr/>
          <p:nvPr/>
        </p:nvSpPr>
        <p:spPr>
          <a:xfrm>
            <a:off x="418839" y="6443301"/>
            <a:ext cx="161600" cy="154228"/>
          </a:xfrm>
          <a:custGeom>
            <a:avLst/>
            <a:gdLst/>
            <a:ahLst/>
            <a:cxnLst/>
            <a:rect l="l" t="t" r="r" b="b"/>
            <a:pathLst>
              <a:path w="1425" h="1360" extrusionOk="0">
                <a:moveTo>
                  <a:pt x="628" y="377"/>
                </a:moveTo>
                <a:cubicBezTo>
                  <a:pt x="713" y="377"/>
                  <a:pt x="806" y="377"/>
                  <a:pt x="891" y="469"/>
                </a:cubicBezTo>
                <a:cubicBezTo>
                  <a:pt x="984" y="555"/>
                  <a:pt x="984" y="825"/>
                  <a:pt x="891" y="911"/>
                </a:cubicBezTo>
                <a:cubicBezTo>
                  <a:pt x="848" y="1000"/>
                  <a:pt x="759" y="1044"/>
                  <a:pt x="670" y="1044"/>
                </a:cubicBezTo>
                <a:cubicBezTo>
                  <a:pt x="581" y="1044"/>
                  <a:pt x="492" y="1000"/>
                  <a:pt x="450" y="911"/>
                </a:cubicBezTo>
                <a:cubicBezTo>
                  <a:pt x="357" y="825"/>
                  <a:pt x="357" y="825"/>
                  <a:pt x="357" y="733"/>
                </a:cubicBezTo>
                <a:cubicBezTo>
                  <a:pt x="357" y="647"/>
                  <a:pt x="357" y="555"/>
                  <a:pt x="450" y="469"/>
                </a:cubicBezTo>
                <a:cubicBezTo>
                  <a:pt x="535" y="377"/>
                  <a:pt x="628" y="377"/>
                  <a:pt x="628" y="377"/>
                </a:cubicBezTo>
                <a:close/>
                <a:moveTo>
                  <a:pt x="670" y="1"/>
                </a:moveTo>
                <a:cubicBezTo>
                  <a:pt x="492" y="1"/>
                  <a:pt x="314" y="67"/>
                  <a:pt x="179" y="199"/>
                </a:cubicBezTo>
                <a:cubicBezTo>
                  <a:pt x="94" y="377"/>
                  <a:pt x="1" y="555"/>
                  <a:pt x="1" y="733"/>
                </a:cubicBezTo>
                <a:cubicBezTo>
                  <a:pt x="1" y="911"/>
                  <a:pt x="94" y="1089"/>
                  <a:pt x="179" y="1181"/>
                </a:cubicBezTo>
                <a:cubicBezTo>
                  <a:pt x="357" y="1267"/>
                  <a:pt x="450" y="1359"/>
                  <a:pt x="628" y="1359"/>
                </a:cubicBezTo>
                <a:cubicBezTo>
                  <a:pt x="806" y="1359"/>
                  <a:pt x="984" y="1267"/>
                  <a:pt x="1162" y="1181"/>
                </a:cubicBezTo>
                <a:cubicBezTo>
                  <a:pt x="1425" y="911"/>
                  <a:pt x="1425" y="469"/>
                  <a:pt x="1162" y="199"/>
                </a:cubicBezTo>
                <a:cubicBezTo>
                  <a:pt x="1026" y="67"/>
                  <a:pt x="848" y="1"/>
                  <a:pt x="6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2" name="Google Shape;652;p37"/>
          <p:cNvSpPr/>
          <p:nvPr/>
        </p:nvSpPr>
        <p:spPr>
          <a:xfrm>
            <a:off x="580325" y="6271608"/>
            <a:ext cx="172147" cy="153888"/>
          </a:xfrm>
          <a:custGeom>
            <a:avLst/>
            <a:gdLst/>
            <a:ahLst/>
            <a:cxnLst/>
            <a:rect l="l" t="t" r="r" b="b"/>
            <a:pathLst>
              <a:path w="1518" h="1357" extrusionOk="0">
                <a:moveTo>
                  <a:pt x="805" y="381"/>
                </a:moveTo>
                <a:cubicBezTo>
                  <a:pt x="891" y="381"/>
                  <a:pt x="891" y="381"/>
                  <a:pt x="983" y="467"/>
                </a:cubicBezTo>
                <a:cubicBezTo>
                  <a:pt x="1161" y="559"/>
                  <a:pt x="1161" y="823"/>
                  <a:pt x="983" y="915"/>
                </a:cubicBezTo>
                <a:cubicBezTo>
                  <a:pt x="937" y="958"/>
                  <a:pt x="848" y="979"/>
                  <a:pt x="759" y="979"/>
                </a:cubicBezTo>
                <a:cubicBezTo>
                  <a:pt x="670" y="979"/>
                  <a:pt x="581" y="958"/>
                  <a:pt x="535" y="915"/>
                </a:cubicBezTo>
                <a:cubicBezTo>
                  <a:pt x="449" y="823"/>
                  <a:pt x="449" y="559"/>
                  <a:pt x="535" y="467"/>
                </a:cubicBezTo>
                <a:cubicBezTo>
                  <a:pt x="627" y="381"/>
                  <a:pt x="713" y="381"/>
                  <a:pt x="805" y="381"/>
                </a:cubicBezTo>
                <a:close/>
                <a:moveTo>
                  <a:pt x="759" y="0"/>
                </a:moveTo>
                <a:cubicBezTo>
                  <a:pt x="581" y="0"/>
                  <a:pt x="403" y="68"/>
                  <a:pt x="271" y="203"/>
                </a:cubicBezTo>
                <a:cubicBezTo>
                  <a:pt x="1" y="467"/>
                  <a:pt x="1" y="915"/>
                  <a:pt x="271" y="1179"/>
                </a:cubicBezTo>
                <a:cubicBezTo>
                  <a:pt x="449" y="1271"/>
                  <a:pt x="627" y="1357"/>
                  <a:pt x="805" y="1357"/>
                </a:cubicBezTo>
                <a:cubicBezTo>
                  <a:pt x="983" y="1357"/>
                  <a:pt x="1069" y="1271"/>
                  <a:pt x="1247" y="1179"/>
                </a:cubicBezTo>
                <a:cubicBezTo>
                  <a:pt x="1517" y="915"/>
                  <a:pt x="1517" y="467"/>
                  <a:pt x="1247" y="203"/>
                </a:cubicBezTo>
                <a:cubicBezTo>
                  <a:pt x="1115" y="68"/>
                  <a:pt x="937" y="0"/>
                  <a:pt x="7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3" name="Google Shape;653;p37"/>
          <p:cNvSpPr/>
          <p:nvPr/>
        </p:nvSpPr>
        <p:spPr>
          <a:xfrm>
            <a:off x="549357" y="5562534"/>
            <a:ext cx="152847" cy="153652"/>
          </a:xfrm>
          <a:custGeom>
            <a:avLst/>
            <a:gdLst/>
            <a:ahLst/>
            <a:cxnLst/>
            <a:rect l="l" t="t" r="r" b="b"/>
            <a:pathLst>
              <a:path w="1510" h="1518" extrusionOk="0">
                <a:moveTo>
                  <a:pt x="798" y="1"/>
                </a:moveTo>
                <a:cubicBezTo>
                  <a:pt x="356" y="1"/>
                  <a:pt x="0" y="357"/>
                  <a:pt x="0" y="713"/>
                </a:cubicBezTo>
                <a:cubicBezTo>
                  <a:pt x="0" y="1161"/>
                  <a:pt x="356" y="1517"/>
                  <a:pt x="798" y="1517"/>
                </a:cubicBezTo>
                <a:cubicBezTo>
                  <a:pt x="1154" y="1517"/>
                  <a:pt x="1510" y="1161"/>
                  <a:pt x="1510" y="713"/>
                </a:cubicBezTo>
                <a:cubicBezTo>
                  <a:pt x="1510" y="357"/>
                  <a:pt x="1154" y="1"/>
                  <a:pt x="7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4" name="Google Shape;654;p37"/>
          <p:cNvSpPr/>
          <p:nvPr/>
        </p:nvSpPr>
        <p:spPr>
          <a:xfrm>
            <a:off x="315129" y="5806171"/>
            <a:ext cx="144243" cy="144239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3" y="0"/>
                </a:moveTo>
                <a:cubicBezTo>
                  <a:pt x="357" y="0"/>
                  <a:pt x="1" y="264"/>
                  <a:pt x="1" y="712"/>
                </a:cubicBezTo>
                <a:cubicBezTo>
                  <a:pt x="1" y="1068"/>
                  <a:pt x="357" y="1424"/>
                  <a:pt x="713" y="1424"/>
                </a:cubicBezTo>
                <a:cubicBezTo>
                  <a:pt x="1154" y="1424"/>
                  <a:pt x="1425" y="1068"/>
                  <a:pt x="1425" y="712"/>
                </a:cubicBezTo>
                <a:cubicBezTo>
                  <a:pt x="1425" y="264"/>
                  <a:pt x="1154" y="0"/>
                  <a:pt x="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5" name="Google Shape;655;p37"/>
          <p:cNvSpPr/>
          <p:nvPr/>
        </p:nvSpPr>
        <p:spPr>
          <a:xfrm>
            <a:off x="80901" y="6040394"/>
            <a:ext cx="144243" cy="144239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3" y="0"/>
                </a:moveTo>
                <a:cubicBezTo>
                  <a:pt x="264" y="0"/>
                  <a:pt x="1" y="356"/>
                  <a:pt x="1" y="712"/>
                </a:cubicBezTo>
                <a:cubicBezTo>
                  <a:pt x="1" y="1154"/>
                  <a:pt x="264" y="1424"/>
                  <a:pt x="713" y="1424"/>
                </a:cubicBezTo>
                <a:cubicBezTo>
                  <a:pt x="1069" y="1424"/>
                  <a:pt x="1425" y="1154"/>
                  <a:pt x="1425" y="712"/>
                </a:cubicBezTo>
                <a:cubicBezTo>
                  <a:pt x="1425" y="356"/>
                  <a:pt x="1069" y="0"/>
                  <a:pt x="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6" name="Google Shape;656;p37"/>
          <p:cNvSpPr/>
          <p:nvPr/>
        </p:nvSpPr>
        <p:spPr>
          <a:xfrm>
            <a:off x="754596" y="6096967"/>
            <a:ext cx="161600" cy="154228"/>
          </a:xfrm>
          <a:custGeom>
            <a:avLst/>
            <a:gdLst/>
            <a:ahLst/>
            <a:cxnLst/>
            <a:rect l="l" t="t" r="r" b="b"/>
            <a:pathLst>
              <a:path w="1425" h="1360" extrusionOk="0">
                <a:moveTo>
                  <a:pt x="628" y="377"/>
                </a:moveTo>
                <a:cubicBezTo>
                  <a:pt x="713" y="377"/>
                  <a:pt x="806" y="377"/>
                  <a:pt x="891" y="469"/>
                </a:cubicBezTo>
                <a:cubicBezTo>
                  <a:pt x="984" y="555"/>
                  <a:pt x="984" y="825"/>
                  <a:pt x="891" y="911"/>
                </a:cubicBezTo>
                <a:cubicBezTo>
                  <a:pt x="848" y="1000"/>
                  <a:pt x="759" y="1044"/>
                  <a:pt x="670" y="1044"/>
                </a:cubicBezTo>
                <a:cubicBezTo>
                  <a:pt x="581" y="1044"/>
                  <a:pt x="492" y="1000"/>
                  <a:pt x="450" y="911"/>
                </a:cubicBezTo>
                <a:cubicBezTo>
                  <a:pt x="357" y="825"/>
                  <a:pt x="357" y="825"/>
                  <a:pt x="357" y="733"/>
                </a:cubicBezTo>
                <a:cubicBezTo>
                  <a:pt x="357" y="647"/>
                  <a:pt x="357" y="555"/>
                  <a:pt x="450" y="469"/>
                </a:cubicBezTo>
                <a:cubicBezTo>
                  <a:pt x="535" y="377"/>
                  <a:pt x="628" y="377"/>
                  <a:pt x="628" y="377"/>
                </a:cubicBezTo>
                <a:close/>
                <a:moveTo>
                  <a:pt x="670" y="1"/>
                </a:moveTo>
                <a:cubicBezTo>
                  <a:pt x="492" y="1"/>
                  <a:pt x="314" y="67"/>
                  <a:pt x="179" y="199"/>
                </a:cubicBezTo>
                <a:cubicBezTo>
                  <a:pt x="94" y="377"/>
                  <a:pt x="1" y="555"/>
                  <a:pt x="1" y="733"/>
                </a:cubicBezTo>
                <a:cubicBezTo>
                  <a:pt x="1" y="911"/>
                  <a:pt x="94" y="1089"/>
                  <a:pt x="179" y="1181"/>
                </a:cubicBezTo>
                <a:cubicBezTo>
                  <a:pt x="357" y="1267"/>
                  <a:pt x="450" y="1359"/>
                  <a:pt x="628" y="1359"/>
                </a:cubicBezTo>
                <a:cubicBezTo>
                  <a:pt x="806" y="1359"/>
                  <a:pt x="984" y="1267"/>
                  <a:pt x="1162" y="1181"/>
                </a:cubicBezTo>
                <a:cubicBezTo>
                  <a:pt x="1425" y="911"/>
                  <a:pt x="1425" y="469"/>
                  <a:pt x="1162" y="199"/>
                </a:cubicBezTo>
                <a:cubicBezTo>
                  <a:pt x="1026" y="67"/>
                  <a:pt x="848" y="1"/>
                  <a:pt x="6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7" name="Google Shape;657;p37"/>
          <p:cNvSpPr/>
          <p:nvPr/>
        </p:nvSpPr>
        <p:spPr>
          <a:xfrm>
            <a:off x="916083" y="5925275"/>
            <a:ext cx="172147" cy="153888"/>
          </a:xfrm>
          <a:custGeom>
            <a:avLst/>
            <a:gdLst/>
            <a:ahLst/>
            <a:cxnLst/>
            <a:rect l="l" t="t" r="r" b="b"/>
            <a:pathLst>
              <a:path w="1518" h="1357" extrusionOk="0">
                <a:moveTo>
                  <a:pt x="805" y="381"/>
                </a:moveTo>
                <a:cubicBezTo>
                  <a:pt x="891" y="381"/>
                  <a:pt x="891" y="381"/>
                  <a:pt x="983" y="467"/>
                </a:cubicBezTo>
                <a:cubicBezTo>
                  <a:pt x="1161" y="559"/>
                  <a:pt x="1161" y="823"/>
                  <a:pt x="983" y="915"/>
                </a:cubicBezTo>
                <a:cubicBezTo>
                  <a:pt x="937" y="958"/>
                  <a:pt x="848" y="979"/>
                  <a:pt x="759" y="979"/>
                </a:cubicBezTo>
                <a:cubicBezTo>
                  <a:pt x="670" y="979"/>
                  <a:pt x="581" y="958"/>
                  <a:pt x="535" y="915"/>
                </a:cubicBezTo>
                <a:cubicBezTo>
                  <a:pt x="449" y="823"/>
                  <a:pt x="449" y="559"/>
                  <a:pt x="535" y="467"/>
                </a:cubicBezTo>
                <a:cubicBezTo>
                  <a:pt x="627" y="381"/>
                  <a:pt x="713" y="381"/>
                  <a:pt x="805" y="381"/>
                </a:cubicBezTo>
                <a:close/>
                <a:moveTo>
                  <a:pt x="759" y="0"/>
                </a:moveTo>
                <a:cubicBezTo>
                  <a:pt x="581" y="0"/>
                  <a:pt x="403" y="68"/>
                  <a:pt x="271" y="203"/>
                </a:cubicBezTo>
                <a:cubicBezTo>
                  <a:pt x="1" y="467"/>
                  <a:pt x="1" y="915"/>
                  <a:pt x="271" y="1179"/>
                </a:cubicBezTo>
                <a:cubicBezTo>
                  <a:pt x="449" y="1271"/>
                  <a:pt x="627" y="1357"/>
                  <a:pt x="805" y="1357"/>
                </a:cubicBezTo>
                <a:cubicBezTo>
                  <a:pt x="983" y="1357"/>
                  <a:pt x="1069" y="1271"/>
                  <a:pt x="1247" y="1179"/>
                </a:cubicBezTo>
                <a:cubicBezTo>
                  <a:pt x="1517" y="915"/>
                  <a:pt x="1517" y="467"/>
                  <a:pt x="1247" y="203"/>
                </a:cubicBezTo>
                <a:cubicBezTo>
                  <a:pt x="1115" y="68"/>
                  <a:pt x="937" y="0"/>
                  <a:pt x="7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458419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8"/>
          <p:cNvSpPr txBox="1">
            <a:spLocks noGrp="1"/>
          </p:cNvSpPr>
          <p:nvPr>
            <p:ph type="title"/>
          </p:nvPr>
        </p:nvSpPr>
        <p:spPr>
          <a:xfrm>
            <a:off x="948800" y="507067"/>
            <a:ext cx="102944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38"/>
          <p:cNvSpPr txBox="1">
            <a:spLocks noGrp="1"/>
          </p:cNvSpPr>
          <p:nvPr>
            <p:ph type="title" idx="2"/>
          </p:nvPr>
        </p:nvSpPr>
        <p:spPr>
          <a:xfrm>
            <a:off x="1020167" y="4312647"/>
            <a:ext cx="3182000" cy="4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661" name="Google Shape;661;p38"/>
          <p:cNvSpPr txBox="1">
            <a:spLocks noGrp="1"/>
          </p:cNvSpPr>
          <p:nvPr>
            <p:ph type="title" idx="3"/>
          </p:nvPr>
        </p:nvSpPr>
        <p:spPr>
          <a:xfrm>
            <a:off x="4505000" y="4312647"/>
            <a:ext cx="3182000" cy="4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662" name="Google Shape;662;p38"/>
          <p:cNvSpPr txBox="1">
            <a:spLocks noGrp="1"/>
          </p:cNvSpPr>
          <p:nvPr>
            <p:ph type="subTitle" idx="1"/>
          </p:nvPr>
        </p:nvSpPr>
        <p:spPr>
          <a:xfrm>
            <a:off x="1187367" y="4938000"/>
            <a:ext cx="2847600" cy="10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38"/>
          <p:cNvSpPr txBox="1">
            <a:spLocks noGrp="1"/>
          </p:cNvSpPr>
          <p:nvPr>
            <p:ph type="subTitle" idx="4"/>
          </p:nvPr>
        </p:nvSpPr>
        <p:spPr>
          <a:xfrm>
            <a:off x="4672200" y="4938000"/>
            <a:ext cx="2847600" cy="10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38"/>
          <p:cNvSpPr txBox="1">
            <a:spLocks noGrp="1"/>
          </p:cNvSpPr>
          <p:nvPr>
            <p:ph type="title" idx="5"/>
          </p:nvPr>
        </p:nvSpPr>
        <p:spPr>
          <a:xfrm>
            <a:off x="7989833" y="4312647"/>
            <a:ext cx="3182000" cy="4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665" name="Google Shape;665;p38"/>
          <p:cNvSpPr txBox="1">
            <a:spLocks noGrp="1"/>
          </p:cNvSpPr>
          <p:nvPr>
            <p:ph type="subTitle" idx="6"/>
          </p:nvPr>
        </p:nvSpPr>
        <p:spPr>
          <a:xfrm>
            <a:off x="8157033" y="4938000"/>
            <a:ext cx="2847600" cy="10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38"/>
          <p:cNvSpPr/>
          <p:nvPr/>
        </p:nvSpPr>
        <p:spPr>
          <a:xfrm>
            <a:off x="8669996" y="538740"/>
            <a:ext cx="639549" cy="609721"/>
          </a:xfrm>
          <a:custGeom>
            <a:avLst/>
            <a:gdLst/>
            <a:ahLst/>
            <a:cxnLst/>
            <a:rect l="l" t="t" r="r" b="b"/>
            <a:pathLst>
              <a:path w="5789" h="5519" extrusionOk="0">
                <a:moveTo>
                  <a:pt x="3560" y="1"/>
                </a:moveTo>
                <a:cubicBezTo>
                  <a:pt x="3026" y="1"/>
                  <a:pt x="2492" y="179"/>
                  <a:pt x="2136" y="535"/>
                </a:cubicBezTo>
                <a:lnTo>
                  <a:pt x="93" y="2671"/>
                </a:lnTo>
                <a:cubicBezTo>
                  <a:pt x="0" y="2671"/>
                  <a:pt x="0" y="2849"/>
                  <a:pt x="93" y="2849"/>
                </a:cubicBezTo>
                <a:cubicBezTo>
                  <a:pt x="93" y="2895"/>
                  <a:pt x="137" y="2918"/>
                  <a:pt x="182" y="2918"/>
                </a:cubicBezTo>
                <a:cubicBezTo>
                  <a:pt x="226" y="2918"/>
                  <a:pt x="271" y="2895"/>
                  <a:pt x="271" y="2849"/>
                </a:cubicBezTo>
                <a:lnTo>
                  <a:pt x="2407" y="806"/>
                </a:lnTo>
                <a:cubicBezTo>
                  <a:pt x="2670" y="535"/>
                  <a:pt x="3119" y="357"/>
                  <a:pt x="3560" y="357"/>
                </a:cubicBezTo>
                <a:cubicBezTo>
                  <a:pt x="4009" y="357"/>
                  <a:pt x="4450" y="535"/>
                  <a:pt x="4721" y="806"/>
                </a:cubicBezTo>
                <a:cubicBezTo>
                  <a:pt x="5340" y="1425"/>
                  <a:pt x="5340" y="2493"/>
                  <a:pt x="4721" y="3119"/>
                </a:cubicBezTo>
                <a:lnTo>
                  <a:pt x="2670" y="5255"/>
                </a:lnTo>
                <a:cubicBezTo>
                  <a:pt x="2585" y="5255"/>
                  <a:pt x="2585" y="5433"/>
                  <a:pt x="2670" y="5433"/>
                </a:cubicBezTo>
                <a:cubicBezTo>
                  <a:pt x="2670" y="5519"/>
                  <a:pt x="2763" y="5519"/>
                  <a:pt x="2763" y="5519"/>
                </a:cubicBezTo>
                <a:cubicBezTo>
                  <a:pt x="2848" y="5519"/>
                  <a:pt x="2848" y="5519"/>
                  <a:pt x="2941" y="5433"/>
                </a:cubicBezTo>
                <a:lnTo>
                  <a:pt x="4984" y="3383"/>
                </a:lnTo>
                <a:cubicBezTo>
                  <a:pt x="5789" y="2585"/>
                  <a:pt x="5789" y="1340"/>
                  <a:pt x="4984" y="535"/>
                </a:cubicBezTo>
                <a:cubicBezTo>
                  <a:pt x="4628" y="179"/>
                  <a:pt x="4094" y="1"/>
                  <a:pt x="35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7" name="Google Shape;667;p38"/>
          <p:cNvSpPr/>
          <p:nvPr/>
        </p:nvSpPr>
        <p:spPr>
          <a:xfrm>
            <a:off x="11632705" y="5840888"/>
            <a:ext cx="166820" cy="167704"/>
          </a:xfrm>
          <a:custGeom>
            <a:avLst/>
            <a:gdLst/>
            <a:ahLst/>
            <a:cxnLst/>
            <a:rect l="l" t="t" r="r" b="b"/>
            <a:pathLst>
              <a:path w="1510" h="1518" extrusionOk="0">
                <a:moveTo>
                  <a:pt x="798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161"/>
                  <a:pt x="357" y="1517"/>
                  <a:pt x="798" y="1517"/>
                </a:cubicBezTo>
                <a:cubicBezTo>
                  <a:pt x="1154" y="1517"/>
                  <a:pt x="1510" y="1161"/>
                  <a:pt x="1510" y="805"/>
                </a:cubicBezTo>
                <a:cubicBezTo>
                  <a:pt x="1510" y="357"/>
                  <a:pt x="1154" y="1"/>
                  <a:pt x="7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8" name="Google Shape;668;p38"/>
          <p:cNvSpPr/>
          <p:nvPr/>
        </p:nvSpPr>
        <p:spPr>
          <a:xfrm>
            <a:off x="11377062" y="6106806"/>
            <a:ext cx="157429" cy="157429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3" y="0"/>
                </a:moveTo>
                <a:cubicBezTo>
                  <a:pt x="357" y="0"/>
                  <a:pt x="1" y="264"/>
                  <a:pt x="1" y="712"/>
                </a:cubicBezTo>
                <a:cubicBezTo>
                  <a:pt x="1" y="1068"/>
                  <a:pt x="357" y="1424"/>
                  <a:pt x="713" y="1424"/>
                </a:cubicBezTo>
                <a:cubicBezTo>
                  <a:pt x="1154" y="1424"/>
                  <a:pt x="1425" y="1068"/>
                  <a:pt x="1425" y="712"/>
                </a:cubicBezTo>
                <a:cubicBezTo>
                  <a:pt x="1425" y="264"/>
                  <a:pt x="1154" y="0"/>
                  <a:pt x="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9" name="Google Shape;669;p38"/>
          <p:cNvSpPr/>
          <p:nvPr/>
        </p:nvSpPr>
        <p:spPr>
          <a:xfrm>
            <a:off x="11121419" y="6362448"/>
            <a:ext cx="157429" cy="157429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3" y="0"/>
                </a:moveTo>
                <a:cubicBezTo>
                  <a:pt x="264" y="0"/>
                  <a:pt x="1" y="356"/>
                  <a:pt x="1" y="712"/>
                </a:cubicBezTo>
                <a:cubicBezTo>
                  <a:pt x="1" y="1154"/>
                  <a:pt x="264" y="1424"/>
                  <a:pt x="713" y="1424"/>
                </a:cubicBezTo>
                <a:cubicBezTo>
                  <a:pt x="1069" y="1424"/>
                  <a:pt x="1425" y="1154"/>
                  <a:pt x="1425" y="712"/>
                </a:cubicBezTo>
                <a:cubicBezTo>
                  <a:pt x="1425" y="356"/>
                  <a:pt x="1069" y="0"/>
                  <a:pt x="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0" name="Google Shape;670;p38"/>
          <p:cNvSpPr/>
          <p:nvPr/>
        </p:nvSpPr>
        <p:spPr>
          <a:xfrm>
            <a:off x="10973539" y="4963824"/>
            <a:ext cx="973852" cy="963688"/>
          </a:xfrm>
          <a:custGeom>
            <a:avLst/>
            <a:gdLst/>
            <a:ahLst/>
            <a:cxnLst/>
            <a:rect l="l" t="t" r="r" b="b"/>
            <a:pathLst>
              <a:path w="8815" h="8723" extrusionOk="0">
                <a:moveTo>
                  <a:pt x="8544" y="1"/>
                </a:moveTo>
                <a:lnTo>
                  <a:pt x="0" y="8545"/>
                </a:lnTo>
                <a:lnTo>
                  <a:pt x="271" y="8723"/>
                </a:lnTo>
                <a:lnTo>
                  <a:pt x="8814" y="179"/>
                </a:lnTo>
                <a:lnTo>
                  <a:pt x="854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1" name="Google Shape;671;p38"/>
          <p:cNvSpPr/>
          <p:nvPr/>
        </p:nvSpPr>
        <p:spPr>
          <a:xfrm>
            <a:off x="11406165" y="5072423"/>
            <a:ext cx="423236" cy="422463"/>
          </a:xfrm>
          <a:custGeom>
            <a:avLst/>
            <a:gdLst/>
            <a:ahLst/>
            <a:cxnLst/>
            <a:rect l="l" t="t" r="r" b="b"/>
            <a:pathLst>
              <a:path w="3831" h="3824" extrusionOk="0">
                <a:moveTo>
                  <a:pt x="1873" y="357"/>
                </a:moveTo>
                <a:cubicBezTo>
                  <a:pt x="2762" y="357"/>
                  <a:pt x="3474" y="1068"/>
                  <a:pt x="3474" y="1958"/>
                </a:cubicBezTo>
                <a:cubicBezTo>
                  <a:pt x="3474" y="2756"/>
                  <a:pt x="2762" y="3468"/>
                  <a:pt x="1873" y="3468"/>
                </a:cubicBezTo>
                <a:cubicBezTo>
                  <a:pt x="1068" y="3468"/>
                  <a:pt x="356" y="2756"/>
                  <a:pt x="356" y="1958"/>
                </a:cubicBezTo>
                <a:cubicBezTo>
                  <a:pt x="356" y="1068"/>
                  <a:pt x="1068" y="357"/>
                  <a:pt x="1873" y="357"/>
                </a:cubicBezTo>
                <a:close/>
                <a:moveTo>
                  <a:pt x="1873" y="1"/>
                </a:moveTo>
                <a:cubicBezTo>
                  <a:pt x="890" y="1"/>
                  <a:pt x="0" y="891"/>
                  <a:pt x="0" y="1958"/>
                </a:cubicBezTo>
                <a:cubicBezTo>
                  <a:pt x="0" y="3026"/>
                  <a:pt x="890" y="3824"/>
                  <a:pt x="1873" y="3824"/>
                </a:cubicBezTo>
                <a:cubicBezTo>
                  <a:pt x="2940" y="3824"/>
                  <a:pt x="3830" y="3026"/>
                  <a:pt x="3830" y="1958"/>
                </a:cubicBezTo>
                <a:cubicBezTo>
                  <a:pt x="3830" y="891"/>
                  <a:pt x="2940" y="1"/>
                  <a:pt x="18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2" name="Google Shape;672;p38"/>
          <p:cNvSpPr/>
          <p:nvPr/>
        </p:nvSpPr>
        <p:spPr>
          <a:xfrm>
            <a:off x="7519806" y="-205849"/>
            <a:ext cx="1455199" cy="1437964"/>
          </a:xfrm>
          <a:custGeom>
            <a:avLst/>
            <a:gdLst/>
            <a:ahLst/>
            <a:cxnLst/>
            <a:rect l="l" t="t" r="r" b="b"/>
            <a:pathLst>
              <a:path w="13172" h="13016" extrusionOk="0">
                <a:moveTo>
                  <a:pt x="12340" y="1"/>
                </a:moveTo>
                <a:cubicBezTo>
                  <a:pt x="12150" y="1"/>
                  <a:pt x="11972" y="68"/>
                  <a:pt x="11840" y="204"/>
                </a:cubicBezTo>
                <a:lnTo>
                  <a:pt x="271" y="11773"/>
                </a:lnTo>
                <a:cubicBezTo>
                  <a:pt x="0" y="12037"/>
                  <a:pt x="0" y="12485"/>
                  <a:pt x="271" y="12749"/>
                </a:cubicBezTo>
                <a:cubicBezTo>
                  <a:pt x="449" y="12927"/>
                  <a:pt x="648" y="13016"/>
                  <a:pt x="837" y="13016"/>
                </a:cubicBezTo>
                <a:cubicBezTo>
                  <a:pt x="1025" y="13016"/>
                  <a:pt x="1203" y="12927"/>
                  <a:pt x="1339" y="12749"/>
                </a:cubicBezTo>
                <a:lnTo>
                  <a:pt x="12908" y="1272"/>
                </a:lnTo>
                <a:cubicBezTo>
                  <a:pt x="13172" y="1001"/>
                  <a:pt x="13172" y="467"/>
                  <a:pt x="12908" y="204"/>
                </a:cubicBezTo>
                <a:cubicBezTo>
                  <a:pt x="12730" y="68"/>
                  <a:pt x="12529" y="1"/>
                  <a:pt x="123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3" name="Google Shape;673;p38"/>
          <p:cNvSpPr/>
          <p:nvPr/>
        </p:nvSpPr>
        <p:spPr>
          <a:xfrm>
            <a:off x="7332908" y="432566"/>
            <a:ext cx="354077" cy="354077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3" y="356"/>
                </a:moveTo>
                <a:cubicBezTo>
                  <a:pt x="2315" y="356"/>
                  <a:pt x="2849" y="890"/>
                  <a:pt x="2849" y="1602"/>
                </a:cubicBezTo>
                <a:cubicBezTo>
                  <a:pt x="2849" y="2314"/>
                  <a:pt x="2315" y="2848"/>
                  <a:pt x="1603" y="2848"/>
                </a:cubicBezTo>
                <a:cubicBezTo>
                  <a:pt x="891" y="2848"/>
                  <a:pt x="357" y="2314"/>
                  <a:pt x="357" y="1602"/>
                </a:cubicBezTo>
                <a:cubicBezTo>
                  <a:pt x="357" y="890"/>
                  <a:pt x="891" y="356"/>
                  <a:pt x="1603" y="356"/>
                </a:cubicBezTo>
                <a:close/>
                <a:moveTo>
                  <a:pt x="1603" y="0"/>
                </a:moveTo>
                <a:cubicBezTo>
                  <a:pt x="713" y="0"/>
                  <a:pt x="1" y="712"/>
                  <a:pt x="1" y="1602"/>
                </a:cubicBezTo>
                <a:cubicBezTo>
                  <a:pt x="1" y="2492"/>
                  <a:pt x="713" y="3204"/>
                  <a:pt x="1603" y="3204"/>
                </a:cubicBezTo>
                <a:cubicBezTo>
                  <a:pt x="2493" y="3204"/>
                  <a:pt x="3205" y="2492"/>
                  <a:pt x="3205" y="1602"/>
                </a:cubicBezTo>
                <a:cubicBezTo>
                  <a:pt x="3205" y="712"/>
                  <a:pt x="2493" y="0"/>
                  <a:pt x="16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218219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9"/>
          <p:cNvSpPr txBox="1">
            <a:spLocks noGrp="1"/>
          </p:cNvSpPr>
          <p:nvPr>
            <p:ph type="title"/>
          </p:nvPr>
        </p:nvSpPr>
        <p:spPr>
          <a:xfrm>
            <a:off x="1970467" y="1990672"/>
            <a:ext cx="3182000" cy="5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676" name="Google Shape;676;p39"/>
          <p:cNvSpPr txBox="1">
            <a:spLocks noGrp="1"/>
          </p:cNvSpPr>
          <p:nvPr>
            <p:ph type="title" idx="2"/>
          </p:nvPr>
        </p:nvSpPr>
        <p:spPr>
          <a:xfrm>
            <a:off x="1970467" y="3486201"/>
            <a:ext cx="3182000" cy="5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677" name="Google Shape;677;p39"/>
          <p:cNvSpPr txBox="1">
            <a:spLocks noGrp="1"/>
          </p:cNvSpPr>
          <p:nvPr>
            <p:ph type="subTitle" idx="1"/>
          </p:nvPr>
        </p:nvSpPr>
        <p:spPr>
          <a:xfrm>
            <a:off x="950067" y="2514841"/>
            <a:ext cx="42024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8" name="Google Shape;678;p39"/>
          <p:cNvSpPr txBox="1">
            <a:spLocks noGrp="1"/>
          </p:cNvSpPr>
          <p:nvPr>
            <p:ph type="subTitle" idx="3"/>
          </p:nvPr>
        </p:nvSpPr>
        <p:spPr>
          <a:xfrm>
            <a:off x="950067" y="4010367"/>
            <a:ext cx="42024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39"/>
          <p:cNvSpPr txBox="1">
            <a:spLocks noGrp="1"/>
          </p:cNvSpPr>
          <p:nvPr>
            <p:ph type="title" idx="4"/>
          </p:nvPr>
        </p:nvSpPr>
        <p:spPr>
          <a:xfrm>
            <a:off x="1919200" y="507067"/>
            <a:ext cx="83536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39"/>
          <p:cNvSpPr txBox="1">
            <a:spLocks noGrp="1"/>
          </p:cNvSpPr>
          <p:nvPr>
            <p:ph type="title" idx="5"/>
          </p:nvPr>
        </p:nvSpPr>
        <p:spPr>
          <a:xfrm>
            <a:off x="7035533" y="3486201"/>
            <a:ext cx="3182000" cy="5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681" name="Google Shape;681;p39"/>
          <p:cNvSpPr txBox="1">
            <a:spLocks noGrp="1"/>
          </p:cNvSpPr>
          <p:nvPr>
            <p:ph type="subTitle" idx="6"/>
          </p:nvPr>
        </p:nvSpPr>
        <p:spPr>
          <a:xfrm>
            <a:off x="7035533" y="4010367"/>
            <a:ext cx="42064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39"/>
          <p:cNvSpPr txBox="1">
            <a:spLocks noGrp="1"/>
          </p:cNvSpPr>
          <p:nvPr>
            <p:ph type="title" idx="7"/>
          </p:nvPr>
        </p:nvSpPr>
        <p:spPr>
          <a:xfrm>
            <a:off x="1970467" y="4981729"/>
            <a:ext cx="3182000" cy="5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683" name="Google Shape;683;p39"/>
          <p:cNvSpPr txBox="1">
            <a:spLocks noGrp="1"/>
          </p:cNvSpPr>
          <p:nvPr>
            <p:ph type="title" idx="8"/>
          </p:nvPr>
        </p:nvSpPr>
        <p:spPr>
          <a:xfrm>
            <a:off x="7035533" y="1990672"/>
            <a:ext cx="3182000" cy="5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684" name="Google Shape;684;p39"/>
          <p:cNvSpPr txBox="1">
            <a:spLocks noGrp="1"/>
          </p:cNvSpPr>
          <p:nvPr>
            <p:ph type="subTitle" idx="9"/>
          </p:nvPr>
        </p:nvSpPr>
        <p:spPr>
          <a:xfrm>
            <a:off x="950067" y="5505900"/>
            <a:ext cx="42024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5" name="Google Shape;685;p39"/>
          <p:cNvSpPr txBox="1">
            <a:spLocks noGrp="1"/>
          </p:cNvSpPr>
          <p:nvPr>
            <p:ph type="subTitle" idx="13"/>
          </p:nvPr>
        </p:nvSpPr>
        <p:spPr>
          <a:xfrm>
            <a:off x="7035533" y="2514841"/>
            <a:ext cx="42064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6" name="Google Shape;686;p39"/>
          <p:cNvSpPr txBox="1">
            <a:spLocks noGrp="1"/>
          </p:cNvSpPr>
          <p:nvPr>
            <p:ph type="title" idx="14"/>
          </p:nvPr>
        </p:nvSpPr>
        <p:spPr>
          <a:xfrm>
            <a:off x="7035533" y="4981729"/>
            <a:ext cx="3182000" cy="5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687" name="Google Shape;687;p39"/>
          <p:cNvSpPr txBox="1">
            <a:spLocks noGrp="1"/>
          </p:cNvSpPr>
          <p:nvPr>
            <p:ph type="subTitle" idx="15"/>
          </p:nvPr>
        </p:nvSpPr>
        <p:spPr>
          <a:xfrm>
            <a:off x="7035533" y="5505900"/>
            <a:ext cx="42064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88" name="Google Shape;688;p39"/>
          <p:cNvGrpSpPr/>
          <p:nvPr/>
        </p:nvGrpSpPr>
        <p:grpSpPr>
          <a:xfrm>
            <a:off x="9881949" y="72800"/>
            <a:ext cx="2210032" cy="1566873"/>
            <a:chOff x="7305029" y="54592"/>
            <a:chExt cx="1764074" cy="1250697"/>
          </a:xfrm>
        </p:grpSpPr>
        <p:sp>
          <p:nvSpPr>
            <p:cNvPr id="689" name="Google Shape;689;p39"/>
            <p:cNvSpPr/>
            <p:nvPr/>
          </p:nvSpPr>
          <p:spPr>
            <a:xfrm>
              <a:off x="7804627" y="54592"/>
              <a:ext cx="1264476" cy="1250697"/>
            </a:xfrm>
            <a:custGeom>
              <a:avLst/>
              <a:gdLst/>
              <a:ahLst/>
              <a:cxnLst/>
              <a:rect l="l" t="t" r="r" b="b"/>
              <a:pathLst>
                <a:path w="14867" h="14705" extrusionOk="0">
                  <a:moveTo>
                    <a:pt x="13962" y="0"/>
                  </a:moveTo>
                  <a:cubicBezTo>
                    <a:pt x="13750" y="0"/>
                    <a:pt x="13528" y="89"/>
                    <a:pt x="13350" y="267"/>
                  </a:cubicBezTo>
                  <a:lnTo>
                    <a:pt x="271" y="13346"/>
                  </a:lnTo>
                  <a:cubicBezTo>
                    <a:pt x="0" y="13617"/>
                    <a:pt x="0" y="14151"/>
                    <a:pt x="271" y="14507"/>
                  </a:cubicBezTo>
                  <a:cubicBezTo>
                    <a:pt x="449" y="14639"/>
                    <a:pt x="671" y="14705"/>
                    <a:pt x="894" y="14705"/>
                  </a:cubicBezTo>
                  <a:cubicBezTo>
                    <a:pt x="1116" y="14705"/>
                    <a:pt x="1339" y="14639"/>
                    <a:pt x="1517" y="14507"/>
                  </a:cubicBezTo>
                  <a:lnTo>
                    <a:pt x="14510" y="1421"/>
                  </a:lnTo>
                  <a:cubicBezTo>
                    <a:pt x="14866" y="1065"/>
                    <a:pt x="14866" y="531"/>
                    <a:pt x="14510" y="267"/>
                  </a:cubicBezTo>
                  <a:cubicBezTo>
                    <a:pt x="14375" y="89"/>
                    <a:pt x="14174" y="0"/>
                    <a:pt x="139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7978985" y="228695"/>
              <a:ext cx="272593" cy="272593"/>
            </a:xfrm>
            <a:custGeom>
              <a:avLst/>
              <a:gdLst/>
              <a:ahLst/>
              <a:cxnLst/>
              <a:rect l="l" t="t" r="r" b="b"/>
              <a:pathLst>
                <a:path w="3205" h="3205" extrusionOk="0">
                  <a:moveTo>
                    <a:pt x="1603" y="0"/>
                  </a:moveTo>
                  <a:cubicBezTo>
                    <a:pt x="713" y="0"/>
                    <a:pt x="1" y="712"/>
                    <a:pt x="1" y="1602"/>
                  </a:cubicBezTo>
                  <a:cubicBezTo>
                    <a:pt x="1" y="2492"/>
                    <a:pt x="713" y="3204"/>
                    <a:pt x="1603" y="3204"/>
                  </a:cubicBezTo>
                  <a:cubicBezTo>
                    <a:pt x="2493" y="3204"/>
                    <a:pt x="3205" y="2492"/>
                    <a:pt x="3205" y="1602"/>
                  </a:cubicBezTo>
                  <a:cubicBezTo>
                    <a:pt x="3205" y="712"/>
                    <a:pt x="2493" y="0"/>
                    <a:pt x="1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8281772" y="77301"/>
              <a:ext cx="128514" cy="121200"/>
            </a:xfrm>
            <a:custGeom>
              <a:avLst/>
              <a:gdLst/>
              <a:ahLst/>
              <a:cxnLst/>
              <a:rect l="l" t="t" r="r" b="b"/>
              <a:pathLst>
                <a:path w="1511" h="1425" extrusionOk="0">
                  <a:moveTo>
                    <a:pt x="713" y="0"/>
                  </a:moveTo>
                  <a:cubicBezTo>
                    <a:pt x="357" y="0"/>
                    <a:pt x="1" y="264"/>
                    <a:pt x="1" y="712"/>
                  </a:cubicBezTo>
                  <a:cubicBezTo>
                    <a:pt x="1" y="1068"/>
                    <a:pt x="357" y="1424"/>
                    <a:pt x="713" y="1424"/>
                  </a:cubicBezTo>
                  <a:cubicBezTo>
                    <a:pt x="1154" y="1424"/>
                    <a:pt x="1510" y="1068"/>
                    <a:pt x="1510" y="712"/>
                  </a:cubicBezTo>
                  <a:cubicBezTo>
                    <a:pt x="1510" y="264"/>
                    <a:pt x="1154" y="0"/>
                    <a:pt x="7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7706477" y="99670"/>
              <a:ext cx="121200" cy="129110"/>
            </a:xfrm>
            <a:custGeom>
              <a:avLst/>
              <a:gdLst/>
              <a:ahLst/>
              <a:cxnLst/>
              <a:rect l="l" t="t" r="r" b="b"/>
              <a:pathLst>
                <a:path w="1425" h="1518" extrusionOk="0">
                  <a:moveTo>
                    <a:pt x="713" y="1"/>
                  </a:moveTo>
                  <a:cubicBezTo>
                    <a:pt x="264" y="1"/>
                    <a:pt x="1" y="357"/>
                    <a:pt x="1" y="805"/>
                  </a:cubicBezTo>
                  <a:cubicBezTo>
                    <a:pt x="1" y="1161"/>
                    <a:pt x="264" y="1517"/>
                    <a:pt x="713" y="1517"/>
                  </a:cubicBezTo>
                  <a:cubicBezTo>
                    <a:pt x="1069" y="1517"/>
                    <a:pt x="1425" y="1161"/>
                    <a:pt x="1425" y="805"/>
                  </a:cubicBezTo>
                  <a:cubicBezTo>
                    <a:pt x="1425" y="357"/>
                    <a:pt x="1069" y="1"/>
                    <a:pt x="7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7501840" y="304391"/>
              <a:ext cx="129025" cy="121200"/>
            </a:xfrm>
            <a:custGeom>
              <a:avLst/>
              <a:gdLst/>
              <a:ahLst/>
              <a:cxnLst/>
              <a:rect l="l" t="t" r="r" b="b"/>
              <a:pathLst>
                <a:path w="1517" h="1425" extrusionOk="0">
                  <a:moveTo>
                    <a:pt x="712" y="0"/>
                  </a:moveTo>
                  <a:cubicBezTo>
                    <a:pt x="356" y="0"/>
                    <a:pt x="0" y="264"/>
                    <a:pt x="0" y="712"/>
                  </a:cubicBezTo>
                  <a:cubicBezTo>
                    <a:pt x="0" y="1154"/>
                    <a:pt x="356" y="1424"/>
                    <a:pt x="712" y="1424"/>
                  </a:cubicBezTo>
                  <a:cubicBezTo>
                    <a:pt x="1161" y="1424"/>
                    <a:pt x="1517" y="1154"/>
                    <a:pt x="1517" y="712"/>
                  </a:cubicBezTo>
                  <a:cubicBezTo>
                    <a:pt x="1517" y="264"/>
                    <a:pt x="1161" y="0"/>
                    <a:pt x="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7305029" y="501203"/>
              <a:ext cx="121200" cy="128429"/>
            </a:xfrm>
            <a:custGeom>
              <a:avLst/>
              <a:gdLst/>
              <a:ahLst/>
              <a:cxnLst/>
              <a:rect l="l" t="t" r="r" b="b"/>
              <a:pathLst>
                <a:path w="1425" h="1510" extrusionOk="0">
                  <a:moveTo>
                    <a:pt x="712" y="0"/>
                  </a:moveTo>
                  <a:cubicBezTo>
                    <a:pt x="356" y="0"/>
                    <a:pt x="0" y="356"/>
                    <a:pt x="0" y="712"/>
                  </a:cubicBezTo>
                  <a:cubicBezTo>
                    <a:pt x="0" y="1154"/>
                    <a:pt x="356" y="1510"/>
                    <a:pt x="712" y="1510"/>
                  </a:cubicBezTo>
                  <a:cubicBezTo>
                    <a:pt x="1161" y="1510"/>
                    <a:pt x="1424" y="1154"/>
                    <a:pt x="1424" y="712"/>
                  </a:cubicBezTo>
                  <a:cubicBezTo>
                    <a:pt x="1424" y="356"/>
                    <a:pt x="1161" y="0"/>
                    <a:pt x="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95" name="Google Shape;695;p39"/>
          <p:cNvSpPr/>
          <p:nvPr/>
        </p:nvSpPr>
        <p:spPr>
          <a:xfrm>
            <a:off x="233746" y="5564861"/>
            <a:ext cx="1216603" cy="1214336"/>
          </a:xfrm>
          <a:custGeom>
            <a:avLst/>
            <a:gdLst/>
            <a:ahLst/>
            <a:cxnLst/>
            <a:rect l="l" t="t" r="r" b="b"/>
            <a:pathLst>
              <a:path w="12019" h="11997" extrusionOk="0">
                <a:moveTo>
                  <a:pt x="9658" y="1"/>
                </a:moveTo>
                <a:cubicBezTo>
                  <a:pt x="9614" y="1"/>
                  <a:pt x="9569" y="24"/>
                  <a:pt x="9526" y="70"/>
                </a:cubicBezTo>
                <a:lnTo>
                  <a:pt x="534" y="9056"/>
                </a:lnTo>
                <a:cubicBezTo>
                  <a:pt x="178" y="9412"/>
                  <a:pt x="0" y="9860"/>
                  <a:pt x="0" y="10302"/>
                </a:cubicBezTo>
                <a:cubicBezTo>
                  <a:pt x="0" y="10750"/>
                  <a:pt x="178" y="11106"/>
                  <a:pt x="534" y="11462"/>
                </a:cubicBezTo>
                <a:cubicBezTo>
                  <a:pt x="890" y="11818"/>
                  <a:pt x="1339" y="11996"/>
                  <a:pt x="1695" y="11996"/>
                </a:cubicBezTo>
                <a:cubicBezTo>
                  <a:pt x="2136" y="11996"/>
                  <a:pt x="2585" y="11818"/>
                  <a:pt x="2940" y="11462"/>
                </a:cubicBezTo>
                <a:lnTo>
                  <a:pt x="11926" y="2470"/>
                </a:lnTo>
                <a:cubicBezTo>
                  <a:pt x="12018" y="2384"/>
                  <a:pt x="12018" y="2292"/>
                  <a:pt x="11926" y="2206"/>
                </a:cubicBezTo>
                <a:cubicBezTo>
                  <a:pt x="11883" y="2160"/>
                  <a:pt x="11838" y="2137"/>
                  <a:pt x="11794" y="2137"/>
                </a:cubicBezTo>
                <a:cubicBezTo>
                  <a:pt x="11749" y="2137"/>
                  <a:pt x="11705" y="2160"/>
                  <a:pt x="11662" y="2206"/>
                </a:cubicBezTo>
                <a:lnTo>
                  <a:pt x="2670" y="11192"/>
                </a:lnTo>
                <a:cubicBezTo>
                  <a:pt x="2403" y="11458"/>
                  <a:pt x="2070" y="11592"/>
                  <a:pt x="1737" y="11592"/>
                </a:cubicBezTo>
                <a:cubicBezTo>
                  <a:pt x="1404" y="11592"/>
                  <a:pt x="1072" y="11458"/>
                  <a:pt x="805" y="11192"/>
                </a:cubicBezTo>
                <a:cubicBezTo>
                  <a:pt x="534" y="10928"/>
                  <a:pt x="356" y="10658"/>
                  <a:pt x="356" y="10302"/>
                </a:cubicBezTo>
                <a:cubicBezTo>
                  <a:pt x="356" y="9946"/>
                  <a:pt x="534" y="9590"/>
                  <a:pt x="805" y="9326"/>
                </a:cubicBezTo>
                <a:lnTo>
                  <a:pt x="9790" y="334"/>
                </a:lnTo>
                <a:cubicBezTo>
                  <a:pt x="9882" y="248"/>
                  <a:pt x="9882" y="156"/>
                  <a:pt x="9790" y="70"/>
                </a:cubicBezTo>
                <a:cubicBezTo>
                  <a:pt x="9747" y="24"/>
                  <a:pt x="9703" y="1"/>
                  <a:pt x="96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6" name="Google Shape;696;p39"/>
          <p:cNvSpPr/>
          <p:nvPr/>
        </p:nvSpPr>
        <p:spPr>
          <a:xfrm>
            <a:off x="418839" y="6443301"/>
            <a:ext cx="161600" cy="154228"/>
          </a:xfrm>
          <a:custGeom>
            <a:avLst/>
            <a:gdLst/>
            <a:ahLst/>
            <a:cxnLst/>
            <a:rect l="l" t="t" r="r" b="b"/>
            <a:pathLst>
              <a:path w="1425" h="1360" extrusionOk="0">
                <a:moveTo>
                  <a:pt x="628" y="377"/>
                </a:moveTo>
                <a:cubicBezTo>
                  <a:pt x="713" y="377"/>
                  <a:pt x="806" y="377"/>
                  <a:pt x="891" y="469"/>
                </a:cubicBezTo>
                <a:cubicBezTo>
                  <a:pt x="984" y="555"/>
                  <a:pt x="984" y="825"/>
                  <a:pt x="891" y="911"/>
                </a:cubicBezTo>
                <a:cubicBezTo>
                  <a:pt x="848" y="1000"/>
                  <a:pt x="759" y="1044"/>
                  <a:pt x="670" y="1044"/>
                </a:cubicBezTo>
                <a:cubicBezTo>
                  <a:pt x="581" y="1044"/>
                  <a:pt x="492" y="1000"/>
                  <a:pt x="450" y="911"/>
                </a:cubicBezTo>
                <a:cubicBezTo>
                  <a:pt x="357" y="825"/>
                  <a:pt x="357" y="825"/>
                  <a:pt x="357" y="733"/>
                </a:cubicBezTo>
                <a:cubicBezTo>
                  <a:pt x="357" y="647"/>
                  <a:pt x="357" y="555"/>
                  <a:pt x="450" y="469"/>
                </a:cubicBezTo>
                <a:cubicBezTo>
                  <a:pt x="535" y="377"/>
                  <a:pt x="628" y="377"/>
                  <a:pt x="628" y="377"/>
                </a:cubicBezTo>
                <a:close/>
                <a:moveTo>
                  <a:pt x="670" y="1"/>
                </a:moveTo>
                <a:cubicBezTo>
                  <a:pt x="492" y="1"/>
                  <a:pt x="314" y="67"/>
                  <a:pt x="179" y="199"/>
                </a:cubicBezTo>
                <a:cubicBezTo>
                  <a:pt x="94" y="377"/>
                  <a:pt x="1" y="555"/>
                  <a:pt x="1" y="733"/>
                </a:cubicBezTo>
                <a:cubicBezTo>
                  <a:pt x="1" y="911"/>
                  <a:pt x="94" y="1089"/>
                  <a:pt x="179" y="1181"/>
                </a:cubicBezTo>
                <a:cubicBezTo>
                  <a:pt x="357" y="1267"/>
                  <a:pt x="450" y="1359"/>
                  <a:pt x="628" y="1359"/>
                </a:cubicBezTo>
                <a:cubicBezTo>
                  <a:pt x="806" y="1359"/>
                  <a:pt x="984" y="1267"/>
                  <a:pt x="1162" y="1181"/>
                </a:cubicBezTo>
                <a:cubicBezTo>
                  <a:pt x="1425" y="911"/>
                  <a:pt x="1425" y="469"/>
                  <a:pt x="1162" y="199"/>
                </a:cubicBezTo>
                <a:cubicBezTo>
                  <a:pt x="1026" y="67"/>
                  <a:pt x="848" y="1"/>
                  <a:pt x="6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7" name="Google Shape;697;p39"/>
          <p:cNvSpPr/>
          <p:nvPr/>
        </p:nvSpPr>
        <p:spPr>
          <a:xfrm>
            <a:off x="580325" y="6271608"/>
            <a:ext cx="172147" cy="153888"/>
          </a:xfrm>
          <a:custGeom>
            <a:avLst/>
            <a:gdLst/>
            <a:ahLst/>
            <a:cxnLst/>
            <a:rect l="l" t="t" r="r" b="b"/>
            <a:pathLst>
              <a:path w="1518" h="1357" extrusionOk="0">
                <a:moveTo>
                  <a:pt x="805" y="381"/>
                </a:moveTo>
                <a:cubicBezTo>
                  <a:pt x="891" y="381"/>
                  <a:pt x="891" y="381"/>
                  <a:pt x="983" y="467"/>
                </a:cubicBezTo>
                <a:cubicBezTo>
                  <a:pt x="1161" y="559"/>
                  <a:pt x="1161" y="823"/>
                  <a:pt x="983" y="915"/>
                </a:cubicBezTo>
                <a:cubicBezTo>
                  <a:pt x="937" y="958"/>
                  <a:pt x="848" y="979"/>
                  <a:pt x="759" y="979"/>
                </a:cubicBezTo>
                <a:cubicBezTo>
                  <a:pt x="670" y="979"/>
                  <a:pt x="581" y="958"/>
                  <a:pt x="535" y="915"/>
                </a:cubicBezTo>
                <a:cubicBezTo>
                  <a:pt x="449" y="823"/>
                  <a:pt x="449" y="559"/>
                  <a:pt x="535" y="467"/>
                </a:cubicBezTo>
                <a:cubicBezTo>
                  <a:pt x="627" y="381"/>
                  <a:pt x="713" y="381"/>
                  <a:pt x="805" y="381"/>
                </a:cubicBezTo>
                <a:close/>
                <a:moveTo>
                  <a:pt x="759" y="0"/>
                </a:moveTo>
                <a:cubicBezTo>
                  <a:pt x="581" y="0"/>
                  <a:pt x="403" y="68"/>
                  <a:pt x="271" y="203"/>
                </a:cubicBezTo>
                <a:cubicBezTo>
                  <a:pt x="1" y="467"/>
                  <a:pt x="1" y="915"/>
                  <a:pt x="271" y="1179"/>
                </a:cubicBezTo>
                <a:cubicBezTo>
                  <a:pt x="449" y="1271"/>
                  <a:pt x="627" y="1357"/>
                  <a:pt x="805" y="1357"/>
                </a:cubicBezTo>
                <a:cubicBezTo>
                  <a:pt x="983" y="1357"/>
                  <a:pt x="1069" y="1271"/>
                  <a:pt x="1247" y="1179"/>
                </a:cubicBezTo>
                <a:cubicBezTo>
                  <a:pt x="1517" y="915"/>
                  <a:pt x="1517" y="467"/>
                  <a:pt x="1247" y="203"/>
                </a:cubicBezTo>
                <a:cubicBezTo>
                  <a:pt x="1115" y="68"/>
                  <a:pt x="937" y="0"/>
                  <a:pt x="7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8" name="Google Shape;698;p39"/>
          <p:cNvSpPr/>
          <p:nvPr/>
        </p:nvSpPr>
        <p:spPr>
          <a:xfrm>
            <a:off x="549357" y="5562534"/>
            <a:ext cx="152847" cy="153652"/>
          </a:xfrm>
          <a:custGeom>
            <a:avLst/>
            <a:gdLst/>
            <a:ahLst/>
            <a:cxnLst/>
            <a:rect l="l" t="t" r="r" b="b"/>
            <a:pathLst>
              <a:path w="1510" h="1518" extrusionOk="0">
                <a:moveTo>
                  <a:pt x="798" y="1"/>
                </a:moveTo>
                <a:cubicBezTo>
                  <a:pt x="356" y="1"/>
                  <a:pt x="0" y="357"/>
                  <a:pt x="0" y="713"/>
                </a:cubicBezTo>
                <a:cubicBezTo>
                  <a:pt x="0" y="1161"/>
                  <a:pt x="356" y="1517"/>
                  <a:pt x="798" y="1517"/>
                </a:cubicBezTo>
                <a:cubicBezTo>
                  <a:pt x="1154" y="1517"/>
                  <a:pt x="1510" y="1161"/>
                  <a:pt x="1510" y="713"/>
                </a:cubicBezTo>
                <a:cubicBezTo>
                  <a:pt x="1510" y="357"/>
                  <a:pt x="1154" y="1"/>
                  <a:pt x="7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9" name="Google Shape;699;p39"/>
          <p:cNvSpPr/>
          <p:nvPr/>
        </p:nvSpPr>
        <p:spPr>
          <a:xfrm>
            <a:off x="315129" y="5806171"/>
            <a:ext cx="144243" cy="144239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3" y="0"/>
                </a:moveTo>
                <a:cubicBezTo>
                  <a:pt x="357" y="0"/>
                  <a:pt x="1" y="264"/>
                  <a:pt x="1" y="712"/>
                </a:cubicBezTo>
                <a:cubicBezTo>
                  <a:pt x="1" y="1068"/>
                  <a:pt x="357" y="1424"/>
                  <a:pt x="713" y="1424"/>
                </a:cubicBezTo>
                <a:cubicBezTo>
                  <a:pt x="1154" y="1424"/>
                  <a:pt x="1425" y="1068"/>
                  <a:pt x="1425" y="712"/>
                </a:cubicBezTo>
                <a:cubicBezTo>
                  <a:pt x="1425" y="264"/>
                  <a:pt x="1154" y="0"/>
                  <a:pt x="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0" name="Google Shape;700;p39"/>
          <p:cNvSpPr/>
          <p:nvPr/>
        </p:nvSpPr>
        <p:spPr>
          <a:xfrm>
            <a:off x="80901" y="6040394"/>
            <a:ext cx="144243" cy="144239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3" y="0"/>
                </a:moveTo>
                <a:cubicBezTo>
                  <a:pt x="264" y="0"/>
                  <a:pt x="1" y="356"/>
                  <a:pt x="1" y="712"/>
                </a:cubicBezTo>
                <a:cubicBezTo>
                  <a:pt x="1" y="1154"/>
                  <a:pt x="264" y="1424"/>
                  <a:pt x="713" y="1424"/>
                </a:cubicBezTo>
                <a:cubicBezTo>
                  <a:pt x="1069" y="1424"/>
                  <a:pt x="1425" y="1154"/>
                  <a:pt x="1425" y="712"/>
                </a:cubicBezTo>
                <a:cubicBezTo>
                  <a:pt x="1425" y="356"/>
                  <a:pt x="1069" y="0"/>
                  <a:pt x="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1" name="Google Shape;701;p39"/>
          <p:cNvSpPr/>
          <p:nvPr/>
        </p:nvSpPr>
        <p:spPr>
          <a:xfrm>
            <a:off x="754596" y="6096967"/>
            <a:ext cx="161600" cy="154228"/>
          </a:xfrm>
          <a:custGeom>
            <a:avLst/>
            <a:gdLst/>
            <a:ahLst/>
            <a:cxnLst/>
            <a:rect l="l" t="t" r="r" b="b"/>
            <a:pathLst>
              <a:path w="1425" h="1360" extrusionOk="0">
                <a:moveTo>
                  <a:pt x="628" y="377"/>
                </a:moveTo>
                <a:cubicBezTo>
                  <a:pt x="713" y="377"/>
                  <a:pt x="806" y="377"/>
                  <a:pt x="891" y="469"/>
                </a:cubicBezTo>
                <a:cubicBezTo>
                  <a:pt x="984" y="555"/>
                  <a:pt x="984" y="825"/>
                  <a:pt x="891" y="911"/>
                </a:cubicBezTo>
                <a:cubicBezTo>
                  <a:pt x="848" y="1000"/>
                  <a:pt x="759" y="1044"/>
                  <a:pt x="670" y="1044"/>
                </a:cubicBezTo>
                <a:cubicBezTo>
                  <a:pt x="581" y="1044"/>
                  <a:pt x="492" y="1000"/>
                  <a:pt x="450" y="911"/>
                </a:cubicBezTo>
                <a:cubicBezTo>
                  <a:pt x="357" y="825"/>
                  <a:pt x="357" y="825"/>
                  <a:pt x="357" y="733"/>
                </a:cubicBezTo>
                <a:cubicBezTo>
                  <a:pt x="357" y="647"/>
                  <a:pt x="357" y="555"/>
                  <a:pt x="450" y="469"/>
                </a:cubicBezTo>
                <a:cubicBezTo>
                  <a:pt x="535" y="377"/>
                  <a:pt x="628" y="377"/>
                  <a:pt x="628" y="377"/>
                </a:cubicBezTo>
                <a:close/>
                <a:moveTo>
                  <a:pt x="670" y="1"/>
                </a:moveTo>
                <a:cubicBezTo>
                  <a:pt x="492" y="1"/>
                  <a:pt x="314" y="67"/>
                  <a:pt x="179" y="199"/>
                </a:cubicBezTo>
                <a:cubicBezTo>
                  <a:pt x="94" y="377"/>
                  <a:pt x="1" y="555"/>
                  <a:pt x="1" y="733"/>
                </a:cubicBezTo>
                <a:cubicBezTo>
                  <a:pt x="1" y="911"/>
                  <a:pt x="94" y="1089"/>
                  <a:pt x="179" y="1181"/>
                </a:cubicBezTo>
                <a:cubicBezTo>
                  <a:pt x="357" y="1267"/>
                  <a:pt x="450" y="1359"/>
                  <a:pt x="628" y="1359"/>
                </a:cubicBezTo>
                <a:cubicBezTo>
                  <a:pt x="806" y="1359"/>
                  <a:pt x="984" y="1267"/>
                  <a:pt x="1162" y="1181"/>
                </a:cubicBezTo>
                <a:cubicBezTo>
                  <a:pt x="1425" y="911"/>
                  <a:pt x="1425" y="469"/>
                  <a:pt x="1162" y="199"/>
                </a:cubicBezTo>
                <a:cubicBezTo>
                  <a:pt x="1026" y="67"/>
                  <a:pt x="848" y="1"/>
                  <a:pt x="6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2" name="Google Shape;702;p39"/>
          <p:cNvSpPr/>
          <p:nvPr/>
        </p:nvSpPr>
        <p:spPr>
          <a:xfrm>
            <a:off x="916083" y="5925275"/>
            <a:ext cx="172147" cy="153888"/>
          </a:xfrm>
          <a:custGeom>
            <a:avLst/>
            <a:gdLst/>
            <a:ahLst/>
            <a:cxnLst/>
            <a:rect l="l" t="t" r="r" b="b"/>
            <a:pathLst>
              <a:path w="1518" h="1357" extrusionOk="0">
                <a:moveTo>
                  <a:pt x="805" y="381"/>
                </a:moveTo>
                <a:cubicBezTo>
                  <a:pt x="891" y="381"/>
                  <a:pt x="891" y="381"/>
                  <a:pt x="983" y="467"/>
                </a:cubicBezTo>
                <a:cubicBezTo>
                  <a:pt x="1161" y="559"/>
                  <a:pt x="1161" y="823"/>
                  <a:pt x="983" y="915"/>
                </a:cubicBezTo>
                <a:cubicBezTo>
                  <a:pt x="937" y="958"/>
                  <a:pt x="848" y="979"/>
                  <a:pt x="759" y="979"/>
                </a:cubicBezTo>
                <a:cubicBezTo>
                  <a:pt x="670" y="979"/>
                  <a:pt x="581" y="958"/>
                  <a:pt x="535" y="915"/>
                </a:cubicBezTo>
                <a:cubicBezTo>
                  <a:pt x="449" y="823"/>
                  <a:pt x="449" y="559"/>
                  <a:pt x="535" y="467"/>
                </a:cubicBezTo>
                <a:cubicBezTo>
                  <a:pt x="627" y="381"/>
                  <a:pt x="713" y="381"/>
                  <a:pt x="805" y="381"/>
                </a:cubicBezTo>
                <a:close/>
                <a:moveTo>
                  <a:pt x="759" y="0"/>
                </a:moveTo>
                <a:cubicBezTo>
                  <a:pt x="581" y="0"/>
                  <a:pt x="403" y="68"/>
                  <a:pt x="271" y="203"/>
                </a:cubicBezTo>
                <a:cubicBezTo>
                  <a:pt x="1" y="467"/>
                  <a:pt x="1" y="915"/>
                  <a:pt x="271" y="1179"/>
                </a:cubicBezTo>
                <a:cubicBezTo>
                  <a:pt x="449" y="1271"/>
                  <a:pt x="627" y="1357"/>
                  <a:pt x="805" y="1357"/>
                </a:cubicBezTo>
                <a:cubicBezTo>
                  <a:pt x="983" y="1357"/>
                  <a:pt x="1069" y="1271"/>
                  <a:pt x="1247" y="1179"/>
                </a:cubicBezTo>
                <a:cubicBezTo>
                  <a:pt x="1517" y="915"/>
                  <a:pt x="1517" y="467"/>
                  <a:pt x="1247" y="203"/>
                </a:cubicBezTo>
                <a:cubicBezTo>
                  <a:pt x="1115" y="68"/>
                  <a:pt x="937" y="0"/>
                  <a:pt x="7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749755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0"/>
          <p:cNvSpPr txBox="1">
            <a:spLocks noGrp="1"/>
          </p:cNvSpPr>
          <p:nvPr>
            <p:ph type="title"/>
          </p:nvPr>
        </p:nvSpPr>
        <p:spPr>
          <a:xfrm>
            <a:off x="1020167" y="2447331"/>
            <a:ext cx="3182000" cy="5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705" name="Google Shape;705;p40"/>
          <p:cNvSpPr txBox="1">
            <a:spLocks noGrp="1"/>
          </p:cNvSpPr>
          <p:nvPr>
            <p:ph type="title" idx="2"/>
          </p:nvPr>
        </p:nvSpPr>
        <p:spPr>
          <a:xfrm>
            <a:off x="4505000" y="2447331"/>
            <a:ext cx="3182000" cy="5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706" name="Google Shape;706;p40"/>
          <p:cNvSpPr txBox="1">
            <a:spLocks noGrp="1"/>
          </p:cNvSpPr>
          <p:nvPr>
            <p:ph type="subTitle" idx="1"/>
          </p:nvPr>
        </p:nvSpPr>
        <p:spPr>
          <a:xfrm>
            <a:off x="1020167" y="2971500"/>
            <a:ext cx="3182000" cy="11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7" name="Google Shape;707;p40"/>
          <p:cNvSpPr txBox="1">
            <a:spLocks noGrp="1"/>
          </p:cNvSpPr>
          <p:nvPr>
            <p:ph type="subTitle" idx="3"/>
          </p:nvPr>
        </p:nvSpPr>
        <p:spPr>
          <a:xfrm>
            <a:off x="4505000" y="2971500"/>
            <a:ext cx="3182000" cy="11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40"/>
          <p:cNvSpPr txBox="1">
            <a:spLocks noGrp="1"/>
          </p:cNvSpPr>
          <p:nvPr>
            <p:ph type="title" idx="4"/>
          </p:nvPr>
        </p:nvSpPr>
        <p:spPr>
          <a:xfrm>
            <a:off x="1919200" y="507067"/>
            <a:ext cx="83536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709" name="Google Shape;709;p40"/>
          <p:cNvSpPr txBox="1">
            <a:spLocks noGrp="1"/>
          </p:cNvSpPr>
          <p:nvPr>
            <p:ph type="title" idx="5"/>
          </p:nvPr>
        </p:nvSpPr>
        <p:spPr>
          <a:xfrm>
            <a:off x="7989833" y="2447331"/>
            <a:ext cx="3182000" cy="5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710" name="Google Shape;710;p40"/>
          <p:cNvSpPr txBox="1">
            <a:spLocks noGrp="1"/>
          </p:cNvSpPr>
          <p:nvPr>
            <p:ph type="subTitle" idx="6"/>
          </p:nvPr>
        </p:nvSpPr>
        <p:spPr>
          <a:xfrm>
            <a:off x="7989833" y="2971500"/>
            <a:ext cx="3182000" cy="11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40"/>
          <p:cNvSpPr txBox="1">
            <a:spLocks noGrp="1"/>
          </p:cNvSpPr>
          <p:nvPr>
            <p:ph type="title" idx="7"/>
          </p:nvPr>
        </p:nvSpPr>
        <p:spPr>
          <a:xfrm>
            <a:off x="1020167" y="4461763"/>
            <a:ext cx="3182000" cy="5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712" name="Google Shape;712;p40"/>
          <p:cNvSpPr txBox="1">
            <a:spLocks noGrp="1"/>
          </p:cNvSpPr>
          <p:nvPr>
            <p:ph type="title" idx="8"/>
          </p:nvPr>
        </p:nvSpPr>
        <p:spPr>
          <a:xfrm>
            <a:off x="4505000" y="4461763"/>
            <a:ext cx="3182000" cy="5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713" name="Google Shape;713;p40"/>
          <p:cNvSpPr txBox="1">
            <a:spLocks noGrp="1"/>
          </p:cNvSpPr>
          <p:nvPr>
            <p:ph type="subTitle" idx="9"/>
          </p:nvPr>
        </p:nvSpPr>
        <p:spPr>
          <a:xfrm>
            <a:off x="1020167" y="4985933"/>
            <a:ext cx="3182000" cy="11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40"/>
          <p:cNvSpPr txBox="1">
            <a:spLocks noGrp="1"/>
          </p:cNvSpPr>
          <p:nvPr>
            <p:ph type="subTitle" idx="13"/>
          </p:nvPr>
        </p:nvSpPr>
        <p:spPr>
          <a:xfrm>
            <a:off x="4505000" y="4985933"/>
            <a:ext cx="3182000" cy="11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5" name="Google Shape;715;p40"/>
          <p:cNvSpPr txBox="1">
            <a:spLocks noGrp="1"/>
          </p:cNvSpPr>
          <p:nvPr>
            <p:ph type="title" idx="14"/>
          </p:nvPr>
        </p:nvSpPr>
        <p:spPr>
          <a:xfrm>
            <a:off x="7989833" y="4461763"/>
            <a:ext cx="3182000" cy="5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716" name="Google Shape;716;p40"/>
          <p:cNvSpPr txBox="1">
            <a:spLocks noGrp="1"/>
          </p:cNvSpPr>
          <p:nvPr>
            <p:ph type="subTitle" idx="15"/>
          </p:nvPr>
        </p:nvSpPr>
        <p:spPr>
          <a:xfrm>
            <a:off x="7989833" y="4985933"/>
            <a:ext cx="3182000" cy="11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17" name="Google Shape;717;p40"/>
          <p:cNvGrpSpPr/>
          <p:nvPr/>
        </p:nvGrpSpPr>
        <p:grpSpPr>
          <a:xfrm>
            <a:off x="10363930" y="188625"/>
            <a:ext cx="1583460" cy="1760553"/>
            <a:chOff x="7772947" y="141468"/>
            <a:chExt cx="1187595" cy="1320415"/>
          </a:xfrm>
        </p:grpSpPr>
        <p:sp>
          <p:nvSpPr>
            <p:cNvPr id="718" name="Google Shape;718;p40"/>
            <p:cNvSpPr/>
            <p:nvPr/>
          </p:nvSpPr>
          <p:spPr>
            <a:xfrm>
              <a:off x="7772947" y="156216"/>
              <a:ext cx="479662" cy="457291"/>
            </a:xfrm>
            <a:custGeom>
              <a:avLst/>
              <a:gdLst/>
              <a:ahLst/>
              <a:cxnLst/>
              <a:rect l="l" t="t" r="r" b="b"/>
              <a:pathLst>
                <a:path w="5789" h="5519" extrusionOk="0">
                  <a:moveTo>
                    <a:pt x="3560" y="1"/>
                  </a:moveTo>
                  <a:cubicBezTo>
                    <a:pt x="3026" y="1"/>
                    <a:pt x="2492" y="179"/>
                    <a:pt x="2136" y="535"/>
                  </a:cubicBezTo>
                  <a:lnTo>
                    <a:pt x="93" y="2671"/>
                  </a:lnTo>
                  <a:cubicBezTo>
                    <a:pt x="0" y="2671"/>
                    <a:pt x="0" y="2849"/>
                    <a:pt x="93" y="2849"/>
                  </a:cubicBezTo>
                  <a:cubicBezTo>
                    <a:pt x="93" y="2895"/>
                    <a:pt x="137" y="2918"/>
                    <a:pt x="182" y="2918"/>
                  </a:cubicBezTo>
                  <a:cubicBezTo>
                    <a:pt x="226" y="2918"/>
                    <a:pt x="271" y="2895"/>
                    <a:pt x="271" y="2849"/>
                  </a:cubicBezTo>
                  <a:lnTo>
                    <a:pt x="2407" y="806"/>
                  </a:lnTo>
                  <a:cubicBezTo>
                    <a:pt x="2670" y="535"/>
                    <a:pt x="3119" y="357"/>
                    <a:pt x="3560" y="357"/>
                  </a:cubicBezTo>
                  <a:cubicBezTo>
                    <a:pt x="4009" y="357"/>
                    <a:pt x="4450" y="535"/>
                    <a:pt x="4721" y="806"/>
                  </a:cubicBezTo>
                  <a:cubicBezTo>
                    <a:pt x="5340" y="1425"/>
                    <a:pt x="5340" y="2493"/>
                    <a:pt x="4721" y="3119"/>
                  </a:cubicBezTo>
                  <a:lnTo>
                    <a:pt x="2670" y="5255"/>
                  </a:lnTo>
                  <a:cubicBezTo>
                    <a:pt x="2585" y="5255"/>
                    <a:pt x="2585" y="5433"/>
                    <a:pt x="2670" y="5433"/>
                  </a:cubicBezTo>
                  <a:cubicBezTo>
                    <a:pt x="2670" y="5519"/>
                    <a:pt x="2763" y="5519"/>
                    <a:pt x="2763" y="5519"/>
                  </a:cubicBezTo>
                  <a:cubicBezTo>
                    <a:pt x="2848" y="5519"/>
                    <a:pt x="2848" y="5519"/>
                    <a:pt x="2941" y="5433"/>
                  </a:cubicBezTo>
                  <a:lnTo>
                    <a:pt x="4984" y="3383"/>
                  </a:lnTo>
                  <a:cubicBezTo>
                    <a:pt x="5789" y="2585"/>
                    <a:pt x="5789" y="1340"/>
                    <a:pt x="4984" y="535"/>
                  </a:cubicBezTo>
                  <a:cubicBezTo>
                    <a:pt x="4628" y="179"/>
                    <a:pt x="4094" y="1"/>
                    <a:pt x="3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8621240" y="952641"/>
              <a:ext cx="125115" cy="125778"/>
            </a:xfrm>
            <a:custGeom>
              <a:avLst/>
              <a:gdLst/>
              <a:ahLst/>
              <a:cxnLst/>
              <a:rect l="l" t="t" r="r" b="b"/>
              <a:pathLst>
                <a:path w="1510" h="1518" extrusionOk="0">
                  <a:moveTo>
                    <a:pt x="798" y="1"/>
                  </a:moveTo>
                  <a:cubicBezTo>
                    <a:pt x="357" y="1"/>
                    <a:pt x="1" y="357"/>
                    <a:pt x="1" y="805"/>
                  </a:cubicBezTo>
                  <a:cubicBezTo>
                    <a:pt x="1" y="1161"/>
                    <a:pt x="357" y="1517"/>
                    <a:pt x="798" y="1517"/>
                  </a:cubicBezTo>
                  <a:cubicBezTo>
                    <a:pt x="1154" y="1517"/>
                    <a:pt x="1510" y="1161"/>
                    <a:pt x="1510" y="805"/>
                  </a:cubicBezTo>
                  <a:cubicBezTo>
                    <a:pt x="1510" y="357"/>
                    <a:pt x="1154" y="1"/>
                    <a:pt x="7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8429509" y="1152079"/>
              <a:ext cx="118072" cy="118072"/>
            </a:xfrm>
            <a:custGeom>
              <a:avLst/>
              <a:gdLst/>
              <a:ahLst/>
              <a:cxnLst/>
              <a:rect l="l" t="t" r="r" b="b"/>
              <a:pathLst>
                <a:path w="1425" h="1425" extrusionOk="0">
                  <a:moveTo>
                    <a:pt x="713" y="0"/>
                  </a:moveTo>
                  <a:cubicBezTo>
                    <a:pt x="357" y="0"/>
                    <a:pt x="1" y="264"/>
                    <a:pt x="1" y="712"/>
                  </a:cubicBezTo>
                  <a:cubicBezTo>
                    <a:pt x="1" y="1068"/>
                    <a:pt x="357" y="1424"/>
                    <a:pt x="713" y="1424"/>
                  </a:cubicBezTo>
                  <a:cubicBezTo>
                    <a:pt x="1154" y="1424"/>
                    <a:pt x="1425" y="1068"/>
                    <a:pt x="1425" y="712"/>
                  </a:cubicBezTo>
                  <a:cubicBezTo>
                    <a:pt x="1425" y="264"/>
                    <a:pt x="1154" y="0"/>
                    <a:pt x="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8237777" y="1343811"/>
              <a:ext cx="118072" cy="118072"/>
            </a:xfrm>
            <a:custGeom>
              <a:avLst/>
              <a:gdLst/>
              <a:ahLst/>
              <a:cxnLst/>
              <a:rect l="l" t="t" r="r" b="b"/>
              <a:pathLst>
                <a:path w="1425" h="1425" extrusionOk="0">
                  <a:moveTo>
                    <a:pt x="713" y="0"/>
                  </a:moveTo>
                  <a:cubicBezTo>
                    <a:pt x="264" y="0"/>
                    <a:pt x="1" y="356"/>
                    <a:pt x="1" y="712"/>
                  </a:cubicBezTo>
                  <a:cubicBezTo>
                    <a:pt x="1" y="1154"/>
                    <a:pt x="264" y="1424"/>
                    <a:pt x="713" y="1424"/>
                  </a:cubicBezTo>
                  <a:cubicBezTo>
                    <a:pt x="1069" y="1424"/>
                    <a:pt x="1425" y="1154"/>
                    <a:pt x="1425" y="712"/>
                  </a:cubicBezTo>
                  <a:cubicBezTo>
                    <a:pt x="1425" y="356"/>
                    <a:pt x="1069" y="0"/>
                    <a:pt x="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8230154" y="141468"/>
              <a:ext cx="730389" cy="722766"/>
            </a:xfrm>
            <a:custGeom>
              <a:avLst/>
              <a:gdLst/>
              <a:ahLst/>
              <a:cxnLst/>
              <a:rect l="l" t="t" r="r" b="b"/>
              <a:pathLst>
                <a:path w="8815" h="8723" extrusionOk="0">
                  <a:moveTo>
                    <a:pt x="8544" y="1"/>
                  </a:moveTo>
                  <a:lnTo>
                    <a:pt x="0" y="8545"/>
                  </a:lnTo>
                  <a:lnTo>
                    <a:pt x="271" y="8723"/>
                  </a:lnTo>
                  <a:lnTo>
                    <a:pt x="8814" y="179"/>
                  </a:lnTo>
                  <a:lnTo>
                    <a:pt x="85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8554623" y="222917"/>
              <a:ext cx="317427" cy="316847"/>
            </a:xfrm>
            <a:custGeom>
              <a:avLst/>
              <a:gdLst/>
              <a:ahLst/>
              <a:cxnLst/>
              <a:rect l="l" t="t" r="r" b="b"/>
              <a:pathLst>
                <a:path w="3831" h="3824" extrusionOk="0">
                  <a:moveTo>
                    <a:pt x="1873" y="357"/>
                  </a:moveTo>
                  <a:cubicBezTo>
                    <a:pt x="2762" y="357"/>
                    <a:pt x="3474" y="1068"/>
                    <a:pt x="3474" y="1958"/>
                  </a:cubicBezTo>
                  <a:cubicBezTo>
                    <a:pt x="3474" y="2756"/>
                    <a:pt x="2762" y="3468"/>
                    <a:pt x="1873" y="3468"/>
                  </a:cubicBezTo>
                  <a:cubicBezTo>
                    <a:pt x="1068" y="3468"/>
                    <a:pt x="356" y="2756"/>
                    <a:pt x="356" y="1958"/>
                  </a:cubicBezTo>
                  <a:cubicBezTo>
                    <a:pt x="356" y="1068"/>
                    <a:pt x="1068" y="357"/>
                    <a:pt x="1873" y="357"/>
                  </a:cubicBezTo>
                  <a:close/>
                  <a:moveTo>
                    <a:pt x="1873" y="1"/>
                  </a:moveTo>
                  <a:cubicBezTo>
                    <a:pt x="890" y="1"/>
                    <a:pt x="0" y="891"/>
                    <a:pt x="0" y="1958"/>
                  </a:cubicBezTo>
                  <a:cubicBezTo>
                    <a:pt x="0" y="3026"/>
                    <a:pt x="890" y="3824"/>
                    <a:pt x="1873" y="3824"/>
                  </a:cubicBezTo>
                  <a:cubicBezTo>
                    <a:pt x="2940" y="3824"/>
                    <a:pt x="3830" y="3026"/>
                    <a:pt x="3830" y="1958"/>
                  </a:cubicBezTo>
                  <a:cubicBezTo>
                    <a:pt x="3830" y="891"/>
                    <a:pt x="2940" y="1"/>
                    <a:pt x="18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4" name="Google Shape;724;p40"/>
          <p:cNvGrpSpPr/>
          <p:nvPr/>
        </p:nvGrpSpPr>
        <p:grpSpPr>
          <a:xfrm>
            <a:off x="124539" y="86050"/>
            <a:ext cx="1455199" cy="1622349"/>
            <a:chOff x="93404" y="64537"/>
            <a:chExt cx="1091399" cy="1216762"/>
          </a:xfrm>
        </p:grpSpPr>
        <p:sp>
          <p:nvSpPr>
            <p:cNvPr id="725" name="Google Shape;725;p40"/>
            <p:cNvSpPr/>
            <p:nvPr/>
          </p:nvSpPr>
          <p:spPr>
            <a:xfrm>
              <a:off x="93404" y="202826"/>
              <a:ext cx="1091399" cy="1078473"/>
            </a:xfrm>
            <a:custGeom>
              <a:avLst/>
              <a:gdLst/>
              <a:ahLst/>
              <a:cxnLst/>
              <a:rect l="l" t="t" r="r" b="b"/>
              <a:pathLst>
                <a:path w="13172" h="13016" extrusionOk="0">
                  <a:moveTo>
                    <a:pt x="12340" y="1"/>
                  </a:moveTo>
                  <a:cubicBezTo>
                    <a:pt x="12150" y="1"/>
                    <a:pt x="11972" y="68"/>
                    <a:pt x="11840" y="204"/>
                  </a:cubicBezTo>
                  <a:lnTo>
                    <a:pt x="271" y="11773"/>
                  </a:lnTo>
                  <a:cubicBezTo>
                    <a:pt x="0" y="12037"/>
                    <a:pt x="0" y="12485"/>
                    <a:pt x="271" y="12749"/>
                  </a:cubicBezTo>
                  <a:cubicBezTo>
                    <a:pt x="449" y="12927"/>
                    <a:pt x="648" y="13016"/>
                    <a:pt x="837" y="13016"/>
                  </a:cubicBezTo>
                  <a:cubicBezTo>
                    <a:pt x="1025" y="13016"/>
                    <a:pt x="1203" y="12927"/>
                    <a:pt x="1339" y="12749"/>
                  </a:cubicBezTo>
                  <a:lnTo>
                    <a:pt x="12908" y="1272"/>
                  </a:lnTo>
                  <a:cubicBezTo>
                    <a:pt x="13172" y="1001"/>
                    <a:pt x="13172" y="467"/>
                    <a:pt x="12908" y="204"/>
                  </a:cubicBezTo>
                  <a:cubicBezTo>
                    <a:pt x="12730" y="68"/>
                    <a:pt x="12529" y="1"/>
                    <a:pt x="12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322256" y="64537"/>
              <a:ext cx="265558" cy="265558"/>
            </a:xfrm>
            <a:custGeom>
              <a:avLst/>
              <a:gdLst/>
              <a:ahLst/>
              <a:cxnLst/>
              <a:rect l="l" t="t" r="r" b="b"/>
              <a:pathLst>
                <a:path w="3205" h="3205" extrusionOk="0">
                  <a:moveTo>
                    <a:pt x="1603" y="356"/>
                  </a:moveTo>
                  <a:cubicBezTo>
                    <a:pt x="2315" y="356"/>
                    <a:pt x="2849" y="890"/>
                    <a:pt x="2849" y="1602"/>
                  </a:cubicBezTo>
                  <a:cubicBezTo>
                    <a:pt x="2849" y="2314"/>
                    <a:pt x="2315" y="2848"/>
                    <a:pt x="1603" y="2848"/>
                  </a:cubicBezTo>
                  <a:cubicBezTo>
                    <a:pt x="891" y="2848"/>
                    <a:pt x="357" y="2314"/>
                    <a:pt x="357" y="1602"/>
                  </a:cubicBezTo>
                  <a:cubicBezTo>
                    <a:pt x="357" y="890"/>
                    <a:pt x="891" y="356"/>
                    <a:pt x="1603" y="356"/>
                  </a:cubicBezTo>
                  <a:close/>
                  <a:moveTo>
                    <a:pt x="1603" y="0"/>
                  </a:moveTo>
                  <a:cubicBezTo>
                    <a:pt x="713" y="0"/>
                    <a:pt x="1" y="712"/>
                    <a:pt x="1" y="1602"/>
                  </a:cubicBezTo>
                  <a:cubicBezTo>
                    <a:pt x="1" y="2492"/>
                    <a:pt x="713" y="3204"/>
                    <a:pt x="1603" y="3204"/>
                  </a:cubicBezTo>
                  <a:cubicBezTo>
                    <a:pt x="2493" y="3204"/>
                    <a:pt x="3205" y="2492"/>
                    <a:pt x="3205" y="1602"/>
                  </a:cubicBezTo>
                  <a:cubicBezTo>
                    <a:pt x="3205" y="712"/>
                    <a:pt x="2493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8408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Title and six columns 2"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1"/>
          <p:cNvSpPr txBox="1">
            <a:spLocks noGrp="1"/>
          </p:cNvSpPr>
          <p:nvPr>
            <p:ph type="title"/>
          </p:nvPr>
        </p:nvSpPr>
        <p:spPr>
          <a:xfrm>
            <a:off x="1066907" y="2489821"/>
            <a:ext cx="3182000" cy="5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accent4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729" name="Google Shape;729;p41"/>
          <p:cNvSpPr txBox="1">
            <a:spLocks noGrp="1"/>
          </p:cNvSpPr>
          <p:nvPr>
            <p:ph type="title" idx="2"/>
          </p:nvPr>
        </p:nvSpPr>
        <p:spPr>
          <a:xfrm>
            <a:off x="4505000" y="2489821"/>
            <a:ext cx="3182000" cy="5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730" name="Google Shape;730;p41"/>
          <p:cNvSpPr txBox="1">
            <a:spLocks noGrp="1"/>
          </p:cNvSpPr>
          <p:nvPr>
            <p:ph type="subTitle" idx="1"/>
          </p:nvPr>
        </p:nvSpPr>
        <p:spPr>
          <a:xfrm>
            <a:off x="1236100" y="3013991"/>
            <a:ext cx="2843600" cy="9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41"/>
          <p:cNvSpPr txBox="1">
            <a:spLocks noGrp="1"/>
          </p:cNvSpPr>
          <p:nvPr>
            <p:ph type="subTitle" idx="3"/>
          </p:nvPr>
        </p:nvSpPr>
        <p:spPr>
          <a:xfrm>
            <a:off x="4674199" y="3013991"/>
            <a:ext cx="2843600" cy="9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2" name="Google Shape;732;p41"/>
          <p:cNvSpPr txBox="1">
            <a:spLocks noGrp="1"/>
          </p:cNvSpPr>
          <p:nvPr>
            <p:ph type="title" idx="4"/>
          </p:nvPr>
        </p:nvSpPr>
        <p:spPr>
          <a:xfrm>
            <a:off x="946733" y="507067"/>
            <a:ext cx="70896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41"/>
          <p:cNvSpPr txBox="1">
            <a:spLocks noGrp="1"/>
          </p:cNvSpPr>
          <p:nvPr>
            <p:ph type="title" idx="5"/>
          </p:nvPr>
        </p:nvSpPr>
        <p:spPr>
          <a:xfrm>
            <a:off x="7943093" y="2489821"/>
            <a:ext cx="3182000" cy="5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accent4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734" name="Google Shape;734;p41"/>
          <p:cNvSpPr txBox="1">
            <a:spLocks noGrp="1"/>
          </p:cNvSpPr>
          <p:nvPr>
            <p:ph type="subTitle" idx="6"/>
          </p:nvPr>
        </p:nvSpPr>
        <p:spPr>
          <a:xfrm>
            <a:off x="8112296" y="3013991"/>
            <a:ext cx="2843600" cy="9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41"/>
          <p:cNvSpPr txBox="1">
            <a:spLocks noGrp="1"/>
          </p:cNvSpPr>
          <p:nvPr>
            <p:ph type="title" idx="7"/>
          </p:nvPr>
        </p:nvSpPr>
        <p:spPr>
          <a:xfrm>
            <a:off x="1066907" y="4504253"/>
            <a:ext cx="3182000" cy="5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736" name="Google Shape;736;p41"/>
          <p:cNvSpPr txBox="1">
            <a:spLocks noGrp="1"/>
          </p:cNvSpPr>
          <p:nvPr>
            <p:ph type="title" idx="8"/>
          </p:nvPr>
        </p:nvSpPr>
        <p:spPr>
          <a:xfrm>
            <a:off x="4505000" y="4504253"/>
            <a:ext cx="3182000" cy="5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accent4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737" name="Google Shape;737;p41"/>
          <p:cNvSpPr txBox="1">
            <a:spLocks noGrp="1"/>
          </p:cNvSpPr>
          <p:nvPr>
            <p:ph type="subTitle" idx="9"/>
          </p:nvPr>
        </p:nvSpPr>
        <p:spPr>
          <a:xfrm>
            <a:off x="1236100" y="5028424"/>
            <a:ext cx="2843600" cy="9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8" name="Google Shape;738;p41"/>
          <p:cNvSpPr txBox="1">
            <a:spLocks noGrp="1"/>
          </p:cNvSpPr>
          <p:nvPr>
            <p:ph type="subTitle" idx="13"/>
          </p:nvPr>
        </p:nvSpPr>
        <p:spPr>
          <a:xfrm>
            <a:off x="4674199" y="5028424"/>
            <a:ext cx="2843600" cy="9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9" name="Google Shape;739;p41"/>
          <p:cNvSpPr txBox="1">
            <a:spLocks noGrp="1"/>
          </p:cNvSpPr>
          <p:nvPr>
            <p:ph type="title" idx="14"/>
          </p:nvPr>
        </p:nvSpPr>
        <p:spPr>
          <a:xfrm>
            <a:off x="7943093" y="4504253"/>
            <a:ext cx="3182000" cy="5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740" name="Google Shape;740;p41"/>
          <p:cNvSpPr txBox="1">
            <a:spLocks noGrp="1"/>
          </p:cNvSpPr>
          <p:nvPr>
            <p:ph type="subTitle" idx="15"/>
          </p:nvPr>
        </p:nvSpPr>
        <p:spPr>
          <a:xfrm>
            <a:off x="8112296" y="5028424"/>
            <a:ext cx="2843600" cy="9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41"/>
          <p:cNvSpPr/>
          <p:nvPr/>
        </p:nvSpPr>
        <p:spPr>
          <a:xfrm>
            <a:off x="233746" y="5564861"/>
            <a:ext cx="1216603" cy="1214336"/>
          </a:xfrm>
          <a:custGeom>
            <a:avLst/>
            <a:gdLst/>
            <a:ahLst/>
            <a:cxnLst/>
            <a:rect l="l" t="t" r="r" b="b"/>
            <a:pathLst>
              <a:path w="12019" h="11997" extrusionOk="0">
                <a:moveTo>
                  <a:pt x="9658" y="1"/>
                </a:moveTo>
                <a:cubicBezTo>
                  <a:pt x="9614" y="1"/>
                  <a:pt x="9569" y="24"/>
                  <a:pt x="9526" y="70"/>
                </a:cubicBezTo>
                <a:lnTo>
                  <a:pt x="534" y="9056"/>
                </a:lnTo>
                <a:cubicBezTo>
                  <a:pt x="178" y="9412"/>
                  <a:pt x="0" y="9860"/>
                  <a:pt x="0" y="10302"/>
                </a:cubicBezTo>
                <a:cubicBezTo>
                  <a:pt x="0" y="10750"/>
                  <a:pt x="178" y="11106"/>
                  <a:pt x="534" y="11462"/>
                </a:cubicBezTo>
                <a:cubicBezTo>
                  <a:pt x="890" y="11818"/>
                  <a:pt x="1339" y="11996"/>
                  <a:pt x="1695" y="11996"/>
                </a:cubicBezTo>
                <a:cubicBezTo>
                  <a:pt x="2136" y="11996"/>
                  <a:pt x="2585" y="11818"/>
                  <a:pt x="2940" y="11462"/>
                </a:cubicBezTo>
                <a:lnTo>
                  <a:pt x="11926" y="2470"/>
                </a:lnTo>
                <a:cubicBezTo>
                  <a:pt x="12018" y="2384"/>
                  <a:pt x="12018" y="2292"/>
                  <a:pt x="11926" y="2206"/>
                </a:cubicBezTo>
                <a:cubicBezTo>
                  <a:pt x="11883" y="2160"/>
                  <a:pt x="11838" y="2137"/>
                  <a:pt x="11794" y="2137"/>
                </a:cubicBezTo>
                <a:cubicBezTo>
                  <a:pt x="11749" y="2137"/>
                  <a:pt x="11705" y="2160"/>
                  <a:pt x="11662" y="2206"/>
                </a:cubicBezTo>
                <a:lnTo>
                  <a:pt x="2670" y="11192"/>
                </a:lnTo>
                <a:cubicBezTo>
                  <a:pt x="2403" y="11458"/>
                  <a:pt x="2070" y="11592"/>
                  <a:pt x="1737" y="11592"/>
                </a:cubicBezTo>
                <a:cubicBezTo>
                  <a:pt x="1404" y="11592"/>
                  <a:pt x="1072" y="11458"/>
                  <a:pt x="805" y="11192"/>
                </a:cubicBezTo>
                <a:cubicBezTo>
                  <a:pt x="534" y="10928"/>
                  <a:pt x="356" y="10658"/>
                  <a:pt x="356" y="10302"/>
                </a:cubicBezTo>
                <a:cubicBezTo>
                  <a:pt x="356" y="9946"/>
                  <a:pt x="534" y="9590"/>
                  <a:pt x="805" y="9326"/>
                </a:cubicBezTo>
                <a:lnTo>
                  <a:pt x="9790" y="334"/>
                </a:lnTo>
                <a:cubicBezTo>
                  <a:pt x="9882" y="248"/>
                  <a:pt x="9882" y="156"/>
                  <a:pt x="9790" y="70"/>
                </a:cubicBezTo>
                <a:cubicBezTo>
                  <a:pt x="9747" y="24"/>
                  <a:pt x="9703" y="1"/>
                  <a:pt x="96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2" name="Google Shape;742;p41"/>
          <p:cNvSpPr/>
          <p:nvPr/>
        </p:nvSpPr>
        <p:spPr>
          <a:xfrm>
            <a:off x="418839" y="6443301"/>
            <a:ext cx="161600" cy="154228"/>
          </a:xfrm>
          <a:custGeom>
            <a:avLst/>
            <a:gdLst/>
            <a:ahLst/>
            <a:cxnLst/>
            <a:rect l="l" t="t" r="r" b="b"/>
            <a:pathLst>
              <a:path w="1425" h="1360" extrusionOk="0">
                <a:moveTo>
                  <a:pt x="628" y="377"/>
                </a:moveTo>
                <a:cubicBezTo>
                  <a:pt x="713" y="377"/>
                  <a:pt x="806" y="377"/>
                  <a:pt x="891" y="469"/>
                </a:cubicBezTo>
                <a:cubicBezTo>
                  <a:pt x="984" y="555"/>
                  <a:pt x="984" y="825"/>
                  <a:pt x="891" y="911"/>
                </a:cubicBezTo>
                <a:cubicBezTo>
                  <a:pt x="848" y="1000"/>
                  <a:pt x="759" y="1044"/>
                  <a:pt x="670" y="1044"/>
                </a:cubicBezTo>
                <a:cubicBezTo>
                  <a:pt x="581" y="1044"/>
                  <a:pt x="492" y="1000"/>
                  <a:pt x="450" y="911"/>
                </a:cubicBezTo>
                <a:cubicBezTo>
                  <a:pt x="357" y="825"/>
                  <a:pt x="357" y="825"/>
                  <a:pt x="357" y="733"/>
                </a:cubicBezTo>
                <a:cubicBezTo>
                  <a:pt x="357" y="647"/>
                  <a:pt x="357" y="555"/>
                  <a:pt x="450" y="469"/>
                </a:cubicBezTo>
                <a:cubicBezTo>
                  <a:pt x="535" y="377"/>
                  <a:pt x="628" y="377"/>
                  <a:pt x="628" y="377"/>
                </a:cubicBezTo>
                <a:close/>
                <a:moveTo>
                  <a:pt x="670" y="1"/>
                </a:moveTo>
                <a:cubicBezTo>
                  <a:pt x="492" y="1"/>
                  <a:pt x="314" y="67"/>
                  <a:pt x="179" y="199"/>
                </a:cubicBezTo>
                <a:cubicBezTo>
                  <a:pt x="94" y="377"/>
                  <a:pt x="1" y="555"/>
                  <a:pt x="1" y="733"/>
                </a:cubicBezTo>
                <a:cubicBezTo>
                  <a:pt x="1" y="911"/>
                  <a:pt x="94" y="1089"/>
                  <a:pt x="179" y="1181"/>
                </a:cubicBezTo>
                <a:cubicBezTo>
                  <a:pt x="357" y="1267"/>
                  <a:pt x="450" y="1359"/>
                  <a:pt x="628" y="1359"/>
                </a:cubicBezTo>
                <a:cubicBezTo>
                  <a:pt x="806" y="1359"/>
                  <a:pt x="984" y="1267"/>
                  <a:pt x="1162" y="1181"/>
                </a:cubicBezTo>
                <a:cubicBezTo>
                  <a:pt x="1425" y="911"/>
                  <a:pt x="1425" y="469"/>
                  <a:pt x="1162" y="199"/>
                </a:cubicBezTo>
                <a:cubicBezTo>
                  <a:pt x="1026" y="67"/>
                  <a:pt x="848" y="1"/>
                  <a:pt x="6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3" name="Google Shape;743;p41"/>
          <p:cNvSpPr/>
          <p:nvPr/>
        </p:nvSpPr>
        <p:spPr>
          <a:xfrm>
            <a:off x="580325" y="6271608"/>
            <a:ext cx="172147" cy="153888"/>
          </a:xfrm>
          <a:custGeom>
            <a:avLst/>
            <a:gdLst/>
            <a:ahLst/>
            <a:cxnLst/>
            <a:rect l="l" t="t" r="r" b="b"/>
            <a:pathLst>
              <a:path w="1518" h="1357" extrusionOk="0">
                <a:moveTo>
                  <a:pt x="805" y="381"/>
                </a:moveTo>
                <a:cubicBezTo>
                  <a:pt x="891" y="381"/>
                  <a:pt x="891" y="381"/>
                  <a:pt x="983" y="467"/>
                </a:cubicBezTo>
                <a:cubicBezTo>
                  <a:pt x="1161" y="559"/>
                  <a:pt x="1161" y="823"/>
                  <a:pt x="983" y="915"/>
                </a:cubicBezTo>
                <a:cubicBezTo>
                  <a:pt x="937" y="958"/>
                  <a:pt x="848" y="979"/>
                  <a:pt x="759" y="979"/>
                </a:cubicBezTo>
                <a:cubicBezTo>
                  <a:pt x="670" y="979"/>
                  <a:pt x="581" y="958"/>
                  <a:pt x="535" y="915"/>
                </a:cubicBezTo>
                <a:cubicBezTo>
                  <a:pt x="449" y="823"/>
                  <a:pt x="449" y="559"/>
                  <a:pt x="535" y="467"/>
                </a:cubicBezTo>
                <a:cubicBezTo>
                  <a:pt x="627" y="381"/>
                  <a:pt x="713" y="381"/>
                  <a:pt x="805" y="381"/>
                </a:cubicBezTo>
                <a:close/>
                <a:moveTo>
                  <a:pt x="759" y="0"/>
                </a:moveTo>
                <a:cubicBezTo>
                  <a:pt x="581" y="0"/>
                  <a:pt x="403" y="68"/>
                  <a:pt x="271" y="203"/>
                </a:cubicBezTo>
                <a:cubicBezTo>
                  <a:pt x="1" y="467"/>
                  <a:pt x="1" y="915"/>
                  <a:pt x="271" y="1179"/>
                </a:cubicBezTo>
                <a:cubicBezTo>
                  <a:pt x="449" y="1271"/>
                  <a:pt x="627" y="1357"/>
                  <a:pt x="805" y="1357"/>
                </a:cubicBezTo>
                <a:cubicBezTo>
                  <a:pt x="983" y="1357"/>
                  <a:pt x="1069" y="1271"/>
                  <a:pt x="1247" y="1179"/>
                </a:cubicBezTo>
                <a:cubicBezTo>
                  <a:pt x="1517" y="915"/>
                  <a:pt x="1517" y="467"/>
                  <a:pt x="1247" y="203"/>
                </a:cubicBezTo>
                <a:cubicBezTo>
                  <a:pt x="1115" y="68"/>
                  <a:pt x="937" y="0"/>
                  <a:pt x="7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4" name="Google Shape;744;p41"/>
          <p:cNvSpPr/>
          <p:nvPr/>
        </p:nvSpPr>
        <p:spPr>
          <a:xfrm>
            <a:off x="549357" y="5562534"/>
            <a:ext cx="152847" cy="153652"/>
          </a:xfrm>
          <a:custGeom>
            <a:avLst/>
            <a:gdLst/>
            <a:ahLst/>
            <a:cxnLst/>
            <a:rect l="l" t="t" r="r" b="b"/>
            <a:pathLst>
              <a:path w="1510" h="1518" extrusionOk="0">
                <a:moveTo>
                  <a:pt x="798" y="1"/>
                </a:moveTo>
                <a:cubicBezTo>
                  <a:pt x="356" y="1"/>
                  <a:pt x="0" y="357"/>
                  <a:pt x="0" y="713"/>
                </a:cubicBezTo>
                <a:cubicBezTo>
                  <a:pt x="0" y="1161"/>
                  <a:pt x="356" y="1517"/>
                  <a:pt x="798" y="1517"/>
                </a:cubicBezTo>
                <a:cubicBezTo>
                  <a:pt x="1154" y="1517"/>
                  <a:pt x="1510" y="1161"/>
                  <a:pt x="1510" y="713"/>
                </a:cubicBezTo>
                <a:cubicBezTo>
                  <a:pt x="1510" y="357"/>
                  <a:pt x="1154" y="1"/>
                  <a:pt x="7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5" name="Google Shape;745;p41"/>
          <p:cNvSpPr/>
          <p:nvPr/>
        </p:nvSpPr>
        <p:spPr>
          <a:xfrm>
            <a:off x="315129" y="5806171"/>
            <a:ext cx="144243" cy="144239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3" y="0"/>
                </a:moveTo>
                <a:cubicBezTo>
                  <a:pt x="357" y="0"/>
                  <a:pt x="1" y="264"/>
                  <a:pt x="1" y="712"/>
                </a:cubicBezTo>
                <a:cubicBezTo>
                  <a:pt x="1" y="1068"/>
                  <a:pt x="357" y="1424"/>
                  <a:pt x="713" y="1424"/>
                </a:cubicBezTo>
                <a:cubicBezTo>
                  <a:pt x="1154" y="1424"/>
                  <a:pt x="1425" y="1068"/>
                  <a:pt x="1425" y="712"/>
                </a:cubicBezTo>
                <a:cubicBezTo>
                  <a:pt x="1425" y="264"/>
                  <a:pt x="1154" y="0"/>
                  <a:pt x="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6" name="Google Shape;746;p41"/>
          <p:cNvSpPr/>
          <p:nvPr/>
        </p:nvSpPr>
        <p:spPr>
          <a:xfrm>
            <a:off x="80901" y="6040394"/>
            <a:ext cx="144243" cy="144239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3" y="0"/>
                </a:moveTo>
                <a:cubicBezTo>
                  <a:pt x="264" y="0"/>
                  <a:pt x="1" y="356"/>
                  <a:pt x="1" y="712"/>
                </a:cubicBezTo>
                <a:cubicBezTo>
                  <a:pt x="1" y="1154"/>
                  <a:pt x="264" y="1424"/>
                  <a:pt x="713" y="1424"/>
                </a:cubicBezTo>
                <a:cubicBezTo>
                  <a:pt x="1069" y="1424"/>
                  <a:pt x="1425" y="1154"/>
                  <a:pt x="1425" y="712"/>
                </a:cubicBezTo>
                <a:cubicBezTo>
                  <a:pt x="1425" y="356"/>
                  <a:pt x="1069" y="0"/>
                  <a:pt x="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7" name="Google Shape;747;p41"/>
          <p:cNvSpPr/>
          <p:nvPr/>
        </p:nvSpPr>
        <p:spPr>
          <a:xfrm>
            <a:off x="754596" y="6096967"/>
            <a:ext cx="161600" cy="154228"/>
          </a:xfrm>
          <a:custGeom>
            <a:avLst/>
            <a:gdLst/>
            <a:ahLst/>
            <a:cxnLst/>
            <a:rect l="l" t="t" r="r" b="b"/>
            <a:pathLst>
              <a:path w="1425" h="1360" extrusionOk="0">
                <a:moveTo>
                  <a:pt x="628" y="377"/>
                </a:moveTo>
                <a:cubicBezTo>
                  <a:pt x="713" y="377"/>
                  <a:pt x="806" y="377"/>
                  <a:pt x="891" y="469"/>
                </a:cubicBezTo>
                <a:cubicBezTo>
                  <a:pt x="984" y="555"/>
                  <a:pt x="984" y="825"/>
                  <a:pt x="891" y="911"/>
                </a:cubicBezTo>
                <a:cubicBezTo>
                  <a:pt x="848" y="1000"/>
                  <a:pt x="759" y="1044"/>
                  <a:pt x="670" y="1044"/>
                </a:cubicBezTo>
                <a:cubicBezTo>
                  <a:pt x="581" y="1044"/>
                  <a:pt x="492" y="1000"/>
                  <a:pt x="450" y="911"/>
                </a:cubicBezTo>
                <a:cubicBezTo>
                  <a:pt x="357" y="825"/>
                  <a:pt x="357" y="825"/>
                  <a:pt x="357" y="733"/>
                </a:cubicBezTo>
                <a:cubicBezTo>
                  <a:pt x="357" y="647"/>
                  <a:pt x="357" y="555"/>
                  <a:pt x="450" y="469"/>
                </a:cubicBezTo>
                <a:cubicBezTo>
                  <a:pt x="535" y="377"/>
                  <a:pt x="628" y="377"/>
                  <a:pt x="628" y="377"/>
                </a:cubicBezTo>
                <a:close/>
                <a:moveTo>
                  <a:pt x="670" y="1"/>
                </a:moveTo>
                <a:cubicBezTo>
                  <a:pt x="492" y="1"/>
                  <a:pt x="314" y="67"/>
                  <a:pt x="179" y="199"/>
                </a:cubicBezTo>
                <a:cubicBezTo>
                  <a:pt x="94" y="377"/>
                  <a:pt x="1" y="555"/>
                  <a:pt x="1" y="733"/>
                </a:cubicBezTo>
                <a:cubicBezTo>
                  <a:pt x="1" y="911"/>
                  <a:pt x="94" y="1089"/>
                  <a:pt x="179" y="1181"/>
                </a:cubicBezTo>
                <a:cubicBezTo>
                  <a:pt x="357" y="1267"/>
                  <a:pt x="450" y="1359"/>
                  <a:pt x="628" y="1359"/>
                </a:cubicBezTo>
                <a:cubicBezTo>
                  <a:pt x="806" y="1359"/>
                  <a:pt x="984" y="1267"/>
                  <a:pt x="1162" y="1181"/>
                </a:cubicBezTo>
                <a:cubicBezTo>
                  <a:pt x="1425" y="911"/>
                  <a:pt x="1425" y="469"/>
                  <a:pt x="1162" y="199"/>
                </a:cubicBezTo>
                <a:cubicBezTo>
                  <a:pt x="1026" y="67"/>
                  <a:pt x="848" y="1"/>
                  <a:pt x="6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8" name="Google Shape;748;p41"/>
          <p:cNvSpPr/>
          <p:nvPr/>
        </p:nvSpPr>
        <p:spPr>
          <a:xfrm>
            <a:off x="916083" y="5925275"/>
            <a:ext cx="172147" cy="153888"/>
          </a:xfrm>
          <a:custGeom>
            <a:avLst/>
            <a:gdLst/>
            <a:ahLst/>
            <a:cxnLst/>
            <a:rect l="l" t="t" r="r" b="b"/>
            <a:pathLst>
              <a:path w="1518" h="1357" extrusionOk="0">
                <a:moveTo>
                  <a:pt x="805" y="381"/>
                </a:moveTo>
                <a:cubicBezTo>
                  <a:pt x="891" y="381"/>
                  <a:pt x="891" y="381"/>
                  <a:pt x="983" y="467"/>
                </a:cubicBezTo>
                <a:cubicBezTo>
                  <a:pt x="1161" y="559"/>
                  <a:pt x="1161" y="823"/>
                  <a:pt x="983" y="915"/>
                </a:cubicBezTo>
                <a:cubicBezTo>
                  <a:pt x="937" y="958"/>
                  <a:pt x="848" y="979"/>
                  <a:pt x="759" y="979"/>
                </a:cubicBezTo>
                <a:cubicBezTo>
                  <a:pt x="670" y="979"/>
                  <a:pt x="581" y="958"/>
                  <a:pt x="535" y="915"/>
                </a:cubicBezTo>
                <a:cubicBezTo>
                  <a:pt x="449" y="823"/>
                  <a:pt x="449" y="559"/>
                  <a:pt x="535" y="467"/>
                </a:cubicBezTo>
                <a:cubicBezTo>
                  <a:pt x="627" y="381"/>
                  <a:pt x="713" y="381"/>
                  <a:pt x="805" y="381"/>
                </a:cubicBezTo>
                <a:close/>
                <a:moveTo>
                  <a:pt x="759" y="0"/>
                </a:moveTo>
                <a:cubicBezTo>
                  <a:pt x="581" y="0"/>
                  <a:pt x="403" y="68"/>
                  <a:pt x="271" y="203"/>
                </a:cubicBezTo>
                <a:cubicBezTo>
                  <a:pt x="1" y="467"/>
                  <a:pt x="1" y="915"/>
                  <a:pt x="271" y="1179"/>
                </a:cubicBezTo>
                <a:cubicBezTo>
                  <a:pt x="449" y="1271"/>
                  <a:pt x="627" y="1357"/>
                  <a:pt x="805" y="1357"/>
                </a:cubicBezTo>
                <a:cubicBezTo>
                  <a:pt x="983" y="1357"/>
                  <a:pt x="1069" y="1271"/>
                  <a:pt x="1247" y="1179"/>
                </a:cubicBezTo>
                <a:cubicBezTo>
                  <a:pt x="1517" y="915"/>
                  <a:pt x="1517" y="467"/>
                  <a:pt x="1247" y="203"/>
                </a:cubicBezTo>
                <a:cubicBezTo>
                  <a:pt x="1115" y="68"/>
                  <a:pt x="937" y="0"/>
                  <a:pt x="7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9" name="Google Shape;749;p41"/>
          <p:cNvSpPr/>
          <p:nvPr/>
        </p:nvSpPr>
        <p:spPr>
          <a:xfrm>
            <a:off x="11312318" y="1223844"/>
            <a:ext cx="363457" cy="363457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3" y="0"/>
                </a:moveTo>
                <a:cubicBezTo>
                  <a:pt x="713" y="0"/>
                  <a:pt x="1" y="712"/>
                  <a:pt x="1" y="1602"/>
                </a:cubicBezTo>
                <a:cubicBezTo>
                  <a:pt x="1" y="2492"/>
                  <a:pt x="713" y="3204"/>
                  <a:pt x="1603" y="3204"/>
                </a:cubicBezTo>
                <a:cubicBezTo>
                  <a:pt x="2493" y="3204"/>
                  <a:pt x="3205" y="2492"/>
                  <a:pt x="3205" y="1602"/>
                </a:cubicBezTo>
                <a:cubicBezTo>
                  <a:pt x="3205" y="712"/>
                  <a:pt x="2493" y="0"/>
                  <a:pt x="16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0" name="Google Shape;750;p41"/>
          <p:cNvSpPr/>
          <p:nvPr/>
        </p:nvSpPr>
        <p:spPr>
          <a:xfrm>
            <a:off x="11716033" y="1021985"/>
            <a:ext cx="171352" cy="161600"/>
          </a:xfrm>
          <a:custGeom>
            <a:avLst/>
            <a:gdLst/>
            <a:ahLst/>
            <a:cxnLst/>
            <a:rect l="l" t="t" r="r" b="b"/>
            <a:pathLst>
              <a:path w="1511" h="1425" extrusionOk="0">
                <a:moveTo>
                  <a:pt x="713" y="0"/>
                </a:moveTo>
                <a:cubicBezTo>
                  <a:pt x="357" y="0"/>
                  <a:pt x="1" y="264"/>
                  <a:pt x="1" y="712"/>
                </a:cubicBezTo>
                <a:cubicBezTo>
                  <a:pt x="1" y="1068"/>
                  <a:pt x="357" y="1424"/>
                  <a:pt x="713" y="1424"/>
                </a:cubicBezTo>
                <a:cubicBezTo>
                  <a:pt x="1154" y="1424"/>
                  <a:pt x="1510" y="1068"/>
                  <a:pt x="1510" y="712"/>
                </a:cubicBezTo>
                <a:cubicBezTo>
                  <a:pt x="1510" y="264"/>
                  <a:pt x="1154" y="0"/>
                  <a:pt x="7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1" name="Google Shape;751;p41"/>
          <p:cNvSpPr/>
          <p:nvPr/>
        </p:nvSpPr>
        <p:spPr>
          <a:xfrm>
            <a:off x="11060787" y="162760"/>
            <a:ext cx="172147" cy="172147"/>
          </a:xfrm>
          <a:custGeom>
            <a:avLst/>
            <a:gdLst/>
            <a:ahLst/>
            <a:cxnLst/>
            <a:rect l="l" t="t" r="r" b="b"/>
            <a:pathLst>
              <a:path w="1518" h="1518" extrusionOk="0">
                <a:moveTo>
                  <a:pt x="713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161"/>
                  <a:pt x="357" y="1517"/>
                  <a:pt x="713" y="1517"/>
                </a:cubicBezTo>
                <a:cubicBezTo>
                  <a:pt x="1161" y="1517"/>
                  <a:pt x="1517" y="1161"/>
                  <a:pt x="1517" y="805"/>
                </a:cubicBezTo>
                <a:cubicBezTo>
                  <a:pt x="1517" y="357"/>
                  <a:pt x="1161" y="1"/>
                  <a:pt x="7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2" name="Google Shape;752;p41"/>
          <p:cNvSpPr/>
          <p:nvPr/>
        </p:nvSpPr>
        <p:spPr>
          <a:xfrm>
            <a:off x="10798371" y="435721"/>
            <a:ext cx="161600" cy="161600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3" y="0"/>
                </a:moveTo>
                <a:cubicBezTo>
                  <a:pt x="357" y="0"/>
                  <a:pt x="1" y="264"/>
                  <a:pt x="1" y="712"/>
                </a:cubicBezTo>
                <a:cubicBezTo>
                  <a:pt x="1" y="1154"/>
                  <a:pt x="357" y="1424"/>
                  <a:pt x="713" y="1424"/>
                </a:cubicBezTo>
                <a:cubicBezTo>
                  <a:pt x="1161" y="1424"/>
                  <a:pt x="1425" y="1154"/>
                  <a:pt x="1425" y="712"/>
                </a:cubicBezTo>
                <a:cubicBezTo>
                  <a:pt x="1425" y="264"/>
                  <a:pt x="1161" y="0"/>
                  <a:pt x="7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3" name="Google Shape;753;p41"/>
          <p:cNvSpPr/>
          <p:nvPr/>
        </p:nvSpPr>
        <p:spPr>
          <a:xfrm>
            <a:off x="10526317" y="698138"/>
            <a:ext cx="171239" cy="171239"/>
          </a:xfrm>
          <a:custGeom>
            <a:avLst/>
            <a:gdLst/>
            <a:ahLst/>
            <a:cxnLst/>
            <a:rect l="l" t="t" r="r" b="b"/>
            <a:pathLst>
              <a:path w="1510" h="1510" extrusionOk="0">
                <a:moveTo>
                  <a:pt x="798" y="0"/>
                </a:moveTo>
                <a:cubicBezTo>
                  <a:pt x="356" y="0"/>
                  <a:pt x="0" y="356"/>
                  <a:pt x="0" y="712"/>
                </a:cubicBezTo>
                <a:cubicBezTo>
                  <a:pt x="0" y="1154"/>
                  <a:pt x="356" y="1510"/>
                  <a:pt x="798" y="1510"/>
                </a:cubicBezTo>
                <a:cubicBezTo>
                  <a:pt x="1154" y="1510"/>
                  <a:pt x="1510" y="1154"/>
                  <a:pt x="1510" y="712"/>
                </a:cubicBezTo>
                <a:cubicBezTo>
                  <a:pt x="1510" y="356"/>
                  <a:pt x="1154" y="0"/>
                  <a:pt x="7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4" name="Google Shape;754;p41"/>
          <p:cNvSpPr/>
          <p:nvPr/>
        </p:nvSpPr>
        <p:spPr>
          <a:xfrm>
            <a:off x="10202787" y="339352"/>
            <a:ext cx="1473676" cy="1471181"/>
          </a:xfrm>
          <a:custGeom>
            <a:avLst/>
            <a:gdLst/>
            <a:ahLst/>
            <a:cxnLst/>
            <a:rect l="l" t="t" r="r" b="b"/>
            <a:pathLst>
              <a:path w="12995" h="12973" extrusionOk="0">
                <a:moveTo>
                  <a:pt x="12770" y="1"/>
                </a:moveTo>
                <a:cubicBezTo>
                  <a:pt x="12725" y="1"/>
                  <a:pt x="12681" y="22"/>
                  <a:pt x="12638" y="65"/>
                </a:cubicBezTo>
                <a:lnTo>
                  <a:pt x="86" y="12702"/>
                </a:lnTo>
                <a:cubicBezTo>
                  <a:pt x="1" y="12702"/>
                  <a:pt x="1" y="12880"/>
                  <a:pt x="86" y="12880"/>
                </a:cubicBezTo>
                <a:cubicBezTo>
                  <a:pt x="86" y="12973"/>
                  <a:pt x="179" y="12973"/>
                  <a:pt x="179" y="12973"/>
                </a:cubicBezTo>
                <a:cubicBezTo>
                  <a:pt x="264" y="12973"/>
                  <a:pt x="264" y="12973"/>
                  <a:pt x="357" y="12880"/>
                </a:cubicBezTo>
                <a:lnTo>
                  <a:pt x="12902" y="335"/>
                </a:lnTo>
                <a:cubicBezTo>
                  <a:pt x="12994" y="243"/>
                  <a:pt x="12994" y="157"/>
                  <a:pt x="12902" y="65"/>
                </a:cubicBezTo>
                <a:cubicBezTo>
                  <a:pt x="12859" y="22"/>
                  <a:pt x="12814" y="1"/>
                  <a:pt x="127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5" name="Google Shape;755;p41"/>
          <p:cNvSpPr/>
          <p:nvPr/>
        </p:nvSpPr>
        <p:spPr>
          <a:xfrm>
            <a:off x="10918929" y="-155426"/>
            <a:ext cx="1473676" cy="1461316"/>
          </a:xfrm>
          <a:custGeom>
            <a:avLst/>
            <a:gdLst/>
            <a:ahLst/>
            <a:cxnLst/>
            <a:rect l="l" t="t" r="r" b="b"/>
            <a:pathLst>
              <a:path w="12995" h="12886" extrusionOk="0">
                <a:moveTo>
                  <a:pt x="12774" y="1"/>
                </a:moveTo>
                <a:cubicBezTo>
                  <a:pt x="12729" y="1"/>
                  <a:pt x="12685" y="24"/>
                  <a:pt x="12638" y="70"/>
                </a:cubicBezTo>
                <a:lnTo>
                  <a:pt x="93" y="12615"/>
                </a:lnTo>
                <a:cubicBezTo>
                  <a:pt x="1" y="12708"/>
                  <a:pt x="1" y="12793"/>
                  <a:pt x="93" y="12886"/>
                </a:cubicBezTo>
                <a:lnTo>
                  <a:pt x="271" y="12886"/>
                </a:lnTo>
                <a:lnTo>
                  <a:pt x="12909" y="248"/>
                </a:lnTo>
                <a:cubicBezTo>
                  <a:pt x="12994" y="248"/>
                  <a:pt x="12994" y="70"/>
                  <a:pt x="12909" y="70"/>
                </a:cubicBezTo>
                <a:cubicBezTo>
                  <a:pt x="12863" y="24"/>
                  <a:pt x="12818" y="1"/>
                  <a:pt x="127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44954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1_Main point"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2"/>
          <p:cNvSpPr/>
          <p:nvPr/>
        </p:nvSpPr>
        <p:spPr>
          <a:xfrm>
            <a:off x="2661967" y="0"/>
            <a:ext cx="6868077" cy="6858008"/>
          </a:xfrm>
          <a:custGeom>
            <a:avLst/>
            <a:gdLst/>
            <a:ahLst/>
            <a:cxnLst/>
            <a:rect l="l" t="t" r="r" b="b"/>
            <a:pathLst>
              <a:path w="62747" h="62655" extrusionOk="0">
                <a:moveTo>
                  <a:pt x="31327" y="1"/>
                </a:moveTo>
                <a:cubicBezTo>
                  <a:pt x="14062" y="1"/>
                  <a:pt x="0" y="13970"/>
                  <a:pt x="0" y="31328"/>
                </a:cubicBezTo>
                <a:cubicBezTo>
                  <a:pt x="0" y="48593"/>
                  <a:pt x="14062" y="62655"/>
                  <a:pt x="31327" y="62655"/>
                </a:cubicBezTo>
                <a:cubicBezTo>
                  <a:pt x="48685" y="62655"/>
                  <a:pt x="62747" y="48593"/>
                  <a:pt x="62747" y="31328"/>
                </a:cubicBezTo>
                <a:cubicBezTo>
                  <a:pt x="62747" y="13970"/>
                  <a:pt x="48685" y="1"/>
                  <a:pt x="313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8" name="Google Shape;758;p42"/>
          <p:cNvGrpSpPr/>
          <p:nvPr/>
        </p:nvGrpSpPr>
        <p:grpSpPr>
          <a:xfrm>
            <a:off x="-260368" y="-27250"/>
            <a:ext cx="12630832" cy="6912511"/>
            <a:chOff x="4075100" y="2193925"/>
            <a:chExt cx="2752375" cy="1506300"/>
          </a:xfrm>
        </p:grpSpPr>
        <p:sp>
          <p:nvSpPr>
            <p:cNvPr id="759" name="Google Shape;759;p42"/>
            <p:cNvSpPr/>
            <p:nvPr/>
          </p:nvSpPr>
          <p:spPr>
            <a:xfrm>
              <a:off x="6400250" y="3184500"/>
              <a:ext cx="427225" cy="515650"/>
            </a:xfrm>
            <a:custGeom>
              <a:avLst/>
              <a:gdLst/>
              <a:ahLst/>
              <a:cxnLst/>
              <a:rect l="l" t="t" r="r" b="b"/>
              <a:pathLst>
                <a:path w="17089" h="20626" extrusionOk="0">
                  <a:moveTo>
                    <a:pt x="16864" y="1"/>
                  </a:moveTo>
                  <a:cubicBezTo>
                    <a:pt x="16819" y="1"/>
                    <a:pt x="16775" y="24"/>
                    <a:pt x="16732" y="70"/>
                  </a:cubicBezTo>
                  <a:lnTo>
                    <a:pt x="1069" y="15734"/>
                  </a:lnTo>
                  <a:cubicBezTo>
                    <a:pt x="1" y="16887"/>
                    <a:pt x="1" y="18667"/>
                    <a:pt x="1069" y="19735"/>
                  </a:cubicBezTo>
                  <a:cubicBezTo>
                    <a:pt x="1603" y="20269"/>
                    <a:pt x="2315" y="20625"/>
                    <a:pt x="3112" y="20625"/>
                  </a:cubicBezTo>
                  <a:cubicBezTo>
                    <a:pt x="3824" y="20625"/>
                    <a:pt x="4536" y="20269"/>
                    <a:pt x="5070" y="19735"/>
                  </a:cubicBezTo>
                  <a:lnTo>
                    <a:pt x="16996" y="7902"/>
                  </a:lnTo>
                  <a:cubicBezTo>
                    <a:pt x="17088" y="7810"/>
                    <a:pt x="17088" y="7724"/>
                    <a:pt x="16996" y="7632"/>
                  </a:cubicBezTo>
                  <a:cubicBezTo>
                    <a:pt x="16953" y="7589"/>
                    <a:pt x="16908" y="7567"/>
                    <a:pt x="16864" y="7567"/>
                  </a:cubicBezTo>
                  <a:cubicBezTo>
                    <a:pt x="16819" y="7567"/>
                    <a:pt x="16775" y="7589"/>
                    <a:pt x="16732" y="7632"/>
                  </a:cubicBezTo>
                  <a:lnTo>
                    <a:pt x="4892" y="19472"/>
                  </a:lnTo>
                  <a:cubicBezTo>
                    <a:pt x="4358" y="20006"/>
                    <a:pt x="3738" y="20269"/>
                    <a:pt x="3112" y="20269"/>
                  </a:cubicBezTo>
                  <a:cubicBezTo>
                    <a:pt x="2400" y="20269"/>
                    <a:pt x="1781" y="20006"/>
                    <a:pt x="1332" y="19472"/>
                  </a:cubicBezTo>
                  <a:cubicBezTo>
                    <a:pt x="357" y="18582"/>
                    <a:pt x="357" y="16980"/>
                    <a:pt x="1332" y="15997"/>
                  </a:cubicBezTo>
                  <a:lnTo>
                    <a:pt x="16996" y="334"/>
                  </a:lnTo>
                  <a:cubicBezTo>
                    <a:pt x="17088" y="248"/>
                    <a:pt x="17088" y="156"/>
                    <a:pt x="16996" y="70"/>
                  </a:cubicBezTo>
                  <a:cubicBezTo>
                    <a:pt x="16953" y="24"/>
                    <a:pt x="16908" y="1"/>
                    <a:pt x="16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42"/>
            <p:cNvSpPr/>
            <p:nvPr/>
          </p:nvSpPr>
          <p:spPr>
            <a:xfrm>
              <a:off x="6529300" y="3204050"/>
              <a:ext cx="120175" cy="120175"/>
            </a:xfrm>
            <a:custGeom>
              <a:avLst/>
              <a:gdLst/>
              <a:ahLst/>
              <a:cxnLst/>
              <a:rect l="l" t="t" r="r" b="b"/>
              <a:pathLst>
                <a:path w="4807" h="4807" extrusionOk="0">
                  <a:moveTo>
                    <a:pt x="2400" y="0"/>
                  </a:moveTo>
                  <a:cubicBezTo>
                    <a:pt x="1068" y="0"/>
                    <a:pt x="0" y="1154"/>
                    <a:pt x="0" y="2400"/>
                  </a:cubicBezTo>
                  <a:cubicBezTo>
                    <a:pt x="0" y="3738"/>
                    <a:pt x="1068" y="4806"/>
                    <a:pt x="2400" y="4806"/>
                  </a:cubicBezTo>
                  <a:cubicBezTo>
                    <a:pt x="3738" y="4806"/>
                    <a:pt x="4806" y="3738"/>
                    <a:pt x="4806" y="2400"/>
                  </a:cubicBezTo>
                  <a:cubicBezTo>
                    <a:pt x="4806" y="2314"/>
                    <a:pt x="4714" y="2222"/>
                    <a:pt x="4628" y="2222"/>
                  </a:cubicBezTo>
                  <a:cubicBezTo>
                    <a:pt x="4536" y="2222"/>
                    <a:pt x="4450" y="2314"/>
                    <a:pt x="4450" y="2400"/>
                  </a:cubicBezTo>
                  <a:cubicBezTo>
                    <a:pt x="4450" y="3560"/>
                    <a:pt x="3560" y="4450"/>
                    <a:pt x="2400" y="4450"/>
                  </a:cubicBezTo>
                  <a:cubicBezTo>
                    <a:pt x="1332" y="4450"/>
                    <a:pt x="356" y="3560"/>
                    <a:pt x="356" y="2400"/>
                  </a:cubicBezTo>
                  <a:cubicBezTo>
                    <a:pt x="356" y="1332"/>
                    <a:pt x="1332" y="356"/>
                    <a:pt x="2400" y="356"/>
                  </a:cubicBezTo>
                  <a:cubicBezTo>
                    <a:pt x="2492" y="356"/>
                    <a:pt x="2578" y="356"/>
                    <a:pt x="2578" y="178"/>
                  </a:cubicBezTo>
                  <a:cubicBezTo>
                    <a:pt x="2578" y="86"/>
                    <a:pt x="2492" y="0"/>
                    <a:pt x="24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42"/>
            <p:cNvSpPr/>
            <p:nvPr/>
          </p:nvSpPr>
          <p:spPr>
            <a:xfrm>
              <a:off x="6678275" y="2975375"/>
              <a:ext cx="149200" cy="188650"/>
            </a:xfrm>
            <a:custGeom>
              <a:avLst/>
              <a:gdLst/>
              <a:ahLst/>
              <a:cxnLst/>
              <a:rect l="l" t="t" r="r" b="b"/>
              <a:pathLst>
                <a:path w="5968" h="7546" extrusionOk="0">
                  <a:moveTo>
                    <a:pt x="5743" y="0"/>
                  </a:moveTo>
                  <a:cubicBezTo>
                    <a:pt x="5698" y="0"/>
                    <a:pt x="5654" y="23"/>
                    <a:pt x="5611" y="70"/>
                  </a:cubicBezTo>
                  <a:lnTo>
                    <a:pt x="357" y="5317"/>
                  </a:lnTo>
                  <a:cubicBezTo>
                    <a:pt x="93" y="5495"/>
                    <a:pt x="1" y="5851"/>
                    <a:pt x="1" y="6207"/>
                  </a:cubicBezTo>
                  <a:cubicBezTo>
                    <a:pt x="1" y="6563"/>
                    <a:pt x="93" y="6919"/>
                    <a:pt x="357" y="7097"/>
                  </a:cubicBezTo>
                  <a:cubicBezTo>
                    <a:pt x="627" y="7367"/>
                    <a:pt x="983" y="7545"/>
                    <a:pt x="1247" y="7545"/>
                  </a:cubicBezTo>
                  <a:cubicBezTo>
                    <a:pt x="1603" y="7545"/>
                    <a:pt x="1959" y="7367"/>
                    <a:pt x="2229" y="7097"/>
                  </a:cubicBezTo>
                  <a:lnTo>
                    <a:pt x="5875" y="3451"/>
                  </a:lnTo>
                  <a:cubicBezTo>
                    <a:pt x="5967" y="3451"/>
                    <a:pt x="5967" y="3273"/>
                    <a:pt x="5875" y="3273"/>
                  </a:cubicBezTo>
                  <a:cubicBezTo>
                    <a:pt x="5832" y="3227"/>
                    <a:pt x="5787" y="3204"/>
                    <a:pt x="5743" y="3204"/>
                  </a:cubicBezTo>
                  <a:cubicBezTo>
                    <a:pt x="5698" y="3204"/>
                    <a:pt x="5654" y="3227"/>
                    <a:pt x="5611" y="3273"/>
                  </a:cubicBezTo>
                  <a:lnTo>
                    <a:pt x="1959" y="6919"/>
                  </a:lnTo>
                  <a:cubicBezTo>
                    <a:pt x="1781" y="7097"/>
                    <a:pt x="1537" y="7186"/>
                    <a:pt x="1293" y="7186"/>
                  </a:cubicBezTo>
                  <a:cubicBezTo>
                    <a:pt x="1049" y="7186"/>
                    <a:pt x="805" y="7097"/>
                    <a:pt x="627" y="6919"/>
                  </a:cubicBezTo>
                  <a:cubicBezTo>
                    <a:pt x="271" y="6477"/>
                    <a:pt x="271" y="5943"/>
                    <a:pt x="627" y="5495"/>
                  </a:cubicBezTo>
                  <a:lnTo>
                    <a:pt x="5875" y="333"/>
                  </a:lnTo>
                  <a:cubicBezTo>
                    <a:pt x="5967" y="248"/>
                    <a:pt x="5967" y="155"/>
                    <a:pt x="5875" y="70"/>
                  </a:cubicBezTo>
                  <a:cubicBezTo>
                    <a:pt x="5832" y="23"/>
                    <a:pt x="5787" y="0"/>
                    <a:pt x="57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42"/>
            <p:cNvSpPr/>
            <p:nvPr/>
          </p:nvSpPr>
          <p:spPr>
            <a:xfrm>
              <a:off x="4139725" y="2303425"/>
              <a:ext cx="507300" cy="464550"/>
            </a:xfrm>
            <a:custGeom>
              <a:avLst/>
              <a:gdLst/>
              <a:ahLst/>
              <a:cxnLst/>
              <a:rect l="l" t="t" r="r" b="b"/>
              <a:pathLst>
                <a:path w="20292" h="18582" extrusionOk="0">
                  <a:moveTo>
                    <a:pt x="20067" y="1"/>
                  </a:moveTo>
                  <a:cubicBezTo>
                    <a:pt x="20023" y="1"/>
                    <a:pt x="19978" y="24"/>
                    <a:pt x="19936" y="70"/>
                  </a:cubicBezTo>
                  <a:lnTo>
                    <a:pt x="2136" y="17870"/>
                  </a:lnTo>
                  <a:cubicBezTo>
                    <a:pt x="1958" y="18090"/>
                    <a:pt x="1713" y="18201"/>
                    <a:pt x="1467" y="18201"/>
                  </a:cubicBezTo>
                  <a:cubicBezTo>
                    <a:pt x="1221" y="18201"/>
                    <a:pt x="976" y="18090"/>
                    <a:pt x="798" y="17870"/>
                  </a:cubicBezTo>
                  <a:cubicBezTo>
                    <a:pt x="356" y="17514"/>
                    <a:pt x="356" y="16980"/>
                    <a:pt x="798" y="16531"/>
                  </a:cubicBezTo>
                  <a:lnTo>
                    <a:pt x="8010" y="9326"/>
                  </a:lnTo>
                  <a:lnTo>
                    <a:pt x="8010" y="9148"/>
                  </a:lnTo>
                  <a:cubicBezTo>
                    <a:pt x="7964" y="9102"/>
                    <a:pt x="7919" y="9079"/>
                    <a:pt x="7875" y="9079"/>
                  </a:cubicBezTo>
                  <a:cubicBezTo>
                    <a:pt x="7830" y="9079"/>
                    <a:pt x="7786" y="9102"/>
                    <a:pt x="7740" y="9148"/>
                  </a:cubicBezTo>
                  <a:lnTo>
                    <a:pt x="534" y="16353"/>
                  </a:lnTo>
                  <a:cubicBezTo>
                    <a:pt x="0" y="16802"/>
                    <a:pt x="0" y="17692"/>
                    <a:pt x="534" y="18133"/>
                  </a:cubicBezTo>
                  <a:cubicBezTo>
                    <a:pt x="798" y="18404"/>
                    <a:pt x="1068" y="18582"/>
                    <a:pt x="1424" y="18582"/>
                  </a:cubicBezTo>
                  <a:cubicBezTo>
                    <a:pt x="1780" y="18582"/>
                    <a:pt x="2136" y="18404"/>
                    <a:pt x="2400" y="18133"/>
                  </a:cubicBezTo>
                  <a:lnTo>
                    <a:pt x="20199" y="334"/>
                  </a:lnTo>
                  <a:cubicBezTo>
                    <a:pt x="20292" y="248"/>
                    <a:pt x="20292" y="156"/>
                    <a:pt x="20199" y="70"/>
                  </a:cubicBezTo>
                  <a:cubicBezTo>
                    <a:pt x="20156" y="24"/>
                    <a:pt x="20112" y="1"/>
                    <a:pt x="200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42"/>
            <p:cNvSpPr/>
            <p:nvPr/>
          </p:nvSpPr>
          <p:spPr>
            <a:xfrm>
              <a:off x="6062075" y="3332475"/>
              <a:ext cx="371475" cy="367750"/>
            </a:xfrm>
            <a:custGeom>
              <a:avLst/>
              <a:gdLst/>
              <a:ahLst/>
              <a:cxnLst/>
              <a:rect l="l" t="t" r="r" b="b"/>
              <a:pathLst>
                <a:path w="14859" h="14710" extrusionOk="0">
                  <a:moveTo>
                    <a:pt x="13926" y="0"/>
                  </a:moveTo>
                  <a:cubicBezTo>
                    <a:pt x="13727" y="0"/>
                    <a:pt x="13528" y="68"/>
                    <a:pt x="13350" y="203"/>
                  </a:cubicBezTo>
                  <a:lnTo>
                    <a:pt x="263" y="13282"/>
                  </a:lnTo>
                  <a:cubicBezTo>
                    <a:pt x="0" y="13638"/>
                    <a:pt x="0" y="14087"/>
                    <a:pt x="263" y="14443"/>
                  </a:cubicBezTo>
                  <a:cubicBezTo>
                    <a:pt x="441" y="14621"/>
                    <a:pt x="664" y="14710"/>
                    <a:pt x="876" y="14710"/>
                  </a:cubicBezTo>
                  <a:cubicBezTo>
                    <a:pt x="1088" y="14710"/>
                    <a:pt x="1289" y="14621"/>
                    <a:pt x="1424" y="14443"/>
                  </a:cubicBezTo>
                  <a:lnTo>
                    <a:pt x="14503" y="1357"/>
                  </a:lnTo>
                  <a:cubicBezTo>
                    <a:pt x="14859" y="1093"/>
                    <a:pt x="14859" y="559"/>
                    <a:pt x="14503" y="203"/>
                  </a:cubicBezTo>
                  <a:cubicBezTo>
                    <a:pt x="14325" y="68"/>
                    <a:pt x="14126" y="0"/>
                    <a:pt x="13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42"/>
            <p:cNvSpPr/>
            <p:nvPr/>
          </p:nvSpPr>
          <p:spPr>
            <a:xfrm>
              <a:off x="6471450" y="3577825"/>
              <a:ext cx="57875" cy="53425"/>
            </a:xfrm>
            <a:custGeom>
              <a:avLst/>
              <a:gdLst/>
              <a:ahLst/>
              <a:cxnLst/>
              <a:rect l="l" t="t" r="r" b="b"/>
              <a:pathLst>
                <a:path w="2315" h="2137" extrusionOk="0">
                  <a:moveTo>
                    <a:pt x="1154" y="357"/>
                  </a:moveTo>
                  <a:cubicBezTo>
                    <a:pt x="1332" y="357"/>
                    <a:pt x="1510" y="442"/>
                    <a:pt x="1688" y="620"/>
                  </a:cubicBezTo>
                  <a:cubicBezTo>
                    <a:pt x="1780" y="713"/>
                    <a:pt x="1866" y="891"/>
                    <a:pt x="1866" y="1069"/>
                  </a:cubicBezTo>
                  <a:cubicBezTo>
                    <a:pt x="1866" y="1247"/>
                    <a:pt x="1780" y="1425"/>
                    <a:pt x="1688" y="1603"/>
                  </a:cubicBezTo>
                  <a:cubicBezTo>
                    <a:pt x="1510" y="1688"/>
                    <a:pt x="1332" y="1781"/>
                    <a:pt x="1154" y="1781"/>
                  </a:cubicBezTo>
                  <a:cubicBezTo>
                    <a:pt x="976" y="1781"/>
                    <a:pt x="798" y="1688"/>
                    <a:pt x="712" y="1603"/>
                  </a:cubicBezTo>
                  <a:cubicBezTo>
                    <a:pt x="534" y="1425"/>
                    <a:pt x="442" y="1247"/>
                    <a:pt x="442" y="1069"/>
                  </a:cubicBezTo>
                  <a:cubicBezTo>
                    <a:pt x="442" y="891"/>
                    <a:pt x="534" y="713"/>
                    <a:pt x="712" y="620"/>
                  </a:cubicBezTo>
                  <a:cubicBezTo>
                    <a:pt x="798" y="442"/>
                    <a:pt x="976" y="357"/>
                    <a:pt x="1154" y="357"/>
                  </a:cubicBezTo>
                  <a:close/>
                  <a:moveTo>
                    <a:pt x="1154" y="1"/>
                  </a:moveTo>
                  <a:cubicBezTo>
                    <a:pt x="890" y="1"/>
                    <a:pt x="620" y="179"/>
                    <a:pt x="442" y="357"/>
                  </a:cubicBezTo>
                  <a:cubicBezTo>
                    <a:pt x="0" y="713"/>
                    <a:pt x="0" y="1425"/>
                    <a:pt x="442" y="1781"/>
                  </a:cubicBezTo>
                  <a:cubicBezTo>
                    <a:pt x="620" y="2044"/>
                    <a:pt x="890" y="2137"/>
                    <a:pt x="1154" y="2137"/>
                  </a:cubicBezTo>
                  <a:cubicBezTo>
                    <a:pt x="1424" y="2137"/>
                    <a:pt x="1688" y="2044"/>
                    <a:pt x="1958" y="1781"/>
                  </a:cubicBezTo>
                  <a:cubicBezTo>
                    <a:pt x="2314" y="1425"/>
                    <a:pt x="2314" y="713"/>
                    <a:pt x="1958" y="357"/>
                  </a:cubicBezTo>
                  <a:cubicBezTo>
                    <a:pt x="1688" y="179"/>
                    <a:pt x="1424" y="1"/>
                    <a:pt x="11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42"/>
            <p:cNvSpPr/>
            <p:nvPr/>
          </p:nvSpPr>
          <p:spPr>
            <a:xfrm>
              <a:off x="6538200" y="3511575"/>
              <a:ext cx="55550" cy="52925"/>
            </a:xfrm>
            <a:custGeom>
              <a:avLst/>
              <a:gdLst/>
              <a:ahLst/>
              <a:cxnLst/>
              <a:rect l="l" t="t" r="r" b="b"/>
              <a:pathLst>
                <a:path w="2222" h="2117" extrusionOk="0">
                  <a:moveTo>
                    <a:pt x="1154" y="337"/>
                  </a:moveTo>
                  <a:cubicBezTo>
                    <a:pt x="1332" y="337"/>
                    <a:pt x="1510" y="422"/>
                    <a:pt x="1688" y="515"/>
                  </a:cubicBezTo>
                  <a:cubicBezTo>
                    <a:pt x="1780" y="693"/>
                    <a:pt x="1866" y="871"/>
                    <a:pt x="1866" y="1049"/>
                  </a:cubicBezTo>
                  <a:cubicBezTo>
                    <a:pt x="1866" y="1227"/>
                    <a:pt x="1780" y="1405"/>
                    <a:pt x="1688" y="1583"/>
                  </a:cubicBezTo>
                  <a:cubicBezTo>
                    <a:pt x="1556" y="1715"/>
                    <a:pt x="1378" y="1780"/>
                    <a:pt x="1200" y="1780"/>
                  </a:cubicBezTo>
                  <a:cubicBezTo>
                    <a:pt x="1022" y="1780"/>
                    <a:pt x="844" y="1715"/>
                    <a:pt x="712" y="1583"/>
                  </a:cubicBezTo>
                  <a:cubicBezTo>
                    <a:pt x="534" y="1405"/>
                    <a:pt x="534" y="1227"/>
                    <a:pt x="534" y="1049"/>
                  </a:cubicBezTo>
                  <a:cubicBezTo>
                    <a:pt x="534" y="871"/>
                    <a:pt x="534" y="693"/>
                    <a:pt x="712" y="515"/>
                  </a:cubicBezTo>
                  <a:cubicBezTo>
                    <a:pt x="798" y="422"/>
                    <a:pt x="976" y="337"/>
                    <a:pt x="1154" y="337"/>
                  </a:cubicBezTo>
                  <a:close/>
                  <a:moveTo>
                    <a:pt x="1200" y="0"/>
                  </a:moveTo>
                  <a:cubicBezTo>
                    <a:pt x="933" y="0"/>
                    <a:pt x="666" y="113"/>
                    <a:pt x="442" y="337"/>
                  </a:cubicBezTo>
                  <a:cubicBezTo>
                    <a:pt x="0" y="693"/>
                    <a:pt x="0" y="1405"/>
                    <a:pt x="442" y="1761"/>
                  </a:cubicBezTo>
                  <a:cubicBezTo>
                    <a:pt x="620" y="2024"/>
                    <a:pt x="890" y="2117"/>
                    <a:pt x="1154" y="2117"/>
                  </a:cubicBezTo>
                  <a:cubicBezTo>
                    <a:pt x="1424" y="2117"/>
                    <a:pt x="1688" y="2024"/>
                    <a:pt x="1958" y="1761"/>
                  </a:cubicBezTo>
                  <a:cubicBezTo>
                    <a:pt x="2136" y="1583"/>
                    <a:pt x="2222" y="1312"/>
                    <a:pt x="2222" y="1049"/>
                  </a:cubicBezTo>
                  <a:cubicBezTo>
                    <a:pt x="2222" y="778"/>
                    <a:pt x="2136" y="515"/>
                    <a:pt x="1958" y="337"/>
                  </a:cubicBezTo>
                  <a:cubicBezTo>
                    <a:pt x="1734" y="113"/>
                    <a:pt x="1467" y="0"/>
                    <a:pt x="12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42"/>
            <p:cNvSpPr/>
            <p:nvPr/>
          </p:nvSpPr>
          <p:spPr>
            <a:xfrm>
              <a:off x="6607075" y="3444825"/>
              <a:ext cx="55750" cy="52925"/>
            </a:xfrm>
            <a:custGeom>
              <a:avLst/>
              <a:gdLst/>
              <a:ahLst/>
              <a:cxnLst/>
              <a:rect l="l" t="t" r="r" b="b"/>
              <a:pathLst>
                <a:path w="2230" h="2117" extrusionOk="0">
                  <a:moveTo>
                    <a:pt x="1161" y="337"/>
                  </a:moveTo>
                  <a:cubicBezTo>
                    <a:pt x="1339" y="337"/>
                    <a:pt x="1517" y="422"/>
                    <a:pt x="1603" y="515"/>
                  </a:cubicBezTo>
                  <a:cubicBezTo>
                    <a:pt x="1873" y="778"/>
                    <a:pt x="1873" y="1227"/>
                    <a:pt x="1603" y="1490"/>
                  </a:cubicBezTo>
                  <a:cubicBezTo>
                    <a:pt x="1517" y="1668"/>
                    <a:pt x="1339" y="1761"/>
                    <a:pt x="1161" y="1761"/>
                  </a:cubicBezTo>
                  <a:cubicBezTo>
                    <a:pt x="891" y="1761"/>
                    <a:pt x="713" y="1668"/>
                    <a:pt x="627" y="1490"/>
                  </a:cubicBezTo>
                  <a:cubicBezTo>
                    <a:pt x="357" y="1227"/>
                    <a:pt x="357" y="778"/>
                    <a:pt x="627" y="515"/>
                  </a:cubicBezTo>
                  <a:cubicBezTo>
                    <a:pt x="713" y="422"/>
                    <a:pt x="891" y="337"/>
                    <a:pt x="1161" y="337"/>
                  </a:cubicBezTo>
                  <a:close/>
                  <a:moveTo>
                    <a:pt x="1115" y="1"/>
                  </a:moveTo>
                  <a:cubicBezTo>
                    <a:pt x="848" y="1"/>
                    <a:pt x="581" y="113"/>
                    <a:pt x="357" y="337"/>
                  </a:cubicBezTo>
                  <a:cubicBezTo>
                    <a:pt x="1" y="693"/>
                    <a:pt x="1" y="1405"/>
                    <a:pt x="357" y="1761"/>
                  </a:cubicBezTo>
                  <a:cubicBezTo>
                    <a:pt x="535" y="2024"/>
                    <a:pt x="805" y="2117"/>
                    <a:pt x="1161" y="2117"/>
                  </a:cubicBezTo>
                  <a:cubicBezTo>
                    <a:pt x="1425" y="2117"/>
                    <a:pt x="1695" y="2024"/>
                    <a:pt x="1873" y="1761"/>
                  </a:cubicBezTo>
                  <a:cubicBezTo>
                    <a:pt x="2229" y="1405"/>
                    <a:pt x="2229" y="693"/>
                    <a:pt x="1873" y="337"/>
                  </a:cubicBezTo>
                  <a:cubicBezTo>
                    <a:pt x="1649" y="113"/>
                    <a:pt x="1382" y="1"/>
                    <a:pt x="11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42"/>
            <p:cNvSpPr/>
            <p:nvPr/>
          </p:nvSpPr>
          <p:spPr>
            <a:xfrm>
              <a:off x="6673825" y="3377500"/>
              <a:ext cx="57875" cy="53500"/>
            </a:xfrm>
            <a:custGeom>
              <a:avLst/>
              <a:gdLst/>
              <a:ahLst/>
              <a:cxnLst/>
              <a:rect l="l" t="t" r="r" b="b"/>
              <a:pathLst>
                <a:path w="2315" h="2140" extrusionOk="0">
                  <a:moveTo>
                    <a:pt x="1161" y="360"/>
                  </a:moveTo>
                  <a:cubicBezTo>
                    <a:pt x="1339" y="360"/>
                    <a:pt x="1517" y="445"/>
                    <a:pt x="1603" y="538"/>
                  </a:cubicBezTo>
                  <a:cubicBezTo>
                    <a:pt x="1873" y="801"/>
                    <a:pt x="1873" y="1250"/>
                    <a:pt x="1603" y="1513"/>
                  </a:cubicBezTo>
                  <a:cubicBezTo>
                    <a:pt x="1517" y="1691"/>
                    <a:pt x="1339" y="1784"/>
                    <a:pt x="1161" y="1784"/>
                  </a:cubicBezTo>
                  <a:cubicBezTo>
                    <a:pt x="983" y="1784"/>
                    <a:pt x="805" y="1691"/>
                    <a:pt x="627" y="1513"/>
                  </a:cubicBezTo>
                  <a:cubicBezTo>
                    <a:pt x="535" y="1428"/>
                    <a:pt x="449" y="1250"/>
                    <a:pt x="449" y="1072"/>
                  </a:cubicBezTo>
                  <a:cubicBezTo>
                    <a:pt x="449" y="894"/>
                    <a:pt x="535" y="716"/>
                    <a:pt x="627" y="538"/>
                  </a:cubicBezTo>
                  <a:cubicBezTo>
                    <a:pt x="805" y="445"/>
                    <a:pt x="983" y="360"/>
                    <a:pt x="1161" y="360"/>
                  </a:cubicBezTo>
                  <a:close/>
                  <a:moveTo>
                    <a:pt x="1115" y="1"/>
                  </a:moveTo>
                  <a:cubicBezTo>
                    <a:pt x="848" y="1"/>
                    <a:pt x="581" y="90"/>
                    <a:pt x="357" y="268"/>
                  </a:cubicBezTo>
                  <a:cubicBezTo>
                    <a:pt x="1" y="716"/>
                    <a:pt x="1" y="1428"/>
                    <a:pt x="357" y="1784"/>
                  </a:cubicBezTo>
                  <a:cubicBezTo>
                    <a:pt x="535" y="1962"/>
                    <a:pt x="805" y="2140"/>
                    <a:pt x="1161" y="2140"/>
                  </a:cubicBezTo>
                  <a:cubicBezTo>
                    <a:pt x="1425" y="2140"/>
                    <a:pt x="1695" y="1962"/>
                    <a:pt x="1873" y="1784"/>
                  </a:cubicBezTo>
                  <a:cubicBezTo>
                    <a:pt x="2315" y="1428"/>
                    <a:pt x="2315" y="716"/>
                    <a:pt x="1873" y="268"/>
                  </a:cubicBezTo>
                  <a:cubicBezTo>
                    <a:pt x="1649" y="90"/>
                    <a:pt x="1382" y="1"/>
                    <a:pt x="11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42"/>
            <p:cNvSpPr/>
            <p:nvPr/>
          </p:nvSpPr>
          <p:spPr>
            <a:xfrm>
              <a:off x="6429075" y="3119500"/>
              <a:ext cx="80125" cy="80125"/>
            </a:xfrm>
            <a:custGeom>
              <a:avLst/>
              <a:gdLst/>
              <a:ahLst/>
              <a:cxnLst/>
              <a:rect l="l" t="t" r="r" b="b"/>
              <a:pathLst>
                <a:path w="3205" h="3205" extrusionOk="0">
                  <a:moveTo>
                    <a:pt x="1603" y="0"/>
                  </a:moveTo>
                  <a:cubicBezTo>
                    <a:pt x="806" y="0"/>
                    <a:pt x="1" y="712"/>
                    <a:pt x="1" y="1602"/>
                  </a:cubicBezTo>
                  <a:cubicBezTo>
                    <a:pt x="1" y="2492"/>
                    <a:pt x="806" y="3204"/>
                    <a:pt x="1603" y="3204"/>
                  </a:cubicBezTo>
                  <a:cubicBezTo>
                    <a:pt x="2493" y="3204"/>
                    <a:pt x="3205" y="2492"/>
                    <a:pt x="3205" y="1602"/>
                  </a:cubicBezTo>
                  <a:cubicBezTo>
                    <a:pt x="3205" y="712"/>
                    <a:pt x="2493" y="0"/>
                    <a:pt x="1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42"/>
            <p:cNvSpPr/>
            <p:nvPr/>
          </p:nvSpPr>
          <p:spPr>
            <a:xfrm>
              <a:off x="6518075" y="3072675"/>
              <a:ext cx="37950" cy="37950"/>
            </a:xfrm>
            <a:custGeom>
              <a:avLst/>
              <a:gdLst/>
              <a:ahLst/>
              <a:cxnLst/>
              <a:rect l="l" t="t" r="r" b="b"/>
              <a:pathLst>
                <a:path w="1518" h="1518" extrusionOk="0">
                  <a:moveTo>
                    <a:pt x="805" y="1"/>
                  </a:moveTo>
                  <a:cubicBezTo>
                    <a:pt x="357" y="1"/>
                    <a:pt x="1" y="357"/>
                    <a:pt x="1" y="713"/>
                  </a:cubicBezTo>
                  <a:cubicBezTo>
                    <a:pt x="1" y="1161"/>
                    <a:pt x="357" y="1517"/>
                    <a:pt x="805" y="1517"/>
                  </a:cubicBezTo>
                  <a:cubicBezTo>
                    <a:pt x="1161" y="1517"/>
                    <a:pt x="1517" y="1161"/>
                    <a:pt x="1517" y="713"/>
                  </a:cubicBezTo>
                  <a:cubicBezTo>
                    <a:pt x="1517" y="357"/>
                    <a:pt x="1161" y="1"/>
                    <a:pt x="8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42"/>
            <p:cNvSpPr/>
            <p:nvPr/>
          </p:nvSpPr>
          <p:spPr>
            <a:xfrm>
              <a:off x="4698100" y="2238425"/>
              <a:ext cx="80125" cy="80125"/>
            </a:xfrm>
            <a:custGeom>
              <a:avLst/>
              <a:gdLst/>
              <a:ahLst/>
              <a:cxnLst/>
              <a:rect l="l" t="t" r="r" b="b"/>
              <a:pathLst>
                <a:path w="3205" h="3205" extrusionOk="0">
                  <a:moveTo>
                    <a:pt x="1602" y="0"/>
                  </a:moveTo>
                  <a:cubicBezTo>
                    <a:pt x="712" y="0"/>
                    <a:pt x="0" y="712"/>
                    <a:pt x="0" y="1602"/>
                  </a:cubicBezTo>
                  <a:cubicBezTo>
                    <a:pt x="0" y="2492"/>
                    <a:pt x="712" y="3204"/>
                    <a:pt x="1602" y="3204"/>
                  </a:cubicBezTo>
                  <a:cubicBezTo>
                    <a:pt x="2492" y="3204"/>
                    <a:pt x="3204" y="2492"/>
                    <a:pt x="3204" y="1602"/>
                  </a:cubicBezTo>
                  <a:cubicBezTo>
                    <a:pt x="3204" y="712"/>
                    <a:pt x="2492" y="0"/>
                    <a:pt x="1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42"/>
            <p:cNvSpPr/>
            <p:nvPr/>
          </p:nvSpPr>
          <p:spPr>
            <a:xfrm>
              <a:off x="4787100" y="2193925"/>
              <a:ext cx="35600" cy="35625"/>
            </a:xfrm>
            <a:custGeom>
              <a:avLst/>
              <a:gdLst/>
              <a:ahLst/>
              <a:cxnLst/>
              <a:rect l="l" t="t" r="r" b="b"/>
              <a:pathLst>
                <a:path w="1424" h="1425" extrusionOk="0">
                  <a:moveTo>
                    <a:pt x="712" y="0"/>
                  </a:moveTo>
                  <a:cubicBezTo>
                    <a:pt x="356" y="0"/>
                    <a:pt x="0" y="264"/>
                    <a:pt x="0" y="712"/>
                  </a:cubicBezTo>
                  <a:cubicBezTo>
                    <a:pt x="0" y="1068"/>
                    <a:pt x="356" y="1424"/>
                    <a:pt x="712" y="1424"/>
                  </a:cubicBezTo>
                  <a:cubicBezTo>
                    <a:pt x="1161" y="1424"/>
                    <a:pt x="1424" y="1068"/>
                    <a:pt x="1424" y="712"/>
                  </a:cubicBezTo>
                  <a:cubicBezTo>
                    <a:pt x="1424" y="264"/>
                    <a:pt x="1161" y="0"/>
                    <a:pt x="7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42"/>
            <p:cNvSpPr/>
            <p:nvPr/>
          </p:nvSpPr>
          <p:spPr>
            <a:xfrm>
              <a:off x="4277675" y="2200500"/>
              <a:ext cx="35625" cy="37950"/>
            </a:xfrm>
            <a:custGeom>
              <a:avLst/>
              <a:gdLst/>
              <a:ahLst/>
              <a:cxnLst/>
              <a:rect l="l" t="t" r="r" b="b"/>
              <a:pathLst>
                <a:path w="1425" h="1518" extrusionOk="0">
                  <a:moveTo>
                    <a:pt x="712" y="1"/>
                  </a:moveTo>
                  <a:cubicBezTo>
                    <a:pt x="356" y="1"/>
                    <a:pt x="0" y="357"/>
                    <a:pt x="0" y="805"/>
                  </a:cubicBezTo>
                  <a:cubicBezTo>
                    <a:pt x="0" y="1161"/>
                    <a:pt x="356" y="1517"/>
                    <a:pt x="712" y="1517"/>
                  </a:cubicBezTo>
                  <a:cubicBezTo>
                    <a:pt x="1154" y="1517"/>
                    <a:pt x="1424" y="1161"/>
                    <a:pt x="1424" y="805"/>
                  </a:cubicBezTo>
                  <a:cubicBezTo>
                    <a:pt x="1424" y="357"/>
                    <a:pt x="1154" y="1"/>
                    <a:pt x="7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42"/>
            <p:cNvSpPr/>
            <p:nvPr/>
          </p:nvSpPr>
          <p:spPr>
            <a:xfrm>
              <a:off x="4219825" y="2260675"/>
              <a:ext cx="35625" cy="35625"/>
            </a:xfrm>
            <a:custGeom>
              <a:avLst/>
              <a:gdLst/>
              <a:ahLst/>
              <a:cxnLst/>
              <a:rect l="l" t="t" r="r" b="b"/>
              <a:pathLst>
                <a:path w="1425" h="1425" extrusionOk="0">
                  <a:moveTo>
                    <a:pt x="712" y="0"/>
                  </a:moveTo>
                  <a:cubicBezTo>
                    <a:pt x="264" y="0"/>
                    <a:pt x="0" y="264"/>
                    <a:pt x="0" y="712"/>
                  </a:cubicBezTo>
                  <a:cubicBezTo>
                    <a:pt x="0" y="1154"/>
                    <a:pt x="264" y="1424"/>
                    <a:pt x="712" y="1424"/>
                  </a:cubicBezTo>
                  <a:cubicBezTo>
                    <a:pt x="1068" y="1424"/>
                    <a:pt x="1424" y="1154"/>
                    <a:pt x="1424" y="712"/>
                  </a:cubicBezTo>
                  <a:cubicBezTo>
                    <a:pt x="1424" y="264"/>
                    <a:pt x="1068" y="0"/>
                    <a:pt x="7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42"/>
            <p:cNvSpPr/>
            <p:nvPr/>
          </p:nvSpPr>
          <p:spPr>
            <a:xfrm>
              <a:off x="4159650" y="2318525"/>
              <a:ext cx="37950" cy="37750"/>
            </a:xfrm>
            <a:custGeom>
              <a:avLst/>
              <a:gdLst/>
              <a:ahLst/>
              <a:cxnLst/>
              <a:rect l="l" t="t" r="r" b="b"/>
              <a:pathLst>
                <a:path w="1518" h="1510" extrusionOk="0">
                  <a:moveTo>
                    <a:pt x="713" y="0"/>
                  </a:moveTo>
                  <a:cubicBezTo>
                    <a:pt x="357" y="0"/>
                    <a:pt x="1" y="356"/>
                    <a:pt x="1" y="712"/>
                  </a:cubicBezTo>
                  <a:cubicBezTo>
                    <a:pt x="1" y="1154"/>
                    <a:pt x="357" y="1510"/>
                    <a:pt x="713" y="1510"/>
                  </a:cubicBezTo>
                  <a:cubicBezTo>
                    <a:pt x="1161" y="1510"/>
                    <a:pt x="1517" y="1154"/>
                    <a:pt x="1517" y="712"/>
                  </a:cubicBezTo>
                  <a:cubicBezTo>
                    <a:pt x="1517" y="356"/>
                    <a:pt x="1161" y="0"/>
                    <a:pt x="7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4075100" y="2319050"/>
              <a:ext cx="324875" cy="324325"/>
            </a:xfrm>
            <a:custGeom>
              <a:avLst/>
              <a:gdLst/>
              <a:ahLst/>
              <a:cxnLst/>
              <a:rect l="l" t="t" r="r" b="b"/>
              <a:pathLst>
                <a:path w="12995" h="12973" extrusionOk="0">
                  <a:moveTo>
                    <a:pt x="12774" y="1"/>
                  </a:moveTo>
                  <a:cubicBezTo>
                    <a:pt x="12729" y="1"/>
                    <a:pt x="12685" y="22"/>
                    <a:pt x="12639" y="65"/>
                  </a:cubicBezTo>
                  <a:lnTo>
                    <a:pt x="93" y="12702"/>
                  </a:lnTo>
                  <a:cubicBezTo>
                    <a:pt x="1" y="12702"/>
                    <a:pt x="1" y="12880"/>
                    <a:pt x="93" y="12880"/>
                  </a:cubicBezTo>
                  <a:cubicBezTo>
                    <a:pt x="93" y="12973"/>
                    <a:pt x="93" y="12973"/>
                    <a:pt x="179" y="12973"/>
                  </a:cubicBezTo>
                  <a:cubicBezTo>
                    <a:pt x="271" y="12973"/>
                    <a:pt x="271" y="12973"/>
                    <a:pt x="271" y="12880"/>
                  </a:cubicBezTo>
                  <a:lnTo>
                    <a:pt x="12909" y="335"/>
                  </a:lnTo>
                  <a:cubicBezTo>
                    <a:pt x="12995" y="243"/>
                    <a:pt x="12995" y="157"/>
                    <a:pt x="12909" y="65"/>
                  </a:cubicBezTo>
                  <a:cubicBezTo>
                    <a:pt x="12863" y="22"/>
                    <a:pt x="12818" y="1"/>
                    <a:pt x="127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4233175" y="2209975"/>
              <a:ext cx="322550" cy="322150"/>
            </a:xfrm>
            <a:custGeom>
              <a:avLst/>
              <a:gdLst/>
              <a:ahLst/>
              <a:cxnLst/>
              <a:rect l="l" t="t" r="r" b="b"/>
              <a:pathLst>
                <a:path w="12902" h="12886" extrusionOk="0">
                  <a:moveTo>
                    <a:pt x="12770" y="1"/>
                  </a:moveTo>
                  <a:cubicBezTo>
                    <a:pt x="12725" y="1"/>
                    <a:pt x="12681" y="24"/>
                    <a:pt x="12638" y="70"/>
                  </a:cubicBezTo>
                  <a:lnTo>
                    <a:pt x="0" y="12615"/>
                  </a:lnTo>
                  <a:lnTo>
                    <a:pt x="0" y="12886"/>
                  </a:lnTo>
                  <a:lnTo>
                    <a:pt x="264" y="12886"/>
                  </a:lnTo>
                  <a:lnTo>
                    <a:pt x="12901" y="248"/>
                  </a:lnTo>
                  <a:lnTo>
                    <a:pt x="12901" y="70"/>
                  </a:lnTo>
                  <a:cubicBezTo>
                    <a:pt x="12859" y="24"/>
                    <a:pt x="12814" y="1"/>
                    <a:pt x="127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7" name="Google Shape;777;p42"/>
          <p:cNvSpPr txBox="1">
            <a:spLocks noGrp="1"/>
          </p:cNvSpPr>
          <p:nvPr>
            <p:ph type="title"/>
          </p:nvPr>
        </p:nvSpPr>
        <p:spPr>
          <a:xfrm>
            <a:off x="1171600" y="2218967"/>
            <a:ext cx="9848800" cy="17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>
                <a:highlight>
                  <a:schemeClr val="accent4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778" name="Google Shape;778;p42"/>
          <p:cNvSpPr txBox="1">
            <a:spLocks noGrp="1"/>
          </p:cNvSpPr>
          <p:nvPr>
            <p:ph type="subTitle" idx="1"/>
          </p:nvPr>
        </p:nvSpPr>
        <p:spPr>
          <a:xfrm>
            <a:off x="1845000" y="4012167"/>
            <a:ext cx="8502000" cy="6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95744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3"/>
          <p:cNvSpPr/>
          <p:nvPr/>
        </p:nvSpPr>
        <p:spPr>
          <a:xfrm>
            <a:off x="2647905" y="510756"/>
            <a:ext cx="1689536" cy="1671125"/>
          </a:xfrm>
          <a:custGeom>
            <a:avLst/>
            <a:gdLst/>
            <a:ahLst/>
            <a:cxnLst/>
            <a:rect l="l" t="t" r="r" b="b"/>
            <a:pathLst>
              <a:path w="14867" h="14705" extrusionOk="0">
                <a:moveTo>
                  <a:pt x="13985" y="0"/>
                </a:moveTo>
                <a:cubicBezTo>
                  <a:pt x="13774" y="0"/>
                  <a:pt x="13574" y="66"/>
                  <a:pt x="13443" y="198"/>
                </a:cubicBezTo>
                <a:lnTo>
                  <a:pt x="356" y="13284"/>
                </a:lnTo>
                <a:cubicBezTo>
                  <a:pt x="0" y="13640"/>
                  <a:pt x="0" y="14081"/>
                  <a:pt x="356" y="14437"/>
                </a:cubicBezTo>
                <a:cubicBezTo>
                  <a:pt x="534" y="14615"/>
                  <a:pt x="736" y="14704"/>
                  <a:pt x="937" y="14704"/>
                </a:cubicBezTo>
                <a:cubicBezTo>
                  <a:pt x="1138" y="14704"/>
                  <a:pt x="1339" y="14615"/>
                  <a:pt x="1517" y="14437"/>
                </a:cubicBezTo>
                <a:lnTo>
                  <a:pt x="14596" y="1358"/>
                </a:lnTo>
                <a:cubicBezTo>
                  <a:pt x="14866" y="1088"/>
                  <a:pt x="14866" y="554"/>
                  <a:pt x="14596" y="198"/>
                </a:cubicBezTo>
                <a:cubicBezTo>
                  <a:pt x="14418" y="66"/>
                  <a:pt x="14195" y="0"/>
                  <a:pt x="139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1" name="Google Shape;781;p43"/>
          <p:cNvSpPr/>
          <p:nvPr/>
        </p:nvSpPr>
        <p:spPr>
          <a:xfrm>
            <a:off x="1218107" y="1209321"/>
            <a:ext cx="364227" cy="364227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3" y="356"/>
                </a:moveTo>
                <a:cubicBezTo>
                  <a:pt x="2315" y="356"/>
                  <a:pt x="2848" y="976"/>
                  <a:pt x="2848" y="1602"/>
                </a:cubicBezTo>
                <a:cubicBezTo>
                  <a:pt x="2848" y="2314"/>
                  <a:pt x="2315" y="2848"/>
                  <a:pt x="1603" y="2848"/>
                </a:cubicBezTo>
                <a:cubicBezTo>
                  <a:pt x="983" y="2848"/>
                  <a:pt x="357" y="2314"/>
                  <a:pt x="357" y="1602"/>
                </a:cubicBezTo>
                <a:cubicBezTo>
                  <a:pt x="357" y="976"/>
                  <a:pt x="983" y="356"/>
                  <a:pt x="1603" y="356"/>
                </a:cubicBezTo>
                <a:close/>
                <a:moveTo>
                  <a:pt x="1603" y="0"/>
                </a:moveTo>
                <a:cubicBezTo>
                  <a:pt x="713" y="0"/>
                  <a:pt x="1" y="798"/>
                  <a:pt x="1" y="1602"/>
                </a:cubicBezTo>
                <a:cubicBezTo>
                  <a:pt x="1" y="2492"/>
                  <a:pt x="713" y="3204"/>
                  <a:pt x="1603" y="3204"/>
                </a:cubicBezTo>
                <a:cubicBezTo>
                  <a:pt x="2493" y="3204"/>
                  <a:pt x="3204" y="2492"/>
                  <a:pt x="3204" y="1602"/>
                </a:cubicBezTo>
                <a:cubicBezTo>
                  <a:pt x="3204" y="798"/>
                  <a:pt x="2493" y="0"/>
                  <a:pt x="16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2" name="Google Shape;782;p43"/>
          <p:cNvSpPr/>
          <p:nvPr/>
        </p:nvSpPr>
        <p:spPr>
          <a:xfrm>
            <a:off x="2917315" y="359718"/>
            <a:ext cx="172397" cy="161941"/>
          </a:xfrm>
          <a:custGeom>
            <a:avLst/>
            <a:gdLst/>
            <a:ahLst/>
            <a:cxnLst/>
            <a:rect l="l" t="t" r="r" b="b"/>
            <a:pathLst>
              <a:path w="1517" h="1425" extrusionOk="0">
                <a:moveTo>
                  <a:pt x="712" y="1"/>
                </a:moveTo>
                <a:cubicBezTo>
                  <a:pt x="356" y="1"/>
                  <a:pt x="0" y="356"/>
                  <a:pt x="0" y="712"/>
                </a:cubicBezTo>
                <a:cubicBezTo>
                  <a:pt x="0" y="1154"/>
                  <a:pt x="356" y="1424"/>
                  <a:pt x="712" y="1424"/>
                </a:cubicBezTo>
                <a:cubicBezTo>
                  <a:pt x="1161" y="1424"/>
                  <a:pt x="1517" y="1154"/>
                  <a:pt x="1517" y="712"/>
                </a:cubicBezTo>
                <a:cubicBezTo>
                  <a:pt x="1517" y="356"/>
                  <a:pt x="1161" y="1"/>
                  <a:pt x="7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3" name="Google Shape;783;p43"/>
          <p:cNvSpPr/>
          <p:nvPr/>
        </p:nvSpPr>
        <p:spPr>
          <a:xfrm>
            <a:off x="2654343" y="622690"/>
            <a:ext cx="161941" cy="171601"/>
          </a:xfrm>
          <a:custGeom>
            <a:avLst/>
            <a:gdLst/>
            <a:ahLst/>
            <a:cxnLst/>
            <a:rect l="l" t="t" r="r" b="b"/>
            <a:pathLst>
              <a:path w="1425" h="1510" extrusionOk="0">
                <a:moveTo>
                  <a:pt x="712" y="0"/>
                </a:moveTo>
                <a:cubicBezTo>
                  <a:pt x="271" y="0"/>
                  <a:pt x="0" y="356"/>
                  <a:pt x="0" y="712"/>
                </a:cubicBezTo>
                <a:cubicBezTo>
                  <a:pt x="0" y="1154"/>
                  <a:pt x="271" y="1510"/>
                  <a:pt x="712" y="1510"/>
                </a:cubicBezTo>
                <a:cubicBezTo>
                  <a:pt x="1068" y="1510"/>
                  <a:pt x="1424" y="1154"/>
                  <a:pt x="1424" y="712"/>
                </a:cubicBezTo>
                <a:cubicBezTo>
                  <a:pt x="1424" y="356"/>
                  <a:pt x="1068" y="0"/>
                  <a:pt x="7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4" name="Google Shape;784;p43"/>
          <p:cNvSpPr/>
          <p:nvPr/>
        </p:nvSpPr>
        <p:spPr>
          <a:xfrm>
            <a:off x="2381596" y="895323"/>
            <a:ext cx="171715" cy="161941"/>
          </a:xfrm>
          <a:custGeom>
            <a:avLst/>
            <a:gdLst/>
            <a:ahLst/>
            <a:cxnLst/>
            <a:rect l="l" t="t" r="r" b="b"/>
            <a:pathLst>
              <a:path w="1511" h="1425" extrusionOk="0">
                <a:moveTo>
                  <a:pt x="798" y="1"/>
                </a:moveTo>
                <a:cubicBezTo>
                  <a:pt x="357" y="1"/>
                  <a:pt x="1" y="271"/>
                  <a:pt x="1" y="713"/>
                </a:cubicBezTo>
                <a:cubicBezTo>
                  <a:pt x="1" y="1069"/>
                  <a:pt x="357" y="1425"/>
                  <a:pt x="798" y="1425"/>
                </a:cubicBezTo>
                <a:cubicBezTo>
                  <a:pt x="1154" y="1425"/>
                  <a:pt x="1510" y="1069"/>
                  <a:pt x="1510" y="713"/>
                </a:cubicBezTo>
                <a:cubicBezTo>
                  <a:pt x="1510" y="271"/>
                  <a:pt x="1154" y="1"/>
                  <a:pt x="79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5" name="Google Shape;785;p43"/>
          <p:cNvSpPr/>
          <p:nvPr/>
        </p:nvSpPr>
        <p:spPr>
          <a:xfrm>
            <a:off x="813533" y="1333081"/>
            <a:ext cx="1476795" cy="1474295"/>
          </a:xfrm>
          <a:custGeom>
            <a:avLst/>
            <a:gdLst/>
            <a:ahLst/>
            <a:cxnLst/>
            <a:rect l="l" t="t" r="r" b="b"/>
            <a:pathLst>
              <a:path w="12995" h="12973" extrusionOk="0">
                <a:moveTo>
                  <a:pt x="12774" y="1"/>
                </a:moveTo>
                <a:cubicBezTo>
                  <a:pt x="12729" y="1"/>
                  <a:pt x="12685" y="22"/>
                  <a:pt x="12638" y="65"/>
                </a:cubicBezTo>
                <a:lnTo>
                  <a:pt x="93" y="12617"/>
                </a:lnTo>
                <a:cubicBezTo>
                  <a:pt x="1" y="12702"/>
                  <a:pt x="1" y="12795"/>
                  <a:pt x="93" y="12880"/>
                </a:cubicBezTo>
                <a:cubicBezTo>
                  <a:pt x="93" y="12880"/>
                  <a:pt x="93" y="12973"/>
                  <a:pt x="179" y="12973"/>
                </a:cubicBezTo>
                <a:lnTo>
                  <a:pt x="271" y="12880"/>
                </a:lnTo>
                <a:lnTo>
                  <a:pt x="12909" y="335"/>
                </a:lnTo>
                <a:cubicBezTo>
                  <a:pt x="12994" y="243"/>
                  <a:pt x="12994" y="65"/>
                  <a:pt x="12909" y="65"/>
                </a:cubicBezTo>
                <a:cubicBezTo>
                  <a:pt x="12863" y="22"/>
                  <a:pt x="12818" y="1"/>
                  <a:pt x="127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6" name="Google Shape;786;p43"/>
          <p:cNvSpPr/>
          <p:nvPr/>
        </p:nvSpPr>
        <p:spPr>
          <a:xfrm>
            <a:off x="1532105" y="827363"/>
            <a:ext cx="1466227" cy="1474408"/>
          </a:xfrm>
          <a:custGeom>
            <a:avLst/>
            <a:gdLst/>
            <a:ahLst/>
            <a:cxnLst/>
            <a:rect l="l" t="t" r="r" b="b"/>
            <a:pathLst>
              <a:path w="12902" h="12974" extrusionOk="0">
                <a:moveTo>
                  <a:pt x="12769" y="1"/>
                </a:moveTo>
                <a:cubicBezTo>
                  <a:pt x="12725" y="1"/>
                  <a:pt x="12680" y="22"/>
                  <a:pt x="12638" y="65"/>
                </a:cubicBezTo>
                <a:lnTo>
                  <a:pt x="0" y="12702"/>
                </a:lnTo>
                <a:lnTo>
                  <a:pt x="0" y="12973"/>
                </a:lnTo>
                <a:lnTo>
                  <a:pt x="263" y="12973"/>
                </a:lnTo>
                <a:lnTo>
                  <a:pt x="12901" y="335"/>
                </a:lnTo>
                <a:lnTo>
                  <a:pt x="12901" y="65"/>
                </a:lnTo>
                <a:cubicBezTo>
                  <a:pt x="12858" y="22"/>
                  <a:pt x="12814" y="1"/>
                  <a:pt x="127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7" name="Google Shape;787;p43"/>
          <p:cNvSpPr/>
          <p:nvPr/>
        </p:nvSpPr>
        <p:spPr>
          <a:xfrm>
            <a:off x="4480007" y="1513088"/>
            <a:ext cx="364227" cy="364227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3" y="356"/>
                </a:moveTo>
                <a:cubicBezTo>
                  <a:pt x="2315" y="356"/>
                  <a:pt x="2848" y="976"/>
                  <a:pt x="2848" y="1602"/>
                </a:cubicBezTo>
                <a:cubicBezTo>
                  <a:pt x="2848" y="2314"/>
                  <a:pt x="2315" y="2848"/>
                  <a:pt x="1603" y="2848"/>
                </a:cubicBezTo>
                <a:cubicBezTo>
                  <a:pt x="983" y="2848"/>
                  <a:pt x="357" y="2314"/>
                  <a:pt x="357" y="1602"/>
                </a:cubicBezTo>
                <a:cubicBezTo>
                  <a:pt x="357" y="976"/>
                  <a:pt x="983" y="356"/>
                  <a:pt x="1603" y="356"/>
                </a:cubicBezTo>
                <a:close/>
                <a:moveTo>
                  <a:pt x="1603" y="0"/>
                </a:moveTo>
                <a:cubicBezTo>
                  <a:pt x="713" y="0"/>
                  <a:pt x="1" y="798"/>
                  <a:pt x="1" y="1602"/>
                </a:cubicBezTo>
                <a:cubicBezTo>
                  <a:pt x="1" y="2492"/>
                  <a:pt x="713" y="3204"/>
                  <a:pt x="1603" y="3204"/>
                </a:cubicBezTo>
                <a:cubicBezTo>
                  <a:pt x="2493" y="3204"/>
                  <a:pt x="3204" y="2492"/>
                  <a:pt x="3204" y="1602"/>
                </a:cubicBezTo>
                <a:cubicBezTo>
                  <a:pt x="3204" y="798"/>
                  <a:pt x="2493" y="0"/>
                  <a:pt x="16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8" name="Google Shape;788;p43"/>
          <p:cNvSpPr/>
          <p:nvPr/>
        </p:nvSpPr>
        <p:spPr>
          <a:xfrm>
            <a:off x="4176469" y="1210716"/>
            <a:ext cx="1663273" cy="1660457"/>
          </a:xfrm>
          <a:custGeom>
            <a:avLst/>
            <a:gdLst/>
            <a:ahLst/>
            <a:cxnLst/>
            <a:rect l="l" t="t" r="r" b="b"/>
            <a:pathLst>
              <a:path w="12995" h="12973" extrusionOk="0">
                <a:moveTo>
                  <a:pt x="12774" y="1"/>
                </a:moveTo>
                <a:cubicBezTo>
                  <a:pt x="12729" y="1"/>
                  <a:pt x="12685" y="22"/>
                  <a:pt x="12639" y="65"/>
                </a:cubicBezTo>
                <a:lnTo>
                  <a:pt x="93" y="12702"/>
                </a:lnTo>
                <a:cubicBezTo>
                  <a:pt x="1" y="12702"/>
                  <a:pt x="1" y="12880"/>
                  <a:pt x="93" y="12880"/>
                </a:cubicBezTo>
                <a:cubicBezTo>
                  <a:pt x="93" y="12973"/>
                  <a:pt x="93" y="12973"/>
                  <a:pt x="179" y="12973"/>
                </a:cubicBezTo>
                <a:cubicBezTo>
                  <a:pt x="271" y="12973"/>
                  <a:pt x="271" y="12973"/>
                  <a:pt x="271" y="12880"/>
                </a:cubicBezTo>
                <a:lnTo>
                  <a:pt x="12909" y="335"/>
                </a:lnTo>
                <a:cubicBezTo>
                  <a:pt x="12995" y="243"/>
                  <a:pt x="12995" y="157"/>
                  <a:pt x="12909" y="65"/>
                </a:cubicBezTo>
                <a:cubicBezTo>
                  <a:pt x="12863" y="22"/>
                  <a:pt x="12818" y="1"/>
                  <a:pt x="127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9" name="Google Shape;789;p43"/>
          <p:cNvSpPr/>
          <p:nvPr/>
        </p:nvSpPr>
        <p:spPr>
          <a:xfrm>
            <a:off x="4985761" y="652285"/>
            <a:ext cx="1651369" cy="1649323"/>
          </a:xfrm>
          <a:custGeom>
            <a:avLst/>
            <a:gdLst/>
            <a:ahLst/>
            <a:cxnLst/>
            <a:rect l="l" t="t" r="r" b="b"/>
            <a:pathLst>
              <a:path w="12902" h="12886" extrusionOk="0">
                <a:moveTo>
                  <a:pt x="12770" y="1"/>
                </a:moveTo>
                <a:cubicBezTo>
                  <a:pt x="12725" y="1"/>
                  <a:pt x="12681" y="24"/>
                  <a:pt x="12638" y="70"/>
                </a:cubicBezTo>
                <a:lnTo>
                  <a:pt x="0" y="12615"/>
                </a:lnTo>
                <a:lnTo>
                  <a:pt x="0" y="12886"/>
                </a:lnTo>
                <a:lnTo>
                  <a:pt x="264" y="12886"/>
                </a:lnTo>
                <a:lnTo>
                  <a:pt x="12901" y="248"/>
                </a:lnTo>
                <a:lnTo>
                  <a:pt x="12901" y="70"/>
                </a:lnTo>
                <a:cubicBezTo>
                  <a:pt x="12859" y="24"/>
                  <a:pt x="12814" y="1"/>
                  <a:pt x="127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0" name="Google Shape;790;p43"/>
          <p:cNvSpPr txBox="1">
            <a:spLocks noGrp="1"/>
          </p:cNvSpPr>
          <p:nvPr>
            <p:ph type="title"/>
          </p:nvPr>
        </p:nvSpPr>
        <p:spPr>
          <a:xfrm>
            <a:off x="946733" y="2977767"/>
            <a:ext cx="5513600" cy="2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8400">
                <a:highlight>
                  <a:schemeClr val="accent4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791" name="Google Shape;791;p43"/>
          <p:cNvSpPr txBox="1">
            <a:spLocks noGrp="1"/>
          </p:cNvSpPr>
          <p:nvPr>
            <p:ph type="subTitle" idx="1"/>
          </p:nvPr>
        </p:nvSpPr>
        <p:spPr>
          <a:xfrm>
            <a:off x="917433" y="5599133"/>
            <a:ext cx="5513600" cy="3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710991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4"/>
          <p:cNvSpPr/>
          <p:nvPr/>
        </p:nvSpPr>
        <p:spPr>
          <a:xfrm>
            <a:off x="2661967" y="0"/>
            <a:ext cx="6868077" cy="6858008"/>
          </a:xfrm>
          <a:custGeom>
            <a:avLst/>
            <a:gdLst/>
            <a:ahLst/>
            <a:cxnLst/>
            <a:rect l="l" t="t" r="r" b="b"/>
            <a:pathLst>
              <a:path w="62747" h="62655" extrusionOk="0">
                <a:moveTo>
                  <a:pt x="31327" y="1"/>
                </a:moveTo>
                <a:cubicBezTo>
                  <a:pt x="14062" y="1"/>
                  <a:pt x="0" y="13970"/>
                  <a:pt x="0" y="31328"/>
                </a:cubicBezTo>
                <a:cubicBezTo>
                  <a:pt x="0" y="48593"/>
                  <a:pt x="14062" y="62655"/>
                  <a:pt x="31327" y="62655"/>
                </a:cubicBezTo>
                <a:cubicBezTo>
                  <a:pt x="48685" y="62655"/>
                  <a:pt x="62747" y="48593"/>
                  <a:pt x="62747" y="31328"/>
                </a:cubicBezTo>
                <a:cubicBezTo>
                  <a:pt x="62747" y="13970"/>
                  <a:pt x="48685" y="1"/>
                  <a:pt x="313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4" name="Google Shape;794;p44"/>
          <p:cNvSpPr/>
          <p:nvPr/>
        </p:nvSpPr>
        <p:spPr>
          <a:xfrm rot="10800000">
            <a:off x="45427" y="3429353"/>
            <a:ext cx="1960564" cy="2366352"/>
          </a:xfrm>
          <a:custGeom>
            <a:avLst/>
            <a:gdLst/>
            <a:ahLst/>
            <a:cxnLst/>
            <a:rect l="l" t="t" r="r" b="b"/>
            <a:pathLst>
              <a:path w="17089" h="20626" extrusionOk="0">
                <a:moveTo>
                  <a:pt x="16864" y="1"/>
                </a:moveTo>
                <a:cubicBezTo>
                  <a:pt x="16819" y="1"/>
                  <a:pt x="16775" y="24"/>
                  <a:pt x="16732" y="70"/>
                </a:cubicBezTo>
                <a:lnTo>
                  <a:pt x="1069" y="15734"/>
                </a:lnTo>
                <a:cubicBezTo>
                  <a:pt x="1" y="16887"/>
                  <a:pt x="1" y="18667"/>
                  <a:pt x="1069" y="19735"/>
                </a:cubicBezTo>
                <a:cubicBezTo>
                  <a:pt x="1603" y="20269"/>
                  <a:pt x="2315" y="20625"/>
                  <a:pt x="3112" y="20625"/>
                </a:cubicBezTo>
                <a:cubicBezTo>
                  <a:pt x="3824" y="20625"/>
                  <a:pt x="4536" y="20269"/>
                  <a:pt x="5070" y="19735"/>
                </a:cubicBezTo>
                <a:lnTo>
                  <a:pt x="16996" y="7902"/>
                </a:lnTo>
                <a:cubicBezTo>
                  <a:pt x="17088" y="7810"/>
                  <a:pt x="17088" y="7724"/>
                  <a:pt x="16996" y="7632"/>
                </a:cubicBezTo>
                <a:cubicBezTo>
                  <a:pt x="16953" y="7589"/>
                  <a:pt x="16908" y="7567"/>
                  <a:pt x="16864" y="7567"/>
                </a:cubicBezTo>
                <a:cubicBezTo>
                  <a:pt x="16819" y="7567"/>
                  <a:pt x="16775" y="7589"/>
                  <a:pt x="16732" y="7632"/>
                </a:cubicBezTo>
                <a:lnTo>
                  <a:pt x="4892" y="19472"/>
                </a:lnTo>
                <a:cubicBezTo>
                  <a:pt x="4358" y="20006"/>
                  <a:pt x="3738" y="20269"/>
                  <a:pt x="3112" y="20269"/>
                </a:cubicBezTo>
                <a:cubicBezTo>
                  <a:pt x="2400" y="20269"/>
                  <a:pt x="1781" y="20006"/>
                  <a:pt x="1332" y="19472"/>
                </a:cubicBezTo>
                <a:cubicBezTo>
                  <a:pt x="357" y="18582"/>
                  <a:pt x="357" y="16980"/>
                  <a:pt x="1332" y="15997"/>
                </a:cubicBezTo>
                <a:lnTo>
                  <a:pt x="16996" y="334"/>
                </a:lnTo>
                <a:cubicBezTo>
                  <a:pt x="17088" y="248"/>
                  <a:pt x="17088" y="156"/>
                  <a:pt x="16996" y="70"/>
                </a:cubicBezTo>
                <a:cubicBezTo>
                  <a:pt x="16953" y="24"/>
                  <a:pt x="16908" y="1"/>
                  <a:pt x="168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5" name="Google Shape;795;p44"/>
          <p:cNvSpPr/>
          <p:nvPr/>
        </p:nvSpPr>
        <p:spPr>
          <a:xfrm rot="10800000">
            <a:off x="862280" y="5154499"/>
            <a:ext cx="551491" cy="551491"/>
          </a:xfrm>
          <a:custGeom>
            <a:avLst/>
            <a:gdLst/>
            <a:ahLst/>
            <a:cxnLst/>
            <a:rect l="l" t="t" r="r" b="b"/>
            <a:pathLst>
              <a:path w="4807" h="4807" extrusionOk="0">
                <a:moveTo>
                  <a:pt x="2400" y="0"/>
                </a:moveTo>
                <a:cubicBezTo>
                  <a:pt x="1068" y="0"/>
                  <a:pt x="0" y="1154"/>
                  <a:pt x="0" y="2400"/>
                </a:cubicBezTo>
                <a:cubicBezTo>
                  <a:pt x="0" y="3738"/>
                  <a:pt x="1068" y="4806"/>
                  <a:pt x="2400" y="4806"/>
                </a:cubicBezTo>
                <a:cubicBezTo>
                  <a:pt x="3738" y="4806"/>
                  <a:pt x="4806" y="3738"/>
                  <a:pt x="4806" y="2400"/>
                </a:cubicBezTo>
                <a:cubicBezTo>
                  <a:pt x="4806" y="2314"/>
                  <a:pt x="4714" y="2222"/>
                  <a:pt x="4628" y="2222"/>
                </a:cubicBezTo>
                <a:cubicBezTo>
                  <a:pt x="4536" y="2222"/>
                  <a:pt x="4450" y="2314"/>
                  <a:pt x="4450" y="2400"/>
                </a:cubicBezTo>
                <a:cubicBezTo>
                  <a:pt x="4450" y="3560"/>
                  <a:pt x="3560" y="4450"/>
                  <a:pt x="2400" y="4450"/>
                </a:cubicBezTo>
                <a:cubicBezTo>
                  <a:pt x="1332" y="4450"/>
                  <a:pt x="356" y="3560"/>
                  <a:pt x="356" y="2400"/>
                </a:cubicBezTo>
                <a:cubicBezTo>
                  <a:pt x="356" y="1332"/>
                  <a:pt x="1332" y="356"/>
                  <a:pt x="2400" y="356"/>
                </a:cubicBezTo>
                <a:cubicBezTo>
                  <a:pt x="2492" y="356"/>
                  <a:pt x="2578" y="356"/>
                  <a:pt x="2578" y="178"/>
                </a:cubicBezTo>
                <a:cubicBezTo>
                  <a:pt x="2578" y="86"/>
                  <a:pt x="2492" y="0"/>
                  <a:pt x="24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6" name="Google Shape;796;p44"/>
          <p:cNvSpPr/>
          <p:nvPr/>
        </p:nvSpPr>
        <p:spPr>
          <a:xfrm rot="10800000">
            <a:off x="45428" y="5889667"/>
            <a:ext cx="684689" cy="865728"/>
          </a:xfrm>
          <a:custGeom>
            <a:avLst/>
            <a:gdLst/>
            <a:ahLst/>
            <a:cxnLst/>
            <a:rect l="l" t="t" r="r" b="b"/>
            <a:pathLst>
              <a:path w="5968" h="7546" extrusionOk="0">
                <a:moveTo>
                  <a:pt x="5743" y="0"/>
                </a:moveTo>
                <a:cubicBezTo>
                  <a:pt x="5698" y="0"/>
                  <a:pt x="5654" y="23"/>
                  <a:pt x="5611" y="70"/>
                </a:cubicBezTo>
                <a:lnTo>
                  <a:pt x="357" y="5317"/>
                </a:lnTo>
                <a:cubicBezTo>
                  <a:pt x="93" y="5495"/>
                  <a:pt x="1" y="5851"/>
                  <a:pt x="1" y="6207"/>
                </a:cubicBezTo>
                <a:cubicBezTo>
                  <a:pt x="1" y="6563"/>
                  <a:pt x="93" y="6919"/>
                  <a:pt x="357" y="7097"/>
                </a:cubicBezTo>
                <a:cubicBezTo>
                  <a:pt x="627" y="7367"/>
                  <a:pt x="983" y="7545"/>
                  <a:pt x="1247" y="7545"/>
                </a:cubicBezTo>
                <a:cubicBezTo>
                  <a:pt x="1603" y="7545"/>
                  <a:pt x="1959" y="7367"/>
                  <a:pt x="2229" y="7097"/>
                </a:cubicBezTo>
                <a:lnTo>
                  <a:pt x="5875" y="3451"/>
                </a:lnTo>
                <a:cubicBezTo>
                  <a:pt x="5967" y="3451"/>
                  <a:pt x="5967" y="3273"/>
                  <a:pt x="5875" y="3273"/>
                </a:cubicBezTo>
                <a:cubicBezTo>
                  <a:pt x="5832" y="3227"/>
                  <a:pt x="5787" y="3204"/>
                  <a:pt x="5743" y="3204"/>
                </a:cubicBezTo>
                <a:cubicBezTo>
                  <a:pt x="5698" y="3204"/>
                  <a:pt x="5654" y="3227"/>
                  <a:pt x="5611" y="3273"/>
                </a:cubicBezTo>
                <a:lnTo>
                  <a:pt x="1959" y="6919"/>
                </a:lnTo>
                <a:cubicBezTo>
                  <a:pt x="1781" y="7097"/>
                  <a:pt x="1537" y="7186"/>
                  <a:pt x="1293" y="7186"/>
                </a:cubicBezTo>
                <a:cubicBezTo>
                  <a:pt x="1049" y="7186"/>
                  <a:pt x="805" y="7097"/>
                  <a:pt x="627" y="6919"/>
                </a:cubicBezTo>
                <a:cubicBezTo>
                  <a:pt x="271" y="6477"/>
                  <a:pt x="271" y="5943"/>
                  <a:pt x="627" y="5495"/>
                </a:cubicBezTo>
                <a:lnTo>
                  <a:pt x="5875" y="333"/>
                </a:lnTo>
                <a:cubicBezTo>
                  <a:pt x="5967" y="248"/>
                  <a:pt x="5967" y="155"/>
                  <a:pt x="5875" y="70"/>
                </a:cubicBezTo>
                <a:cubicBezTo>
                  <a:pt x="5832" y="23"/>
                  <a:pt x="5787" y="0"/>
                  <a:pt x="57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7" name="Google Shape;797;p44"/>
          <p:cNvSpPr/>
          <p:nvPr/>
        </p:nvSpPr>
        <p:spPr>
          <a:xfrm>
            <a:off x="8993269" y="602719"/>
            <a:ext cx="2328033" cy="2131851"/>
          </a:xfrm>
          <a:custGeom>
            <a:avLst/>
            <a:gdLst/>
            <a:ahLst/>
            <a:cxnLst/>
            <a:rect l="l" t="t" r="r" b="b"/>
            <a:pathLst>
              <a:path w="20292" h="18582" extrusionOk="0">
                <a:moveTo>
                  <a:pt x="20067" y="1"/>
                </a:moveTo>
                <a:cubicBezTo>
                  <a:pt x="20023" y="1"/>
                  <a:pt x="19978" y="24"/>
                  <a:pt x="19936" y="70"/>
                </a:cubicBezTo>
                <a:lnTo>
                  <a:pt x="2136" y="17870"/>
                </a:lnTo>
                <a:cubicBezTo>
                  <a:pt x="1958" y="18090"/>
                  <a:pt x="1713" y="18201"/>
                  <a:pt x="1467" y="18201"/>
                </a:cubicBezTo>
                <a:cubicBezTo>
                  <a:pt x="1221" y="18201"/>
                  <a:pt x="976" y="18090"/>
                  <a:pt x="798" y="17870"/>
                </a:cubicBezTo>
                <a:cubicBezTo>
                  <a:pt x="356" y="17514"/>
                  <a:pt x="356" y="16980"/>
                  <a:pt x="798" y="16531"/>
                </a:cubicBezTo>
                <a:lnTo>
                  <a:pt x="8010" y="9326"/>
                </a:lnTo>
                <a:lnTo>
                  <a:pt x="8010" y="9148"/>
                </a:lnTo>
                <a:cubicBezTo>
                  <a:pt x="7964" y="9102"/>
                  <a:pt x="7919" y="9079"/>
                  <a:pt x="7875" y="9079"/>
                </a:cubicBezTo>
                <a:cubicBezTo>
                  <a:pt x="7830" y="9079"/>
                  <a:pt x="7786" y="9102"/>
                  <a:pt x="7740" y="9148"/>
                </a:cubicBezTo>
                <a:lnTo>
                  <a:pt x="534" y="16353"/>
                </a:lnTo>
                <a:cubicBezTo>
                  <a:pt x="0" y="16802"/>
                  <a:pt x="0" y="17692"/>
                  <a:pt x="534" y="18133"/>
                </a:cubicBezTo>
                <a:cubicBezTo>
                  <a:pt x="798" y="18404"/>
                  <a:pt x="1068" y="18582"/>
                  <a:pt x="1424" y="18582"/>
                </a:cubicBezTo>
                <a:cubicBezTo>
                  <a:pt x="1780" y="18582"/>
                  <a:pt x="2136" y="18404"/>
                  <a:pt x="2400" y="18133"/>
                </a:cubicBezTo>
                <a:lnTo>
                  <a:pt x="20199" y="334"/>
                </a:lnTo>
                <a:cubicBezTo>
                  <a:pt x="20292" y="248"/>
                  <a:pt x="20292" y="156"/>
                  <a:pt x="20199" y="70"/>
                </a:cubicBezTo>
                <a:cubicBezTo>
                  <a:pt x="20156" y="24"/>
                  <a:pt x="20112" y="1"/>
                  <a:pt x="200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8" name="Google Shape;798;p44"/>
          <p:cNvSpPr/>
          <p:nvPr/>
        </p:nvSpPr>
        <p:spPr>
          <a:xfrm rot="10800000">
            <a:off x="1853175" y="3429010"/>
            <a:ext cx="1704724" cy="1687629"/>
          </a:xfrm>
          <a:custGeom>
            <a:avLst/>
            <a:gdLst/>
            <a:ahLst/>
            <a:cxnLst/>
            <a:rect l="l" t="t" r="r" b="b"/>
            <a:pathLst>
              <a:path w="14859" h="14710" extrusionOk="0">
                <a:moveTo>
                  <a:pt x="13926" y="0"/>
                </a:moveTo>
                <a:cubicBezTo>
                  <a:pt x="13727" y="0"/>
                  <a:pt x="13528" y="68"/>
                  <a:pt x="13350" y="203"/>
                </a:cubicBezTo>
                <a:lnTo>
                  <a:pt x="263" y="13282"/>
                </a:lnTo>
                <a:cubicBezTo>
                  <a:pt x="0" y="13638"/>
                  <a:pt x="0" y="14087"/>
                  <a:pt x="263" y="14443"/>
                </a:cubicBezTo>
                <a:cubicBezTo>
                  <a:pt x="441" y="14621"/>
                  <a:pt x="664" y="14710"/>
                  <a:pt x="876" y="14710"/>
                </a:cubicBezTo>
                <a:cubicBezTo>
                  <a:pt x="1088" y="14710"/>
                  <a:pt x="1289" y="14621"/>
                  <a:pt x="1424" y="14443"/>
                </a:cubicBezTo>
                <a:lnTo>
                  <a:pt x="14503" y="1357"/>
                </a:lnTo>
                <a:cubicBezTo>
                  <a:pt x="14859" y="1093"/>
                  <a:pt x="14859" y="559"/>
                  <a:pt x="14503" y="203"/>
                </a:cubicBezTo>
                <a:cubicBezTo>
                  <a:pt x="14325" y="68"/>
                  <a:pt x="14126" y="0"/>
                  <a:pt x="13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9" name="Google Shape;799;p44"/>
          <p:cNvSpPr/>
          <p:nvPr/>
        </p:nvSpPr>
        <p:spPr>
          <a:xfrm rot="10800000">
            <a:off x="1413657" y="3745540"/>
            <a:ext cx="265592" cy="245171"/>
          </a:xfrm>
          <a:custGeom>
            <a:avLst/>
            <a:gdLst/>
            <a:ahLst/>
            <a:cxnLst/>
            <a:rect l="l" t="t" r="r" b="b"/>
            <a:pathLst>
              <a:path w="2315" h="2137" extrusionOk="0">
                <a:moveTo>
                  <a:pt x="1154" y="357"/>
                </a:moveTo>
                <a:cubicBezTo>
                  <a:pt x="1332" y="357"/>
                  <a:pt x="1510" y="442"/>
                  <a:pt x="1688" y="620"/>
                </a:cubicBezTo>
                <a:cubicBezTo>
                  <a:pt x="1780" y="713"/>
                  <a:pt x="1866" y="891"/>
                  <a:pt x="1866" y="1069"/>
                </a:cubicBezTo>
                <a:cubicBezTo>
                  <a:pt x="1866" y="1247"/>
                  <a:pt x="1780" y="1425"/>
                  <a:pt x="1688" y="1603"/>
                </a:cubicBezTo>
                <a:cubicBezTo>
                  <a:pt x="1510" y="1688"/>
                  <a:pt x="1332" y="1781"/>
                  <a:pt x="1154" y="1781"/>
                </a:cubicBezTo>
                <a:cubicBezTo>
                  <a:pt x="976" y="1781"/>
                  <a:pt x="798" y="1688"/>
                  <a:pt x="712" y="1603"/>
                </a:cubicBezTo>
                <a:cubicBezTo>
                  <a:pt x="534" y="1425"/>
                  <a:pt x="442" y="1247"/>
                  <a:pt x="442" y="1069"/>
                </a:cubicBezTo>
                <a:cubicBezTo>
                  <a:pt x="442" y="891"/>
                  <a:pt x="534" y="713"/>
                  <a:pt x="712" y="620"/>
                </a:cubicBezTo>
                <a:cubicBezTo>
                  <a:pt x="798" y="442"/>
                  <a:pt x="976" y="357"/>
                  <a:pt x="1154" y="357"/>
                </a:cubicBezTo>
                <a:close/>
                <a:moveTo>
                  <a:pt x="1154" y="1"/>
                </a:moveTo>
                <a:cubicBezTo>
                  <a:pt x="890" y="1"/>
                  <a:pt x="620" y="179"/>
                  <a:pt x="442" y="357"/>
                </a:cubicBezTo>
                <a:cubicBezTo>
                  <a:pt x="0" y="713"/>
                  <a:pt x="0" y="1425"/>
                  <a:pt x="442" y="1781"/>
                </a:cubicBezTo>
                <a:cubicBezTo>
                  <a:pt x="620" y="2044"/>
                  <a:pt x="890" y="2137"/>
                  <a:pt x="1154" y="2137"/>
                </a:cubicBezTo>
                <a:cubicBezTo>
                  <a:pt x="1424" y="2137"/>
                  <a:pt x="1688" y="2044"/>
                  <a:pt x="1958" y="1781"/>
                </a:cubicBezTo>
                <a:cubicBezTo>
                  <a:pt x="2314" y="1425"/>
                  <a:pt x="2314" y="713"/>
                  <a:pt x="1958" y="357"/>
                </a:cubicBezTo>
                <a:cubicBezTo>
                  <a:pt x="1688" y="179"/>
                  <a:pt x="1424" y="1"/>
                  <a:pt x="115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0" name="Google Shape;800;p44"/>
          <p:cNvSpPr/>
          <p:nvPr/>
        </p:nvSpPr>
        <p:spPr>
          <a:xfrm rot="10800000">
            <a:off x="1118007" y="4051861"/>
            <a:ext cx="254923" cy="242876"/>
          </a:xfrm>
          <a:custGeom>
            <a:avLst/>
            <a:gdLst/>
            <a:ahLst/>
            <a:cxnLst/>
            <a:rect l="l" t="t" r="r" b="b"/>
            <a:pathLst>
              <a:path w="2222" h="2117" extrusionOk="0">
                <a:moveTo>
                  <a:pt x="1154" y="337"/>
                </a:moveTo>
                <a:cubicBezTo>
                  <a:pt x="1332" y="337"/>
                  <a:pt x="1510" y="422"/>
                  <a:pt x="1688" y="515"/>
                </a:cubicBezTo>
                <a:cubicBezTo>
                  <a:pt x="1780" y="693"/>
                  <a:pt x="1866" y="871"/>
                  <a:pt x="1866" y="1049"/>
                </a:cubicBezTo>
                <a:cubicBezTo>
                  <a:pt x="1866" y="1227"/>
                  <a:pt x="1780" y="1405"/>
                  <a:pt x="1688" y="1583"/>
                </a:cubicBezTo>
                <a:cubicBezTo>
                  <a:pt x="1556" y="1715"/>
                  <a:pt x="1378" y="1780"/>
                  <a:pt x="1200" y="1780"/>
                </a:cubicBezTo>
                <a:cubicBezTo>
                  <a:pt x="1022" y="1780"/>
                  <a:pt x="844" y="1715"/>
                  <a:pt x="712" y="1583"/>
                </a:cubicBezTo>
                <a:cubicBezTo>
                  <a:pt x="534" y="1405"/>
                  <a:pt x="534" y="1227"/>
                  <a:pt x="534" y="1049"/>
                </a:cubicBezTo>
                <a:cubicBezTo>
                  <a:pt x="534" y="871"/>
                  <a:pt x="534" y="693"/>
                  <a:pt x="712" y="515"/>
                </a:cubicBezTo>
                <a:cubicBezTo>
                  <a:pt x="798" y="422"/>
                  <a:pt x="976" y="337"/>
                  <a:pt x="1154" y="337"/>
                </a:cubicBezTo>
                <a:close/>
                <a:moveTo>
                  <a:pt x="1200" y="0"/>
                </a:moveTo>
                <a:cubicBezTo>
                  <a:pt x="933" y="0"/>
                  <a:pt x="666" y="113"/>
                  <a:pt x="442" y="337"/>
                </a:cubicBezTo>
                <a:cubicBezTo>
                  <a:pt x="0" y="693"/>
                  <a:pt x="0" y="1405"/>
                  <a:pt x="442" y="1761"/>
                </a:cubicBezTo>
                <a:cubicBezTo>
                  <a:pt x="620" y="2024"/>
                  <a:pt x="890" y="2117"/>
                  <a:pt x="1154" y="2117"/>
                </a:cubicBezTo>
                <a:cubicBezTo>
                  <a:pt x="1424" y="2117"/>
                  <a:pt x="1688" y="2024"/>
                  <a:pt x="1958" y="1761"/>
                </a:cubicBezTo>
                <a:cubicBezTo>
                  <a:pt x="2136" y="1583"/>
                  <a:pt x="2222" y="1312"/>
                  <a:pt x="2222" y="1049"/>
                </a:cubicBezTo>
                <a:cubicBezTo>
                  <a:pt x="2222" y="778"/>
                  <a:pt x="2136" y="515"/>
                  <a:pt x="1958" y="337"/>
                </a:cubicBezTo>
                <a:cubicBezTo>
                  <a:pt x="1734" y="113"/>
                  <a:pt x="1467" y="0"/>
                  <a:pt x="12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1" name="Google Shape;801;p44"/>
          <p:cNvSpPr/>
          <p:nvPr/>
        </p:nvSpPr>
        <p:spPr>
          <a:xfrm rot="10800000">
            <a:off x="801016" y="4358181"/>
            <a:ext cx="255840" cy="242876"/>
          </a:xfrm>
          <a:custGeom>
            <a:avLst/>
            <a:gdLst/>
            <a:ahLst/>
            <a:cxnLst/>
            <a:rect l="l" t="t" r="r" b="b"/>
            <a:pathLst>
              <a:path w="2230" h="2117" extrusionOk="0">
                <a:moveTo>
                  <a:pt x="1161" y="337"/>
                </a:moveTo>
                <a:cubicBezTo>
                  <a:pt x="1339" y="337"/>
                  <a:pt x="1517" y="422"/>
                  <a:pt x="1603" y="515"/>
                </a:cubicBezTo>
                <a:cubicBezTo>
                  <a:pt x="1873" y="778"/>
                  <a:pt x="1873" y="1227"/>
                  <a:pt x="1603" y="1490"/>
                </a:cubicBezTo>
                <a:cubicBezTo>
                  <a:pt x="1517" y="1668"/>
                  <a:pt x="1339" y="1761"/>
                  <a:pt x="1161" y="1761"/>
                </a:cubicBezTo>
                <a:cubicBezTo>
                  <a:pt x="891" y="1761"/>
                  <a:pt x="713" y="1668"/>
                  <a:pt x="627" y="1490"/>
                </a:cubicBezTo>
                <a:cubicBezTo>
                  <a:pt x="357" y="1227"/>
                  <a:pt x="357" y="778"/>
                  <a:pt x="627" y="515"/>
                </a:cubicBezTo>
                <a:cubicBezTo>
                  <a:pt x="713" y="422"/>
                  <a:pt x="891" y="337"/>
                  <a:pt x="1161" y="337"/>
                </a:cubicBezTo>
                <a:close/>
                <a:moveTo>
                  <a:pt x="1115" y="1"/>
                </a:moveTo>
                <a:cubicBezTo>
                  <a:pt x="848" y="1"/>
                  <a:pt x="581" y="113"/>
                  <a:pt x="357" y="337"/>
                </a:cubicBezTo>
                <a:cubicBezTo>
                  <a:pt x="1" y="693"/>
                  <a:pt x="1" y="1405"/>
                  <a:pt x="357" y="1761"/>
                </a:cubicBezTo>
                <a:cubicBezTo>
                  <a:pt x="535" y="2024"/>
                  <a:pt x="805" y="2117"/>
                  <a:pt x="1161" y="2117"/>
                </a:cubicBezTo>
                <a:cubicBezTo>
                  <a:pt x="1425" y="2117"/>
                  <a:pt x="1695" y="2024"/>
                  <a:pt x="1873" y="1761"/>
                </a:cubicBezTo>
                <a:cubicBezTo>
                  <a:pt x="2229" y="1405"/>
                  <a:pt x="2229" y="693"/>
                  <a:pt x="1873" y="337"/>
                </a:cubicBezTo>
                <a:cubicBezTo>
                  <a:pt x="1649" y="113"/>
                  <a:pt x="1382" y="1"/>
                  <a:pt x="11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2" name="Google Shape;802;p44"/>
          <p:cNvSpPr/>
          <p:nvPr/>
        </p:nvSpPr>
        <p:spPr>
          <a:xfrm rot="10800000">
            <a:off x="484944" y="4664500"/>
            <a:ext cx="265592" cy="245515"/>
          </a:xfrm>
          <a:custGeom>
            <a:avLst/>
            <a:gdLst/>
            <a:ahLst/>
            <a:cxnLst/>
            <a:rect l="l" t="t" r="r" b="b"/>
            <a:pathLst>
              <a:path w="2315" h="2140" extrusionOk="0">
                <a:moveTo>
                  <a:pt x="1161" y="360"/>
                </a:moveTo>
                <a:cubicBezTo>
                  <a:pt x="1339" y="360"/>
                  <a:pt x="1517" y="445"/>
                  <a:pt x="1603" y="538"/>
                </a:cubicBezTo>
                <a:cubicBezTo>
                  <a:pt x="1873" y="801"/>
                  <a:pt x="1873" y="1250"/>
                  <a:pt x="1603" y="1513"/>
                </a:cubicBezTo>
                <a:cubicBezTo>
                  <a:pt x="1517" y="1691"/>
                  <a:pt x="1339" y="1784"/>
                  <a:pt x="1161" y="1784"/>
                </a:cubicBezTo>
                <a:cubicBezTo>
                  <a:pt x="983" y="1784"/>
                  <a:pt x="805" y="1691"/>
                  <a:pt x="627" y="1513"/>
                </a:cubicBezTo>
                <a:cubicBezTo>
                  <a:pt x="535" y="1428"/>
                  <a:pt x="449" y="1250"/>
                  <a:pt x="449" y="1072"/>
                </a:cubicBezTo>
                <a:cubicBezTo>
                  <a:pt x="449" y="894"/>
                  <a:pt x="535" y="716"/>
                  <a:pt x="627" y="538"/>
                </a:cubicBezTo>
                <a:cubicBezTo>
                  <a:pt x="805" y="445"/>
                  <a:pt x="983" y="360"/>
                  <a:pt x="1161" y="360"/>
                </a:cubicBezTo>
                <a:close/>
                <a:moveTo>
                  <a:pt x="1115" y="1"/>
                </a:moveTo>
                <a:cubicBezTo>
                  <a:pt x="848" y="1"/>
                  <a:pt x="581" y="90"/>
                  <a:pt x="357" y="268"/>
                </a:cubicBezTo>
                <a:cubicBezTo>
                  <a:pt x="1" y="716"/>
                  <a:pt x="1" y="1428"/>
                  <a:pt x="357" y="1784"/>
                </a:cubicBezTo>
                <a:cubicBezTo>
                  <a:pt x="535" y="1962"/>
                  <a:pt x="805" y="2140"/>
                  <a:pt x="1161" y="2140"/>
                </a:cubicBezTo>
                <a:cubicBezTo>
                  <a:pt x="1425" y="2140"/>
                  <a:pt x="1695" y="1962"/>
                  <a:pt x="1873" y="1784"/>
                </a:cubicBezTo>
                <a:cubicBezTo>
                  <a:pt x="2315" y="1428"/>
                  <a:pt x="2315" y="716"/>
                  <a:pt x="1873" y="268"/>
                </a:cubicBezTo>
                <a:cubicBezTo>
                  <a:pt x="1649" y="90"/>
                  <a:pt x="1382" y="1"/>
                  <a:pt x="11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3" name="Google Shape;803;p44"/>
          <p:cNvSpPr/>
          <p:nvPr/>
        </p:nvSpPr>
        <p:spPr>
          <a:xfrm rot="10800000">
            <a:off x="1506012" y="5726296"/>
            <a:ext cx="367699" cy="367699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3" y="0"/>
                </a:moveTo>
                <a:cubicBezTo>
                  <a:pt x="806" y="0"/>
                  <a:pt x="1" y="712"/>
                  <a:pt x="1" y="1602"/>
                </a:cubicBezTo>
                <a:cubicBezTo>
                  <a:pt x="1" y="2492"/>
                  <a:pt x="806" y="3204"/>
                  <a:pt x="1603" y="3204"/>
                </a:cubicBezTo>
                <a:cubicBezTo>
                  <a:pt x="2493" y="3204"/>
                  <a:pt x="3205" y="2492"/>
                  <a:pt x="3205" y="1602"/>
                </a:cubicBezTo>
                <a:cubicBezTo>
                  <a:pt x="3205" y="712"/>
                  <a:pt x="2493" y="0"/>
                  <a:pt x="16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4" name="Google Shape;804;p44"/>
          <p:cNvSpPr/>
          <p:nvPr/>
        </p:nvSpPr>
        <p:spPr>
          <a:xfrm rot="10800000">
            <a:off x="1291128" y="6134723"/>
            <a:ext cx="174155" cy="174155"/>
          </a:xfrm>
          <a:custGeom>
            <a:avLst/>
            <a:gdLst/>
            <a:ahLst/>
            <a:cxnLst/>
            <a:rect l="l" t="t" r="r" b="b"/>
            <a:pathLst>
              <a:path w="1518" h="1518" extrusionOk="0">
                <a:moveTo>
                  <a:pt x="805" y="1"/>
                </a:moveTo>
                <a:cubicBezTo>
                  <a:pt x="357" y="1"/>
                  <a:pt x="1" y="357"/>
                  <a:pt x="1" y="713"/>
                </a:cubicBezTo>
                <a:cubicBezTo>
                  <a:pt x="1" y="1161"/>
                  <a:pt x="357" y="1517"/>
                  <a:pt x="805" y="1517"/>
                </a:cubicBezTo>
                <a:cubicBezTo>
                  <a:pt x="1161" y="1517"/>
                  <a:pt x="1517" y="1161"/>
                  <a:pt x="1517" y="713"/>
                </a:cubicBezTo>
                <a:cubicBezTo>
                  <a:pt x="1517" y="357"/>
                  <a:pt x="1161" y="1"/>
                  <a:pt x="8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5" name="Google Shape;805;p44"/>
          <p:cNvSpPr/>
          <p:nvPr/>
        </p:nvSpPr>
        <p:spPr>
          <a:xfrm>
            <a:off x="11555688" y="304429"/>
            <a:ext cx="367699" cy="367699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2" y="0"/>
                </a:moveTo>
                <a:cubicBezTo>
                  <a:pt x="712" y="0"/>
                  <a:pt x="0" y="712"/>
                  <a:pt x="0" y="1602"/>
                </a:cubicBezTo>
                <a:cubicBezTo>
                  <a:pt x="0" y="2492"/>
                  <a:pt x="712" y="3204"/>
                  <a:pt x="1602" y="3204"/>
                </a:cubicBezTo>
                <a:cubicBezTo>
                  <a:pt x="2492" y="3204"/>
                  <a:pt x="3204" y="2492"/>
                  <a:pt x="3204" y="1602"/>
                </a:cubicBezTo>
                <a:cubicBezTo>
                  <a:pt x="3204" y="712"/>
                  <a:pt x="2492" y="0"/>
                  <a:pt x="160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6" name="Google Shape;806;p44"/>
          <p:cNvSpPr/>
          <p:nvPr/>
        </p:nvSpPr>
        <p:spPr>
          <a:xfrm>
            <a:off x="11964115" y="100216"/>
            <a:ext cx="163371" cy="163485"/>
          </a:xfrm>
          <a:custGeom>
            <a:avLst/>
            <a:gdLst/>
            <a:ahLst/>
            <a:cxnLst/>
            <a:rect l="l" t="t" r="r" b="b"/>
            <a:pathLst>
              <a:path w="1424" h="1425" extrusionOk="0">
                <a:moveTo>
                  <a:pt x="712" y="0"/>
                </a:moveTo>
                <a:cubicBezTo>
                  <a:pt x="356" y="0"/>
                  <a:pt x="0" y="264"/>
                  <a:pt x="0" y="712"/>
                </a:cubicBezTo>
                <a:cubicBezTo>
                  <a:pt x="0" y="1068"/>
                  <a:pt x="356" y="1424"/>
                  <a:pt x="712" y="1424"/>
                </a:cubicBezTo>
                <a:cubicBezTo>
                  <a:pt x="1161" y="1424"/>
                  <a:pt x="1424" y="1068"/>
                  <a:pt x="1424" y="712"/>
                </a:cubicBezTo>
                <a:cubicBezTo>
                  <a:pt x="1424" y="264"/>
                  <a:pt x="1161" y="0"/>
                  <a:pt x="7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7" name="Google Shape;807;p44"/>
          <p:cNvSpPr/>
          <p:nvPr/>
        </p:nvSpPr>
        <p:spPr>
          <a:xfrm>
            <a:off x="9626330" y="130389"/>
            <a:ext cx="163485" cy="174155"/>
          </a:xfrm>
          <a:custGeom>
            <a:avLst/>
            <a:gdLst/>
            <a:ahLst/>
            <a:cxnLst/>
            <a:rect l="l" t="t" r="r" b="b"/>
            <a:pathLst>
              <a:path w="1425" h="1518" extrusionOk="0">
                <a:moveTo>
                  <a:pt x="712" y="1"/>
                </a:moveTo>
                <a:cubicBezTo>
                  <a:pt x="356" y="1"/>
                  <a:pt x="0" y="357"/>
                  <a:pt x="0" y="805"/>
                </a:cubicBezTo>
                <a:cubicBezTo>
                  <a:pt x="0" y="1161"/>
                  <a:pt x="356" y="1517"/>
                  <a:pt x="712" y="1517"/>
                </a:cubicBezTo>
                <a:cubicBezTo>
                  <a:pt x="1154" y="1517"/>
                  <a:pt x="1424" y="1161"/>
                  <a:pt x="1424" y="805"/>
                </a:cubicBezTo>
                <a:cubicBezTo>
                  <a:pt x="1424" y="357"/>
                  <a:pt x="1154" y="1"/>
                  <a:pt x="7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8" name="Google Shape;808;p44"/>
          <p:cNvSpPr/>
          <p:nvPr/>
        </p:nvSpPr>
        <p:spPr>
          <a:xfrm>
            <a:off x="9360852" y="406536"/>
            <a:ext cx="163485" cy="163485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2" y="0"/>
                </a:moveTo>
                <a:cubicBezTo>
                  <a:pt x="264" y="0"/>
                  <a:pt x="0" y="264"/>
                  <a:pt x="0" y="712"/>
                </a:cubicBezTo>
                <a:cubicBezTo>
                  <a:pt x="0" y="1154"/>
                  <a:pt x="264" y="1424"/>
                  <a:pt x="712" y="1424"/>
                </a:cubicBezTo>
                <a:cubicBezTo>
                  <a:pt x="1068" y="1424"/>
                  <a:pt x="1424" y="1154"/>
                  <a:pt x="1424" y="712"/>
                </a:cubicBezTo>
                <a:cubicBezTo>
                  <a:pt x="1424" y="264"/>
                  <a:pt x="1068" y="0"/>
                  <a:pt x="7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9" name="Google Shape;809;p44"/>
          <p:cNvSpPr/>
          <p:nvPr/>
        </p:nvSpPr>
        <p:spPr>
          <a:xfrm>
            <a:off x="9084705" y="672014"/>
            <a:ext cx="174155" cy="173237"/>
          </a:xfrm>
          <a:custGeom>
            <a:avLst/>
            <a:gdLst/>
            <a:ahLst/>
            <a:cxnLst/>
            <a:rect l="l" t="t" r="r" b="b"/>
            <a:pathLst>
              <a:path w="1518" h="1510" extrusionOk="0">
                <a:moveTo>
                  <a:pt x="713" y="0"/>
                </a:moveTo>
                <a:cubicBezTo>
                  <a:pt x="357" y="0"/>
                  <a:pt x="1" y="356"/>
                  <a:pt x="1" y="712"/>
                </a:cubicBezTo>
                <a:cubicBezTo>
                  <a:pt x="1" y="1154"/>
                  <a:pt x="357" y="1510"/>
                  <a:pt x="713" y="1510"/>
                </a:cubicBezTo>
                <a:cubicBezTo>
                  <a:pt x="1161" y="1510"/>
                  <a:pt x="1517" y="1154"/>
                  <a:pt x="1517" y="712"/>
                </a:cubicBezTo>
                <a:cubicBezTo>
                  <a:pt x="1517" y="356"/>
                  <a:pt x="1161" y="0"/>
                  <a:pt x="7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0" name="Google Shape;810;p44"/>
          <p:cNvSpPr/>
          <p:nvPr/>
        </p:nvSpPr>
        <p:spPr>
          <a:xfrm>
            <a:off x="8696700" y="674423"/>
            <a:ext cx="1490873" cy="1488349"/>
          </a:xfrm>
          <a:custGeom>
            <a:avLst/>
            <a:gdLst/>
            <a:ahLst/>
            <a:cxnLst/>
            <a:rect l="l" t="t" r="r" b="b"/>
            <a:pathLst>
              <a:path w="12995" h="12973" extrusionOk="0">
                <a:moveTo>
                  <a:pt x="12774" y="1"/>
                </a:moveTo>
                <a:cubicBezTo>
                  <a:pt x="12729" y="1"/>
                  <a:pt x="12685" y="22"/>
                  <a:pt x="12639" y="65"/>
                </a:cubicBezTo>
                <a:lnTo>
                  <a:pt x="93" y="12702"/>
                </a:lnTo>
                <a:cubicBezTo>
                  <a:pt x="1" y="12702"/>
                  <a:pt x="1" y="12880"/>
                  <a:pt x="93" y="12880"/>
                </a:cubicBezTo>
                <a:cubicBezTo>
                  <a:pt x="93" y="12973"/>
                  <a:pt x="93" y="12973"/>
                  <a:pt x="179" y="12973"/>
                </a:cubicBezTo>
                <a:cubicBezTo>
                  <a:pt x="271" y="12973"/>
                  <a:pt x="271" y="12973"/>
                  <a:pt x="271" y="12880"/>
                </a:cubicBezTo>
                <a:lnTo>
                  <a:pt x="12909" y="335"/>
                </a:lnTo>
                <a:cubicBezTo>
                  <a:pt x="12995" y="243"/>
                  <a:pt x="12995" y="157"/>
                  <a:pt x="12909" y="65"/>
                </a:cubicBezTo>
                <a:cubicBezTo>
                  <a:pt x="12863" y="22"/>
                  <a:pt x="12818" y="1"/>
                  <a:pt x="127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1" name="Google Shape;811;p44"/>
          <p:cNvSpPr/>
          <p:nvPr/>
        </p:nvSpPr>
        <p:spPr>
          <a:xfrm>
            <a:off x="9422117" y="173871"/>
            <a:ext cx="1480204" cy="1478368"/>
          </a:xfrm>
          <a:custGeom>
            <a:avLst/>
            <a:gdLst/>
            <a:ahLst/>
            <a:cxnLst/>
            <a:rect l="l" t="t" r="r" b="b"/>
            <a:pathLst>
              <a:path w="12902" h="12886" extrusionOk="0">
                <a:moveTo>
                  <a:pt x="12770" y="1"/>
                </a:moveTo>
                <a:cubicBezTo>
                  <a:pt x="12725" y="1"/>
                  <a:pt x="12681" y="24"/>
                  <a:pt x="12638" y="70"/>
                </a:cubicBezTo>
                <a:lnTo>
                  <a:pt x="0" y="12615"/>
                </a:lnTo>
                <a:lnTo>
                  <a:pt x="0" y="12886"/>
                </a:lnTo>
                <a:lnTo>
                  <a:pt x="264" y="12886"/>
                </a:lnTo>
                <a:lnTo>
                  <a:pt x="12901" y="248"/>
                </a:lnTo>
                <a:lnTo>
                  <a:pt x="12901" y="70"/>
                </a:lnTo>
                <a:cubicBezTo>
                  <a:pt x="12859" y="24"/>
                  <a:pt x="12814" y="1"/>
                  <a:pt x="127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2" name="Google Shape;812;p44"/>
          <p:cNvSpPr txBox="1">
            <a:spLocks noGrp="1"/>
          </p:cNvSpPr>
          <p:nvPr>
            <p:ph type="title" hasCustomPrompt="1"/>
          </p:nvPr>
        </p:nvSpPr>
        <p:spPr>
          <a:xfrm>
            <a:off x="3537000" y="857200"/>
            <a:ext cx="5118000" cy="9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6400">
                <a:highlight>
                  <a:schemeClr val="lt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/>
            </a:lvl9pPr>
          </a:lstStyle>
          <a:p>
            <a:r>
              <a:t>xx%</a:t>
            </a:r>
          </a:p>
        </p:txBody>
      </p:sp>
      <p:sp>
        <p:nvSpPr>
          <p:cNvPr id="813" name="Google Shape;813;p44"/>
          <p:cNvSpPr txBox="1">
            <a:spLocks noGrp="1"/>
          </p:cNvSpPr>
          <p:nvPr>
            <p:ph type="title" idx="2" hasCustomPrompt="1"/>
          </p:nvPr>
        </p:nvSpPr>
        <p:spPr>
          <a:xfrm>
            <a:off x="3537000" y="2647200"/>
            <a:ext cx="5118000" cy="9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6400">
                <a:highlight>
                  <a:schemeClr val="lt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/>
            </a:lvl9pPr>
          </a:lstStyle>
          <a:p>
            <a:r>
              <a:t>xx%</a:t>
            </a:r>
          </a:p>
        </p:txBody>
      </p:sp>
      <p:sp>
        <p:nvSpPr>
          <p:cNvPr id="814" name="Google Shape;814;p44"/>
          <p:cNvSpPr txBox="1">
            <a:spLocks noGrp="1"/>
          </p:cNvSpPr>
          <p:nvPr>
            <p:ph type="title" idx="3" hasCustomPrompt="1"/>
          </p:nvPr>
        </p:nvSpPr>
        <p:spPr>
          <a:xfrm>
            <a:off x="3537000" y="4437200"/>
            <a:ext cx="5118000" cy="9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6400">
                <a:highlight>
                  <a:schemeClr val="lt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/>
            </a:lvl9pPr>
          </a:lstStyle>
          <a:p>
            <a:r>
              <a:t>xx%</a:t>
            </a:r>
          </a:p>
        </p:txBody>
      </p:sp>
      <p:sp>
        <p:nvSpPr>
          <p:cNvPr id="815" name="Google Shape;815;p44"/>
          <p:cNvSpPr txBox="1">
            <a:spLocks noGrp="1"/>
          </p:cNvSpPr>
          <p:nvPr>
            <p:ph type="subTitle" idx="1"/>
          </p:nvPr>
        </p:nvSpPr>
        <p:spPr>
          <a:xfrm>
            <a:off x="3735600" y="1826000"/>
            <a:ext cx="4626000" cy="5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EFEFE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6" name="Google Shape;816;p44"/>
          <p:cNvSpPr txBox="1">
            <a:spLocks noGrp="1"/>
          </p:cNvSpPr>
          <p:nvPr>
            <p:ph type="subTitle" idx="4"/>
          </p:nvPr>
        </p:nvSpPr>
        <p:spPr>
          <a:xfrm>
            <a:off x="3735600" y="3615984"/>
            <a:ext cx="4626000" cy="5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44"/>
          <p:cNvSpPr txBox="1">
            <a:spLocks noGrp="1"/>
          </p:cNvSpPr>
          <p:nvPr>
            <p:ph type="subTitle" idx="5"/>
          </p:nvPr>
        </p:nvSpPr>
        <p:spPr>
          <a:xfrm>
            <a:off x="3735600" y="5406000"/>
            <a:ext cx="4626000" cy="5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19476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45"/>
          <p:cNvSpPr txBox="1">
            <a:spLocks noGrp="1"/>
          </p:cNvSpPr>
          <p:nvPr>
            <p:ph type="title" hasCustomPrompt="1"/>
          </p:nvPr>
        </p:nvSpPr>
        <p:spPr>
          <a:xfrm>
            <a:off x="946733" y="901100"/>
            <a:ext cx="3579200" cy="9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9066">
                <a:highlight>
                  <a:schemeClr val="accent4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/>
            </a:lvl9pPr>
          </a:lstStyle>
          <a:p>
            <a:r>
              <a:t>xx%</a:t>
            </a:r>
          </a:p>
        </p:txBody>
      </p:sp>
      <p:sp>
        <p:nvSpPr>
          <p:cNvPr id="820" name="Google Shape;820;p45"/>
          <p:cNvSpPr txBox="1">
            <a:spLocks noGrp="1"/>
          </p:cNvSpPr>
          <p:nvPr>
            <p:ph type="title" idx="2" hasCustomPrompt="1"/>
          </p:nvPr>
        </p:nvSpPr>
        <p:spPr>
          <a:xfrm>
            <a:off x="4305284" y="2540217"/>
            <a:ext cx="3579200" cy="9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9066">
                <a:highlight>
                  <a:schemeClr val="accent4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>
                <a:highlight>
                  <a:schemeClr val="accent4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>
                <a:highlight>
                  <a:schemeClr val="accent4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>
                <a:highlight>
                  <a:schemeClr val="accent4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>
                <a:highlight>
                  <a:schemeClr val="accent4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>
                <a:highlight>
                  <a:schemeClr val="accent4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>
                <a:highlight>
                  <a:schemeClr val="accent4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>
                <a:highlight>
                  <a:schemeClr val="accent4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>
                <a:highlight>
                  <a:schemeClr val="accent4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821" name="Google Shape;821;p45"/>
          <p:cNvSpPr txBox="1">
            <a:spLocks noGrp="1"/>
          </p:cNvSpPr>
          <p:nvPr>
            <p:ph type="title" idx="3" hasCustomPrompt="1"/>
          </p:nvPr>
        </p:nvSpPr>
        <p:spPr>
          <a:xfrm>
            <a:off x="7663833" y="4179333"/>
            <a:ext cx="3579200" cy="9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9066">
                <a:highlight>
                  <a:schemeClr val="accent4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>
                <a:highlight>
                  <a:schemeClr val="accent4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>
                <a:highlight>
                  <a:schemeClr val="accent4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>
                <a:highlight>
                  <a:schemeClr val="accent4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>
                <a:highlight>
                  <a:schemeClr val="accent4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>
                <a:highlight>
                  <a:schemeClr val="accent4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>
                <a:highlight>
                  <a:schemeClr val="accent4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>
                <a:highlight>
                  <a:schemeClr val="accent4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100"/>
              <a:buNone/>
              <a:defRPr sz="13466">
                <a:highlight>
                  <a:schemeClr val="accent4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822" name="Google Shape;822;p45"/>
          <p:cNvSpPr txBox="1">
            <a:spLocks noGrp="1"/>
          </p:cNvSpPr>
          <p:nvPr>
            <p:ph type="subTitle" idx="1"/>
          </p:nvPr>
        </p:nvSpPr>
        <p:spPr>
          <a:xfrm>
            <a:off x="1209333" y="2073100"/>
            <a:ext cx="3054000" cy="5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45"/>
          <p:cNvSpPr txBox="1">
            <a:spLocks noGrp="1"/>
          </p:cNvSpPr>
          <p:nvPr>
            <p:ph type="subTitle" idx="4"/>
          </p:nvPr>
        </p:nvSpPr>
        <p:spPr>
          <a:xfrm>
            <a:off x="4569017" y="3712217"/>
            <a:ext cx="3054000" cy="5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45"/>
          <p:cNvSpPr txBox="1">
            <a:spLocks noGrp="1"/>
          </p:cNvSpPr>
          <p:nvPr>
            <p:ph type="subTitle" idx="5"/>
          </p:nvPr>
        </p:nvSpPr>
        <p:spPr>
          <a:xfrm>
            <a:off x="7926433" y="5351333"/>
            <a:ext cx="3054000" cy="5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25" name="Google Shape;825;p45"/>
          <p:cNvGrpSpPr/>
          <p:nvPr/>
        </p:nvGrpSpPr>
        <p:grpSpPr>
          <a:xfrm>
            <a:off x="7848150" y="33657"/>
            <a:ext cx="4279388" cy="2634247"/>
            <a:chOff x="793425" y="2187250"/>
            <a:chExt cx="943400" cy="580725"/>
          </a:xfrm>
        </p:grpSpPr>
        <p:sp>
          <p:nvSpPr>
            <p:cNvPr id="826" name="Google Shape;826;p45"/>
            <p:cNvSpPr/>
            <p:nvPr/>
          </p:nvSpPr>
          <p:spPr>
            <a:xfrm>
              <a:off x="857850" y="2303425"/>
              <a:ext cx="507325" cy="464550"/>
            </a:xfrm>
            <a:custGeom>
              <a:avLst/>
              <a:gdLst/>
              <a:ahLst/>
              <a:cxnLst/>
              <a:rect l="l" t="t" r="r" b="b"/>
              <a:pathLst>
                <a:path w="20293" h="18582" extrusionOk="0">
                  <a:moveTo>
                    <a:pt x="20072" y="1"/>
                  </a:moveTo>
                  <a:cubicBezTo>
                    <a:pt x="20027" y="1"/>
                    <a:pt x="19983" y="24"/>
                    <a:pt x="19936" y="70"/>
                  </a:cubicBezTo>
                  <a:lnTo>
                    <a:pt x="2137" y="17870"/>
                  </a:lnTo>
                  <a:cubicBezTo>
                    <a:pt x="1959" y="18090"/>
                    <a:pt x="1715" y="18201"/>
                    <a:pt x="1471" y="18201"/>
                  </a:cubicBezTo>
                  <a:cubicBezTo>
                    <a:pt x="1227" y="18201"/>
                    <a:pt x="983" y="18090"/>
                    <a:pt x="805" y="17870"/>
                  </a:cubicBezTo>
                  <a:cubicBezTo>
                    <a:pt x="449" y="17514"/>
                    <a:pt x="449" y="16980"/>
                    <a:pt x="805" y="16531"/>
                  </a:cubicBezTo>
                  <a:lnTo>
                    <a:pt x="8011" y="9326"/>
                  </a:lnTo>
                  <a:cubicBezTo>
                    <a:pt x="8103" y="9326"/>
                    <a:pt x="8103" y="9148"/>
                    <a:pt x="8011" y="9148"/>
                  </a:cubicBezTo>
                  <a:cubicBezTo>
                    <a:pt x="7968" y="9102"/>
                    <a:pt x="7923" y="9079"/>
                    <a:pt x="7879" y="9079"/>
                  </a:cubicBezTo>
                  <a:cubicBezTo>
                    <a:pt x="7834" y="9079"/>
                    <a:pt x="7790" y="9102"/>
                    <a:pt x="7747" y="9148"/>
                  </a:cubicBezTo>
                  <a:lnTo>
                    <a:pt x="535" y="16353"/>
                  </a:lnTo>
                  <a:cubicBezTo>
                    <a:pt x="1" y="16802"/>
                    <a:pt x="1" y="17692"/>
                    <a:pt x="535" y="18133"/>
                  </a:cubicBezTo>
                  <a:cubicBezTo>
                    <a:pt x="805" y="18404"/>
                    <a:pt x="1161" y="18582"/>
                    <a:pt x="1425" y="18582"/>
                  </a:cubicBezTo>
                  <a:cubicBezTo>
                    <a:pt x="1781" y="18582"/>
                    <a:pt x="2137" y="18404"/>
                    <a:pt x="2407" y="18133"/>
                  </a:cubicBezTo>
                  <a:lnTo>
                    <a:pt x="20207" y="334"/>
                  </a:lnTo>
                  <a:cubicBezTo>
                    <a:pt x="20292" y="248"/>
                    <a:pt x="20292" y="156"/>
                    <a:pt x="20207" y="70"/>
                  </a:cubicBezTo>
                  <a:cubicBezTo>
                    <a:pt x="20161" y="24"/>
                    <a:pt x="20116" y="1"/>
                    <a:pt x="20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45"/>
            <p:cNvSpPr/>
            <p:nvPr/>
          </p:nvSpPr>
          <p:spPr>
            <a:xfrm>
              <a:off x="1365150" y="2187250"/>
              <a:ext cx="371675" cy="367625"/>
            </a:xfrm>
            <a:custGeom>
              <a:avLst/>
              <a:gdLst/>
              <a:ahLst/>
              <a:cxnLst/>
              <a:rect l="l" t="t" r="r" b="b"/>
              <a:pathLst>
                <a:path w="14867" h="14705" extrusionOk="0">
                  <a:moveTo>
                    <a:pt x="13962" y="0"/>
                  </a:moveTo>
                  <a:cubicBezTo>
                    <a:pt x="13750" y="0"/>
                    <a:pt x="13528" y="89"/>
                    <a:pt x="13350" y="267"/>
                  </a:cubicBezTo>
                  <a:lnTo>
                    <a:pt x="271" y="13346"/>
                  </a:lnTo>
                  <a:cubicBezTo>
                    <a:pt x="0" y="13617"/>
                    <a:pt x="0" y="14151"/>
                    <a:pt x="271" y="14507"/>
                  </a:cubicBezTo>
                  <a:cubicBezTo>
                    <a:pt x="449" y="14639"/>
                    <a:pt x="671" y="14705"/>
                    <a:pt x="894" y="14705"/>
                  </a:cubicBezTo>
                  <a:cubicBezTo>
                    <a:pt x="1116" y="14705"/>
                    <a:pt x="1339" y="14639"/>
                    <a:pt x="1517" y="14507"/>
                  </a:cubicBezTo>
                  <a:lnTo>
                    <a:pt x="14510" y="1421"/>
                  </a:lnTo>
                  <a:cubicBezTo>
                    <a:pt x="14866" y="1065"/>
                    <a:pt x="14866" y="531"/>
                    <a:pt x="14510" y="267"/>
                  </a:cubicBezTo>
                  <a:cubicBezTo>
                    <a:pt x="14375" y="89"/>
                    <a:pt x="14174" y="0"/>
                    <a:pt x="139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45"/>
            <p:cNvSpPr/>
            <p:nvPr/>
          </p:nvSpPr>
          <p:spPr>
            <a:xfrm>
              <a:off x="1416400" y="2238425"/>
              <a:ext cx="80125" cy="80125"/>
            </a:xfrm>
            <a:custGeom>
              <a:avLst/>
              <a:gdLst/>
              <a:ahLst/>
              <a:cxnLst/>
              <a:rect l="l" t="t" r="r" b="b"/>
              <a:pathLst>
                <a:path w="3205" h="3205" extrusionOk="0">
                  <a:moveTo>
                    <a:pt x="1603" y="0"/>
                  </a:moveTo>
                  <a:cubicBezTo>
                    <a:pt x="713" y="0"/>
                    <a:pt x="1" y="712"/>
                    <a:pt x="1" y="1602"/>
                  </a:cubicBezTo>
                  <a:cubicBezTo>
                    <a:pt x="1" y="2492"/>
                    <a:pt x="713" y="3204"/>
                    <a:pt x="1603" y="3204"/>
                  </a:cubicBezTo>
                  <a:cubicBezTo>
                    <a:pt x="2493" y="3204"/>
                    <a:pt x="3205" y="2492"/>
                    <a:pt x="3205" y="1602"/>
                  </a:cubicBezTo>
                  <a:cubicBezTo>
                    <a:pt x="3205" y="712"/>
                    <a:pt x="2493" y="0"/>
                    <a:pt x="1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45"/>
            <p:cNvSpPr/>
            <p:nvPr/>
          </p:nvSpPr>
          <p:spPr>
            <a:xfrm>
              <a:off x="1505400" y="2193925"/>
              <a:ext cx="37775" cy="35625"/>
            </a:xfrm>
            <a:custGeom>
              <a:avLst/>
              <a:gdLst/>
              <a:ahLst/>
              <a:cxnLst/>
              <a:rect l="l" t="t" r="r" b="b"/>
              <a:pathLst>
                <a:path w="1511" h="1425" extrusionOk="0">
                  <a:moveTo>
                    <a:pt x="713" y="0"/>
                  </a:moveTo>
                  <a:cubicBezTo>
                    <a:pt x="357" y="0"/>
                    <a:pt x="1" y="264"/>
                    <a:pt x="1" y="712"/>
                  </a:cubicBezTo>
                  <a:cubicBezTo>
                    <a:pt x="1" y="1068"/>
                    <a:pt x="357" y="1424"/>
                    <a:pt x="713" y="1424"/>
                  </a:cubicBezTo>
                  <a:cubicBezTo>
                    <a:pt x="1154" y="1424"/>
                    <a:pt x="1510" y="1068"/>
                    <a:pt x="1510" y="712"/>
                  </a:cubicBezTo>
                  <a:cubicBezTo>
                    <a:pt x="1510" y="264"/>
                    <a:pt x="1154" y="0"/>
                    <a:pt x="7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45"/>
            <p:cNvSpPr/>
            <p:nvPr/>
          </p:nvSpPr>
          <p:spPr>
            <a:xfrm>
              <a:off x="995800" y="2200500"/>
              <a:ext cx="37950" cy="37950"/>
            </a:xfrm>
            <a:custGeom>
              <a:avLst/>
              <a:gdLst/>
              <a:ahLst/>
              <a:cxnLst/>
              <a:rect l="l" t="t" r="r" b="b"/>
              <a:pathLst>
                <a:path w="1518" h="1518" extrusionOk="0">
                  <a:moveTo>
                    <a:pt x="713" y="1"/>
                  </a:moveTo>
                  <a:cubicBezTo>
                    <a:pt x="357" y="1"/>
                    <a:pt x="1" y="357"/>
                    <a:pt x="1" y="805"/>
                  </a:cubicBezTo>
                  <a:cubicBezTo>
                    <a:pt x="1" y="1161"/>
                    <a:pt x="357" y="1517"/>
                    <a:pt x="713" y="1517"/>
                  </a:cubicBezTo>
                  <a:cubicBezTo>
                    <a:pt x="1161" y="1517"/>
                    <a:pt x="1517" y="1161"/>
                    <a:pt x="1517" y="805"/>
                  </a:cubicBezTo>
                  <a:cubicBezTo>
                    <a:pt x="1517" y="357"/>
                    <a:pt x="1161" y="1"/>
                    <a:pt x="7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45"/>
            <p:cNvSpPr/>
            <p:nvPr/>
          </p:nvSpPr>
          <p:spPr>
            <a:xfrm>
              <a:off x="937950" y="2260675"/>
              <a:ext cx="35625" cy="35625"/>
            </a:xfrm>
            <a:custGeom>
              <a:avLst/>
              <a:gdLst/>
              <a:ahLst/>
              <a:cxnLst/>
              <a:rect l="l" t="t" r="r" b="b"/>
              <a:pathLst>
                <a:path w="1425" h="1425" extrusionOk="0">
                  <a:moveTo>
                    <a:pt x="713" y="0"/>
                  </a:moveTo>
                  <a:cubicBezTo>
                    <a:pt x="357" y="0"/>
                    <a:pt x="1" y="264"/>
                    <a:pt x="1" y="712"/>
                  </a:cubicBezTo>
                  <a:cubicBezTo>
                    <a:pt x="1" y="1154"/>
                    <a:pt x="357" y="1424"/>
                    <a:pt x="713" y="1424"/>
                  </a:cubicBezTo>
                  <a:cubicBezTo>
                    <a:pt x="1161" y="1424"/>
                    <a:pt x="1425" y="1154"/>
                    <a:pt x="1425" y="712"/>
                  </a:cubicBezTo>
                  <a:cubicBezTo>
                    <a:pt x="1425" y="264"/>
                    <a:pt x="1161" y="0"/>
                    <a:pt x="7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45"/>
            <p:cNvSpPr/>
            <p:nvPr/>
          </p:nvSpPr>
          <p:spPr>
            <a:xfrm>
              <a:off x="877975" y="2318525"/>
              <a:ext cx="37750" cy="37750"/>
            </a:xfrm>
            <a:custGeom>
              <a:avLst/>
              <a:gdLst/>
              <a:ahLst/>
              <a:cxnLst/>
              <a:rect l="l" t="t" r="r" b="b"/>
              <a:pathLst>
                <a:path w="1510" h="1510" extrusionOk="0">
                  <a:moveTo>
                    <a:pt x="798" y="0"/>
                  </a:moveTo>
                  <a:cubicBezTo>
                    <a:pt x="356" y="0"/>
                    <a:pt x="0" y="356"/>
                    <a:pt x="0" y="712"/>
                  </a:cubicBezTo>
                  <a:cubicBezTo>
                    <a:pt x="0" y="1154"/>
                    <a:pt x="356" y="1510"/>
                    <a:pt x="798" y="1510"/>
                  </a:cubicBezTo>
                  <a:cubicBezTo>
                    <a:pt x="1154" y="1510"/>
                    <a:pt x="1510" y="1154"/>
                    <a:pt x="1510" y="712"/>
                  </a:cubicBezTo>
                  <a:cubicBezTo>
                    <a:pt x="1510" y="356"/>
                    <a:pt x="1154" y="0"/>
                    <a:pt x="7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45"/>
            <p:cNvSpPr/>
            <p:nvPr/>
          </p:nvSpPr>
          <p:spPr>
            <a:xfrm>
              <a:off x="793425" y="2319050"/>
              <a:ext cx="324875" cy="324325"/>
            </a:xfrm>
            <a:custGeom>
              <a:avLst/>
              <a:gdLst/>
              <a:ahLst/>
              <a:cxnLst/>
              <a:rect l="l" t="t" r="r" b="b"/>
              <a:pathLst>
                <a:path w="12995" h="12973" extrusionOk="0">
                  <a:moveTo>
                    <a:pt x="12770" y="1"/>
                  </a:moveTo>
                  <a:cubicBezTo>
                    <a:pt x="12725" y="1"/>
                    <a:pt x="12681" y="22"/>
                    <a:pt x="12638" y="65"/>
                  </a:cubicBezTo>
                  <a:lnTo>
                    <a:pt x="86" y="12702"/>
                  </a:lnTo>
                  <a:cubicBezTo>
                    <a:pt x="1" y="12702"/>
                    <a:pt x="1" y="12880"/>
                    <a:pt x="86" y="12880"/>
                  </a:cubicBezTo>
                  <a:cubicBezTo>
                    <a:pt x="86" y="12973"/>
                    <a:pt x="179" y="12973"/>
                    <a:pt x="179" y="12973"/>
                  </a:cubicBezTo>
                  <a:cubicBezTo>
                    <a:pt x="264" y="12973"/>
                    <a:pt x="264" y="12973"/>
                    <a:pt x="357" y="12880"/>
                  </a:cubicBezTo>
                  <a:lnTo>
                    <a:pt x="12902" y="335"/>
                  </a:lnTo>
                  <a:cubicBezTo>
                    <a:pt x="12994" y="243"/>
                    <a:pt x="12994" y="157"/>
                    <a:pt x="12902" y="65"/>
                  </a:cubicBezTo>
                  <a:cubicBezTo>
                    <a:pt x="12859" y="22"/>
                    <a:pt x="12814" y="1"/>
                    <a:pt x="127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45"/>
            <p:cNvSpPr/>
            <p:nvPr/>
          </p:nvSpPr>
          <p:spPr>
            <a:xfrm>
              <a:off x="951300" y="2209975"/>
              <a:ext cx="324875" cy="322150"/>
            </a:xfrm>
            <a:custGeom>
              <a:avLst/>
              <a:gdLst/>
              <a:ahLst/>
              <a:cxnLst/>
              <a:rect l="l" t="t" r="r" b="b"/>
              <a:pathLst>
                <a:path w="12995" h="12886" extrusionOk="0">
                  <a:moveTo>
                    <a:pt x="12774" y="1"/>
                  </a:moveTo>
                  <a:cubicBezTo>
                    <a:pt x="12729" y="1"/>
                    <a:pt x="12685" y="24"/>
                    <a:pt x="12638" y="70"/>
                  </a:cubicBezTo>
                  <a:lnTo>
                    <a:pt x="93" y="12615"/>
                  </a:lnTo>
                  <a:cubicBezTo>
                    <a:pt x="1" y="12708"/>
                    <a:pt x="1" y="12793"/>
                    <a:pt x="93" y="12886"/>
                  </a:cubicBezTo>
                  <a:lnTo>
                    <a:pt x="271" y="12886"/>
                  </a:lnTo>
                  <a:lnTo>
                    <a:pt x="12909" y="248"/>
                  </a:lnTo>
                  <a:cubicBezTo>
                    <a:pt x="12994" y="248"/>
                    <a:pt x="12994" y="70"/>
                    <a:pt x="12909" y="70"/>
                  </a:cubicBezTo>
                  <a:cubicBezTo>
                    <a:pt x="12863" y="24"/>
                    <a:pt x="12818" y="1"/>
                    <a:pt x="127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45"/>
            <p:cNvSpPr/>
            <p:nvPr/>
          </p:nvSpPr>
          <p:spPr>
            <a:xfrm>
              <a:off x="1336300" y="2200500"/>
              <a:ext cx="35625" cy="37950"/>
            </a:xfrm>
            <a:custGeom>
              <a:avLst/>
              <a:gdLst/>
              <a:ahLst/>
              <a:cxnLst/>
              <a:rect l="l" t="t" r="r" b="b"/>
              <a:pathLst>
                <a:path w="1425" h="1518" extrusionOk="0">
                  <a:moveTo>
                    <a:pt x="713" y="1"/>
                  </a:moveTo>
                  <a:cubicBezTo>
                    <a:pt x="264" y="1"/>
                    <a:pt x="1" y="357"/>
                    <a:pt x="1" y="805"/>
                  </a:cubicBezTo>
                  <a:cubicBezTo>
                    <a:pt x="1" y="1161"/>
                    <a:pt x="264" y="1517"/>
                    <a:pt x="713" y="1517"/>
                  </a:cubicBezTo>
                  <a:cubicBezTo>
                    <a:pt x="1069" y="1517"/>
                    <a:pt x="1425" y="1161"/>
                    <a:pt x="1425" y="805"/>
                  </a:cubicBezTo>
                  <a:cubicBezTo>
                    <a:pt x="1425" y="357"/>
                    <a:pt x="1069" y="1"/>
                    <a:pt x="7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45"/>
            <p:cNvSpPr/>
            <p:nvPr/>
          </p:nvSpPr>
          <p:spPr>
            <a:xfrm>
              <a:off x="1276150" y="2260675"/>
              <a:ext cx="37925" cy="35625"/>
            </a:xfrm>
            <a:custGeom>
              <a:avLst/>
              <a:gdLst/>
              <a:ahLst/>
              <a:cxnLst/>
              <a:rect l="l" t="t" r="r" b="b"/>
              <a:pathLst>
                <a:path w="1517" h="1425" extrusionOk="0">
                  <a:moveTo>
                    <a:pt x="712" y="0"/>
                  </a:moveTo>
                  <a:cubicBezTo>
                    <a:pt x="356" y="0"/>
                    <a:pt x="0" y="264"/>
                    <a:pt x="0" y="712"/>
                  </a:cubicBezTo>
                  <a:cubicBezTo>
                    <a:pt x="0" y="1154"/>
                    <a:pt x="356" y="1424"/>
                    <a:pt x="712" y="1424"/>
                  </a:cubicBezTo>
                  <a:cubicBezTo>
                    <a:pt x="1161" y="1424"/>
                    <a:pt x="1517" y="1154"/>
                    <a:pt x="1517" y="712"/>
                  </a:cubicBezTo>
                  <a:cubicBezTo>
                    <a:pt x="1517" y="264"/>
                    <a:pt x="1161" y="0"/>
                    <a:pt x="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45"/>
            <p:cNvSpPr/>
            <p:nvPr/>
          </p:nvSpPr>
          <p:spPr>
            <a:xfrm>
              <a:off x="1218300" y="2318525"/>
              <a:ext cx="35625" cy="37750"/>
            </a:xfrm>
            <a:custGeom>
              <a:avLst/>
              <a:gdLst/>
              <a:ahLst/>
              <a:cxnLst/>
              <a:rect l="l" t="t" r="r" b="b"/>
              <a:pathLst>
                <a:path w="1425" h="1510" extrusionOk="0">
                  <a:moveTo>
                    <a:pt x="712" y="0"/>
                  </a:moveTo>
                  <a:cubicBezTo>
                    <a:pt x="356" y="0"/>
                    <a:pt x="0" y="356"/>
                    <a:pt x="0" y="712"/>
                  </a:cubicBezTo>
                  <a:cubicBezTo>
                    <a:pt x="0" y="1154"/>
                    <a:pt x="356" y="1510"/>
                    <a:pt x="712" y="1510"/>
                  </a:cubicBezTo>
                  <a:cubicBezTo>
                    <a:pt x="1161" y="1510"/>
                    <a:pt x="1424" y="1154"/>
                    <a:pt x="1424" y="712"/>
                  </a:cubicBezTo>
                  <a:cubicBezTo>
                    <a:pt x="1424" y="356"/>
                    <a:pt x="1161" y="0"/>
                    <a:pt x="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38" name="Google Shape;838;p45"/>
          <p:cNvSpPr/>
          <p:nvPr/>
        </p:nvSpPr>
        <p:spPr>
          <a:xfrm>
            <a:off x="3306528" y="4828518"/>
            <a:ext cx="1658513" cy="1640441"/>
          </a:xfrm>
          <a:custGeom>
            <a:avLst/>
            <a:gdLst/>
            <a:ahLst/>
            <a:cxnLst/>
            <a:rect l="l" t="t" r="r" b="b"/>
            <a:pathLst>
              <a:path w="14867" h="14705" extrusionOk="0">
                <a:moveTo>
                  <a:pt x="13985" y="0"/>
                </a:moveTo>
                <a:cubicBezTo>
                  <a:pt x="13774" y="0"/>
                  <a:pt x="13574" y="66"/>
                  <a:pt x="13443" y="198"/>
                </a:cubicBezTo>
                <a:lnTo>
                  <a:pt x="356" y="13284"/>
                </a:lnTo>
                <a:cubicBezTo>
                  <a:pt x="0" y="13640"/>
                  <a:pt x="0" y="14081"/>
                  <a:pt x="356" y="14437"/>
                </a:cubicBezTo>
                <a:cubicBezTo>
                  <a:pt x="534" y="14615"/>
                  <a:pt x="736" y="14704"/>
                  <a:pt x="937" y="14704"/>
                </a:cubicBezTo>
                <a:cubicBezTo>
                  <a:pt x="1138" y="14704"/>
                  <a:pt x="1339" y="14615"/>
                  <a:pt x="1517" y="14437"/>
                </a:cubicBezTo>
                <a:lnTo>
                  <a:pt x="14596" y="1358"/>
                </a:lnTo>
                <a:cubicBezTo>
                  <a:pt x="14866" y="1088"/>
                  <a:pt x="14866" y="554"/>
                  <a:pt x="14596" y="198"/>
                </a:cubicBezTo>
                <a:cubicBezTo>
                  <a:pt x="14418" y="66"/>
                  <a:pt x="14195" y="0"/>
                  <a:pt x="139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9" name="Google Shape;839;p45"/>
          <p:cNvSpPr/>
          <p:nvPr/>
        </p:nvSpPr>
        <p:spPr>
          <a:xfrm>
            <a:off x="1668655" y="5751772"/>
            <a:ext cx="357539" cy="357539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3" y="356"/>
                </a:moveTo>
                <a:cubicBezTo>
                  <a:pt x="2315" y="356"/>
                  <a:pt x="2848" y="976"/>
                  <a:pt x="2848" y="1602"/>
                </a:cubicBezTo>
                <a:cubicBezTo>
                  <a:pt x="2848" y="2314"/>
                  <a:pt x="2315" y="2848"/>
                  <a:pt x="1603" y="2848"/>
                </a:cubicBezTo>
                <a:cubicBezTo>
                  <a:pt x="983" y="2848"/>
                  <a:pt x="357" y="2314"/>
                  <a:pt x="357" y="1602"/>
                </a:cubicBezTo>
                <a:cubicBezTo>
                  <a:pt x="357" y="976"/>
                  <a:pt x="983" y="356"/>
                  <a:pt x="1603" y="356"/>
                </a:cubicBezTo>
                <a:close/>
                <a:moveTo>
                  <a:pt x="1603" y="0"/>
                </a:moveTo>
                <a:cubicBezTo>
                  <a:pt x="713" y="0"/>
                  <a:pt x="1" y="798"/>
                  <a:pt x="1" y="1602"/>
                </a:cubicBezTo>
                <a:cubicBezTo>
                  <a:pt x="1" y="2492"/>
                  <a:pt x="713" y="3204"/>
                  <a:pt x="1603" y="3204"/>
                </a:cubicBezTo>
                <a:cubicBezTo>
                  <a:pt x="2493" y="3204"/>
                  <a:pt x="3204" y="2492"/>
                  <a:pt x="3204" y="1602"/>
                </a:cubicBezTo>
                <a:cubicBezTo>
                  <a:pt x="3204" y="798"/>
                  <a:pt x="2493" y="0"/>
                  <a:pt x="16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0" name="Google Shape;840;p45"/>
          <p:cNvSpPr/>
          <p:nvPr/>
        </p:nvSpPr>
        <p:spPr>
          <a:xfrm>
            <a:off x="4056308" y="4361216"/>
            <a:ext cx="158968" cy="168451"/>
          </a:xfrm>
          <a:custGeom>
            <a:avLst/>
            <a:gdLst/>
            <a:ahLst/>
            <a:cxnLst/>
            <a:rect l="l" t="t" r="r" b="b"/>
            <a:pathLst>
              <a:path w="1425" h="1510" extrusionOk="0">
                <a:moveTo>
                  <a:pt x="712" y="0"/>
                </a:moveTo>
                <a:cubicBezTo>
                  <a:pt x="271" y="0"/>
                  <a:pt x="0" y="356"/>
                  <a:pt x="0" y="712"/>
                </a:cubicBezTo>
                <a:cubicBezTo>
                  <a:pt x="0" y="1154"/>
                  <a:pt x="271" y="1510"/>
                  <a:pt x="712" y="1510"/>
                </a:cubicBezTo>
                <a:cubicBezTo>
                  <a:pt x="1068" y="1510"/>
                  <a:pt x="1424" y="1154"/>
                  <a:pt x="1424" y="712"/>
                </a:cubicBezTo>
                <a:cubicBezTo>
                  <a:pt x="1424" y="356"/>
                  <a:pt x="1068" y="0"/>
                  <a:pt x="7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1" name="Google Shape;841;p45"/>
          <p:cNvSpPr/>
          <p:nvPr/>
        </p:nvSpPr>
        <p:spPr>
          <a:xfrm>
            <a:off x="3788572" y="4628840"/>
            <a:ext cx="168563" cy="158968"/>
          </a:xfrm>
          <a:custGeom>
            <a:avLst/>
            <a:gdLst/>
            <a:ahLst/>
            <a:cxnLst/>
            <a:rect l="l" t="t" r="r" b="b"/>
            <a:pathLst>
              <a:path w="1511" h="1425" extrusionOk="0">
                <a:moveTo>
                  <a:pt x="798" y="1"/>
                </a:moveTo>
                <a:cubicBezTo>
                  <a:pt x="357" y="1"/>
                  <a:pt x="1" y="271"/>
                  <a:pt x="1" y="713"/>
                </a:cubicBezTo>
                <a:cubicBezTo>
                  <a:pt x="1" y="1069"/>
                  <a:pt x="357" y="1425"/>
                  <a:pt x="798" y="1425"/>
                </a:cubicBezTo>
                <a:cubicBezTo>
                  <a:pt x="1154" y="1425"/>
                  <a:pt x="1510" y="1069"/>
                  <a:pt x="1510" y="713"/>
                </a:cubicBezTo>
                <a:cubicBezTo>
                  <a:pt x="1510" y="271"/>
                  <a:pt x="1154" y="1"/>
                  <a:pt x="79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2" name="Google Shape;842;p45"/>
          <p:cNvSpPr/>
          <p:nvPr/>
        </p:nvSpPr>
        <p:spPr>
          <a:xfrm>
            <a:off x="2249314" y="5058557"/>
            <a:ext cx="1449679" cy="1447224"/>
          </a:xfrm>
          <a:custGeom>
            <a:avLst/>
            <a:gdLst/>
            <a:ahLst/>
            <a:cxnLst/>
            <a:rect l="l" t="t" r="r" b="b"/>
            <a:pathLst>
              <a:path w="12995" h="12973" extrusionOk="0">
                <a:moveTo>
                  <a:pt x="12774" y="1"/>
                </a:moveTo>
                <a:cubicBezTo>
                  <a:pt x="12729" y="1"/>
                  <a:pt x="12685" y="22"/>
                  <a:pt x="12638" y="65"/>
                </a:cubicBezTo>
                <a:lnTo>
                  <a:pt x="93" y="12617"/>
                </a:lnTo>
                <a:cubicBezTo>
                  <a:pt x="1" y="12702"/>
                  <a:pt x="1" y="12795"/>
                  <a:pt x="93" y="12880"/>
                </a:cubicBezTo>
                <a:cubicBezTo>
                  <a:pt x="93" y="12880"/>
                  <a:pt x="93" y="12973"/>
                  <a:pt x="179" y="12973"/>
                </a:cubicBezTo>
                <a:lnTo>
                  <a:pt x="271" y="12880"/>
                </a:lnTo>
                <a:lnTo>
                  <a:pt x="12909" y="335"/>
                </a:lnTo>
                <a:cubicBezTo>
                  <a:pt x="12994" y="243"/>
                  <a:pt x="12994" y="65"/>
                  <a:pt x="12909" y="65"/>
                </a:cubicBezTo>
                <a:cubicBezTo>
                  <a:pt x="12863" y="22"/>
                  <a:pt x="12818" y="1"/>
                  <a:pt x="127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3" name="Google Shape;843;p45"/>
          <p:cNvSpPr/>
          <p:nvPr/>
        </p:nvSpPr>
        <p:spPr>
          <a:xfrm>
            <a:off x="2954687" y="4562129"/>
            <a:ext cx="1439304" cy="1447336"/>
          </a:xfrm>
          <a:custGeom>
            <a:avLst/>
            <a:gdLst/>
            <a:ahLst/>
            <a:cxnLst/>
            <a:rect l="l" t="t" r="r" b="b"/>
            <a:pathLst>
              <a:path w="12902" h="12974" extrusionOk="0">
                <a:moveTo>
                  <a:pt x="12769" y="1"/>
                </a:moveTo>
                <a:cubicBezTo>
                  <a:pt x="12725" y="1"/>
                  <a:pt x="12680" y="22"/>
                  <a:pt x="12638" y="65"/>
                </a:cubicBezTo>
                <a:lnTo>
                  <a:pt x="0" y="12702"/>
                </a:lnTo>
                <a:lnTo>
                  <a:pt x="0" y="12973"/>
                </a:lnTo>
                <a:lnTo>
                  <a:pt x="263" y="12973"/>
                </a:lnTo>
                <a:lnTo>
                  <a:pt x="12901" y="335"/>
                </a:lnTo>
                <a:lnTo>
                  <a:pt x="12901" y="65"/>
                </a:lnTo>
                <a:cubicBezTo>
                  <a:pt x="12858" y="22"/>
                  <a:pt x="12814" y="1"/>
                  <a:pt x="127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4" name="Google Shape;844;p45"/>
          <p:cNvSpPr/>
          <p:nvPr/>
        </p:nvSpPr>
        <p:spPr>
          <a:xfrm>
            <a:off x="567034" y="4550083"/>
            <a:ext cx="1062020" cy="1062800"/>
          </a:xfrm>
          <a:custGeom>
            <a:avLst/>
            <a:gdLst/>
            <a:ahLst/>
            <a:cxnLst/>
            <a:rect l="l" t="t" r="r" b="b"/>
            <a:pathLst>
              <a:path w="9520" h="9527" extrusionOk="0">
                <a:moveTo>
                  <a:pt x="4806" y="0"/>
                </a:moveTo>
                <a:cubicBezTo>
                  <a:pt x="2136" y="0"/>
                  <a:pt x="0" y="2136"/>
                  <a:pt x="0" y="4720"/>
                </a:cubicBezTo>
                <a:cubicBezTo>
                  <a:pt x="0" y="7390"/>
                  <a:pt x="2136" y="9526"/>
                  <a:pt x="4806" y="9526"/>
                </a:cubicBezTo>
                <a:cubicBezTo>
                  <a:pt x="7384" y="9526"/>
                  <a:pt x="9520" y="7390"/>
                  <a:pt x="9520" y="4720"/>
                </a:cubicBezTo>
                <a:cubicBezTo>
                  <a:pt x="9520" y="4628"/>
                  <a:pt x="9434" y="4542"/>
                  <a:pt x="9342" y="4542"/>
                </a:cubicBezTo>
                <a:cubicBezTo>
                  <a:pt x="9256" y="4542"/>
                  <a:pt x="9164" y="4628"/>
                  <a:pt x="9164" y="4720"/>
                </a:cubicBezTo>
                <a:cubicBezTo>
                  <a:pt x="9164" y="7212"/>
                  <a:pt x="7206" y="9170"/>
                  <a:pt x="4806" y="9170"/>
                </a:cubicBezTo>
                <a:cubicBezTo>
                  <a:pt x="2314" y="9170"/>
                  <a:pt x="356" y="7212"/>
                  <a:pt x="356" y="4720"/>
                </a:cubicBezTo>
                <a:cubicBezTo>
                  <a:pt x="356" y="2314"/>
                  <a:pt x="2314" y="356"/>
                  <a:pt x="4806" y="356"/>
                </a:cubicBezTo>
                <a:cubicBezTo>
                  <a:pt x="4892" y="356"/>
                  <a:pt x="4984" y="271"/>
                  <a:pt x="4984" y="178"/>
                </a:cubicBezTo>
                <a:cubicBezTo>
                  <a:pt x="4984" y="0"/>
                  <a:pt x="4892" y="0"/>
                  <a:pt x="48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5" name="Google Shape;845;p45"/>
          <p:cNvSpPr/>
          <p:nvPr/>
        </p:nvSpPr>
        <p:spPr>
          <a:xfrm>
            <a:off x="735372" y="4719204"/>
            <a:ext cx="725341" cy="724449"/>
          </a:xfrm>
          <a:custGeom>
            <a:avLst/>
            <a:gdLst/>
            <a:ahLst/>
            <a:cxnLst/>
            <a:rect l="l" t="t" r="r" b="b"/>
            <a:pathLst>
              <a:path w="6502" h="6494" extrusionOk="0">
                <a:moveTo>
                  <a:pt x="3297" y="1781"/>
                </a:moveTo>
                <a:cubicBezTo>
                  <a:pt x="4095" y="1781"/>
                  <a:pt x="4721" y="2400"/>
                  <a:pt x="4721" y="3204"/>
                </a:cubicBezTo>
                <a:cubicBezTo>
                  <a:pt x="4721" y="4002"/>
                  <a:pt x="4095" y="4714"/>
                  <a:pt x="3297" y="4714"/>
                </a:cubicBezTo>
                <a:cubicBezTo>
                  <a:pt x="2493" y="4714"/>
                  <a:pt x="1781" y="4002"/>
                  <a:pt x="1781" y="3204"/>
                </a:cubicBezTo>
                <a:cubicBezTo>
                  <a:pt x="1781" y="2400"/>
                  <a:pt x="2493" y="1781"/>
                  <a:pt x="3297" y="1781"/>
                </a:cubicBezTo>
                <a:close/>
                <a:moveTo>
                  <a:pt x="3297" y="1"/>
                </a:moveTo>
                <a:cubicBezTo>
                  <a:pt x="1517" y="1"/>
                  <a:pt x="1" y="1425"/>
                  <a:pt x="1" y="3204"/>
                </a:cubicBezTo>
                <a:cubicBezTo>
                  <a:pt x="1" y="4984"/>
                  <a:pt x="1517" y="6494"/>
                  <a:pt x="3297" y="6494"/>
                </a:cubicBezTo>
                <a:cubicBezTo>
                  <a:pt x="5077" y="6494"/>
                  <a:pt x="6501" y="4984"/>
                  <a:pt x="6501" y="3204"/>
                </a:cubicBezTo>
                <a:cubicBezTo>
                  <a:pt x="6501" y="1425"/>
                  <a:pt x="5077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6" name="Google Shape;846;p45"/>
          <p:cNvSpPr/>
          <p:nvPr/>
        </p:nvSpPr>
        <p:spPr>
          <a:xfrm>
            <a:off x="1783117" y="3412821"/>
            <a:ext cx="1628281" cy="1628281"/>
          </a:xfrm>
          <a:custGeom>
            <a:avLst/>
            <a:gdLst/>
            <a:ahLst/>
            <a:cxnLst/>
            <a:rect l="l" t="t" r="r" b="b"/>
            <a:pathLst>
              <a:path w="14596" h="14596" extrusionOk="0">
                <a:moveTo>
                  <a:pt x="7298" y="0"/>
                </a:moveTo>
                <a:cubicBezTo>
                  <a:pt x="3289" y="0"/>
                  <a:pt x="0" y="3297"/>
                  <a:pt x="0" y="7298"/>
                </a:cubicBezTo>
                <a:cubicBezTo>
                  <a:pt x="0" y="11307"/>
                  <a:pt x="3289" y="14596"/>
                  <a:pt x="7298" y="14596"/>
                </a:cubicBezTo>
                <a:cubicBezTo>
                  <a:pt x="11299" y="14596"/>
                  <a:pt x="14596" y="11307"/>
                  <a:pt x="14596" y="7298"/>
                </a:cubicBezTo>
                <a:lnTo>
                  <a:pt x="14240" y="7298"/>
                </a:lnTo>
                <a:cubicBezTo>
                  <a:pt x="14240" y="11129"/>
                  <a:pt x="11121" y="14240"/>
                  <a:pt x="7298" y="14240"/>
                </a:cubicBezTo>
                <a:cubicBezTo>
                  <a:pt x="3467" y="14240"/>
                  <a:pt x="356" y="11129"/>
                  <a:pt x="356" y="7298"/>
                </a:cubicBezTo>
                <a:cubicBezTo>
                  <a:pt x="356" y="3475"/>
                  <a:pt x="3467" y="356"/>
                  <a:pt x="7298" y="356"/>
                </a:cubicBezTo>
                <a:lnTo>
                  <a:pt x="72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7" name="Google Shape;847;p45"/>
          <p:cNvSpPr/>
          <p:nvPr/>
        </p:nvSpPr>
        <p:spPr>
          <a:xfrm>
            <a:off x="2021289" y="3651106"/>
            <a:ext cx="1161416" cy="1151823"/>
          </a:xfrm>
          <a:custGeom>
            <a:avLst/>
            <a:gdLst/>
            <a:ahLst/>
            <a:cxnLst/>
            <a:rect l="l" t="t" r="r" b="b"/>
            <a:pathLst>
              <a:path w="10411" h="10325" extrusionOk="0">
                <a:moveTo>
                  <a:pt x="5163" y="356"/>
                </a:moveTo>
                <a:cubicBezTo>
                  <a:pt x="7833" y="356"/>
                  <a:pt x="10054" y="2492"/>
                  <a:pt x="10054" y="5162"/>
                </a:cubicBezTo>
                <a:cubicBezTo>
                  <a:pt x="10054" y="7832"/>
                  <a:pt x="7833" y="9968"/>
                  <a:pt x="5163" y="9968"/>
                </a:cubicBezTo>
                <a:cubicBezTo>
                  <a:pt x="2493" y="9968"/>
                  <a:pt x="357" y="7832"/>
                  <a:pt x="357" y="5162"/>
                </a:cubicBezTo>
                <a:cubicBezTo>
                  <a:pt x="357" y="2492"/>
                  <a:pt x="2493" y="356"/>
                  <a:pt x="5163" y="356"/>
                </a:cubicBezTo>
                <a:close/>
                <a:moveTo>
                  <a:pt x="5163" y="0"/>
                </a:moveTo>
                <a:cubicBezTo>
                  <a:pt x="2315" y="0"/>
                  <a:pt x="1" y="2314"/>
                  <a:pt x="1" y="5162"/>
                </a:cubicBezTo>
                <a:cubicBezTo>
                  <a:pt x="1" y="8010"/>
                  <a:pt x="2315" y="10324"/>
                  <a:pt x="5163" y="10324"/>
                </a:cubicBezTo>
                <a:cubicBezTo>
                  <a:pt x="8096" y="10324"/>
                  <a:pt x="10410" y="8010"/>
                  <a:pt x="10410" y="5162"/>
                </a:cubicBezTo>
                <a:cubicBezTo>
                  <a:pt x="10410" y="2314"/>
                  <a:pt x="8096" y="0"/>
                  <a:pt x="51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8" name="Google Shape;848;p45"/>
          <p:cNvSpPr/>
          <p:nvPr/>
        </p:nvSpPr>
        <p:spPr>
          <a:xfrm>
            <a:off x="2249312" y="3879796"/>
            <a:ext cx="695109" cy="695109"/>
          </a:xfrm>
          <a:custGeom>
            <a:avLst/>
            <a:gdLst/>
            <a:ahLst/>
            <a:cxnLst/>
            <a:rect l="l" t="t" r="r" b="b"/>
            <a:pathLst>
              <a:path w="6231" h="6231" extrusionOk="0">
                <a:moveTo>
                  <a:pt x="3119" y="357"/>
                </a:moveTo>
                <a:cubicBezTo>
                  <a:pt x="4628" y="357"/>
                  <a:pt x="5874" y="1603"/>
                  <a:pt x="5874" y="3112"/>
                </a:cubicBezTo>
                <a:cubicBezTo>
                  <a:pt x="5874" y="4629"/>
                  <a:pt x="4628" y="5875"/>
                  <a:pt x="3119" y="5875"/>
                </a:cubicBezTo>
                <a:cubicBezTo>
                  <a:pt x="1602" y="5875"/>
                  <a:pt x="356" y="4629"/>
                  <a:pt x="356" y="3112"/>
                </a:cubicBezTo>
                <a:cubicBezTo>
                  <a:pt x="356" y="1603"/>
                  <a:pt x="1602" y="357"/>
                  <a:pt x="3119" y="357"/>
                </a:cubicBezTo>
                <a:close/>
                <a:moveTo>
                  <a:pt x="3119" y="1"/>
                </a:moveTo>
                <a:cubicBezTo>
                  <a:pt x="1424" y="1"/>
                  <a:pt x="0" y="1425"/>
                  <a:pt x="0" y="3112"/>
                </a:cubicBezTo>
                <a:cubicBezTo>
                  <a:pt x="0" y="4807"/>
                  <a:pt x="1424" y="6231"/>
                  <a:pt x="3119" y="6231"/>
                </a:cubicBezTo>
                <a:cubicBezTo>
                  <a:pt x="4899" y="6231"/>
                  <a:pt x="6230" y="4807"/>
                  <a:pt x="6230" y="3112"/>
                </a:cubicBezTo>
                <a:cubicBezTo>
                  <a:pt x="6230" y="1425"/>
                  <a:pt x="4899" y="1"/>
                  <a:pt x="311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850601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6"/>
          <p:cNvSpPr txBox="1">
            <a:spLocks noGrp="1"/>
          </p:cNvSpPr>
          <p:nvPr>
            <p:ph type="title"/>
          </p:nvPr>
        </p:nvSpPr>
        <p:spPr>
          <a:xfrm>
            <a:off x="948800" y="507067"/>
            <a:ext cx="82684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851" name="Google Shape;851;p46"/>
          <p:cNvSpPr/>
          <p:nvPr/>
        </p:nvSpPr>
        <p:spPr>
          <a:xfrm>
            <a:off x="11459930" y="842873"/>
            <a:ext cx="639549" cy="609721"/>
          </a:xfrm>
          <a:custGeom>
            <a:avLst/>
            <a:gdLst/>
            <a:ahLst/>
            <a:cxnLst/>
            <a:rect l="l" t="t" r="r" b="b"/>
            <a:pathLst>
              <a:path w="5789" h="5519" extrusionOk="0">
                <a:moveTo>
                  <a:pt x="3560" y="1"/>
                </a:moveTo>
                <a:cubicBezTo>
                  <a:pt x="3026" y="1"/>
                  <a:pt x="2492" y="179"/>
                  <a:pt x="2136" y="535"/>
                </a:cubicBezTo>
                <a:lnTo>
                  <a:pt x="93" y="2671"/>
                </a:lnTo>
                <a:cubicBezTo>
                  <a:pt x="0" y="2671"/>
                  <a:pt x="0" y="2849"/>
                  <a:pt x="93" y="2849"/>
                </a:cubicBezTo>
                <a:cubicBezTo>
                  <a:pt x="93" y="2895"/>
                  <a:pt x="137" y="2918"/>
                  <a:pt x="182" y="2918"/>
                </a:cubicBezTo>
                <a:cubicBezTo>
                  <a:pt x="226" y="2918"/>
                  <a:pt x="271" y="2895"/>
                  <a:pt x="271" y="2849"/>
                </a:cubicBezTo>
                <a:lnTo>
                  <a:pt x="2407" y="806"/>
                </a:lnTo>
                <a:cubicBezTo>
                  <a:pt x="2670" y="535"/>
                  <a:pt x="3119" y="357"/>
                  <a:pt x="3560" y="357"/>
                </a:cubicBezTo>
                <a:cubicBezTo>
                  <a:pt x="4009" y="357"/>
                  <a:pt x="4450" y="535"/>
                  <a:pt x="4721" y="806"/>
                </a:cubicBezTo>
                <a:cubicBezTo>
                  <a:pt x="5340" y="1425"/>
                  <a:pt x="5340" y="2493"/>
                  <a:pt x="4721" y="3119"/>
                </a:cubicBezTo>
                <a:lnTo>
                  <a:pt x="2670" y="5255"/>
                </a:lnTo>
                <a:cubicBezTo>
                  <a:pt x="2585" y="5255"/>
                  <a:pt x="2585" y="5433"/>
                  <a:pt x="2670" y="5433"/>
                </a:cubicBezTo>
                <a:cubicBezTo>
                  <a:pt x="2670" y="5519"/>
                  <a:pt x="2763" y="5519"/>
                  <a:pt x="2763" y="5519"/>
                </a:cubicBezTo>
                <a:cubicBezTo>
                  <a:pt x="2848" y="5519"/>
                  <a:pt x="2848" y="5519"/>
                  <a:pt x="2941" y="5433"/>
                </a:cubicBezTo>
                <a:lnTo>
                  <a:pt x="4984" y="3383"/>
                </a:lnTo>
                <a:cubicBezTo>
                  <a:pt x="5789" y="2585"/>
                  <a:pt x="5789" y="1340"/>
                  <a:pt x="4984" y="535"/>
                </a:cubicBezTo>
                <a:cubicBezTo>
                  <a:pt x="4628" y="179"/>
                  <a:pt x="4094" y="1"/>
                  <a:pt x="35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2" name="Google Shape;852;p46"/>
          <p:cNvSpPr/>
          <p:nvPr/>
        </p:nvSpPr>
        <p:spPr>
          <a:xfrm>
            <a:off x="1751038" y="5652605"/>
            <a:ext cx="166820" cy="167704"/>
          </a:xfrm>
          <a:custGeom>
            <a:avLst/>
            <a:gdLst/>
            <a:ahLst/>
            <a:cxnLst/>
            <a:rect l="l" t="t" r="r" b="b"/>
            <a:pathLst>
              <a:path w="1510" h="1518" extrusionOk="0">
                <a:moveTo>
                  <a:pt x="798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161"/>
                  <a:pt x="357" y="1517"/>
                  <a:pt x="798" y="1517"/>
                </a:cubicBezTo>
                <a:cubicBezTo>
                  <a:pt x="1154" y="1517"/>
                  <a:pt x="1510" y="1161"/>
                  <a:pt x="1510" y="805"/>
                </a:cubicBezTo>
                <a:cubicBezTo>
                  <a:pt x="1510" y="357"/>
                  <a:pt x="1154" y="1"/>
                  <a:pt x="7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3" name="Google Shape;853;p46"/>
          <p:cNvSpPr/>
          <p:nvPr/>
        </p:nvSpPr>
        <p:spPr>
          <a:xfrm>
            <a:off x="1495395" y="5918522"/>
            <a:ext cx="157429" cy="157429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3" y="0"/>
                </a:moveTo>
                <a:cubicBezTo>
                  <a:pt x="357" y="0"/>
                  <a:pt x="1" y="264"/>
                  <a:pt x="1" y="712"/>
                </a:cubicBezTo>
                <a:cubicBezTo>
                  <a:pt x="1" y="1068"/>
                  <a:pt x="357" y="1424"/>
                  <a:pt x="713" y="1424"/>
                </a:cubicBezTo>
                <a:cubicBezTo>
                  <a:pt x="1154" y="1424"/>
                  <a:pt x="1425" y="1068"/>
                  <a:pt x="1425" y="712"/>
                </a:cubicBezTo>
                <a:cubicBezTo>
                  <a:pt x="1425" y="264"/>
                  <a:pt x="1154" y="0"/>
                  <a:pt x="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4" name="Google Shape;854;p46"/>
          <p:cNvSpPr/>
          <p:nvPr/>
        </p:nvSpPr>
        <p:spPr>
          <a:xfrm>
            <a:off x="1239752" y="6174164"/>
            <a:ext cx="157429" cy="157429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3" y="0"/>
                </a:moveTo>
                <a:cubicBezTo>
                  <a:pt x="264" y="0"/>
                  <a:pt x="1" y="356"/>
                  <a:pt x="1" y="712"/>
                </a:cubicBezTo>
                <a:cubicBezTo>
                  <a:pt x="1" y="1154"/>
                  <a:pt x="264" y="1424"/>
                  <a:pt x="713" y="1424"/>
                </a:cubicBezTo>
                <a:cubicBezTo>
                  <a:pt x="1069" y="1424"/>
                  <a:pt x="1425" y="1154"/>
                  <a:pt x="1425" y="712"/>
                </a:cubicBezTo>
                <a:cubicBezTo>
                  <a:pt x="1425" y="356"/>
                  <a:pt x="1069" y="0"/>
                  <a:pt x="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5" name="Google Shape;855;p46"/>
          <p:cNvSpPr/>
          <p:nvPr/>
        </p:nvSpPr>
        <p:spPr>
          <a:xfrm>
            <a:off x="200873" y="5672257"/>
            <a:ext cx="973852" cy="963688"/>
          </a:xfrm>
          <a:custGeom>
            <a:avLst/>
            <a:gdLst/>
            <a:ahLst/>
            <a:cxnLst/>
            <a:rect l="l" t="t" r="r" b="b"/>
            <a:pathLst>
              <a:path w="8815" h="8723" extrusionOk="0">
                <a:moveTo>
                  <a:pt x="8544" y="1"/>
                </a:moveTo>
                <a:lnTo>
                  <a:pt x="0" y="8545"/>
                </a:lnTo>
                <a:lnTo>
                  <a:pt x="271" y="8723"/>
                </a:lnTo>
                <a:lnTo>
                  <a:pt x="8814" y="179"/>
                </a:lnTo>
                <a:lnTo>
                  <a:pt x="854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6" name="Google Shape;856;p46"/>
          <p:cNvSpPr/>
          <p:nvPr/>
        </p:nvSpPr>
        <p:spPr>
          <a:xfrm>
            <a:off x="633498" y="5780857"/>
            <a:ext cx="423236" cy="422463"/>
          </a:xfrm>
          <a:custGeom>
            <a:avLst/>
            <a:gdLst/>
            <a:ahLst/>
            <a:cxnLst/>
            <a:rect l="l" t="t" r="r" b="b"/>
            <a:pathLst>
              <a:path w="3831" h="3824" extrusionOk="0">
                <a:moveTo>
                  <a:pt x="1873" y="357"/>
                </a:moveTo>
                <a:cubicBezTo>
                  <a:pt x="2762" y="357"/>
                  <a:pt x="3474" y="1068"/>
                  <a:pt x="3474" y="1958"/>
                </a:cubicBezTo>
                <a:cubicBezTo>
                  <a:pt x="3474" y="2756"/>
                  <a:pt x="2762" y="3468"/>
                  <a:pt x="1873" y="3468"/>
                </a:cubicBezTo>
                <a:cubicBezTo>
                  <a:pt x="1068" y="3468"/>
                  <a:pt x="356" y="2756"/>
                  <a:pt x="356" y="1958"/>
                </a:cubicBezTo>
                <a:cubicBezTo>
                  <a:pt x="356" y="1068"/>
                  <a:pt x="1068" y="357"/>
                  <a:pt x="1873" y="357"/>
                </a:cubicBezTo>
                <a:close/>
                <a:moveTo>
                  <a:pt x="1873" y="1"/>
                </a:moveTo>
                <a:cubicBezTo>
                  <a:pt x="890" y="1"/>
                  <a:pt x="0" y="891"/>
                  <a:pt x="0" y="1958"/>
                </a:cubicBezTo>
                <a:cubicBezTo>
                  <a:pt x="0" y="3026"/>
                  <a:pt x="890" y="3824"/>
                  <a:pt x="1873" y="3824"/>
                </a:cubicBezTo>
                <a:cubicBezTo>
                  <a:pt x="2940" y="3824"/>
                  <a:pt x="3830" y="3026"/>
                  <a:pt x="3830" y="1958"/>
                </a:cubicBezTo>
                <a:cubicBezTo>
                  <a:pt x="3830" y="891"/>
                  <a:pt x="2940" y="1"/>
                  <a:pt x="18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7" name="Google Shape;857;p46"/>
          <p:cNvSpPr/>
          <p:nvPr/>
        </p:nvSpPr>
        <p:spPr>
          <a:xfrm>
            <a:off x="10309739" y="98285"/>
            <a:ext cx="1455199" cy="1437964"/>
          </a:xfrm>
          <a:custGeom>
            <a:avLst/>
            <a:gdLst/>
            <a:ahLst/>
            <a:cxnLst/>
            <a:rect l="l" t="t" r="r" b="b"/>
            <a:pathLst>
              <a:path w="13172" h="13016" extrusionOk="0">
                <a:moveTo>
                  <a:pt x="12340" y="1"/>
                </a:moveTo>
                <a:cubicBezTo>
                  <a:pt x="12150" y="1"/>
                  <a:pt x="11972" y="68"/>
                  <a:pt x="11840" y="204"/>
                </a:cubicBezTo>
                <a:lnTo>
                  <a:pt x="271" y="11773"/>
                </a:lnTo>
                <a:cubicBezTo>
                  <a:pt x="0" y="12037"/>
                  <a:pt x="0" y="12485"/>
                  <a:pt x="271" y="12749"/>
                </a:cubicBezTo>
                <a:cubicBezTo>
                  <a:pt x="449" y="12927"/>
                  <a:pt x="648" y="13016"/>
                  <a:pt x="837" y="13016"/>
                </a:cubicBezTo>
                <a:cubicBezTo>
                  <a:pt x="1025" y="13016"/>
                  <a:pt x="1203" y="12927"/>
                  <a:pt x="1339" y="12749"/>
                </a:cubicBezTo>
                <a:lnTo>
                  <a:pt x="12908" y="1272"/>
                </a:lnTo>
                <a:cubicBezTo>
                  <a:pt x="13172" y="1001"/>
                  <a:pt x="13172" y="467"/>
                  <a:pt x="12908" y="204"/>
                </a:cubicBezTo>
                <a:cubicBezTo>
                  <a:pt x="12730" y="68"/>
                  <a:pt x="12529" y="1"/>
                  <a:pt x="123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8" name="Google Shape;858;p46"/>
          <p:cNvSpPr/>
          <p:nvPr/>
        </p:nvSpPr>
        <p:spPr>
          <a:xfrm>
            <a:off x="10122842" y="736699"/>
            <a:ext cx="354077" cy="354077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3" y="356"/>
                </a:moveTo>
                <a:cubicBezTo>
                  <a:pt x="2315" y="356"/>
                  <a:pt x="2849" y="890"/>
                  <a:pt x="2849" y="1602"/>
                </a:cubicBezTo>
                <a:cubicBezTo>
                  <a:pt x="2849" y="2314"/>
                  <a:pt x="2315" y="2848"/>
                  <a:pt x="1603" y="2848"/>
                </a:cubicBezTo>
                <a:cubicBezTo>
                  <a:pt x="891" y="2848"/>
                  <a:pt x="357" y="2314"/>
                  <a:pt x="357" y="1602"/>
                </a:cubicBezTo>
                <a:cubicBezTo>
                  <a:pt x="357" y="890"/>
                  <a:pt x="891" y="356"/>
                  <a:pt x="1603" y="356"/>
                </a:cubicBezTo>
                <a:close/>
                <a:moveTo>
                  <a:pt x="1603" y="0"/>
                </a:moveTo>
                <a:cubicBezTo>
                  <a:pt x="713" y="0"/>
                  <a:pt x="1" y="712"/>
                  <a:pt x="1" y="1602"/>
                </a:cubicBezTo>
                <a:cubicBezTo>
                  <a:pt x="1" y="2492"/>
                  <a:pt x="713" y="3204"/>
                  <a:pt x="1603" y="3204"/>
                </a:cubicBezTo>
                <a:cubicBezTo>
                  <a:pt x="2493" y="3204"/>
                  <a:pt x="3205" y="2492"/>
                  <a:pt x="3205" y="1602"/>
                </a:cubicBezTo>
                <a:cubicBezTo>
                  <a:pt x="3205" y="712"/>
                  <a:pt x="2493" y="0"/>
                  <a:pt x="16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784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09478A-59AC-9E94-84D8-2441BB752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8A5BF4-B110-60C1-D3F9-4BA8F355F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C05870-8F7F-2D44-5156-1C1E06BA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C990-A3C4-48E9-9E85-0CF96EC73F2A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F0CFC3-DA76-5647-4854-9BF6F0F5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1F9DEA-D469-9C11-67D9-3FFBCD60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DDB1-8F62-48A0-9191-FD85729294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41548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lt1"/>
        </a:solidFill>
        <a:effectLst/>
      </p:bgPr>
    </p:bg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47"/>
          <p:cNvSpPr txBox="1">
            <a:spLocks noGrp="1"/>
          </p:cNvSpPr>
          <p:nvPr>
            <p:ph type="title"/>
          </p:nvPr>
        </p:nvSpPr>
        <p:spPr>
          <a:xfrm>
            <a:off x="948800" y="507067"/>
            <a:ext cx="82684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4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F41EA56-7008-3836-D14F-0559D4531C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5636" r="34657"/>
          <a:stretch/>
        </p:blipFill>
        <p:spPr>
          <a:xfrm>
            <a:off x="7968854" y="0"/>
            <a:ext cx="4318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589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dk2"/>
        </a:solidFill>
        <a:effectLst/>
      </p:bgPr>
    </p:bg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48"/>
          <p:cNvSpPr txBox="1">
            <a:spLocks noGrp="1"/>
          </p:cNvSpPr>
          <p:nvPr>
            <p:ph type="title"/>
          </p:nvPr>
        </p:nvSpPr>
        <p:spPr>
          <a:xfrm>
            <a:off x="948800" y="507067"/>
            <a:ext cx="82684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grpSp>
        <p:nvGrpSpPr>
          <p:cNvPr id="864" name="Google Shape;864;p48"/>
          <p:cNvGrpSpPr/>
          <p:nvPr/>
        </p:nvGrpSpPr>
        <p:grpSpPr>
          <a:xfrm>
            <a:off x="9881949" y="72800"/>
            <a:ext cx="2210032" cy="1566873"/>
            <a:chOff x="7305029" y="54592"/>
            <a:chExt cx="1764074" cy="1250697"/>
          </a:xfrm>
        </p:grpSpPr>
        <p:sp>
          <p:nvSpPr>
            <p:cNvPr id="865" name="Google Shape;865;p48"/>
            <p:cNvSpPr/>
            <p:nvPr/>
          </p:nvSpPr>
          <p:spPr>
            <a:xfrm>
              <a:off x="7804627" y="54592"/>
              <a:ext cx="1264476" cy="1250697"/>
            </a:xfrm>
            <a:custGeom>
              <a:avLst/>
              <a:gdLst/>
              <a:ahLst/>
              <a:cxnLst/>
              <a:rect l="l" t="t" r="r" b="b"/>
              <a:pathLst>
                <a:path w="14867" h="14705" extrusionOk="0">
                  <a:moveTo>
                    <a:pt x="13962" y="0"/>
                  </a:moveTo>
                  <a:cubicBezTo>
                    <a:pt x="13750" y="0"/>
                    <a:pt x="13528" y="89"/>
                    <a:pt x="13350" y="267"/>
                  </a:cubicBezTo>
                  <a:lnTo>
                    <a:pt x="271" y="13346"/>
                  </a:lnTo>
                  <a:cubicBezTo>
                    <a:pt x="0" y="13617"/>
                    <a:pt x="0" y="14151"/>
                    <a:pt x="271" y="14507"/>
                  </a:cubicBezTo>
                  <a:cubicBezTo>
                    <a:pt x="449" y="14639"/>
                    <a:pt x="671" y="14705"/>
                    <a:pt x="894" y="14705"/>
                  </a:cubicBezTo>
                  <a:cubicBezTo>
                    <a:pt x="1116" y="14705"/>
                    <a:pt x="1339" y="14639"/>
                    <a:pt x="1517" y="14507"/>
                  </a:cubicBezTo>
                  <a:lnTo>
                    <a:pt x="14510" y="1421"/>
                  </a:lnTo>
                  <a:cubicBezTo>
                    <a:pt x="14866" y="1065"/>
                    <a:pt x="14866" y="531"/>
                    <a:pt x="14510" y="267"/>
                  </a:cubicBezTo>
                  <a:cubicBezTo>
                    <a:pt x="14375" y="89"/>
                    <a:pt x="14174" y="0"/>
                    <a:pt x="139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7978985" y="228695"/>
              <a:ext cx="272593" cy="272593"/>
            </a:xfrm>
            <a:custGeom>
              <a:avLst/>
              <a:gdLst/>
              <a:ahLst/>
              <a:cxnLst/>
              <a:rect l="l" t="t" r="r" b="b"/>
              <a:pathLst>
                <a:path w="3205" h="3205" extrusionOk="0">
                  <a:moveTo>
                    <a:pt x="1603" y="0"/>
                  </a:moveTo>
                  <a:cubicBezTo>
                    <a:pt x="713" y="0"/>
                    <a:pt x="1" y="712"/>
                    <a:pt x="1" y="1602"/>
                  </a:cubicBezTo>
                  <a:cubicBezTo>
                    <a:pt x="1" y="2492"/>
                    <a:pt x="713" y="3204"/>
                    <a:pt x="1603" y="3204"/>
                  </a:cubicBezTo>
                  <a:cubicBezTo>
                    <a:pt x="2493" y="3204"/>
                    <a:pt x="3205" y="2492"/>
                    <a:pt x="3205" y="1602"/>
                  </a:cubicBezTo>
                  <a:cubicBezTo>
                    <a:pt x="3205" y="712"/>
                    <a:pt x="2493" y="0"/>
                    <a:pt x="1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48"/>
            <p:cNvSpPr/>
            <p:nvPr/>
          </p:nvSpPr>
          <p:spPr>
            <a:xfrm>
              <a:off x="8281772" y="77301"/>
              <a:ext cx="128514" cy="121200"/>
            </a:xfrm>
            <a:custGeom>
              <a:avLst/>
              <a:gdLst/>
              <a:ahLst/>
              <a:cxnLst/>
              <a:rect l="l" t="t" r="r" b="b"/>
              <a:pathLst>
                <a:path w="1511" h="1425" extrusionOk="0">
                  <a:moveTo>
                    <a:pt x="713" y="0"/>
                  </a:moveTo>
                  <a:cubicBezTo>
                    <a:pt x="357" y="0"/>
                    <a:pt x="1" y="264"/>
                    <a:pt x="1" y="712"/>
                  </a:cubicBezTo>
                  <a:cubicBezTo>
                    <a:pt x="1" y="1068"/>
                    <a:pt x="357" y="1424"/>
                    <a:pt x="713" y="1424"/>
                  </a:cubicBezTo>
                  <a:cubicBezTo>
                    <a:pt x="1154" y="1424"/>
                    <a:pt x="1510" y="1068"/>
                    <a:pt x="1510" y="712"/>
                  </a:cubicBezTo>
                  <a:cubicBezTo>
                    <a:pt x="1510" y="264"/>
                    <a:pt x="1154" y="0"/>
                    <a:pt x="7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7706477" y="99670"/>
              <a:ext cx="121200" cy="129110"/>
            </a:xfrm>
            <a:custGeom>
              <a:avLst/>
              <a:gdLst/>
              <a:ahLst/>
              <a:cxnLst/>
              <a:rect l="l" t="t" r="r" b="b"/>
              <a:pathLst>
                <a:path w="1425" h="1518" extrusionOk="0">
                  <a:moveTo>
                    <a:pt x="713" y="1"/>
                  </a:moveTo>
                  <a:cubicBezTo>
                    <a:pt x="264" y="1"/>
                    <a:pt x="1" y="357"/>
                    <a:pt x="1" y="805"/>
                  </a:cubicBezTo>
                  <a:cubicBezTo>
                    <a:pt x="1" y="1161"/>
                    <a:pt x="264" y="1517"/>
                    <a:pt x="713" y="1517"/>
                  </a:cubicBezTo>
                  <a:cubicBezTo>
                    <a:pt x="1069" y="1517"/>
                    <a:pt x="1425" y="1161"/>
                    <a:pt x="1425" y="805"/>
                  </a:cubicBezTo>
                  <a:cubicBezTo>
                    <a:pt x="1425" y="357"/>
                    <a:pt x="1069" y="1"/>
                    <a:pt x="7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48"/>
            <p:cNvSpPr/>
            <p:nvPr/>
          </p:nvSpPr>
          <p:spPr>
            <a:xfrm>
              <a:off x="7501840" y="304391"/>
              <a:ext cx="129025" cy="121200"/>
            </a:xfrm>
            <a:custGeom>
              <a:avLst/>
              <a:gdLst/>
              <a:ahLst/>
              <a:cxnLst/>
              <a:rect l="l" t="t" r="r" b="b"/>
              <a:pathLst>
                <a:path w="1517" h="1425" extrusionOk="0">
                  <a:moveTo>
                    <a:pt x="712" y="0"/>
                  </a:moveTo>
                  <a:cubicBezTo>
                    <a:pt x="356" y="0"/>
                    <a:pt x="0" y="264"/>
                    <a:pt x="0" y="712"/>
                  </a:cubicBezTo>
                  <a:cubicBezTo>
                    <a:pt x="0" y="1154"/>
                    <a:pt x="356" y="1424"/>
                    <a:pt x="712" y="1424"/>
                  </a:cubicBezTo>
                  <a:cubicBezTo>
                    <a:pt x="1161" y="1424"/>
                    <a:pt x="1517" y="1154"/>
                    <a:pt x="1517" y="712"/>
                  </a:cubicBezTo>
                  <a:cubicBezTo>
                    <a:pt x="1517" y="264"/>
                    <a:pt x="1161" y="0"/>
                    <a:pt x="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48"/>
            <p:cNvSpPr/>
            <p:nvPr/>
          </p:nvSpPr>
          <p:spPr>
            <a:xfrm>
              <a:off x="7305029" y="501203"/>
              <a:ext cx="121200" cy="128429"/>
            </a:xfrm>
            <a:custGeom>
              <a:avLst/>
              <a:gdLst/>
              <a:ahLst/>
              <a:cxnLst/>
              <a:rect l="l" t="t" r="r" b="b"/>
              <a:pathLst>
                <a:path w="1425" h="1510" extrusionOk="0">
                  <a:moveTo>
                    <a:pt x="712" y="0"/>
                  </a:moveTo>
                  <a:cubicBezTo>
                    <a:pt x="356" y="0"/>
                    <a:pt x="0" y="356"/>
                    <a:pt x="0" y="712"/>
                  </a:cubicBezTo>
                  <a:cubicBezTo>
                    <a:pt x="0" y="1154"/>
                    <a:pt x="356" y="1510"/>
                    <a:pt x="712" y="1510"/>
                  </a:cubicBezTo>
                  <a:cubicBezTo>
                    <a:pt x="1161" y="1510"/>
                    <a:pt x="1424" y="1154"/>
                    <a:pt x="1424" y="712"/>
                  </a:cubicBezTo>
                  <a:cubicBezTo>
                    <a:pt x="1424" y="356"/>
                    <a:pt x="1161" y="0"/>
                    <a:pt x="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71" name="Google Shape;871;p48"/>
          <p:cNvSpPr/>
          <p:nvPr/>
        </p:nvSpPr>
        <p:spPr>
          <a:xfrm>
            <a:off x="233746" y="5564861"/>
            <a:ext cx="1216603" cy="1214336"/>
          </a:xfrm>
          <a:custGeom>
            <a:avLst/>
            <a:gdLst/>
            <a:ahLst/>
            <a:cxnLst/>
            <a:rect l="l" t="t" r="r" b="b"/>
            <a:pathLst>
              <a:path w="12019" h="11997" extrusionOk="0">
                <a:moveTo>
                  <a:pt x="9658" y="1"/>
                </a:moveTo>
                <a:cubicBezTo>
                  <a:pt x="9614" y="1"/>
                  <a:pt x="9569" y="24"/>
                  <a:pt x="9526" y="70"/>
                </a:cubicBezTo>
                <a:lnTo>
                  <a:pt x="534" y="9056"/>
                </a:lnTo>
                <a:cubicBezTo>
                  <a:pt x="178" y="9412"/>
                  <a:pt x="0" y="9860"/>
                  <a:pt x="0" y="10302"/>
                </a:cubicBezTo>
                <a:cubicBezTo>
                  <a:pt x="0" y="10750"/>
                  <a:pt x="178" y="11106"/>
                  <a:pt x="534" y="11462"/>
                </a:cubicBezTo>
                <a:cubicBezTo>
                  <a:pt x="890" y="11818"/>
                  <a:pt x="1339" y="11996"/>
                  <a:pt x="1695" y="11996"/>
                </a:cubicBezTo>
                <a:cubicBezTo>
                  <a:pt x="2136" y="11996"/>
                  <a:pt x="2585" y="11818"/>
                  <a:pt x="2940" y="11462"/>
                </a:cubicBezTo>
                <a:lnTo>
                  <a:pt x="11926" y="2470"/>
                </a:lnTo>
                <a:cubicBezTo>
                  <a:pt x="12018" y="2384"/>
                  <a:pt x="12018" y="2292"/>
                  <a:pt x="11926" y="2206"/>
                </a:cubicBezTo>
                <a:cubicBezTo>
                  <a:pt x="11883" y="2160"/>
                  <a:pt x="11838" y="2137"/>
                  <a:pt x="11794" y="2137"/>
                </a:cubicBezTo>
                <a:cubicBezTo>
                  <a:pt x="11749" y="2137"/>
                  <a:pt x="11705" y="2160"/>
                  <a:pt x="11662" y="2206"/>
                </a:cubicBezTo>
                <a:lnTo>
                  <a:pt x="2670" y="11192"/>
                </a:lnTo>
                <a:cubicBezTo>
                  <a:pt x="2403" y="11458"/>
                  <a:pt x="2070" y="11592"/>
                  <a:pt x="1737" y="11592"/>
                </a:cubicBezTo>
                <a:cubicBezTo>
                  <a:pt x="1404" y="11592"/>
                  <a:pt x="1072" y="11458"/>
                  <a:pt x="805" y="11192"/>
                </a:cubicBezTo>
                <a:cubicBezTo>
                  <a:pt x="534" y="10928"/>
                  <a:pt x="356" y="10658"/>
                  <a:pt x="356" y="10302"/>
                </a:cubicBezTo>
                <a:cubicBezTo>
                  <a:pt x="356" y="9946"/>
                  <a:pt x="534" y="9590"/>
                  <a:pt x="805" y="9326"/>
                </a:cubicBezTo>
                <a:lnTo>
                  <a:pt x="9790" y="334"/>
                </a:lnTo>
                <a:cubicBezTo>
                  <a:pt x="9882" y="248"/>
                  <a:pt x="9882" y="156"/>
                  <a:pt x="9790" y="70"/>
                </a:cubicBezTo>
                <a:cubicBezTo>
                  <a:pt x="9747" y="24"/>
                  <a:pt x="9703" y="1"/>
                  <a:pt x="96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2" name="Google Shape;872;p48"/>
          <p:cNvSpPr/>
          <p:nvPr/>
        </p:nvSpPr>
        <p:spPr>
          <a:xfrm>
            <a:off x="418839" y="6443301"/>
            <a:ext cx="161600" cy="154228"/>
          </a:xfrm>
          <a:custGeom>
            <a:avLst/>
            <a:gdLst/>
            <a:ahLst/>
            <a:cxnLst/>
            <a:rect l="l" t="t" r="r" b="b"/>
            <a:pathLst>
              <a:path w="1425" h="1360" extrusionOk="0">
                <a:moveTo>
                  <a:pt x="628" y="377"/>
                </a:moveTo>
                <a:cubicBezTo>
                  <a:pt x="713" y="377"/>
                  <a:pt x="806" y="377"/>
                  <a:pt x="891" y="469"/>
                </a:cubicBezTo>
                <a:cubicBezTo>
                  <a:pt x="984" y="555"/>
                  <a:pt x="984" y="825"/>
                  <a:pt x="891" y="911"/>
                </a:cubicBezTo>
                <a:cubicBezTo>
                  <a:pt x="848" y="1000"/>
                  <a:pt x="759" y="1044"/>
                  <a:pt x="670" y="1044"/>
                </a:cubicBezTo>
                <a:cubicBezTo>
                  <a:pt x="581" y="1044"/>
                  <a:pt x="492" y="1000"/>
                  <a:pt x="450" y="911"/>
                </a:cubicBezTo>
                <a:cubicBezTo>
                  <a:pt x="357" y="825"/>
                  <a:pt x="357" y="825"/>
                  <a:pt x="357" y="733"/>
                </a:cubicBezTo>
                <a:cubicBezTo>
                  <a:pt x="357" y="647"/>
                  <a:pt x="357" y="555"/>
                  <a:pt x="450" y="469"/>
                </a:cubicBezTo>
                <a:cubicBezTo>
                  <a:pt x="535" y="377"/>
                  <a:pt x="628" y="377"/>
                  <a:pt x="628" y="377"/>
                </a:cubicBezTo>
                <a:close/>
                <a:moveTo>
                  <a:pt x="670" y="1"/>
                </a:moveTo>
                <a:cubicBezTo>
                  <a:pt x="492" y="1"/>
                  <a:pt x="314" y="67"/>
                  <a:pt x="179" y="199"/>
                </a:cubicBezTo>
                <a:cubicBezTo>
                  <a:pt x="94" y="377"/>
                  <a:pt x="1" y="555"/>
                  <a:pt x="1" y="733"/>
                </a:cubicBezTo>
                <a:cubicBezTo>
                  <a:pt x="1" y="911"/>
                  <a:pt x="94" y="1089"/>
                  <a:pt x="179" y="1181"/>
                </a:cubicBezTo>
                <a:cubicBezTo>
                  <a:pt x="357" y="1267"/>
                  <a:pt x="450" y="1359"/>
                  <a:pt x="628" y="1359"/>
                </a:cubicBezTo>
                <a:cubicBezTo>
                  <a:pt x="806" y="1359"/>
                  <a:pt x="984" y="1267"/>
                  <a:pt x="1162" y="1181"/>
                </a:cubicBezTo>
                <a:cubicBezTo>
                  <a:pt x="1425" y="911"/>
                  <a:pt x="1425" y="469"/>
                  <a:pt x="1162" y="199"/>
                </a:cubicBezTo>
                <a:cubicBezTo>
                  <a:pt x="1026" y="67"/>
                  <a:pt x="848" y="1"/>
                  <a:pt x="6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3" name="Google Shape;873;p48"/>
          <p:cNvSpPr/>
          <p:nvPr/>
        </p:nvSpPr>
        <p:spPr>
          <a:xfrm>
            <a:off x="580325" y="6271608"/>
            <a:ext cx="172147" cy="153888"/>
          </a:xfrm>
          <a:custGeom>
            <a:avLst/>
            <a:gdLst/>
            <a:ahLst/>
            <a:cxnLst/>
            <a:rect l="l" t="t" r="r" b="b"/>
            <a:pathLst>
              <a:path w="1518" h="1357" extrusionOk="0">
                <a:moveTo>
                  <a:pt x="805" y="381"/>
                </a:moveTo>
                <a:cubicBezTo>
                  <a:pt x="891" y="381"/>
                  <a:pt x="891" y="381"/>
                  <a:pt x="983" y="467"/>
                </a:cubicBezTo>
                <a:cubicBezTo>
                  <a:pt x="1161" y="559"/>
                  <a:pt x="1161" y="823"/>
                  <a:pt x="983" y="915"/>
                </a:cubicBezTo>
                <a:cubicBezTo>
                  <a:pt x="937" y="958"/>
                  <a:pt x="848" y="979"/>
                  <a:pt x="759" y="979"/>
                </a:cubicBezTo>
                <a:cubicBezTo>
                  <a:pt x="670" y="979"/>
                  <a:pt x="581" y="958"/>
                  <a:pt x="535" y="915"/>
                </a:cubicBezTo>
                <a:cubicBezTo>
                  <a:pt x="449" y="823"/>
                  <a:pt x="449" y="559"/>
                  <a:pt x="535" y="467"/>
                </a:cubicBezTo>
                <a:cubicBezTo>
                  <a:pt x="627" y="381"/>
                  <a:pt x="713" y="381"/>
                  <a:pt x="805" y="381"/>
                </a:cubicBezTo>
                <a:close/>
                <a:moveTo>
                  <a:pt x="759" y="0"/>
                </a:moveTo>
                <a:cubicBezTo>
                  <a:pt x="581" y="0"/>
                  <a:pt x="403" y="68"/>
                  <a:pt x="271" y="203"/>
                </a:cubicBezTo>
                <a:cubicBezTo>
                  <a:pt x="1" y="467"/>
                  <a:pt x="1" y="915"/>
                  <a:pt x="271" y="1179"/>
                </a:cubicBezTo>
                <a:cubicBezTo>
                  <a:pt x="449" y="1271"/>
                  <a:pt x="627" y="1357"/>
                  <a:pt x="805" y="1357"/>
                </a:cubicBezTo>
                <a:cubicBezTo>
                  <a:pt x="983" y="1357"/>
                  <a:pt x="1069" y="1271"/>
                  <a:pt x="1247" y="1179"/>
                </a:cubicBezTo>
                <a:cubicBezTo>
                  <a:pt x="1517" y="915"/>
                  <a:pt x="1517" y="467"/>
                  <a:pt x="1247" y="203"/>
                </a:cubicBezTo>
                <a:cubicBezTo>
                  <a:pt x="1115" y="68"/>
                  <a:pt x="937" y="0"/>
                  <a:pt x="7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4" name="Google Shape;874;p48"/>
          <p:cNvSpPr/>
          <p:nvPr/>
        </p:nvSpPr>
        <p:spPr>
          <a:xfrm>
            <a:off x="549357" y="5562534"/>
            <a:ext cx="152847" cy="153652"/>
          </a:xfrm>
          <a:custGeom>
            <a:avLst/>
            <a:gdLst/>
            <a:ahLst/>
            <a:cxnLst/>
            <a:rect l="l" t="t" r="r" b="b"/>
            <a:pathLst>
              <a:path w="1510" h="1518" extrusionOk="0">
                <a:moveTo>
                  <a:pt x="798" y="1"/>
                </a:moveTo>
                <a:cubicBezTo>
                  <a:pt x="356" y="1"/>
                  <a:pt x="0" y="357"/>
                  <a:pt x="0" y="713"/>
                </a:cubicBezTo>
                <a:cubicBezTo>
                  <a:pt x="0" y="1161"/>
                  <a:pt x="356" y="1517"/>
                  <a:pt x="798" y="1517"/>
                </a:cubicBezTo>
                <a:cubicBezTo>
                  <a:pt x="1154" y="1517"/>
                  <a:pt x="1510" y="1161"/>
                  <a:pt x="1510" y="713"/>
                </a:cubicBezTo>
                <a:cubicBezTo>
                  <a:pt x="1510" y="357"/>
                  <a:pt x="1154" y="1"/>
                  <a:pt x="7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5" name="Google Shape;875;p48"/>
          <p:cNvSpPr/>
          <p:nvPr/>
        </p:nvSpPr>
        <p:spPr>
          <a:xfrm>
            <a:off x="315129" y="5806171"/>
            <a:ext cx="144243" cy="144239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3" y="0"/>
                </a:moveTo>
                <a:cubicBezTo>
                  <a:pt x="357" y="0"/>
                  <a:pt x="1" y="264"/>
                  <a:pt x="1" y="712"/>
                </a:cubicBezTo>
                <a:cubicBezTo>
                  <a:pt x="1" y="1068"/>
                  <a:pt x="357" y="1424"/>
                  <a:pt x="713" y="1424"/>
                </a:cubicBezTo>
                <a:cubicBezTo>
                  <a:pt x="1154" y="1424"/>
                  <a:pt x="1425" y="1068"/>
                  <a:pt x="1425" y="712"/>
                </a:cubicBezTo>
                <a:cubicBezTo>
                  <a:pt x="1425" y="264"/>
                  <a:pt x="1154" y="0"/>
                  <a:pt x="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6" name="Google Shape;876;p48"/>
          <p:cNvSpPr/>
          <p:nvPr/>
        </p:nvSpPr>
        <p:spPr>
          <a:xfrm>
            <a:off x="80901" y="6040394"/>
            <a:ext cx="144243" cy="144239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3" y="0"/>
                </a:moveTo>
                <a:cubicBezTo>
                  <a:pt x="264" y="0"/>
                  <a:pt x="1" y="356"/>
                  <a:pt x="1" y="712"/>
                </a:cubicBezTo>
                <a:cubicBezTo>
                  <a:pt x="1" y="1154"/>
                  <a:pt x="264" y="1424"/>
                  <a:pt x="713" y="1424"/>
                </a:cubicBezTo>
                <a:cubicBezTo>
                  <a:pt x="1069" y="1424"/>
                  <a:pt x="1425" y="1154"/>
                  <a:pt x="1425" y="712"/>
                </a:cubicBezTo>
                <a:cubicBezTo>
                  <a:pt x="1425" y="356"/>
                  <a:pt x="1069" y="0"/>
                  <a:pt x="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7" name="Google Shape;877;p48"/>
          <p:cNvSpPr/>
          <p:nvPr/>
        </p:nvSpPr>
        <p:spPr>
          <a:xfrm>
            <a:off x="754596" y="6096967"/>
            <a:ext cx="161600" cy="154228"/>
          </a:xfrm>
          <a:custGeom>
            <a:avLst/>
            <a:gdLst/>
            <a:ahLst/>
            <a:cxnLst/>
            <a:rect l="l" t="t" r="r" b="b"/>
            <a:pathLst>
              <a:path w="1425" h="1360" extrusionOk="0">
                <a:moveTo>
                  <a:pt x="628" y="377"/>
                </a:moveTo>
                <a:cubicBezTo>
                  <a:pt x="713" y="377"/>
                  <a:pt x="806" y="377"/>
                  <a:pt x="891" y="469"/>
                </a:cubicBezTo>
                <a:cubicBezTo>
                  <a:pt x="984" y="555"/>
                  <a:pt x="984" y="825"/>
                  <a:pt x="891" y="911"/>
                </a:cubicBezTo>
                <a:cubicBezTo>
                  <a:pt x="848" y="1000"/>
                  <a:pt x="759" y="1044"/>
                  <a:pt x="670" y="1044"/>
                </a:cubicBezTo>
                <a:cubicBezTo>
                  <a:pt x="581" y="1044"/>
                  <a:pt x="492" y="1000"/>
                  <a:pt x="450" y="911"/>
                </a:cubicBezTo>
                <a:cubicBezTo>
                  <a:pt x="357" y="825"/>
                  <a:pt x="357" y="825"/>
                  <a:pt x="357" y="733"/>
                </a:cubicBezTo>
                <a:cubicBezTo>
                  <a:pt x="357" y="647"/>
                  <a:pt x="357" y="555"/>
                  <a:pt x="450" y="469"/>
                </a:cubicBezTo>
                <a:cubicBezTo>
                  <a:pt x="535" y="377"/>
                  <a:pt x="628" y="377"/>
                  <a:pt x="628" y="377"/>
                </a:cubicBezTo>
                <a:close/>
                <a:moveTo>
                  <a:pt x="670" y="1"/>
                </a:moveTo>
                <a:cubicBezTo>
                  <a:pt x="492" y="1"/>
                  <a:pt x="314" y="67"/>
                  <a:pt x="179" y="199"/>
                </a:cubicBezTo>
                <a:cubicBezTo>
                  <a:pt x="94" y="377"/>
                  <a:pt x="1" y="555"/>
                  <a:pt x="1" y="733"/>
                </a:cubicBezTo>
                <a:cubicBezTo>
                  <a:pt x="1" y="911"/>
                  <a:pt x="94" y="1089"/>
                  <a:pt x="179" y="1181"/>
                </a:cubicBezTo>
                <a:cubicBezTo>
                  <a:pt x="357" y="1267"/>
                  <a:pt x="450" y="1359"/>
                  <a:pt x="628" y="1359"/>
                </a:cubicBezTo>
                <a:cubicBezTo>
                  <a:pt x="806" y="1359"/>
                  <a:pt x="984" y="1267"/>
                  <a:pt x="1162" y="1181"/>
                </a:cubicBezTo>
                <a:cubicBezTo>
                  <a:pt x="1425" y="911"/>
                  <a:pt x="1425" y="469"/>
                  <a:pt x="1162" y="199"/>
                </a:cubicBezTo>
                <a:cubicBezTo>
                  <a:pt x="1026" y="67"/>
                  <a:pt x="848" y="1"/>
                  <a:pt x="6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8" name="Google Shape;878;p48"/>
          <p:cNvSpPr/>
          <p:nvPr/>
        </p:nvSpPr>
        <p:spPr>
          <a:xfrm>
            <a:off x="916083" y="5925275"/>
            <a:ext cx="172147" cy="153888"/>
          </a:xfrm>
          <a:custGeom>
            <a:avLst/>
            <a:gdLst/>
            <a:ahLst/>
            <a:cxnLst/>
            <a:rect l="l" t="t" r="r" b="b"/>
            <a:pathLst>
              <a:path w="1518" h="1357" extrusionOk="0">
                <a:moveTo>
                  <a:pt x="805" y="381"/>
                </a:moveTo>
                <a:cubicBezTo>
                  <a:pt x="891" y="381"/>
                  <a:pt x="891" y="381"/>
                  <a:pt x="983" y="467"/>
                </a:cubicBezTo>
                <a:cubicBezTo>
                  <a:pt x="1161" y="559"/>
                  <a:pt x="1161" y="823"/>
                  <a:pt x="983" y="915"/>
                </a:cubicBezTo>
                <a:cubicBezTo>
                  <a:pt x="937" y="958"/>
                  <a:pt x="848" y="979"/>
                  <a:pt x="759" y="979"/>
                </a:cubicBezTo>
                <a:cubicBezTo>
                  <a:pt x="670" y="979"/>
                  <a:pt x="581" y="958"/>
                  <a:pt x="535" y="915"/>
                </a:cubicBezTo>
                <a:cubicBezTo>
                  <a:pt x="449" y="823"/>
                  <a:pt x="449" y="559"/>
                  <a:pt x="535" y="467"/>
                </a:cubicBezTo>
                <a:cubicBezTo>
                  <a:pt x="627" y="381"/>
                  <a:pt x="713" y="381"/>
                  <a:pt x="805" y="381"/>
                </a:cubicBezTo>
                <a:close/>
                <a:moveTo>
                  <a:pt x="759" y="0"/>
                </a:moveTo>
                <a:cubicBezTo>
                  <a:pt x="581" y="0"/>
                  <a:pt x="403" y="68"/>
                  <a:pt x="271" y="203"/>
                </a:cubicBezTo>
                <a:cubicBezTo>
                  <a:pt x="1" y="467"/>
                  <a:pt x="1" y="915"/>
                  <a:pt x="271" y="1179"/>
                </a:cubicBezTo>
                <a:cubicBezTo>
                  <a:pt x="449" y="1271"/>
                  <a:pt x="627" y="1357"/>
                  <a:pt x="805" y="1357"/>
                </a:cubicBezTo>
                <a:cubicBezTo>
                  <a:pt x="983" y="1357"/>
                  <a:pt x="1069" y="1271"/>
                  <a:pt x="1247" y="1179"/>
                </a:cubicBezTo>
                <a:cubicBezTo>
                  <a:pt x="1517" y="915"/>
                  <a:pt x="1517" y="467"/>
                  <a:pt x="1247" y="203"/>
                </a:cubicBezTo>
                <a:cubicBezTo>
                  <a:pt x="1115" y="68"/>
                  <a:pt x="937" y="0"/>
                  <a:pt x="7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1457892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dk2"/>
        </a:solidFill>
        <a:effectLst/>
      </p:bgPr>
    </p:bg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9"/>
          <p:cNvSpPr/>
          <p:nvPr/>
        </p:nvSpPr>
        <p:spPr>
          <a:xfrm>
            <a:off x="408767" y="666455"/>
            <a:ext cx="2243851" cy="2072388"/>
          </a:xfrm>
          <a:custGeom>
            <a:avLst/>
            <a:gdLst/>
            <a:ahLst/>
            <a:cxnLst/>
            <a:rect l="l" t="t" r="r" b="b"/>
            <a:pathLst>
              <a:path w="20114" h="18577" extrusionOk="0">
                <a:moveTo>
                  <a:pt x="19890" y="1"/>
                </a:moveTo>
                <a:cubicBezTo>
                  <a:pt x="19845" y="1"/>
                  <a:pt x="19801" y="22"/>
                  <a:pt x="19758" y="65"/>
                </a:cubicBezTo>
                <a:lnTo>
                  <a:pt x="1958" y="17864"/>
                </a:lnTo>
                <a:cubicBezTo>
                  <a:pt x="1780" y="18089"/>
                  <a:pt x="1535" y="18201"/>
                  <a:pt x="1289" y="18201"/>
                </a:cubicBezTo>
                <a:cubicBezTo>
                  <a:pt x="1044" y="18201"/>
                  <a:pt x="798" y="18089"/>
                  <a:pt x="620" y="17864"/>
                </a:cubicBezTo>
                <a:cubicBezTo>
                  <a:pt x="264" y="17508"/>
                  <a:pt x="264" y="16974"/>
                  <a:pt x="620" y="16533"/>
                </a:cubicBezTo>
                <a:lnTo>
                  <a:pt x="7832" y="9321"/>
                </a:lnTo>
                <a:cubicBezTo>
                  <a:pt x="7918" y="9321"/>
                  <a:pt x="7918" y="9143"/>
                  <a:pt x="7832" y="9143"/>
                </a:cubicBezTo>
                <a:cubicBezTo>
                  <a:pt x="7786" y="9100"/>
                  <a:pt x="7741" y="9078"/>
                  <a:pt x="7697" y="9078"/>
                </a:cubicBezTo>
                <a:cubicBezTo>
                  <a:pt x="7652" y="9078"/>
                  <a:pt x="7608" y="9100"/>
                  <a:pt x="7562" y="9143"/>
                </a:cubicBezTo>
                <a:lnTo>
                  <a:pt x="356" y="16355"/>
                </a:lnTo>
                <a:cubicBezTo>
                  <a:pt x="86" y="16533"/>
                  <a:pt x="0" y="16889"/>
                  <a:pt x="0" y="17245"/>
                </a:cubicBezTo>
                <a:cubicBezTo>
                  <a:pt x="0" y="17601"/>
                  <a:pt x="86" y="17957"/>
                  <a:pt x="356" y="18135"/>
                </a:cubicBezTo>
                <a:cubicBezTo>
                  <a:pt x="620" y="18398"/>
                  <a:pt x="976" y="18576"/>
                  <a:pt x="1332" y="18576"/>
                </a:cubicBezTo>
                <a:cubicBezTo>
                  <a:pt x="1602" y="18576"/>
                  <a:pt x="1958" y="18398"/>
                  <a:pt x="2222" y="18135"/>
                </a:cubicBezTo>
                <a:lnTo>
                  <a:pt x="20021" y="335"/>
                </a:lnTo>
                <a:cubicBezTo>
                  <a:pt x="20114" y="243"/>
                  <a:pt x="20114" y="157"/>
                  <a:pt x="20021" y="65"/>
                </a:cubicBezTo>
                <a:cubicBezTo>
                  <a:pt x="19979" y="22"/>
                  <a:pt x="19934" y="1"/>
                  <a:pt x="198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1" name="Google Shape;881;p49"/>
          <p:cNvSpPr/>
          <p:nvPr/>
        </p:nvSpPr>
        <p:spPr>
          <a:xfrm>
            <a:off x="3158527" y="4158849"/>
            <a:ext cx="2561564" cy="2571159"/>
          </a:xfrm>
          <a:custGeom>
            <a:avLst/>
            <a:gdLst/>
            <a:ahLst/>
            <a:cxnLst/>
            <a:rect l="l" t="t" r="r" b="b"/>
            <a:pathLst>
              <a:path w="22962" h="23048" extrusionOk="0">
                <a:moveTo>
                  <a:pt x="11484" y="356"/>
                </a:moveTo>
                <a:cubicBezTo>
                  <a:pt x="17622" y="356"/>
                  <a:pt x="22605" y="5340"/>
                  <a:pt x="22605" y="11478"/>
                </a:cubicBezTo>
                <a:cubicBezTo>
                  <a:pt x="22605" y="17622"/>
                  <a:pt x="17622" y="22691"/>
                  <a:pt x="11484" y="22691"/>
                </a:cubicBezTo>
                <a:cubicBezTo>
                  <a:pt x="5340" y="22691"/>
                  <a:pt x="356" y="17622"/>
                  <a:pt x="356" y="11478"/>
                </a:cubicBezTo>
                <a:cubicBezTo>
                  <a:pt x="356" y="5340"/>
                  <a:pt x="5340" y="356"/>
                  <a:pt x="11484" y="356"/>
                </a:cubicBezTo>
                <a:close/>
                <a:moveTo>
                  <a:pt x="11484" y="1"/>
                </a:moveTo>
                <a:cubicBezTo>
                  <a:pt x="5162" y="1"/>
                  <a:pt x="0" y="5162"/>
                  <a:pt x="0" y="11478"/>
                </a:cubicBezTo>
                <a:cubicBezTo>
                  <a:pt x="0" y="17885"/>
                  <a:pt x="5162" y="23047"/>
                  <a:pt x="11484" y="23047"/>
                </a:cubicBezTo>
                <a:cubicBezTo>
                  <a:pt x="17800" y="23047"/>
                  <a:pt x="22961" y="17885"/>
                  <a:pt x="22961" y="11478"/>
                </a:cubicBezTo>
                <a:cubicBezTo>
                  <a:pt x="22961" y="5162"/>
                  <a:pt x="17800" y="1"/>
                  <a:pt x="114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2" name="Google Shape;882;p49"/>
          <p:cNvSpPr/>
          <p:nvPr/>
        </p:nvSpPr>
        <p:spPr>
          <a:xfrm>
            <a:off x="3387217" y="4397134"/>
            <a:ext cx="2104963" cy="2094588"/>
          </a:xfrm>
          <a:custGeom>
            <a:avLst/>
            <a:gdLst/>
            <a:ahLst/>
            <a:cxnLst/>
            <a:rect l="l" t="t" r="r" b="b"/>
            <a:pathLst>
              <a:path w="18869" h="18776" extrusionOk="0">
                <a:moveTo>
                  <a:pt x="9434" y="356"/>
                </a:moveTo>
                <a:cubicBezTo>
                  <a:pt x="14418" y="356"/>
                  <a:pt x="18512" y="4358"/>
                  <a:pt x="18512" y="9342"/>
                </a:cubicBezTo>
                <a:cubicBezTo>
                  <a:pt x="18512" y="14325"/>
                  <a:pt x="14418" y="18419"/>
                  <a:pt x="9434" y="18419"/>
                </a:cubicBezTo>
                <a:cubicBezTo>
                  <a:pt x="4450" y="18419"/>
                  <a:pt x="357" y="14325"/>
                  <a:pt x="357" y="9342"/>
                </a:cubicBezTo>
                <a:cubicBezTo>
                  <a:pt x="357" y="4358"/>
                  <a:pt x="4450" y="356"/>
                  <a:pt x="9434" y="356"/>
                </a:cubicBezTo>
                <a:close/>
                <a:moveTo>
                  <a:pt x="9434" y="0"/>
                </a:moveTo>
                <a:cubicBezTo>
                  <a:pt x="4272" y="0"/>
                  <a:pt x="1" y="4180"/>
                  <a:pt x="1" y="9342"/>
                </a:cubicBezTo>
                <a:cubicBezTo>
                  <a:pt x="1" y="14596"/>
                  <a:pt x="4272" y="18775"/>
                  <a:pt x="9434" y="18775"/>
                </a:cubicBezTo>
                <a:cubicBezTo>
                  <a:pt x="14596" y="18775"/>
                  <a:pt x="18868" y="14596"/>
                  <a:pt x="18868" y="9342"/>
                </a:cubicBezTo>
                <a:cubicBezTo>
                  <a:pt x="18868" y="4180"/>
                  <a:pt x="14596" y="0"/>
                  <a:pt x="943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3" name="Google Shape;883;p49"/>
          <p:cNvSpPr/>
          <p:nvPr/>
        </p:nvSpPr>
        <p:spPr>
          <a:xfrm>
            <a:off x="3625503" y="4625043"/>
            <a:ext cx="1628392" cy="1628392"/>
          </a:xfrm>
          <a:custGeom>
            <a:avLst/>
            <a:gdLst/>
            <a:ahLst/>
            <a:cxnLst/>
            <a:rect l="l" t="t" r="r" b="b"/>
            <a:pathLst>
              <a:path w="14597" h="14597" extrusionOk="0">
                <a:moveTo>
                  <a:pt x="7298" y="357"/>
                </a:moveTo>
                <a:cubicBezTo>
                  <a:pt x="11122" y="357"/>
                  <a:pt x="14240" y="3475"/>
                  <a:pt x="14240" y="7299"/>
                </a:cubicBezTo>
                <a:cubicBezTo>
                  <a:pt x="14240" y="11129"/>
                  <a:pt x="11122" y="14240"/>
                  <a:pt x="7298" y="14240"/>
                </a:cubicBezTo>
                <a:cubicBezTo>
                  <a:pt x="3468" y="14240"/>
                  <a:pt x="357" y="11129"/>
                  <a:pt x="357" y="7299"/>
                </a:cubicBezTo>
                <a:cubicBezTo>
                  <a:pt x="357" y="3475"/>
                  <a:pt x="3468" y="357"/>
                  <a:pt x="7298" y="357"/>
                </a:cubicBezTo>
                <a:close/>
                <a:moveTo>
                  <a:pt x="7298" y="1"/>
                </a:moveTo>
                <a:cubicBezTo>
                  <a:pt x="3290" y="1"/>
                  <a:pt x="1" y="3297"/>
                  <a:pt x="1" y="7299"/>
                </a:cubicBezTo>
                <a:cubicBezTo>
                  <a:pt x="1" y="11393"/>
                  <a:pt x="3290" y="14596"/>
                  <a:pt x="7298" y="14596"/>
                </a:cubicBezTo>
                <a:cubicBezTo>
                  <a:pt x="11300" y="14596"/>
                  <a:pt x="14596" y="11393"/>
                  <a:pt x="14596" y="7299"/>
                </a:cubicBezTo>
                <a:cubicBezTo>
                  <a:pt x="14596" y="3297"/>
                  <a:pt x="11300" y="1"/>
                  <a:pt x="72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4" name="Google Shape;884;p49"/>
          <p:cNvSpPr/>
          <p:nvPr/>
        </p:nvSpPr>
        <p:spPr>
          <a:xfrm>
            <a:off x="3853414" y="4863328"/>
            <a:ext cx="1162197" cy="1162197"/>
          </a:xfrm>
          <a:custGeom>
            <a:avLst/>
            <a:gdLst/>
            <a:ahLst/>
            <a:cxnLst/>
            <a:rect l="l" t="t" r="r" b="b"/>
            <a:pathLst>
              <a:path w="10418" h="10418" extrusionOk="0">
                <a:moveTo>
                  <a:pt x="5255" y="357"/>
                </a:moveTo>
                <a:cubicBezTo>
                  <a:pt x="7925" y="357"/>
                  <a:pt x="10061" y="2493"/>
                  <a:pt x="10061" y="5163"/>
                </a:cubicBezTo>
                <a:cubicBezTo>
                  <a:pt x="10061" y="7833"/>
                  <a:pt x="7925" y="10061"/>
                  <a:pt x="5255" y="10061"/>
                </a:cubicBezTo>
                <a:cubicBezTo>
                  <a:pt x="2585" y="10061"/>
                  <a:pt x="357" y="7833"/>
                  <a:pt x="357" y="5163"/>
                </a:cubicBezTo>
                <a:cubicBezTo>
                  <a:pt x="357" y="2493"/>
                  <a:pt x="2585" y="357"/>
                  <a:pt x="5255" y="357"/>
                </a:cubicBezTo>
                <a:close/>
                <a:moveTo>
                  <a:pt x="5255" y="1"/>
                </a:moveTo>
                <a:cubicBezTo>
                  <a:pt x="2407" y="1"/>
                  <a:pt x="1" y="2315"/>
                  <a:pt x="1" y="5163"/>
                </a:cubicBezTo>
                <a:cubicBezTo>
                  <a:pt x="1" y="8103"/>
                  <a:pt x="2407" y="10417"/>
                  <a:pt x="5255" y="10417"/>
                </a:cubicBezTo>
                <a:cubicBezTo>
                  <a:pt x="8103" y="10417"/>
                  <a:pt x="10417" y="8103"/>
                  <a:pt x="10417" y="5163"/>
                </a:cubicBezTo>
                <a:cubicBezTo>
                  <a:pt x="10417" y="2315"/>
                  <a:pt x="8103" y="1"/>
                  <a:pt x="525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5" name="Google Shape;885;p49"/>
          <p:cNvSpPr/>
          <p:nvPr/>
        </p:nvSpPr>
        <p:spPr>
          <a:xfrm>
            <a:off x="4091699" y="5092131"/>
            <a:ext cx="695109" cy="695109"/>
          </a:xfrm>
          <a:custGeom>
            <a:avLst/>
            <a:gdLst/>
            <a:ahLst/>
            <a:cxnLst/>
            <a:rect l="l" t="t" r="r" b="b"/>
            <a:pathLst>
              <a:path w="6231" h="6231" extrusionOk="0">
                <a:moveTo>
                  <a:pt x="3119" y="356"/>
                </a:moveTo>
                <a:cubicBezTo>
                  <a:pt x="4629" y="356"/>
                  <a:pt x="5875" y="1602"/>
                  <a:pt x="5875" y="3112"/>
                </a:cubicBezTo>
                <a:cubicBezTo>
                  <a:pt x="5875" y="4628"/>
                  <a:pt x="4629" y="5874"/>
                  <a:pt x="3119" y="5874"/>
                </a:cubicBezTo>
                <a:cubicBezTo>
                  <a:pt x="1603" y="5874"/>
                  <a:pt x="357" y="4628"/>
                  <a:pt x="357" y="3112"/>
                </a:cubicBezTo>
                <a:cubicBezTo>
                  <a:pt x="357" y="1602"/>
                  <a:pt x="1603" y="356"/>
                  <a:pt x="3119" y="356"/>
                </a:cubicBezTo>
                <a:close/>
                <a:moveTo>
                  <a:pt x="3119" y="0"/>
                </a:moveTo>
                <a:cubicBezTo>
                  <a:pt x="1425" y="0"/>
                  <a:pt x="1" y="1424"/>
                  <a:pt x="1" y="3112"/>
                </a:cubicBezTo>
                <a:cubicBezTo>
                  <a:pt x="1" y="4892"/>
                  <a:pt x="1425" y="6230"/>
                  <a:pt x="3119" y="6230"/>
                </a:cubicBezTo>
                <a:cubicBezTo>
                  <a:pt x="4807" y="6230"/>
                  <a:pt x="6231" y="4892"/>
                  <a:pt x="6231" y="3112"/>
                </a:cubicBezTo>
                <a:cubicBezTo>
                  <a:pt x="6231" y="1424"/>
                  <a:pt x="4807" y="0"/>
                  <a:pt x="31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6" name="Google Shape;886;p49"/>
          <p:cNvSpPr/>
          <p:nvPr/>
        </p:nvSpPr>
        <p:spPr>
          <a:xfrm>
            <a:off x="2820956" y="375737"/>
            <a:ext cx="357539" cy="357539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2" y="1"/>
                </a:moveTo>
                <a:cubicBezTo>
                  <a:pt x="712" y="1"/>
                  <a:pt x="0" y="713"/>
                  <a:pt x="0" y="1603"/>
                </a:cubicBezTo>
                <a:cubicBezTo>
                  <a:pt x="0" y="2493"/>
                  <a:pt x="712" y="3205"/>
                  <a:pt x="1602" y="3205"/>
                </a:cubicBezTo>
                <a:cubicBezTo>
                  <a:pt x="2492" y="3205"/>
                  <a:pt x="3204" y="2493"/>
                  <a:pt x="3204" y="1603"/>
                </a:cubicBezTo>
                <a:cubicBezTo>
                  <a:pt x="3204" y="713"/>
                  <a:pt x="2492" y="1"/>
                  <a:pt x="16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7" name="Google Shape;887;p49"/>
          <p:cNvSpPr/>
          <p:nvPr/>
        </p:nvSpPr>
        <p:spPr>
          <a:xfrm>
            <a:off x="3218097" y="177167"/>
            <a:ext cx="158968" cy="158968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2" y="1"/>
                </a:moveTo>
                <a:cubicBezTo>
                  <a:pt x="271" y="1"/>
                  <a:pt x="0" y="271"/>
                  <a:pt x="0" y="713"/>
                </a:cubicBezTo>
                <a:cubicBezTo>
                  <a:pt x="0" y="1069"/>
                  <a:pt x="271" y="1425"/>
                  <a:pt x="712" y="1425"/>
                </a:cubicBezTo>
                <a:cubicBezTo>
                  <a:pt x="1068" y="1425"/>
                  <a:pt x="1424" y="1069"/>
                  <a:pt x="1424" y="713"/>
                </a:cubicBezTo>
                <a:cubicBezTo>
                  <a:pt x="1424" y="271"/>
                  <a:pt x="1068" y="1"/>
                  <a:pt x="7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8" name="Google Shape;888;p49"/>
          <p:cNvSpPr/>
          <p:nvPr/>
        </p:nvSpPr>
        <p:spPr>
          <a:xfrm>
            <a:off x="944908" y="207399"/>
            <a:ext cx="158968" cy="168451"/>
          </a:xfrm>
          <a:custGeom>
            <a:avLst/>
            <a:gdLst/>
            <a:ahLst/>
            <a:cxnLst/>
            <a:rect l="l" t="t" r="r" b="b"/>
            <a:pathLst>
              <a:path w="1425" h="1510" extrusionOk="0">
                <a:moveTo>
                  <a:pt x="712" y="0"/>
                </a:moveTo>
                <a:cubicBezTo>
                  <a:pt x="264" y="0"/>
                  <a:pt x="0" y="356"/>
                  <a:pt x="0" y="798"/>
                </a:cubicBezTo>
                <a:cubicBezTo>
                  <a:pt x="0" y="1154"/>
                  <a:pt x="264" y="1510"/>
                  <a:pt x="712" y="1510"/>
                </a:cubicBezTo>
                <a:cubicBezTo>
                  <a:pt x="1068" y="1510"/>
                  <a:pt x="1424" y="1154"/>
                  <a:pt x="1424" y="798"/>
                </a:cubicBezTo>
                <a:cubicBezTo>
                  <a:pt x="1424" y="356"/>
                  <a:pt x="1068" y="0"/>
                  <a:pt x="7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9" name="Google Shape;889;p49"/>
          <p:cNvSpPr/>
          <p:nvPr/>
        </p:nvSpPr>
        <p:spPr>
          <a:xfrm>
            <a:off x="676391" y="475024"/>
            <a:ext cx="169343" cy="158968"/>
          </a:xfrm>
          <a:custGeom>
            <a:avLst/>
            <a:gdLst/>
            <a:ahLst/>
            <a:cxnLst/>
            <a:rect l="l" t="t" r="r" b="b"/>
            <a:pathLst>
              <a:path w="1518" h="1425" extrusionOk="0">
                <a:moveTo>
                  <a:pt x="713" y="1"/>
                </a:moveTo>
                <a:cubicBezTo>
                  <a:pt x="357" y="1"/>
                  <a:pt x="1" y="271"/>
                  <a:pt x="1" y="713"/>
                </a:cubicBezTo>
                <a:cubicBezTo>
                  <a:pt x="1" y="1161"/>
                  <a:pt x="357" y="1425"/>
                  <a:pt x="713" y="1425"/>
                </a:cubicBezTo>
                <a:cubicBezTo>
                  <a:pt x="1161" y="1425"/>
                  <a:pt x="1517" y="1161"/>
                  <a:pt x="1517" y="713"/>
                </a:cubicBezTo>
                <a:cubicBezTo>
                  <a:pt x="1517" y="271"/>
                  <a:pt x="1161" y="1"/>
                  <a:pt x="7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0" name="Google Shape;890;p49"/>
          <p:cNvSpPr/>
          <p:nvPr/>
        </p:nvSpPr>
        <p:spPr>
          <a:xfrm>
            <a:off x="418248" y="733166"/>
            <a:ext cx="158968" cy="169343"/>
          </a:xfrm>
          <a:custGeom>
            <a:avLst/>
            <a:gdLst/>
            <a:ahLst/>
            <a:cxnLst/>
            <a:rect l="l" t="t" r="r" b="b"/>
            <a:pathLst>
              <a:path w="1425" h="1518" extrusionOk="0">
                <a:moveTo>
                  <a:pt x="713" y="1"/>
                </a:moveTo>
                <a:cubicBezTo>
                  <a:pt x="357" y="1"/>
                  <a:pt x="1" y="357"/>
                  <a:pt x="1" y="713"/>
                </a:cubicBezTo>
                <a:cubicBezTo>
                  <a:pt x="1" y="1161"/>
                  <a:pt x="357" y="1517"/>
                  <a:pt x="713" y="1517"/>
                </a:cubicBezTo>
                <a:cubicBezTo>
                  <a:pt x="1161" y="1517"/>
                  <a:pt x="1425" y="1161"/>
                  <a:pt x="1425" y="713"/>
                </a:cubicBezTo>
                <a:cubicBezTo>
                  <a:pt x="1425" y="357"/>
                  <a:pt x="1161" y="1"/>
                  <a:pt x="7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1" name="Google Shape;891;p49"/>
          <p:cNvSpPr/>
          <p:nvPr/>
        </p:nvSpPr>
        <p:spPr>
          <a:xfrm>
            <a:off x="100535" y="735732"/>
            <a:ext cx="1449679" cy="1447113"/>
          </a:xfrm>
          <a:custGeom>
            <a:avLst/>
            <a:gdLst/>
            <a:ahLst/>
            <a:cxnLst/>
            <a:rect l="l" t="t" r="r" b="b"/>
            <a:pathLst>
              <a:path w="12995" h="12972" extrusionOk="0">
                <a:moveTo>
                  <a:pt x="12774" y="1"/>
                </a:moveTo>
                <a:cubicBezTo>
                  <a:pt x="12729" y="1"/>
                  <a:pt x="12685" y="24"/>
                  <a:pt x="12639" y="70"/>
                </a:cubicBezTo>
                <a:lnTo>
                  <a:pt x="94" y="12615"/>
                </a:lnTo>
                <a:cubicBezTo>
                  <a:pt x="1" y="12708"/>
                  <a:pt x="1" y="12886"/>
                  <a:pt x="94" y="12886"/>
                </a:cubicBezTo>
                <a:cubicBezTo>
                  <a:pt x="94" y="12971"/>
                  <a:pt x="179" y="12971"/>
                  <a:pt x="179" y="12971"/>
                </a:cubicBezTo>
                <a:cubicBezTo>
                  <a:pt x="272" y="12971"/>
                  <a:pt x="272" y="12971"/>
                  <a:pt x="357" y="12886"/>
                </a:cubicBezTo>
                <a:lnTo>
                  <a:pt x="12909" y="334"/>
                </a:lnTo>
                <a:cubicBezTo>
                  <a:pt x="12995" y="248"/>
                  <a:pt x="12995" y="156"/>
                  <a:pt x="12909" y="70"/>
                </a:cubicBezTo>
                <a:cubicBezTo>
                  <a:pt x="12863" y="24"/>
                  <a:pt x="12818" y="1"/>
                  <a:pt x="127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2" name="Google Shape;892;p49"/>
          <p:cNvSpPr/>
          <p:nvPr/>
        </p:nvSpPr>
        <p:spPr>
          <a:xfrm>
            <a:off x="805909" y="249457"/>
            <a:ext cx="1449567" cy="1436961"/>
          </a:xfrm>
          <a:custGeom>
            <a:avLst/>
            <a:gdLst/>
            <a:ahLst/>
            <a:cxnLst/>
            <a:rect l="l" t="t" r="r" b="b"/>
            <a:pathLst>
              <a:path w="12994" h="12881" extrusionOk="0">
                <a:moveTo>
                  <a:pt x="12770" y="1"/>
                </a:moveTo>
                <a:cubicBezTo>
                  <a:pt x="12725" y="1"/>
                  <a:pt x="12681" y="22"/>
                  <a:pt x="12638" y="65"/>
                </a:cubicBezTo>
                <a:lnTo>
                  <a:pt x="86" y="12617"/>
                </a:lnTo>
                <a:cubicBezTo>
                  <a:pt x="0" y="12703"/>
                  <a:pt x="0" y="12795"/>
                  <a:pt x="86" y="12881"/>
                </a:cubicBezTo>
                <a:lnTo>
                  <a:pt x="356" y="12881"/>
                </a:lnTo>
                <a:lnTo>
                  <a:pt x="12901" y="243"/>
                </a:lnTo>
                <a:cubicBezTo>
                  <a:pt x="12994" y="243"/>
                  <a:pt x="12994" y="65"/>
                  <a:pt x="12901" y="65"/>
                </a:cubicBezTo>
                <a:cubicBezTo>
                  <a:pt x="12859" y="22"/>
                  <a:pt x="12814" y="1"/>
                  <a:pt x="127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3" name="Google Shape;893;p49"/>
          <p:cNvSpPr/>
          <p:nvPr/>
        </p:nvSpPr>
        <p:spPr>
          <a:xfrm>
            <a:off x="3734271" y="-80864"/>
            <a:ext cx="8558293" cy="7019703"/>
          </a:xfrm>
          <a:custGeom>
            <a:avLst/>
            <a:gdLst/>
            <a:ahLst/>
            <a:cxnLst/>
            <a:rect l="l" t="t" r="r" b="b"/>
            <a:pathLst>
              <a:path w="76717" h="62925" extrusionOk="0">
                <a:moveTo>
                  <a:pt x="16291" y="0"/>
                </a:moveTo>
                <a:cubicBezTo>
                  <a:pt x="6501" y="7034"/>
                  <a:pt x="1" y="18333"/>
                  <a:pt x="1" y="31327"/>
                </a:cubicBezTo>
                <a:cubicBezTo>
                  <a:pt x="1" y="44413"/>
                  <a:pt x="6679" y="55983"/>
                  <a:pt x="16732" y="62925"/>
                </a:cubicBezTo>
                <a:lnTo>
                  <a:pt x="76717" y="62925"/>
                </a:lnTo>
                <a:lnTo>
                  <a:pt x="767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4" name="Google Shape;894;p49"/>
          <p:cNvSpPr/>
          <p:nvPr/>
        </p:nvSpPr>
        <p:spPr>
          <a:xfrm>
            <a:off x="1262621" y="2014393"/>
            <a:ext cx="903163" cy="903163"/>
          </a:xfrm>
          <a:custGeom>
            <a:avLst/>
            <a:gdLst/>
            <a:ahLst/>
            <a:cxnLst/>
            <a:rect l="l" t="t" r="r" b="b"/>
            <a:pathLst>
              <a:path w="8096" h="8096" extrusionOk="0">
                <a:moveTo>
                  <a:pt x="7476" y="0"/>
                </a:moveTo>
                <a:cubicBezTo>
                  <a:pt x="7383" y="0"/>
                  <a:pt x="7205" y="85"/>
                  <a:pt x="7120" y="178"/>
                </a:cubicBezTo>
                <a:cubicBezTo>
                  <a:pt x="7027" y="263"/>
                  <a:pt x="7027" y="356"/>
                  <a:pt x="7120" y="441"/>
                </a:cubicBezTo>
                <a:cubicBezTo>
                  <a:pt x="7120" y="488"/>
                  <a:pt x="7164" y="511"/>
                  <a:pt x="7209" y="511"/>
                </a:cubicBezTo>
                <a:cubicBezTo>
                  <a:pt x="7253" y="511"/>
                  <a:pt x="7298" y="488"/>
                  <a:pt x="7298" y="441"/>
                </a:cubicBezTo>
                <a:cubicBezTo>
                  <a:pt x="7341" y="399"/>
                  <a:pt x="7407" y="377"/>
                  <a:pt x="7473" y="377"/>
                </a:cubicBezTo>
                <a:cubicBezTo>
                  <a:pt x="7540" y="377"/>
                  <a:pt x="7608" y="399"/>
                  <a:pt x="7654" y="441"/>
                </a:cubicBezTo>
                <a:cubicBezTo>
                  <a:pt x="7739" y="441"/>
                  <a:pt x="7739" y="534"/>
                  <a:pt x="7739" y="619"/>
                </a:cubicBezTo>
                <a:cubicBezTo>
                  <a:pt x="7739" y="712"/>
                  <a:pt x="7739" y="712"/>
                  <a:pt x="7654" y="797"/>
                </a:cubicBezTo>
                <a:lnTo>
                  <a:pt x="798" y="7654"/>
                </a:lnTo>
                <a:cubicBezTo>
                  <a:pt x="755" y="7697"/>
                  <a:pt x="710" y="7718"/>
                  <a:pt x="654" y="7718"/>
                </a:cubicBezTo>
                <a:cubicBezTo>
                  <a:pt x="598" y="7718"/>
                  <a:pt x="531" y="7697"/>
                  <a:pt x="442" y="7654"/>
                </a:cubicBezTo>
                <a:cubicBezTo>
                  <a:pt x="356" y="7561"/>
                  <a:pt x="356" y="7383"/>
                  <a:pt x="442" y="7298"/>
                </a:cubicBezTo>
                <a:lnTo>
                  <a:pt x="3026" y="4806"/>
                </a:lnTo>
                <a:lnTo>
                  <a:pt x="3026" y="4535"/>
                </a:lnTo>
                <a:cubicBezTo>
                  <a:pt x="2980" y="4493"/>
                  <a:pt x="2935" y="4471"/>
                  <a:pt x="2891" y="4471"/>
                </a:cubicBezTo>
                <a:cubicBezTo>
                  <a:pt x="2846" y="4471"/>
                  <a:pt x="2802" y="4493"/>
                  <a:pt x="2756" y="4535"/>
                </a:cubicBezTo>
                <a:lnTo>
                  <a:pt x="264" y="7027"/>
                </a:lnTo>
                <a:cubicBezTo>
                  <a:pt x="0" y="7298"/>
                  <a:pt x="0" y="7654"/>
                  <a:pt x="264" y="7917"/>
                </a:cubicBezTo>
                <a:cubicBezTo>
                  <a:pt x="356" y="8010"/>
                  <a:pt x="534" y="8095"/>
                  <a:pt x="620" y="8095"/>
                </a:cubicBezTo>
                <a:cubicBezTo>
                  <a:pt x="798" y="8095"/>
                  <a:pt x="976" y="8010"/>
                  <a:pt x="1068" y="7917"/>
                </a:cubicBezTo>
                <a:lnTo>
                  <a:pt x="7917" y="1068"/>
                </a:lnTo>
                <a:cubicBezTo>
                  <a:pt x="8095" y="890"/>
                  <a:pt x="8095" y="797"/>
                  <a:pt x="8095" y="619"/>
                </a:cubicBezTo>
                <a:cubicBezTo>
                  <a:pt x="8095" y="441"/>
                  <a:pt x="8095" y="263"/>
                  <a:pt x="7917" y="178"/>
                </a:cubicBezTo>
                <a:cubicBezTo>
                  <a:pt x="7832" y="85"/>
                  <a:pt x="7654" y="0"/>
                  <a:pt x="74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5" name="Google Shape;895;p49"/>
          <p:cNvSpPr/>
          <p:nvPr/>
        </p:nvSpPr>
        <p:spPr>
          <a:xfrm>
            <a:off x="2225245" y="5119352"/>
            <a:ext cx="1658513" cy="1640441"/>
          </a:xfrm>
          <a:custGeom>
            <a:avLst/>
            <a:gdLst/>
            <a:ahLst/>
            <a:cxnLst/>
            <a:rect l="l" t="t" r="r" b="b"/>
            <a:pathLst>
              <a:path w="14867" h="14705" extrusionOk="0">
                <a:moveTo>
                  <a:pt x="13985" y="0"/>
                </a:moveTo>
                <a:cubicBezTo>
                  <a:pt x="13774" y="0"/>
                  <a:pt x="13574" y="66"/>
                  <a:pt x="13443" y="198"/>
                </a:cubicBezTo>
                <a:lnTo>
                  <a:pt x="356" y="13284"/>
                </a:lnTo>
                <a:cubicBezTo>
                  <a:pt x="0" y="13640"/>
                  <a:pt x="0" y="14081"/>
                  <a:pt x="356" y="14437"/>
                </a:cubicBezTo>
                <a:cubicBezTo>
                  <a:pt x="534" y="14615"/>
                  <a:pt x="736" y="14704"/>
                  <a:pt x="937" y="14704"/>
                </a:cubicBezTo>
                <a:cubicBezTo>
                  <a:pt x="1138" y="14704"/>
                  <a:pt x="1339" y="14615"/>
                  <a:pt x="1517" y="14437"/>
                </a:cubicBezTo>
                <a:lnTo>
                  <a:pt x="14596" y="1358"/>
                </a:lnTo>
                <a:cubicBezTo>
                  <a:pt x="14866" y="1088"/>
                  <a:pt x="14866" y="554"/>
                  <a:pt x="14596" y="198"/>
                </a:cubicBezTo>
                <a:cubicBezTo>
                  <a:pt x="14418" y="66"/>
                  <a:pt x="14195" y="0"/>
                  <a:pt x="139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6" name="Google Shape;896;p49"/>
          <p:cNvSpPr/>
          <p:nvPr/>
        </p:nvSpPr>
        <p:spPr>
          <a:xfrm>
            <a:off x="1510388" y="4972988"/>
            <a:ext cx="357539" cy="357539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3" y="356"/>
                </a:moveTo>
                <a:cubicBezTo>
                  <a:pt x="2315" y="356"/>
                  <a:pt x="2848" y="976"/>
                  <a:pt x="2848" y="1602"/>
                </a:cubicBezTo>
                <a:cubicBezTo>
                  <a:pt x="2848" y="2314"/>
                  <a:pt x="2315" y="2848"/>
                  <a:pt x="1603" y="2848"/>
                </a:cubicBezTo>
                <a:cubicBezTo>
                  <a:pt x="983" y="2848"/>
                  <a:pt x="357" y="2314"/>
                  <a:pt x="357" y="1602"/>
                </a:cubicBezTo>
                <a:cubicBezTo>
                  <a:pt x="357" y="976"/>
                  <a:pt x="983" y="356"/>
                  <a:pt x="1603" y="356"/>
                </a:cubicBezTo>
                <a:close/>
                <a:moveTo>
                  <a:pt x="1603" y="0"/>
                </a:moveTo>
                <a:cubicBezTo>
                  <a:pt x="713" y="0"/>
                  <a:pt x="1" y="798"/>
                  <a:pt x="1" y="1602"/>
                </a:cubicBezTo>
                <a:cubicBezTo>
                  <a:pt x="1" y="2492"/>
                  <a:pt x="713" y="3204"/>
                  <a:pt x="1603" y="3204"/>
                </a:cubicBezTo>
                <a:cubicBezTo>
                  <a:pt x="2493" y="3204"/>
                  <a:pt x="3204" y="2492"/>
                  <a:pt x="3204" y="1602"/>
                </a:cubicBezTo>
                <a:cubicBezTo>
                  <a:pt x="3204" y="798"/>
                  <a:pt x="2493" y="0"/>
                  <a:pt x="16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7" name="Google Shape;897;p49"/>
          <p:cNvSpPr/>
          <p:nvPr/>
        </p:nvSpPr>
        <p:spPr>
          <a:xfrm>
            <a:off x="3178384" y="4138991"/>
            <a:ext cx="169232" cy="158968"/>
          </a:xfrm>
          <a:custGeom>
            <a:avLst/>
            <a:gdLst/>
            <a:ahLst/>
            <a:cxnLst/>
            <a:rect l="l" t="t" r="r" b="b"/>
            <a:pathLst>
              <a:path w="1517" h="1425" extrusionOk="0">
                <a:moveTo>
                  <a:pt x="712" y="1"/>
                </a:moveTo>
                <a:cubicBezTo>
                  <a:pt x="356" y="1"/>
                  <a:pt x="0" y="356"/>
                  <a:pt x="0" y="712"/>
                </a:cubicBezTo>
                <a:cubicBezTo>
                  <a:pt x="0" y="1154"/>
                  <a:pt x="356" y="1424"/>
                  <a:pt x="712" y="1424"/>
                </a:cubicBezTo>
                <a:cubicBezTo>
                  <a:pt x="1161" y="1424"/>
                  <a:pt x="1517" y="1154"/>
                  <a:pt x="1517" y="712"/>
                </a:cubicBezTo>
                <a:cubicBezTo>
                  <a:pt x="1517" y="356"/>
                  <a:pt x="1161" y="1"/>
                  <a:pt x="7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8" name="Google Shape;898;p49"/>
          <p:cNvSpPr/>
          <p:nvPr/>
        </p:nvSpPr>
        <p:spPr>
          <a:xfrm>
            <a:off x="2920241" y="4397133"/>
            <a:ext cx="158968" cy="168451"/>
          </a:xfrm>
          <a:custGeom>
            <a:avLst/>
            <a:gdLst/>
            <a:ahLst/>
            <a:cxnLst/>
            <a:rect l="l" t="t" r="r" b="b"/>
            <a:pathLst>
              <a:path w="1425" h="1510" extrusionOk="0">
                <a:moveTo>
                  <a:pt x="712" y="0"/>
                </a:moveTo>
                <a:cubicBezTo>
                  <a:pt x="271" y="0"/>
                  <a:pt x="0" y="356"/>
                  <a:pt x="0" y="712"/>
                </a:cubicBezTo>
                <a:cubicBezTo>
                  <a:pt x="0" y="1154"/>
                  <a:pt x="271" y="1510"/>
                  <a:pt x="712" y="1510"/>
                </a:cubicBezTo>
                <a:cubicBezTo>
                  <a:pt x="1068" y="1510"/>
                  <a:pt x="1424" y="1154"/>
                  <a:pt x="1424" y="712"/>
                </a:cubicBezTo>
                <a:cubicBezTo>
                  <a:pt x="1424" y="356"/>
                  <a:pt x="1068" y="0"/>
                  <a:pt x="7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9" name="Google Shape;899;p49"/>
          <p:cNvSpPr/>
          <p:nvPr/>
        </p:nvSpPr>
        <p:spPr>
          <a:xfrm>
            <a:off x="2652505" y="4664757"/>
            <a:ext cx="168563" cy="158968"/>
          </a:xfrm>
          <a:custGeom>
            <a:avLst/>
            <a:gdLst/>
            <a:ahLst/>
            <a:cxnLst/>
            <a:rect l="l" t="t" r="r" b="b"/>
            <a:pathLst>
              <a:path w="1511" h="1425" extrusionOk="0">
                <a:moveTo>
                  <a:pt x="798" y="1"/>
                </a:moveTo>
                <a:cubicBezTo>
                  <a:pt x="357" y="1"/>
                  <a:pt x="1" y="271"/>
                  <a:pt x="1" y="713"/>
                </a:cubicBezTo>
                <a:cubicBezTo>
                  <a:pt x="1" y="1069"/>
                  <a:pt x="357" y="1425"/>
                  <a:pt x="798" y="1425"/>
                </a:cubicBezTo>
                <a:cubicBezTo>
                  <a:pt x="1154" y="1425"/>
                  <a:pt x="1510" y="1069"/>
                  <a:pt x="1510" y="713"/>
                </a:cubicBezTo>
                <a:cubicBezTo>
                  <a:pt x="1510" y="271"/>
                  <a:pt x="1154" y="1"/>
                  <a:pt x="79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0" name="Google Shape;900;p49"/>
          <p:cNvSpPr/>
          <p:nvPr/>
        </p:nvSpPr>
        <p:spPr>
          <a:xfrm>
            <a:off x="1113247" y="5094473"/>
            <a:ext cx="1449679" cy="1447224"/>
          </a:xfrm>
          <a:custGeom>
            <a:avLst/>
            <a:gdLst/>
            <a:ahLst/>
            <a:cxnLst/>
            <a:rect l="l" t="t" r="r" b="b"/>
            <a:pathLst>
              <a:path w="12995" h="12973" extrusionOk="0">
                <a:moveTo>
                  <a:pt x="12774" y="1"/>
                </a:moveTo>
                <a:cubicBezTo>
                  <a:pt x="12729" y="1"/>
                  <a:pt x="12685" y="22"/>
                  <a:pt x="12638" y="65"/>
                </a:cubicBezTo>
                <a:lnTo>
                  <a:pt x="93" y="12617"/>
                </a:lnTo>
                <a:cubicBezTo>
                  <a:pt x="1" y="12702"/>
                  <a:pt x="1" y="12795"/>
                  <a:pt x="93" y="12880"/>
                </a:cubicBezTo>
                <a:cubicBezTo>
                  <a:pt x="93" y="12880"/>
                  <a:pt x="93" y="12973"/>
                  <a:pt x="179" y="12973"/>
                </a:cubicBezTo>
                <a:lnTo>
                  <a:pt x="271" y="12880"/>
                </a:lnTo>
                <a:lnTo>
                  <a:pt x="12909" y="335"/>
                </a:lnTo>
                <a:cubicBezTo>
                  <a:pt x="12994" y="243"/>
                  <a:pt x="12994" y="65"/>
                  <a:pt x="12909" y="65"/>
                </a:cubicBezTo>
                <a:cubicBezTo>
                  <a:pt x="12863" y="22"/>
                  <a:pt x="12818" y="1"/>
                  <a:pt x="127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1" name="Google Shape;901;p49"/>
          <p:cNvSpPr/>
          <p:nvPr/>
        </p:nvSpPr>
        <p:spPr>
          <a:xfrm>
            <a:off x="1818620" y="4598047"/>
            <a:ext cx="1439304" cy="1447336"/>
          </a:xfrm>
          <a:custGeom>
            <a:avLst/>
            <a:gdLst/>
            <a:ahLst/>
            <a:cxnLst/>
            <a:rect l="l" t="t" r="r" b="b"/>
            <a:pathLst>
              <a:path w="12902" h="12974" extrusionOk="0">
                <a:moveTo>
                  <a:pt x="12769" y="1"/>
                </a:moveTo>
                <a:cubicBezTo>
                  <a:pt x="12725" y="1"/>
                  <a:pt x="12680" y="22"/>
                  <a:pt x="12638" y="65"/>
                </a:cubicBezTo>
                <a:lnTo>
                  <a:pt x="0" y="12702"/>
                </a:lnTo>
                <a:lnTo>
                  <a:pt x="0" y="12973"/>
                </a:lnTo>
                <a:lnTo>
                  <a:pt x="263" y="12973"/>
                </a:lnTo>
                <a:lnTo>
                  <a:pt x="12901" y="335"/>
                </a:lnTo>
                <a:lnTo>
                  <a:pt x="12901" y="65"/>
                </a:lnTo>
                <a:cubicBezTo>
                  <a:pt x="12858" y="22"/>
                  <a:pt x="12814" y="1"/>
                  <a:pt x="127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2" name="Google Shape;902;p49"/>
          <p:cNvSpPr/>
          <p:nvPr/>
        </p:nvSpPr>
        <p:spPr>
          <a:xfrm>
            <a:off x="408767" y="3771300"/>
            <a:ext cx="1062020" cy="1062800"/>
          </a:xfrm>
          <a:custGeom>
            <a:avLst/>
            <a:gdLst/>
            <a:ahLst/>
            <a:cxnLst/>
            <a:rect l="l" t="t" r="r" b="b"/>
            <a:pathLst>
              <a:path w="9520" h="9527" extrusionOk="0">
                <a:moveTo>
                  <a:pt x="4806" y="0"/>
                </a:moveTo>
                <a:cubicBezTo>
                  <a:pt x="2136" y="0"/>
                  <a:pt x="0" y="2136"/>
                  <a:pt x="0" y="4720"/>
                </a:cubicBezTo>
                <a:cubicBezTo>
                  <a:pt x="0" y="7390"/>
                  <a:pt x="2136" y="9526"/>
                  <a:pt x="4806" y="9526"/>
                </a:cubicBezTo>
                <a:cubicBezTo>
                  <a:pt x="7384" y="9526"/>
                  <a:pt x="9520" y="7390"/>
                  <a:pt x="9520" y="4720"/>
                </a:cubicBezTo>
                <a:cubicBezTo>
                  <a:pt x="9520" y="4628"/>
                  <a:pt x="9434" y="4542"/>
                  <a:pt x="9342" y="4542"/>
                </a:cubicBezTo>
                <a:cubicBezTo>
                  <a:pt x="9256" y="4542"/>
                  <a:pt x="9164" y="4628"/>
                  <a:pt x="9164" y="4720"/>
                </a:cubicBezTo>
                <a:cubicBezTo>
                  <a:pt x="9164" y="7212"/>
                  <a:pt x="7206" y="9170"/>
                  <a:pt x="4806" y="9170"/>
                </a:cubicBezTo>
                <a:cubicBezTo>
                  <a:pt x="2314" y="9170"/>
                  <a:pt x="356" y="7212"/>
                  <a:pt x="356" y="4720"/>
                </a:cubicBezTo>
                <a:cubicBezTo>
                  <a:pt x="356" y="2314"/>
                  <a:pt x="2314" y="356"/>
                  <a:pt x="4806" y="356"/>
                </a:cubicBezTo>
                <a:cubicBezTo>
                  <a:pt x="4892" y="356"/>
                  <a:pt x="4984" y="271"/>
                  <a:pt x="4984" y="178"/>
                </a:cubicBezTo>
                <a:cubicBezTo>
                  <a:pt x="4984" y="0"/>
                  <a:pt x="4892" y="0"/>
                  <a:pt x="48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3" name="Google Shape;903;p49"/>
          <p:cNvSpPr/>
          <p:nvPr/>
        </p:nvSpPr>
        <p:spPr>
          <a:xfrm>
            <a:off x="577106" y="3940421"/>
            <a:ext cx="725341" cy="724449"/>
          </a:xfrm>
          <a:custGeom>
            <a:avLst/>
            <a:gdLst/>
            <a:ahLst/>
            <a:cxnLst/>
            <a:rect l="l" t="t" r="r" b="b"/>
            <a:pathLst>
              <a:path w="6502" h="6494" extrusionOk="0">
                <a:moveTo>
                  <a:pt x="3297" y="1781"/>
                </a:moveTo>
                <a:cubicBezTo>
                  <a:pt x="4095" y="1781"/>
                  <a:pt x="4721" y="2400"/>
                  <a:pt x="4721" y="3204"/>
                </a:cubicBezTo>
                <a:cubicBezTo>
                  <a:pt x="4721" y="4002"/>
                  <a:pt x="4095" y="4714"/>
                  <a:pt x="3297" y="4714"/>
                </a:cubicBezTo>
                <a:cubicBezTo>
                  <a:pt x="2493" y="4714"/>
                  <a:pt x="1781" y="4002"/>
                  <a:pt x="1781" y="3204"/>
                </a:cubicBezTo>
                <a:cubicBezTo>
                  <a:pt x="1781" y="2400"/>
                  <a:pt x="2493" y="1781"/>
                  <a:pt x="3297" y="1781"/>
                </a:cubicBezTo>
                <a:close/>
                <a:moveTo>
                  <a:pt x="3297" y="1"/>
                </a:moveTo>
                <a:cubicBezTo>
                  <a:pt x="1517" y="1"/>
                  <a:pt x="1" y="1425"/>
                  <a:pt x="1" y="3204"/>
                </a:cubicBezTo>
                <a:cubicBezTo>
                  <a:pt x="1" y="4984"/>
                  <a:pt x="1517" y="6494"/>
                  <a:pt x="3297" y="6494"/>
                </a:cubicBezTo>
                <a:cubicBezTo>
                  <a:pt x="5077" y="6494"/>
                  <a:pt x="6501" y="4984"/>
                  <a:pt x="6501" y="3204"/>
                </a:cubicBezTo>
                <a:cubicBezTo>
                  <a:pt x="6501" y="1425"/>
                  <a:pt x="5077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4" name="Google Shape;904;p49"/>
          <p:cNvSpPr/>
          <p:nvPr/>
        </p:nvSpPr>
        <p:spPr>
          <a:xfrm>
            <a:off x="3268076" y="1140684"/>
            <a:ext cx="426593" cy="426593"/>
          </a:xfrm>
          <a:custGeom>
            <a:avLst/>
            <a:gdLst/>
            <a:ahLst/>
            <a:cxnLst/>
            <a:rect l="l" t="t" r="r" b="b"/>
            <a:pathLst>
              <a:path w="3824" h="3824" extrusionOk="0">
                <a:moveTo>
                  <a:pt x="1959" y="356"/>
                </a:moveTo>
                <a:cubicBezTo>
                  <a:pt x="2756" y="356"/>
                  <a:pt x="3468" y="1068"/>
                  <a:pt x="3468" y="1958"/>
                </a:cubicBezTo>
                <a:cubicBezTo>
                  <a:pt x="3468" y="2756"/>
                  <a:pt x="2756" y="3468"/>
                  <a:pt x="1959" y="3468"/>
                </a:cubicBezTo>
                <a:cubicBezTo>
                  <a:pt x="1069" y="3468"/>
                  <a:pt x="357" y="2756"/>
                  <a:pt x="357" y="1958"/>
                </a:cubicBezTo>
                <a:cubicBezTo>
                  <a:pt x="357" y="1068"/>
                  <a:pt x="1069" y="356"/>
                  <a:pt x="1959" y="356"/>
                </a:cubicBezTo>
                <a:close/>
                <a:moveTo>
                  <a:pt x="1959" y="0"/>
                </a:moveTo>
                <a:cubicBezTo>
                  <a:pt x="891" y="0"/>
                  <a:pt x="1" y="890"/>
                  <a:pt x="1" y="1958"/>
                </a:cubicBezTo>
                <a:cubicBezTo>
                  <a:pt x="1" y="2934"/>
                  <a:pt x="891" y="3824"/>
                  <a:pt x="1959" y="3824"/>
                </a:cubicBezTo>
                <a:cubicBezTo>
                  <a:pt x="3027" y="3824"/>
                  <a:pt x="3824" y="2934"/>
                  <a:pt x="3824" y="1958"/>
                </a:cubicBezTo>
                <a:cubicBezTo>
                  <a:pt x="3824" y="890"/>
                  <a:pt x="3027" y="0"/>
                  <a:pt x="19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5" name="Google Shape;905;p49"/>
          <p:cNvSpPr/>
          <p:nvPr/>
        </p:nvSpPr>
        <p:spPr>
          <a:xfrm>
            <a:off x="3148932" y="696017"/>
            <a:ext cx="992965" cy="990400"/>
          </a:xfrm>
          <a:custGeom>
            <a:avLst/>
            <a:gdLst/>
            <a:ahLst/>
            <a:cxnLst/>
            <a:rect l="l" t="t" r="r" b="b"/>
            <a:pathLst>
              <a:path w="8901" h="8878" extrusionOk="0">
                <a:moveTo>
                  <a:pt x="8708" y="1"/>
                </a:moveTo>
                <a:cubicBezTo>
                  <a:pt x="8653" y="1"/>
                  <a:pt x="8587" y="24"/>
                  <a:pt x="8544" y="70"/>
                </a:cubicBezTo>
                <a:lnTo>
                  <a:pt x="1" y="8614"/>
                </a:lnTo>
                <a:lnTo>
                  <a:pt x="1" y="8878"/>
                </a:lnTo>
                <a:lnTo>
                  <a:pt x="264" y="8878"/>
                </a:lnTo>
                <a:lnTo>
                  <a:pt x="8808" y="334"/>
                </a:lnTo>
                <a:cubicBezTo>
                  <a:pt x="8900" y="248"/>
                  <a:pt x="8900" y="156"/>
                  <a:pt x="8808" y="70"/>
                </a:cubicBezTo>
                <a:cubicBezTo>
                  <a:pt x="8808" y="24"/>
                  <a:pt x="8763" y="1"/>
                  <a:pt x="870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6" name="Google Shape;906;p49"/>
          <p:cNvSpPr/>
          <p:nvPr/>
        </p:nvSpPr>
        <p:spPr>
          <a:xfrm>
            <a:off x="1997334" y="2381305"/>
            <a:ext cx="1628281" cy="1628281"/>
          </a:xfrm>
          <a:custGeom>
            <a:avLst/>
            <a:gdLst/>
            <a:ahLst/>
            <a:cxnLst/>
            <a:rect l="l" t="t" r="r" b="b"/>
            <a:pathLst>
              <a:path w="14596" h="14596" extrusionOk="0">
                <a:moveTo>
                  <a:pt x="7298" y="0"/>
                </a:moveTo>
                <a:cubicBezTo>
                  <a:pt x="3289" y="0"/>
                  <a:pt x="0" y="3297"/>
                  <a:pt x="0" y="7298"/>
                </a:cubicBezTo>
                <a:cubicBezTo>
                  <a:pt x="0" y="11307"/>
                  <a:pt x="3289" y="14596"/>
                  <a:pt x="7298" y="14596"/>
                </a:cubicBezTo>
                <a:cubicBezTo>
                  <a:pt x="11299" y="14596"/>
                  <a:pt x="14596" y="11307"/>
                  <a:pt x="14596" y="7298"/>
                </a:cubicBezTo>
                <a:lnTo>
                  <a:pt x="14240" y="7298"/>
                </a:lnTo>
                <a:cubicBezTo>
                  <a:pt x="14240" y="11129"/>
                  <a:pt x="11121" y="14240"/>
                  <a:pt x="7298" y="14240"/>
                </a:cubicBezTo>
                <a:cubicBezTo>
                  <a:pt x="3467" y="14240"/>
                  <a:pt x="356" y="11129"/>
                  <a:pt x="356" y="7298"/>
                </a:cubicBezTo>
                <a:cubicBezTo>
                  <a:pt x="356" y="3475"/>
                  <a:pt x="3467" y="356"/>
                  <a:pt x="7298" y="356"/>
                </a:cubicBezTo>
                <a:lnTo>
                  <a:pt x="72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7" name="Google Shape;907;p49"/>
          <p:cNvSpPr/>
          <p:nvPr/>
        </p:nvSpPr>
        <p:spPr>
          <a:xfrm>
            <a:off x="2235507" y="2619590"/>
            <a:ext cx="1161416" cy="1151823"/>
          </a:xfrm>
          <a:custGeom>
            <a:avLst/>
            <a:gdLst/>
            <a:ahLst/>
            <a:cxnLst/>
            <a:rect l="l" t="t" r="r" b="b"/>
            <a:pathLst>
              <a:path w="10411" h="10325" extrusionOk="0">
                <a:moveTo>
                  <a:pt x="5163" y="356"/>
                </a:moveTo>
                <a:cubicBezTo>
                  <a:pt x="7833" y="356"/>
                  <a:pt x="10054" y="2492"/>
                  <a:pt x="10054" y="5162"/>
                </a:cubicBezTo>
                <a:cubicBezTo>
                  <a:pt x="10054" y="7832"/>
                  <a:pt x="7833" y="9968"/>
                  <a:pt x="5163" y="9968"/>
                </a:cubicBezTo>
                <a:cubicBezTo>
                  <a:pt x="2493" y="9968"/>
                  <a:pt x="357" y="7832"/>
                  <a:pt x="357" y="5162"/>
                </a:cubicBezTo>
                <a:cubicBezTo>
                  <a:pt x="357" y="2492"/>
                  <a:pt x="2493" y="356"/>
                  <a:pt x="5163" y="356"/>
                </a:cubicBezTo>
                <a:close/>
                <a:moveTo>
                  <a:pt x="5163" y="0"/>
                </a:moveTo>
                <a:cubicBezTo>
                  <a:pt x="2315" y="0"/>
                  <a:pt x="1" y="2314"/>
                  <a:pt x="1" y="5162"/>
                </a:cubicBezTo>
                <a:cubicBezTo>
                  <a:pt x="1" y="8010"/>
                  <a:pt x="2315" y="10324"/>
                  <a:pt x="5163" y="10324"/>
                </a:cubicBezTo>
                <a:cubicBezTo>
                  <a:pt x="8096" y="10324"/>
                  <a:pt x="10410" y="8010"/>
                  <a:pt x="10410" y="5162"/>
                </a:cubicBezTo>
                <a:cubicBezTo>
                  <a:pt x="10410" y="2314"/>
                  <a:pt x="8096" y="0"/>
                  <a:pt x="51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8" name="Google Shape;908;p49"/>
          <p:cNvSpPr/>
          <p:nvPr/>
        </p:nvSpPr>
        <p:spPr>
          <a:xfrm>
            <a:off x="2463528" y="2848280"/>
            <a:ext cx="695109" cy="695109"/>
          </a:xfrm>
          <a:custGeom>
            <a:avLst/>
            <a:gdLst/>
            <a:ahLst/>
            <a:cxnLst/>
            <a:rect l="l" t="t" r="r" b="b"/>
            <a:pathLst>
              <a:path w="6231" h="6231" extrusionOk="0">
                <a:moveTo>
                  <a:pt x="3119" y="357"/>
                </a:moveTo>
                <a:cubicBezTo>
                  <a:pt x="4628" y="357"/>
                  <a:pt x="5874" y="1603"/>
                  <a:pt x="5874" y="3112"/>
                </a:cubicBezTo>
                <a:cubicBezTo>
                  <a:pt x="5874" y="4629"/>
                  <a:pt x="4628" y="5875"/>
                  <a:pt x="3119" y="5875"/>
                </a:cubicBezTo>
                <a:cubicBezTo>
                  <a:pt x="1602" y="5875"/>
                  <a:pt x="356" y="4629"/>
                  <a:pt x="356" y="3112"/>
                </a:cubicBezTo>
                <a:cubicBezTo>
                  <a:pt x="356" y="1603"/>
                  <a:pt x="1602" y="357"/>
                  <a:pt x="3119" y="357"/>
                </a:cubicBezTo>
                <a:close/>
                <a:moveTo>
                  <a:pt x="3119" y="1"/>
                </a:moveTo>
                <a:cubicBezTo>
                  <a:pt x="1424" y="1"/>
                  <a:pt x="0" y="1425"/>
                  <a:pt x="0" y="3112"/>
                </a:cubicBezTo>
                <a:cubicBezTo>
                  <a:pt x="0" y="4807"/>
                  <a:pt x="1424" y="6231"/>
                  <a:pt x="3119" y="6231"/>
                </a:cubicBezTo>
                <a:cubicBezTo>
                  <a:pt x="4899" y="6231"/>
                  <a:pt x="6230" y="4807"/>
                  <a:pt x="6230" y="3112"/>
                </a:cubicBezTo>
                <a:cubicBezTo>
                  <a:pt x="6230" y="1425"/>
                  <a:pt x="4899" y="1"/>
                  <a:pt x="311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9" name="Google Shape;909;p49"/>
          <p:cNvSpPr txBox="1">
            <a:spLocks noGrp="1"/>
          </p:cNvSpPr>
          <p:nvPr>
            <p:ph type="title"/>
          </p:nvPr>
        </p:nvSpPr>
        <p:spPr>
          <a:xfrm>
            <a:off x="948800" y="507067"/>
            <a:ext cx="102944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533904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dk2"/>
        </a:solidFill>
        <a:effectLst/>
      </p:bgPr>
    </p:bg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0"/>
          <p:cNvSpPr txBox="1">
            <a:spLocks noGrp="1"/>
          </p:cNvSpPr>
          <p:nvPr>
            <p:ph type="title"/>
          </p:nvPr>
        </p:nvSpPr>
        <p:spPr>
          <a:xfrm>
            <a:off x="948800" y="507067"/>
            <a:ext cx="102944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grpSp>
        <p:nvGrpSpPr>
          <p:cNvPr id="912" name="Google Shape;912;p50"/>
          <p:cNvGrpSpPr/>
          <p:nvPr/>
        </p:nvGrpSpPr>
        <p:grpSpPr>
          <a:xfrm>
            <a:off x="-10450" y="-28810"/>
            <a:ext cx="4279388" cy="2634247"/>
            <a:chOff x="793425" y="2187250"/>
            <a:chExt cx="943400" cy="580725"/>
          </a:xfrm>
        </p:grpSpPr>
        <p:sp>
          <p:nvSpPr>
            <p:cNvPr id="913" name="Google Shape;913;p50"/>
            <p:cNvSpPr/>
            <p:nvPr/>
          </p:nvSpPr>
          <p:spPr>
            <a:xfrm>
              <a:off x="857850" y="2303425"/>
              <a:ext cx="507325" cy="464550"/>
            </a:xfrm>
            <a:custGeom>
              <a:avLst/>
              <a:gdLst/>
              <a:ahLst/>
              <a:cxnLst/>
              <a:rect l="l" t="t" r="r" b="b"/>
              <a:pathLst>
                <a:path w="20293" h="18582" extrusionOk="0">
                  <a:moveTo>
                    <a:pt x="20072" y="1"/>
                  </a:moveTo>
                  <a:cubicBezTo>
                    <a:pt x="20027" y="1"/>
                    <a:pt x="19983" y="24"/>
                    <a:pt x="19936" y="70"/>
                  </a:cubicBezTo>
                  <a:lnTo>
                    <a:pt x="2137" y="17870"/>
                  </a:lnTo>
                  <a:cubicBezTo>
                    <a:pt x="1959" y="18090"/>
                    <a:pt x="1715" y="18201"/>
                    <a:pt x="1471" y="18201"/>
                  </a:cubicBezTo>
                  <a:cubicBezTo>
                    <a:pt x="1227" y="18201"/>
                    <a:pt x="983" y="18090"/>
                    <a:pt x="805" y="17870"/>
                  </a:cubicBezTo>
                  <a:cubicBezTo>
                    <a:pt x="449" y="17514"/>
                    <a:pt x="449" y="16980"/>
                    <a:pt x="805" y="16531"/>
                  </a:cubicBezTo>
                  <a:lnTo>
                    <a:pt x="8011" y="9326"/>
                  </a:lnTo>
                  <a:cubicBezTo>
                    <a:pt x="8103" y="9326"/>
                    <a:pt x="8103" y="9148"/>
                    <a:pt x="8011" y="9148"/>
                  </a:cubicBezTo>
                  <a:cubicBezTo>
                    <a:pt x="7968" y="9102"/>
                    <a:pt x="7923" y="9079"/>
                    <a:pt x="7879" y="9079"/>
                  </a:cubicBezTo>
                  <a:cubicBezTo>
                    <a:pt x="7834" y="9079"/>
                    <a:pt x="7790" y="9102"/>
                    <a:pt x="7747" y="9148"/>
                  </a:cubicBezTo>
                  <a:lnTo>
                    <a:pt x="535" y="16353"/>
                  </a:lnTo>
                  <a:cubicBezTo>
                    <a:pt x="1" y="16802"/>
                    <a:pt x="1" y="17692"/>
                    <a:pt x="535" y="18133"/>
                  </a:cubicBezTo>
                  <a:cubicBezTo>
                    <a:pt x="805" y="18404"/>
                    <a:pt x="1161" y="18582"/>
                    <a:pt x="1425" y="18582"/>
                  </a:cubicBezTo>
                  <a:cubicBezTo>
                    <a:pt x="1781" y="18582"/>
                    <a:pt x="2137" y="18404"/>
                    <a:pt x="2407" y="18133"/>
                  </a:cubicBezTo>
                  <a:lnTo>
                    <a:pt x="20207" y="334"/>
                  </a:lnTo>
                  <a:cubicBezTo>
                    <a:pt x="20292" y="248"/>
                    <a:pt x="20292" y="156"/>
                    <a:pt x="20207" y="70"/>
                  </a:cubicBezTo>
                  <a:cubicBezTo>
                    <a:pt x="20161" y="24"/>
                    <a:pt x="20116" y="1"/>
                    <a:pt x="20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50"/>
            <p:cNvSpPr/>
            <p:nvPr/>
          </p:nvSpPr>
          <p:spPr>
            <a:xfrm>
              <a:off x="1365150" y="2187250"/>
              <a:ext cx="371675" cy="367625"/>
            </a:xfrm>
            <a:custGeom>
              <a:avLst/>
              <a:gdLst/>
              <a:ahLst/>
              <a:cxnLst/>
              <a:rect l="l" t="t" r="r" b="b"/>
              <a:pathLst>
                <a:path w="14867" h="14705" extrusionOk="0">
                  <a:moveTo>
                    <a:pt x="13962" y="0"/>
                  </a:moveTo>
                  <a:cubicBezTo>
                    <a:pt x="13750" y="0"/>
                    <a:pt x="13528" y="89"/>
                    <a:pt x="13350" y="267"/>
                  </a:cubicBezTo>
                  <a:lnTo>
                    <a:pt x="271" y="13346"/>
                  </a:lnTo>
                  <a:cubicBezTo>
                    <a:pt x="0" y="13617"/>
                    <a:pt x="0" y="14151"/>
                    <a:pt x="271" y="14507"/>
                  </a:cubicBezTo>
                  <a:cubicBezTo>
                    <a:pt x="449" y="14639"/>
                    <a:pt x="671" y="14705"/>
                    <a:pt x="894" y="14705"/>
                  </a:cubicBezTo>
                  <a:cubicBezTo>
                    <a:pt x="1116" y="14705"/>
                    <a:pt x="1339" y="14639"/>
                    <a:pt x="1517" y="14507"/>
                  </a:cubicBezTo>
                  <a:lnTo>
                    <a:pt x="14510" y="1421"/>
                  </a:lnTo>
                  <a:cubicBezTo>
                    <a:pt x="14866" y="1065"/>
                    <a:pt x="14866" y="531"/>
                    <a:pt x="14510" y="267"/>
                  </a:cubicBezTo>
                  <a:cubicBezTo>
                    <a:pt x="14375" y="89"/>
                    <a:pt x="14174" y="0"/>
                    <a:pt x="139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50"/>
            <p:cNvSpPr/>
            <p:nvPr/>
          </p:nvSpPr>
          <p:spPr>
            <a:xfrm>
              <a:off x="1416400" y="2238425"/>
              <a:ext cx="80125" cy="80125"/>
            </a:xfrm>
            <a:custGeom>
              <a:avLst/>
              <a:gdLst/>
              <a:ahLst/>
              <a:cxnLst/>
              <a:rect l="l" t="t" r="r" b="b"/>
              <a:pathLst>
                <a:path w="3205" h="3205" extrusionOk="0">
                  <a:moveTo>
                    <a:pt x="1603" y="0"/>
                  </a:moveTo>
                  <a:cubicBezTo>
                    <a:pt x="713" y="0"/>
                    <a:pt x="1" y="712"/>
                    <a:pt x="1" y="1602"/>
                  </a:cubicBezTo>
                  <a:cubicBezTo>
                    <a:pt x="1" y="2492"/>
                    <a:pt x="713" y="3204"/>
                    <a:pt x="1603" y="3204"/>
                  </a:cubicBezTo>
                  <a:cubicBezTo>
                    <a:pt x="2493" y="3204"/>
                    <a:pt x="3205" y="2492"/>
                    <a:pt x="3205" y="1602"/>
                  </a:cubicBezTo>
                  <a:cubicBezTo>
                    <a:pt x="3205" y="712"/>
                    <a:pt x="2493" y="0"/>
                    <a:pt x="1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50"/>
            <p:cNvSpPr/>
            <p:nvPr/>
          </p:nvSpPr>
          <p:spPr>
            <a:xfrm>
              <a:off x="1505400" y="2193925"/>
              <a:ext cx="37775" cy="35625"/>
            </a:xfrm>
            <a:custGeom>
              <a:avLst/>
              <a:gdLst/>
              <a:ahLst/>
              <a:cxnLst/>
              <a:rect l="l" t="t" r="r" b="b"/>
              <a:pathLst>
                <a:path w="1511" h="1425" extrusionOk="0">
                  <a:moveTo>
                    <a:pt x="713" y="0"/>
                  </a:moveTo>
                  <a:cubicBezTo>
                    <a:pt x="357" y="0"/>
                    <a:pt x="1" y="264"/>
                    <a:pt x="1" y="712"/>
                  </a:cubicBezTo>
                  <a:cubicBezTo>
                    <a:pt x="1" y="1068"/>
                    <a:pt x="357" y="1424"/>
                    <a:pt x="713" y="1424"/>
                  </a:cubicBezTo>
                  <a:cubicBezTo>
                    <a:pt x="1154" y="1424"/>
                    <a:pt x="1510" y="1068"/>
                    <a:pt x="1510" y="712"/>
                  </a:cubicBezTo>
                  <a:cubicBezTo>
                    <a:pt x="1510" y="264"/>
                    <a:pt x="1154" y="0"/>
                    <a:pt x="7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50"/>
            <p:cNvSpPr/>
            <p:nvPr/>
          </p:nvSpPr>
          <p:spPr>
            <a:xfrm>
              <a:off x="995800" y="2200500"/>
              <a:ext cx="37950" cy="37950"/>
            </a:xfrm>
            <a:custGeom>
              <a:avLst/>
              <a:gdLst/>
              <a:ahLst/>
              <a:cxnLst/>
              <a:rect l="l" t="t" r="r" b="b"/>
              <a:pathLst>
                <a:path w="1518" h="1518" extrusionOk="0">
                  <a:moveTo>
                    <a:pt x="713" y="1"/>
                  </a:moveTo>
                  <a:cubicBezTo>
                    <a:pt x="357" y="1"/>
                    <a:pt x="1" y="357"/>
                    <a:pt x="1" y="805"/>
                  </a:cubicBezTo>
                  <a:cubicBezTo>
                    <a:pt x="1" y="1161"/>
                    <a:pt x="357" y="1517"/>
                    <a:pt x="713" y="1517"/>
                  </a:cubicBezTo>
                  <a:cubicBezTo>
                    <a:pt x="1161" y="1517"/>
                    <a:pt x="1517" y="1161"/>
                    <a:pt x="1517" y="805"/>
                  </a:cubicBezTo>
                  <a:cubicBezTo>
                    <a:pt x="1517" y="357"/>
                    <a:pt x="1161" y="1"/>
                    <a:pt x="7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8" name="Google Shape;918;p50"/>
            <p:cNvSpPr/>
            <p:nvPr/>
          </p:nvSpPr>
          <p:spPr>
            <a:xfrm>
              <a:off x="937950" y="2260675"/>
              <a:ext cx="35625" cy="35625"/>
            </a:xfrm>
            <a:custGeom>
              <a:avLst/>
              <a:gdLst/>
              <a:ahLst/>
              <a:cxnLst/>
              <a:rect l="l" t="t" r="r" b="b"/>
              <a:pathLst>
                <a:path w="1425" h="1425" extrusionOk="0">
                  <a:moveTo>
                    <a:pt x="713" y="0"/>
                  </a:moveTo>
                  <a:cubicBezTo>
                    <a:pt x="357" y="0"/>
                    <a:pt x="1" y="264"/>
                    <a:pt x="1" y="712"/>
                  </a:cubicBezTo>
                  <a:cubicBezTo>
                    <a:pt x="1" y="1154"/>
                    <a:pt x="357" y="1424"/>
                    <a:pt x="713" y="1424"/>
                  </a:cubicBezTo>
                  <a:cubicBezTo>
                    <a:pt x="1161" y="1424"/>
                    <a:pt x="1425" y="1154"/>
                    <a:pt x="1425" y="712"/>
                  </a:cubicBezTo>
                  <a:cubicBezTo>
                    <a:pt x="1425" y="264"/>
                    <a:pt x="1161" y="0"/>
                    <a:pt x="7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50"/>
            <p:cNvSpPr/>
            <p:nvPr/>
          </p:nvSpPr>
          <p:spPr>
            <a:xfrm>
              <a:off x="877975" y="2318525"/>
              <a:ext cx="37750" cy="37750"/>
            </a:xfrm>
            <a:custGeom>
              <a:avLst/>
              <a:gdLst/>
              <a:ahLst/>
              <a:cxnLst/>
              <a:rect l="l" t="t" r="r" b="b"/>
              <a:pathLst>
                <a:path w="1510" h="1510" extrusionOk="0">
                  <a:moveTo>
                    <a:pt x="798" y="0"/>
                  </a:moveTo>
                  <a:cubicBezTo>
                    <a:pt x="356" y="0"/>
                    <a:pt x="0" y="356"/>
                    <a:pt x="0" y="712"/>
                  </a:cubicBezTo>
                  <a:cubicBezTo>
                    <a:pt x="0" y="1154"/>
                    <a:pt x="356" y="1510"/>
                    <a:pt x="798" y="1510"/>
                  </a:cubicBezTo>
                  <a:cubicBezTo>
                    <a:pt x="1154" y="1510"/>
                    <a:pt x="1510" y="1154"/>
                    <a:pt x="1510" y="712"/>
                  </a:cubicBezTo>
                  <a:cubicBezTo>
                    <a:pt x="1510" y="356"/>
                    <a:pt x="1154" y="0"/>
                    <a:pt x="7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50"/>
            <p:cNvSpPr/>
            <p:nvPr/>
          </p:nvSpPr>
          <p:spPr>
            <a:xfrm>
              <a:off x="793425" y="2319050"/>
              <a:ext cx="324875" cy="324325"/>
            </a:xfrm>
            <a:custGeom>
              <a:avLst/>
              <a:gdLst/>
              <a:ahLst/>
              <a:cxnLst/>
              <a:rect l="l" t="t" r="r" b="b"/>
              <a:pathLst>
                <a:path w="12995" h="12973" extrusionOk="0">
                  <a:moveTo>
                    <a:pt x="12770" y="1"/>
                  </a:moveTo>
                  <a:cubicBezTo>
                    <a:pt x="12725" y="1"/>
                    <a:pt x="12681" y="22"/>
                    <a:pt x="12638" y="65"/>
                  </a:cubicBezTo>
                  <a:lnTo>
                    <a:pt x="86" y="12702"/>
                  </a:lnTo>
                  <a:cubicBezTo>
                    <a:pt x="1" y="12702"/>
                    <a:pt x="1" y="12880"/>
                    <a:pt x="86" y="12880"/>
                  </a:cubicBezTo>
                  <a:cubicBezTo>
                    <a:pt x="86" y="12973"/>
                    <a:pt x="179" y="12973"/>
                    <a:pt x="179" y="12973"/>
                  </a:cubicBezTo>
                  <a:cubicBezTo>
                    <a:pt x="264" y="12973"/>
                    <a:pt x="264" y="12973"/>
                    <a:pt x="357" y="12880"/>
                  </a:cubicBezTo>
                  <a:lnTo>
                    <a:pt x="12902" y="335"/>
                  </a:lnTo>
                  <a:cubicBezTo>
                    <a:pt x="12994" y="243"/>
                    <a:pt x="12994" y="157"/>
                    <a:pt x="12902" y="65"/>
                  </a:cubicBezTo>
                  <a:cubicBezTo>
                    <a:pt x="12859" y="22"/>
                    <a:pt x="12814" y="1"/>
                    <a:pt x="127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50"/>
            <p:cNvSpPr/>
            <p:nvPr/>
          </p:nvSpPr>
          <p:spPr>
            <a:xfrm>
              <a:off x="951300" y="2209975"/>
              <a:ext cx="324875" cy="322150"/>
            </a:xfrm>
            <a:custGeom>
              <a:avLst/>
              <a:gdLst/>
              <a:ahLst/>
              <a:cxnLst/>
              <a:rect l="l" t="t" r="r" b="b"/>
              <a:pathLst>
                <a:path w="12995" h="12886" extrusionOk="0">
                  <a:moveTo>
                    <a:pt x="12774" y="1"/>
                  </a:moveTo>
                  <a:cubicBezTo>
                    <a:pt x="12729" y="1"/>
                    <a:pt x="12685" y="24"/>
                    <a:pt x="12638" y="70"/>
                  </a:cubicBezTo>
                  <a:lnTo>
                    <a:pt x="93" y="12615"/>
                  </a:lnTo>
                  <a:cubicBezTo>
                    <a:pt x="1" y="12708"/>
                    <a:pt x="1" y="12793"/>
                    <a:pt x="93" y="12886"/>
                  </a:cubicBezTo>
                  <a:lnTo>
                    <a:pt x="271" y="12886"/>
                  </a:lnTo>
                  <a:lnTo>
                    <a:pt x="12909" y="248"/>
                  </a:lnTo>
                  <a:cubicBezTo>
                    <a:pt x="12994" y="248"/>
                    <a:pt x="12994" y="70"/>
                    <a:pt x="12909" y="70"/>
                  </a:cubicBezTo>
                  <a:cubicBezTo>
                    <a:pt x="12863" y="24"/>
                    <a:pt x="12818" y="1"/>
                    <a:pt x="127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50"/>
            <p:cNvSpPr/>
            <p:nvPr/>
          </p:nvSpPr>
          <p:spPr>
            <a:xfrm>
              <a:off x="1336300" y="2200500"/>
              <a:ext cx="35625" cy="37950"/>
            </a:xfrm>
            <a:custGeom>
              <a:avLst/>
              <a:gdLst/>
              <a:ahLst/>
              <a:cxnLst/>
              <a:rect l="l" t="t" r="r" b="b"/>
              <a:pathLst>
                <a:path w="1425" h="1518" extrusionOk="0">
                  <a:moveTo>
                    <a:pt x="713" y="1"/>
                  </a:moveTo>
                  <a:cubicBezTo>
                    <a:pt x="264" y="1"/>
                    <a:pt x="1" y="357"/>
                    <a:pt x="1" y="805"/>
                  </a:cubicBezTo>
                  <a:cubicBezTo>
                    <a:pt x="1" y="1161"/>
                    <a:pt x="264" y="1517"/>
                    <a:pt x="713" y="1517"/>
                  </a:cubicBezTo>
                  <a:cubicBezTo>
                    <a:pt x="1069" y="1517"/>
                    <a:pt x="1425" y="1161"/>
                    <a:pt x="1425" y="805"/>
                  </a:cubicBezTo>
                  <a:cubicBezTo>
                    <a:pt x="1425" y="357"/>
                    <a:pt x="1069" y="1"/>
                    <a:pt x="7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50"/>
            <p:cNvSpPr/>
            <p:nvPr/>
          </p:nvSpPr>
          <p:spPr>
            <a:xfrm>
              <a:off x="1276150" y="2260675"/>
              <a:ext cx="37925" cy="35625"/>
            </a:xfrm>
            <a:custGeom>
              <a:avLst/>
              <a:gdLst/>
              <a:ahLst/>
              <a:cxnLst/>
              <a:rect l="l" t="t" r="r" b="b"/>
              <a:pathLst>
                <a:path w="1517" h="1425" extrusionOk="0">
                  <a:moveTo>
                    <a:pt x="712" y="0"/>
                  </a:moveTo>
                  <a:cubicBezTo>
                    <a:pt x="356" y="0"/>
                    <a:pt x="0" y="264"/>
                    <a:pt x="0" y="712"/>
                  </a:cubicBezTo>
                  <a:cubicBezTo>
                    <a:pt x="0" y="1154"/>
                    <a:pt x="356" y="1424"/>
                    <a:pt x="712" y="1424"/>
                  </a:cubicBezTo>
                  <a:cubicBezTo>
                    <a:pt x="1161" y="1424"/>
                    <a:pt x="1517" y="1154"/>
                    <a:pt x="1517" y="712"/>
                  </a:cubicBezTo>
                  <a:cubicBezTo>
                    <a:pt x="1517" y="264"/>
                    <a:pt x="1161" y="0"/>
                    <a:pt x="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50"/>
            <p:cNvSpPr/>
            <p:nvPr/>
          </p:nvSpPr>
          <p:spPr>
            <a:xfrm>
              <a:off x="1218300" y="2318525"/>
              <a:ext cx="35625" cy="37750"/>
            </a:xfrm>
            <a:custGeom>
              <a:avLst/>
              <a:gdLst/>
              <a:ahLst/>
              <a:cxnLst/>
              <a:rect l="l" t="t" r="r" b="b"/>
              <a:pathLst>
                <a:path w="1425" h="1510" extrusionOk="0">
                  <a:moveTo>
                    <a:pt x="712" y="0"/>
                  </a:moveTo>
                  <a:cubicBezTo>
                    <a:pt x="356" y="0"/>
                    <a:pt x="0" y="356"/>
                    <a:pt x="0" y="712"/>
                  </a:cubicBezTo>
                  <a:cubicBezTo>
                    <a:pt x="0" y="1154"/>
                    <a:pt x="356" y="1510"/>
                    <a:pt x="712" y="1510"/>
                  </a:cubicBezTo>
                  <a:cubicBezTo>
                    <a:pt x="1161" y="1510"/>
                    <a:pt x="1424" y="1154"/>
                    <a:pt x="1424" y="712"/>
                  </a:cubicBezTo>
                  <a:cubicBezTo>
                    <a:pt x="1424" y="356"/>
                    <a:pt x="1161" y="0"/>
                    <a:pt x="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466754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solidFill>
          <a:schemeClr val="dk2"/>
        </a:solidFill>
        <a:effectLst/>
      </p:bgPr>
    </p:bg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51"/>
          <p:cNvSpPr txBox="1">
            <a:spLocks noGrp="1"/>
          </p:cNvSpPr>
          <p:nvPr>
            <p:ph type="title"/>
          </p:nvPr>
        </p:nvSpPr>
        <p:spPr>
          <a:xfrm>
            <a:off x="948800" y="507067"/>
            <a:ext cx="102944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grpSp>
        <p:nvGrpSpPr>
          <p:cNvPr id="927" name="Google Shape;927;p51"/>
          <p:cNvGrpSpPr/>
          <p:nvPr/>
        </p:nvGrpSpPr>
        <p:grpSpPr>
          <a:xfrm>
            <a:off x="-160966" y="5372071"/>
            <a:ext cx="6936436" cy="2549669"/>
            <a:chOff x="-120725" y="4029053"/>
            <a:chExt cx="5202327" cy="1912252"/>
          </a:xfrm>
        </p:grpSpPr>
        <p:sp>
          <p:nvSpPr>
            <p:cNvPr id="928" name="Google Shape;928;p51"/>
            <p:cNvSpPr/>
            <p:nvPr/>
          </p:nvSpPr>
          <p:spPr>
            <a:xfrm>
              <a:off x="3543849" y="4448080"/>
              <a:ext cx="548702" cy="546659"/>
            </a:xfrm>
            <a:custGeom>
              <a:avLst/>
              <a:gdLst/>
              <a:ahLst/>
              <a:cxnLst/>
              <a:rect l="l" t="t" r="r" b="b"/>
              <a:pathLst>
                <a:path w="5604" h="5583" extrusionOk="0">
                  <a:moveTo>
                    <a:pt x="2802" y="1"/>
                  </a:moveTo>
                  <a:cubicBezTo>
                    <a:pt x="2757" y="1"/>
                    <a:pt x="2713" y="22"/>
                    <a:pt x="2670" y="65"/>
                  </a:cubicBezTo>
                  <a:lnTo>
                    <a:pt x="620" y="2115"/>
                  </a:lnTo>
                  <a:cubicBezTo>
                    <a:pt x="264" y="2557"/>
                    <a:pt x="0" y="3005"/>
                    <a:pt x="0" y="3539"/>
                  </a:cubicBezTo>
                  <a:cubicBezTo>
                    <a:pt x="0" y="4073"/>
                    <a:pt x="264" y="4607"/>
                    <a:pt x="620" y="4963"/>
                  </a:cubicBezTo>
                  <a:cubicBezTo>
                    <a:pt x="976" y="5405"/>
                    <a:pt x="1510" y="5583"/>
                    <a:pt x="2044" y="5583"/>
                  </a:cubicBezTo>
                  <a:cubicBezTo>
                    <a:pt x="2578" y="5583"/>
                    <a:pt x="3026" y="5405"/>
                    <a:pt x="3467" y="4963"/>
                  </a:cubicBezTo>
                  <a:lnTo>
                    <a:pt x="5518" y="2913"/>
                  </a:lnTo>
                  <a:cubicBezTo>
                    <a:pt x="5603" y="2827"/>
                    <a:pt x="5603" y="2735"/>
                    <a:pt x="5518" y="2649"/>
                  </a:cubicBezTo>
                  <a:cubicBezTo>
                    <a:pt x="5472" y="2603"/>
                    <a:pt x="5427" y="2580"/>
                    <a:pt x="5383" y="2580"/>
                  </a:cubicBezTo>
                  <a:cubicBezTo>
                    <a:pt x="5338" y="2580"/>
                    <a:pt x="5294" y="2603"/>
                    <a:pt x="5247" y="2649"/>
                  </a:cubicBezTo>
                  <a:lnTo>
                    <a:pt x="3204" y="4785"/>
                  </a:lnTo>
                  <a:cubicBezTo>
                    <a:pt x="2891" y="5095"/>
                    <a:pt x="2467" y="5250"/>
                    <a:pt x="2044" y="5250"/>
                  </a:cubicBezTo>
                  <a:cubicBezTo>
                    <a:pt x="1622" y="5250"/>
                    <a:pt x="1200" y="5095"/>
                    <a:pt x="890" y="4785"/>
                  </a:cubicBezTo>
                  <a:cubicBezTo>
                    <a:pt x="534" y="4429"/>
                    <a:pt x="356" y="3981"/>
                    <a:pt x="356" y="3539"/>
                  </a:cubicBezTo>
                  <a:cubicBezTo>
                    <a:pt x="356" y="3091"/>
                    <a:pt x="534" y="2735"/>
                    <a:pt x="890" y="2379"/>
                  </a:cubicBezTo>
                  <a:lnTo>
                    <a:pt x="2934" y="335"/>
                  </a:lnTo>
                  <a:cubicBezTo>
                    <a:pt x="3026" y="243"/>
                    <a:pt x="3026" y="157"/>
                    <a:pt x="2934" y="65"/>
                  </a:cubicBezTo>
                  <a:cubicBezTo>
                    <a:pt x="2891" y="22"/>
                    <a:pt x="2846" y="1"/>
                    <a:pt x="2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51"/>
            <p:cNvSpPr/>
            <p:nvPr/>
          </p:nvSpPr>
          <p:spPr>
            <a:xfrm>
              <a:off x="-120725" y="4452911"/>
              <a:ext cx="1064170" cy="1064536"/>
            </a:xfrm>
            <a:custGeom>
              <a:avLst/>
              <a:gdLst/>
              <a:ahLst/>
              <a:cxnLst/>
              <a:rect l="l" t="t" r="r" b="b"/>
              <a:pathLst>
                <a:path w="23225" h="23233" extrusionOk="0">
                  <a:moveTo>
                    <a:pt x="11570" y="1"/>
                  </a:moveTo>
                  <a:cubicBezTo>
                    <a:pt x="5162" y="1"/>
                    <a:pt x="0" y="5163"/>
                    <a:pt x="0" y="11663"/>
                  </a:cubicBezTo>
                  <a:cubicBezTo>
                    <a:pt x="0" y="18071"/>
                    <a:pt x="5162" y="23233"/>
                    <a:pt x="11570" y="23233"/>
                  </a:cubicBezTo>
                  <a:cubicBezTo>
                    <a:pt x="18063" y="23233"/>
                    <a:pt x="23225" y="18071"/>
                    <a:pt x="23225" y="11663"/>
                  </a:cubicBezTo>
                  <a:cubicBezTo>
                    <a:pt x="23225" y="5163"/>
                    <a:pt x="18063" y="1"/>
                    <a:pt x="115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51"/>
            <p:cNvSpPr/>
            <p:nvPr/>
          </p:nvSpPr>
          <p:spPr>
            <a:xfrm>
              <a:off x="3657600" y="4386999"/>
              <a:ext cx="1424001" cy="1554306"/>
            </a:xfrm>
            <a:custGeom>
              <a:avLst/>
              <a:gdLst/>
              <a:ahLst/>
              <a:cxnLst/>
              <a:rect l="l" t="t" r="r" b="b"/>
              <a:pathLst>
                <a:path w="26971" h="29439" extrusionOk="0">
                  <a:moveTo>
                    <a:pt x="24699" y="0"/>
                  </a:moveTo>
                  <a:cubicBezTo>
                    <a:pt x="24165" y="0"/>
                    <a:pt x="23631" y="201"/>
                    <a:pt x="23233" y="604"/>
                  </a:cubicBezTo>
                  <a:lnTo>
                    <a:pt x="14774" y="9147"/>
                  </a:lnTo>
                  <a:cubicBezTo>
                    <a:pt x="14689" y="9233"/>
                    <a:pt x="14689" y="9325"/>
                    <a:pt x="14774" y="9411"/>
                  </a:cubicBezTo>
                  <a:lnTo>
                    <a:pt x="15045" y="9411"/>
                  </a:lnTo>
                  <a:lnTo>
                    <a:pt x="23496" y="867"/>
                  </a:lnTo>
                  <a:cubicBezTo>
                    <a:pt x="23852" y="557"/>
                    <a:pt x="24297" y="403"/>
                    <a:pt x="24731" y="403"/>
                  </a:cubicBezTo>
                  <a:cubicBezTo>
                    <a:pt x="25166" y="403"/>
                    <a:pt x="25589" y="557"/>
                    <a:pt x="25903" y="867"/>
                  </a:cubicBezTo>
                  <a:cubicBezTo>
                    <a:pt x="26522" y="1579"/>
                    <a:pt x="26522" y="2647"/>
                    <a:pt x="25903" y="3274"/>
                  </a:cubicBezTo>
                  <a:lnTo>
                    <a:pt x="93" y="29083"/>
                  </a:lnTo>
                  <a:cubicBezTo>
                    <a:pt x="1" y="29168"/>
                    <a:pt x="1" y="29261"/>
                    <a:pt x="93" y="29346"/>
                  </a:cubicBezTo>
                  <a:cubicBezTo>
                    <a:pt x="93" y="29439"/>
                    <a:pt x="179" y="29439"/>
                    <a:pt x="179" y="29439"/>
                  </a:cubicBezTo>
                  <a:cubicBezTo>
                    <a:pt x="271" y="29439"/>
                    <a:pt x="271" y="29439"/>
                    <a:pt x="357" y="29346"/>
                  </a:cubicBezTo>
                  <a:lnTo>
                    <a:pt x="26166" y="3537"/>
                  </a:lnTo>
                  <a:cubicBezTo>
                    <a:pt x="26971" y="2740"/>
                    <a:pt x="26971" y="1401"/>
                    <a:pt x="26166" y="604"/>
                  </a:cubicBezTo>
                  <a:cubicBezTo>
                    <a:pt x="25767" y="201"/>
                    <a:pt x="25233" y="0"/>
                    <a:pt x="246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" name="Google Shape;931;p51"/>
            <p:cNvSpPr/>
            <p:nvPr/>
          </p:nvSpPr>
          <p:spPr>
            <a:xfrm>
              <a:off x="2338932" y="4029053"/>
              <a:ext cx="1233911" cy="1064514"/>
            </a:xfrm>
            <a:custGeom>
              <a:avLst/>
              <a:gdLst/>
              <a:ahLst/>
              <a:cxnLst/>
              <a:rect l="l" t="t" r="r" b="b"/>
              <a:pathLst>
                <a:path w="12638" h="10903" extrusionOk="0">
                  <a:moveTo>
                    <a:pt x="11260" y="0"/>
                  </a:moveTo>
                  <a:cubicBezTo>
                    <a:pt x="10926" y="0"/>
                    <a:pt x="10591" y="134"/>
                    <a:pt x="10324" y="401"/>
                  </a:cubicBezTo>
                  <a:lnTo>
                    <a:pt x="93" y="10546"/>
                  </a:lnTo>
                  <a:cubicBezTo>
                    <a:pt x="0" y="10639"/>
                    <a:pt x="0" y="10817"/>
                    <a:pt x="93" y="10817"/>
                  </a:cubicBezTo>
                  <a:cubicBezTo>
                    <a:pt x="136" y="10860"/>
                    <a:pt x="180" y="10881"/>
                    <a:pt x="225" y="10881"/>
                  </a:cubicBezTo>
                  <a:cubicBezTo>
                    <a:pt x="269" y="10881"/>
                    <a:pt x="314" y="10860"/>
                    <a:pt x="356" y="10817"/>
                  </a:cubicBezTo>
                  <a:lnTo>
                    <a:pt x="10594" y="579"/>
                  </a:lnTo>
                  <a:cubicBezTo>
                    <a:pt x="10772" y="401"/>
                    <a:pt x="11016" y="312"/>
                    <a:pt x="11260" y="312"/>
                  </a:cubicBezTo>
                  <a:cubicBezTo>
                    <a:pt x="11504" y="312"/>
                    <a:pt x="11748" y="401"/>
                    <a:pt x="11926" y="579"/>
                  </a:cubicBezTo>
                  <a:cubicBezTo>
                    <a:pt x="12282" y="1027"/>
                    <a:pt x="12282" y="1561"/>
                    <a:pt x="11926" y="2002"/>
                  </a:cubicBezTo>
                  <a:lnTo>
                    <a:pt x="3297" y="10546"/>
                  </a:lnTo>
                  <a:cubicBezTo>
                    <a:pt x="3204" y="10639"/>
                    <a:pt x="3204" y="10817"/>
                    <a:pt x="3297" y="10817"/>
                  </a:cubicBezTo>
                  <a:cubicBezTo>
                    <a:pt x="3297" y="10902"/>
                    <a:pt x="3382" y="10902"/>
                    <a:pt x="3382" y="10902"/>
                  </a:cubicBezTo>
                  <a:cubicBezTo>
                    <a:pt x="3475" y="10902"/>
                    <a:pt x="3475" y="10902"/>
                    <a:pt x="3560" y="10817"/>
                  </a:cubicBezTo>
                  <a:lnTo>
                    <a:pt x="12196" y="2180"/>
                  </a:lnTo>
                  <a:cubicBezTo>
                    <a:pt x="12638" y="1739"/>
                    <a:pt x="12638" y="849"/>
                    <a:pt x="12196" y="401"/>
                  </a:cubicBezTo>
                  <a:cubicBezTo>
                    <a:pt x="11929" y="134"/>
                    <a:pt x="11595" y="0"/>
                    <a:pt x="11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51"/>
            <p:cNvSpPr/>
            <p:nvPr/>
          </p:nvSpPr>
          <p:spPr>
            <a:xfrm>
              <a:off x="444680" y="4387010"/>
              <a:ext cx="632864" cy="625321"/>
            </a:xfrm>
            <a:custGeom>
              <a:avLst/>
              <a:gdLst/>
              <a:ahLst/>
              <a:cxnLst/>
              <a:rect l="l" t="t" r="r" b="b"/>
              <a:pathLst>
                <a:path w="13173" h="13016" extrusionOk="0">
                  <a:moveTo>
                    <a:pt x="12329" y="0"/>
                  </a:moveTo>
                  <a:cubicBezTo>
                    <a:pt x="12151" y="0"/>
                    <a:pt x="11973" y="68"/>
                    <a:pt x="11841" y="203"/>
                  </a:cubicBezTo>
                  <a:lnTo>
                    <a:pt x="271" y="11773"/>
                  </a:lnTo>
                  <a:cubicBezTo>
                    <a:pt x="1" y="12036"/>
                    <a:pt x="1" y="12485"/>
                    <a:pt x="271" y="12748"/>
                  </a:cubicBezTo>
                  <a:cubicBezTo>
                    <a:pt x="403" y="12926"/>
                    <a:pt x="602" y="13015"/>
                    <a:pt x="803" y="13015"/>
                  </a:cubicBezTo>
                  <a:cubicBezTo>
                    <a:pt x="1003" y="13015"/>
                    <a:pt x="1204" y="12926"/>
                    <a:pt x="1339" y="12748"/>
                  </a:cubicBezTo>
                  <a:lnTo>
                    <a:pt x="12816" y="1271"/>
                  </a:lnTo>
                  <a:cubicBezTo>
                    <a:pt x="13172" y="1001"/>
                    <a:pt x="13172" y="467"/>
                    <a:pt x="12816" y="203"/>
                  </a:cubicBezTo>
                  <a:cubicBezTo>
                    <a:pt x="12685" y="68"/>
                    <a:pt x="12507" y="0"/>
                    <a:pt x="12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51"/>
            <p:cNvSpPr/>
            <p:nvPr/>
          </p:nvSpPr>
          <p:spPr>
            <a:xfrm>
              <a:off x="2229425" y="4123656"/>
              <a:ext cx="380737" cy="380401"/>
            </a:xfrm>
            <a:custGeom>
              <a:avLst/>
              <a:gdLst/>
              <a:ahLst/>
              <a:cxnLst/>
              <a:rect l="l" t="t" r="r" b="b"/>
              <a:pathLst>
                <a:path w="7925" h="7918" extrusionOk="0">
                  <a:moveTo>
                    <a:pt x="3916" y="0"/>
                  </a:moveTo>
                  <a:cubicBezTo>
                    <a:pt x="1780" y="0"/>
                    <a:pt x="0" y="1780"/>
                    <a:pt x="0" y="4002"/>
                  </a:cubicBezTo>
                  <a:cubicBezTo>
                    <a:pt x="0" y="6138"/>
                    <a:pt x="1780" y="7918"/>
                    <a:pt x="3916" y="7918"/>
                  </a:cubicBezTo>
                  <a:cubicBezTo>
                    <a:pt x="6145" y="7918"/>
                    <a:pt x="7925" y="6138"/>
                    <a:pt x="7925" y="4002"/>
                  </a:cubicBezTo>
                  <a:cubicBezTo>
                    <a:pt x="7925" y="1780"/>
                    <a:pt x="6145" y="0"/>
                    <a:pt x="3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51"/>
            <p:cNvSpPr/>
            <p:nvPr/>
          </p:nvSpPr>
          <p:spPr>
            <a:xfrm>
              <a:off x="1424023" y="4192702"/>
              <a:ext cx="632876" cy="632876"/>
            </a:xfrm>
            <a:custGeom>
              <a:avLst/>
              <a:gdLst/>
              <a:ahLst/>
              <a:cxnLst/>
              <a:rect l="l" t="t" r="r" b="b"/>
              <a:pathLst>
                <a:path w="10410" h="10410" extrusionOk="0">
                  <a:moveTo>
                    <a:pt x="5248" y="356"/>
                  </a:moveTo>
                  <a:cubicBezTo>
                    <a:pt x="7918" y="356"/>
                    <a:pt x="10054" y="2578"/>
                    <a:pt x="10054" y="5247"/>
                  </a:cubicBezTo>
                  <a:cubicBezTo>
                    <a:pt x="10054" y="7917"/>
                    <a:pt x="7918" y="10053"/>
                    <a:pt x="5248" y="10053"/>
                  </a:cubicBezTo>
                  <a:cubicBezTo>
                    <a:pt x="2492" y="10053"/>
                    <a:pt x="357" y="7917"/>
                    <a:pt x="357" y="5247"/>
                  </a:cubicBezTo>
                  <a:cubicBezTo>
                    <a:pt x="357" y="2578"/>
                    <a:pt x="2492" y="356"/>
                    <a:pt x="5248" y="356"/>
                  </a:cubicBezTo>
                  <a:close/>
                  <a:moveTo>
                    <a:pt x="5248" y="0"/>
                  </a:moveTo>
                  <a:cubicBezTo>
                    <a:pt x="2314" y="0"/>
                    <a:pt x="1" y="2400"/>
                    <a:pt x="1" y="5247"/>
                  </a:cubicBezTo>
                  <a:cubicBezTo>
                    <a:pt x="1" y="8095"/>
                    <a:pt x="2314" y="10409"/>
                    <a:pt x="5248" y="10409"/>
                  </a:cubicBezTo>
                  <a:cubicBezTo>
                    <a:pt x="8096" y="10409"/>
                    <a:pt x="10410" y="8095"/>
                    <a:pt x="10410" y="5247"/>
                  </a:cubicBezTo>
                  <a:cubicBezTo>
                    <a:pt x="10410" y="2400"/>
                    <a:pt x="8096" y="0"/>
                    <a:pt x="5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35" name="Google Shape;935;p51"/>
          <p:cNvSpPr/>
          <p:nvPr/>
        </p:nvSpPr>
        <p:spPr>
          <a:xfrm rot="10800000">
            <a:off x="9949982" y="5255840"/>
            <a:ext cx="1535508" cy="1532657"/>
          </a:xfrm>
          <a:custGeom>
            <a:avLst/>
            <a:gdLst/>
            <a:ahLst/>
            <a:cxnLst/>
            <a:rect l="l" t="t" r="r" b="b"/>
            <a:pathLst>
              <a:path w="12019" h="11997" extrusionOk="0">
                <a:moveTo>
                  <a:pt x="9658" y="1"/>
                </a:moveTo>
                <a:cubicBezTo>
                  <a:pt x="9614" y="1"/>
                  <a:pt x="9569" y="24"/>
                  <a:pt x="9526" y="70"/>
                </a:cubicBezTo>
                <a:lnTo>
                  <a:pt x="534" y="9056"/>
                </a:lnTo>
                <a:cubicBezTo>
                  <a:pt x="178" y="9412"/>
                  <a:pt x="0" y="9860"/>
                  <a:pt x="0" y="10302"/>
                </a:cubicBezTo>
                <a:cubicBezTo>
                  <a:pt x="0" y="10750"/>
                  <a:pt x="178" y="11106"/>
                  <a:pt x="534" y="11462"/>
                </a:cubicBezTo>
                <a:cubicBezTo>
                  <a:pt x="890" y="11818"/>
                  <a:pt x="1339" y="11996"/>
                  <a:pt x="1695" y="11996"/>
                </a:cubicBezTo>
                <a:cubicBezTo>
                  <a:pt x="2136" y="11996"/>
                  <a:pt x="2585" y="11818"/>
                  <a:pt x="2940" y="11462"/>
                </a:cubicBezTo>
                <a:lnTo>
                  <a:pt x="11926" y="2470"/>
                </a:lnTo>
                <a:cubicBezTo>
                  <a:pt x="12018" y="2384"/>
                  <a:pt x="12018" y="2292"/>
                  <a:pt x="11926" y="2206"/>
                </a:cubicBezTo>
                <a:cubicBezTo>
                  <a:pt x="11883" y="2160"/>
                  <a:pt x="11838" y="2137"/>
                  <a:pt x="11794" y="2137"/>
                </a:cubicBezTo>
                <a:cubicBezTo>
                  <a:pt x="11749" y="2137"/>
                  <a:pt x="11705" y="2160"/>
                  <a:pt x="11662" y="2206"/>
                </a:cubicBezTo>
                <a:lnTo>
                  <a:pt x="2670" y="11192"/>
                </a:lnTo>
                <a:cubicBezTo>
                  <a:pt x="2403" y="11458"/>
                  <a:pt x="2070" y="11592"/>
                  <a:pt x="1737" y="11592"/>
                </a:cubicBezTo>
                <a:cubicBezTo>
                  <a:pt x="1404" y="11592"/>
                  <a:pt x="1072" y="11458"/>
                  <a:pt x="805" y="11192"/>
                </a:cubicBezTo>
                <a:cubicBezTo>
                  <a:pt x="534" y="10928"/>
                  <a:pt x="356" y="10658"/>
                  <a:pt x="356" y="10302"/>
                </a:cubicBezTo>
                <a:cubicBezTo>
                  <a:pt x="356" y="9946"/>
                  <a:pt x="534" y="9590"/>
                  <a:pt x="805" y="9326"/>
                </a:cubicBezTo>
                <a:lnTo>
                  <a:pt x="9790" y="334"/>
                </a:lnTo>
                <a:cubicBezTo>
                  <a:pt x="9882" y="248"/>
                  <a:pt x="9882" y="156"/>
                  <a:pt x="9790" y="70"/>
                </a:cubicBezTo>
                <a:cubicBezTo>
                  <a:pt x="9747" y="24"/>
                  <a:pt x="9703" y="1"/>
                  <a:pt x="96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6" name="Google Shape;936;p51"/>
          <p:cNvSpPr/>
          <p:nvPr/>
        </p:nvSpPr>
        <p:spPr>
          <a:xfrm rot="10800000">
            <a:off x="11098898" y="5460489"/>
            <a:ext cx="182053" cy="173744"/>
          </a:xfrm>
          <a:custGeom>
            <a:avLst/>
            <a:gdLst/>
            <a:ahLst/>
            <a:cxnLst/>
            <a:rect l="l" t="t" r="r" b="b"/>
            <a:pathLst>
              <a:path w="1425" h="1360" extrusionOk="0">
                <a:moveTo>
                  <a:pt x="628" y="377"/>
                </a:moveTo>
                <a:cubicBezTo>
                  <a:pt x="713" y="377"/>
                  <a:pt x="806" y="377"/>
                  <a:pt x="891" y="469"/>
                </a:cubicBezTo>
                <a:cubicBezTo>
                  <a:pt x="984" y="555"/>
                  <a:pt x="984" y="825"/>
                  <a:pt x="891" y="911"/>
                </a:cubicBezTo>
                <a:cubicBezTo>
                  <a:pt x="848" y="1000"/>
                  <a:pt x="759" y="1044"/>
                  <a:pt x="670" y="1044"/>
                </a:cubicBezTo>
                <a:cubicBezTo>
                  <a:pt x="581" y="1044"/>
                  <a:pt x="492" y="1000"/>
                  <a:pt x="450" y="911"/>
                </a:cubicBezTo>
                <a:cubicBezTo>
                  <a:pt x="357" y="825"/>
                  <a:pt x="357" y="825"/>
                  <a:pt x="357" y="733"/>
                </a:cubicBezTo>
                <a:cubicBezTo>
                  <a:pt x="357" y="647"/>
                  <a:pt x="357" y="555"/>
                  <a:pt x="450" y="469"/>
                </a:cubicBezTo>
                <a:cubicBezTo>
                  <a:pt x="535" y="377"/>
                  <a:pt x="628" y="377"/>
                  <a:pt x="628" y="377"/>
                </a:cubicBezTo>
                <a:close/>
                <a:moveTo>
                  <a:pt x="670" y="1"/>
                </a:moveTo>
                <a:cubicBezTo>
                  <a:pt x="492" y="1"/>
                  <a:pt x="314" y="67"/>
                  <a:pt x="179" y="199"/>
                </a:cubicBezTo>
                <a:cubicBezTo>
                  <a:pt x="94" y="377"/>
                  <a:pt x="1" y="555"/>
                  <a:pt x="1" y="733"/>
                </a:cubicBezTo>
                <a:cubicBezTo>
                  <a:pt x="1" y="911"/>
                  <a:pt x="94" y="1089"/>
                  <a:pt x="179" y="1181"/>
                </a:cubicBezTo>
                <a:cubicBezTo>
                  <a:pt x="357" y="1267"/>
                  <a:pt x="450" y="1359"/>
                  <a:pt x="628" y="1359"/>
                </a:cubicBezTo>
                <a:cubicBezTo>
                  <a:pt x="806" y="1359"/>
                  <a:pt x="984" y="1267"/>
                  <a:pt x="1162" y="1181"/>
                </a:cubicBezTo>
                <a:cubicBezTo>
                  <a:pt x="1425" y="911"/>
                  <a:pt x="1425" y="469"/>
                  <a:pt x="1162" y="199"/>
                </a:cubicBezTo>
                <a:cubicBezTo>
                  <a:pt x="1026" y="67"/>
                  <a:pt x="848" y="1"/>
                  <a:pt x="6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7" name="Google Shape;937;p51"/>
          <p:cNvSpPr/>
          <p:nvPr/>
        </p:nvSpPr>
        <p:spPr>
          <a:xfrm rot="10800000">
            <a:off x="10905093" y="5654294"/>
            <a:ext cx="193935" cy="173361"/>
          </a:xfrm>
          <a:custGeom>
            <a:avLst/>
            <a:gdLst/>
            <a:ahLst/>
            <a:cxnLst/>
            <a:rect l="l" t="t" r="r" b="b"/>
            <a:pathLst>
              <a:path w="1518" h="1357" extrusionOk="0">
                <a:moveTo>
                  <a:pt x="805" y="381"/>
                </a:moveTo>
                <a:cubicBezTo>
                  <a:pt x="891" y="381"/>
                  <a:pt x="891" y="381"/>
                  <a:pt x="983" y="467"/>
                </a:cubicBezTo>
                <a:cubicBezTo>
                  <a:pt x="1161" y="559"/>
                  <a:pt x="1161" y="823"/>
                  <a:pt x="983" y="915"/>
                </a:cubicBezTo>
                <a:cubicBezTo>
                  <a:pt x="937" y="958"/>
                  <a:pt x="848" y="979"/>
                  <a:pt x="759" y="979"/>
                </a:cubicBezTo>
                <a:cubicBezTo>
                  <a:pt x="670" y="979"/>
                  <a:pt x="581" y="958"/>
                  <a:pt x="535" y="915"/>
                </a:cubicBezTo>
                <a:cubicBezTo>
                  <a:pt x="449" y="823"/>
                  <a:pt x="449" y="559"/>
                  <a:pt x="535" y="467"/>
                </a:cubicBezTo>
                <a:cubicBezTo>
                  <a:pt x="627" y="381"/>
                  <a:pt x="713" y="381"/>
                  <a:pt x="805" y="381"/>
                </a:cubicBezTo>
                <a:close/>
                <a:moveTo>
                  <a:pt x="759" y="0"/>
                </a:moveTo>
                <a:cubicBezTo>
                  <a:pt x="581" y="0"/>
                  <a:pt x="403" y="68"/>
                  <a:pt x="271" y="203"/>
                </a:cubicBezTo>
                <a:cubicBezTo>
                  <a:pt x="1" y="467"/>
                  <a:pt x="1" y="915"/>
                  <a:pt x="271" y="1179"/>
                </a:cubicBezTo>
                <a:cubicBezTo>
                  <a:pt x="449" y="1271"/>
                  <a:pt x="627" y="1357"/>
                  <a:pt x="805" y="1357"/>
                </a:cubicBezTo>
                <a:cubicBezTo>
                  <a:pt x="983" y="1357"/>
                  <a:pt x="1069" y="1271"/>
                  <a:pt x="1247" y="1179"/>
                </a:cubicBezTo>
                <a:cubicBezTo>
                  <a:pt x="1517" y="915"/>
                  <a:pt x="1517" y="467"/>
                  <a:pt x="1247" y="203"/>
                </a:cubicBezTo>
                <a:cubicBezTo>
                  <a:pt x="1115" y="68"/>
                  <a:pt x="937" y="0"/>
                  <a:pt x="7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8" name="Google Shape;938;p51"/>
          <p:cNvSpPr/>
          <p:nvPr/>
        </p:nvSpPr>
        <p:spPr>
          <a:xfrm rot="10800000">
            <a:off x="10712308" y="5847076"/>
            <a:ext cx="192912" cy="173617"/>
          </a:xfrm>
          <a:custGeom>
            <a:avLst/>
            <a:gdLst/>
            <a:ahLst/>
            <a:cxnLst/>
            <a:rect l="l" t="t" r="r" b="b"/>
            <a:pathLst>
              <a:path w="1510" h="1359" extrusionOk="0">
                <a:moveTo>
                  <a:pt x="798" y="376"/>
                </a:moveTo>
                <a:cubicBezTo>
                  <a:pt x="890" y="376"/>
                  <a:pt x="976" y="376"/>
                  <a:pt x="976" y="468"/>
                </a:cubicBezTo>
                <a:cubicBezTo>
                  <a:pt x="1154" y="554"/>
                  <a:pt x="1154" y="732"/>
                  <a:pt x="976" y="910"/>
                </a:cubicBezTo>
                <a:cubicBezTo>
                  <a:pt x="933" y="956"/>
                  <a:pt x="867" y="979"/>
                  <a:pt x="790" y="979"/>
                </a:cubicBezTo>
                <a:cubicBezTo>
                  <a:pt x="712" y="979"/>
                  <a:pt x="623" y="956"/>
                  <a:pt x="534" y="910"/>
                </a:cubicBezTo>
                <a:cubicBezTo>
                  <a:pt x="442" y="732"/>
                  <a:pt x="442" y="554"/>
                  <a:pt x="534" y="468"/>
                </a:cubicBezTo>
                <a:cubicBezTo>
                  <a:pt x="620" y="376"/>
                  <a:pt x="712" y="376"/>
                  <a:pt x="798" y="376"/>
                </a:cubicBezTo>
                <a:close/>
                <a:moveTo>
                  <a:pt x="755" y="0"/>
                </a:moveTo>
                <a:cubicBezTo>
                  <a:pt x="577" y="0"/>
                  <a:pt x="399" y="66"/>
                  <a:pt x="264" y="198"/>
                </a:cubicBezTo>
                <a:cubicBezTo>
                  <a:pt x="0" y="468"/>
                  <a:pt x="0" y="910"/>
                  <a:pt x="264" y="1180"/>
                </a:cubicBezTo>
                <a:cubicBezTo>
                  <a:pt x="442" y="1266"/>
                  <a:pt x="620" y="1358"/>
                  <a:pt x="798" y="1358"/>
                </a:cubicBezTo>
                <a:cubicBezTo>
                  <a:pt x="976" y="1358"/>
                  <a:pt x="1154" y="1266"/>
                  <a:pt x="1246" y="1180"/>
                </a:cubicBezTo>
                <a:cubicBezTo>
                  <a:pt x="1510" y="910"/>
                  <a:pt x="1510" y="468"/>
                  <a:pt x="1246" y="198"/>
                </a:cubicBezTo>
                <a:cubicBezTo>
                  <a:pt x="1111" y="66"/>
                  <a:pt x="933" y="0"/>
                  <a:pt x="7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9" name="Google Shape;939;p51"/>
          <p:cNvSpPr/>
          <p:nvPr/>
        </p:nvSpPr>
        <p:spPr>
          <a:xfrm rot="10800000">
            <a:off x="10518503" y="6040878"/>
            <a:ext cx="182053" cy="173361"/>
          </a:xfrm>
          <a:custGeom>
            <a:avLst/>
            <a:gdLst/>
            <a:ahLst/>
            <a:cxnLst/>
            <a:rect l="l" t="t" r="r" b="b"/>
            <a:pathLst>
              <a:path w="1425" h="1357" extrusionOk="0">
                <a:moveTo>
                  <a:pt x="712" y="381"/>
                </a:moveTo>
                <a:cubicBezTo>
                  <a:pt x="798" y="381"/>
                  <a:pt x="890" y="381"/>
                  <a:pt x="890" y="467"/>
                </a:cubicBezTo>
                <a:cubicBezTo>
                  <a:pt x="1068" y="559"/>
                  <a:pt x="1068" y="737"/>
                  <a:pt x="890" y="915"/>
                </a:cubicBezTo>
                <a:cubicBezTo>
                  <a:pt x="844" y="958"/>
                  <a:pt x="776" y="979"/>
                  <a:pt x="698" y="979"/>
                </a:cubicBezTo>
                <a:cubicBezTo>
                  <a:pt x="620" y="979"/>
                  <a:pt x="531" y="958"/>
                  <a:pt x="442" y="915"/>
                </a:cubicBezTo>
                <a:cubicBezTo>
                  <a:pt x="356" y="737"/>
                  <a:pt x="356" y="559"/>
                  <a:pt x="442" y="467"/>
                </a:cubicBezTo>
                <a:cubicBezTo>
                  <a:pt x="534" y="381"/>
                  <a:pt x="620" y="381"/>
                  <a:pt x="712" y="381"/>
                </a:cubicBezTo>
                <a:close/>
                <a:moveTo>
                  <a:pt x="677" y="0"/>
                </a:moveTo>
                <a:cubicBezTo>
                  <a:pt x="509" y="0"/>
                  <a:pt x="353" y="68"/>
                  <a:pt x="264" y="203"/>
                </a:cubicBezTo>
                <a:cubicBezTo>
                  <a:pt x="0" y="467"/>
                  <a:pt x="0" y="915"/>
                  <a:pt x="264" y="1179"/>
                </a:cubicBezTo>
                <a:cubicBezTo>
                  <a:pt x="356" y="1271"/>
                  <a:pt x="534" y="1357"/>
                  <a:pt x="712" y="1357"/>
                </a:cubicBezTo>
                <a:cubicBezTo>
                  <a:pt x="890" y="1357"/>
                  <a:pt x="1068" y="1271"/>
                  <a:pt x="1154" y="1179"/>
                </a:cubicBezTo>
                <a:cubicBezTo>
                  <a:pt x="1424" y="915"/>
                  <a:pt x="1424" y="467"/>
                  <a:pt x="1154" y="203"/>
                </a:cubicBezTo>
                <a:cubicBezTo>
                  <a:pt x="1022" y="68"/>
                  <a:pt x="844" y="0"/>
                  <a:pt x="6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0" name="Google Shape;940;p51"/>
          <p:cNvSpPr/>
          <p:nvPr/>
        </p:nvSpPr>
        <p:spPr>
          <a:xfrm rot="10800000">
            <a:off x="10894233" y="6597505"/>
            <a:ext cx="192912" cy="193929"/>
          </a:xfrm>
          <a:custGeom>
            <a:avLst/>
            <a:gdLst/>
            <a:ahLst/>
            <a:cxnLst/>
            <a:rect l="l" t="t" r="r" b="b"/>
            <a:pathLst>
              <a:path w="1510" h="1518" extrusionOk="0">
                <a:moveTo>
                  <a:pt x="798" y="1"/>
                </a:moveTo>
                <a:cubicBezTo>
                  <a:pt x="356" y="1"/>
                  <a:pt x="0" y="357"/>
                  <a:pt x="0" y="713"/>
                </a:cubicBezTo>
                <a:cubicBezTo>
                  <a:pt x="0" y="1161"/>
                  <a:pt x="356" y="1517"/>
                  <a:pt x="798" y="1517"/>
                </a:cubicBezTo>
                <a:cubicBezTo>
                  <a:pt x="1154" y="1517"/>
                  <a:pt x="1510" y="1161"/>
                  <a:pt x="1510" y="713"/>
                </a:cubicBezTo>
                <a:cubicBezTo>
                  <a:pt x="1510" y="357"/>
                  <a:pt x="1154" y="1"/>
                  <a:pt x="7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1" name="Google Shape;941;p51"/>
          <p:cNvSpPr/>
          <p:nvPr/>
        </p:nvSpPr>
        <p:spPr>
          <a:xfrm rot="10800000">
            <a:off x="11200720" y="6301880"/>
            <a:ext cx="182053" cy="182048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3" y="0"/>
                </a:moveTo>
                <a:cubicBezTo>
                  <a:pt x="357" y="0"/>
                  <a:pt x="1" y="264"/>
                  <a:pt x="1" y="712"/>
                </a:cubicBezTo>
                <a:cubicBezTo>
                  <a:pt x="1" y="1068"/>
                  <a:pt x="357" y="1424"/>
                  <a:pt x="713" y="1424"/>
                </a:cubicBezTo>
                <a:cubicBezTo>
                  <a:pt x="1154" y="1424"/>
                  <a:pt x="1425" y="1068"/>
                  <a:pt x="1425" y="712"/>
                </a:cubicBezTo>
                <a:cubicBezTo>
                  <a:pt x="1425" y="264"/>
                  <a:pt x="1154" y="0"/>
                  <a:pt x="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2" name="Google Shape;942;p51"/>
          <p:cNvSpPr/>
          <p:nvPr/>
        </p:nvSpPr>
        <p:spPr>
          <a:xfrm rot="10800000">
            <a:off x="11496347" y="6006256"/>
            <a:ext cx="182053" cy="182048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3" y="0"/>
                </a:moveTo>
                <a:cubicBezTo>
                  <a:pt x="264" y="0"/>
                  <a:pt x="1" y="356"/>
                  <a:pt x="1" y="712"/>
                </a:cubicBezTo>
                <a:cubicBezTo>
                  <a:pt x="1" y="1154"/>
                  <a:pt x="264" y="1424"/>
                  <a:pt x="713" y="1424"/>
                </a:cubicBezTo>
                <a:cubicBezTo>
                  <a:pt x="1069" y="1424"/>
                  <a:pt x="1425" y="1154"/>
                  <a:pt x="1425" y="712"/>
                </a:cubicBezTo>
                <a:cubicBezTo>
                  <a:pt x="1425" y="356"/>
                  <a:pt x="1069" y="0"/>
                  <a:pt x="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633968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dk2"/>
        </a:solidFill>
        <a:effectLst/>
      </p:bgPr>
    </p:bg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52"/>
          <p:cNvSpPr txBox="1">
            <a:spLocks noGrp="1"/>
          </p:cNvSpPr>
          <p:nvPr>
            <p:ph type="title"/>
          </p:nvPr>
        </p:nvSpPr>
        <p:spPr>
          <a:xfrm>
            <a:off x="948800" y="507067"/>
            <a:ext cx="102944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grpSp>
        <p:nvGrpSpPr>
          <p:cNvPr id="945" name="Google Shape;945;p52"/>
          <p:cNvGrpSpPr/>
          <p:nvPr/>
        </p:nvGrpSpPr>
        <p:grpSpPr>
          <a:xfrm>
            <a:off x="-160967" y="5849345"/>
            <a:ext cx="1597692" cy="1507249"/>
            <a:chOff x="-120725" y="4387010"/>
            <a:chExt cx="1198269" cy="1130437"/>
          </a:xfrm>
        </p:grpSpPr>
        <p:sp>
          <p:nvSpPr>
            <p:cNvPr id="947" name="Google Shape;947;p52"/>
            <p:cNvSpPr/>
            <p:nvPr/>
          </p:nvSpPr>
          <p:spPr>
            <a:xfrm>
              <a:off x="-120725" y="4452911"/>
              <a:ext cx="1064170" cy="1064536"/>
            </a:xfrm>
            <a:custGeom>
              <a:avLst/>
              <a:gdLst/>
              <a:ahLst/>
              <a:cxnLst/>
              <a:rect l="l" t="t" r="r" b="b"/>
              <a:pathLst>
                <a:path w="23225" h="23233" extrusionOk="0">
                  <a:moveTo>
                    <a:pt x="11570" y="1"/>
                  </a:moveTo>
                  <a:cubicBezTo>
                    <a:pt x="5162" y="1"/>
                    <a:pt x="0" y="5163"/>
                    <a:pt x="0" y="11663"/>
                  </a:cubicBezTo>
                  <a:cubicBezTo>
                    <a:pt x="0" y="18071"/>
                    <a:pt x="5162" y="23233"/>
                    <a:pt x="11570" y="23233"/>
                  </a:cubicBezTo>
                  <a:cubicBezTo>
                    <a:pt x="18063" y="23233"/>
                    <a:pt x="23225" y="18071"/>
                    <a:pt x="23225" y="11663"/>
                  </a:cubicBezTo>
                  <a:cubicBezTo>
                    <a:pt x="23225" y="5163"/>
                    <a:pt x="18063" y="1"/>
                    <a:pt x="115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52"/>
            <p:cNvSpPr/>
            <p:nvPr/>
          </p:nvSpPr>
          <p:spPr>
            <a:xfrm>
              <a:off x="444680" y="4387010"/>
              <a:ext cx="632864" cy="625321"/>
            </a:xfrm>
            <a:custGeom>
              <a:avLst/>
              <a:gdLst/>
              <a:ahLst/>
              <a:cxnLst/>
              <a:rect l="l" t="t" r="r" b="b"/>
              <a:pathLst>
                <a:path w="13173" h="13016" extrusionOk="0">
                  <a:moveTo>
                    <a:pt x="12329" y="0"/>
                  </a:moveTo>
                  <a:cubicBezTo>
                    <a:pt x="12151" y="0"/>
                    <a:pt x="11973" y="68"/>
                    <a:pt x="11841" y="203"/>
                  </a:cubicBezTo>
                  <a:lnTo>
                    <a:pt x="271" y="11773"/>
                  </a:lnTo>
                  <a:cubicBezTo>
                    <a:pt x="1" y="12036"/>
                    <a:pt x="1" y="12485"/>
                    <a:pt x="271" y="12748"/>
                  </a:cubicBezTo>
                  <a:cubicBezTo>
                    <a:pt x="403" y="12926"/>
                    <a:pt x="602" y="13015"/>
                    <a:pt x="803" y="13015"/>
                  </a:cubicBezTo>
                  <a:cubicBezTo>
                    <a:pt x="1003" y="13015"/>
                    <a:pt x="1204" y="12926"/>
                    <a:pt x="1339" y="12748"/>
                  </a:cubicBezTo>
                  <a:lnTo>
                    <a:pt x="12816" y="1271"/>
                  </a:lnTo>
                  <a:cubicBezTo>
                    <a:pt x="13172" y="1001"/>
                    <a:pt x="13172" y="467"/>
                    <a:pt x="12816" y="203"/>
                  </a:cubicBezTo>
                  <a:cubicBezTo>
                    <a:pt x="12685" y="68"/>
                    <a:pt x="12507" y="0"/>
                    <a:pt x="12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50" name="Google Shape;950;p52"/>
          <p:cNvSpPr/>
          <p:nvPr/>
        </p:nvSpPr>
        <p:spPr>
          <a:xfrm rot="10800000">
            <a:off x="10254782" y="5255840"/>
            <a:ext cx="1535508" cy="1532657"/>
          </a:xfrm>
          <a:custGeom>
            <a:avLst/>
            <a:gdLst/>
            <a:ahLst/>
            <a:cxnLst/>
            <a:rect l="l" t="t" r="r" b="b"/>
            <a:pathLst>
              <a:path w="12019" h="11997" extrusionOk="0">
                <a:moveTo>
                  <a:pt x="9658" y="1"/>
                </a:moveTo>
                <a:cubicBezTo>
                  <a:pt x="9614" y="1"/>
                  <a:pt x="9569" y="24"/>
                  <a:pt x="9526" y="70"/>
                </a:cubicBezTo>
                <a:lnTo>
                  <a:pt x="534" y="9056"/>
                </a:lnTo>
                <a:cubicBezTo>
                  <a:pt x="178" y="9412"/>
                  <a:pt x="0" y="9860"/>
                  <a:pt x="0" y="10302"/>
                </a:cubicBezTo>
                <a:cubicBezTo>
                  <a:pt x="0" y="10750"/>
                  <a:pt x="178" y="11106"/>
                  <a:pt x="534" y="11462"/>
                </a:cubicBezTo>
                <a:cubicBezTo>
                  <a:pt x="890" y="11818"/>
                  <a:pt x="1339" y="11996"/>
                  <a:pt x="1695" y="11996"/>
                </a:cubicBezTo>
                <a:cubicBezTo>
                  <a:pt x="2136" y="11996"/>
                  <a:pt x="2585" y="11818"/>
                  <a:pt x="2940" y="11462"/>
                </a:cubicBezTo>
                <a:lnTo>
                  <a:pt x="11926" y="2470"/>
                </a:lnTo>
                <a:cubicBezTo>
                  <a:pt x="12018" y="2384"/>
                  <a:pt x="12018" y="2292"/>
                  <a:pt x="11926" y="2206"/>
                </a:cubicBezTo>
                <a:cubicBezTo>
                  <a:pt x="11883" y="2160"/>
                  <a:pt x="11838" y="2137"/>
                  <a:pt x="11794" y="2137"/>
                </a:cubicBezTo>
                <a:cubicBezTo>
                  <a:pt x="11749" y="2137"/>
                  <a:pt x="11705" y="2160"/>
                  <a:pt x="11662" y="2206"/>
                </a:cubicBezTo>
                <a:lnTo>
                  <a:pt x="2670" y="11192"/>
                </a:lnTo>
                <a:cubicBezTo>
                  <a:pt x="2403" y="11458"/>
                  <a:pt x="2070" y="11592"/>
                  <a:pt x="1737" y="11592"/>
                </a:cubicBezTo>
                <a:cubicBezTo>
                  <a:pt x="1404" y="11592"/>
                  <a:pt x="1072" y="11458"/>
                  <a:pt x="805" y="11192"/>
                </a:cubicBezTo>
                <a:cubicBezTo>
                  <a:pt x="534" y="10928"/>
                  <a:pt x="356" y="10658"/>
                  <a:pt x="356" y="10302"/>
                </a:cubicBezTo>
                <a:cubicBezTo>
                  <a:pt x="356" y="9946"/>
                  <a:pt x="534" y="9590"/>
                  <a:pt x="805" y="9326"/>
                </a:cubicBezTo>
                <a:lnTo>
                  <a:pt x="9790" y="334"/>
                </a:lnTo>
                <a:cubicBezTo>
                  <a:pt x="9882" y="248"/>
                  <a:pt x="9882" y="156"/>
                  <a:pt x="9790" y="70"/>
                </a:cubicBezTo>
                <a:cubicBezTo>
                  <a:pt x="9747" y="24"/>
                  <a:pt x="9703" y="1"/>
                  <a:pt x="96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1" name="Google Shape;951;p52"/>
          <p:cNvSpPr/>
          <p:nvPr/>
        </p:nvSpPr>
        <p:spPr>
          <a:xfrm rot="10800000">
            <a:off x="11403698" y="5460489"/>
            <a:ext cx="182053" cy="173744"/>
          </a:xfrm>
          <a:custGeom>
            <a:avLst/>
            <a:gdLst/>
            <a:ahLst/>
            <a:cxnLst/>
            <a:rect l="l" t="t" r="r" b="b"/>
            <a:pathLst>
              <a:path w="1425" h="1360" extrusionOk="0">
                <a:moveTo>
                  <a:pt x="628" y="377"/>
                </a:moveTo>
                <a:cubicBezTo>
                  <a:pt x="713" y="377"/>
                  <a:pt x="806" y="377"/>
                  <a:pt x="891" y="469"/>
                </a:cubicBezTo>
                <a:cubicBezTo>
                  <a:pt x="984" y="555"/>
                  <a:pt x="984" y="825"/>
                  <a:pt x="891" y="911"/>
                </a:cubicBezTo>
                <a:cubicBezTo>
                  <a:pt x="848" y="1000"/>
                  <a:pt x="759" y="1044"/>
                  <a:pt x="670" y="1044"/>
                </a:cubicBezTo>
                <a:cubicBezTo>
                  <a:pt x="581" y="1044"/>
                  <a:pt x="492" y="1000"/>
                  <a:pt x="450" y="911"/>
                </a:cubicBezTo>
                <a:cubicBezTo>
                  <a:pt x="357" y="825"/>
                  <a:pt x="357" y="825"/>
                  <a:pt x="357" y="733"/>
                </a:cubicBezTo>
                <a:cubicBezTo>
                  <a:pt x="357" y="647"/>
                  <a:pt x="357" y="555"/>
                  <a:pt x="450" y="469"/>
                </a:cubicBezTo>
                <a:cubicBezTo>
                  <a:pt x="535" y="377"/>
                  <a:pt x="628" y="377"/>
                  <a:pt x="628" y="377"/>
                </a:cubicBezTo>
                <a:close/>
                <a:moveTo>
                  <a:pt x="670" y="1"/>
                </a:moveTo>
                <a:cubicBezTo>
                  <a:pt x="492" y="1"/>
                  <a:pt x="314" y="67"/>
                  <a:pt x="179" y="199"/>
                </a:cubicBezTo>
                <a:cubicBezTo>
                  <a:pt x="94" y="377"/>
                  <a:pt x="1" y="555"/>
                  <a:pt x="1" y="733"/>
                </a:cubicBezTo>
                <a:cubicBezTo>
                  <a:pt x="1" y="911"/>
                  <a:pt x="94" y="1089"/>
                  <a:pt x="179" y="1181"/>
                </a:cubicBezTo>
                <a:cubicBezTo>
                  <a:pt x="357" y="1267"/>
                  <a:pt x="450" y="1359"/>
                  <a:pt x="628" y="1359"/>
                </a:cubicBezTo>
                <a:cubicBezTo>
                  <a:pt x="806" y="1359"/>
                  <a:pt x="984" y="1267"/>
                  <a:pt x="1162" y="1181"/>
                </a:cubicBezTo>
                <a:cubicBezTo>
                  <a:pt x="1425" y="911"/>
                  <a:pt x="1425" y="469"/>
                  <a:pt x="1162" y="199"/>
                </a:cubicBezTo>
                <a:cubicBezTo>
                  <a:pt x="1026" y="67"/>
                  <a:pt x="848" y="1"/>
                  <a:pt x="6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2" name="Google Shape;952;p52"/>
          <p:cNvSpPr/>
          <p:nvPr/>
        </p:nvSpPr>
        <p:spPr>
          <a:xfrm rot="10800000">
            <a:off x="11209893" y="5654294"/>
            <a:ext cx="193935" cy="173361"/>
          </a:xfrm>
          <a:custGeom>
            <a:avLst/>
            <a:gdLst/>
            <a:ahLst/>
            <a:cxnLst/>
            <a:rect l="l" t="t" r="r" b="b"/>
            <a:pathLst>
              <a:path w="1518" h="1357" extrusionOk="0">
                <a:moveTo>
                  <a:pt x="805" y="381"/>
                </a:moveTo>
                <a:cubicBezTo>
                  <a:pt x="891" y="381"/>
                  <a:pt x="891" y="381"/>
                  <a:pt x="983" y="467"/>
                </a:cubicBezTo>
                <a:cubicBezTo>
                  <a:pt x="1161" y="559"/>
                  <a:pt x="1161" y="823"/>
                  <a:pt x="983" y="915"/>
                </a:cubicBezTo>
                <a:cubicBezTo>
                  <a:pt x="937" y="958"/>
                  <a:pt x="848" y="979"/>
                  <a:pt x="759" y="979"/>
                </a:cubicBezTo>
                <a:cubicBezTo>
                  <a:pt x="670" y="979"/>
                  <a:pt x="581" y="958"/>
                  <a:pt x="535" y="915"/>
                </a:cubicBezTo>
                <a:cubicBezTo>
                  <a:pt x="449" y="823"/>
                  <a:pt x="449" y="559"/>
                  <a:pt x="535" y="467"/>
                </a:cubicBezTo>
                <a:cubicBezTo>
                  <a:pt x="627" y="381"/>
                  <a:pt x="713" y="381"/>
                  <a:pt x="805" y="381"/>
                </a:cubicBezTo>
                <a:close/>
                <a:moveTo>
                  <a:pt x="759" y="0"/>
                </a:moveTo>
                <a:cubicBezTo>
                  <a:pt x="581" y="0"/>
                  <a:pt x="403" y="68"/>
                  <a:pt x="271" y="203"/>
                </a:cubicBezTo>
                <a:cubicBezTo>
                  <a:pt x="1" y="467"/>
                  <a:pt x="1" y="915"/>
                  <a:pt x="271" y="1179"/>
                </a:cubicBezTo>
                <a:cubicBezTo>
                  <a:pt x="449" y="1271"/>
                  <a:pt x="627" y="1357"/>
                  <a:pt x="805" y="1357"/>
                </a:cubicBezTo>
                <a:cubicBezTo>
                  <a:pt x="983" y="1357"/>
                  <a:pt x="1069" y="1271"/>
                  <a:pt x="1247" y="1179"/>
                </a:cubicBezTo>
                <a:cubicBezTo>
                  <a:pt x="1517" y="915"/>
                  <a:pt x="1517" y="467"/>
                  <a:pt x="1247" y="203"/>
                </a:cubicBezTo>
                <a:cubicBezTo>
                  <a:pt x="1115" y="68"/>
                  <a:pt x="937" y="0"/>
                  <a:pt x="7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3" name="Google Shape;953;p52"/>
          <p:cNvSpPr/>
          <p:nvPr/>
        </p:nvSpPr>
        <p:spPr>
          <a:xfrm rot="10800000">
            <a:off x="11017108" y="5847076"/>
            <a:ext cx="192912" cy="173617"/>
          </a:xfrm>
          <a:custGeom>
            <a:avLst/>
            <a:gdLst/>
            <a:ahLst/>
            <a:cxnLst/>
            <a:rect l="l" t="t" r="r" b="b"/>
            <a:pathLst>
              <a:path w="1510" h="1359" extrusionOk="0">
                <a:moveTo>
                  <a:pt x="798" y="376"/>
                </a:moveTo>
                <a:cubicBezTo>
                  <a:pt x="890" y="376"/>
                  <a:pt x="976" y="376"/>
                  <a:pt x="976" y="468"/>
                </a:cubicBezTo>
                <a:cubicBezTo>
                  <a:pt x="1154" y="554"/>
                  <a:pt x="1154" y="732"/>
                  <a:pt x="976" y="910"/>
                </a:cubicBezTo>
                <a:cubicBezTo>
                  <a:pt x="933" y="956"/>
                  <a:pt x="867" y="979"/>
                  <a:pt x="790" y="979"/>
                </a:cubicBezTo>
                <a:cubicBezTo>
                  <a:pt x="712" y="979"/>
                  <a:pt x="623" y="956"/>
                  <a:pt x="534" y="910"/>
                </a:cubicBezTo>
                <a:cubicBezTo>
                  <a:pt x="442" y="732"/>
                  <a:pt x="442" y="554"/>
                  <a:pt x="534" y="468"/>
                </a:cubicBezTo>
                <a:cubicBezTo>
                  <a:pt x="620" y="376"/>
                  <a:pt x="712" y="376"/>
                  <a:pt x="798" y="376"/>
                </a:cubicBezTo>
                <a:close/>
                <a:moveTo>
                  <a:pt x="755" y="0"/>
                </a:moveTo>
                <a:cubicBezTo>
                  <a:pt x="577" y="0"/>
                  <a:pt x="399" y="66"/>
                  <a:pt x="264" y="198"/>
                </a:cubicBezTo>
                <a:cubicBezTo>
                  <a:pt x="0" y="468"/>
                  <a:pt x="0" y="910"/>
                  <a:pt x="264" y="1180"/>
                </a:cubicBezTo>
                <a:cubicBezTo>
                  <a:pt x="442" y="1266"/>
                  <a:pt x="620" y="1358"/>
                  <a:pt x="798" y="1358"/>
                </a:cubicBezTo>
                <a:cubicBezTo>
                  <a:pt x="976" y="1358"/>
                  <a:pt x="1154" y="1266"/>
                  <a:pt x="1246" y="1180"/>
                </a:cubicBezTo>
                <a:cubicBezTo>
                  <a:pt x="1510" y="910"/>
                  <a:pt x="1510" y="468"/>
                  <a:pt x="1246" y="198"/>
                </a:cubicBezTo>
                <a:cubicBezTo>
                  <a:pt x="1111" y="66"/>
                  <a:pt x="933" y="0"/>
                  <a:pt x="7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4" name="Google Shape;954;p52"/>
          <p:cNvSpPr/>
          <p:nvPr/>
        </p:nvSpPr>
        <p:spPr>
          <a:xfrm rot="10800000">
            <a:off x="10823303" y="6040878"/>
            <a:ext cx="182053" cy="173361"/>
          </a:xfrm>
          <a:custGeom>
            <a:avLst/>
            <a:gdLst/>
            <a:ahLst/>
            <a:cxnLst/>
            <a:rect l="l" t="t" r="r" b="b"/>
            <a:pathLst>
              <a:path w="1425" h="1357" extrusionOk="0">
                <a:moveTo>
                  <a:pt x="712" y="381"/>
                </a:moveTo>
                <a:cubicBezTo>
                  <a:pt x="798" y="381"/>
                  <a:pt x="890" y="381"/>
                  <a:pt x="890" y="467"/>
                </a:cubicBezTo>
                <a:cubicBezTo>
                  <a:pt x="1068" y="559"/>
                  <a:pt x="1068" y="737"/>
                  <a:pt x="890" y="915"/>
                </a:cubicBezTo>
                <a:cubicBezTo>
                  <a:pt x="844" y="958"/>
                  <a:pt x="776" y="979"/>
                  <a:pt x="698" y="979"/>
                </a:cubicBezTo>
                <a:cubicBezTo>
                  <a:pt x="620" y="979"/>
                  <a:pt x="531" y="958"/>
                  <a:pt x="442" y="915"/>
                </a:cubicBezTo>
                <a:cubicBezTo>
                  <a:pt x="356" y="737"/>
                  <a:pt x="356" y="559"/>
                  <a:pt x="442" y="467"/>
                </a:cubicBezTo>
                <a:cubicBezTo>
                  <a:pt x="534" y="381"/>
                  <a:pt x="620" y="381"/>
                  <a:pt x="712" y="381"/>
                </a:cubicBezTo>
                <a:close/>
                <a:moveTo>
                  <a:pt x="677" y="0"/>
                </a:moveTo>
                <a:cubicBezTo>
                  <a:pt x="509" y="0"/>
                  <a:pt x="353" y="68"/>
                  <a:pt x="264" y="203"/>
                </a:cubicBezTo>
                <a:cubicBezTo>
                  <a:pt x="0" y="467"/>
                  <a:pt x="0" y="915"/>
                  <a:pt x="264" y="1179"/>
                </a:cubicBezTo>
                <a:cubicBezTo>
                  <a:pt x="356" y="1271"/>
                  <a:pt x="534" y="1357"/>
                  <a:pt x="712" y="1357"/>
                </a:cubicBezTo>
                <a:cubicBezTo>
                  <a:pt x="890" y="1357"/>
                  <a:pt x="1068" y="1271"/>
                  <a:pt x="1154" y="1179"/>
                </a:cubicBezTo>
                <a:cubicBezTo>
                  <a:pt x="1424" y="915"/>
                  <a:pt x="1424" y="467"/>
                  <a:pt x="1154" y="203"/>
                </a:cubicBezTo>
                <a:cubicBezTo>
                  <a:pt x="1022" y="68"/>
                  <a:pt x="844" y="0"/>
                  <a:pt x="6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5" name="Google Shape;955;p52"/>
          <p:cNvSpPr/>
          <p:nvPr/>
        </p:nvSpPr>
        <p:spPr>
          <a:xfrm rot="10800000">
            <a:off x="11199033" y="6597505"/>
            <a:ext cx="192912" cy="193929"/>
          </a:xfrm>
          <a:custGeom>
            <a:avLst/>
            <a:gdLst/>
            <a:ahLst/>
            <a:cxnLst/>
            <a:rect l="l" t="t" r="r" b="b"/>
            <a:pathLst>
              <a:path w="1510" h="1518" extrusionOk="0">
                <a:moveTo>
                  <a:pt x="798" y="1"/>
                </a:moveTo>
                <a:cubicBezTo>
                  <a:pt x="356" y="1"/>
                  <a:pt x="0" y="357"/>
                  <a:pt x="0" y="713"/>
                </a:cubicBezTo>
                <a:cubicBezTo>
                  <a:pt x="0" y="1161"/>
                  <a:pt x="356" y="1517"/>
                  <a:pt x="798" y="1517"/>
                </a:cubicBezTo>
                <a:cubicBezTo>
                  <a:pt x="1154" y="1517"/>
                  <a:pt x="1510" y="1161"/>
                  <a:pt x="1510" y="713"/>
                </a:cubicBezTo>
                <a:cubicBezTo>
                  <a:pt x="1510" y="357"/>
                  <a:pt x="1154" y="1"/>
                  <a:pt x="7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6" name="Google Shape;956;p52"/>
          <p:cNvSpPr/>
          <p:nvPr/>
        </p:nvSpPr>
        <p:spPr>
          <a:xfrm rot="10800000">
            <a:off x="11505520" y="6301880"/>
            <a:ext cx="182053" cy="182048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3" y="0"/>
                </a:moveTo>
                <a:cubicBezTo>
                  <a:pt x="357" y="0"/>
                  <a:pt x="1" y="264"/>
                  <a:pt x="1" y="712"/>
                </a:cubicBezTo>
                <a:cubicBezTo>
                  <a:pt x="1" y="1068"/>
                  <a:pt x="357" y="1424"/>
                  <a:pt x="713" y="1424"/>
                </a:cubicBezTo>
                <a:cubicBezTo>
                  <a:pt x="1154" y="1424"/>
                  <a:pt x="1425" y="1068"/>
                  <a:pt x="1425" y="712"/>
                </a:cubicBezTo>
                <a:cubicBezTo>
                  <a:pt x="1425" y="264"/>
                  <a:pt x="1154" y="0"/>
                  <a:pt x="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7" name="Google Shape;957;p52"/>
          <p:cNvSpPr/>
          <p:nvPr/>
        </p:nvSpPr>
        <p:spPr>
          <a:xfrm rot="10800000">
            <a:off x="11801147" y="6006256"/>
            <a:ext cx="182053" cy="182048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3" y="0"/>
                </a:moveTo>
                <a:cubicBezTo>
                  <a:pt x="264" y="0"/>
                  <a:pt x="1" y="356"/>
                  <a:pt x="1" y="712"/>
                </a:cubicBezTo>
                <a:cubicBezTo>
                  <a:pt x="1" y="1154"/>
                  <a:pt x="264" y="1424"/>
                  <a:pt x="713" y="1424"/>
                </a:cubicBezTo>
                <a:cubicBezTo>
                  <a:pt x="1069" y="1424"/>
                  <a:pt x="1425" y="1154"/>
                  <a:pt x="1425" y="712"/>
                </a:cubicBezTo>
                <a:cubicBezTo>
                  <a:pt x="1425" y="356"/>
                  <a:pt x="1069" y="0"/>
                  <a:pt x="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878715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bg>
      <p:bgPr>
        <a:solidFill>
          <a:schemeClr val="dk2"/>
        </a:solidFill>
        <a:effectLst/>
      </p:bgPr>
    </p:bg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53"/>
          <p:cNvSpPr txBox="1">
            <a:spLocks noGrp="1"/>
          </p:cNvSpPr>
          <p:nvPr>
            <p:ph type="title"/>
          </p:nvPr>
        </p:nvSpPr>
        <p:spPr>
          <a:xfrm>
            <a:off x="948800" y="507067"/>
            <a:ext cx="102944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grpSp>
        <p:nvGrpSpPr>
          <p:cNvPr id="960" name="Google Shape;960;p53"/>
          <p:cNvGrpSpPr/>
          <p:nvPr/>
        </p:nvGrpSpPr>
        <p:grpSpPr>
          <a:xfrm>
            <a:off x="1274730" y="4963825"/>
            <a:ext cx="10672660" cy="1760553"/>
            <a:chOff x="956047" y="141468"/>
            <a:chExt cx="8004495" cy="1320415"/>
          </a:xfrm>
        </p:grpSpPr>
        <p:sp>
          <p:nvSpPr>
            <p:cNvPr id="961" name="Google Shape;961;p53"/>
            <p:cNvSpPr/>
            <p:nvPr/>
          </p:nvSpPr>
          <p:spPr>
            <a:xfrm>
              <a:off x="956047" y="913666"/>
              <a:ext cx="479662" cy="457291"/>
            </a:xfrm>
            <a:custGeom>
              <a:avLst/>
              <a:gdLst/>
              <a:ahLst/>
              <a:cxnLst/>
              <a:rect l="l" t="t" r="r" b="b"/>
              <a:pathLst>
                <a:path w="5789" h="5519" extrusionOk="0">
                  <a:moveTo>
                    <a:pt x="3560" y="1"/>
                  </a:moveTo>
                  <a:cubicBezTo>
                    <a:pt x="3026" y="1"/>
                    <a:pt x="2492" y="179"/>
                    <a:pt x="2136" y="535"/>
                  </a:cubicBezTo>
                  <a:lnTo>
                    <a:pt x="93" y="2671"/>
                  </a:lnTo>
                  <a:cubicBezTo>
                    <a:pt x="0" y="2671"/>
                    <a:pt x="0" y="2849"/>
                    <a:pt x="93" y="2849"/>
                  </a:cubicBezTo>
                  <a:cubicBezTo>
                    <a:pt x="93" y="2895"/>
                    <a:pt x="137" y="2918"/>
                    <a:pt x="182" y="2918"/>
                  </a:cubicBezTo>
                  <a:cubicBezTo>
                    <a:pt x="226" y="2918"/>
                    <a:pt x="271" y="2895"/>
                    <a:pt x="271" y="2849"/>
                  </a:cubicBezTo>
                  <a:lnTo>
                    <a:pt x="2407" y="806"/>
                  </a:lnTo>
                  <a:cubicBezTo>
                    <a:pt x="2670" y="535"/>
                    <a:pt x="3119" y="357"/>
                    <a:pt x="3560" y="357"/>
                  </a:cubicBezTo>
                  <a:cubicBezTo>
                    <a:pt x="4009" y="357"/>
                    <a:pt x="4450" y="535"/>
                    <a:pt x="4721" y="806"/>
                  </a:cubicBezTo>
                  <a:cubicBezTo>
                    <a:pt x="5340" y="1425"/>
                    <a:pt x="5340" y="2493"/>
                    <a:pt x="4721" y="3119"/>
                  </a:cubicBezTo>
                  <a:lnTo>
                    <a:pt x="2670" y="5255"/>
                  </a:lnTo>
                  <a:cubicBezTo>
                    <a:pt x="2585" y="5255"/>
                    <a:pt x="2585" y="5433"/>
                    <a:pt x="2670" y="5433"/>
                  </a:cubicBezTo>
                  <a:cubicBezTo>
                    <a:pt x="2670" y="5519"/>
                    <a:pt x="2763" y="5519"/>
                    <a:pt x="2763" y="5519"/>
                  </a:cubicBezTo>
                  <a:cubicBezTo>
                    <a:pt x="2848" y="5519"/>
                    <a:pt x="2848" y="5519"/>
                    <a:pt x="2941" y="5433"/>
                  </a:cubicBezTo>
                  <a:lnTo>
                    <a:pt x="4984" y="3383"/>
                  </a:lnTo>
                  <a:cubicBezTo>
                    <a:pt x="5789" y="2585"/>
                    <a:pt x="5789" y="1340"/>
                    <a:pt x="4984" y="535"/>
                  </a:cubicBezTo>
                  <a:cubicBezTo>
                    <a:pt x="4628" y="179"/>
                    <a:pt x="4094" y="1"/>
                    <a:pt x="3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53"/>
            <p:cNvSpPr/>
            <p:nvPr/>
          </p:nvSpPr>
          <p:spPr>
            <a:xfrm>
              <a:off x="8621240" y="952641"/>
              <a:ext cx="125115" cy="125778"/>
            </a:xfrm>
            <a:custGeom>
              <a:avLst/>
              <a:gdLst/>
              <a:ahLst/>
              <a:cxnLst/>
              <a:rect l="l" t="t" r="r" b="b"/>
              <a:pathLst>
                <a:path w="1510" h="1518" extrusionOk="0">
                  <a:moveTo>
                    <a:pt x="798" y="1"/>
                  </a:moveTo>
                  <a:cubicBezTo>
                    <a:pt x="357" y="1"/>
                    <a:pt x="1" y="357"/>
                    <a:pt x="1" y="805"/>
                  </a:cubicBezTo>
                  <a:cubicBezTo>
                    <a:pt x="1" y="1161"/>
                    <a:pt x="357" y="1517"/>
                    <a:pt x="798" y="1517"/>
                  </a:cubicBezTo>
                  <a:cubicBezTo>
                    <a:pt x="1154" y="1517"/>
                    <a:pt x="1510" y="1161"/>
                    <a:pt x="1510" y="805"/>
                  </a:cubicBezTo>
                  <a:cubicBezTo>
                    <a:pt x="1510" y="357"/>
                    <a:pt x="1154" y="1"/>
                    <a:pt x="7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53"/>
            <p:cNvSpPr/>
            <p:nvPr/>
          </p:nvSpPr>
          <p:spPr>
            <a:xfrm>
              <a:off x="8429509" y="1152079"/>
              <a:ext cx="118072" cy="118072"/>
            </a:xfrm>
            <a:custGeom>
              <a:avLst/>
              <a:gdLst/>
              <a:ahLst/>
              <a:cxnLst/>
              <a:rect l="l" t="t" r="r" b="b"/>
              <a:pathLst>
                <a:path w="1425" h="1425" extrusionOk="0">
                  <a:moveTo>
                    <a:pt x="713" y="0"/>
                  </a:moveTo>
                  <a:cubicBezTo>
                    <a:pt x="357" y="0"/>
                    <a:pt x="1" y="264"/>
                    <a:pt x="1" y="712"/>
                  </a:cubicBezTo>
                  <a:cubicBezTo>
                    <a:pt x="1" y="1068"/>
                    <a:pt x="357" y="1424"/>
                    <a:pt x="713" y="1424"/>
                  </a:cubicBezTo>
                  <a:cubicBezTo>
                    <a:pt x="1154" y="1424"/>
                    <a:pt x="1425" y="1068"/>
                    <a:pt x="1425" y="712"/>
                  </a:cubicBezTo>
                  <a:cubicBezTo>
                    <a:pt x="1425" y="264"/>
                    <a:pt x="1154" y="0"/>
                    <a:pt x="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53"/>
            <p:cNvSpPr/>
            <p:nvPr/>
          </p:nvSpPr>
          <p:spPr>
            <a:xfrm>
              <a:off x="8237777" y="1343811"/>
              <a:ext cx="118072" cy="118072"/>
            </a:xfrm>
            <a:custGeom>
              <a:avLst/>
              <a:gdLst/>
              <a:ahLst/>
              <a:cxnLst/>
              <a:rect l="l" t="t" r="r" b="b"/>
              <a:pathLst>
                <a:path w="1425" h="1425" extrusionOk="0">
                  <a:moveTo>
                    <a:pt x="713" y="0"/>
                  </a:moveTo>
                  <a:cubicBezTo>
                    <a:pt x="264" y="0"/>
                    <a:pt x="1" y="356"/>
                    <a:pt x="1" y="712"/>
                  </a:cubicBezTo>
                  <a:cubicBezTo>
                    <a:pt x="1" y="1154"/>
                    <a:pt x="264" y="1424"/>
                    <a:pt x="713" y="1424"/>
                  </a:cubicBezTo>
                  <a:cubicBezTo>
                    <a:pt x="1069" y="1424"/>
                    <a:pt x="1425" y="1154"/>
                    <a:pt x="1425" y="712"/>
                  </a:cubicBezTo>
                  <a:cubicBezTo>
                    <a:pt x="1425" y="356"/>
                    <a:pt x="1069" y="0"/>
                    <a:pt x="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53"/>
            <p:cNvSpPr/>
            <p:nvPr/>
          </p:nvSpPr>
          <p:spPr>
            <a:xfrm>
              <a:off x="8230154" y="141468"/>
              <a:ext cx="730389" cy="722766"/>
            </a:xfrm>
            <a:custGeom>
              <a:avLst/>
              <a:gdLst/>
              <a:ahLst/>
              <a:cxnLst/>
              <a:rect l="l" t="t" r="r" b="b"/>
              <a:pathLst>
                <a:path w="8815" h="8723" extrusionOk="0">
                  <a:moveTo>
                    <a:pt x="8544" y="1"/>
                  </a:moveTo>
                  <a:lnTo>
                    <a:pt x="0" y="8545"/>
                  </a:lnTo>
                  <a:lnTo>
                    <a:pt x="271" y="8723"/>
                  </a:lnTo>
                  <a:lnTo>
                    <a:pt x="8814" y="179"/>
                  </a:lnTo>
                  <a:lnTo>
                    <a:pt x="85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53"/>
            <p:cNvSpPr/>
            <p:nvPr/>
          </p:nvSpPr>
          <p:spPr>
            <a:xfrm>
              <a:off x="8554623" y="222917"/>
              <a:ext cx="317427" cy="316847"/>
            </a:xfrm>
            <a:custGeom>
              <a:avLst/>
              <a:gdLst/>
              <a:ahLst/>
              <a:cxnLst/>
              <a:rect l="l" t="t" r="r" b="b"/>
              <a:pathLst>
                <a:path w="3831" h="3824" extrusionOk="0">
                  <a:moveTo>
                    <a:pt x="1873" y="357"/>
                  </a:moveTo>
                  <a:cubicBezTo>
                    <a:pt x="2762" y="357"/>
                    <a:pt x="3474" y="1068"/>
                    <a:pt x="3474" y="1958"/>
                  </a:cubicBezTo>
                  <a:cubicBezTo>
                    <a:pt x="3474" y="2756"/>
                    <a:pt x="2762" y="3468"/>
                    <a:pt x="1873" y="3468"/>
                  </a:cubicBezTo>
                  <a:cubicBezTo>
                    <a:pt x="1068" y="3468"/>
                    <a:pt x="356" y="2756"/>
                    <a:pt x="356" y="1958"/>
                  </a:cubicBezTo>
                  <a:cubicBezTo>
                    <a:pt x="356" y="1068"/>
                    <a:pt x="1068" y="357"/>
                    <a:pt x="1873" y="357"/>
                  </a:cubicBezTo>
                  <a:close/>
                  <a:moveTo>
                    <a:pt x="1873" y="1"/>
                  </a:moveTo>
                  <a:cubicBezTo>
                    <a:pt x="890" y="1"/>
                    <a:pt x="0" y="891"/>
                    <a:pt x="0" y="1958"/>
                  </a:cubicBezTo>
                  <a:cubicBezTo>
                    <a:pt x="0" y="3026"/>
                    <a:pt x="890" y="3824"/>
                    <a:pt x="1873" y="3824"/>
                  </a:cubicBezTo>
                  <a:cubicBezTo>
                    <a:pt x="2940" y="3824"/>
                    <a:pt x="3830" y="3026"/>
                    <a:pt x="3830" y="1958"/>
                  </a:cubicBezTo>
                  <a:cubicBezTo>
                    <a:pt x="3830" y="891"/>
                    <a:pt x="2940" y="1"/>
                    <a:pt x="18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7" name="Google Shape;967;p53"/>
          <p:cNvGrpSpPr/>
          <p:nvPr/>
        </p:nvGrpSpPr>
        <p:grpSpPr>
          <a:xfrm>
            <a:off x="-364828" y="5064450"/>
            <a:ext cx="1455199" cy="2118983"/>
            <a:chOff x="-273621" y="64537"/>
            <a:chExt cx="1091399" cy="1589237"/>
          </a:xfrm>
        </p:grpSpPr>
        <p:sp>
          <p:nvSpPr>
            <p:cNvPr id="968" name="Google Shape;968;p53"/>
            <p:cNvSpPr/>
            <p:nvPr/>
          </p:nvSpPr>
          <p:spPr>
            <a:xfrm>
              <a:off x="-273621" y="575301"/>
              <a:ext cx="1091399" cy="1078473"/>
            </a:xfrm>
            <a:custGeom>
              <a:avLst/>
              <a:gdLst/>
              <a:ahLst/>
              <a:cxnLst/>
              <a:rect l="l" t="t" r="r" b="b"/>
              <a:pathLst>
                <a:path w="13172" h="13016" extrusionOk="0">
                  <a:moveTo>
                    <a:pt x="12340" y="1"/>
                  </a:moveTo>
                  <a:cubicBezTo>
                    <a:pt x="12150" y="1"/>
                    <a:pt x="11972" y="68"/>
                    <a:pt x="11840" y="204"/>
                  </a:cubicBezTo>
                  <a:lnTo>
                    <a:pt x="271" y="11773"/>
                  </a:lnTo>
                  <a:cubicBezTo>
                    <a:pt x="0" y="12037"/>
                    <a:pt x="0" y="12485"/>
                    <a:pt x="271" y="12749"/>
                  </a:cubicBezTo>
                  <a:cubicBezTo>
                    <a:pt x="449" y="12927"/>
                    <a:pt x="648" y="13016"/>
                    <a:pt x="837" y="13016"/>
                  </a:cubicBezTo>
                  <a:cubicBezTo>
                    <a:pt x="1025" y="13016"/>
                    <a:pt x="1203" y="12927"/>
                    <a:pt x="1339" y="12749"/>
                  </a:cubicBezTo>
                  <a:lnTo>
                    <a:pt x="12908" y="1272"/>
                  </a:lnTo>
                  <a:cubicBezTo>
                    <a:pt x="13172" y="1001"/>
                    <a:pt x="13172" y="467"/>
                    <a:pt x="12908" y="204"/>
                  </a:cubicBezTo>
                  <a:cubicBezTo>
                    <a:pt x="12730" y="68"/>
                    <a:pt x="12529" y="1"/>
                    <a:pt x="12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53"/>
            <p:cNvSpPr/>
            <p:nvPr/>
          </p:nvSpPr>
          <p:spPr>
            <a:xfrm>
              <a:off x="322256" y="64537"/>
              <a:ext cx="265558" cy="265558"/>
            </a:xfrm>
            <a:custGeom>
              <a:avLst/>
              <a:gdLst/>
              <a:ahLst/>
              <a:cxnLst/>
              <a:rect l="l" t="t" r="r" b="b"/>
              <a:pathLst>
                <a:path w="3205" h="3205" extrusionOk="0">
                  <a:moveTo>
                    <a:pt x="1603" y="356"/>
                  </a:moveTo>
                  <a:cubicBezTo>
                    <a:pt x="2315" y="356"/>
                    <a:pt x="2849" y="890"/>
                    <a:pt x="2849" y="1602"/>
                  </a:cubicBezTo>
                  <a:cubicBezTo>
                    <a:pt x="2849" y="2314"/>
                    <a:pt x="2315" y="2848"/>
                    <a:pt x="1603" y="2848"/>
                  </a:cubicBezTo>
                  <a:cubicBezTo>
                    <a:pt x="891" y="2848"/>
                    <a:pt x="357" y="2314"/>
                    <a:pt x="357" y="1602"/>
                  </a:cubicBezTo>
                  <a:cubicBezTo>
                    <a:pt x="357" y="890"/>
                    <a:pt x="891" y="356"/>
                    <a:pt x="1603" y="356"/>
                  </a:cubicBezTo>
                  <a:close/>
                  <a:moveTo>
                    <a:pt x="1603" y="0"/>
                  </a:moveTo>
                  <a:cubicBezTo>
                    <a:pt x="713" y="0"/>
                    <a:pt x="1" y="712"/>
                    <a:pt x="1" y="1602"/>
                  </a:cubicBezTo>
                  <a:cubicBezTo>
                    <a:pt x="1" y="2492"/>
                    <a:pt x="713" y="3204"/>
                    <a:pt x="1603" y="3204"/>
                  </a:cubicBezTo>
                  <a:cubicBezTo>
                    <a:pt x="2493" y="3204"/>
                    <a:pt x="3205" y="2492"/>
                    <a:pt x="3205" y="1602"/>
                  </a:cubicBezTo>
                  <a:cubicBezTo>
                    <a:pt x="3205" y="712"/>
                    <a:pt x="2493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812836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userDrawn="1">
  <p:cSld name="Thanks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55"/>
          <p:cNvSpPr/>
          <p:nvPr/>
        </p:nvSpPr>
        <p:spPr>
          <a:xfrm>
            <a:off x="10409902" y="4518564"/>
            <a:ext cx="1960564" cy="2366352"/>
          </a:xfrm>
          <a:custGeom>
            <a:avLst/>
            <a:gdLst/>
            <a:ahLst/>
            <a:cxnLst/>
            <a:rect l="l" t="t" r="r" b="b"/>
            <a:pathLst>
              <a:path w="17089" h="20626" extrusionOk="0">
                <a:moveTo>
                  <a:pt x="16864" y="1"/>
                </a:moveTo>
                <a:cubicBezTo>
                  <a:pt x="16819" y="1"/>
                  <a:pt x="16775" y="24"/>
                  <a:pt x="16732" y="70"/>
                </a:cubicBezTo>
                <a:lnTo>
                  <a:pt x="1069" y="15734"/>
                </a:lnTo>
                <a:cubicBezTo>
                  <a:pt x="1" y="16887"/>
                  <a:pt x="1" y="18667"/>
                  <a:pt x="1069" y="19735"/>
                </a:cubicBezTo>
                <a:cubicBezTo>
                  <a:pt x="1603" y="20269"/>
                  <a:pt x="2315" y="20625"/>
                  <a:pt x="3112" y="20625"/>
                </a:cubicBezTo>
                <a:cubicBezTo>
                  <a:pt x="3824" y="20625"/>
                  <a:pt x="4536" y="20269"/>
                  <a:pt x="5070" y="19735"/>
                </a:cubicBezTo>
                <a:lnTo>
                  <a:pt x="16996" y="7902"/>
                </a:lnTo>
                <a:cubicBezTo>
                  <a:pt x="17088" y="7810"/>
                  <a:pt x="17088" y="7724"/>
                  <a:pt x="16996" y="7632"/>
                </a:cubicBezTo>
                <a:cubicBezTo>
                  <a:pt x="16953" y="7589"/>
                  <a:pt x="16908" y="7567"/>
                  <a:pt x="16864" y="7567"/>
                </a:cubicBezTo>
                <a:cubicBezTo>
                  <a:pt x="16819" y="7567"/>
                  <a:pt x="16775" y="7589"/>
                  <a:pt x="16732" y="7632"/>
                </a:cubicBezTo>
                <a:lnTo>
                  <a:pt x="4892" y="19472"/>
                </a:lnTo>
                <a:cubicBezTo>
                  <a:pt x="4358" y="20006"/>
                  <a:pt x="3738" y="20269"/>
                  <a:pt x="3112" y="20269"/>
                </a:cubicBezTo>
                <a:cubicBezTo>
                  <a:pt x="2400" y="20269"/>
                  <a:pt x="1781" y="20006"/>
                  <a:pt x="1332" y="19472"/>
                </a:cubicBezTo>
                <a:cubicBezTo>
                  <a:pt x="357" y="18582"/>
                  <a:pt x="357" y="16980"/>
                  <a:pt x="1332" y="15997"/>
                </a:cubicBezTo>
                <a:lnTo>
                  <a:pt x="16996" y="334"/>
                </a:lnTo>
                <a:cubicBezTo>
                  <a:pt x="17088" y="248"/>
                  <a:pt x="17088" y="156"/>
                  <a:pt x="16996" y="70"/>
                </a:cubicBezTo>
                <a:cubicBezTo>
                  <a:pt x="16953" y="24"/>
                  <a:pt x="16908" y="1"/>
                  <a:pt x="168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5" name="Google Shape;975;p55"/>
          <p:cNvSpPr/>
          <p:nvPr/>
        </p:nvSpPr>
        <p:spPr>
          <a:xfrm>
            <a:off x="11002120" y="4608280"/>
            <a:ext cx="551491" cy="551491"/>
          </a:xfrm>
          <a:custGeom>
            <a:avLst/>
            <a:gdLst/>
            <a:ahLst/>
            <a:cxnLst/>
            <a:rect l="l" t="t" r="r" b="b"/>
            <a:pathLst>
              <a:path w="4807" h="4807" extrusionOk="0">
                <a:moveTo>
                  <a:pt x="2400" y="0"/>
                </a:moveTo>
                <a:cubicBezTo>
                  <a:pt x="1068" y="0"/>
                  <a:pt x="0" y="1154"/>
                  <a:pt x="0" y="2400"/>
                </a:cubicBezTo>
                <a:cubicBezTo>
                  <a:pt x="0" y="3738"/>
                  <a:pt x="1068" y="4806"/>
                  <a:pt x="2400" y="4806"/>
                </a:cubicBezTo>
                <a:cubicBezTo>
                  <a:pt x="3738" y="4806"/>
                  <a:pt x="4806" y="3738"/>
                  <a:pt x="4806" y="2400"/>
                </a:cubicBezTo>
                <a:cubicBezTo>
                  <a:pt x="4806" y="2314"/>
                  <a:pt x="4714" y="2222"/>
                  <a:pt x="4628" y="2222"/>
                </a:cubicBezTo>
                <a:cubicBezTo>
                  <a:pt x="4536" y="2222"/>
                  <a:pt x="4450" y="2314"/>
                  <a:pt x="4450" y="2400"/>
                </a:cubicBezTo>
                <a:cubicBezTo>
                  <a:pt x="4450" y="3560"/>
                  <a:pt x="3560" y="4450"/>
                  <a:pt x="2400" y="4450"/>
                </a:cubicBezTo>
                <a:cubicBezTo>
                  <a:pt x="1332" y="4450"/>
                  <a:pt x="356" y="3560"/>
                  <a:pt x="356" y="2400"/>
                </a:cubicBezTo>
                <a:cubicBezTo>
                  <a:pt x="356" y="1332"/>
                  <a:pt x="1332" y="356"/>
                  <a:pt x="2400" y="356"/>
                </a:cubicBezTo>
                <a:cubicBezTo>
                  <a:pt x="2492" y="356"/>
                  <a:pt x="2578" y="356"/>
                  <a:pt x="2578" y="178"/>
                </a:cubicBezTo>
                <a:cubicBezTo>
                  <a:pt x="2578" y="86"/>
                  <a:pt x="2492" y="0"/>
                  <a:pt x="24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6" name="Google Shape;976;p55"/>
          <p:cNvSpPr/>
          <p:nvPr/>
        </p:nvSpPr>
        <p:spPr>
          <a:xfrm>
            <a:off x="11685777" y="3558876"/>
            <a:ext cx="684689" cy="865728"/>
          </a:xfrm>
          <a:custGeom>
            <a:avLst/>
            <a:gdLst/>
            <a:ahLst/>
            <a:cxnLst/>
            <a:rect l="l" t="t" r="r" b="b"/>
            <a:pathLst>
              <a:path w="5968" h="7546" extrusionOk="0">
                <a:moveTo>
                  <a:pt x="5743" y="0"/>
                </a:moveTo>
                <a:cubicBezTo>
                  <a:pt x="5698" y="0"/>
                  <a:pt x="5654" y="23"/>
                  <a:pt x="5611" y="70"/>
                </a:cubicBezTo>
                <a:lnTo>
                  <a:pt x="357" y="5317"/>
                </a:lnTo>
                <a:cubicBezTo>
                  <a:pt x="93" y="5495"/>
                  <a:pt x="1" y="5851"/>
                  <a:pt x="1" y="6207"/>
                </a:cubicBezTo>
                <a:cubicBezTo>
                  <a:pt x="1" y="6563"/>
                  <a:pt x="93" y="6919"/>
                  <a:pt x="357" y="7097"/>
                </a:cubicBezTo>
                <a:cubicBezTo>
                  <a:pt x="627" y="7367"/>
                  <a:pt x="983" y="7545"/>
                  <a:pt x="1247" y="7545"/>
                </a:cubicBezTo>
                <a:cubicBezTo>
                  <a:pt x="1603" y="7545"/>
                  <a:pt x="1959" y="7367"/>
                  <a:pt x="2229" y="7097"/>
                </a:cubicBezTo>
                <a:lnTo>
                  <a:pt x="5875" y="3451"/>
                </a:lnTo>
                <a:cubicBezTo>
                  <a:pt x="5967" y="3451"/>
                  <a:pt x="5967" y="3273"/>
                  <a:pt x="5875" y="3273"/>
                </a:cubicBezTo>
                <a:cubicBezTo>
                  <a:pt x="5832" y="3227"/>
                  <a:pt x="5787" y="3204"/>
                  <a:pt x="5743" y="3204"/>
                </a:cubicBezTo>
                <a:cubicBezTo>
                  <a:pt x="5698" y="3204"/>
                  <a:pt x="5654" y="3227"/>
                  <a:pt x="5611" y="3273"/>
                </a:cubicBezTo>
                <a:lnTo>
                  <a:pt x="1959" y="6919"/>
                </a:lnTo>
                <a:cubicBezTo>
                  <a:pt x="1781" y="7097"/>
                  <a:pt x="1537" y="7186"/>
                  <a:pt x="1293" y="7186"/>
                </a:cubicBezTo>
                <a:cubicBezTo>
                  <a:pt x="1049" y="7186"/>
                  <a:pt x="805" y="7097"/>
                  <a:pt x="627" y="6919"/>
                </a:cubicBezTo>
                <a:cubicBezTo>
                  <a:pt x="271" y="6477"/>
                  <a:pt x="271" y="5943"/>
                  <a:pt x="627" y="5495"/>
                </a:cubicBezTo>
                <a:lnTo>
                  <a:pt x="5875" y="333"/>
                </a:lnTo>
                <a:cubicBezTo>
                  <a:pt x="5967" y="248"/>
                  <a:pt x="5967" y="155"/>
                  <a:pt x="5875" y="70"/>
                </a:cubicBezTo>
                <a:cubicBezTo>
                  <a:pt x="5832" y="23"/>
                  <a:pt x="5787" y="0"/>
                  <a:pt x="57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7" name="Google Shape;977;p55"/>
          <p:cNvSpPr/>
          <p:nvPr/>
        </p:nvSpPr>
        <p:spPr>
          <a:xfrm>
            <a:off x="36202" y="475252"/>
            <a:ext cx="2328033" cy="2131851"/>
          </a:xfrm>
          <a:custGeom>
            <a:avLst/>
            <a:gdLst/>
            <a:ahLst/>
            <a:cxnLst/>
            <a:rect l="l" t="t" r="r" b="b"/>
            <a:pathLst>
              <a:path w="20292" h="18582" extrusionOk="0">
                <a:moveTo>
                  <a:pt x="20067" y="1"/>
                </a:moveTo>
                <a:cubicBezTo>
                  <a:pt x="20023" y="1"/>
                  <a:pt x="19978" y="24"/>
                  <a:pt x="19936" y="70"/>
                </a:cubicBezTo>
                <a:lnTo>
                  <a:pt x="2136" y="17870"/>
                </a:lnTo>
                <a:cubicBezTo>
                  <a:pt x="1958" y="18090"/>
                  <a:pt x="1713" y="18201"/>
                  <a:pt x="1467" y="18201"/>
                </a:cubicBezTo>
                <a:cubicBezTo>
                  <a:pt x="1221" y="18201"/>
                  <a:pt x="976" y="18090"/>
                  <a:pt x="798" y="17870"/>
                </a:cubicBezTo>
                <a:cubicBezTo>
                  <a:pt x="356" y="17514"/>
                  <a:pt x="356" y="16980"/>
                  <a:pt x="798" y="16531"/>
                </a:cubicBezTo>
                <a:lnTo>
                  <a:pt x="8010" y="9326"/>
                </a:lnTo>
                <a:lnTo>
                  <a:pt x="8010" y="9148"/>
                </a:lnTo>
                <a:cubicBezTo>
                  <a:pt x="7964" y="9102"/>
                  <a:pt x="7919" y="9079"/>
                  <a:pt x="7875" y="9079"/>
                </a:cubicBezTo>
                <a:cubicBezTo>
                  <a:pt x="7830" y="9079"/>
                  <a:pt x="7786" y="9102"/>
                  <a:pt x="7740" y="9148"/>
                </a:cubicBezTo>
                <a:lnTo>
                  <a:pt x="534" y="16353"/>
                </a:lnTo>
                <a:cubicBezTo>
                  <a:pt x="0" y="16802"/>
                  <a:pt x="0" y="17692"/>
                  <a:pt x="534" y="18133"/>
                </a:cubicBezTo>
                <a:cubicBezTo>
                  <a:pt x="798" y="18404"/>
                  <a:pt x="1068" y="18582"/>
                  <a:pt x="1424" y="18582"/>
                </a:cubicBezTo>
                <a:cubicBezTo>
                  <a:pt x="1780" y="18582"/>
                  <a:pt x="2136" y="18404"/>
                  <a:pt x="2400" y="18133"/>
                </a:cubicBezTo>
                <a:lnTo>
                  <a:pt x="20199" y="334"/>
                </a:lnTo>
                <a:cubicBezTo>
                  <a:pt x="20292" y="248"/>
                  <a:pt x="20292" y="156"/>
                  <a:pt x="20199" y="70"/>
                </a:cubicBezTo>
                <a:cubicBezTo>
                  <a:pt x="20156" y="24"/>
                  <a:pt x="20112" y="1"/>
                  <a:pt x="200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8" name="Google Shape;978;p55"/>
          <p:cNvSpPr/>
          <p:nvPr/>
        </p:nvSpPr>
        <p:spPr>
          <a:xfrm>
            <a:off x="8857994" y="5197632"/>
            <a:ext cx="1704724" cy="1687629"/>
          </a:xfrm>
          <a:custGeom>
            <a:avLst/>
            <a:gdLst/>
            <a:ahLst/>
            <a:cxnLst/>
            <a:rect l="l" t="t" r="r" b="b"/>
            <a:pathLst>
              <a:path w="14859" h="14710" extrusionOk="0">
                <a:moveTo>
                  <a:pt x="13926" y="0"/>
                </a:moveTo>
                <a:cubicBezTo>
                  <a:pt x="13727" y="0"/>
                  <a:pt x="13528" y="68"/>
                  <a:pt x="13350" y="203"/>
                </a:cubicBezTo>
                <a:lnTo>
                  <a:pt x="263" y="13282"/>
                </a:lnTo>
                <a:cubicBezTo>
                  <a:pt x="0" y="13638"/>
                  <a:pt x="0" y="14087"/>
                  <a:pt x="263" y="14443"/>
                </a:cubicBezTo>
                <a:cubicBezTo>
                  <a:pt x="441" y="14621"/>
                  <a:pt x="664" y="14710"/>
                  <a:pt x="876" y="14710"/>
                </a:cubicBezTo>
                <a:cubicBezTo>
                  <a:pt x="1088" y="14710"/>
                  <a:pt x="1289" y="14621"/>
                  <a:pt x="1424" y="14443"/>
                </a:cubicBezTo>
                <a:lnTo>
                  <a:pt x="14503" y="1357"/>
                </a:lnTo>
                <a:cubicBezTo>
                  <a:pt x="14859" y="1093"/>
                  <a:pt x="14859" y="559"/>
                  <a:pt x="14503" y="203"/>
                </a:cubicBezTo>
                <a:cubicBezTo>
                  <a:pt x="14325" y="68"/>
                  <a:pt x="14126" y="0"/>
                  <a:pt x="13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9" name="Google Shape;979;p55"/>
          <p:cNvSpPr/>
          <p:nvPr/>
        </p:nvSpPr>
        <p:spPr>
          <a:xfrm>
            <a:off x="10736643" y="6323559"/>
            <a:ext cx="265592" cy="245171"/>
          </a:xfrm>
          <a:custGeom>
            <a:avLst/>
            <a:gdLst/>
            <a:ahLst/>
            <a:cxnLst/>
            <a:rect l="l" t="t" r="r" b="b"/>
            <a:pathLst>
              <a:path w="2315" h="2137" extrusionOk="0">
                <a:moveTo>
                  <a:pt x="1154" y="357"/>
                </a:moveTo>
                <a:cubicBezTo>
                  <a:pt x="1332" y="357"/>
                  <a:pt x="1510" y="442"/>
                  <a:pt x="1688" y="620"/>
                </a:cubicBezTo>
                <a:cubicBezTo>
                  <a:pt x="1780" y="713"/>
                  <a:pt x="1866" y="891"/>
                  <a:pt x="1866" y="1069"/>
                </a:cubicBezTo>
                <a:cubicBezTo>
                  <a:pt x="1866" y="1247"/>
                  <a:pt x="1780" y="1425"/>
                  <a:pt x="1688" y="1603"/>
                </a:cubicBezTo>
                <a:cubicBezTo>
                  <a:pt x="1510" y="1688"/>
                  <a:pt x="1332" y="1781"/>
                  <a:pt x="1154" y="1781"/>
                </a:cubicBezTo>
                <a:cubicBezTo>
                  <a:pt x="976" y="1781"/>
                  <a:pt x="798" y="1688"/>
                  <a:pt x="712" y="1603"/>
                </a:cubicBezTo>
                <a:cubicBezTo>
                  <a:pt x="534" y="1425"/>
                  <a:pt x="442" y="1247"/>
                  <a:pt x="442" y="1069"/>
                </a:cubicBezTo>
                <a:cubicBezTo>
                  <a:pt x="442" y="891"/>
                  <a:pt x="534" y="713"/>
                  <a:pt x="712" y="620"/>
                </a:cubicBezTo>
                <a:cubicBezTo>
                  <a:pt x="798" y="442"/>
                  <a:pt x="976" y="357"/>
                  <a:pt x="1154" y="357"/>
                </a:cubicBezTo>
                <a:close/>
                <a:moveTo>
                  <a:pt x="1154" y="1"/>
                </a:moveTo>
                <a:cubicBezTo>
                  <a:pt x="890" y="1"/>
                  <a:pt x="620" y="179"/>
                  <a:pt x="442" y="357"/>
                </a:cubicBezTo>
                <a:cubicBezTo>
                  <a:pt x="0" y="713"/>
                  <a:pt x="0" y="1425"/>
                  <a:pt x="442" y="1781"/>
                </a:cubicBezTo>
                <a:cubicBezTo>
                  <a:pt x="620" y="2044"/>
                  <a:pt x="890" y="2137"/>
                  <a:pt x="1154" y="2137"/>
                </a:cubicBezTo>
                <a:cubicBezTo>
                  <a:pt x="1424" y="2137"/>
                  <a:pt x="1688" y="2044"/>
                  <a:pt x="1958" y="1781"/>
                </a:cubicBezTo>
                <a:cubicBezTo>
                  <a:pt x="2314" y="1425"/>
                  <a:pt x="2314" y="713"/>
                  <a:pt x="1958" y="357"/>
                </a:cubicBezTo>
                <a:cubicBezTo>
                  <a:pt x="1688" y="179"/>
                  <a:pt x="1424" y="1"/>
                  <a:pt x="115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0" name="Google Shape;980;p55"/>
          <p:cNvSpPr/>
          <p:nvPr/>
        </p:nvSpPr>
        <p:spPr>
          <a:xfrm>
            <a:off x="11042963" y="6019534"/>
            <a:ext cx="254923" cy="242876"/>
          </a:xfrm>
          <a:custGeom>
            <a:avLst/>
            <a:gdLst/>
            <a:ahLst/>
            <a:cxnLst/>
            <a:rect l="l" t="t" r="r" b="b"/>
            <a:pathLst>
              <a:path w="2222" h="2117" extrusionOk="0">
                <a:moveTo>
                  <a:pt x="1154" y="337"/>
                </a:moveTo>
                <a:cubicBezTo>
                  <a:pt x="1332" y="337"/>
                  <a:pt x="1510" y="422"/>
                  <a:pt x="1688" y="515"/>
                </a:cubicBezTo>
                <a:cubicBezTo>
                  <a:pt x="1780" y="693"/>
                  <a:pt x="1866" y="871"/>
                  <a:pt x="1866" y="1049"/>
                </a:cubicBezTo>
                <a:cubicBezTo>
                  <a:pt x="1866" y="1227"/>
                  <a:pt x="1780" y="1405"/>
                  <a:pt x="1688" y="1583"/>
                </a:cubicBezTo>
                <a:cubicBezTo>
                  <a:pt x="1556" y="1715"/>
                  <a:pt x="1378" y="1780"/>
                  <a:pt x="1200" y="1780"/>
                </a:cubicBezTo>
                <a:cubicBezTo>
                  <a:pt x="1022" y="1780"/>
                  <a:pt x="844" y="1715"/>
                  <a:pt x="712" y="1583"/>
                </a:cubicBezTo>
                <a:cubicBezTo>
                  <a:pt x="534" y="1405"/>
                  <a:pt x="534" y="1227"/>
                  <a:pt x="534" y="1049"/>
                </a:cubicBezTo>
                <a:cubicBezTo>
                  <a:pt x="534" y="871"/>
                  <a:pt x="534" y="693"/>
                  <a:pt x="712" y="515"/>
                </a:cubicBezTo>
                <a:cubicBezTo>
                  <a:pt x="798" y="422"/>
                  <a:pt x="976" y="337"/>
                  <a:pt x="1154" y="337"/>
                </a:cubicBezTo>
                <a:close/>
                <a:moveTo>
                  <a:pt x="1200" y="0"/>
                </a:moveTo>
                <a:cubicBezTo>
                  <a:pt x="933" y="0"/>
                  <a:pt x="666" y="113"/>
                  <a:pt x="442" y="337"/>
                </a:cubicBezTo>
                <a:cubicBezTo>
                  <a:pt x="0" y="693"/>
                  <a:pt x="0" y="1405"/>
                  <a:pt x="442" y="1761"/>
                </a:cubicBezTo>
                <a:cubicBezTo>
                  <a:pt x="620" y="2024"/>
                  <a:pt x="890" y="2117"/>
                  <a:pt x="1154" y="2117"/>
                </a:cubicBezTo>
                <a:cubicBezTo>
                  <a:pt x="1424" y="2117"/>
                  <a:pt x="1688" y="2024"/>
                  <a:pt x="1958" y="1761"/>
                </a:cubicBezTo>
                <a:cubicBezTo>
                  <a:pt x="2136" y="1583"/>
                  <a:pt x="2222" y="1312"/>
                  <a:pt x="2222" y="1049"/>
                </a:cubicBezTo>
                <a:cubicBezTo>
                  <a:pt x="2222" y="778"/>
                  <a:pt x="2136" y="515"/>
                  <a:pt x="1958" y="337"/>
                </a:cubicBezTo>
                <a:cubicBezTo>
                  <a:pt x="1734" y="113"/>
                  <a:pt x="1467" y="0"/>
                  <a:pt x="12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1" name="Google Shape;981;p55"/>
          <p:cNvSpPr/>
          <p:nvPr/>
        </p:nvSpPr>
        <p:spPr>
          <a:xfrm>
            <a:off x="11359035" y="5713214"/>
            <a:ext cx="255840" cy="242876"/>
          </a:xfrm>
          <a:custGeom>
            <a:avLst/>
            <a:gdLst/>
            <a:ahLst/>
            <a:cxnLst/>
            <a:rect l="l" t="t" r="r" b="b"/>
            <a:pathLst>
              <a:path w="2230" h="2117" extrusionOk="0">
                <a:moveTo>
                  <a:pt x="1161" y="337"/>
                </a:moveTo>
                <a:cubicBezTo>
                  <a:pt x="1339" y="337"/>
                  <a:pt x="1517" y="422"/>
                  <a:pt x="1603" y="515"/>
                </a:cubicBezTo>
                <a:cubicBezTo>
                  <a:pt x="1873" y="778"/>
                  <a:pt x="1873" y="1227"/>
                  <a:pt x="1603" y="1490"/>
                </a:cubicBezTo>
                <a:cubicBezTo>
                  <a:pt x="1517" y="1668"/>
                  <a:pt x="1339" y="1761"/>
                  <a:pt x="1161" y="1761"/>
                </a:cubicBezTo>
                <a:cubicBezTo>
                  <a:pt x="891" y="1761"/>
                  <a:pt x="713" y="1668"/>
                  <a:pt x="627" y="1490"/>
                </a:cubicBezTo>
                <a:cubicBezTo>
                  <a:pt x="357" y="1227"/>
                  <a:pt x="357" y="778"/>
                  <a:pt x="627" y="515"/>
                </a:cubicBezTo>
                <a:cubicBezTo>
                  <a:pt x="713" y="422"/>
                  <a:pt x="891" y="337"/>
                  <a:pt x="1161" y="337"/>
                </a:cubicBezTo>
                <a:close/>
                <a:moveTo>
                  <a:pt x="1115" y="1"/>
                </a:moveTo>
                <a:cubicBezTo>
                  <a:pt x="848" y="1"/>
                  <a:pt x="581" y="113"/>
                  <a:pt x="357" y="337"/>
                </a:cubicBezTo>
                <a:cubicBezTo>
                  <a:pt x="1" y="693"/>
                  <a:pt x="1" y="1405"/>
                  <a:pt x="357" y="1761"/>
                </a:cubicBezTo>
                <a:cubicBezTo>
                  <a:pt x="535" y="2024"/>
                  <a:pt x="805" y="2117"/>
                  <a:pt x="1161" y="2117"/>
                </a:cubicBezTo>
                <a:cubicBezTo>
                  <a:pt x="1425" y="2117"/>
                  <a:pt x="1695" y="2024"/>
                  <a:pt x="1873" y="1761"/>
                </a:cubicBezTo>
                <a:cubicBezTo>
                  <a:pt x="2229" y="1405"/>
                  <a:pt x="2229" y="693"/>
                  <a:pt x="1873" y="337"/>
                </a:cubicBezTo>
                <a:cubicBezTo>
                  <a:pt x="1649" y="113"/>
                  <a:pt x="1382" y="1"/>
                  <a:pt x="11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2" name="Google Shape;982;p55"/>
          <p:cNvSpPr/>
          <p:nvPr/>
        </p:nvSpPr>
        <p:spPr>
          <a:xfrm>
            <a:off x="11665355" y="5404255"/>
            <a:ext cx="265592" cy="245515"/>
          </a:xfrm>
          <a:custGeom>
            <a:avLst/>
            <a:gdLst/>
            <a:ahLst/>
            <a:cxnLst/>
            <a:rect l="l" t="t" r="r" b="b"/>
            <a:pathLst>
              <a:path w="2315" h="2140" extrusionOk="0">
                <a:moveTo>
                  <a:pt x="1161" y="360"/>
                </a:moveTo>
                <a:cubicBezTo>
                  <a:pt x="1339" y="360"/>
                  <a:pt x="1517" y="445"/>
                  <a:pt x="1603" y="538"/>
                </a:cubicBezTo>
                <a:cubicBezTo>
                  <a:pt x="1873" y="801"/>
                  <a:pt x="1873" y="1250"/>
                  <a:pt x="1603" y="1513"/>
                </a:cubicBezTo>
                <a:cubicBezTo>
                  <a:pt x="1517" y="1691"/>
                  <a:pt x="1339" y="1784"/>
                  <a:pt x="1161" y="1784"/>
                </a:cubicBezTo>
                <a:cubicBezTo>
                  <a:pt x="983" y="1784"/>
                  <a:pt x="805" y="1691"/>
                  <a:pt x="627" y="1513"/>
                </a:cubicBezTo>
                <a:cubicBezTo>
                  <a:pt x="535" y="1428"/>
                  <a:pt x="449" y="1250"/>
                  <a:pt x="449" y="1072"/>
                </a:cubicBezTo>
                <a:cubicBezTo>
                  <a:pt x="449" y="894"/>
                  <a:pt x="535" y="716"/>
                  <a:pt x="627" y="538"/>
                </a:cubicBezTo>
                <a:cubicBezTo>
                  <a:pt x="805" y="445"/>
                  <a:pt x="983" y="360"/>
                  <a:pt x="1161" y="360"/>
                </a:cubicBezTo>
                <a:close/>
                <a:moveTo>
                  <a:pt x="1115" y="1"/>
                </a:moveTo>
                <a:cubicBezTo>
                  <a:pt x="848" y="1"/>
                  <a:pt x="581" y="90"/>
                  <a:pt x="357" y="268"/>
                </a:cubicBezTo>
                <a:cubicBezTo>
                  <a:pt x="1" y="716"/>
                  <a:pt x="1" y="1428"/>
                  <a:pt x="357" y="1784"/>
                </a:cubicBezTo>
                <a:cubicBezTo>
                  <a:pt x="535" y="1962"/>
                  <a:pt x="805" y="2140"/>
                  <a:pt x="1161" y="2140"/>
                </a:cubicBezTo>
                <a:cubicBezTo>
                  <a:pt x="1425" y="2140"/>
                  <a:pt x="1695" y="1962"/>
                  <a:pt x="1873" y="1784"/>
                </a:cubicBezTo>
                <a:cubicBezTo>
                  <a:pt x="2315" y="1428"/>
                  <a:pt x="2315" y="716"/>
                  <a:pt x="1873" y="268"/>
                </a:cubicBezTo>
                <a:cubicBezTo>
                  <a:pt x="1649" y="90"/>
                  <a:pt x="1382" y="1"/>
                  <a:pt x="11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3" name="Google Shape;983;p55"/>
          <p:cNvSpPr/>
          <p:nvPr/>
        </p:nvSpPr>
        <p:spPr>
          <a:xfrm>
            <a:off x="10542180" y="4220275"/>
            <a:ext cx="367699" cy="367699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3" y="0"/>
                </a:moveTo>
                <a:cubicBezTo>
                  <a:pt x="806" y="0"/>
                  <a:pt x="1" y="712"/>
                  <a:pt x="1" y="1602"/>
                </a:cubicBezTo>
                <a:cubicBezTo>
                  <a:pt x="1" y="2492"/>
                  <a:pt x="806" y="3204"/>
                  <a:pt x="1603" y="3204"/>
                </a:cubicBezTo>
                <a:cubicBezTo>
                  <a:pt x="2493" y="3204"/>
                  <a:pt x="3205" y="2492"/>
                  <a:pt x="3205" y="1602"/>
                </a:cubicBezTo>
                <a:cubicBezTo>
                  <a:pt x="3205" y="712"/>
                  <a:pt x="2493" y="0"/>
                  <a:pt x="16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4" name="Google Shape;984;p55"/>
          <p:cNvSpPr/>
          <p:nvPr/>
        </p:nvSpPr>
        <p:spPr>
          <a:xfrm>
            <a:off x="10950608" y="4005392"/>
            <a:ext cx="174155" cy="174155"/>
          </a:xfrm>
          <a:custGeom>
            <a:avLst/>
            <a:gdLst/>
            <a:ahLst/>
            <a:cxnLst/>
            <a:rect l="l" t="t" r="r" b="b"/>
            <a:pathLst>
              <a:path w="1518" h="1518" extrusionOk="0">
                <a:moveTo>
                  <a:pt x="805" y="1"/>
                </a:moveTo>
                <a:cubicBezTo>
                  <a:pt x="357" y="1"/>
                  <a:pt x="1" y="357"/>
                  <a:pt x="1" y="713"/>
                </a:cubicBezTo>
                <a:cubicBezTo>
                  <a:pt x="1" y="1161"/>
                  <a:pt x="357" y="1517"/>
                  <a:pt x="805" y="1517"/>
                </a:cubicBezTo>
                <a:cubicBezTo>
                  <a:pt x="1161" y="1517"/>
                  <a:pt x="1517" y="1161"/>
                  <a:pt x="1517" y="713"/>
                </a:cubicBezTo>
                <a:cubicBezTo>
                  <a:pt x="1517" y="357"/>
                  <a:pt x="1161" y="1"/>
                  <a:pt x="8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5" name="Google Shape;985;p55"/>
          <p:cNvSpPr/>
          <p:nvPr/>
        </p:nvSpPr>
        <p:spPr>
          <a:xfrm>
            <a:off x="2598621" y="176963"/>
            <a:ext cx="367699" cy="367699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2" y="0"/>
                </a:moveTo>
                <a:cubicBezTo>
                  <a:pt x="712" y="0"/>
                  <a:pt x="0" y="712"/>
                  <a:pt x="0" y="1602"/>
                </a:cubicBezTo>
                <a:cubicBezTo>
                  <a:pt x="0" y="2492"/>
                  <a:pt x="712" y="3204"/>
                  <a:pt x="1602" y="3204"/>
                </a:cubicBezTo>
                <a:cubicBezTo>
                  <a:pt x="2492" y="3204"/>
                  <a:pt x="3204" y="2492"/>
                  <a:pt x="3204" y="1602"/>
                </a:cubicBezTo>
                <a:cubicBezTo>
                  <a:pt x="3204" y="712"/>
                  <a:pt x="2492" y="0"/>
                  <a:pt x="160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6" name="Google Shape;986;p55"/>
          <p:cNvSpPr/>
          <p:nvPr/>
        </p:nvSpPr>
        <p:spPr>
          <a:xfrm>
            <a:off x="3007048" y="-27251"/>
            <a:ext cx="163371" cy="163485"/>
          </a:xfrm>
          <a:custGeom>
            <a:avLst/>
            <a:gdLst/>
            <a:ahLst/>
            <a:cxnLst/>
            <a:rect l="l" t="t" r="r" b="b"/>
            <a:pathLst>
              <a:path w="1424" h="1425" extrusionOk="0">
                <a:moveTo>
                  <a:pt x="712" y="0"/>
                </a:moveTo>
                <a:cubicBezTo>
                  <a:pt x="356" y="0"/>
                  <a:pt x="0" y="264"/>
                  <a:pt x="0" y="712"/>
                </a:cubicBezTo>
                <a:cubicBezTo>
                  <a:pt x="0" y="1068"/>
                  <a:pt x="356" y="1424"/>
                  <a:pt x="712" y="1424"/>
                </a:cubicBezTo>
                <a:cubicBezTo>
                  <a:pt x="1161" y="1424"/>
                  <a:pt x="1424" y="1068"/>
                  <a:pt x="1424" y="712"/>
                </a:cubicBezTo>
                <a:cubicBezTo>
                  <a:pt x="1424" y="264"/>
                  <a:pt x="1161" y="0"/>
                  <a:pt x="7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7" name="Google Shape;987;p55"/>
          <p:cNvSpPr/>
          <p:nvPr/>
        </p:nvSpPr>
        <p:spPr>
          <a:xfrm>
            <a:off x="669263" y="2923"/>
            <a:ext cx="163485" cy="174155"/>
          </a:xfrm>
          <a:custGeom>
            <a:avLst/>
            <a:gdLst/>
            <a:ahLst/>
            <a:cxnLst/>
            <a:rect l="l" t="t" r="r" b="b"/>
            <a:pathLst>
              <a:path w="1425" h="1518" extrusionOk="0">
                <a:moveTo>
                  <a:pt x="712" y="1"/>
                </a:moveTo>
                <a:cubicBezTo>
                  <a:pt x="356" y="1"/>
                  <a:pt x="0" y="357"/>
                  <a:pt x="0" y="805"/>
                </a:cubicBezTo>
                <a:cubicBezTo>
                  <a:pt x="0" y="1161"/>
                  <a:pt x="356" y="1517"/>
                  <a:pt x="712" y="1517"/>
                </a:cubicBezTo>
                <a:cubicBezTo>
                  <a:pt x="1154" y="1517"/>
                  <a:pt x="1424" y="1161"/>
                  <a:pt x="1424" y="805"/>
                </a:cubicBezTo>
                <a:cubicBezTo>
                  <a:pt x="1424" y="357"/>
                  <a:pt x="1154" y="1"/>
                  <a:pt x="7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8" name="Google Shape;988;p55"/>
          <p:cNvSpPr/>
          <p:nvPr/>
        </p:nvSpPr>
        <p:spPr>
          <a:xfrm>
            <a:off x="403785" y="279070"/>
            <a:ext cx="163485" cy="163485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2" y="0"/>
                </a:moveTo>
                <a:cubicBezTo>
                  <a:pt x="264" y="0"/>
                  <a:pt x="0" y="264"/>
                  <a:pt x="0" y="712"/>
                </a:cubicBezTo>
                <a:cubicBezTo>
                  <a:pt x="0" y="1154"/>
                  <a:pt x="264" y="1424"/>
                  <a:pt x="712" y="1424"/>
                </a:cubicBezTo>
                <a:cubicBezTo>
                  <a:pt x="1068" y="1424"/>
                  <a:pt x="1424" y="1154"/>
                  <a:pt x="1424" y="712"/>
                </a:cubicBezTo>
                <a:cubicBezTo>
                  <a:pt x="1424" y="264"/>
                  <a:pt x="1068" y="0"/>
                  <a:pt x="7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9" name="Google Shape;989;p55"/>
          <p:cNvSpPr/>
          <p:nvPr/>
        </p:nvSpPr>
        <p:spPr>
          <a:xfrm>
            <a:off x="127639" y="544547"/>
            <a:ext cx="174155" cy="173237"/>
          </a:xfrm>
          <a:custGeom>
            <a:avLst/>
            <a:gdLst/>
            <a:ahLst/>
            <a:cxnLst/>
            <a:rect l="l" t="t" r="r" b="b"/>
            <a:pathLst>
              <a:path w="1518" h="1510" extrusionOk="0">
                <a:moveTo>
                  <a:pt x="713" y="0"/>
                </a:moveTo>
                <a:cubicBezTo>
                  <a:pt x="357" y="0"/>
                  <a:pt x="1" y="356"/>
                  <a:pt x="1" y="712"/>
                </a:cubicBezTo>
                <a:cubicBezTo>
                  <a:pt x="1" y="1154"/>
                  <a:pt x="357" y="1510"/>
                  <a:pt x="713" y="1510"/>
                </a:cubicBezTo>
                <a:cubicBezTo>
                  <a:pt x="1161" y="1510"/>
                  <a:pt x="1517" y="1154"/>
                  <a:pt x="1517" y="712"/>
                </a:cubicBezTo>
                <a:cubicBezTo>
                  <a:pt x="1517" y="356"/>
                  <a:pt x="1161" y="0"/>
                  <a:pt x="7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0" name="Google Shape;990;p55"/>
          <p:cNvSpPr/>
          <p:nvPr/>
        </p:nvSpPr>
        <p:spPr>
          <a:xfrm>
            <a:off x="-260367" y="546956"/>
            <a:ext cx="1490873" cy="1488349"/>
          </a:xfrm>
          <a:custGeom>
            <a:avLst/>
            <a:gdLst/>
            <a:ahLst/>
            <a:cxnLst/>
            <a:rect l="l" t="t" r="r" b="b"/>
            <a:pathLst>
              <a:path w="12995" h="12973" extrusionOk="0">
                <a:moveTo>
                  <a:pt x="12774" y="1"/>
                </a:moveTo>
                <a:cubicBezTo>
                  <a:pt x="12729" y="1"/>
                  <a:pt x="12685" y="22"/>
                  <a:pt x="12639" y="65"/>
                </a:cubicBezTo>
                <a:lnTo>
                  <a:pt x="93" y="12702"/>
                </a:lnTo>
                <a:cubicBezTo>
                  <a:pt x="1" y="12702"/>
                  <a:pt x="1" y="12880"/>
                  <a:pt x="93" y="12880"/>
                </a:cubicBezTo>
                <a:cubicBezTo>
                  <a:pt x="93" y="12973"/>
                  <a:pt x="93" y="12973"/>
                  <a:pt x="179" y="12973"/>
                </a:cubicBezTo>
                <a:cubicBezTo>
                  <a:pt x="271" y="12973"/>
                  <a:pt x="271" y="12973"/>
                  <a:pt x="271" y="12880"/>
                </a:cubicBezTo>
                <a:lnTo>
                  <a:pt x="12909" y="335"/>
                </a:lnTo>
                <a:cubicBezTo>
                  <a:pt x="12995" y="243"/>
                  <a:pt x="12995" y="157"/>
                  <a:pt x="12909" y="65"/>
                </a:cubicBezTo>
                <a:cubicBezTo>
                  <a:pt x="12863" y="22"/>
                  <a:pt x="12818" y="1"/>
                  <a:pt x="127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1" name="Google Shape;991;p55"/>
          <p:cNvSpPr/>
          <p:nvPr/>
        </p:nvSpPr>
        <p:spPr>
          <a:xfrm>
            <a:off x="465050" y="46404"/>
            <a:ext cx="1480204" cy="1478368"/>
          </a:xfrm>
          <a:custGeom>
            <a:avLst/>
            <a:gdLst/>
            <a:ahLst/>
            <a:cxnLst/>
            <a:rect l="l" t="t" r="r" b="b"/>
            <a:pathLst>
              <a:path w="12902" h="12886" extrusionOk="0">
                <a:moveTo>
                  <a:pt x="12770" y="1"/>
                </a:moveTo>
                <a:cubicBezTo>
                  <a:pt x="12725" y="1"/>
                  <a:pt x="12681" y="24"/>
                  <a:pt x="12638" y="70"/>
                </a:cubicBezTo>
                <a:lnTo>
                  <a:pt x="0" y="12615"/>
                </a:lnTo>
                <a:lnTo>
                  <a:pt x="0" y="12886"/>
                </a:lnTo>
                <a:lnTo>
                  <a:pt x="264" y="12886"/>
                </a:lnTo>
                <a:lnTo>
                  <a:pt x="12901" y="248"/>
                </a:lnTo>
                <a:lnTo>
                  <a:pt x="12901" y="70"/>
                </a:lnTo>
                <a:cubicBezTo>
                  <a:pt x="12859" y="24"/>
                  <a:pt x="12814" y="1"/>
                  <a:pt x="127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5676230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6" name="Google Shape;996;p56"/>
          <p:cNvGrpSpPr/>
          <p:nvPr/>
        </p:nvGrpSpPr>
        <p:grpSpPr>
          <a:xfrm>
            <a:off x="592908" y="5372071"/>
            <a:ext cx="6182561" cy="2549669"/>
            <a:chOff x="444680" y="4029053"/>
            <a:chExt cx="4636921" cy="1912252"/>
          </a:xfrm>
        </p:grpSpPr>
        <p:sp>
          <p:nvSpPr>
            <p:cNvPr id="997" name="Google Shape;997;p56"/>
            <p:cNvSpPr/>
            <p:nvPr/>
          </p:nvSpPr>
          <p:spPr>
            <a:xfrm>
              <a:off x="3543849" y="4448080"/>
              <a:ext cx="548702" cy="546659"/>
            </a:xfrm>
            <a:custGeom>
              <a:avLst/>
              <a:gdLst/>
              <a:ahLst/>
              <a:cxnLst/>
              <a:rect l="l" t="t" r="r" b="b"/>
              <a:pathLst>
                <a:path w="5604" h="5583" extrusionOk="0">
                  <a:moveTo>
                    <a:pt x="2802" y="1"/>
                  </a:moveTo>
                  <a:cubicBezTo>
                    <a:pt x="2757" y="1"/>
                    <a:pt x="2713" y="22"/>
                    <a:pt x="2670" y="65"/>
                  </a:cubicBezTo>
                  <a:lnTo>
                    <a:pt x="620" y="2115"/>
                  </a:lnTo>
                  <a:cubicBezTo>
                    <a:pt x="264" y="2557"/>
                    <a:pt x="0" y="3005"/>
                    <a:pt x="0" y="3539"/>
                  </a:cubicBezTo>
                  <a:cubicBezTo>
                    <a:pt x="0" y="4073"/>
                    <a:pt x="264" y="4607"/>
                    <a:pt x="620" y="4963"/>
                  </a:cubicBezTo>
                  <a:cubicBezTo>
                    <a:pt x="976" y="5405"/>
                    <a:pt x="1510" y="5583"/>
                    <a:pt x="2044" y="5583"/>
                  </a:cubicBezTo>
                  <a:cubicBezTo>
                    <a:pt x="2578" y="5583"/>
                    <a:pt x="3026" y="5405"/>
                    <a:pt x="3467" y="4963"/>
                  </a:cubicBezTo>
                  <a:lnTo>
                    <a:pt x="5518" y="2913"/>
                  </a:lnTo>
                  <a:cubicBezTo>
                    <a:pt x="5603" y="2827"/>
                    <a:pt x="5603" y="2735"/>
                    <a:pt x="5518" y="2649"/>
                  </a:cubicBezTo>
                  <a:cubicBezTo>
                    <a:pt x="5472" y="2603"/>
                    <a:pt x="5427" y="2580"/>
                    <a:pt x="5383" y="2580"/>
                  </a:cubicBezTo>
                  <a:cubicBezTo>
                    <a:pt x="5338" y="2580"/>
                    <a:pt x="5294" y="2603"/>
                    <a:pt x="5247" y="2649"/>
                  </a:cubicBezTo>
                  <a:lnTo>
                    <a:pt x="3204" y="4785"/>
                  </a:lnTo>
                  <a:cubicBezTo>
                    <a:pt x="2891" y="5095"/>
                    <a:pt x="2467" y="5250"/>
                    <a:pt x="2044" y="5250"/>
                  </a:cubicBezTo>
                  <a:cubicBezTo>
                    <a:pt x="1622" y="5250"/>
                    <a:pt x="1200" y="5095"/>
                    <a:pt x="890" y="4785"/>
                  </a:cubicBezTo>
                  <a:cubicBezTo>
                    <a:pt x="534" y="4429"/>
                    <a:pt x="356" y="3981"/>
                    <a:pt x="356" y="3539"/>
                  </a:cubicBezTo>
                  <a:cubicBezTo>
                    <a:pt x="356" y="3091"/>
                    <a:pt x="534" y="2735"/>
                    <a:pt x="890" y="2379"/>
                  </a:cubicBezTo>
                  <a:lnTo>
                    <a:pt x="2934" y="335"/>
                  </a:lnTo>
                  <a:cubicBezTo>
                    <a:pt x="3026" y="243"/>
                    <a:pt x="3026" y="157"/>
                    <a:pt x="2934" y="65"/>
                  </a:cubicBezTo>
                  <a:cubicBezTo>
                    <a:pt x="2891" y="22"/>
                    <a:pt x="2846" y="1"/>
                    <a:pt x="2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56"/>
            <p:cNvSpPr/>
            <p:nvPr/>
          </p:nvSpPr>
          <p:spPr>
            <a:xfrm>
              <a:off x="3657600" y="4386999"/>
              <a:ext cx="1424001" cy="1554306"/>
            </a:xfrm>
            <a:custGeom>
              <a:avLst/>
              <a:gdLst/>
              <a:ahLst/>
              <a:cxnLst/>
              <a:rect l="l" t="t" r="r" b="b"/>
              <a:pathLst>
                <a:path w="26971" h="29439" extrusionOk="0">
                  <a:moveTo>
                    <a:pt x="24699" y="0"/>
                  </a:moveTo>
                  <a:cubicBezTo>
                    <a:pt x="24165" y="0"/>
                    <a:pt x="23631" y="201"/>
                    <a:pt x="23233" y="604"/>
                  </a:cubicBezTo>
                  <a:lnTo>
                    <a:pt x="14774" y="9147"/>
                  </a:lnTo>
                  <a:cubicBezTo>
                    <a:pt x="14689" y="9233"/>
                    <a:pt x="14689" y="9325"/>
                    <a:pt x="14774" y="9411"/>
                  </a:cubicBezTo>
                  <a:lnTo>
                    <a:pt x="15045" y="9411"/>
                  </a:lnTo>
                  <a:lnTo>
                    <a:pt x="23496" y="867"/>
                  </a:lnTo>
                  <a:cubicBezTo>
                    <a:pt x="23852" y="557"/>
                    <a:pt x="24297" y="403"/>
                    <a:pt x="24731" y="403"/>
                  </a:cubicBezTo>
                  <a:cubicBezTo>
                    <a:pt x="25166" y="403"/>
                    <a:pt x="25589" y="557"/>
                    <a:pt x="25903" y="867"/>
                  </a:cubicBezTo>
                  <a:cubicBezTo>
                    <a:pt x="26522" y="1579"/>
                    <a:pt x="26522" y="2647"/>
                    <a:pt x="25903" y="3274"/>
                  </a:cubicBezTo>
                  <a:lnTo>
                    <a:pt x="93" y="29083"/>
                  </a:lnTo>
                  <a:cubicBezTo>
                    <a:pt x="1" y="29168"/>
                    <a:pt x="1" y="29261"/>
                    <a:pt x="93" y="29346"/>
                  </a:cubicBezTo>
                  <a:cubicBezTo>
                    <a:pt x="93" y="29439"/>
                    <a:pt x="179" y="29439"/>
                    <a:pt x="179" y="29439"/>
                  </a:cubicBezTo>
                  <a:cubicBezTo>
                    <a:pt x="271" y="29439"/>
                    <a:pt x="271" y="29439"/>
                    <a:pt x="357" y="29346"/>
                  </a:cubicBezTo>
                  <a:lnTo>
                    <a:pt x="26166" y="3537"/>
                  </a:lnTo>
                  <a:cubicBezTo>
                    <a:pt x="26971" y="2740"/>
                    <a:pt x="26971" y="1401"/>
                    <a:pt x="26166" y="604"/>
                  </a:cubicBezTo>
                  <a:cubicBezTo>
                    <a:pt x="25767" y="201"/>
                    <a:pt x="25233" y="0"/>
                    <a:pt x="246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56"/>
            <p:cNvSpPr/>
            <p:nvPr/>
          </p:nvSpPr>
          <p:spPr>
            <a:xfrm>
              <a:off x="2338932" y="4029053"/>
              <a:ext cx="1233911" cy="1064514"/>
            </a:xfrm>
            <a:custGeom>
              <a:avLst/>
              <a:gdLst/>
              <a:ahLst/>
              <a:cxnLst/>
              <a:rect l="l" t="t" r="r" b="b"/>
              <a:pathLst>
                <a:path w="12638" h="10903" extrusionOk="0">
                  <a:moveTo>
                    <a:pt x="11260" y="0"/>
                  </a:moveTo>
                  <a:cubicBezTo>
                    <a:pt x="10926" y="0"/>
                    <a:pt x="10591" y="134"/>
                    <a:pt x="10324" y="401"/>
                  </a:cubicBezTo>
                  <a:lnTo>
                    <a:pt x="93" y="10546"/>
                  </a:lnTo>
                  <a:cubicBezTo>
                    <a:pt x="0" y="10639"/>
                    <a:pt x="0" y="10817"/>
                    <a:pt x="93" y="10817"/>
                  </a:cubicBezTo>
                  <a:cubicBezTo>
                    <a:pt x="136" y="10860"/>
                    <a:pt x="180" y="10881"/>
                    <a:pt x="225" y="10881"/>
                  </a:cubicBezTo>
                  <a:cubicBezTo>
                    <a:pt x="269" y="10881"/>
                    <a:pt x="314" y="10860"/>
                    <a:pt x="356" y="10817"/>
                  </a:cubicBezTo>
                  <a:lnTo>
                    <a:pt x="10594" y="579"/>
                  </a:lnTo>
                  <a:cubicBezTo>
                    <a:pt x="10772" y="401"/>
                    <a:pt x="11016" y="312"/>
                    <a:pt x="11260" y="312"/>
                  </a:cubicBezTo>
                  <a:cubicBezTo>
                    <a:pt x="11504" y="312"/>
                    <a:pt x="11748" y="401"/>
                    <a:pt x="11926" y="579"/>
                  </a:cubicBezTo>
                  <a:cubicBezTo>
                    <a:pt x="12282" y="1027"/>
                    <a:pt x="12282" y="1561"/>
                    <a:pt x="11926" y="2002"/>
                  </a:cubicBezTo>
                  <a:lnTo>
                    <a:pt x="3297" y="10546"/>
                  </a:lnTo>
                  <a:cubicBezTo>
                    <a:pt x="3204" y="10639"/>
                    <a:pt x="3204" y="10817"/>
                    <a:pt x="3297" y="10817"/>
                  </a:cubicBezTo>
                  <a:cubicBezTo>
                    <a:pt x="3297" y="10902"/>
                    <a:pt x="3382" y="10902"/>
                    <a:pt x="3382" y="10902"/>
                  </a:cubicBezTo>
                  <a:cubicBezTo>
                    <a:pt x="3475" y="10902"/>
                    <a:pt x="3475" y="10902"/>
                    <a:pt x="3560" y="10817"/>
                  </a:cubicBezTo>
                  <a:lnTo>
                    <a:pt x="12196" y="2180"/>
                  </a:lnTo>
                  <a:cubicBezTo>
                    <a:pt x="12638" y="1739"/>
                    <a:pt x="12638" y="849"/>
                    <a:pt x="12196" y="401"/>
                  </a:cubicBezTo>
                  <a:cubicBezTo>
                    <a:pt x="11929" y="134"/>
                    <a:pt x="11595" y="0"/>
                    <a:pt x="11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56"/>
            <p:cNvSpPr/>
            <p:nvPr/>
          </p:nvSpPr>
          <p:spPr>
            <a:xfrm>
              <a:off x="444680" y="4387010"/>
              <a:ext cx="632864" cy="625321"/>
            </a:xfrm>
            <a:custGeom>
              <a:avLst/>
              <a:gdLst/>
              <a:ahLst/>
              <a:cxnLst/>
              <a:rect l="l" t="t" r="r" b="b"/>
              <a:pathLst>
                <a:path w="13173" h="13016" extrusionOk="0">
                  <a:moveTo>
                    <a:pt x="12329" y="0"/>
                  </a:moveTo>
                  <a:cubicBezTo>
                    <a:pt x="12151" y="0"/>
                    <a:pt x="11973" y="68"/>
                    <a:pt x="11841" y="203"/>
                  </a:cubicBezTo>
                  <a:lnTo>
                    <a:pt x="271" y="11773"/>
                  </a:lnTo>
                  <a:cubicBezTo>
                    <a:pt x="1" y="12036"/>
                    <a:pt x="1" y="12485"/>
                    <a:pt x="271" y="12748"/>
                  </a:cubicBezTo>
                  <a:cubicBezTo>
                    <a:pt x="403" y="12926"/>
                    <a:pt x="602" y="13015"/>
                    <a:pt x="803" y="13015"/>
                  </a:cubicBezTo>
                  <a:cubicBezTo>
                    <a:pt x="1003" y="13015"/>
                    <a:pt x="1204" y="12926"/>
                    <a:pt x="1339" y="12748"/>
                  </a:cubicBezTo>
                  <a:lnTo>
                    <a:pt x="12816" y="1271"/>
                  </a:lnTo>
                  <a:cubicBezTo>
                    <a:pt x="13172" y="1001"/>
                    <a:pt x="13172" y="467"/>
                    <a:pt x="12816" y="203"/>
                  </a:cubicBezTo>
                  <a:cubicBezTo>
                    <a:pt x="12685" y="68"/>
                    <a:pt x="12507" y="0"/>
                    <a:pt x="12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56"/>
            <p:cNvSpPr/>
            <p:nvPr/>
          </p:nvSpPr>
          <p:spPr>
            <a:xfrm>
              <a:off x="2229425" y="4123656"/>
              <a:ext cx="380737" cy="380401"/>
            </a:xfrm>
            <a:custGeom>
              <a:avLst/>
              <a:gdLst/>
              <a:ahLst/>
              <a:cxnLst/>
              <a:rect l="l" t="t" r="r" b="b"/>
              <a:pathLst>
                <a:path w="7925" h="7918" extrusionOk="0">
                  <a:moveTo>
                    <a:pt x="3916" y="0"/>
                  </a:moveTo>
                  <a:cubicBezTo>
                    <a:pt x="1780" y="0"/>
                    <a:pt x="0" y="1780"/>
                    <a:pt x="0" y="4002"/>
                  </a:cubicBezTo>
                  <a:cubicBezTo>
                    <a:pt x="0" y="6138"/>
                    <a:pt x="1780" y="7918"/>
                    <a:pt x="3916" y="7918"/>
                  </a:cubicBezTo>
                  <a:cubicBezTo>
                    <a:pt x="6145" y="7918"/>
                    <a:pt x="7925" y="6138"/>
                    <a:pt x="7925" y="4002"/>
                  </a:cubicBezTo>
                  <a:cubicBezTo>
                    <a:pt x="7925" y="1780"/>
                    <a:pt x="6145" y="0"/>
                    <a:pt x="3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56"/>
            <p:cNvSpPr/>
            <p:nvPr/>
          </p:nvSpPr>
          <p:spPr>
            <a:xfrm>
              <a:off x="1424023" y="4192702"/>
              <a:ext cx="632876" cy="632876"/>
            </a:xfrm>
            <a:custGeom>
              <a:avLst/>
              <a:gdLst/>
              <a:ahLst/>
              <a:cxnLst/>
              <a:rect l="l" t="t" r="r" b="b"/>
              <a:pathLst>
                <a:path w="10410" h="10410" extrusionOk="0">
                  <a:moveTo>
                    <a:pt x="5248" y="356"/>
                  </a:moveTo>
                  <a:cubicBezTo>
                    <a:pt x="7918" y="356"/>
                    <a:pt x="10054" y="2578"/>
                    <a:pt x="10054" y="5247"/>
                  </a:cubicBezTo>
                  <a:cubicBezTo>
                    <a:pt x="10054" y="7917"/>
                    <a:pt x="7918" y="10053"/>
                    <a:pt x="5248" y="10053"/>
                  </a:cubicBezTo>
                  <a:cubicBezTo>
                    <a:pt x="2492" y="10053"/>
                    <a:pt x="357" y="7917"/>
                    <a:pt x="357" y="5247"/>
                  </a:cubicBezTo>
                  <a:cubicBezTo>
                    <a:pt x="357" y="2578"/>
                    <a:pt x="2492" y="356"/>
                    <a:pt x="5248" y="356"/>
                  </a:cubicBezTo>
                  <a:close/>
                  <a:moveTo>
                    <a:pt x="5248" y="0"/>
                  </a:moveTo>
                  <a:cubicBezTo>
                    <a:pt x="2314" y="0"/>
                    <a:pt x="1" y="2400"/>
                    <a:pt x="1" y="5247"/>
                  </a:cubicBezTo>
                  <a:cubicBezTo>
                    <a:pt x="1" y="8095"/>
                    <a:pt x="2314" y="10409"/>
                    <a:pt x="5248" y="10409"/>
                  </a:cubicBezTo>
                  <a:cubicBezTo>
                    <a:pt x="8096" y="10409"/>
                    <a:pt x="10410" y="8095"/>
                    <a:pt x="10410" y="5247"/>
                  </a:cubicBezTo>
                  <a:cubicBezTo>
                    <a:pt x="10410" y="2400"/>
                    <a:pt x="8096" y="0"/>
                    <a:pt x="5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03" name="Google Shape;1003;p56"/>
          <p:cNvSpPr/>
          <p:nvPr/>
        </p:nvSpPr>
        <p:spPr>
          <a:xfrm rot="10800000">
            <a:off x="9949982" y="5255840"/>
            <a:ext cx="1535508" cy="1532657"/>
          </a:xfrm>
          <a:custGeom>
            <a:avLst/>
            <a:gdLst/>
            <a:ahLst/>
            <a:cxnLst/>
            <a:rect l="l" t="t" r="r" b="b"/>
            <a:pathLst>
              <a:path w="12019" h="11997" extrusionOk="0">
                <a:moveTo>
                  <a:pt x="9658" y="1"/>
                </a:moveTo>
                <a:cubicBezTo>
                  <a:pt x="9614" y="1"/>
                  <a:pt x="9569" y="24"/>
                  <a:pt x="9526" y="70"/>
                </a:cubicBezTo>
                <a:lnTo>
                  <a:pt x="534" y="9056"/>
                </a:lnTo>
                <a:cubicBezTo>
                  <a:pt x="178" y="9412"/>
                  <a:pt x="0" y="9860"/>
                  <a:pt x="0" y="10302"/>
                </a:cubicBezTo>
                <a:cubicBezTo>
                  <a:pt x="0" y="10750"/>
                  <a:pt x="178" y="11106"/>
                  <a:pt x="534" y="11462"/>
                </a:cubicBezTo>
                <a:cubicBezTo>
                  <a:pt x="890" y="11818"/>
                  <a:pt x="1339" y="11996"/>
                  <a:pt x="1695" y="11996"/>
                </a:cubicBezTo>
                <a:cubicBezTo>
                  <a:pt x="2136" y="11996"/>
                  <a:pt x="2585" y="11818"/>
                  <a:pt x="2940" y="11462"/>
                </a:cubicBezTo>
                <a:lnTo>
                  <a:pt x="11926" y="2470"/>
                </a:lnTo>
                <a:cubicBezTo>
                  <a:pt x="12018" y="2384"/>
                  <a:pt x="12018" y="2292"/>
                  <a:pt x="11926" y="2206"/>
                </a:cubicBezTo>
                <a:cubicBezTo>
                  <a:pt x="11883" y="2160"/>
                  <a:pt x="11838" y="2137"/>
                  <a:pt x="11794" y="2137"/>
                </a:cubicBezTo>
                <a:cubicBezTo>
                  <a:pt x="11749" y="2137"/>
                  <a:pt x="11705" y="2160"/>
                  <a:pt x="11662" y="2206"/>
                </a:cubicBezTo>
                <a:lnTo>
                  <a:pt x="2670" y="11192"/>
                </a:lnTo>
                <a:cubicBezTo>
                  <a:pt x="2403" y="11458"/>
                  <a:pt x="2070" y="11592"/>
                  <a:pt x="1737" y="11592"/>
                </a:cubicBezTo>
                <a:cubicBezTo>
                  <a:pt x="1404" y="11592"/>
                  <a:pt x="1072" y="11458"/>
                  <a:pt x="805" y="11192"/>
                </a:cubicBezTo>
                <a:cubicBezTo>
                  <a:pt x="534" y="10928"/>
                  <a:pt x="356" y="10658"/>
                  <a:pt x="356" y="10302"/>
                </a:cubicBezTo>
                <a:cubicBezTo>
                  <a:pt x="356" y="9946"/>
                  <a:pt x="534" y="9590"/>
                  <a:pt x="805" y="9326"/>
                </a:cubicBezTo>
                <a:lnTo>
                  <a:pt x="9790" y="334"/>
                </a:lnTo>
                <a:cubicBezTo>
                  <a:pt x="9882" y="248"/>
                  <a:pt x="9882" y="156"/>
                  <a:pt x="9790" y="70"/>
                </a:cubicBezTo>
                <a:cubicBezTo>
                  <a:pt x="9747" y="24"/>
                  <a:pt x="9703" y="1"/>
                  <a:pt x="96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4" name="Google Shape;1004;p56"/>
          <p:cNvSpPr/>
          <p:nvPr/>
        </p:nvSpPr>
        <p:spPr>
          <a:xfrm rot="10800000">
            <a:off x="11098898" y="5460489"/>
            <a:ext cx="182053" cy="173744"/>
          </a:xfrm>
          <a:custGeom>
            <a:avLst/>
            <a:gdLst/>
            <a:ahLst/>
            <a:cxnLst/>
            <a:rect l="l" t="t" r="r" b="b"/>
            <a:pathLst>
              <a:path w="1425" h="1360" extrusionOk="0">
                <a:moveTo>
                  <a:pt x="628" y="377"/>
                </a:moveTo>
                <a:cubicBezTo>
                  <a:pt x="713" y="377"/>
                  <a:pt x="806" y="377"/>
                  <a:pt x="891" y="469"/>
                </a:cubicBezTo>
                <a:cubicBezTo>
                  <a:pt x="984" y="555"/>
                  <a:pt x="984" y="825"/>
                  <a:pt x="891" y="911"/>
                </a:cubicBezTo>
                <a:cubicBezTo>
                  <a:pt x="848" y="1000"/>
                  <a:pt x="759" y="1044"/>
                  <a:pt x="670" y="1044"/>
                </a:cubicBezTo>
                <a:cubicBezTo>
                  <a:pt x="581" y="1044"/>
                  <a:pt x="492" y="1000"/>
                  <a:pt x="450" y="911"/>
                </a:cubicBezTo>
                <a:cubicBezTo>
                  <a:pt x="357" y="825"/>
                  <a:pt x="357" y="825"/>
                  <a:pt x="357" y="733"/>
                </a:cubicBezTo>
                <a:cubicBezTo>
                  <a:pt x="357" y="647"/>
                  <a:pt x="357" y="555"/>
                  <a:pt x="450" y="469"/>
                </a:cubicBezTo>
                <a:cubicBezTo>
                  <a:pt x="535" y="377"/>
                  <a:pt x="628" y="377"/>
                  <a:pt x="628" y="377"/>
                </a:cubicBezTo>
                <a:close/>
                <a:moveTo>
                  <a:pt x="670" y="1"/>
                </a:moveTo>
                <a:cubicBezTo>
                  <a:pt x="492" y="1"/>
                  <a:pt x="314" y="67"/>
                  <a:pt x="179" y="199"/>
                </a:cubicBezTo>
                <a:cubicBezTo>
                  <a:pt x="94" y="377"/>
                  <a:pt x="1" y="555"/>
                  <a:pt x="1" y="733"/>
                </a:cubicBezTo>
                <a:cubicBezTo>
                  <a:pt x="1" y="911"/>
                  <a:pt x="94" y="1089"/>
                  <a:pt x="179" y="1181"/>
                </a:cubicBezTo>
                <a:cubicBezTo>
                  <a:pt x="357" y="1267"/>
                  <a:pt x="450" y="1359"/>
                  <a:pt x="628" y="1359"/>
                </a:cubicBezTo>
                <a:cubicBezTo>
                  <a:pt x="806" y="1359"/>
                  <a:pt x="984" y="1267"/>
                  <a:pt x="1162" y="1181"/>
                </a:cubicBezTo>
                <a:cubicBezTo>
                  <a:pt x="1425" y="911"/>
                  <a:pt x="1425" y="469"/>
                  <a:pt x="1162" y="199"/>
                </a:cubicBezTo>
                <a:cubicBezTo>
                  <a:pt x="1026" y="67"/>
                  <a:pt x="848" y="1"/>
                  <a:pt x="6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5" name="Google Shape;1005;p56"/>
          <p:cNvSpPr/>
          <p:nvPr/>
        </p:nvSpPr>
        <p:spPr>
          <a:xfrm rot="10800000">
            <a:off x="10905093" y="5654294"/>
            <a:ext cx="193935" cy="173361"/>
          </a:xfrm>
          <a:custGeom>
            <a:avLst/>
            <a:gdLst/>
            <a:ahLst/>
            <a:cxnLst/>
            <a:rect l="l" t="t" r="r" b="b"/>
            <a:pathLst>
              <a:path w="1518" h="1357" extrusionOk="0">
                <a:moveTo>
                  <a:pt x="805" y="381"/>
                </a:moveTo>
                <a:cubicBezTo>
                  <a:pt x="891" y="381"/>
                  <a:pt x="891" y="381"/>
                  <a:pt x="983" y="467"/>
                </a:cubicBezTo>
                <a:cubicBezTo>
                  <a:pt x="1161" y="559"/>
                  <a:pt x="1161" y="823"/>
                  <a:pt x="983" y="915"/>
                </a:cubicBezTo>
                <a:cubicBezTo>
                  <a:pt x="937" y="958"/>
                  <a:pt x="848" y="979"/>
                  <a:pt x="759" y="979"/>
                </a:cubicBezTo>
                <a:cubicBezTo>
                  <a:pt x="670" y="979"/>
                  <a:pt x="581" y="958"/>
                  <a:pt x="535" y="915"/>
                </a:cubicBezTo>
                <a:cubicBezTo>
                  <a:pt x="449" y="823"/>
                  <a:pt x="449" y="559"/>
                  <a:pt x="535" y="467"/>
                </a:cubicBezTo>
                <a:cubicBezTo>
                  <a:pt x="627" y="381"/>
                  <a:pt x="713" y="381"/>
                  <a:pt x="805" y="381"/>
                </a:cubicBezTo>
                <a:close/>
                <a:moveTo>
                  <a:pt x="759" y="0"/>
                </a:moveTo>
                <a:cubicBezTo>
                  <a:pt x="581" y="0"/>
                  <a:pt x="403" y="68"/>
                  <a:pt x="271" y="203"/>
                </a:cubicBezTo>
                <a:cubicBezTo>
                  <a:pt x="1" y="467"/>
                  <a:pt x="1" y="915"/>
                  <a:pt x="271" y="1179"/>
                </a:cubicBezTo>
                <a:cubicBezTo>
                  <a:pt x="449" y="1271"/>
                  <a:pt x="627" y="1357"/>
                  <a:pt x="805" y="1357"/>
                </a:cubicBezTo>
                <a:cubicBezTo>
                  <a:pt x="983" y="1357"/>
                  <a:pt x="1069" y="1271"/>
                  <a:pt x="1247" y="1179"/>
                </a:cubicBezTo>
                <a:cubicBezTo>
                  <a:pt x="1517" y="915"/>
                  <a:pt x="1517" y="467"/>
                  <a:pt x="1247" y="203"/>
                </a:cubicBezTo>
                <a:cubicBezTo>
                  <a:pt x="1115" y="68"/>
                  <a:pt x="937" y="0"/>
                  <a:pt x="7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6" name="Google Shape;1006;p56"/>
          <p:cNvSpPr/>
          <p:nvPr/>
        </p:nvSpPr>
        <p:spPr>
          <a:xfrm rot="10800000">
            <a:off x="10712308" y="5847076"/>
            <a:ext cx="192912" cy="173617"/>
          </a:xfrm>
          <a:custGeom>
            <a:avLst/>
            <a:gdLst/>
            <a:ahLst/>
            <a:cxnLst/>
            <a:rect l="l" t="t" r="r" b="b"/>
            <a:pathLst>
              <a:path w="1510" h="1359" extrusionOk="0">
                <a:moveTo>
                  <a:pt x="798" y="376"/>
                </a:moveTo>
                <a:cubicBezTo>
                  <a:pt x="890" y="376"/>
                  <a:pt x="976" y="376"/>
                  <a:pt x="976" y="468"/>
                </a:cubicBezTo>
                <a:cubicBezTo>
                  <a:pt x="1154" y="554"/>
                  <a:pt x="1154" y="732"/>
                  <a:pt x="976" y="910"/>
                </a:cubicBezTo>
                <a:cubicBezTo>
                  <a:pt x="933" y="956"/>
                  <a:pt x="867" y="979"/>
                  <a:pt x="790" y="979"/>
                </a:cubicBezTo>
                <a:cubicBezTo>
                  <a:pt x="712" y="979"/>
                  <a:pt x="623" y="956"/>
                  <a:pt x="534" y="910"/>
                </a:cubicBezTo>
                <a:cubicBezTo>
                  <a:pt x="442" y="732"/>
                  <a:pt x="442" y="554"/>
                  <a:pt x="534" y="468"/>
                </a:cubicBezTo>
                <a:cubicBezTo>
                  <a:pt x="620" y="376"/>
                  <a:pt x="712" y="376"/>
                  <a:pt x="798" y="376"/>
                </a:cubicBezTo>
                <a:close/>
                <a:moveTo>
                  <a:pt x="755" y="0"/>
                </a:moveTo>
                <a:cubicBezTo>
                  <a:pt x="577" y="0"/>
                  <a:pt x="399" y="66"/>
                  <a:pt x="264" y="198"/>
                </a:cubicBezTo>
                <a:cubicBezTo>
                  <a:pt x="0" y="468"/>
                  <a:pt x="0" y="910"/>
                  <a:pt x="264" y="1180"/>
                </a:cubicBezTo>
                <a:cubicBezTo>
                  <a:pt x="442" y="1266"/>
                  <a:pt x="620" y="1358"/>
                  <a:pt x="798" y="1358"/>
                </a:cubicBezTo>
                <a:cubicBezTo>
                  <a:pt x="976" y="1358"/>
                  <a:pt x="1154" y="1266"/>
                  <a:pt x="1246" y="1180"/>
                </a:cubicBezTo>
                <a:cubicBezTo>
                  <a:pt x="1510" y="910"/>
                  <a:pt x="1510" y="468"/>
                  <a:pt x="1246" y="198"/>
                </a:cubicBezTo>
                <a:cubicBezTo>
                  <a:pt x="1111" y="66"/>
                  <a:pt x="933" y="0"/>
                  <a:pt x="7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7" name="Google Shape;1007;p56"/>
          <p:cNvSpPr/>
          <p:nvPr/>
        </p:nvSpPr>
        <p:spPr>
          <a:xfrm rot="10800000">
            <a:off x="10518503" y="6040878"/>
            <a:ext cx="182053" cy="173361"/>
          </a:xfrm>
          <a:custGeom>
            <a:avLst/>
            <a:gdLst/>
            <a:ahLst/>
            <a:cxnLst/>
            <a:rect l="l" t="t" r="r" b="b"/>
            <a:pathLst>
              <a:path w="1425" h="1357" extrusionOk="0">
                <a:moveTo>
                  <a:pt x="712" y="381"/>
                </a:moveTo>
                <a:cubicBezTo>
                  <a:pt x="798" y="381"/>
                  <a:pt x="890" y="381"/>
                  <a:pt x="890" y="467"/>
                </a:cubicBezTo>
                <a:cubicBezTo>
                  <a:pt x="1068" y="559"/>
                  <a:pt x="1068" y="737"/>
                  <a:pt x="890" y="915"/>
                </a:cubicBezTo>
                <a:cubicBezTo>
                  <a:pt x="844" y="958"/>
                  <a:pt x="776" y="979"/>
                  <a:pt x="698" y="979"/>
                </a:cubicBezTo>
                <a:cubicBezTo>
                  <a:pt x="620" y="979"/>
                  <a:pt x="531" y="958"/>
                  <a:pt x="442" y="915"/>
                </a:cubicBezTo>
                <a:cubicBezTo>
                  <a:pt x="356" y="737"/>
                  <a:pt x="356" y="559"/>
                  <a:pt x="442" y="467"/>
                </a:cubicBezTo>
                <a:cubicBezTo>
                  <a:pt x="534" y="381"/>
                  <a:pt x="620" y="381"/>
                  <a:pt x="712" y="381"/>
                </a:cubicBezTo>
                <a:close/>
                <a:moveTo>
                  <a:pt x="677" y="0"/>
                </a:moveTo>
                <a:cubicBezTo>
                  <a:pt x="509" y="0"/>
                  <a:pt x="353" y="68"/>
                  <a:pt x="264" y="203"/>
                </a:cubicBezTo>
                <a:cubicBezTo>
                  <a:pt x="0" y="467"/>
                  <a:pt x="0" y="915"/>
                  <a:pt x="264" y="1179"/>
                </a:cubicBezTo>
                <a:cubicBezTo>
                  <a:pt x="356" y="1271"/>
                  <a:pt x="534" y="1357"/>
                  <a:pt x="712" y="1357"/>
                </a:cubicBezTo>
                <a:cubicBezTo>
                  <a:pt x="890" y="1357"/>
                  <a:pt x="1068" y="1271"/>
                  <a:pt x="1154" y="1179"/>
                </a:cubicBezTo>
                <a:cubicBezTo>
                  <a:pt x="1424" y="915"/>
                  <a:pt x="1424" y="467"/>
                  <a:pt x="1154" y="203"/>
                </a:cubicBezTo>
                <a:cubicBezTo>
                  <a:pt x="1022" y="68"/>
                  <a:pt x="844" y="0"/>
                  <a:pt x="6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8" name="Google Shape;1008;p56"/>
          <p:cNvSpPr/>
          <p:nvPr/>
        </p:nvSpPr>
        <p:spPr>
          <a:xfrm rot="10800000">
            <a:off x="10894233" y="6597505"/>
            <a:ext cx="192912" cy="193929"/>
          </a:xfrm>
          <a:custGeom>
            <a:avLst/>
            <a:gdLst/>
            <a:ahLst/>
            <a:cxnLst/>
            <a:rect l="l" t="t" r="r" b="b"/>
            <a:pathLst>
              <a:path w="1510" h="1518" extrusionOk="0">
                <a:moveTo>
                  <a:pt x="798" y="1"/>
                </a:moveTo>
                <a:cubicBezTo>
                  <a:pt x="356" y="1"/>
                  <a:pt x="0" y="357"/>
                  <a:pt x="0" y="713"/>
                </a:cubicBezTo>
                <a:cubicBezTo>
                  <a:pt x="0" y="1161"/>
                  <a:pt x="356" y="1517"/>
                  <a:pt x="798" y="1517"/>
                </a:cubicBezTo>
                <a:cubicBezTo>
                  <a:pt x="1154" y="1517"/>
                  <a:pt x="1510" y="1161"/>
                  <a:pt x="1510" y="713"/>
                </a:cubicBezTo>
                <a:cubicBezTo>
                  <a:pt x="1510" y="357"/>
                  <a:pt x="1154" y="1"/>
                  <a:pt x="7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9" name="Google Shape;1009;p56"/>
          <p:cNvSpPr/>
          <p:nvPr/>
        </p:nvSpPr>
        <p:spPr>
          <a:xfrm rot="10800000">
            <a:off x="11200720" y="6301880"/>
            <a:ext cx="182053" cy="182048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3" y="0"/>
                </a:moveTo>
                <a:cubicBezTo>
                  <a:pt x="357" y="0"/>
                  <a:pt x="1" y="264"/>
                  <a:pt x="1" y="712"/>
                </a:cubicBezTo>
                <a:cubicBezTo>
                  <a:pt x="1" y="1068"/>
                  <a:pt x="357" y="1424"/>
                  <a:pt x="713" y="1424"/>
                </a:cubicBezTo>
                <a:cubicBezTo>
                  <a:pt x="1154" y="1424"/>
                  <a:pt x="1425" y="1068"/>
                  <a:pt x="1425" y="712"/>
                </a:cubicBezTo>
                <a:cubicBezTo>
                  <a:pt x="1425" y="264"/>
                  <a:pt x="1154" y="0"/>
                  <a:pt x="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0" name="Google Shape;1010;p56"/>
          <p:cNvSpPr/>
          <p:nvPr/>
        </p:nvSpPr>
        <p:spPr>
          <a:xfrm rot="10800000">
            <a:off x="11496347" y="6006256"/>
            <a:ext cx="182053" cy="182048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3" y="0"/>
                </a:moveTo>
                <a:cubicBezTo>
                  <a:pt x="264" y="0"/>
                  <a:pt x="1" y="356"/>
                  <a:pt x="1" y="712"/>
                </a:cubicBezTo>
                <a:cubicBezTo>
                  <a:pt x="1" y="1154"/>
                  <a:pt x="264" y="1424"/>
                  <a:pt x="713" y="1424"/>
                </a:cubicBezTo>
                <a:cubicBezTo>
                  <a:pt x="1069" y="1424"/>
                  <a:pt x="1425" y="1154"/>
                  <a:pt x="1425" y="712"/>
                </a:cubicBezTo>
                <a:cubicBezTo>
                  <a:pt x="1425" y="356"/>
                  <a:pt x="1069" y="0"/>
                  <a:pt x="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8102757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57"/>
          <p:cNvSpPr/>
          <p:nvPr/>
        </p:nvSpPr>
        <p:spPr>
          <a:xfrm>
            <a:off x="408767" y="666455"/>
            <a:ext cx="2243851" cy="2072388"/>
          </a:xfrm>
          <a:custGeom>
            <a:avLst/>
            <a:gdLst/>
            <a:ahLst/>
            <a:cxnLst/>
            <a:rect l="l" t="t" r="r" b="b"/>
            <a:pathLst>
              <a:path w="20114" h="18577" extrusionOk="0">
                <a:moveTo>
                  <a:pt x="19890" y="1"/>
                </a:moveTo>
                <a:cubicBezTo>
                  <a:pt x="19845" y="1"/>
                  <a:pt x="19801" y="22"/>
                  <a:pt x="19758" y="65"/>
                </a:cubicBezTo>
                <a:lnTo>
                  <a:pt x="1958" y="17864"/>
                </a:lnTo>
                <a:cubicBezTo>
                  <a:pt x="1780" y="18089"/>
                  <a:pt x="1535" y="18201"/>
                  <a:pt x="1289" y="18201"/>
                </a:cubicBezTo>
                <a:cubicBezTo>
                  <a:pt x="1044" y="18201"/>
                  <a:pt x="798" y="18089"/>
                  <a:pt x="620" y="17864"/>
                </a:cubicBezTo>
                <a:cubicBezTo>
                  <a:pt x="264" y="17508"/>
                  <a:pt x="264" y="16974"/>
                  <a:pt x="620" y="16533"/>
                </a:cubicBezTo>
                <a:lnTo>
                  <a:pt x="7832" y="9321"/>
                </a:lnTo>
                <a:cubicBezTo>
                  <a:pt x="7918" y="9321"/>
                  <a:pt x="7918" y="9143"/>
                  <a:pt x="7832" y="9143"/>
                </a:cubicBezTo>
                <a:cubicBezTo>
                  <a:pt x="7786" y="9100"/>
                  <a:pt x="7741" y="9078"/>
                  <a:pt x="7697" y="9078"/>
                </a:cubicBezTo>
                <a:cubicBezTo>
                  <a:pt x="7652" y="9078"/>
                  <a:pt x="7608" y="9100"/>
                  <a:pt x="7562" y="9143"/>
                </a:cubicBezTo>
                <a:lnTo>
                  <a:pt x="356" y="16355"/>
                </a:lnTo>
                <a:cubicBezTo>
                  <a:pt x="86" y="16533"/>
                  <a:pt x="0" y="16889"/>
                  <a:pt x="0" y="17245"/>
                </a:cubicBezTo>
                <a:cubicBezTo>
                  <a:pt x="0" y="17601"/>
                  <a:pt x="86" y="17957"/>
                  <a:pt x="356" y="18135"/>
                </a:cubicBezTo>
                <a:cubicBezTo>
                  <a:pt x="620" y="18398"/>
                  <a:pt x="976" y="18576"/>
                  <a:pt x="1332" y="18576"/>
                </a:cubicBezTo>
                <a:cubicBezTo>
                  <a:pt x="1602" y="18576"/>
                  <a:pt x="1958" y="18398"/>
                  <a:pt x="2222" y="18135"/>
                </a:cubicBezTo>
                <a:lnTo>
                  <a:pt x="20021" y="335"/>
                </a:lnTo>
                <a:cubicBezTo>
                  <a:pt x="20114" y="243"/>
                  <a:pt x="20114" y="157"/>
                  <a:pt x="20021" y="65"/>
                </a:cubicBezTo>
                <a:cubicBezTo>
                  <a:pt x="19979" y="22"/>
                  <a:pt x="19934" y="1"/>
                  <a:pt x="198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3" name="Google Shape;1013;p57"/>
          <p:cNvSpPr/>
          <p:nvPr/>
        </p:nvSpPr>
        <p:spPr>
          <a:xfrm>
            <a:off x="3158527" y="4158849"/>
            <a:ext cx="2561564" cy="2571159"/>
          </a:xfrm>
          <a:custGeom>
            <a:avLst/>
            <a:gdLst/>
            <a:ahLst/>
            <a:cxnLst/>
            <a:rect l="l" t="t" r="r" b="b"/>
            <a:pathLst>
              <a:path w="22962" h="23048" extrusionOk="0">
                <a:moveTo>
                  <a:pt x="11484" y="356"/>
                </a:moveTo>
                <a:cubicBezTo>
                  <a:pt x="17622" y="356"/>
                  <a:pt x="22605" y="5340"/>
                  <a:pt x="22605" y="11478"/>
                </a:cubicBezTo>
                <a:cubicBezTo>
                  <a:pt x="22605" y="17622"/>
                  <a:pt x="17622" y="22691"/>
                  <a:pt x="11484" y="22691"/>
                </a:cubicBezTo>
                <a:cubicBezTo>
                  <a:pt x="5340" y="22691"/>
                  <a:pt x="356" y="17622"/>
                  <a:pt x="356" y="11478"/>
                </a:cubicBezTo>
                <a:cubicBezTo>
                  <a:pt x="356" y="5340"/>
                  <a:pt x="5340" y="356"/>
                  <a:pt x="11484" y="356"/>
                </a:cubicBezTo>
                <a:close/>
                <a:moveTo>
                  <a:pt x="11484" y="1"/>
                </a:moveTo>
                <a:cubicBezTo>
                  <a:pt x="5162" y="1"/>
                  <a:pt x="0" y="5162"/>
                  <a:pt x="0" y="11478"/>
                </a:cubicBezTo>
                <a:cubicBezTo>
                  <a:pt x="0" y="17885"/>
                  <a:pt x="5162" y="23047"/>
                  <a:pt x="11484" y="23047"/>
                </a:cubicBezTo>
                <a:cubicBezTo>
                  <a:pt x="17800" y="23047"/>
                  <a:pt x="22961" y="17885"/>
                  <a:pt x="22961" y="11478"/>
                </a:cubicBezTo>
                <a:cubicBezTo>
                  <a:pt x="22961" y="5162"/>
                  <a:pt x="17800" y="1"/>
                  <a:pt x="114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4" name="Google Shape;1014;p57"/>
          <p:cNvSpPr/>
          <p:nvPr/>
        </p:nvSpPr>
        <p:spPr>
          <a:xfrm>
            <a:off x="3387217" y="4397134"/>
            <a:ext cx="2104963" cy="2094588"/>
          </a:xfrm>
          <a:custGeom>
            <a:avLst/>
            <a:gdLst/>
            <a:ahLst/>
            <a:cxnLst/>
            <a:rect l="l" t="t" r="r" b="b"/>
            <a:pathLst>
              <a:path w="18869" h="18776" extrusionOk="0">
                <a:moveTo>
                  <a:pt x="9434" y="356"/>
                </a:moveTo>
                <a:cubicBezTo>
                  <a:pt x="14418" y="356"/>
                  <a:pt x="18512" y="4358"/>
                  <a:pt x="18512" y="9342"/>
                </a:cubicBezTo>
                <a:cubicBezTo>
                  <a:pt x="18512" y="14325"/>
                  <a:pt x="14418" y="18419"/>
                  <a:pt x="9434" y="18419"/>
                </a:cubicBezTo>
                <a:cubicBezTo>
                  <a:pt x="4450" y="18419"/>
                  <a:pt x="357" y="14325"/>
                  <a:pt x="357" y="9342"/>
                </a:cubicBezTo>
                <a:cubicBezTo>
                  <a:pt x="357" y="4358"/>
                  <a:pt x="4450" y="356"/>
                  <a:pt x="9434" y="356"/>
                </a:cubicBezTo>
                <a:close/>
                <a:moveTo>
                  <a:pt x="9434" y="0"/>
                </a:moveTo>
                <a:cubicBezTo>
                  <a:pt x="4272" y="0"/>
                  <a:pt x="1" y="4180"/>
                  <a:pt x="1" y="9342"/>
                </a:cubicBezTo>
                <a:cubicBezTo>
                  <a:pt x="1" y="14596"/>
                  <a:pt x="4272" y="18775"/>
                  <a:pt x="9434" y="18775"/>
                </a:cubicBezTo>
                <a:cubicBezTo>
                  <a:pt x="14596" y="18775"/>
                  <a:pt x="18868" y="14596"/>
                  <a:pt x="18868" y="9342"/>
                </a:cubicBezTo>
                <a:cubicBezTo>
                  <a:pt x="18868" y="4180"/>
                  <a:pt x="14596" y="0"/>
                  <a:pt x="943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5" name="Google Shape;1015;p57"/>
          <p:cNvSpPr/>
          <p:nvPr/>
        </p:nvSpPr>
        <p:spPr>
          <a:xfrm>
            <a:off x="3625503" y="4625043"/>
            <a:ext cx="1628392" cy="1628392"/>
          </a:xfrm>
          <a:custGeom>
            <a:avLst/>
            <a:gdLst/>
            <a:ahLst/>
            <a:cxnLst/>
            <a:rect l="l" t="t" r="r" b="b"/>
            <a:pathLst>
              <a:path w="14597" h="14597" extrusionOk="0">
                <a:moveTo>
                  <a:pt x="7298" y="357"/>
                </a:moveTo>
                <a:cubicBezTo>
                  <a:pt x="11122" y="357"/>
                  <a:pt x="14240" y="3475"/>
                  <a:pt x="14240" y="7299"/>
                </a:cubicBezTo>
                <a:cubicBezTo>
                  <a:pt x="14240" y="11129"/>
                  <a:pt x="11122" y="14240"/>
                  <a:pt x="7298" y="14240"/>
                </a:cubicBezTo>
                <a:cubicBezTo>
                  <a:pt x="3468" y="14240"/>
                  <a:pt x="357" y="11129"/>
                  <a:pt x="357" y="7299"/>
                </a:cubicBezTo>
                <a:cubicBezTo>
                  <a:pt x="357" y="3475"/>
                  <a:pt x="3468" y="357"/>
                  <a:pt x="7298" y="357"/>
                </a:cubicBezTo>
                <a:close/>
                <a:moveTo>
                  <a:pt x="7298" y="1"/>
                </a:moveTo>
                <a:cubicBezTo>
                  <a:pt x="3290" y="1"/>
                  <a:pt x="1" y="3297"/>
                  <a:pt x="1" y="7299"/>
                </a:cubicBezTo>
                <a:cubicBezTo>
                  <a:pt x="1" y="11393"/>
                  <a:pt x="3290" y="14596"/>
                  <a:pt x="7298" y="14596"/>
                </a:cubicBezTo>
                <a:cubicBezTo>
                  <a:pt x="11300" y="14596"/>
                  <a:pt x="14596" y="11393"/>
                  <a:pt x="14596" y="7299"/>
                </a:cubicBezTo>
                <a:cubicBezTo>
                  <a:pt x="14596" y="3297"/>
                  <a:pt x="11300" y="1"/>
                  <a:pt x="72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6" name="Google Shape;1016;p57"/>
          <p:cNvSpPr/>
          <p:nvPr/>
        </p:nvSpPr>
        <p:spPr>
          <a:xfrm>
            <a:off x="3853414" y="4863328"/>
            <a:ext cx="1162197" cy="1162197"/>
          </a:xfrm>
          <a:custGeom>
            <a:avLst/>
            <a:gdLst/>
            <a:ahLst/>
            <a:cxnLst/>
            <a:rect l="l" t="t" r="r" b="b"/>
            <a:pathLst>
              <a:path w="10418" h="10418" extrusionOk="0">
                <a:moveTo>
                  <a:pt x="5255" y="357"/>
                </a:moveTo>
                <a:cubicBezTo>
                  <a:pt x="7925" y="357"/>
                  <a:pt x="10061" y="2493"/>
                  <a:pt x="10061" y="5163"/>
                </a:cubicBezTo>
                <a:cubicBezTo>
                  <a:pt x="10061" y="7833"/>
                  <a:pt x="7925" y="10061"/>
                  <a:pt x="5255" y="10061"/>
                </a:cubicBezTo>
                <a:cubicBezTo>
                  <a:pt x="2585" y="10061"/>
                  <a:pt x="357" y="7833"/>
                  <a:pt x="357" y="5163"/>
                </a:cubicBezTo>
                <a:cubicBezTo>
                  <a:pt x="357" y="2493"/>
                  <a:pt x="2585" y="357"/>
                  <a:pt x="5255" y="357"/>
                </a:cubicBezTo>
                <a:close/>
                <a:moveTo>
                  <a:pt x="5255" y="1"/>
                </a:moveTo>
                <a:cubicBezTo>
                  <a:pt x="2407" y="1"/>
                  <a:pt x="1" y="2315"/>
                  <a:pt x="1" y="5163"/>
                </a:cubicBezTo>
                <a:cubicBezTo>
                  <a:pt x="1" y="8103"/>
                  <a:pt x="2407" y="10417"/>
                  <a:pt x="5255" y="10417"/>
                </a:cubicBezTo>
                <a:cubicBezTo>
                  <a:pt x="8103" y="10417"/>
                  <a:pt x="10417" y="8103"/>
                  <a:pt x="10417" y="5163"/>
                </a:cubicBezTo>
                <a:cubicBezTo>
                  <a:pt x="10417" y="2315"/>
                  <a:pt x="8103" y="1"/>
                  <a:pt x="525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7" name="Google Shape;1017;p57"/>
          <p:cNvSpPr/>
          <p:nvPr/>
        </p:nvSpPr>
        <p:spPr>
          <a:xfrm>
            <a:off x="4091699" y="5092131"/>
            <a:ext cx="695109" cy="695109"/>
          </a:xfrm>
          <a:custGeom>
            <a:avLst/>
            <a:gdLst/>
            <a:ahLst/>
            <a:cxnLst/>
            <a:rect l="l" t="t" r="r" b="b"/>
            <a:pathLst>
              <a:path w="6231" h="6231" extrusionOk="0">
                <a:moveTo>
                  <a:pt x="3119" y="356"/>
                </a:moveTo>
                <a:cubicBezTo>
                  <a:pt x="4629" y="356"/>
                  <a:pt x="5875" y="1602"/>
                  <a:pt x="5875" y="3112"/>
                </a:cubicBezTo>
                <a:cubicBezTo>
                  <a:pt x="5875" y="4628"/>
                  <a:pt x="4629" y="5874"/>
                  <a:pt x="3119" y="5874"/>
                </a:cubicBezTo>
                <a:cubicBezTo>
                  <a:pt x="1603" y="5874"/>
                  <a:pt x="357" y="4628"/>
                  <a:pt x="357" y="3112"/>
                </a:cubicBezTo>
                <a:cubicBezTo>
                  <a:pt x="357" y="1602"/>
                  <a:pt x="1603" y="356"/>
                  <a:pt x="3119" y="356"/>
                </a:cubicBezTo>
                <a:close/>
                <a:moveTo>
                  <a:pt x="3119" y="0"/>
                </a:moveTo>
                <a:cubicBezTo>
                  <a:pt x="1425" y="0"/>
                  <a:pt x="1" y="1424"/>
                  <a:pt x="1" y="3112"/>
                </a:cubicBezTo>
                <a:cubicBezTo>
                  <a:pt x="1" y="4892"/>
                  <a:pt x="1425" y="6230"/>
                  <a:pt x="3119" y="6230"/>
                </a:cubicBezTo>
                <a:cubicBezTo>
                  <a:pt x="4807" y="6230"/>
                  <a:pt x="6231" y="4892"/>
                  <a:pt x="6231" y="3112"/>
                </a:cubicBezTo>
                <a:cubicBezTo>
                  <a:pt x="6231" y="1424"/>
                  <a:pt x="4807" y="0"/>
                  <a:pt x="31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8" name="Google Shape;1018;p57"/>
          <p:cNvSpPr/>
          <p:nvPr/>
        </p:nvSpPr>
        <p:spPr>
          <a:xfrm>
            <a:off x="2820956" y="375737"/>
            <a:ext cx="357539" cy="357539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2" y="1"/>
                </a:moveTo>
                <a:cubicBezTo>
                  <a:pt x="712" y="1"/>
                  <a:pt x="0" y="713"/>
                  <a:pt x="0" y="1603"/>
                </a:cubicBezTo>
                <a:cubicBezTo>
                  <a:pt x="0" y="2493"/>
                  <a:pt x="712" y="3205"/>
                  <a:pt x="1602" y="3205"/>
                </a:cubicBezTo>
                <a:cubicBezTo>
                  <a:pt x="2492" y="3205"/>
                  <a:pt x="3204" y="2493"/>
                  <a:pt x="3204" y="1603"/>
                </a:cubicBezTo>
                <a:cubicBezTo>
                  <a:pt x="3204" y="713"/>
                  <a:pt x="2492" y="1"/>
                  <a:pt x="16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9" name="Google Shape;1019;p57"/>
          <p:cNvSpPr/>
          <p:nvPr/>
        </p:nvSpPr>
        <p:spPr>
          <a:xfrm>
            <a:off x="3218097" y="177167"/>
            <a:ext cx="158968" cy="158968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2" y="1"/>
                </a:moveTo>
                <a:cubicBezTo>
                  <a:pt x="271" y="1"/>
                  <a:pt x="0" y="271"/>
                  <a:pt x="0" y="713"/>
                </a:cubicBezTo>
                <a:cubicBezTo>
                  <a:pt x="0" y="1069"/>
                  <a:pt x="271" y="1425"/>
                  <a:pt x="712" y="1425"/>
                </a:cubicBezTo>
                <a:cubicBezTo>
                  <a:pt x="1068" y="1425"/>
                  <a:pt x="1424" y="1069"/>
                  <a:pt x="1424" y="713"/>
                </a:cubicBezTo>
                <a:cubicBezTo>
                  <a:pt x="1424" y="271"/>
                  <a:pt x="1068" y="1"/>
                  <a:pt x="7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0" name="Google Shape;1020;p57"/>
          <p:cNvSpPr/>
          <p:nvPr/>
        </p:nvSpPr>
        <p:spPr>
          <a:xfrm>
            <a:off x="944908" y="207399"/>
            <a:ext cx="158968" cy="168451"/>
          </a:xfrm>
          <a:custGeom>
            <a:avLst/>
            <a:gdLst/>
            <a:ahLst/>
            <a:cxnLst/>
            <a:rect l="l" t="t" r="r" b="b"/>
            <a:pathLst>
              <a:path w="1425" h="1510" extrusionOk="0">
                <a:moveTo>
                  <a:pt x="712" y="0"/>
                </a:moveTo>
                <a:cubicBezTo>
                  <a:pt x="264" y="0"/>
                  <a:pt x="0" y="356"/>
                  <a:pt x="0" y="798"/>
                </a:cubicBezTo>
                <a:cubicBezTo>
                  <a:pt x="0" y="1154"/>
                  <a:pt x="264" y="1510"/>
                  <a:pt x="712" y="1510"/>
                </a:cubicBezTo>
                <a:cubicBezTo>
                  <a:pt x="1068" y="1510"/>
                  <a:pt x="1424" y="1154"/>
                  <a:pt x="1424" y="798"/>
                </a:cubicBezTo>
                <a:cubicBezTo>
                  <a:pt x="1424" y="356"/>
                  <a:pt x="1068" y="0"/>
                  <a:pt x="7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1" name="Google Shape;1021;p57"/>
          <p:cNvSpPr/>
          <p:nvPr/>
        </p:nvSpPr>
        <p:spPr>
          <a:xfrm>
            <a:off x="676391" y="475024"/>
            <a:ext cx="169343" cy="158968"/>
          </a:xfrm>
          <a:custGeom>
            <a:avLst/>
            <a:gdLst/>
            <a:ahLst/>
            <a:cxnLst/>
            <a:rect l="l" t="t" r="r" b="b"/>
            <a:pathLst>
              <a:path w="1518" h="1425" extrusionOk="0">
                <a:moveTo>
                  <a:pt x="713" y="1"/>
                </a:moveTo>
                <a:cubicBezTo>
                  <a:pt x="357" y="1"/>
                  <a:pt x="1" y="271"/>
                  <a:pt x="1" y="713"/>
                </a:cubicBezTo>
                <a:cubicBezTo>
                  <a:pt x="1" y="1161"/>
                  <a:pt x="357" y="1425"/>
                  <a:pt x="713" y="1425"/>
                </a:cubicBezTo>
                <a:cubicBezTo>
                  <a:pt x="1161" y="1425"/>
                  <a:pt x="1517" y="1161"/>
                  <a:pt x="1517" y="713"/>
                </a:cubicBezTo>
                <a:cubicBezTo>
                  <a:pt x="1517" y="271"/>
                  <a:pt x="1161" y="1"/>
                  <a:pt x="7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2" name="Google Shape;1022;p57"/>
          <p:cNvSpPr/>
          <p:nvPr/>
        </p:nvSpPr>
        <p:spPr>
          <a:xfrm>
            <a:off x="418248" y="733166"/>
            <a:ext cx="158968" cy="169343"/>
          </a:xfrm>
          <a:custGeom>
            <a:avLst/>
            <a:gdLst/>
            <a:ahLst/>
            <a:cxnLst/>
            <a:rect l="l" t="t" r="r" b="b"/>
            <a:pathLst>
              <a:path w="1425" h="1518" extrusionOk="0">
                <a:moveTo>
                  <a:pt x="713" y="1"/>
                </a:moveTo>
                <a:cubicBezTo>
                  <a:pt x="357" y="1"/>
                  <a:pt x="1" y="357"/>
                  <a:pt x="1" y="713"/>
                </a:cubicBezTo>
                <a:cubicBezTo>
                  <a:pt x="1" y="1161"/>
                  <a:pt x="357" y="1517"/>
                  <a:pt x="713" y="1517"/>
                </a:cubicBezTo>
                <a:cubicBezTo>
                  <a:pt x="1161" y="1517"/>
                  <a:pt x="1425" y="1161"/>
                  <a:pt x="1425" y="713"/>
                </a:cubicBezTo>
                <a:cubicBezTo>
                  <a:pt x="1425" y="357"/>
                  <a:pt x="1161" y="1"/>
                  <a:pt x="7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3" name="Google Shape;1023;p57"/>
          <p:cNvSpPr/>
          <p:nvPr/>
        </p:nvSpPr>
        <p:spPr>
          <a:xfrm>
            <a:off x="100535" y="735732"/>
            <a:ext cx="1449679" cy="1447113"/>
          </a:xfrm>
          <a:custGeom>
            <a:avLst/>
            <a:gdLst/>
            <a:ahLst/>
            <a:cxnLst/>
            <a:rect l="l" t="t" r="r" b="b"/>
            <a:pathLst>
              <a:path w="12995" h="12972" extrusionOk="0">
                <a:moveTo>
                  <a:pt x="12774" y="1"/>
                </a:moveTo>
                <a:cubicBezTo>
                  <a:pt x="12729" y="1"/>
                  <a:pt x="12685" y="24"/>
                  <a:pt x="12639" y="70"/>
                </a:cubicBezTo>
                <a:lnTo>
                  <a:pt x="94" y="12615"/>
                </a:lnTo>
                <a:cubicBezTo>
                  <a:pt x="1" y="12708"/>
                  <a:pt x="1" y="12886"/>
                  <a:pt x="94" y="12886"/>
                </a:cubicBezTo>
                <a:cubicBezTo>
                  <a:pt x="94" y="12971"/>
                  <a:pt x="179" y="12971"/>
                  <a:pt x="179" y="12971"/>
                </a:cubicBezTo>
                <a:cubicBezTo>
                  <a:pt x="272" y="12971"/>
                  <a:pt x="272" y="12971"/>
                  <a:pt x="357" y="12886"/>
                </a:cubicBezTo>
                <a:lnTo>
                  <a:pt x="12909" y="334"/>
                </a:lnTo>
                <a:cubicBezTo>
                  <a:pt x="12995" y="248"/>
                  <a:pt x="12995" y="156"/>
                  <a:pt x="12909" y="70"/>
                </a:cubicBezTo>
                <a:cubicBezTo>
                  <a:pt x="12863" y="24"/>
                  <a:pt x="12818" y="1"/>
                  <a:pt x="127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4" name="Google Shape;1024;p57"/>
          <p:cNvSpPr/>
          <p:nvPr/>
        </p:nvSpPr>
        <p:spPr>
          <a:xfrm>
            <a:off x="805909" y="249457"/>
            <a:ext cx="1449567" cy="1436961"/>
          </a:xfrm>
          <a:custGeom>
            <a:avLst/>
            <a:gdLst/>
            <a:ahLst/>
            <a:cxnLst/>
            <a:rect l="l" t="t" r="r" b="b"/>
            <a:pathLst>
              <a:path w="12994" h="12881" extrusionOk="0">
                <a:moveTo>
                  <a:pt x="12770" y="1"/>
                </a:moveTo>
                <a:cubicBezTo>
                  <a:pt x="12725" y="1"/>
                  <a:pt x="12681" y="22"/>
                  <a:pt x="12638" y="65"/>
                </a:cubicBezTo>
                <a:lnTo>
                  <a:pt x="86" y="12617"/>
                </a:lnTo>
                <a:cubicBezTo>
                  <a:pt x="0" y="12703"/>
                  <a:pt x="0" y="12795"/>
                  <a:pt x="86" y="12881"/>
                </a:cubicBezTo>
                <a:lnTo>
                  <a:pt x="356" y="12881"/>
                </a:lnTo>
                <a:lnTo>
                  <a:pt x="12901" y="243"/>
                </a:lnTo>
                <a:cubicBezTo>
                  <a:pt x="12994" y="243"/>
                  <a:pt x="12994" y="65"/>
                  <a:pt x="12901" y="65"/>
                </a:cubicBezTo>
                <a:cubicBezTo>
                  <a:pt x="12859" y="22"/>
                  <a:pt x="12814" y="1"/>
                  <a:pt x="127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5" name="Google Shape;1025;p57"/>
          <p:cNvSpPr/>
          <p:nvPr/>
        </p:nvSpPr>
        <p:spPr>
          <a:xfrm>
            <a:off x="1262621" y="2014393"/>
            <a:ext cx="903163" cy="903163"/>
          </a:xfrm>
          <a:custGeom>
            <a:avLst/>
            <a:gdLst/>
            <a:ahLst/>
            <a:cxnLst/>
            <a:rect l="l" t="t" r="r" b="b"/>
            <a:pathLst>
              <a:path w="8096" h="8096" extrusionOk="0">
                <a:moveTo>
                  <a:pt x="7476" y="0"/>
                </a:moveTo>
                <a:cubicBezTo>
                  <a:pt x="7383" y="0"/>
                  <a:pt x="7205" y="85"/>
                  <a:pt x="7120" y="178"/>
                </a:cubicBezTo>
                <a:cubicBezTo>
                  <a:pt x="7027" y="263"/>
                  <a:pt x="7027" y="356"/>
                  <a:pt x="7120" y="441"/>
                </a:cubicBezTo>
                <a:cubicBezTo>
                  <a:pt x="7120" y="488"/>
                  <a:pt x="7164" y="511"/>
                  <a:pt x="7209" y="511"/>
                </a:cubicBezTo>
                <a:cubicBezTo>
                  <a:pt x="7253" y="511"/>
                  <a:pt x="7298" y="488"/>
                  <a:pt x="7298" y="441"/>
                </a:cubicBezTo>
                <a:cubicBezTo>
                  <a:pt x="7341" y="399"/>
                  <a:pt x="7407" y="377"/>
                  <a:pt x="7473" y="377"/>
                </a:cubicBezTo>
                <a:cubicBezTo>
                  <a:pt x="7540" y="377"/>
                  <a:pt x="7608" y="399"/>
                  <a:pt x="7654" y="441"/>
                </a:cubicBezTo>
                <a:cubicBezTo>
                  <a:pt x="7739" y="441"/>
                  <a:pt x="7739" y="534"/>
                  <a:pt x="7739" y="619"/>
                </a:cubicBezTo>
                <a:cubicBezTo>
                  <a:pt x="7739" y="712"/>
                  <a:pt x="7739" y="712"/>
                  <a:pt x="7654" y="797"/>
                </a:cubicBezTo>
                <a:lnTo>
                  <a:pt x="798" y="7654"/>
                </a:lnTo>
                <a:cubicBezTo>
                  <a:pt x="755" y="7697"/>
                  <a:pt x="710" y="7718"/>
                  <a:pt x="654" y="7718"/>
                </a:cubicBezTo>
                <a:cubicBezTo>
                  <a:pt x="598" y="7718"/>
                  <a:pt x="531" y="7697"/>
                  <a:pt x="442" y="7654"/>
                </a:cubicBezTo>
                <a:cubicBezTo>
                  <a:pt x="356" y="7561"/>
                  <a:pt x="356" y="7383"/>
                  <a:pt x="442" y="7298"/>
                </a:cubicBezTo>
                <a:lnTo>
                  <a:pt x="3026" y="4806"/>
                </a:lnTo>
                <a:lnTo>
                  <a:pt x="3026" y="4535"/>
                </a:lnTo>
                <a:cubicBezTo>
                  <a:pt x="2980" y="4493"/>
                  <a:pt x="2935" y="4471"/>
                  <a:pt x="2891" y="4471"/>
                </a:cubicBezTo>
                <a:cubicBezTo>
                  <a:pt x="2846" y="4471"/>
                  <a:pt x="2802" y="4493"/>
                  <a:pt x="2756" y="4535"/>
                </a:cubicBezTo>
                <a:lnTo>
                  <a:pt x="264" y="7027"/>
                </a:lnTo>
                <a:cubicBezTo>
                  <a:pt x="0" y="7298"/>
                  <a:pt x="0" y="7654"/>
                  <a:pt x="264" y="7917"/>
                </a:cubicBezTo>
                <a:cubicBezTo>
                  <a:pt x="356" y="8010"/>
                  <a:pt x="534" y="8095"/>
                  <a:pt x="620" y="8095"/>
                </a:cubicBezTo>
                <a:cubicBezTo>
                  <a:pt x="798" y="8095"/>
                  <a:pt x="976" y="8010"/>
                  <a:pt x="1068" y="7917"/>
                </a:cubicBezTo>
                <a:lnTo>
                  <a:pt x="7917" y="1068"/>
                </a:lnTo>
                <a:cubicBezTo>
                  <a:pt x="8095" y="890"/>
                  <a:pt x="8095" y="797"/>
                  <a:pt x="8095" y="619"/>
                </a:cubicBezTo>
                <a:cubicBezTo>
                  <a:pt x="8095" y="441"/>
                  <a:pt x="8095" y="263"/>
                  <a:pt x="7917" y="178"/>
                </a:cubicBezTo>
                <a:cubicBezTo>
                  <a:pt x="7832" y="85"/>
                  <a:pt x="7654" y="0"/>
                  <a:pt x="74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6" name="Google Shape;1026;p57"/>
          <p:cNvSpPr/>
          <p:nvPr/>
        </p:nvSpPr>
        <p:spPr>
          <a:xfrm>
            <a:off x="2225245" y="5119352"/>
            <a:ext cx="1658513" cy="1640441"/>
          </a:xfrm>
          <a:custGeom>
            <a:avLst/>
            <a:gdLst/>
            <a:ahLst/>
            <a:cxnLst/>
            <a:rect l="l" t="t" r="r" b="b"/>
            <a:pathLst>
              <a:path w="14867" h="14705" extrusionOk="0">
                <a:moveTo>
                  <a:pt x="13985" y="0"/>
                </a:moveTo>
                <a:cubicBezTo>
                  <a:pt x="13774" y="0"/>
                  <a:pt x="13574" y="66"/>
                  <a:pt x="13443" y="198"/>
                </a:cubicBezTo>
                <a:lnTo>
                  <a:pt x="356" y="13284"/>
                </a:lnTo>
                <a:cubicBezTo>
                  <a:pt x="0" y="13640"/>
                  <a:pt x="0" y="14081"/>
                  <a:pt x="356" y="14437"/>
                </a:cubicBezTo>
                <a:cubicBezTo>
                  <a:pt x="534" y="14615"/>
                  <a:pt x="736" y="14704"/>
                  <a:pt x="937" y="14704"/>
                </a:cubicBezTo>
                <a:cubicBezTo>
                  <a:pt x="1138" y="14704"/>
                  <a:pt x="1339" y="14615"/>
                  <a:pt x="1517" y="14437"/>
                </a:cubicBezTo>
                <a:lnTo>
                  <a:pt x="14596" y="1358"/>
                </a:lnTo>
                <a:cubicBezTo>
                  <a:pt x="14866" y="1088"/>
                  <a:pt x="14866" y="554"/>
                  <a:pt x="14596" y="198"/>
                </a:cubicBezTo>
                <a:cubicBezTo>
                  <a:pt x="14418" y="66"/>
                  <a:pt x="14195" y="0"/>
                  <a:pt x="139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7" name="Google Shape;1027;p57"/>
          <p:cNvSpPr/>
          <p:nvPr/>
        </p:nvSpPr>
        <p:spPr>
          <a:xfrm>
            <a:off x="1510388" y="4972988"/>
            <a:ext cx="357539" cy="357539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3" y="356"/>
                </a:moveTo>
                <a:cubicBezTo>
                  <a:pt x="2315" y="356"/>
                  <a:pt x="2848" y="976"/>
                  <a:pt x="2848" y="1602"/>
                </a:cubicBezTo>
                <a:cubicBezTo>
                  <a:pt x="2848" y="2314"/>
                  <a:pt x="2315" y="2848"/>
                  <a:pt x="1603" y="2848"/>
                </a:cubicBezTo>
                <a:cubicBezTo>
                  <a:pt x="983" y="2848"/>
                  <a:pt x="357" y="2314"/>
                  <a:pt x="357" y="1602"/>
                </a:cubicBezTo>
                <a:cubicBezTo>
                  <a:pt x="357" y="976"/>
                  <a:pt x="983" y="356"/>
                  <a:pt x="1603" y="356"/>
                </a:cubicBezTo>
                <a:close/>
                <a:moveTo>
                  <a:pt x="1603" y="0"/>
                </a:moveTo>
                <a:cubicBezTo>
                  <a:pt x="713" y="0"/>
                  <a:pt x="1" y="798"/>
                  <a:pt x="1" y="1602"/>
                </a:cubicBezTo>
                <a:cubicBezTo>
                  <a:pt x="1" y="2492"/>
                  <a:pt x="713" y="3204"/>
                  <a:pt x="1603" y="3204"/>
                </a:cubicBezTo>
                <a:cubicBezTo>
                  <a:pt x="2493" y="3204"/>
                  <a:pt x="3204" y="2492"/>
                  <a:pt x="3204" y="1602"/>
                </a:cubicBezTo>
                <a:cubicBezTo>
                  <a:pt x="3204" y="798"/>
                  <a:pt x="2493" y="0"/>
                  <a:pt x="16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8" name="Google Shape;1028;p57"/>
          <p:cNvSpPr/>
          <p:nvPr/>
        </p:nvSpPr>
        <p:spPr>
          <a:xfrm>
            <a:off x="3178384" y="4138991"/>
            <a:ext cx="169232" cy="158968"/>
          </a:xfrm>
          <a:custGeom>
            <a:avLst/>
            <a:gdLst/>
            <a:ahLst/>
            <a:cxnLst/>
            <a:rect l="l" t="t" r="r" b="b"/>
            <a:pathLst>
              <a:path w="1517" h="1425" extrusionOk="0">
                <a:moveTo>
                  <a:pt x="712" y="1"/>
                </a:moveTo>
                <a:cubicBezTo>
                  <a:pt x="356" y="1"/>
                  <a:pt x="0" y="356"/>
                  <a:pt x="0" y="712"/>
                </a:cubicBezTo>
                <a:cubicBezTo>
                  <a:pt x="0" y="1154"/>
                  <a:pt x="356" y="1424"/>
                  <a:pt x="712" y="1424"/>
                </a:cubicBezTo>
                <a:cubicBezTo>
                  <a:pt x="1161" y="1424"/>
                  <a:pt x="1517" y="1154"/>
                  <a:pt x="1517" y="712"/>
                </a:cubicBezTo>
                <a:cubicBezTo>
                  <a:pt x="1517" y="356"/>
                  <a:pt x="1161" y="1"/>
                  <a:pt x="7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9" name="Google Shape;1029;p57"/>
          <p:cNvSpPr/>
          <p:nvPr/>
        </p:nvSpPr>
        <p:spPr>
          <a:xfrm>
            <a:off x="2920241" y="4397133"/>
            <a:ext cx="158968" cy="168451"/>
          </a:xfrm>
          <a:custGeom>
            <a:avLst/>
            <a:gdLst/>
            <a:ahLst/>
            <a:cxnLst/>
            <a:rect l="l" t="t" r="r" b="b"/>
            <a:pathLst>
              <a:path w="1425" h="1510" extrusionOk="0">
                <a:moveTo>
                  <a:pt x="712" y="0"/>
                </a:moveTo>
                <a:cubicBezTo>
                  <a:pt x="271" y="0"/>
                  <a:pt x="0" y="356"/>
                  <a:pt x="0" y="712"/>
                </a:cubicBezTo>
                <a:cubicBezTo>
                  <a:pt x="0" y="1154"/>
                  <a:pt x="271" y="1510"/>
                  <a:pt x="712" y="1510"/>
                </a:cubicBezTo>
                <a:cubicBezTo>
                  <a:pt x="1068" y="1510"/>
                  <a:pt x="1424" y="1154"/>
                  <a:pt x="1424" y="712"/>
                </a:cubicBezTo>
                <a:cubicBezTo>
                  <a:pt x="1424" y="356"/>
                  <a:pt x="1068" y="0"/>
                  <a:pt x="7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0" name="Google Shape;1030;p57"/>
          <p:cNvSpPr/>
          <p:nvPr/>
        </p:nvSpPr>
        <p:spPr>
          <a:xfrm>
            <a:off x="2652505" y="4664757"/>
            <a:ext cx="168563" cy="158968"/>
          </a:xfrm>
          <a:custGeom>
            <a:avLst/>
            <a:gdLst/>
            <a:ahLst/>
            <a:cxnLst/>
            <a:rect l="l" t="t" r="r" b="b"/>
            <a:pathLst>
              <a:path w="1511" h="1425" extrusionOk="0">
                <a:moveTo>
                  <a:pt x="798" y="1"/>
                </a:moveTo>
                <a:cubicBezTo>
                  <a:pt x="357" y="1"/>
                  <a:pt x="1" y="271"/>
                  <a:pt x="1" y="713"/>
                </a:cubicBezTo>
                <a:cubicBezTo>
                  <a:pt x="1" y="1069"/>
                  <a:pt x="357" y="1425"/>
                  <a:pt x="798" y="1425"/>
                </a:cubicBezTo>
                <a:cubicBezTo>
                  <a:pt x="1154" y="1425"/>
                  <a:pt x="1510" y="1069"/>
                  <a:pt x="1510" y="713"/>
                </a:cubicBezTo>
                <a:cubicBezTo>
                  <a:pt x="1510" y="271"/>
                  <a:pt x="1154" y="1"/>
                  <a:pt x="79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1" name="Google Shape;1031;p57"/>
          <p:cNvSpPr/>
          <p:nvPr/>
        </p:nvSpPr>
        <p:spPr>
          <a:xfrm>
            <a:off x="1113247" y="5094473"/>
            <a:ext cx="1449679" cy="1447224"/>
          </a:xfrm>
          <a:custGeom>
            <a:avLst/>
            <a:gdLst/>
            <a:ahLst/>
            <a:cxnLst/>
            <a:rect l="l" t="t" r="r" b="b"/>
            <a:pathLst>
              <a:path w="12995" h="12973" extrusionOk="0">
                <a:moveTo>
                  <a:pt x="12774" y="1"/>
                </a:moveTo>
                <a:cubicBezTo>
                  <a:pt x="12729" y="1"/>
                  <a:pt x="12685" y="22"/>
                  <a:pt x="12638" y="65"/>
                </a:cubicBezTo>
                <a:lnTo>
                  <a:pt x="93" y="12617"/>
                </a:lnTo>
                <a:cubicBezTo>
                  <a:pt x="1" y="12702"/>
                  <a:pt x="1" y="12795"/>
                  <a:pt x="93" y="12880"/>
                </a:cubicBezTo>
                <a:cubicBezTo>
                  <a:pt x="93" y="12880"/>
                  <a:pt x="93" y="12973"/>
                  <a:pt x="179" y="12973"/>
                </a:cubicBezTo>
                <a:lnTo>
                  <a:pt x="271" y="12880"/>
                </a:lnTo>
                <a:lnTo>
                  <a:pt x="12909" y="335"/>
                </a:lnTo>
                <a:cubicBezTo>
                  <a:pt x="12994" y="243"/>
                  <a:pt x="12994" y="65"/>
                  <a:pt x="12909" y="65"/>
                </a:cubicBezTo>
                <a:cubicBezTo>
                  <a:pt x="12863" y="22"/>
                  <a:pt x="12818" y="1"/>
                  <a:pt x="127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2" name="Google Shape;1032;p57"/>
          <p:cNvSpPr/>
          <p:nvPr/>
        </p:nvSpPr>
        <p:spPr>
          <a:xfrm>
            <a:off x="1818620" y="4598047"/>
            <a:ext cx="1439304" cy="1447336"/>
          </a:xfrm>
          <a:custGeom>
            <a:avLst/>
            <a:gdLst/>
            <a:ahLst/>
            <a:cxnLst/>
            <a:rect l="l" t="t" r="r" b="b"/>
            <a:pathLst>
              <a:path w="12902" h="12974" extrusionOk="0">
                <a:moveTo>
                  <a:pt x="12769" y="1"/>
                </a:moveTo>
                <a:cubicBezTo>
                  <a:pt x="12725" y="1"/>
                  <a:pt x="12680" y="22"/>
                  <a:pt x="12638" y="65"/>
                </a:cubicBezTo>
                <a:lnTo>
                  <a:pt x="0" y="12702"/>
                </a:lnTo>
                <a:lnTo>
                  <a:pt x="0" y="12973"/>
                </a:lnTo>
                <a:lnTo>
                  <a:pt x="263" y="12973"/>
                </a:lnTo>
                <a:lnTo>
                  <a:pt x="12901" y="335"/>
                </a:lnTo>
                <a:lnTo>
                  <a:pt x="12901" y="65"/>
                </a:lnTo>
                <a:cubicBezTo>
                  <a:pt x="12858" y="22"/>
                  <a:pt x="12814" y="1"/>
                  <a:pt x="127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3" name="Google Shape;1033;p57"/>
          <p:cNvSpPr/>
          <p:nvPr/>
        </p:nvSpPr>
        <p:spPr>
          <a:xfrm>
            <a:off x="408767" y="3771300"/>
            <a:ext cx="1062020" cy="1062800"/>
          </a:xfrm>
          <a:custGeom>
            <a:avLst/>
            <a:gdLst/>
            <a:ahLst/>
            <a:cxnLst/>
            <a:rect l="l" t="t" r="r" b="b"/>
            <a:pathLst>
              <a:path w="9520" h="9527" extrusionOk="0">
                <a:moveTo>
                  <a:pt x="4806" y="0"/>
                </a:moveTo>
                <a:cubicBezTo>
                  <a:pt x="2136" y="0"/>
                  <a:pt x="0" y="2136"/>
                  <a:pt x="0" y="4720"/>
                </a:cubicBezTo>
                <a:cubicBezTo>
                  <a:pt x="0" y="7390"/>
                  <a:pt x="2136" y="9526"/>
                  <a:pt x="4806" y="9526"/>
                </a:cubicBezTo>
                <a:cubicBezTo>
                  <a:pt x="7384" y="9526"/>
                  <a:pt x="9520" y="7390"/>
                  <a:pt x="9520" y="4720"/>
                </a:cubicBezTo>
                <a:cubicBezTo>
                  <a:pt x="9520" y="4628"/>
                  <a:pt x="9434" y="4542"/>
                  <a:pt x="9342" y="4542"/>
                </a:cubicBezTo>
                <a:cubicBezTo>
                  <a:pt x="9256" y="4542"/>
                  <a:pt x="9164" y="4628"/>
                  <a:pt x="9164" y="4720"/>
                </a:cubicBezTo>
                <a:cubicBezTo>
                  <a:pt x="9164" y="7212"/>
                  <a:pt x="7206" y="9170"/>
                  <a:pt x="4806" y="9170"/>
                </a:cubicBezTo>
                <a:cubicBezTo>
                  <a:pt x="2314" y="9170"/>
                  <a:pt x="356" y="7212"/>
                  <a:pt x="356" y="4720"/>
                </a:cubicBezTo>
                <a:cubicBezTo>
                  <a:pt x="356" y="2314"/>
                  <a:pt x="2314" y="356"/>
                  <a:pt x="4806" y="356"/>
                </a:cubicBezTo>
                <a:cubicBezTo>
                  <a:pt x="4892" y="356"/>
                  <a:pt x="4984" y="271"/>
                  <a:pt x="4984" y="178"/>
                </a:cubicBezTo>
                <a:cubicBezTo>
                  <a:pt x="4984" y="0"/>
                  <a:pt x="4892" y="0"/>
                  <a:pt x="48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4" name="Google Shape;1034;p57"/>
          <p:cNvSpPr/>
          <p:nvPr/>
        </p:nvSpPr>
        <p:spPr>
          <a:xfrm>
            <a:off x="577106" y="3940421"/>
            <a:ext cx="725341" cy="724449"/>
          </a:xfrm>
          <a:custGeom>
            <a:avLst/>
            <a:gdLst/>
            <a:ahLst/>
            <a:cxnLst/>
            <a:rect l="l" t="t" r="r" b="b"/>
            <a:pathLst>
              <a:path w="6502" h="6494" extrusionOk="0">
                <a:moveTo>
                  <a:pt x="3297" y="1781"/>
                </a:moveTo>
                <a:cubicBezTo>
                  <a:pt x="4095" y="1781"/>
                  <a:pt x="4721" y="2400"/>
                  <a:pt x="4721" y="3204"/>
                </a:cubicBezTo>
                <a:cubicBezTo>
                  <a:pt x="4721" y="4002"/>
                  <a:pt x="4095" y="4714"/>
                  <a:pt x="3297" y="4714"/>
                </a:cubicBezTo>
                <a:cubicBezTo>
                  <a:pt x="2493" y="4714"/>
                  <a:pt x="1781" y="4002"/>
                  <a:pt x="1781" y="3204"/>
                </a:cubicBezTo>
                <a:cubicBezTo>
                  <a:pt x="1781" y="2400"/>
                  <a:pt x="2493" y="1781"/>
                  <a:pt x="3297" y="1781"/>
                </a:cubicBezTo>
                <a:close/>
                <a:moveTo>
                  <a:pt x="3297" y="1"/>
                </a:moveTo>
                <a:cubicBezTo>
                  <a:pt x="1517" y="1"/>
                  <a:pt x="1" y="1425"/>
                  <a:pt x="1" y="3204"/>
                </a:cubicBezTo>
                <a:cubicBezTo>
                  <a:pt x="1" y="4984"/>
                  <a:pt x="1517" y="6494"/>
                  <a:pt x="3297" y="6494"/>
                </a:cubicBezTo>
                <a:cubicBezTo>
                  <a:pt x="5077" y="6494"/>
                  <a:pt x="6501" y="4984"/>
                  <a:pt x="6501" y="3204"/>
                </a:cubicBezTo>
                <a:cubicBezTo>
                  <a:pt x="6501" y="1425"/>
                  <a:pt x="5077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5" name="Google Shape;1035;p57"/>
          <p:cNvSpPr/>
          <p:nvPr/>
        </p:nvSpPr>
        <p:spPr>
          <a:xfrm>
            <a:off x="3268076" y="1140684"/>
            <a:ext cx="426593" cy="426593"/>
          </a:xfrm>
          <a:custGeom>
            <a:avLst/>
            <a:gdLst/>
            <a:ahLst/>
            <a:cxnLst/>
            <a:rect l="l" t="t" r="r" b="b"/>
            <a:pathLst>
              <a:path w="3824" h="3824" extrusionOk="0">
                <a:moveTo>
                  <a:pt x="1959" y="356"/>
                </a:moveTo>
                <a:cubicBezTo>
                  <a:pt x="2756" y="356"/>
                  <a:pt x="3468" y="1068"/>
                  <a:pt x="3468" y="1958"/>
                </a:cubicBezTo>
                <a:cubicBezTo>
                  <a:pt x="3468" y="2756"/>
                  <a:pt x="2756" y="3468"/>
                  <a:pt x="1959" y="3468"/>
                </a:cubicBezTo>
                <a:cubicBezTo>
                  <a:pt x="1069" y="3468"/>
                  <a:pt x="357" y="2756"/>
                  <a:pt x="357" y="1958"/>
                </a:cubicBezTo>
                <a:cubicBezTo>
                  <a:pt x="357" y="1068"/>
                  <a:pt x="1069" y="356"/>
                  <a:pt x="1959" y="356"/>
                </a:cubicBezTo>
                <a:close/>
                <a:moveTo>
                  <a:pt x="1959" y="0"/>
                </a:moveTo>
                <a:cubicBezTo>
                  <a:pt x="891" y="0"/>
                  <a:pt x="1" y="890"/>
                  <a:pt x="1" y="1958"/>
                </a:cubicBezTo>
                <a:cubicBezTo>
                  <a:pt x="1" y="2934"/>
                  <a:pt x="891" y="3824"/>
                  <a:pt x="1959" y="3824"/>
                </a:cubicBezTo>
                <a:cubicBezTo>
                  <a:pt x="3027" y="3824"/>
                  <a:pt x="3824" y="2934"/>
                  <a:pt x="3824" y="1958"/>
                </a:cubicBezTo>
                <a:cubicBezTo>
                  <a:pt x="3824" y="890"/>
                  <a:pt x="3027" y="0"/>
                  <a:pt x="19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6" name="Google Shape;1036;p57"/>
          <p:cNvSpPr/>
          <p:nvPr/>
        </p:nvSpPr>
        <p:spPr>
          <a:xfrm>
            <a:off x="3148932" y="696017"/>
            <a:ext cx="992965" cy="990400"/>
          </a:xfrm>
          <a:custGeom>
            <a:avLst/>
            <a:gdLst/>
            <a:ahLst/>
            <a:cxnLst/>
            <a:rect l="l" t="t" r="r" b="b"/>
            <a:pathLst>
              <a:path w="8901" h="8878" extrusionOk="0">
                <a:moveTo>
                  <a:pt x="8708" y="1"/>
                </a:moveTo>
                <a:cubicBezTo>
                  <a:pt x="8653" y="1"/>
                  <a:pt x="8587" y="24"/>
                  <a:pt x="8544" y="70"/>
                </a:cubicBezTo>
                <a:lnTo>
                  <a:pt x="1" y="8614"/>
                </a:lnTo>
                <a:lnTo>
                  <a:pt x="1" y="8878"/>
                </a:lnTo>
                <a:lnTo>
                  <a:pt x="264" y="8878"/>
                </a:lnTo>
                <a:lnTo>
                  <a:pt x="8808" y="334"/>
                </a:lnTo>
                <a:cubicBezTo>
                  <a:pt x="8900" y="248"/>
                  <a:pt x="8900" y="156"/>
                  <a:pt x="8808" y="70"/>
                </a:cubicBezTo>
                <a:cubicBezTo>
                  <a:pt x="8808" y="24"/>
                  <a:pt x="8763" y="1"/>
                  <a:pt x="870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7" name="Google Shape;1037;p57"/>
          <p:cNvSpPr/>
          <p:nvPr/>
        </p:nvSpPr>
        <p:spPr>
          <a:xfrm>
            <a:off x="1997334" y="2381305"/>
            <a:ext cx="1628281" cy="1628281"/>
          </a:xfrm>
          <a:custGeom>
            <a:avLst/>
            <a:gdLst/>
            <a:ahLst/>
            <a:cxnLst/>
            <a:rect l="l" t="t" r="r" b="b"/>
            <a:pathLst>
              <a:path w="14596" h="14596" extrusionOk="0">
                <a:moveTo>
                  <a:pt x="7298" y="0"/>
                </a:moveTo>
                <a:cubicBezTo>
                  <a:pt x="3289" y="0"/>
                  <a:pt x="0" y="3297"/>
                  <a:pt x="0" y="7298"/>
                </a:cubicBezTo>
                <a:cubicBezTo>
                  <a:pt x="0" y="11307"/>
                  <a:pt x="3289" y="14596"/>
                  <a:pt x="7298" y="14596"/>
                </a:cubicBezTo>
                <a:cubicBezTo>
                  <a:pt x="11299" y="14596"/>
                  <a:pt x="14596" y="11307"/>
                  <a:pt x="14596" y="7298"/>
                </a:cubicBezTo>
                <a:lnTo>
                  <a:pt x="14240" y="7298"/>
                </a:lnTo>
                <a:cubicBezTo>
                  <a:pt x="14240" y="11129"/>
                  <a:pt x="11121" y="14240"/>
                  <a:pt x="7298" y="14240"/>
                </a:cubicBezTo>
                <a:cubicBezTo>
                  <a:pt x="3467" y="14240"/>
                  <a:pt x="356" y="11129"/>
                  <a:pt x="356" y="7298"/>
                </a:cubicBezTo>
                <a:cubicBezTo>
                  <a:pt x="356" y="3475"/>
                  <a:pt x="3467" y="356"/>
                  <a:pt x="7298" y="356"/>
                </a:cubicBezTo>
                <a:lnTo>
                  <a:pt x="72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8" name="Google Shape;1038;p57"/>
          <p:cNvSpPr/>
          <p:nvPr/>
        </p:nvSpPr>
        <p:spPr>
          <a:xfrm>
            <a:off x="2235507" y="2619590"/>
            <a:ext cx="1161416" cy="1151823"/>
          </a:xfrm>
          <a:custGeom>
            <a:avLst/>
            <a:gdLst/>
            <a:ahLst/>
            <a:cxnLst/>
            <a:rect l="l" t="t" r="r" b="b"/>
            <a:pathLst>
              <a:path w="10411" h="10325" extrusionOk="0">
                <a:moveTo>
                  <a:pt x="5163" y="356"/>
                </a:moveTo>
                <a:cubicBezTo>
                  <a:pt x="7833" y="356"/>
                  <a:pt x="10054" y="2492"/>
                  <a:pt x="10054" y="5162"/>
                </a:cubicBezTo>
                <a:cubicBezTo>
                  <a:pt x="10054" y="7832"/>
                  <a:pt x="7833" y="9968"/>
                  <a:pt x="5163" y="9968"/>
                </a:cubicBezTo>
                <a:cubicBezTo>
                  <a:pt x="2493" y="9968"/>
                  <a:pt x="357" y="7832"/>
                  <a:pt x="357" y="5162"/>
                </a:cubicBezTo>
                <a:cubicBezTo>
                  <a:pt x="357" y="2492"/>
                  <a:pt x="2493" y="356"/>
                  <a:pt x="5163" y="356"/>
                </a:cubicBezTo>
                <a:close/>
                <a:moveTo>
                  <a:pt x="5163" y="0"/>
                </a:moveTo>
                <a:cubicBezTo>
                  <a:pt x="2315" y="0"/>
                  <a:pt x="1" y="2314"/>
                  <a:pt x="1" y="5162"/>
                </a:cubicBezTo>
                <a:cubicBezTo>
                  <a:pt x="1" y="8010"/>
                  <a:pt x="2315" y="10324"/>
                  <a:pt x="5163" y="10324"/>
                </a:cubicBezTo>
                <a:cubicBezTo>
                  <a:pt x="8096" y="10324"/>
                  <a:pt x="10410" y="8010"/>
                  <a:pt x="10410" y="5162"/>
                </a:cubicBezTo>
                <a:cubicBezTo>
                  <a:pt x="10410" y="2314"/>
                  <a:pt x="8096" y="0"/>
                  <a:pt x="51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9" name="Google Shape;1039;p57"/>
          <p:cNvSpPr/>
          <p:nvPr/>
        </p:nvSpPr>
        <p:spPr>
          <a:xfrm>
            <a:off x="2463528" y="2848280"/>
            <a:ext cx="695109" cy="695109"/>
          </a:xfrm>
          <a:custGeom>
            <a:avLst/>
            <a:gdLst/>
            <a:ahLst/>
            <a:cxnLst/>
            <a:rect l="l" t="t" r="r" b="b"/>
            <a:pathLst>
              <a:path w="6231" h="6231" extrusionOk="0">
                <a:moveTo>
                  <a:pt x="3119" y="357"/>
                </a:moveTo>
                <a:cubicBezTo>
                  <a:pt x="4628" y="357"/>
                  <a:pt x="5874" y="1603"/>
                  <a:pt x="5874" y="3112"/>
                </a:cubicBezTo>
                <a:cubicBezTo>
                  <a:pt x="5874" y="4629"/>
                  <a:pt x="4628" y="5875"/>
                  <a:pt x="3119" y="5875"/>
                </a:cubicBezTo>
                <a:cubicBezTo>
                  <a:pt x="1602" y="5875"/>
                  <a:pt x="356" y="4629"/>
                  <a:pt x="356" y="3112"/>
                </a:cubicBezTo>
                <a:cubicBezTo>
                  <a:pt x="356" y="1603"/>
                  <a:pt x="1602" y="357"/>
                  <a:pt x="3119" y="357"/>
                </a:cubicBezTo>
                <a:close/>
                <a:moveTo>
                  <a:pt x="3119" y="1"/>
                </a:moveTo>
                <a:cubicBezTo>
                  <a:pt x="1424" y="1"/>
                  <a:pt x="0" y="1425"/>
                  <a:pt x="0" y="3112"/>
                </a:cubicBezTo>
                <a:cubicBezTo>
                  <a:pt x="0" y="4807"/>
                  <a:pt x="1424" y="6231"/>
                  <a:pt x="3119" y="6231"/>
                </a:cubicBezTo>
                <a:cubicBezTo>
                  <a:pt x="4899" y="6231"/>
                  <a:pt x="6230" y="4807"/>
                  <a:pt x="6230" y="3112"/>
                </a:cubicBezTo>
                <a:cubicBezTo>
                  <a:pt x="6230" y="1425"/>
                  <a:pt x="4899" y="1"/>
                  <a:pt x="311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3438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60639-BF2D-41F8-822B-DED03338D28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80354" y="197121"/>
            <a:ext cx="10711545" cy="1325563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fr-FR" noProof="0"/>
              <a:t>Chronologie de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680354" y="1786436"/>
            <a:ext cx="10711545" cy="452292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303706AB-7768-4239-93C0-28F2AC35B71A}"/>
              </a:ext>
            </a:extLst>
          </p:cNvPr>
          <p:cNvCxnSpPr/>
          <p:nvPr userDrawn="1"/>
        </p:nvCxnSpPr>
        <p:spPr>
          <a:xfrm>
            <a:off x="2282400" y="1181100"/>
            <a:ext cx="4683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1938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1" name="Google Shape;1041;p58"/>
          <p:cNvGrpSpPr/>
          <p:nvPr/>
        </p:nvGrpSpPr>
        <p:grpSpPr>
          <a:xfrm>
            <a:off x="7848150" y="33657"/>
            <a:ext cx="4279388" cy="2634247"/>
            <a:chOff x="793425" y="2187250"/>
            <a:chExt cx="943400" cy="580725"/>
          </a:xfrm>
        </p:grpSpPr>
        <p:sp>
          <p:nvSpPr>
            <p:cNvPr id="1042" name="Google Shape;1042;p58"/>
            <p:cNvSpPr/>
            <p:nvPr/>
          </p:nvSpPr>
          <p:spPr>
            <a:xfrm>
              <a:off x="857850" y="2303425"/>
              <a:ext cx="507325" cy="464550"/>
            </a:xfrm>
            <a:custGeom>
              <a:avLst/>
              <a:gdLst/>
              <a:ahLst/>
              <a:cxnLst/>
              <a:rect l="l" t="t" r="r" b="b"/>
              <a:pathLst>
                <a:path w="20293" h="18582" extrusionOk="0">
                  <a:moveTo>
                    <a:pt x="20072" y="1"/>
                  </a:moveTo>
                  <a:cubicBezTo>
                    <a:pt x="20027" y="1"/>
                    <a:pt x="19983" y="24"/>
                    <a:pt x="19936" y="70"/>
                  </a:cubicBezTo>
                  <a:lnTo>
                    <a:pt x="2137" y="17870"/>
                  </a:lnTo>
                  <a:cubicBezTo>
                    <a:pt x="1959" y="18090"/>
                    <a:pt x="1715" y="18201"/>
                    <a:pt x="1471" y="18201"/>
                  </a:cubicBezTo>
                  <a:cubicBezTo>
                    <a:pt x="1227" y="18201"/>
                    <a:pt x="983" y="18090"/>
                    <a:pt x="805" y="17870"/>
                  </a:cubicBezTo>
                  <a:cubicBezTo>
                    <a:pt x="449" y="17514"/>
                    <a:pt x="449" y="16980"/>
                    <a:pt x="805" y="16531"/>
                  </a:cubicBezTo>
                  <a:lnTo>
                    <a:pt x="8011" y="9326"/>
                  </a:lnTo>
                  <a:cubicBezTo>
                    <a:pt x="8103" y="9326"/>
                    <a:pt x="8103" y="9148"/>
                    <a:pt x="8011" y="9148"/>
                  </a:cubicBezTo>
                  <a:cubicBezTo>
                    <a:pt x="7968" y="9102"/>
                    <a:pt x="7923" y="9079"/>
                    <a:pt x="7879" y="9079"/>
                  </a:cubicBezTo>
                  <a:cubicBezTo>
                    <a:pt x="7834" y="9079"/>
                    <a:pt x="7790" y="9102"/>
                    <a:pt x="7747" y="9148"/>
                  </a:cubicBezTo>
                  <a:lnTo>
                    <a:pt x="535" y="16353"/>
                  </a:lnTo>
                  <a:cubicBezTo>
                    <a:pt x="1" y="16802"/>
                    <a:pt x="1" y="17692"/>
                    <a:pt x="535" y="18133"/>
                  </a:cubicBezTo>
                  <a:cubicBezTo>
                    <a:pt x="805" y="18404"/>
                    <a:pt x="1161" y="18582"/>
                    <a:pt x="1425" y="18582"/>
                  </a:cubicBezTo>
                  <a:cubicBezTo>
                    <a:pt x="1781" y="18582"/>
                    <a:pt x="2137" y="18404"/>
                    <a:pt x="2407" y="18133"/>
                  </a:cubicBezTo>
                  <a:lnTo>
                    <a:pt x="20207" y="334"/>
                  </a:lnTo>
                  <a:cubicBezTo>
                    <a:pt x="20292" y="248"/>
                    <a:pt x="20292" y="156"/>
                    <a:pt x="20207" y="70"/>
                  </a:cubicBezTo>
                  <a:cubicBezTo>
                    <a:pt x="20161" y="24"/>
                    <a:pt x="20116" y="1"/>
                    <a:pt x="20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58"/>
            <p:cNvSpPr/>
            <p:nvPr/>
          </p:nvSpPr>
          <p:spPr>
            <a:xfrm>
              <a:off x="1365150" y="2187250"/>
              <a:ext cx="371675" cy="367625"/>
            </a:xfrm>
            <a:custGeom>
              <a:avLst/>
              <a:gdLst/>
              <a:ahLst/>
              <a:cxnLst/>
              <a:rect l="l" t="t" r="r" b="b"/>
              <a:pathLst>
                <a:path w="14867" h="14705" extrusionOk="0">
                  <a:moveTo>
                    <a:pt x="13962" y="0"/>
                  </a:moveTo>
                  <a:cubicBezTo>
                    <a:pt x="13750" y="0"/>
                    <a:pt x="13528" y="89"/>
                    <a:pt x="13350" y="267"/>
                  </a:cubicBezTo>
                  <a:lnTo>
                    <a:pt x="271" y="13346"/>
                  </a:lnTo>
                  <a:cubicBezTo>
                    <a:pt x="0" y="13617"/>
                    <a:pt x="0" y="14151"/>
                    <a:pt x="271" y="14507"/>
                  </a:cubicBezTo>
                  <a:cubicBezTo>
                    <a:pt x="449" y="14639"/>
                    <a:pt x="671" y="14705"/>
                    <a:pt x="894" y="14705"/>
                  </a:cubicBezTo>
                  <a:cubicBezTo>
                    <a:pt x="1116" y="14705"/>
                    <a:pt x="1339" y="14639"/>
                    <a:pt x="1517" y="14507"/>
                  </a:cubicBezTo>
                  <a:lnTo>
                    <a:pt x="14510" y="1421"/>
                  </a:lnTo>
                  <a:cubicBezTo>
                    <a:pt x="14866" y="1065"/>
                    <a:pt x="14866" y="531"/>
                    <a:pt x="14510" y="267"/>
                  </a:cubicBezTo>
                  <a:cubicBezTo>
                    <a:pt x="14375" y="89"/>
                    <a:pt x="14174" y="0"/>
                    <a:pt x="139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58"/>
            <p:cNvSpPr/>
            <p:nvPr/>
          </p:nvSpPr>
          <p:spPr>
            <a:xfrm>
              <a:off x="1416400" y="2238425"/>
              <a:ext cx="80125" cy="80125"/>
            </a:xfrm>
            <a:custGeom>
              <a:avLst/>
              <a:gdLst/>
              <a:ahLst/>
              <a:cxnLst/>
              <a:rect l="l" t="t" r="r" b="b"/>
              <a:pathLst>
                <a:path w="3205" h="3205" extrusionOk="0">
                  <a:moveTo>
                    <a:pt x="1603" y="0"/>
                  </a:moveTo>
                  <a:cubicBezTo>
                    <a:pt x="713" y="0"/>
                    <a:pt x="1" y="712"/>
                    <a:pt x="1" y="1602"/>
                  </a:cubicBezTo>
                  <a:cubicBezTo>
                    <a:pt x="1" y="2492"/>
                    <a:pt x="713" y="3204"/>
                    <a:pt x="1603" y="3204"/>
                  </a:cubicBezTo>
                  <a:cubicBezTo>
                    <a:pt x="2493" y="3204"/>
                    <a:pt x="3205" y="2492"/>
                    <a:pt x="3205" y="1602"/>
                  </a:cubicBezTo>
                  <a:cubicBezTo>
                    <a:pt x="3205" y="712"/>
                    <a:pt x="2493" y="0"/>
                    <a:pt x="1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58"/>
            <p:cNvSpPr/>
            <p:nvPr/>
          </p:nvSpPr>
          <p:spPr>
            <a:xfrm>
              <a:off x="1505400" y="2193925"/>
              <a:ext cx="37775" cy="35625"/>
            </a:xfrm>
            <a:custGeom>
              <a:avLst/>
              <a:gdLst/>
              <a:ahLst/>
              <a:cxnLst/>
              <a:rect l="l" t="t" r="r" b="b"/>
              <a:pathLst>
                <a:path w="1511" h="1425" extrusionOk="0">
                  <a:moveTo>
                    <a:pt x="713" y="0"/>
                  </a:moveTo>
                  <a:cubicBezTo>
                    <a:pt x="357" y="0"/>
                    <a:pt x="1" y="264"/>
                    <a:pt x="1" y="712"/>
                  </a:cubicBezTo>
                  <a:cubicBezTo>
                    <a:pt x="1" y="1068"/>
                    <a:pt x="357" y="1424"/>
                    <a:pt x="713" y="1424"/>
                  </a:cubicBezTo>
                  <a:cubicBezTo>
                    <a:pt x="1154" y="1424"/>
                    <a:pt x="1510" y="1068"/>
                    <a:pt x="1510" y="712"/>
                  </a:cubicBezTo>
                  <a:cubicBezTo>
                    <a:pt x="1510" y="264"/>
                    <a:pt x="1154" y="0"/>
                    <a:pt x="7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58"/>
            <p:cNvSpPr/>
            <p:nvPr/>
          </p:nvSpPr>
          <p:spPr>
            <a:xfrm>
              <a:off x="995800" y="2200500"/>
              <a:ext cx="37950" cy="37950"/>
            </a:xfrm>
            <a:custGeom>
              <a:avLst/>
              <a:gdLst/>
              <a:ahLst/>
              <a:cxnLst/>
              <a:rect l="l" t="t" r="r" b="b"/>
              <a:pathLst>
                <a:path w="1518" h="1518" extrusionOk="0">
                  <a:moveTo>
                    <a:pt x="713" y="1"/>
                  </a:moveTo>
                  <a:cubicBezTo>
                    <a:pt x="357" y="1"/>
                    <a:pt x="1" y="357"/>
                    <a:pt x="1" y="805"/>
                  </a:cubicBezTo>
                  <a:cubicBezTo>
                    <a:pt x="1" y="1161"/>
                    <a:pt x="357" y="1517"/>
                    <a:pt x="713" y="1517"/>
                  </a:cubicBezTo>
                  <a:cubicBezTo>
                    <a:pt x="1161" y="1517"/>
                    <a:pt x="1517" y="1161"/>
                    <a:pt x="1517" y="805"/>
                  </a:cubicBezTo>
                  <a:cubicBezTo>
                    <a:pt x="1517" y="357"/>
                    <a:pt x="1161" y="1"/>
                    <a:pt x="7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58"/>
            <p:cNvSpPr/>
            <p:nvPr/>
          </p:nvSpPr>
          <p:spPr>
            <a:xfrm>
              <a:off x="937950" y="2260675"/>
              <a:ext cx="35625" cy="35625"/>
            </a:xfrm>
            <a:custGeom>
              <a:avLst/>
              <a:gdLst/>
              <a:ahLst/>
              <a:cxnLst/>
              <a:rect l="l" t="t" r="r" b="b"/>
              <a:pathLst>
                <a:path w="1425" h="1425" extrusionOk="0">
                  <a:moveTo>
                    <a:pt x="713" y="0"/>
                  </a:moveTo>
                  <a:cubicBezTo>
                    <a:pt x="357" y="0"/>
                    <a:pt x="1" y="264"/>
                    <a:pt x="1" y="712"/>
                  </a:cubicBezTo>
                  <a:cubicBezTo>
                    <a:pt x="1" y="1154"/>
                    <a:pt x="357" y="1424"/>
                    <a:pt x="713" y="1424"/>
                  </a:cubicBezTo>
                  <a:cubicBezTo>
                    <a:pt x="1161" y="1424"/>
                    <a:pt x="1425" y="1154"/>
                    <a:pt x="1425" y="712"/>
                  </a:cubicBezTo>
                  <a:cubicBezTo>
                    <a:pt x="1425" y="264"/>
                    <a:pt x="1161" y="0"/>
                    <a:pt x="7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58"/>
            <p:cNvSpPr/>
            <p:nvPr/>
          </p:nvSpPr>
          <p:spPr>
            <a:xfrm>
              <a:off x="877975" y="2318525"/>
              <a:ext cx="37750" cy="37750"/>
            </a:xfrm>
            <a:custGeom>
              <a:avLst/>
              <a:gdLst/>
              <a:ahLst/>
              <a:cxnLst/>
              <a:rect l="l" t="t" r="r" b="b"/>
              <a:pathLst>
                <a:path w="1510" h="1510" extrusionOk="0">
                  <a:moveTo>
                    <a:pt x="798" y="0"/>
                  </a:moveTo>
                  <a:cubicBezTo>
                    <a:pt x="356" y="0"/>
                    <a:pt x="0" y="356"/>
                    <a:pt x="0" y="712"/>
                  </a:cubicBezTo>
                  <a:cubicBezTo>
                    <a:pt x="0" y="1154"/>
                    <a:pt x="356" y="1510"/>
                    <a:pt x="798" y="1510"/>
                  </a:cubicBezTo>
                  <a:cubicBezTo>
                    <a:pt x="1154" y="1510"/>
                    <a:pt x="1510" y="1154"/>
                    <a:pt x="1510" y="712"/>
                  </a:cubicBezTo>
                  <a:cubicBezTo>
                    <a:pt x="1510" y="356"/>
                    <a:pt x="1154" y="0"/>
                    <a:pt x="7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58"/>
            <p:cNvSpPr/>
            <p:nvPr/>
          </p:nvSpPr>
          <p:spPr>
            <a:xfrm>
              <a:off x="793425" y="2319050"/>
              <a:ext cx="324875" cy="324325"/>
            </a:xfrm>
            <a:custGeom>
              <a:avLst/>
              <a:gdLst/>
              <a:ahLst/>
              <a:cxnLst/>
              <a:rect l="l" t="t" r="r" b="b"/>
              <a:pathLst>
                <a:path w="12995" h="12973" extrusionOk="0">
                  <a:moveTo>
                    <a:pt x="12770" y="1"/>
                  </a:moveTo>
                  <a:cubicBezTo>
                    <a:pt x="12725" y="1"/>
                    <a:pt x="12681" y="22"/>
                    <a:pt x="12638" y="65"/>
                  </a:cubicBezTo>
                  <a:lnTo>
                    <a:pt x="86" y="12702"/>
                  </a:lnTo>
                  <a:cubicBezTo>
                    <a:pt x="1" y="12702"/>
                    <a:pt x="1" y="12880"/>
                    <a:pt x="86" y="12880"/>
                  </a:cubicBezTo>
                  <a:cubicBezTo>
                    <a:pt x="86" y="12973"/>
                    <a:pt x="179" y="12973"/>
                    <a:pt x="179" y="12973"/>
                  </a:cubicBezTo>
                  <a:cubicBezTo>
                    <a:pt x="264" y="12973"/>
                    <a:pt x="264" y="12973"/>
                    <a:pt x="357" y="12880"/>
                  </a:cubicBezTo>
                  <a:lnTo>
                    <a:pt x="12902" y="335"/>
                  </a:lnTo>
                  <a:cubicBezTo>
                    <a:pt x="12994" y="243"/>
                    <a:pt x="12994" y="157"/>
                    <a:pt x="12902" y="65"/>
                  </a:cubicBezTo>
                  <a:cubicBezTo>
                    <a:pt x="12859" y="22"/>
                    <a:pt x="12814" y="1"/>
                    <a:pt x="127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58"/>
            <p:cNvSpPr/>
            <p:nvPr/>
          </p:nvSpPr>
          <p:spPr>
            <a:xfrm>
              <a:off x="951300" y="2209975"/>
              <a:ext cx="324875" cy="322150"/>
            </a:xfrm>
            <a:custGeom>
              <a:avLst/>
              <a:gdLst/>
              <a:ahLst/>
              <a:cxnLst/>
              <a:rect l="l" t="t" r="r" b="b"/>
              <a:pathLst>
                <a:path w="12995" h="12886" extrusionOk="0">
                  <a:moveTo>
                    <a:pt x="12774" y="1"/>
                  </a:moveTo>
                  <a:cubicBezTo>
                    <a:pt x="12729" y="1"/>
                    <a:pt x="12685" y="24"/>
                    <a:pt x="12638" y="70"/>
                  </a:cubicBezTo>
                  <a:lnTo>
                    <a:pt x="93" y="12615"/>
                  </a:lnTo>
                  <a:cubicBezTo>
                    <a:pt x="1" y="12708"/>
                    <a:pt x="1" y="12793"/>
                    <a:pt x="93" y="12886"/>
                  </a:cubicBezTo>
                  <a:lnTo>
                    <a:pt x="271" y="12886"/>
                  </a:lnTo>
                  <a:lnTo>
                    <a:pt x="12909" y="248"/>
                  </a:lnTo>
                  <a:cubicBezTo>
                    <a:pt x="12994" y="248"/>
                    <a:pt x="12994" y="70"/>
                    <a:pt x="12909" y="70"/>
                  </a:cubicBezTo>
                  <a:cubicBezTo>
                    <a:pt x="12863" y="24"/>
                    <a:pt x="12818" y="1"/>
                    <a:pt x="127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58"/>
            <p:cNvSpPr/>
            <p:nvPr/>
          </p:nvSpPr>
          <p:spPr>
            <a:xfrm>
              <a:off x="1336300" y="2200500"/>
              <a:ext cx="35625" cy="37950"/>
            </a:xfrm>
            <a:custGeom>
              <a:avLst/>
              <a:gdLst/>
              <a:ahLst/>
              <a:cxnLst/>
              <a:rect l="l" t="t" r="r" b="b"/>
              <a:pathLst>
                <a:path w="1425" h="1518" extrusionOk="0">
                  <a:moveTo>
                    <a:pt x="713" y="1"/>
                  </a:moveTo>
                  <a:cubicBezTo>
                    <a:pt x="264" y="1"/>
                    <a:pt x="1" y="357"/>
                    <a:pt x="1" y="805"/>
                  </a:cubicBezTo>
                  <a:cubicBezTo>
                    <a:pt x="1" y="1161"/>
                    <a:pt x="264" y="1517"/>
                    <a:pt x="713" y="1517"/>
                  </a:cubicBezTo>
                  <a:cubicBezTo>
                    <a:pt x="1069" y="1517"/>
                    <a:pt x="1425" y="1161"/>
                    <a:pt x="1425" y="805"/>
                  </a:cubicBezTo>
                  <a:cubicBezTo>
                    <a:pt x="1425" y="357"/>
                    <a:pt x="1069" y="1"/>
                    <a:pt x="7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58"/>
            <p:cNvSpPr/>
            <p:nvPr/>
          </p:nvSpPr>
          <p:spPr>
            <a:xfrm>
              <a:off x="1276150" y="2260675"/>
              <a:ext cx="37925" cy="35625"/>
            </a:xfrm>
            <a:custGeom>
              <a:avLst/>
              <a:gdLst/>
              <a:ahLst/>
              <a:cxnLst/>
              <a:rect l="l" t="t" r="r" b="b"/>
              <a:pathLst>
                <a:path w="1517" h="1425" extrusionOk="0">
                  <a:moveTo>
                    <a:pt x="712" y="0"/>
                  </a:moveTo>
                  <a:cubicBezTo>
                    <a:pt x="356" y="0"/>
                    <a:pt x="0" y="264"/>
                    <a:pt x="0" y="712"/>
                  </a:cubicBezTo>
                  <a:cubicBezTo>
                    <a:pt x="0" y="1154"/>
                    <a:pt x="356" y="1424"/>
                    <a:pt x="712" y="1424"/>
                  </a:cubicBezTo>
                  <a:cubicBezTo>
                    <a:pt x="1161" y="1424"/>
                    <a:pt x="1517" y="1154"/>
                    <a:pt x="1517" y="712"/>
                  </a:cubicBezTo>
                  <a:cubicBezTo>
                    <a:pt x="1517" y="264"/>
                    <a:pt x="1161" y="0"/>
                    <a:pt x="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58"/>
            <p:cNvSpPr/>
            <p:nvPr/>
          </p:nvSpPr>
          <p:spPr>
            <a:xfrm>
              <a:off x="1218300" y="2318525"/>
              <a:ext cx="35625" cy="37750"/>
            </a:xfrm>
            <a:custGeom>
              <a:avLst/>
              <a:gdLst/>
              <a:ahLst/>
              <a:cxnLst/>
              <a:rect l="l" t="t" r="r" b="b"/>
              <a:pathLst>
                <a:path w="1425" h="1510" extrusionOk="0">
                  <a:moveTo>
                    <a:pt x="712" y="0"/>
                  </a:moveTo>
                  <a:cubicBezTo>
                    <a:pt x="356" y="0"/>
                    <a:pt x="0" y="356"/>
                    <a:pt x="0" y="712"/>
                  </a:cubicBezTo>
                  <a:cubicBezTo>
                    <a:pt x="0" y="1154"/>
                    <a:pt x="356" y="1510"/>
                    <a:pt x="712" y="1510"/>
                  </a:cubicBezTo>
                  <a:cubicBezTo>
                    <a:pt x="1161" y="1510"/>
                    <a:pt x="1424" y="1154"/>
                    <a:pt x="1424" y="712"/>
                  </a:cubicBezTo>
                  <a:cubicBezTo>
                    <a:pt x="1424" y="356"/>
                    <a:pt x="1161" y="0"/>
                    <a:pt x="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54" name="Google Shape;1054;p58"/>
          <p:cNvSpPr/>
          <p:nvPr/>
        </p:nvSpPr>
        <p:spPr>
          <a:xfrm>
            <a:off x="3306528" y="4828518"/>
            <a:ext cx="1658513" cy="1640441"/>
          </a:xfrm>
          <a:custGeom>
            <a:avLst/>
            <a:gdLst/>
            <a:ahLst/>
            <a:cxnLst/>
            <a:rect l="l" t="t" r="r" b="b"/>
            <a:pathLst>
              <a:path w="14867" h="14705" extrusionOk="0">
                <a:moveTo>
                  <a:pt x="13985" y="0"/>
                </a:moveTo>
                <a:cubicBezTo>
                  <a:pt x="13774" y="0"/>
                  <a:pt x="13574" y="66"/>
                  <a:pt x="13443" y="198"/>
                </a:cubicBezTo>
                <a:lnTo>
                  <a:pt x="356" y="13284"/>
                </a:lnTo>
                <a:cubicBezTo>
                  <a:pt x="0" y="13640"/>
                  <a:pt x="0" y="14081"/>
                  <a:pt x="356" y="14437"/>
                </a:cubicBezTo>
                <a:cubicBezTo>
                  <a:pt x="534" y="14615"/>
                  <a:pt x="736" y="14704"/>
                  <a:pt x="937" y="14704"/>
                </a:cubicBezTo>
                <a:cubicBezTo>
                  <a:pt x="1138" y="14704"/>
                  <a:pt x="1339" y="14615"/>
                  <a:pt x="1517" y="14437"/>
                </a:cubicBezTo>
                <a:lnTo>
                  <a:pt x="14596" y="1358"/>
                </a:lnTo>
                <a:cubicBezTo>
                  <a:pt x="14866" y="1088"/>
                  <a:pt x="14866" y="554"/>
                  <a:pt x="14596" y="198"/>
                </a:cubicBezTo>
                <a:cubicBezTo>
                  <a:pt x="14418" y="66"/>
                  <a:pt x="14195" y="0"/>
                  <a:pt x="139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5" name="Google Shape;1055;p58"/>
          <p:cNvSpPr/>
          <p:nvPr/>
        </p:nvSpPr>
        <p:spPr>
          <a:xfrm>
            <a:off x="1668655" y="5751772"/>
            <a:ext cx="357539" cy="357539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3" y="356"/>
                </a:moveTo>
                <a:cubicBezTo>
                  <a:pt x="2315" y="356"/>
                  <a:pt x="2848" y="976"/>
                  <a:pt x="2848" y="1602"/>
                </a:cubicBezTo>
                <a:cubicBezTo>
                  <a:pt x="2848" y="2314"/>
                  <a:pt x="2315" y="2848"/>
                  <a:pt x="1603" y="2848"/>
                </a:cubicBezTo>
                <a:cubicBezTo>
                  <a:pt x="983" y="2848"/>
                  <a:pt x="357" y="2314"/>
                  <a:pt x="357" y="1602"/>
                </a:cubicBezTo>
                <a:cubicBezTo>
                  <a:pt x="357" y="976"/>
                  <a:pt x="983" y="356"/>
                  <a:pt x="1603" y="356"/>
                </a:cubicBezTo>
                <a:close/>
                <a:moveTo>
                  <a:pt x="1603" y="0"/>
                </a:moveTo>
                <a:cubicBezTo>
                  <a:pt x="713" y="0"/>
                  <a:pt x="1" y="798"/>
                  <a:pt x="1" y="1602"/>
                </a:cubicBezTo>
                <a:cubicBezTo>
                  <a:pt x="1" y="2492"/>
                  <a:pt x="713" y="3204"/>
                  <a:pt x="1603" y="3204"/>
                </a:cubicBezTo>
                <a:cubicBezTo>
                  <a:pt x="2493" y="3204"/>
                  <a:pt x="3204" y="2492"/>
                  <a:pt x="3204" y="1602"/>
                </a:cubicBezTo>
                <a:cubicBezTo>
                  <a:pt x="3204" y="798"/>
                  <a:pt x="2493" y="0"/>
                  <a:pt x="16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6" name="Google Shape;1056;p58"/>
          <p:cNvSpPr/>
          <p:nvPr/>
        </p:nvSpPr>
        <p:spPr>
          <a:xfrm>
            <a:off x="4056308" y="4361216"/>
            <a:ext cx="158968" cy="168451"/>
          </a:xfrm>
          <a:custGeom>
            <a:avLst/>
            <a:gdLst/>
            <a:ahLst/>
            <a:cxnLst/>
            <a:rect l="l" t="t" r="r" b="b"/>
            <a:pathLst>
              <a:path w="1425" h="1510" extrusionOk="0">
                <a:moveTo>
                  <a:pt x="712" y="0"/>
                </a:moveTo>
                <a:cubicBezTo>
                  <a:pt x="271" y="0"/>
                  <a:pt x="0" y="356"/>
                  <a:pt x="0" y="712"/>
                </a:cubicBezTo>
                <a:cubicBezTo>
                  <a:pt x="0" y="1154"/>
                  <a:pt x="271" y="1510"/>
                  <a:pt x="712" y="1510"/>
                </a:cubicBezTo>
                <a:cubicBezTo>
                  <a:pt x="1068" y="1510"/>
                  <a:pt x="1424" y="1154"/>
                  <a:pt x="1424" y="712"/>
                </a:cubicBezTo>
                <a:cubicBezTo>
                  <a:pt x="1424" y="356"/>
                  <a:pt x="1068" y="0"/>
                  <a:pt x="7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7" name="Google Shape;1057;p58"/>
          <p:cNvSpPr/>
          <p:nvPr/>
        </p:nvSpPr>
        <p:spPr>
          <a:xfrm>
            <a:off x="3788572" y="4628840"/>
            <a:ext cx="168563" cy="158968"/>
          </a:xfrm>
          <a:custGeom>
            <a:avLst/>
            <a:gdLst/>
            <a:ahLst/>
            <a:cxnLst/>
            <a:rect l="l" t="t" r="r" b="b"/>
            <a:pathLst>
              <a:path w="1511" h="1425" extrusionOk="0">
                <a:moveTo>
                  <a:pt x="798" y="1"/>
                </a:moveTo>
                <a:cubicBezTo>
                  <a:pt x="357" y="1"/>
                  <a:pt x="1" y="271"/>
                  <a:pt x="1" y="713"/>
                </a:cubicBezTo>
                <a:cubicBezTo>
                  <a:pt x="1" y="1069"/>
                  <a:pt x="357" y="1425"/>
                  <a:pt x="798" y="1425"/>
                </a:cubicBezTo>
                <a:cubicBezTo>
                  <a:pt x="1154" y="1425"/>
                  <a:pt x="1510" y="1069"/>
                  <a:pt x="1510" y="713"/>
                </a:cubicBezTo>
                <a:cubicBezTo>
                  <a:pt x="1510" y="271"/>
                  <a:pt x="1154" y="1"/>
                  <a:pt x="79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8" name="Google Shape;1058;p58"/>
          <p:cNvSpPr/>
          <p:nvPr/>
        </p:nvSpPr>
        <p:spPr>
          <a:xfrm>
            <a:off x="2249314" y="5058557"/>
            <a:ext cx="1449679" cy="1447224"/>
          </a:xfrm>
          <a:custGeom>
            <a:avLst/>
            <a:gdLst/>
            <a:ahLst/>
            <a:cxnLst/>
            <a:rect l="l" t="t" r="r" b="b"/>
            <a:pathLst>
              <a:path w="12995" h="12973" extrusionOk="0">
                <a:moveTo>
                  <a:pt x="12774" y="1"/>
                </a:moveTo>
                <a:cubicBezTo>
                  <a:pt x="12729" y="1"/>
                  <a:pt x="12685" y="22"/>
                  <a:pt x="12638" y="65"/>
                </a:cubicBezTo>
                <a:lnTo>
                  <a:pt x="93" y="12617"/>
                </a:lnTo>
                <a:cubicBezTo>
                  <a:pt x="1" y="12702"/>
                  <a:pt x="1" y="12795"/>
                  <a:pt x="93" y="12880"/>
                </a:cubicBezTo>
                <a:cubicBezTo>
                  <a:pt x="93" y="12880"/>
                  <a:pt x="93" y="12973"/>
                  <a:pt x="179" y="12973"/>
                </a:cubicBezTo>
                <a:lnTo>
                  <a:pt x="271" y="12880"/>
                </a:lnTo>
                <a:lnTo>
                  <a:pt x="12909" y="335"/>
                </a:lnTo>
                <a:cubicBezTo>
                  <a:pt x="12994" y="243"/>
                  <a:pt x="12994" y="65"/>
                  <a:pt x="12909" y="65"/>
                </a:cubicBezTo>
                <a:cubicBezTo>
                  <a:pt x="12863" y="22"/>
                  <a:pt x="12818" y="1"/>
                  <a:pt x="127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9" name="Google Shape;1059;p58"/>
          <p:cNvSpPr/>
          <p:nvPr/>
        </p:nvSpPr>
        <p:spPr>
          <a:xfrm>
            <a:off x="2954687" y="4562129"/>
            <a:ext cx="1439304" cy="1447336"/>
          </a:xfrm>
          <a:custGeom>
            <a:avLst/>
            <a:gdLst/>
            <a:ahLst/>
            <a:cxnLst/>
            <a:rect l="l" t="t" r="r" b="b"/>
            <a:pathLst>
              <a:path w="12902" h="12974" extrusionOk="0">
                <a:moveTo>
                  <a:pt x="12769" y="1"/>
                </a:moveTo>
                <a:cubicBezTo>
                  <a:pt x="12725" y="1"/>
                  <a:pt x="12680" y="22"/>
                  <a:pt x="12638" y="65"/>
                </a:cubicBezTo>
                <a:lnTo>
                  <a:pt x="0" y="12702"/>
                </a:lnTo>
                <a:lnTo>
                  <a:pt x="0" y="12973"/>
                </a:lnTo>
                <a:lnTo>
                  <a:pt x="263" y="12973"/>
                </a:lnTo>
                <a:lnTo>
                  <a:pt x="12901" y="335"/>
                </a:lnTo>
                <a:lnTo>
                  <a:pt x="12901" y="65"/>
                </a:lnTo>
                <a:cubicBezTo>
                  <a:pt x="12858" y="22"/>
                  <a:pt x="12814" y="1"/>
                  <a:pt x="127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0" name="Google Shape;1060;p58"/>
          <p:cNvSpPr/>
          <p:nvPr/>
        </p:nvSpPr>
        <p:spPr>
          <a:xfrm>
            <a:off x="567034" y="4550083"/>
            <a:ext cx="1062020" cy="1062800"/>
          </a:xfrm>
          <a:custGeom>
            <a:avLst/>
            <a:gdLst/>
            <a:ahLst/>
            <a:cxnLst/>
            <a:rect l="l" t="t" r="r" b="b"/>
            <a:pathLst>
              <a:path w="9520" h="9527" extrusionOk="0">
                <a:moveTo>
                  <a:pt x="4806" y="0"/>
                </a:moveTo>
                <a:cubicBezTo>
                  <a:pt x="2136" y="0"/>
                  <a:pt x="0" y="2136"/>
                  <a:pt x="0" y="4720"/>
                </a:cubicBezTo>
                <a:cubicBezTo>
                  <a:pt x="0" y="7390"/>
                  <a:pt x="2136" y="9526"/>
                  <a:pt x="4806" y="9526"/>
                </a:cubicBezTo>
                <a:cubicBezTo>
                  <a:pt x="7384" y="9526"/>
                  <a:pt x="9520" y="7390"/>
                  <a:pt x="9520" y="4720"/>
                </a:cubicBezTo>
                <a:cubicBezTo>
                  <a:pt x="9520" y="4628"/>
                  <a:pt x="9434" y="4542"/>
                  <a:pt x="9342" y="4542"/>
                </a:cubicBezTo>
                <a:cubicBezTo>
                  <a:pt x="9256" y="4542"/>
                  <a:pt x="9164" y="4628"/>
                  <a:pt x="9164" y="4720"/>
                </a:cubicBezTo>
                <a:cubicBezTo>
                  <a:pt x="9164" y="7212"/>
                  <a:pt x="7206" y="9170"/>
                  <a:pt x="4806" y="9170"/>
                </a:cubicBezTo>
                <a:cubicBezTo>
                  <a:pt x="2314" y="9170"/>
                  <a:pt x="356" y="7212"/>
                  <a:pt x="356" y="4720"/>
                </a:cubicBezTo>
                <a:cubicBezTo>
                  <a:pt x="356" y="2314"/>
                  <a:pt x="2314" y="356"/>
                  <a:pt x="4806" y="356"/>
                </a:cubicBezTo>
                <a:cubicBezTo>
                  <a:pt x="4892" y="356"/>
                  <a:pt x="4984" y="271"/>
                  <a:pt x="4984" y="178"/>
                </a:cubicBezTo>
                <a:cubicBezTo>
                  <a:pt x="4984" y="0"/>
                  <a:pt x="4892" y="0"/>
                  <a:pt x="48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1" name="Google Shape;1061;p58"/>
          <p:cNvSpPr/>
          <p:nvPr/>
        </p:nvSpPr>
        <p:spPr>
          <a:xfrm>
            <a:off x="735372" y="4719204"/>
            <a:ext cx="725341" cy="724449"/>
          </a:xfrm>
          <a:custGeom>
            <a:avLst/>
            <a:gdLst/>
            <a:ahLst/>
            <a:cxnLst/>
            <a:rect l="l" t="t" r="r" b="b"/>
            <a:pathLst>
              <a:path w="6502" h="6494" extrusionOk="0">
                <a:moveTo>
                  <a:pt x="3297" y="1781"/>
                </a:moveTo>
                <a:cubicBezTo>
                  <a:pt x="4095" y="1781"/>
                  <a:pt x="4721" y="2400"/>
                  <a:pt x="4721" y="3204"/>
                </a:cubicBezTo>
                <a:cubicBezTo>
                  <a:pt x="4721" y="4002"/>
                  <a:pt x="4095" y="4714"/>
                  <a:pt x="3297" y="4714"/>
                </a:cubicBezTo>
                <a:cubicBezTo>
                  <a:pt x="2493" y="4714"/>
                  <a:pt x="1781" y="4002"/>
                  <a:pt x="1781" y="3204"/>
                </a:cubicBezTo>
                <a:cubicBezTo>
                  <a:pt x="1781" y="2400"/>
                  <a:pt x="2493" y="1781"/>
                  <a:pt x="3297" y="1781"/>
                </a:cubicBezTo>
                <a:close/>
                <a:moveTo>
                  <a:pt x="3297" y="1"/>
                </a:moveTo>
                <a:cubicBezTo>
                  <a:pt x="1517" y="1"/>
                  <a:pt x="1" y="1425"/>
                  <a:pt x="1" y="3204"/>
                </a:cubicBezTo>
                <a:cubicBezTo>
                  <a:pt x="1" y="4984"/>
                  <a:pt x="1517" y="6494"/>
                  <a:pt x="3297" y="6494"/>
                </a:cubicBezTo>
                <a:cubicBezTo>
                  <a:pt x="5077" y="6494"/>
                  <a:pt x="6501" y="4984"/>
                  <a:pt x="6501" y="3204"/>
                </a:cubicBezTo>
                <a:cubicBezTo>
                  <a:pt x="6501" y="1425"/>
                  <a:pt x="5077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2" name="Google Shape;1062;p58"/>
          <p:cNvSpPr/>
          <p:nvPr/>
        </p:nvSpPr>
        <p:spPr>
          <a:xfrm>
            <a:off x="1783117" y="3412821"/>
            <a:ext cx="1628281" cy="1628281"/>
          </a:xfrm>
          <a:custGeom>
            <a:avLst/>
            <a:gdLst/>
            <a:ahLst/>
            <a:cxnLst/>
            <a:rect l="l" t="t" r="r" b="b"/>
            <a:pathLst>
              <a:path w="14596" h="14596" extrusionOk="0">
                <a:moveTo>
                  <a:pt x="7298" y="0"/>
                </a:moveTo>
                <a:cubicBezTo>
                  <a:pt x="3289" y="0"/>
                  <a:pt x="0" y="3297"/>
                  <a:pt x="0" y="7298"/>
                </a:cubicBezTo>
                <a:cubicBezTo>
                  <a:pt x="0" y="11307"/>
                  <a:pt x="3289" y="14596"/>
                  <a:pt x="7298" y="14596"/>
                </a:cubicBezTo>
                <a:cubicBezTo>
                  <a:pt x="11299" y="14596"/>
                  <a:pt x="14596" y="11307"/>
                  <a:pt x="14596" y="7298"/>
                </a:cubicBezTo>
                <a:lnTo>
                  <a:pt x="14240" y="7298"/>
                </a:lnTo>
                <a:cubicBezTo>
                  <a:pt x="14240" y="11129"/>
                  <a:pt x="11121" y="14240"/>
                  <a:pt x="7298" y="14240"/>
                </a:cubicBezTo>
                <a:cubicBezTo>
                  <a:pt x="3467" y="14240"/>
                  <a:pt x="356" y="11129"/>
                  <a:pt x="356" y="7298"/>
                </a:cubicBezTo>
                <a:cubicBezTo>
                  <a:pt x="356" y="3475"/>
                  <a:pt x="3467" y="356"/>
                  <a:pt x="7298" y="356"/>
                </a:cubicBezTo>
                <a:lnTo>
                  <a:pt x="72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3" name="Google Shape;1063;p58"/>
          <p:cNvSpPr/>
          <p:nvPr/>
        </p:nvSpPr>
        <p:spPr>
          <a:xfrm>
            <a:off x="2021289" y="3651106"/>
            <a:ext cx="1161416" cy="1151823"/>
          </a:xfrm>
          <a:custGeom>
            <a:avLst/>
            <a:gdLst/>
            <a:ahLst/>
            <a:cxnLst/>
            <a:rect l="l" t="t" r="r" b="b"/>
            <a:pathLst>
              <a:path w="10411" h="10325" extrusionOk="0">
                <a:moveTo>
                  <a:pt x="5163" y="356"/>
                </a:moveTo>
                <a:cubicBezTo>
                  <a:pt x="7833" y="356"/>
                  <a:pt x="10054" y="2492"/>
                  <a:pt x="10054" y="5162"/>
                </a:cubicBezTo>
                <a:cubicBezTo>
                  <a:pt x="10054" y="7832"/>
                  <a:pt x="7833" y="9968"/>
                  <a:pt x="5163" y="9968"/>
                </a:cubicBezTo>
                <a:cubicBezTo>
                  <a:pt x="2493" y="9968"/>
                  <a:pt x="357" y="7832"/>
                  <a:pt x="357" y="5162"/>
                </a:cubicBezTo>
                <a:cubicBezTo>
                  <a:pt x="357" y="2492"/>
                  <a:pt x="2493" y="356"/>
                  <a:pt x="5163" y="356"/>
                </a:cubicBezTo>
                <a:close/>
                <a:moveTo>
                  <a:pt x="5163" y="0"/>
                </a:moveTo>
                <a:cubicBezTo>
                  <a:pt x="2315" y="0"/>
                  <a:pt x="1" y="2314"/>
                  <a:pt x="1" y="5162"/>
                </a:cubicBezTo>
                <a:cubicBezTo>
                  <a:pt x="1" y="8010"/>
                  <a:pt x="2315" y="10324"/>
                  <a:pt x="5163" y="10324"/>
                </a:cubicBezTo>
                <a:cubicBezTo>
                  <a:pt x="8096" y="10324"/>
                  <a:pt x="10410" y="8010"/>
                  <a:pt x="10410" y="5162"/>
                </a:cubicBezTo>
                <a:cubicBezTo>
                  <a:pt x="10410" y="2314"/>
                  <a:pt x="8096" y="0"/>
                  <a:pt x="51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4" name="Google Shape;1064;p58"/>
          <p:cNvSpPr/>
          <p:nvPr/>
        </p:nvSpPr>
        <p:spPr>
          <a:xfrm>
            <a:off x="2249312" y="3879796"/>
            <a:ext cx="695109" cy="695109"/>
          </a:xfrm>
          <a:custGeom>
            <a:avLst/>
            <a:gdLst/>
            <a:ahLst/>
            <a:cxnLst/>
            <a:rect l="l" t="t" r="r" b="b"/>
            <a:pathLst>
              <a:path w="6231" h="6231" extrusionOk="0">
                <a:moveTo>
                  <a:pt x="3119" y="357"/>
                </a:moveTo>
                <a:cubicBezTo>
                  <a:pt x="4628" y="357"/>
                  <a:pt x="5874" y="1603"/>
                  <a:pt x="5874" y="3112"/>
                </a:cubicBezTo>
                <a:cubicBezTo>
                  <a:pt x="5874" y="4629"/>
                  <a:pt x="4628" y="5875"/>
                  <a:pt x="3119" y="5875"/>
                </a:cubicBezTo>
                <a:cubicBezTo>
                  <a:pt x="1602" y="5875"/>
                  <a:pt x="356" y="4629"/>
                  <a:pt x="356" y="3112"/>
                </a:cubicBezTo>
                <a:cubicBezTo>
                  <a:pt x="356" y="1603"/>
                  <a:pt x="1602" y="357"/>
                  <a:pt x="3119" y="357"/>
                </a:cubicBezTo>
                <a:close/>
                <a:moveTo>
                  <a:pt x="3119" y="1"/>
                </a:moveTo>
                <a:cubicBezTo>
                  <a:pt x="1424" y="1"/>
                  <a:pt x="0" y="1425"/>
                  <a:pt x="0" y="3112"/>
                </a:cubicBezTo>
                <a:cubicBezTo>
                  <a:pt x="0" y="4807"/>
                  <a:pt x="1424" y="6231"/>
                  <a:pt x="3119" y="6231"/>
                </a:cubicBezTo>
                <a:cubicBezTo>
                  <a:pt x="4899" y="6231"/>
                  <a:pt x="6230" y="4807"/>
                  <a:pt x="6230" y="3112"/>
                </a:cubicBezTo>
                <a:cubicBezTo>
                  <a:pt x="6230" y="1425"/>
                  <a:pt x="4899" y="1"/>
                  <a:pt x="311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7307638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59"/>
          <p:cNvSpPr/>
          <p:nvPr/>
        </p:nvSpPr>
        <p:spPr>
          <a:xfrm>
            <a:off x="10409902" y="4518564"/>
            <a:ext cx="1960564" cy="2366352"/>
          </a:xfrm>
          <a:custGeom>
            <a:avLst/>
            <a:gdLst/>
            <a:ahLst/>
            <a:cxnLst/>
            <a:rect l="l" t="t" r="r" b="b"/>
            <a:pathLst>
              <a:path w="17089" h="20626" extrusionOk="0">
                <a:moveTo>
                  <a:pt x="16864" y="1"/>
                </a:moveTo>
                <a:cubicBezTo>
                  <a:pt x="16819" y="1"/>
                  <a:pt x="16775" y="24"/>
                  <a:pt x="16732" y="70"/>
                </a:cubicBezTo>
                <a:lnTo>
                  <a:pt x="1069" y="15734"/>
                </a:lnTo>
                <a:cubicBezTo>
                  <a:pt x="1" y="16887"/>
                  <a:pt x="1" y="18667"/>
                  <a:pt x="1069" y="19735"/>
                </a:cubicBezTo>
                <a:cubicBezTo>
                  <a:pt x="1603" y="20269"/>
                  <a:pt x="2315" y="20625"/>
                  <a:pt x="3112" y="20625"/>
                </a:cubicBezTo>
                <a:cubicBezTo>
                  <a:pt x="3824" y="20625"/>
                  <a:pt x="4536" y="20269"/>
                  <a:pt x="5070" y="19735"/>
                </a:cubicBezTo>
                <a:lnTo>
                  <a:pt x="16996" y="7902"/>
                </a:lnTo>
                <a:cubicBezTo>
                  <a:pt x="17088" y="7810"/>
                  <a:pt x="17088" y="7724"/>
                  <a:pt x="16996" y="7632"/>
                </a:cubicBezTo>
                <a:cubicBezTo>
                  <a:pt x="16953" y="7589"/>
                  <a:pt x="16908" y="7567"/>
                  <a:pt x="16864" y="7567"/>
                </a:cubicBezTo>
                <a:cubicBezTo>
                  <a:pt x="16819" y="7567"/>
                  <a:pt x="16775" y="7589"/>
                  <a:pt x="16732" y="7632"/>
                </a:cubicBezTo>
                <a:lnTo>
                  <a:pt x="4892" y="19472"/>
                </a:lnTo>
                <a:cubicBezTo>
                  <a:pt x="4358" y="20006"/>
                  <a:pt x="3738" y="20269"/>
                  <a:pt x="3112" y="20269"/>
                </a:cubicBezTo>
                <a:cubicBezTo>
                  <a:pt x="2400" y="20269"/>
                  <a:pt x="1781" y="20006"/>
                  <a:pt x="1332" y="19472"/>
                </a:cubicBezTo>
                <a:cubicBezTo>
                  <a:pt x="357" y="18582"/>
                  <a:pt x="357" y="16980"/>
                  <a:pt x="1332" y="15997"/>
                </a:cubicBezTo>
                <a:lnTo>
                  <a:pt x="16996" y="334"/>
                </a:lnTo>
                <a:cubicBezTo>
                  <a:pt x="17088" y="248"/>
                  <a:pt x="17088" y="156"/>
                  <a:pt x="16996" y="70"/>
                </a:cubicBezTo>
                <a:cubicBezTo>
                  <a:pt x="16953" y="24"/>
                  <a:pt x="16908" y="1"/>
                  <a:pt x="168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7" name="Google Shape;1067;p59"/>
          <p:cNvSpPr/>
          <p:nvPr/>
        </p:nvSpPr>
        <p:spPr>
          <a:xfrm>
            <a:off x="11002120" y="4608280"/>
            <a:ext cx="551491" cy="551491"/>
          </a:xfrm>
          <a:custGeom>
            <a:avLst/>
            <a:gdLst/>
            <a:ahLst/>
            <a:cxnLst/>
            <a:rect l="l" t="t" r="r" b="b"/>
            <a:pathLst>
              <a:path w="4807" h="4807" extrusionOk="0">
                <a:moveTo>
                  <a:pt x="2400" y="0"/>
                </a:moveTo>
                <a:cubicBezTo>
                  <a:pt x="1068" y="0"/>
                  <a:pt x="0" y="1154"/>
                  <a:pt x="0" y="2400"/>
                </a:cubicBezTo>
                <a:cubicBezTo>
                  <a:pt x="0" y="3738"/>
                  <a:pt x="1068" y="4806"/>
                  <a:pt x="2400" y="4806"/>
                </a:cubicBezTo>
                <a:cubicBezTo>
                  <a:pt x="3738" y="4806"/>
                  <a:pt x="4806" y="3738"/>
                  <a:pt x="4806" y="2400"/>
                </a:cubicBezTo>
                <a:cubicBezTo>
                  <a:pt x="4806" y="2314"/>
                  <a:pt x="4714" y="2222"/>
                  <a:pt x="4628" y="2222"/>
                </a:cubicBezTo>
                <a:cubicBezTo>
                  <a:pt x="4536" y="2222"/>
                  <a:pt x="4450" y="2314"/>
                  <a:pt x="4450" y="2400"/>
                </a:cubicBezTo>
                <a:cubicBezTo>
                  <a:pt x="4450" y="3560"/>
                  <a:pt x="3560" y="4450"/>
                  <a:pt x="2400" y="4450"/>
                </a:cubicBezTo>
                <a:cubicBezTo>
                  <a:pt x="1332" y="4450"/>
                  <a:pt x="356" y="3560"/>
                  <a:pt x="356" y="2400"/>
                </a:cubicBezTo>
                <a:cubicBezTo>
                  <a:pt x="356" y="1332"/>
                  <a:pt x="1332" y="356"/>
                  <a:pt x="2400" y="356"/>
                </a:cubicBezTo>
                <a:cubicBezTo>
                  <a:pt x="2492" y="356"/>
                  <a:pt x="2578" y="356"/>
                  <a:pt x="2578" y="178"/>
                </a:cubicBezTo>
                <a:cubicBezTo>
                  <a:pt x="2578" y="86"/>
                  <a:pt x="2492" y="0"/>
                  <a:pt x="24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8" name="Google Shape;1068;p59"/>
          <p:cNvSpPr/>
          <p:nvPr/>
        </p:nvSpPr>
        <p:spPr>
          <a:xfrm>
            <a:off x="11685777" y="3558876"/>
            <a:ext cx="684689" cy="865728"/>
          </a:xfrm>
          <a:custGeom>
            <a:avLst/>
            <a:gdLst/>
            <a:ahLst/>
            <a:cxnLst/>
            <a:rect l="l" t="t" r="r" b="b"/>
            <a:pathLst>
              <a:path w="5968" h="7546" extrusionOk="0">
                <a:moveTo>
                  <a:pt x="5743" y="0"/>
                </a:moveTo>
                <a:cubicBezTo>
                  <a:pt x="5698" y="0"/>
                  <a:pt x="5654" y="23"/>
                  <a:pt x="5611" y="70"/>
                </a:cubicBezTo>
                <a:lnTo>
                  <a:pt x="357" y="5317"/>
                </a:lnTo>
                <a:cubicBezTo>
                  <a:pt x="93" y="5495"/>
                  <a:pt x="1" y="5851"/>
                  <a:pt x="1" y="6207"/>
                </a:cubicBezTo>
                <a:cubicBezTo>
                  <a:pt x="1" y="6563"/>
                  <a:pt x="93" y="6919"/>
                  <a:pt x="357" y="7097"/>
                </a:cubicBezTo>
                <a:cubicBezTo>
                  <a:pt x="627" y="7367"/>
                  <a:pt x="983" y="7545"/>
                  <a:pt x="1247" y="7545"/>
                </a:cubicBezTo>
                <a:cubicBezTo>
                  <a:pt x="1603" y="7545"/>
                  <a:pt x="1959" y="7367"/>
                  <a:pt x="2229" y="7097"/>
                </a:cubicBezTo>
                <a:lnTo>
                  <a:pt x="5875" y="3451"/>
                </a:lnTo>
                <a:cubicBezTo>
                  <a:pt x="5967" y="3451"/>
                  <a:pt x="5967" y="3273"/>
                  <a:pt x="5875" y="3273"/>
                </a:cubicBezTo>
                <a:cubicBezTo>
                  <a:pt x="5832" y="3227"/>
                  <a:pt x="5787" y="3204"/>
                  <a:pt x="5743" y="3204"/>
                </a:cubicBezTo>
                <a:cubicBezTo>
                  <a:pt x="5698" y="3204"/>
                  <a:pt x="5654" y="3227"/>
                  <a:pt x="5611" y="3273"/>
                </a:cubicBezTo>
                <a:lnTo>
                  <a:pt x="1959" y="6919"/>
                </a:lnTo>
                <a:cubicBezTo>
                  <a:pt x="1781" y="7097"/>
                  <a:pt x="1537" y="7186"/>
                  <a:pt x="1293" y="7186"/>
                </a:cubicBezTo>
                <a:cubicBezTo>
                  <a:pt x="1049" y="7186"/>
                  <a:pt x="805" y="7097"/>
                  <a:pt x="627" y="6919"/>
                </a:cubicBezTo>
                <a:cubicBezTo>
                  <a:pt x="271" y="6477"/>
                  <a:pt x="271" y="5943"/>
                  <a:pt x="627" y="5495"/>
                </a:cubicBezTo>
                <a:lnTo>
                  <a:pt x="5875" y="333"/>
                </a:lnTo>
                <a:cubicBezTo>
                  <a:pt x="5967" y="248"/>
                  <a:pt x="5967" y="155"/>
                  <a:pt x="5875" y="70"/>
                </a:cubicBezTo>
                <a:cubicBezTo>
                  <a:pt x="5832" y="23"/>
                  <a:pt x="5787" y="0"/>
                  <a:pt x="57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9" name="Google Shape;1069;p59"/>
          <p:cNvSpPr/>
          <p:nvPr/>
        </p:nvSpPr>
        <p:spPr>
          <a:xfrm>
            <a:off x="8857994" y="5197632"/>
            <a:ext cx="1704724" cy="1687629"/>
          </a:xfrm>
          <a:custGeom>
            <a:avLst/>
            <a:gdLst/>
            <a:ahLst/>
            <a:cxnLst/>
            <a:rect l="l" t="t" r="r" b="b"/>
            <a:pathLst>
              <a:path w="14859" h="14710" extrusionOk="0">
                <a:moveTo>
                  <a:pt x="13926" y="0"/>
                </a:moveTo>
                <a:cubicBezTo>
                  <a:pt x="13727" y="0"/>
                  <a:pt x="13528" y="68"/>
                  <a:pt x="13350" y="203"/>
                </a:cubicBezTo>
                <a:lnTo>
                  <a:pt x="263" y="13282"/>
                </a:lnTo>
                <a:cubicBezTo>
                  <a:pt x="0" y="13638"/>
                  <a:pt x="0" y="14087"/>
                  <a:pt x="263" y="14443"/>
                </a:cubicBezTo>
                <a:cubicBezTo>
                  <a:pt x="441" y="14621"/>
                  <a:pt x="664" y="14710"/>
                  <a:pt x="876" y="14710"/>
                </a:cubicBezTo>
                <a:cubicBezTo>
                  <a:pt x="1088" y="14710"/>
                  <a:pt x="1289" y="14621"/>
                  <a:pt x="1424" y="14443"/>
                </a:cubicBezTo>
                <a:lnTo>
                  <a:pt x="14503" y="1357"/>
                </a:lnTo>
                <a:cubicBezTo>
                  <a:pt x="14859" y="1093"/>
                  <a:pt x="14859" y="559"/>
                  <a:pt x="14503" y="203"/>
                </a:cubicBezTo>
                <a:cubicBezTo>
                  <a:pt x="14325" y="68"/>
                  <a:pt x="14126" y="0"/>
                  <a:pt x="13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0" name="Google Shape;1070;p59"/>
          <p:cNvSpPr/>
          <p:nvPr/>
        </p:nvSpPr>
        <p:spPr>
          <a:xfrm>
            <a:off x="10736643" y="6323559"/>
            <a:ext cx="265592" cy="245171"/>
          </a:xfrm>
          <a:custGeom>
            <a:avLst/>
            <a:gdLst/>
            <a:ahLst/>
            <a:cxnLst/>
            <a:rect l="l" t="t" r="r" b="b"/>
            <a:pathLst>
              <a:path w="2315" h="2137" extrusionOk="0">
                <a:moveTo>
                  <a:pt x="1154" y="357"/>
                </a:moveTo>
                <a:cubicBezTo>
                  <a:pt x="1332" y="357"/>
                  <a:pt x="1510" y="442"/>
                  <a:pt x="1688" y="620"/>
                </a:cubicBezTo>
                <a:cubicBezTo>
                  <a:pt x="1780" y="713"/>
                  <a:pt x="1866" y="891"/>
                  <a:pt x="1866" y="1069"/>
                </a:cubicBezTo>
                <a:cubicBezTo>
                  <a:pt x="1866" y="1247"/>
                  <a:pt x="1780" y="1425"/>
                  <a:pt x="1688" y="1603"/>
                </a:cubicBezTo>
                <a:cubicBezTo>
                  <a:pt x="1510" y="1688"/>
                  <a:pt x="1332" y="1781"/>
                  <a:pt x="1154" y="1781"/>
                </a:cubicBezTo>
                <a:cubicBezTo>
                  <a:pt x="976" y="1781"/>
                  <a:pt x="798" y="1688"/>
                  <a:pt x="712" y="1603"/>
                </a:cubicBezTo>
                <a:cubicBezTo>
                  <a:pt x="534" y="1425"/>
                  <a:pt x="442" y="1247"/>
                  <a:pt x="442" y="1069"/>
                </a:cubicBezTo>
                <a:cubicBezTo>
                  <a:pt x="442" y="891"/>
                  <a:pt x="534" y="713"/>
                  <a:pt x="712" y="620"/>
                </a:cubicBezTo>
                <a:cubicBezTo>
                  <a:pt x="798" y="442"/>
                  <a:pt x="976" y="357"/>
                  <a:pt x="1154" y="357"/>
                </a:cubicBezTo>
                <a:close/>
                <a:moveTo>
                  <a:pt x="1154" y="1"/>
                </a:moveTo>
                <a:cubicBezTo>
                  <a:pt x="890" y="1"/>
                  <a:pt x="620" y="179"/>
                  <a:pt x="442" y="357"/>
                </a:cubicBezTo>
                <a:cubicBezTo>
                  <a:pt x="0" y="713"/>
                  <a:pt x="0" y="1425"/>
                  <a:pt x="442" y="1781"/>
                </a:cubicBezTo>
                <a:cubicBezTo>
                  <a:pt x="620" y="2044"/>
                  <a:pt x="890" y="2137"/>
                  <a:pt x="1154" y="2137"/>
                </a:cubicBezTo>
                <a:cubicBezTo>
                  <a:pt x="1424" y="2137"/>
                  <a:pt x="1688" y="2044"/>
                  <a:pt x="1958" y="1781"/>
                </a:cubicBezTo>
                <a:cubicBezTo>
                  <a:pt x="2314" y="1425"/>
                  <a:pt x="2314" y="713"/>
                  <a:pt x="1958" y="357"/>
                </a:cubicBezTo>
                <a:cubicBezTo>
                  <a:pt x="1688" y="179"/>
                  <a:pt x="1424" y="1"/>
                  <a:pt x="115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1" name="Google Shape;1071;p59"/>
          <p:cNvSpPr/>
          <p:nvPr/>
        </p:nvSpPr>
        <p:spPr>
          <a:xfrm>
            <a:off x="11042963" y="6019534"/>
            <a:ext cx="254923" cy="242876"/>
          </a:xfrm>
          <a:custGeom>
            <a:avLst/>
            <a:gdLst/>
            <a:ahLst/>
            <a:cxnLst/>
            <a:rect l="l" t="t" r="r" b="b"/>
            <a:pathLst>
              <a:path w="2222" h="2117" extrusionOk="0">
                <a:moveTo>
                  <a:pt x="1154" y="337"/>
                </a:moveTo>
                <a:cubicBezTo>
                  <a:pt x="1332" y="337"/>
                  <a:pt x="1510" y="422"/>
                  <a:pt x="1688" y="515"/>
                </a:cubicBezTo>
                <a:cubicBezTo>
                  <a:pt x="1780" y="693"/>
                  <a:pt x="1866" y="871"/>
                  <a:pt x="1866" y="1049"/>
                </a:cubicBezTo>
                <a:cubicBezTo>
                  <a:pt x="1866" y="1227"/>
                  <a:pt x="1780" y="1405"/>
                  <a:pt x="1688" y="1583"/>
                </a:cubicBezTo>
                <a:cubicBezTo>
                  <a:pt x="1556" y="1715"/>
                  <a:pt x="1378" y="1780"/>
                  <a:pt x="1200" y="1780"/>
                </a:cubicBezTo>
                <a:cubicBezTo>
                  <a:pt x="1022" y="1780"/>
                  <a:pt x="844" y="1715"/>
                  <a:pt x="712" y="1583"/>
                </a:cubicBezTo>
                <a:cubicBezTo>
                  <a:pt x="534" y="1405"/>
                  <a:pt x="534" y="1227"/>
                  <a:pt x="534" y="1049"/>
                </a:cubicBezTo>
                <a:cubicBezTo>
                  <a:pt x="534" y="871"/>
                  <a:pt x="534" y="693"/>
                  <a:pt x="712" y="515"/>
                </a:cubicBezTo>
                <a:cubicBezTo>
                  <a:pt x="798" y="422"/>
                  <a:pt x="976" y="337"/>
                  <a:pt x="1154" y="337"/>
                </a:cubicBezTo>
                <a:close/>
                <a:moveTo>
                  <a:pt x="1200" y="0"/>
                </a:moveTo>
                <a:cubicBezTo>
                  <a:pt x="933" y="0"/>
                  <a:pt x="666" y="113"/>
                  <a:pt x="442" y="337"/>
                </a:cubicBezTo>
                <a:cubicBezTo>
                  <a:pt x="0" y="693"/>
                  <a:pt x="0" y="1405"/>
                  <a:pt x="442" y="1761"/>
                </a:cubicBezTo>
                <a:cubicBezTo>
                  <a:pt x="620" y="2024"/>
                  <a:pt x="890" y="2117"/>
                  <a:pt x="1154" y="2117"/>
                </a:cubicBezTo>
                <a:cubicBezTo>
                  <a:pt x="1424" y="2117"/>
                  <a:pt x="1688" y="2024"/>
                  <a:pt x="1958" y="1761"/>
                </a:cubicBezTo>
                <a:cubicBezTo>
                  <a:pt x="2136" y="1583"/>
                  <a:pt x="2222" y="1312"/>
                  <a:pt x="2222" y="1049"/>
                </a:cubicBezTo>
                <a:cubicBezTo>
                  <a:pt x="2222" y="778"/>
                  <a:pt x="2136" y="515"/>
                  <a:pt x="1958" y="337"/>
                </a:cubicBezTo>
                <a:cubicBezTo>
                  <a:pt x="1734" y="113"/>
                  <a:pt x="1467" y="0"/>
                  <a:pt x="12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2" name="Google Shape;1072;p59"/>
          <p:cNvSpPr/>
          <p:nvPr/>
        </p:nvSpPr>
        <p:spPr>
          <a:xfrm>
            <a:off x="11359035" y="5713214"/>
            <a:ext cx="255840" cy="242876"/>
          </a:xfrm>
          <a:custGeom>
            <a:avLst/>
            <a:gdLst/>
            <a:ahLst/>
            <a:cxnLst/>
            <a:rect l="l" t="t" r="r" b="b"/>
            <a:pathLst>
              <a:path w="2230" h="2117" extrusionOk="0">
                <a:moveTo>
                  <a:pt x="1161" y="337"/>
                </a:moveTo>
                <a:cubicBezTo>
                  <a:pt x="1339" y="337"/>
                  <a:pt x="1517" y="422"/>
                  <a:pt x="1603" y="515"/>
                </a:cubicBezTo>
                <a:cubicBezTo>
                  <a:pt x="1873" y="778"/>
                  <a:pt x="1873" y="1227"/>
                  <a:pt x="1603" y="1490"/>
                </a:cubicBezTo>
                <a:cubicBezTo>
                  <a:pt x="1517" y="1668"/>
                  <a:pt x="1339" y="1761"/>
                  <a:pt x="1161" y="1761"/>
                </a:cubicBezTo>
                <a:cubicBezTo>
                  <a:pt x="891" y="1761"/>
                  <a:pt x="713" y="1668"/>
                  <a:pt x="627" y="1490"/>
                </a:cubicBezTo>
                <a:cubicBezTo>
                  <a:pt x="357" y="1227"/>
                  <a:pt x="357" y="778"/>
                  <a:pt x="627" y="515"/>
                </a:cubicBezTo>
                <a:cubicBezTo>
                  <a:pt x="713" y="422"/>
                  <a:pt x="891" y="337"/>
                  <a:pt x="1161" y="337"/>
                </a:cubicBezTo>
                <a:close/>
                <a:moveTo>
                  <a:pt x="1115" y="1"/>
                </a:moveTo>
                <a:cubicBezTo>
                  <a:pt x="848" y="1"/>
                  <a:pt x="581" y="113"/>
                  <a:pt x="357" y="337"/>
                </a:cubicBezTo>
                <a:cubicBezTo>
                  <a:pt x="1" y="693"/>
                  <a:pt x="1" y="1405"/>
                  <a:pt x="357" y="1761"/>
                </a:cubicBezTo>
                <a:cubicBezTo>
                  <a:pt x="535" y="2024"/>
                  <a:pt x="805" y="2117"/>
                  <a:pt x="1161" y="2117"/>
                </a:cubicBezTo>
                <a:cubicBezTo>
                  <a:pt x="1425" y="2117"/>
                  <a:pt x="1695" y="2024"/>
                  <a:pt x="1873" y="1761"/>
                </a:cubicBezTo>
                <a:cubicBezTo>
                  <a:pt x="2229" y="1405"/>
                  <a:pt x="2229" y="693"/>
                  <a:pt x="1873" y="337"/>
                </a:cubicBezTo>
                <a:cubicBezTo>
                  <a:pt x="1649" y="113"/>
                  <a:pt x="1382" y="1"/>
                  <a:pt x="11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3" name="Google Shape;1073;p59"/>
          <p:cNvSpPr/>
          <p:nvPr/>
        </p:nvSpPr>
        <p:spPr>
          <a:xfrm>
            <a:off x="11665355" y="5404255"/>
            <a:ext cx="265592" cy="245515"/>
          </a:xfrm>
          <a:custGeom>
            <a:avLst/>
            <a:gdLst/>
            <a:ahLst/>
            <a:cxnLst/>
            <a:rect l="l" t="t" r="r" b="b"/>
            <a:pathLst>
              <a:path w="2315" h="2140" extrusionOk="0">
                <a:moveTo>
                  <a:pt x="1161" y="360"/>
                </a:moveTo>
                <a:cubicBezTo>
                  <a:pt x="1339" y="360"/>
                  <a:pt x="1517" y="445"/>
                  <a:pt x="1603" y="538"/>
                </a:cubicBezTo>
                <a:cubicBezTo>
                  <a:pt x="1873" y="801"/>
                  <a:pt x="1873" y="1250"/>
                  <a:pt x="1603" y="1513"/>
                </a:cubicBezTo>
                <a:cubicBezTo>
                  <a:pt x="1517" y="1691"/>
                  <a:pt x="1339" y="1784"/>
                  <a:pt x="1161" y="1784"/>
                </a:cubicBezTo>
                <a:cubicBezTo>
                  <a:pt x="983" y="1784"/>
                  <a:pt x="805" y="1691"/>
                  <a:pt x="627" y="1513"/>
                </a:cubicBezTo>
                <a:cubicBezTo>
                  <a:pt x="535" y="1428"/>
                  <a:pt x="449" y="1250"/>
                  <a:pt x="449" y="1072"/>
                </a:cubicBezTo>
                <a:cubicBezTo>
                  <a:pt x="449" y="894"/>
                  <a:pt x="535" y="716"/>
                  <a:pt x="627" y="538"/>
                </a:cubicBezTo>
                <a:cubicBezTo>
                  <a:pt x="805" y="445"/>
                  <a:pt x="983" y="360"/>
                  <a:pt x="1161" y="360"/>
                </a:cubicBezTo>
                <a:close/>
                <a:moveTo>
                  <a:pt x="1115" y="1"/>
                </a:moveTo>
                <a:cubicBezTo>
                  <a:pt x="848" y="1"/>
                  <a:pt x="581" y="90"/>
                  <a:pt x="357" y="268"/>
                </a:cubicBezTo>
                <a:cubicBezTo>
                  <a:pt x="1" y="716"/>
                  <a:pt x="1" y="1428"/>
                  <a:pt x="357" y="1784"/>
                </a:cubicBezTo>
                <a:cubicBezTo>
                  <a:pt x="535" y="1962"/>
                  <a:pt x="805" y="2140"/>
                  <a:pt x="1161" y="2140"/>
                </a:cubicBezTo>
                <a:cubicBezTo>
                  <a:pt x="1425" y="2140"/>
                  <a:pt x="1695" y="1962"/>
                  <a:pt x="1873" y="1784"/>
                </a:cubicBezTo>
                <a:cubicBezTo>
                  <a:pt x="2315" y="1428"/>
                  <a:pt x="2315" y="716"/>
                  <a:pt x="1873" y="268"/>
                </a:cubicBezTo>
                <a:cubicBezTo>
                  <a:pt x="1649" y="90"/>
                  <a:pt x="1382" y="1"/>
                  <a:pt x="11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4" name="Google Shape;1074;p59"/>
          <p:cNvSpPr/>
          <p:nvPr/>
        </p:nvSpPr>
        <p:spPr>
          <a:xfrm>
            <a:off x="10542180" y="4220275"/>
            <a:ext cx="367699" cy="367699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3" y="0"/>
                </a:moveTo>
                <a:cubicBezTo>
                  <a:pt x="806" y="0"/>
                  <a:pt x="1" y="712"/>
                  <a:pt x="1" y="1602"/>
                </a:cubicBezTo>
                <a:cubicBezTo>
                  <a:pt x="1" y="2492"/>
                  <a:pt x="806" y="3204"/>
                  <a:pt x="1603" y="3204"/>
                </a:cubicBezTo>
                <a:cubicBezTo>
                  <a:pt x="2493" y="3204"/>
                  <a:pt x="3205" y="2492"/>
                  <a:pt x="3205" y="1602"/>
                </a:cubicBezTo>
                <a:cubicBezTo>
                  <a:pt x="3205" y="712"/>
                  <a:pt x="2493" y="0"/>
                  <a:pt x="16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5" name="Google Shape;1075;p59"/>
          <p:cNvSpPr/>
          <p:nvPr/>
        </p:nvSpPr>
        <p:spPr>
          <a:xfrm>
            <a:off x="10950608" y="4005392"/>
            <a:ext cx="174155" cy="174155"/>
          </a:xfrm>
          <a:custGeom>
            <a:avLst/>
            <a:gdLst/>
            <a:ahLst/>
            <a:cxnLst/>
            <a:rect l="l" t="t" r="r" b="b"/>
            <a:pathLst>
              <a:path w="1518" h="1518" extrusionOk="0">
                <a:moveTo>
                  <a:pt x="805" y="1"/>
                </a:moveTo>
                <a:cubicBezTo>
                  <a:pt x="357" y="1"/>
                  <a:pt x="1" y="357"/>
                  <a:pt x="1" y="713"/>
                </a:cubicBezTo>
                <a:cubicBezTo>
                  <a:pt x="1" y="1161"/>
                  <a:pt x="357" y="1517"/>
                  <a:pt x="805" y="1517"/>
                </a:cubicBezTo>
                <a:cubicBezTo>
                  <a:pt x="1161" y="1517"/>
                  <a:pt x="1517" y="1161"/>
                  <a:pt x="1517" y="713"/>
                </a:cubicBezTo>
                <a:cubicBezTo>
                  <a:pt x="1517" y="357"/>
                  <a:pt x="1161" y="1"/>
                  <a:pt x="8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6" name="Google Shape;1076;p59"/>
          <p:cNvSpPr/>
          <p:nvPr/>
        </p:nvSpPr>
        <p:spPr>
          <a:xfrm>
            <a:off x="314199" y="514996"/>
            <a:ext cx="2247136" cy="2057771"/>
          </a:xfrm>
          <a:custGeom>
            <a:avLst/>
            <a:gdLst/>
            <a:ahLst/>
            <a:cxnLst/>
            <a:rect l="l" t="t" r="r" b="b"/>
            <a:pathLst>
              <a:path w="20292" h="18582" extrusionOk="0">
                <a:moveTo>
                  <a:pt x="20067" y="1"/>
                </a:moveTo>
                <a:cubicBezTo>
                  <a:pt x="20023" y="1"/>
                  <a:pt x="19978" y="24"/>
                  <a:pt x="19936" y="70"/>
                </a:cubicBezTo>
                <a:lnTo>
                  <a:pt x="2136" y="17870"/>
                </a:lnTo>
                <a:cubicBezTo>
                  <a:pt x="1958" y="18090"/>
                  <a:pt x="1713" y="18201"/>
                  <a:pt x="1467" y="18201"/>
                </a:cubicBezTo>
                <a:cubicBezTo>
                  <a:pt x="1221" y="18201"/>
                  <a:pt x="976" y="18090"/>
                  <a:pt x="798" y="17870"/>
                </a:cubicBezTo>
                <a:cubicBezTo>
                  <a:pt x="356" y="17514"/>
                  <a:pt x="356" y="16980"/>
                  <a:pt x="798" y="16531"/>
                </a:cubicBezTo>
                <a:lnTo>
                  <a:pt x="8010" y="9326"/>
                </a:lnTo>
                <a:lnTo>
                  <a:pt x="8010" y="9148"/>
                </a:lnTo>
                <a:cubicBezTo>
                  <a:pt x="7964" y="9102"/>
                  <a:pt x="7919" y="9079"/>
                  <a:pt x="7875" y="9079"/>
                </a:cubicBezTo>
                <a:cubicBezTo>
                  <a:pt x="7830" y="9079"/>
                  <a:pt x="7786" y="9102"/>
                  <a:pt x="7740" y="9148"/>
                </a:cubicBezTo>
                <a:lnTo>
                  <a:pt x="534" y="16353"/>
                </a:lnTo>
                <a:cubicBezTo>
                  <a:pt x="0" y="16802"/>
                  <a:pt x="0" y="17692"/>
                  <a:pt x="534" y="18133"/>
                </a:cubicBezTo>
                <a:cubicBezTo>
                  <a:pt x="798" y="18404"/>
                  <a:pt x="1068" y="18582"/>
                  <a:pt x="1424" y="18582"/>
                </a:cubicBezTo>
                <a:cubicBezTo>
                  <a:pt x="1780" y="18582"/>
                  <a:pt x="2136" y="18404"/>
                  <a:pt x="2400" y="18133"/>
                </a:cubicBezTo>
                <a:lnTo>
                  <a:pt x="20199" y="334"/>
                </a:lnTo>
                <a:cubicBezTo>
                  <a:pt x="20292" y="248"/>
                  <a:pt x="20292" y="156"/>
                  <a:pt x="20199" y="70"/>
                </a:cubicBezTo>
                <a:cubicBezTo>
                  <a:pt x="20156" y="24"/>
                  <a:pt x="20112" y="1"/>
                  <a:pt x="200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7" name="Google Shape;1077;p59"/>
          <p:cNvSpPr/>
          <p:nvPr/>
        </p:nvSpPr>
        <p:spPr>
          <a:xfrm>
            <a:off x="2787577" y="227073"/>
            <a:ext cx="354921" cy="354921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2" y="0"/>
                </a:moveTo>
                <a:cubicBezTo>
                  <a:pt x="712" y="0"/>
                  <a:pt x="0" y="712"/>
                  <a:pt x="0" y="1602"/>
                </a:cubicBezTo>
                <a:cubicBezTo>
                  <a:pt x="0" y="2492"/>
                  <a:pt x="712" y="3204"/>
                  <a:pt x="1602" y="3204"/>
                </a:cubicBezTo>
                <a:cubicBezTo>
                  <a:pt x="2492" y="3204"/>
                  <a:pt x="3204" y="2492"/>
                  <a:pt x="3204" y="1602"/>
                </a:cubicBezTo>
                <a:cubicBezTo>
                  <a:pt x="3204" y="712"/>
                  <a:pt x="2492" y="0"/>
                  <a:pt x="160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8" name="Google Shape;1078;p59"/>
          <p:cNvSpPr/>
          <p:nvPr/>
        </p:nvSpPr>
        <p:spPr>
          <a:xfrm>
            <a:off x="3181811" y="29955"/>
            <a:ext cx="157693" cy="157804"/>
          </a:xfrm>
          <a:custGeom>
            <a:avLst/>
            <a:gdLst/>
            <a:ahLst/>
            <a:cxnLst/>
            <a:rect l="l" t="t" r="r" b="b"/>
            <a:pathLst>
              <a:path w="1424" h="1425" extrusionOk="0">
                <a:moveTo>
                  <a:pt x="712" y="0"/>
                </a:moveTo>
                <a:cubicBezTo>
                  <a:pt x="356" y="0"/>
                  <a:pt x="0" y="264"/>
                  <a:pt x="0" y="712"/>
                </a:cubicBezTo>
                <a:cubicBezTo>
                  <a:pt x="0" y="1068"/>
                  <a:pt x="356" y="1424"/>
                  <a:pt x="712" y="1424"/>
                </a:cubicBezTo>
                <a:cubicBezTo>
                  <a:pt x="1161" y="1424"/>
                  <a:pt x="1424" y="1068"/>
                  <a:pt x="1424" y="712"/>
                </a:cubicBezTo>
                <a:cubicBezTo>
                  <a:pt x="1424" y="264"/>
                  <a:pt x="1161" y="0"/>
                  <a:pt x="7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9" name="Google Shape;1079;p59"/>
          <p:cNvSpPr/>
          <p:nvPr/>
        </p:nvSpPr>
        <p:spPr>
          <a:xfrm>
            <a:off x="925262" y="59081"/>
            <a:ext cx="157804" cy="168103"/>
          </a:xfrm>
          <a:custGeom>
            <a:avLst/>
            <a:gdLst/>
            <a:ahLst/>
            <a:cxnLst/>
            <a:rect l="l" t="t" r="r" b="b"/>
            <a:pathLst>
              <a:path w="1425" h="1518" extrusionOk="0">
                <a:moveTo>
                  <a:pt x="712" y="1"/>
                </a:moveTo>
                <a:cubicBezTo>
                  <a:pt x="356" y="1"/>
                  <a:pt x="0" y="357"/>
                  <a:pt x="0" y="805"/>
                </a:cubicBezTo>
                <a:cubicBezTo>
                  <a:pt x="0" y="1161"/>
                  <a:pt x="356" y="1517"/>
                  <a:pt x="712" y="1517"/>
                </a:cubicBezTo>
                <a:cubicBezTo>
                  <a:pt x="1154" y="1517"/>
                  <a:pt x="1424" y="1161"/>
                  <a:pt x="1424" y="805"/>
                </a:cubicBezTo>
                <a:cubicBezTo>
                  <a:pt x="1424" y="357"/>
                  <a:pt x="1154" y="1"/>
                  <a:pt x="7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0" name="Google Shape;1080;p59"/>
          <p:cNvSpPr/>
          <p:nvPr/>
        </p:nvSpPr>
        <p:spPr>
          <a:xfrm>
            <a:off x="669010" y="325631"/>
            <a:ext cx="157804" cy="157804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2" y="0"/>
                </a:moveTo>
                <a:cubicBezTo>
                  <a:pt x="264" y="0"/>
                  <a:pt x="0" y="264"/>
                  <a:pt x="0" y="712"/>
                </a:cubicBezTo>
                <a:cubicBezTo>
                  <a:pt x="0" y="1154"/>
                  <a:pt x="264" y="1424"/>
                  <a:pt x="712" y="1424"/>
                </a:cubicBezTo>
                <a:cubicBezTo>
                  <a:pt x="1068" y="1424"/>
                  <a:pt x="1424" y="1154"/>
                  <a:pt x="1424" y="712"/>
                </a:cubicBezTo>
                <a:cubicBezTo>
                  <a:pt x="1424" y="264"/>
                  <a:pt x="1068" y="0"/>
                  <a:pt x="7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1" name="Google Shape;1081;p59"/>
          <p:cNvSpPr/>
          <p:nvPr/>
        </p:nvSpPr>
        <p:spPr>
          <a:xfrm>
            <a:off x="402459" y="581884"/>
            <a:ext cx="168103" cy="167217"/>
          </a:xfrm>
          <a:custGeom>
            <a:avLst/>
            <a:gdLst/>
            <a:ahLst/>
            <a:cxnLst/>
            <a:rect l="l" t="t" r="r" b="b"/>
            <a:pathLst>
              <a:path w="1518" h="1510" extrusionOk="0">
                <a:moveTo>
                  <a:pt x="713" y="0"/>
                </a:moveTo>
                <a:cubicBezTo>
                  <a:pt x="357" y="0"/>
                  <a:pt x="1" y="356"/>
                  <a:pt x="1" y="712"/>
                </a:cubicBezTo>
                <a:cubicBezTo>
                  <a:pt x="1" y="1154"/>
                  <a:pt x="357" y="1510"/>
                  <a:pt x="713" y="1510"/>
                </a:cubicBezTo>
                <a:cubicBezTo>
                  <a:pt x="1161" y="1510"/>
                  <a:pt x="1517" y="1154"/>
                  <a:pt x="1517" y="712"/>
                </a:cubicBezTo>
                <a:cubicBezTo>
                  <a:pt x="1517" y="356"/>
                  <a:pt x="1161" y="0"/>
                  <a:pt x="7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2" name="Google Shape;1082;p59"/>
          <p:cNvSpPr/>
          <p:nvPr/>
        </p:nvSpPr>
        <p:spPr>
          <a:xfrm>
            <a:off x="27936" y="584210"/>
            <a:ext cx="1439067" cy="1436631"/>
          </a:xfrm>
          <a:custGeom>
            <a:avLst/>
            <a:gdLst/>
            <a:ahLst/>
            <a:cxnLst/>
            <a:rect l="l" t="t" r="r" b="b"/>
            <a:pathLst>
              <a:path w="12995" h="12973" extrusionOk="0">
                <a:moveTo>
                  <a:pt x="12774" y="1"/>
                </a:moveTo>
                <a:cubicBezTo>
                  <a:pt x="12729" y="1"/>
                  <a:pt x="12685" y="22"/>
                  <a:pt x="12639" y="65"/>
                </a:cubicBezTo>
                <a:lnTo>
                  <a:pt x="93" y="12702"/>
                </a:lnTo>
                <a:cubicBezTo>
                  <a:pt x="1" y="12702"/>
                  <a:pt x="1" y="12880"/>
                  <a:pt x="93" y="12880"/>
                </a:cubicBezTo>
                <a:cubicBezTo>
                  <a:pt x="93" y="12973"/>
                  <a:pt x="93" y="12973"/>
                  <a:pt x="179" y="12973"/>
                </a:cubicBezTo>
                <a:cubicBezTo>
                  <a:pt x="271" y="12973"/>
                  <a:pt x="271" y="12973"/>
                  <a:pt x="271" y="12880"/>
                </a:cubicBezTo>
                <a:lnTo>
                  <a:pt x="12909" y="335"/>
                </a:lnTo>
                <a:cubicBezTo>
                  <a:pt x="12995" y="243"/>
                  <a:pt x="12995" y="157"/>
                  <a:pt x="12909" y="65"/>
                </a:cubicBezTo>
                <a:cubicBezTo>
                  <a:pt x="12863" y="22"/>
                  <a:pt x="12818" y="1"/>
                  <a:pt x="127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3" name="Google Shape;1083;p59"/>
          <p:cNvSpPr/>
          <p:nvPr/>
        </p:nvSpPr>
        <p:spPr>
          <a:xfrm>
            <a:off x="728145" y="101051"/>
            <a:ext cx="1428768" cy="1426996"/>
          </a:xfrm>
          <a:custGeom>
            <a:avLst/>
            <a:gdLst/>
            <a:ahLst/>
            <a:cxnLst/>
            <a:rect l="l" t="t" r="r" b="b"/>
            <a:pathLst>
              <a:path w="12902" h="12886" extrusionOk="0">
                <a:moveTo>
                  <a:pt x="12770" y="1"/>
                </a:moveTo>
                <a:cubicBezTo>
                  <a:pt x="12725" y="1"/>
                  <a:pt x="12681" y="24"/>
                  <a:pt x="12638" y="70"/>
                </a:cubicBezTo>
                <a:lnTo>
                  <a:pt x="0" y="12615"/>
                </a:lnTo>
                <a:lnTo>
                  <a:pt x="0" y="12886"/>
                </a:lnTo>
                <a:lnTo>
                  <a:pt x="264" y="12886"/>
                </a:lnTo>
                <a:lnTo>
                  <a:pt x="12901" y="248"/>
                </a:lnTo>
                <a:lnTo>
                  <a:pt x="12901" y="70"/>
                </a:lnTo>
                <a:cubicBezTo>
                  <a:pt x="12859" y="24"/>
                  <a:pt x="12814" y="1"/>
                  <a:pt x="127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727532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bg>
      <p:bgPr>
        <a:solidFill>
          <a:schemeClr val="dk2"/>
        </a:solidFill>
        <a:effectLst/>
      </p:bgPr>
    </p:bg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54"/>
          <p:cNvSpPr txBox="1">
            <a:spLocks noGrp="1"/>
          </p:cNvSpPr>
          <p:nvPr>
            <p:ph type="title"/>
          </p:nvPr>
        </p:nvSpPr>
        <p:spPr>
          <a:xfrm>
            <a:off x="948800" y="507067"/>
            <a:ext cx="82684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4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051596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1_Title and two columns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 txBox="1">
            <a:spLocks noGrp="1"/>
          </p:cNvSpPr>
          <p:nvPr>
            <p:ph type="title"/>
          </p:nvPr>
        </p:nvSpPr>
        <p:spPr>
          <a:xfrm>
            <a:off x="2436967" y="2507800"/>
            <a:ext cx="3250800" cy="3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535" name="Google Shape;535;p31"/>
          <p:cNvSpPr txBox="1">
            <a:spLocks noGrp="1"/>
          </p:cNvSpPr>
          <p:nvPr>
            <p:ph type="title" idx="2"/>
          </p:nvPr>
        </p:nvSpPr>
        <p:spPr>
          <a:xfrm>
            <a:off x="6504233" y="2507800"/>
            <a:ext cx="3250800" cy="3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536" name="Google Shape;536;p31"/>
          <p:cNvSpPr txBox="1">
            <a:spLocks noGrp="1"/>
          </p:cNvSpPr>
          <p:nvPr>
            <p:ph type="subTitle" idx="1"/>
          </p:nvPr>
        </p:nvSpPr>
        <p:spPr>
          <a:xfrm>
            <a:off x="973333" y="2875400"/>
            <a:ext cx="4714400" cy="288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31"/>
          <p:cNvSpPr txBox="1">
            <a:spLocks noGrp="1"/>
          </p:cNvSpPr>
          <p:nvPr>
            <p:ph type="subTitle" idx="3"/>
          </p:nvPr>
        </p:nvSpPr>
        <p:spPr>
          <a:xfrm>
            <a:off x="6504267" y="2875400"/>
            <a:ext cx="4714400" cy="288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31"/>
          <p:cNvSpPr txBox="1">
            <a:spLocks noGrp="1"/>
          </p:cNvSpPr>
          <p:nvPr>
            <p:ph type="title" idx="4"/>
          </p:nvPr>
        </p:nvSpPr>
        <p:spPr>
          <a:xfrm>
            <a:off x="948800" y="507067"/>
            <a:ext cx="102944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grpSp>
        <p:nvGrpSpPr>
          <p:cNvPr id="539" name="Google Shape;539;p31"/>
          <p:cNvGrpSpPr/>
          <p:nvPr/>
        </p:nvGrpSpPr>
        <p:grpSpPr>
          <a:xfrm>
            <a:off x="10363930" y="188625"/>
            <a:ext cx="1583460" cy="1760553"/>
            <a:chOff x="7772947" y="141468"/>
            <a:chExt cx="1187595" cy="1320415"/>
          </a:xfrm>
        </p:grpSpPr>
        <p:sp>
          <p:nvSpPr>
            <p:cNvPr id="540" name="Google Shape;540;p31"/>
            <p:cNvSpPr/>
            <p:nvPr/>
          </p:nvSpPr>
          <p:spPr>
            <a:xfrm>
              <a:off x="7772947" y="156216"/>
              <a:ext cx="479662" cy="457291"/>
            </a:xfrm>
            <a:custGeom>
              <a:avLst/>
              <a:gdLst/>
              <a:ahLst/>
              <a:cxnLst/>
              <a:rect l="l" t="t" r="r" b="b"/>
              <a:pathLst>
                <a:path w="5789" h="5519" extrusionOk="0">
                  <a:moveTo>
                    <a:pt x="3560" y="1"/>
                  </a:moveTo>
                  <a:cubicBezTo>
                    <a:pt x="3026" y="1"/>
                    <a:pt x="2492" y="179"/>
                    <a:pt x="2136" y="535"/>
                  </a:cubicBezTo>
                  <a:lnTo>
                    <a:pt x="93" y="2671"/>
                  </a:lnTo>
                  <a:cubicBezTo>
                    <a:pt x="0" y="2671"/>
                    <a:pt x="0" y="2849"/>
                    <a:pt x="93" y="2849"/>
                  </a:cubicBezTo>
                  <a:cubicBezTo>
                    <a:pt x="93" y="2895"/>
                    <a:pt x="137" y="2918"/>
                    <a:pt x="182" y="2918"/>
                  </a:cubicBezTo>
                  <a:cubicBezTo>
                    <a:pt x="226" y="2918"/>
                    <a:pt x="271" y="2895"/>
                    <a:pt x="271" y="2849"/>
                  </a:cubicBezTo>
                  <a:lnTo>
                    <a:pt x="2407" y="806"/>
                  </a:lnTo>
                  <a:cubicBezTo>
                    <a:pt x="2670" y="535"/>
                    <a:pt x="3119" y="357"/>
                    <a:pt x="3560" y="357"/>
                  </a:cubicBezTo>
                  <a:cubicBezTo>
                    <a:pt x="4009" y="357"/>
                    <a:pt x="4450" y="535"/>
                    <a:pt x="4721" y="806"/>
                  </a:cubicBezTo>
                  <a:cubicBezTo>
                    <a:pt x="5340" y="1425"/>
                    <a:pt x="5340" y="2493"/>
                    <a:pt x="4721" y="3119"/>
                  </a:cubicBezTo>
                  <a:lnTo>
                    <a:pt x="2670" y="5255"/>
                  </a:lnTo>
                  <a:cubicBezTo>
                    <a:pt x="2585" y="5255"/>
                    <a:pt x="2585" y="5433"/>
                    <a:pt x="2670" y="5433"/>
                  </a:cubicBezTo>
                  <a:cubicBezTo>
                    <a:pt x="2670" y="5519"/>
                    <a:pt x="2763" y="5519"/>
                    <a:pt x="2763" y="5519"/>
                  </a:cubicBezTo>
                  <a:cubicBezTo>
                    <a:pt x="2848" y="5519"/>
                    <a:pt x="2848" y="5519"/>
                    <a:pt x="2941" y="5433"/>
                  </a:cubicBezTo>
                  <a:lnTo>
                    <a:pt x="4984" y="3383"/>
                  </a:lnTo>
                  <a:cubicBezTo>
                    <a:pt x="5789" y="2585"/>
                    <a:pt x="5789" y="1340"/>
                    <a:pt x="4984" y="535"/>
                  </a:cubicBezTo>
                  <a:cubicBezTo>
                    <a:pt x="4628" y="179"/>
                    <a:pt x="4094" y="1"/>
                    <a:pt x="3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8621240" y="952641"/>
              <a:ext cx="125115" cy="125778"/>
            </a:xfrm>
            <a:custGeom>
              <a:avLst/>
              <a:gdLst/>
              <a:ahLst/>
              <a:cxnLst/>
              <a:rect l="l" t="t" r="r" b="b"/>
              <a:pathLst>
                <a:path w="1510" h="1518" extrusionOk="0">
                  <a:moveTo>
                    <a:pt x="798" y="1"/>
                  </a:moveTo>
                  <a:cubicBezTo>
                    <a:pt x="357" y="1"/>
                    <a:pt x="1" y="357"/>
                    <a:pt x="1" y="805"/>
                  </a:cubicBezTo>
                  <a:cubicBezTo>
                    <a:pt x="1" y="1161"/>
                    <a:pt x="357" y="1517"/>
                    <a:pt x="798" y="1517"/>
                  </a:cubicBezTo>
                  <a:cubicBezTo>
                    <a:pt x="1154" y="1517"/>
                    <a:pt x="1510" y="1161"/>
                    <a:pt x="1510" y="805"/>
                  </a:cubicBezTo>
                  <a:cubicBezTo>
                    <a:pt x="1510" y="357"/>
                    <a:pt x="1154" y="1"/>
                    <a:pt x="7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8429509" y="1152079"/>
              <a:ext cx="118072" cy="118072"/>
            </a:xfrm>
            <a:custGeom>
              <a:avLst/>
              <a:gdLst/>
              <a:ahLst/>
              <a:cxnLst/>
              <a:rect l="l" t="t" r="r" b="b"/>
              <a:pathLst>
                <a:path w="1425" h="1425" extrusionOk="0">
                  <a:moveTo>
                    <a:pt x="713" y="0"/>
                  </a:moveTo>
                  <a:cubicBezTo>
                    <a:pt x="357" y="0"/>
                    <a:pt x="1" y="264"/>
                    <a:pt x="1" y="712"/>
                  </a:cubicBezTo>
                  <a:cubicBezTo>
                    <a:pt x="1" y="1068"/>
                    <a:pt x="357" y="1424"/>
                    <a:pt x="713" y="1424"/>
                  </a:cubicBezTo>
                  <a:cubicBezTo>
                    <a:pt x="1154" y="1424"/>
                    <a:pt x="1425" y="1068"/>
                    <a:pt x="1425" y="712"/>
                  </a:cubicBezTo>
                  <a:cubicBezTo>
                    <a:pt x="1425" y="264"/>
                    <a:pt x="1154" y="0"/>
                    <a:pt x="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8237777" y="1343811"/>
              <a:ext cx="118072" cy="118072"/>
            </a:xfrm>
            <a:custGeom>
              <a:avLst/>
              <a:gdLst/>
              <a:ahLst/>
              <a:cxnLst/>
              <a:rect l="l" t="t" r="r" b="b"/>
              <a:pathLst>
                <a:path w="1425" h="1425" extrusionOk="0">
                  <a:moveTo>
                    <a:pt x="713" y="0"/>
                  </a:moveTo>
                  <a:cubicBezTo>
                    <a:pt x="264" y="0"/>
                    <a:pt x="1" y="356"/>
                    <a:pt x="1" y="712"/>
                  </a:cubicBezTo>
                  <a:cubicBezTo>
                    <a:pt x="1" y="1154"/>
                    <a:pt x="264" y="1424"/>
                    <a:pt x="713" y="1424"/>
                  </a:cubicBezTo>
                  <a:cubicBezTo>
                    <a:pt x="1069" y="1424"/>
                    <a:pt x="1425" y="1154"/>
                    <a:pt x="1425" y="712"/>
                  </a:cubicBezTo>
                  <a:cubicBezTo>
                    <a:pt x="1425" y="356"/>
                    <a:pt x="1069" y="0"/>
                    <a:pt x="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8230154" y="141468"/>
              <a:ext cx="730389" cy="722766"/>
            </a:xfrm>
            <a:custGeom>
              <a:avLst/>
              <a:gdLst/>
              <a:ahLst/>
              <a:cxnLst/>
              <a:rect l="l" t="t" r="r" b="b"/>
              <a:pathLst>
                <a:path w="8815" h="8723" extrusionOk="0">
                  <a:moveTo>
                    <a:pt x="8544" y="1"/>
                  </a:moveTo>
                  <a:lnTo>
                    <a:pt x="0" y="8545"/>
                  </a:lnTo>
                  <a:lnTo>
                    <a:pt x="271" y="8723"/>
                  </a:lnTo>
                  <a:lnTo>
                    <a:pt x="8814" y="179"/>
                  </a:lnTo>
                  <a:lnTo>
                    <a:pt x="85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8554623" y="222917"/>
              <a:ext cx="317427" cy="316847"/>
            </a:xfrm>
            <a:custGeom>
              <a:avLst/>
              <a:gdLst/>
              <a:ahLst/>
              <a:cxnLst/>
              <a:rect l="l" t="t" r="r" b="b"/>
              <a:pathLst>
                <a:path w="3831" h="3824" extrusionOk="0">
                  <a:moveTo>
                    <a:pt x="1873" y="357"/>
                  </a:moveTo>
                  <a:cubicBezTo>
                    <a:pt x="2762" y="357"/>
                    <a:pt x="3474" y="1068"/>
                    <a:pt x="3474" y="1958"/>
                  </a:cubicBezTo>
                  <a:cubicBezTo>
                    <a:pt x="3474" y="2756"/>
                    <a:pt x="2762" y="3468"/>
                    <a:pt x="1873" y="3468"/>
                  </a:cubicBezTo>
                  <a:cubicBezTo>
                    <a:pt x="1068" y="3468"/>
                    <a:pt x="356" y="2756"/>
                    <a:pt x="356" y="1958"/>
                  </a:cubicBezTo>
                  <a:cubicBezTo>
                    <a:pt x="356" y="1068"/>
                    <a:pt x="1068" y="357"/>
                    <a:pt x="1873" y="357"/>
                  </a:cubicBezTo>
                  <a:close/>
                  <a:moveTo>
                    <a:pt x="1873" y="1"/>
                  </a:moveTo>
                  <a:cubicBezTo>
                    <a:pt x="890" y="1"/>
                    <a:pt x="0" y="891"/>
                    <a:pt x="0" y="1958"/>
                  </a:cubicBezTo>
                  <a:cubicBezTo>
                    <a:pt x="0" y="3026"/>
                    <a:pt x="890" y="3824"/>
                    <a:pt x="1873" y="3824"/>
                  </a:cubicBezTo>
                  <a:cubicBezTo>
                    <a:pt x="2940" y="3824"/>
                    <a:pt x="3830" y="3026"/>
                    <a:pt x="3830" y="1958"/>
                  </a:cubicBezTo>
                  <a:cubicBezTo>
                    <a:pt x="3830" y="891"/>
                    <a:pt x="2940" y="1"/>
                    <a:pt x="18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5333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"/>
          <p:cNvSpPr txBox="1">
            <a:spLocks noGrp="1"/>
          </p:cNvSpPr>
          <p:nvPr>
            <p:ph type="title"/>
          </p:nvPr>
        </p:nvSpPr>
        <p:spPr>
          <a:xfrm>
            <a:off x="2707567" y="2328000"/>
            <a:ext cx="3182000" cy="3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2"/>
          </p:nvPr>
        </p:nvSpPr>
        <p:spPr>
          <a:xfrm>
            <a:off x="7554800" y="2328000"/>
            <a:ext cx="3182000" cy="3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1"/>
          </p:nvPr>
        </p:nvSpPr>
        <p:spPr>
          <a:xfrm>
            <a:off x="2707541" y="2648933"/>
            <a:ext cx="3319600" cy="9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3"/>
          </p:nvPr>
        </p:nvSpPr>
        <p:spPr>
          <a:xfrm>
            <a:off x="7554775" y="2648933"/>
            <a:ext cx="3319600" cy="9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4"/>
          </p:nvPr>
        </p:nvSpPr>
        <p:spPr>
          <a:xfrm>
            <a:off x="2707567" y="4296167"/>
            <a:ext cx="3182000" cy="3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title" idx="5"/>
          </p:nvPr>
        </p:nvSpPr>
        <p:spPr>
          <a:xfrm>
            <a:off x="7554800" y="4296167"/>
            <a:ext cx="3182000" cy="3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32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subTitle" idx="6"/>
          </p:nvPr>
        </p:nvSpPr>
        <p:spPr>
          <a:xfrm>
            <a:off x="2707541" y="4617133"/>
            <a:ext cx="3319600" cy="9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7"/>
          </p:nvPr>
        </p:nvSpPr>
        <p:spPr>
          <a:xfrm>
            <a:off x="7554775" y="4617133"/>
            <a:ext cx="3319600" cy="9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title" idx="8"/>
          </p:nvPr>
        </p:nvSpPr>
        <p:spPr>
          <a:xfrm>
            <a:off x="948800" y="507067"/>
            <a:ext cx="102944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3"/>
          <p:cNvSpPr/>
          <p:nvPr/>
        </p:nvSpPr>
        <p:spPr>
          <a:xfrm>
            <a:off x="10327421" y="4417807"/>
            <a:ext cx="1892436" cy="2284123"/>
          </a:xfrm>
          <a:custGeom>
            <a:avLst/>
            <a:gdLst/>
            <a:ahLst/>
            <a:cxnLst/>
            <a:rect l="l" t="t" r="r" b="b"/>
            <a:pathLst>
              <a:path w="17089" h="20626" extrusionOk="0">
                <a:moveTo>
                  <a:pt x="16864" y="1"/>
                </a:moveTo>
                <a:cubicBezTo>
                  <a:pt x="16819" y="1"/>
                  <a:pt x="16775" y="24"/>
                  <a:pt x="16732" y="70"/>
                </a:cubicBezTo>
                <a:lnTo>
                  <a:pt x="1069" y="15734"/>
                </a:lnTo>
                <a:cubicBezTo>
                  <a:pt x="1" y="16887"/>
                  <a:pt x="1" y="18667"/>
                  <a:pt x="1069" y="19735"/>
                </a:cubicBezTo>
                <a:cubicBezTo>
                  <a:pt x="1603" y="20269"/>
                  <a:pt x="2315" y="20625"/>
                  <a:pt x="3112" y="20625"/>
                </a:cubicBezTo>
                <a:cubicBezTo>
                  <a:pt x="3824" y="20625"/>
                  <a:pt x="4536" y="20269"/>
                  <a:pt x="5070" y="19735"/>
                </a:cubicBezTo>
                <a:lnTo>
                  <a:pt x="16996" y="7902"/>
                </a:lnTo>
                <a:cubicBezTo>
                  <a:pt x="17088" y="7810"/>
                  <a:pt x="17088" y="7724"/>
                  <a:pt x="16996" y="7632"/>
                </a:cubicBezTo>
                <a:cubicBezTo>
                  <a:pt x="16953" y="7589"/>
                  <a:pt x="16908" y="7567"/>
                  <a:pt x="16864" y="7567"/>
                </a:cubicBezTo>
                <a:cubicBezTo>
                  <a:pt x="16819" y="7567"/>
                  <a:pt x="16775" y="7589"/>
                  <a:pt x="16732" y="7632"/>
                </a:cubicBezTo>
                <a:lnTo>
                  <a:pt x="4892" y="19472"/>
                </a:lnTo>
                <a:cubicBezTo>
                  <a:pt x="4358" y="20006"/>
                  <a:pt x="3738" y="20269"/>
                  <a:pt x="3112" y="20269"/>
                </a:cubicBezTo>
                <a:cubicBezTo>
                  <a:pt x="2400" y="20269"/>
                  <a:pt x="1781" y="20006"/>
                  <a:pt x="1332" y="19472"/>
                </a:cubicBezTo>
                <a:cubicBezTo>
                  <a:pt x="357" y="18582"/>
                  <a:pt x="357" y="16980"/>
                  <a:pt x="1332" y="15997"/>
                </a:cubicBezTo>
                <a:lnTo>
                  <a:pt x="16996" y="334"/>
                </a:lnTo>
                <a:cubicBezTo>
                  <a:pt x="17088" y="248"/>
                  <a:pt x="17088" y="156"/>
                  <a:pt x="16996" y="70"/>
                </a:cubicBezTo>
                <a:cubicBezTo>
                  <a:pt x="16953" y="24"/>
                  <a:pt x="16908" y="1"/>
                  <a:pt x="168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13"/>
          <p:cNvSpPr/>
          <p:nvPr/>
        </p:nvSpPr>
        <p:spPr>
          <a:xfrm>
            <a:off x="10899061" y="4504406"/>
            <a:ext cx="532327" cy="532327"/>
          </a:xfrm>
          <a:custGeom>
            <a:avLst/>
            <a:gdLst/>
            <a:ahLst/>
            <a:cxnLst/>
            <a:rect l="l" t="t" r="r" b="b"/>
            <a:pathLst>
              <a:path w="4807" h="4807" extrusionOk="0">
                <a:moveTo>
                  <a:pt x="2400" y="0"/>
                </a:moveTo>
                <a:cubicBezTo>
                  <a:pt x="1068" y="0"/>
                  <a:pt x="0" y="1154"/>
                  <a:pt x="0" y="2400"/>
                </a:cubicBezTo>
                <a:cubicBezTo>
                  <a:pt x="0" y="3738"/>
                  <a:pt x="1068" y="4806"/>
                  <a:pt x="2400" y="4806"/>
                </a:cubicBezTo>
                <a:cubicBezTo>
                  <a:pt x="3738" y="4806"/>
                  <a:pt x="4806" y="3738"/>
                  <a:pt x="4806" y="2400"/>
                </a:cubicBezTo>
                <a:cubicBezTo>
                  <a:pt x="4806" y="2314"/>
                  <a:pt x="4714" y="2222"/>
                  <a:pt x="4628" y="2222"/>
                </a:cubicBezTo>
                <a:cubicBezTo>
                  <a:pt x="4536" y="2222"/>
                  <a:pt x="4450" y="2314"/>
                  <a:pt x="4450" y="2400"/>
                </a:cubicBezTo>
                <a:cubicBezTo>
                  <a:pt x="4450" y="3560"/>
                  <a:pt x="3560" y="4450"/>
                  <a:pt x="2400" y="4450"/>
                </a:cubicBezTo>
                <a:cubicBezTo>
                  <a:pt x="1332" y="4450"/>
                  <a:pt x="356" y="3560"/>
                  <a:pt x="356" y="2400"/>
                </a:cubicBezTo>
                <a:cubicBezTo>
                  <a:pt x="356" y="1332"/>
                  <a:pt x="1332" y="356"/>
                  <a:pt x="2400" y="356"/>
                </a:cubicBezTo>
                <a:cubicBezTo>
                  <a:pt x="2492" y="356"/>
                  <a:pt x="2578" y="356"/>
                  <a:pt x="2578" y="178"/>
                </a:cubicBezTo>
                <a:cubicBezTo>
                  <a:pt x="2578" y="86"/>
                  <a:pt x="2492" y="0"/>
                  <a:pt x="24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13"/>
          <p:cNvSpPr/>
          <p:nvPr/>
        </p:nvSpPr>
        <p:spPr>
          <a:xfrm>
            <a:off x="11558960" y="3491466"/>
            <a:ext cx="660896" cy="835644"/>
          </a:xfrm>
          <a:custGeom>
            <a:avLst/>
            <a:gdLst/>
            <a:ahLst/>
            <a:cxnLst/>
            <a:rect l="l" t="t" r="r" b="b"/>
            <a:pathLst>
              <a:path w="5968" h="7546" extrusionOk="0">
                <a:moveTo>
                  <a:pt x="5743" y="0"/>
                </a:moveTo>
                <a:cubicBezTo>
                  <a:pt x="5698" y="0"/>
                  <a:pt x="5654" y="23"/>
                  <a:pt x="5611" y="70"/>
                </a:cubicBezTo>
                <a:lnTo>
                  <a:pt x="357" y="5317"/>
                </a:lnTo>
                <a:cubicBezTo>
                  <a:pt x="93" y="5495"/>
                  <a:pt x="1" y="5851"/>
                  <a:pt x="1" y="6207"/>
                </a:cubicBezTo>
                <a:cubicBezTo>
                  <a:pt x="1" y="6563"/>
                  <a:pt x="93" y="6919"/>
                  <a:pt x="357" y="7097"/>
                </a:cubicBezTo>
                <a:cubicBezTo>
                  <a:pt x="627" y="7367"/>
                  <a:pt x="983" y="7545"/>
                  <a:pt x="1247" y="7545"/>
                </a:cubicBezTo>
                <a:cubicBezTo>
                  <a:pt x="1603" y="7545"/>
                  <a:pt x="1959" y="7367"/>
                  <a:pt x="2229" y="7097"/>
                </a:cubicBezTo>
                <a:lnTo>
                  <a:pt x="5875" y="3451"/>
                </a:lnTo>
                <a:cubicBezTo>
                  <a:pt x="5967" y="3451"/>
                  <a:pt x="5967" y="3273"/>
                  <a:pt x="5875" y="3273"/>
                </a:cubicBezTo>
                <a:cubicBezTo>
                  <a:pt x="5832" y="3227"/>
                  <a:pt x="5787" y="3204"/>
                  <a:pt x="5743" y="3204"/>
                </a:cubicBezTo>
                <a:cubicBezTo>
                  <a:pt x="5698" y="3204"/>
                  <a:pt x="5654" y="3227"/>
                  <a:pt x="5611" y="3273"/>
                </a:cubicBezTo>
                <a:lnTo>
                  <a:pt x="1959" y="6919"/>
                </a:lnTo>
                <a:cubicBezTo>
                  <a:pt x="1781" y="7097"/>
                  <a:pt x="1537" y="7186"/>
                  <a:pt x="1293" y="7186"/>
                </a:cubicBezTo>
                <a:cubicBezTo>
                  <a:pt x="1049" y="7186"/>
                  <a:pt x="805" y="7097"/>
                  <a:pt x="627" y="6919"/>
                </a:cubicBezTo>
                <a:cubicBezTo>
                  <a:pt x="271" y="6477"/>
                  <a:pt x="271" y="5943"/>
                  <a:pt x="627" y="5495"/>
                </a:cubicBezTo>
                <a:lnTo>
                  <a:pt x="5875" y="333"/>
                </a:lnTo>
                <a:cubicBezTo>
                  <a:pt x="5967" y="248"/>
                  <a:pt x="5967" y="155"/>
                  <a:pt x="5875" y="70"/>
                </a:cubicBezTo>
                <a:cubicBezTo>
                  <a:pt x="5832" y="23"/>
                  <a:pt x="5787" y="0"/>
                  <a:pt x="57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13"/>
          <p:cNvSpPr/>
          <p:nvPr/>
        </p:nvSpPr>
        <p:spPr>
          <a:xfrm>
            <a:off x="314199" y="514996"/>
            <a:ext cx="2247136" cy="2057771"/>
          </a:xfrm>
          <a:custGeom>
            <a:avLst/>
            <a:gdLst/>
            <a:ahLst/>
            <a:cxnLst/>
            <a:rect l="l" t="t" r="r" b="b"/>
            <a:pathLst>
              <a:path w="20292" h="18582" extrusionOk="0">
                <a:moveTo>
                  <a:pt x="20067" y="1"/>
                </a:moveTo>
                <a:cubicBezTo>
                  <a:pt x="20023" y="1"/>
                  <a:pt x="19978" y="24"/>
                  <a:pt x="19936" y="70"/>
                </a:cubicBezTo>
                <a:lnTo>
                  <a:pt x="2136" y="17870"/>
                </a:lnTo>
                <a:cubicBezTo>
                  <a:pt x="1958" y="18090"/>
                  <a:pt x="1713" y="18201"/>
                  <a:pt x="1467" y="18201"/>
                </a:cubicBezTo>
                <a:cubicBezTo>
                  <a:pt x="1221" y="18201"/>
                  <a:pt x="976" y="18090"/>
                  <a:pt x="798" y="17870"/>
                </a:cubicBezTo>
                <a:cubicBezTo>
                  <a:pt x="356" y="17514"/>
                  <a:pt x="356" y="16980"/>
                  <a:pt x="798" y="16531"/>
                </a:cubicBezTo>
                <a:lnTo>
                  <a:pt x="8010" y="9326"/>
                </a:lnTo>
                <a:lnTo>
                  <a:pt x="8010" y="9148"/>
                </a:lnTo>
                <a:cubicBezTo>
                  <a:pt x="7964" y="9102"/>
                  <a:pt x="7919" y="9079"/>
                  <a:pt x="7875" y="9079"/>
                </a:cubicBezTo>
                <a:cubicBezTo>
                  <a:pt x="7830" y="9079"/>
                  <a:pt x="7786" y="9102"/>
                  <a:pt x="7740" y="9148"/>
                </a:cubicBezTo>
                <a:lnTo>
                  <a:pt x="534" y="16353"/>
                </a:lnTo>
                <a:cubicBezTo>
                  <a:pt x="0" y="16802"/>
                  <a:pt x="0" y="17692"/>
                  <a:pt x="534" y="18133"/>
                </a:cubicBezTo>
                <a:cubicBezTo>
                  <a:pt x="798" y="18404"/>
                  <a:pt x="1068" y="18582"/>
                  <a:pt x="1424" y="18582"/>
                </a:cubicBezTo>
                <a:cubicBezTo>
                  <a:pt x="1780" y="18582"/>
                  <a:pt x="2136" y="18404"/>
                  <a:pt x="2400" y="18133"/>
                </a:cubicBezTo>
                <a:lnTo>
                  <a:pt x="20199" y="334"/>
                </a:lnTo>
                <a:cubicBezTo>
                  <a:pt x="20292" y="248"/>
                  <a:pt x="20292" y="156"/>
                  <a:pt x="20199" y="70"/>
                </a:cubicBezTo>
                <a:cubicBezTo>
                  <a:pt x="20156" y="24"/>
                  <a:pt x="20112" y="1"/>
                  <a:pt x="200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13"/>
          <p:cNvSpPr/>
          <p:nvPr/>
        </p:nvSpPr>
        <p:spPr>
          <a:xfrm>
            <a:off x="10642808" y="6160079"/>
            <a:ext cx="256363" cy="236652"/>
          </a:xfrm>
          <a:custGeom>
            <a:avLst/>
            <a:gdLst/>
            <a:ahLst/>
            <a:cxnLst/>
            <a:rect l="l" t="t" r="r" b="b"/>
            <a:pathLst>
              <a:path w="2315" h="2137" extrusionOk="0">
                <a:moveTo>
                  <a:pt x="1154" y="357"/>
                </a:moveTo>
                <a:cubicBezTo>
                  <a:pt x="1332" y="357"/>
                  <a:pt x="1510" y="442"/>
                  <a:pt x="1688" y="620"/>
                </a:cubicBezTo>
                <a:cubicBezTo>
                  <a:pt x="1780" y="713"/>
                  <a:pt x="1866" y="891"/>
                  <a:pt x="1866" y="1069"/>
                </a:cubicBezTo>
                <a:cubicBezTo>
                  <a:pt x="1866" y="1247"/>
                  <a:pt x="1780" y="1425"/>
                  <a:pt x="1688" y="1603"/>
                </a:cubicBezTo>
                <a:cubicBezTo>
                  <a:pt x="1510" y="1688"/>
                  <a:pt x="1332" y="1781"/>
                  <a:pt x="1154" y="1781"/>
                </a:cubicBezTo>
                <a:cubicBezTo>
                  <a:pt x="976" y="1781"/>
                  <a:pt x="798" y="1688"/>
                  <a:pt x="712" y="1603"/>
                </a:cubicBezTo>
                <a:cubicBezTo>
                  <a:pt x="534" y="1425"/>
                  <a:pt x="442" y="1247"/>
                  <a:pt x="442" y="1069"/>
                </a:cubicBezTo>
                <a:cubicBezTo>
                  <a:pt x="442" y="891"/>
                  <a:pt x="534" y="713"/>
                  <a:pt x="712" y="620"/>
                </a:cubicBezTo>
                <a:cubicBezTo>
                  <a:pt x="798" y="442"/>
                  <a:pt x="976" y="357"/>
                  <a:pt x="1154" y="357"/>
                </a:cubicBezTo>
                <a:close/>
                <a:moveTo>
                  <a:pt x="1154" y="1"/>
                </a:moveTo>
                <a:cubicBezTo>
                  <a:pt x="890" y="1"/>
                  <a:pt x="620" y="179"/>
                  <a:pt x="442" y="357"/>
                </a:cubicBezTo>
                <a:cubicBezTo>
                  <a:pt x="0" y="713"/>
                  <a:pt x="0" y="1425"/>
                  <a:pt x="442" y="1781"/>
                </a:cubicBezTo>
                <a:cubicBezTo>
                  <a:pt x="620" y="2044"/>
                  <a:pt x="890" y="2137"/>
                  <a:pt x="1154" y="2137"/>
                </a:cubicBezTo>
                <a:cubicBezTo>
                  <a:pt x="1424" y="2137"/>
                  <a:pt x="1688" y="2044"/>
                  <a:pt x="1958" y="1781"/>
                </a:cubicBezTo>
                <a:cubicBezTo>
                  <a:pt x="2314" y="1425"/>
                  <a:pt x="2314" y="713"/>
                  <a:pt x="1958" y="357"/>
                </a:cubicBezTo>
                <a:cubicBezTo>
                  <a:pt x="1688" y="179"/>
                  <a:pt x="1424" y="1"/>
                  <a:pt x="115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13"/>
          <p:cNvSpPr/>
          <p:nvPr/>
        </p:nvSpPr>
        <p:spPr>
          <a:xfrm>
            <a:off x="10938484" y="5866618"/>
            <a:ext cx="246064" cy="234436"/>
          </a:xfrm>
          <a:custGeom>
            <a:avLst/>
            <a:gdLst/>
            <a:ahLst/>
            <a:cxnLst/>
            <a:rect l="l" t="t" r="r" b="b"/>
            <a:pathLst>
              <a:path w="2222" h="2117" extrusionOk="0">
                <a:moveTo>
                  <a:pt x="1154" y="337"/>
                </a:moveTo>
                <a:cubicBezTo>
                  <a:pt x="1332" y="337"/>
                  <a:pt x="1510" y="422"/>
                  <a:pt x="1688" y="515"/>
                </a:cubicBezTo>
                <a:cubicBezTo>
                  <a:pt x="1780" y="693"/>
                  <a:pt x="1866" y="871"/>
                  <a:pt x="1866" y="1049"/>
                </a:cubicBezTo>
                <a:cubicBezTo>
                  <a:pt x="1866" y="1227"/>
                  <a:pt x="1780" y="1405"/>
                  <a:pt x="1688" y="1583"/>
                </a:cubicBezTo>
                <a:cubicBezTo>
                  <a:pt x="1556" y="1715"/>
                  <a:pt x="1378" y="1780"/>
                  <a:pt x="1200" y="1780"/>
                </a:cubicBezTo>
                <a:cubicBezTo>
                  <a:pt x="1022" y="1780"/>
                  <a:pt x="844" y="1715"/>
                  <a:pt x="712" y="1583"/>
                </a:cubicBezTo>
                <a:cubicBezTo>
                  <a:pt x="534" y="1405"/>
                  <a:pt x="534" y="1227"/>
                  <a:pt x="534" y="1049"/>
                </a:cubicBezTo>
                <a:cubicBezTo>
                  <a:pt x="534" y="871"/>
                  <a:pt x="534" y="693"/>
                  <a:pt x="712" y="515"/>
                </a:cubicBezTo>
                <a:cubicBezTo>
                  <a:pt x="798" y="422"/>
                  <a:pt x="976" y="337"/>
                  <a:pt x="1154" y="337"/>
                </a:cubicBezTo>
                <a:close/>
                <a:moveTo>
                  <a:pt x="1200" y="0"/>
                </a:moveTo>
                <a:cubicBezTo>
                  <a:pt x="933" y="0"/>
                  <a:pt x="666" y="113"/>
                  <a:pt x="442" y="337"/>
                </a:cubicBezTo>
                <a:cubicBezTo>
                  <a:pt x="0" y="693"/>
                  <a:pt x="0" y="1405"/>
                  <a:pt x="442" y="1761"/>
                </a:cubicBezTo>
                <a:cubicBezTo>
                  <a:pt x="620" y="2024"/>
                  <a:pt x="890" y="2117"/>
                  <a:pt x="1154" y="2117"/>
                </a:cubicBezTo>
                <a:cubicBezTo>
                  <a:pt x="1424" y="2117"/>
                  <a:pt x="1688" y="2024"/>
                  <a:pt x="1958" y="1761"/>
                </a:cubicBezTo>
                <a:cubicBezTo>
                  <a:pt x="2136" y="1583"/>
                  <a:pt x="2222" y="1312"/>
                  <a:pt x="2222" y="1049"/>
                </a:cubicBezTo>
                <a:cubicBezTo>
                  <a:pt x="2222" y="778"/>
                  <a:pt x="2136" y="515"/>
                  <a:pt x="1958" y="337"/>
                </a:cubicBezTo>
                <a:cubicBezTo>
                  <a:pt x="1734" y="113"/>
                  <a:pt x="1467" y="0"/>
                  <a:pt x="12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" name="Google Shape;233;p13"/>
          <p:cNvSpPr/>
          <p:nvPr/>
        </p:nvSpPr>
        <p:spPr>
          <a:xfrm>
            <a:off x="11243573" y="5570942"/>
            <a:ext cx="246951" cy="234436"/>
          </a:xfrm>
          <a:custGeom>
            <a:avLst/>
            <a:gdLst/>
            <a:ahLst/>
            <a:cxnLst/>
            <a:rect l="l" t="t" r="r" b="b"/>
            <a:pathLst>
              <a:path w="2230" h="2117" extrusionOk="0">
                <a:moveTo>
                  <a:pt x="1161" y="337"/>
                </a:moveTo>
                <a:cubicBezTo>
                  <a:pt x="1339" y="337"/>
                  <a:pt x="1517" y="422"/>
                  <a:pt x="1603" y="515"/>
                </a:cubicBezTo>
                <a:cubicBezTo>
                  <a:pt x="1873" y="778"/>
                  <a:pt x="1873" y="1227"/>
                  <a:pt x="1603" y="1490"/>
                </a:cubicBezTo>
                <a:cubicBezTo>
                  <a:pt x="1517" y="1668"/>
                  <a:pt x="1339" y="1761"/>
                  <a:pt x="1161" y="1761"/>
                </a:cubicBezTo>
                <a:cubicBezTo>
                  <a:pt x="891" y="1761"/>
                  <a:pt x="713" y="1668"/>
                  <a:pt x="627" y="1490"/>
                </a:cubicBezTo>
                <a:cubicBezTo>
                  <a:pt x="357" y="1227"/>
                  <a:pt x="357" y="778"/>
                  <a:pt x="627" y="515"/>
                </a:cubicBezTo>
                <a:cubicBezTo>
                  <a:pt x="713" y="422"/>
                  <a:pt x="891" y="337"/>
                  <a:pt x="1161" y="337"/>
                </a:cubicBezTo>
                <a:close/>
                <a:moveTo>
                  <a:pt x="1115" y="1"/>
                </a:moveTo>
                <a:cubicBezTo>
                  <a:pt x="848" y="1"/>
                  <a:pt x="581" y="113"/>
                  <a:pt x="357" y="337"/>
                </a:cubicBezTo>
                <a:cubicBezTo>
                  <a:pt x="1" y="693"/>
                  <a:pt x="1" y="1405"/>
                  <a:pt x="357" y="1761"/>
                </a:cubicBezTo>
                <a:cubicBezTo>
                  <a:pt x="535" y="2024"/>
                  <a:pt x="805" y="2117"/>
                  <a:pt x="1161" y="2117"/>
                </a:cubicBezTo>
                <a:cubicBezTo>
                  <a:pt x="1425" y="2117"/>
                  <a:pt x="1695" y="2024"/>
                  <a:pt x="1873" y="1761"/>
                </a:cubicBezTo>
                <a:cubicBezTo>
                  <a:pt x="2229" y="1405"/>
                  <a:pt x="2229" y="693"/>
                  <a:pt x="1873" y="337"/>
                </a:cubicBezTo>
                <a:cubicBezTo>
                  <a:pt x="1649" y="113"/>
                  <a:pt x="1382" y="1"/>
                  <a:pt x="11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13"/>
          <p:cNvSpPr/>
          <p:nvPr/>
        </p:nvSpPr>
        <p:spPr>
          <a:xfrm>
            <a:off x="11539248" y="5272719"/>
            <a:ext cx="256363" cy="236984"/>
          </a:xfrm>
          <a:custGeom>
            <a:avLst/>
            <a:gdLst/>
            <a:ahLst/>
            <a:cxnLst/>
            <a:rect l="l" t="t" r="r" b="b"/>
            <a:pathLst>
              <a:path w="2315" h="2140" extrusionOk="0">
                <a:moveTo>
                  <a:pt x="1161" y="360"/>
                </a:moveTo>
                <a:cubicBezTo>
                  <a:pt x="1339" y="360"/>
                  <a:pt x="1517" y="445"/>
                  <a:pt x="1603" y="538"/>
                </a:cubicBezTo>
                <a:cubicBezTo>
                  <a:pt x="1873" y="801"/>
                  <a:pt x="1873" y="1250"/>
                  <a:pt x="1603" y="1513"/>
                </a:cubicBezTo>
                <a:cubicBezTo>
                  <a:pt x="1517" y="1691"/>
                  <a:pt x="1339" y="1784"/>
                  <a:pt x="1161" y="1784"/>
                </a:cubicBezTo>
                <a:cubicBezTo>
                  <a:pt x="983" y="1784"/>
                  <a:pt x="805" y="1691"/>
                  <a:pt x="627" y="1513"/>
                </a:cubicBezTo>
                <a:cubicBezTo>
                  <a:pt x="535" y="1428"/>
                  <a:pt x="449" y="1250"/>
                  <a:pt x="449" y="1072"/>
                </a:cubicBezTo>
                <a:cubicBezTo>
                  <a:pt x="449" y="894"/>
                  <a:pt x="535" y="716"/>
                  <a:pt x="627" y="538"/>
                </a:cubicBezTo>
                <a:cubicBezTo>
                  <a:pt x="805" y="445"/>
                  <a:pt x="983" y="360"/>
                  <a:pt x="1161" y="360"/>
                </a:cubicBezTo>
                <a:close/>
                <a:moveTo>
                  <a:pt x="1115" y="1"/>
                </a:moveTo>
                <a:cubicBezTo>
                  <a:pt x="848" y="1"/>
                  <a:pt x="581" y="90"/>
                  <a:pt x="357" y="268"/>
                </a:cubicBezTo>
                <a:cubicBezTo>
                  <a:pt x="1" y="716"/>
                  <a:pt x="1" y="1428"/>
                  <a:pt x="357" y="1784"/>
                </a:cubicBezTo>
                <a:cubicBezTo>
                  <a:pt x="535" y="1962"/>
                  <a:pt x="805" y="2140"/>
                  <a:pt x="1161" y="2140"/>
                </a:cubicBezTo>
                <a:cubicBezTo>
                  <a:pt x="1425" y="2140"/>
                  <a:pt x="1695" y="1962"/>
                  <a:pt x="1873" y="1784"/>
                </a:cubicBezTo>
                <a:cubicBezTo>
                  <a:pt x="2315" y="1428"/>
                  <a:pt x="2315" y="716"/>
                  <a:pt x="1873" y="268"/>
                </a:cubicBezTo>
                <a:cubicBezTo>
                  <a:pt x="1649" y="90"/>
                  <a:pt x="1382" y="1"/>
                  <a:pt x="11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Google Shape;235;p13"/>
          <p:cNvSpPr/>
          <p:nvPr/>
        </p:nvSpPr>
        <p:spPr>
          <a:xfrm>
            <a:off x="2787577" y="227073"/>
            <a:ext cx="354921" cy="354921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2" y="0"/>
                </a:moveTo>
                <a:cubicBezTo>
                  <a:pt x="712" y="0"/>
                  <a:pt x="0" y="712"/>
                  <a:pt x="0" y="1602"/>
                </a:cubicBezTo>
                <a:cubicBezTo>
                  <a:pt x="0" y="2492"/>
                  <a:pt x="712" y="3204"/>
                  <a:pt x="1602" y="3204"/>
                </a:cubicBezTo>
                <a:cubicBezTo>
                  <a:pt x="2492" y="3204"/>
                  <a:pt x="3204" y="2492"/>
                  <a:pt x="3204" y="1602"/>
                </a:cubicBezTo>
                <a:cubicBezTo>
                  <a:pt x="3204" y="712"/>
                  <a:pt x="2492" y="0"/>
                  <a:pt x="160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6" name="Google Shape;236;p13"/>
          <p:cNvSpPr/>
          <p:nvPr/>
        </p:nvSpPr>
        <p:spPr>
          <a:xfrm>
            <a:off x="3181811" y="29955"/>
            <a:ext cx="157693" cy="157804"/>
          </a:xfrm>
          <a:custGeom>
            <a:avLst/>
            <a:gdLst/>
            <a:ahLst/>
            <a:cxnLst/>
            <a:rect l="l" t="t" r="r" b="b"/>
            <a:pathLst>
              <a:path w="1424" h="1425" extrusionOk="0">
                <a:moveTo>
                  <a:pt x="712" y="0"/>
                </a:moveTo>
                <a:cubicBezTo>
                  <a:pt x="356" y="0"/>
                  <a:pt x="0" y="264"/>
                  <a:pt x="0" y="712"/>
                </a:cubicBezTo>
                <a:cubicBezTo>
                  <a:pt x="0" y="1068"/>
                  <a:pt x="356" y="1424"/>
                  <a:pt x="712" y="1424"/>
                </a:cubicBezTo>
                <a:cubicBezTo>
                  <a:pt x="1161" y="1424"/>
                  <a:pt x="1424" y="1068"/>
                  <a:pt x="1424" y="712"/>
                </a:cubicBezTo>
                <a:cubicBezTo>
                  <a:pt x="1424" y="264"/>
                  <a:pt x="1161" y="0"/>
                  <a:pt x="7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7" name="Google Shape;237;p13"/>
          <p:cNvSpPr/>
          <p:nvPr/>
        </p:nvSpPr>
        <p:spPr>
          <a:xfrm>
            <a:off x="925262" y="59081"/>
            <a:ext cx="157804" cy="168103"/>
          </a:xfrm>
          <a:custGeom>
            <a:avLst/>
            <a:gdLst/>
            <a:ahLst/>
            <a:cxnLst/>
            <a:rect l="l" t="t" r="r" b="b"/>
            <a:pathLst>
              <a:path w="1425" h="1518" extrusionOk="0">
                <a:moveTo>
                  <a:pt x="712" y="1"/>
                </a:moveTo>
                <a:cubicBezTo>
                  <a:pt x="356" y="1"/>
                  <a:pt x="0" y="357"/>
                  <a:pt x="0" y="805"/>
                </a:cubicBezTo>
                <a:cubicBezTo>
                  <a:pt x="0" y="1161"/>
                  <a:pt x="356" y="1517"/>
                  <a:pt x="712" y="1517"/>
                </a:cubicBezTo>
                <a:cubicBezTo>
                  <a:pt x="1154" y="1517"/>
                  <a:pt x="1424" y="1161"/>
                  <a:pt x="1424" y="805"/>
                </a:cubicBezTo>
                <a:cubicBezTo>
                  <a:pt x="1424" y="357"/>
                  <a:pt x="1154" y="1"/>
                  <a:pt x="7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8" name="Google Shape;238;p13"/>
          <p:cNvSpPr/>
          <p:nvPr/>
        </p:nvSpPr>
        <p:spPr>
          <a:xfrm>
            <a:off x="669010" y="325631"/>
            <a:ext cx="157804" cy="157804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2" y="0"/>
                </a:moveTo>
                <a:cubicBezTo>
                  <a:pt x="264" y="0"/>
                  <a:pt x="0" y="264"/>
                  <a:pt x="0" y="712"/>
                </a:cubicBezTo>
                <a:cubicBezTo>
                  <a:pt x="0" y="1154"/>
                  <a:pt x="264" y="1424"/>
                  <a:pt x="712" y="1424"/>
                </a:cubicBezTo>
                <a:cubicBezTo>
                  <a:pt x="1068" y="1424"/>
                  <a:pt x="1424" y="1154"/>
                  <a:pt x="1424" y="712"/>
                </a:cubicBezTo>
                <a:cubicBezTo>
                  <a:pt x="1424" y="264"/>
                  <a:pt x="1068" y="0"/>
                  <a:pt x="7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9" name="Google Shape;239;p13"/>
          <p:cNvSpPr/>
          <p:nvPr/>
        </p:nvSpPr>
        <p:spPr>
          <a:xfrm>
            <a:off x="402459" y="581884"/>
            <a:ext cx="168103" cy="167217"/>
          </a:xfrm>
          <a:custGeom>
            <a:avLst/>
            <a:gdLst/>
            <a:ahLst/>
            <a:cxnLst/>
            <a:rect l="l" t="t" r="r" b="b"/>
            <a:pathLst>
              <a:path w="1518" h="1510" extrusionOk="0">
                <a:moveTo>
                  <a:pt x="713" y="0"/>
                </a:moveTo>
                <a:cubicBezTo>
                  <a:pt x="357" y="0"/>
                  <a:pt x="1" y="356"/>
                  <a:pt x="1" y="712"/>
                </a:cubicBezTo>
                <a:cubicBezTo>
                  <a:pt x="1" y="1154"/>
                  <a:pt x="357" y="1510"/>
                  <a:pt x="713" y="1510"/>
                </a:cubicBezTo>
                <a:cubicBezTo>
                  <a:pt x="1161" y="1510"/>
                  <a:pt x="1517" y="1154"/>
                  <a:pt x="1517" y="712"/>
                </a:cubicBezTo>
                <a:cubicBezTo>
                  <a:pt x="1517" y="356"/>
                  <a:pt x="1161" y="0"/>
                  <a:pt x="7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13"/>
          <p:cNvSpPr/>
          <p:nvPr/>
        </p:nvSpPr>
        <p:spPr>
          <a:xfrm>
            <a:off x="27936" y="584210"/>
            <a:ext cx="1439067" cy="1436631"/>
          </a:xfrm>
          <a:custGeom>
            <a:avLst/>
            <a:gdLst/>
            <a:ahLst/>
            <a:cxnLst/>
            <a:rect l="l" t="t" r="r" b="b"/>
            <a:pathLst>
              <a:path w="12995" h="12973" extrusionOk="0">
                <a:moveTo>
                  <a:pt x="12774" y="1"/>
                </a:moveTo>
                <a:cubicBezTo>
                  <a:pt x="12729" y="1"/>
                  <a:pt x="12685" y="22"/>
                  <a:pt x="12639" y="65"/>
                </a:cubicBezTo>
                <a:lnTo>
                  <a:pt x="93" y="12702"/>
                </a:lnTo>
                <a:cubicBezTo>
                  <a:pt x="1" y="12702"/>
                  <a:pt x="1" y="12880"/>
                  <a:pt x="93" y="12880"/>
                </a:cubicBezTo>
                <a:cubicBezTo>
                  <a:pt x="93" y="12973"/>
                  <a:pt x="93" y="12973"/>
                  <a:pt x="179" y="12973"/>
                </a:cubicBezTo>
                <a:cubicBezTo>
                  <a:pt x="271" y="12973"/>
                  <a:pt x="271" y="12973"/>
                  <a:pt x="271" y="12880"/>
                </a:cubicBezTo>
                <a:lnTo>
                  <a:pt x="12909" y="335"/>
                </a:lnTo>
                <a:cubicBezTo>
                  <a:pt x="12995" y="243"/>
                  <a:pt x="12995" y="157"/>
                  <a:pt x="12909" y="65"/>
                </a:cubicBezTo>
                <a:cubicBezTo>
                  <a:pt x="12863" y="22"/>
                  <a:pt x="12818" y="1"/>
                  <a:pt x="127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1" name="Google Shape;241;p13"/>
          <p:cNvSpPr/>
          <p:nvPr/>
        </p:nvSpPr>
        <p:spPr>
          <a:xfrm>
            <a:off x="728145" y="101051"/>
            <a:ext cx="1428768" cy="1426996"/>
          </a:xfrm>
          <a:custGeom>
            <a:avLst/>
            <a:gdLst/>
            <a:ahLst/>
            <a:cxnLst/>
            <a:rect l="l" t="t" r="r" b="b"/>
            <a:pathLst>
              <a:path w="12902" h="12886" extrusionOk="0">
                <a:moveTo>
                  <a:pt x="12770" y="1"/>
                </a:moveTo>
                <a:cubicBezTo>
                  <a:pt x="12725" y="1"/>
                  <a:pt x="12681" y="24"/>
                  <a:pt x="12638" y="70"/>
                </a:cubicBezTo>
                <a:lnTo>
                  <a:pt x="0" y="12615"/>
                </a:lnTo>
                <a:lnTo>
                  <a:pt x="0" y="12886"/>
                </a:lnTo>
                <a:lnTo>
                  <a:pt x="264" y="12886"/>
                </a:lnTo>
                <a:lnTo>
                  <a:pt x="12901" y="248"/>
                </a:lnTo>
                <a:lnTo>
                  <a:pt x="12901" y="70"/>
                </a:lnTo>
                <a:cubicBezTo>
                  <a:pt x="12859" y="24"/>
                  <a:pt x="12814" y="1"/>
                  <a:pt x="127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7764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647418" y="0"/>
            <a:ext cx="6868077" cy="6858008"/>
          </a:xfrm>
          <a:custGeom>
            <a:avLst/>
            <a:gdLst/>
            <a:ahLst/>
            <a:cxnLst/>
            <a:rect l="l" t="t" r="r" b="b"/>
            <a:pathLst>
              <a:path w="62747" h="62655" extrusionOk="0">
                <a:moveTo>
                  <a:pt x="31327" y="1"/>
                </a:moveTo>
                <a:cubicBezTo>
                  <a:pt x="14062" y="1"/>
                  <a:pt x="0" y="13970"/>
                  <a:pt x="0" y="31328"/>
                </a:cubicBezTo>
                <a:cubicBezTo>
                  <a:pt x="0" y="48593"/>
                  <a:pt x="14062" y="62655"/>
                  <a:pt x="31327" y="62655"/>
                </a:cubicBezTo>
                <a:cubicBezTo>
                  <a:pt x="48685" y="62655"/>
                  <a:pt x="62747" y="48593"/>
                  <a:pt x="62747" y="31328"/>
                </a:cubicBezTo>
                <a:cubicBezTo>
                  <a:pt x="62747" y="13970"/>
                  <a:pt x="48685" y="1"/>
                  <a:pt x="313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9517543" y="3544811"/>
            <a:ext cx="2556431" cy="2556431"/>
          </a:xfrm>
          <a:custGeom>
            <a:avLst/>
            <a:gdLst/>
            <a:ahLst/>
            <a:cxnLst/>
            <a:rect l="l" t="t" r="r" b="b"/>
            <a:pathLst>
              <a:path w="23140" h="23140" extrusionOk="0">
                <a:moveTo>
                  <a:pt x="11570" y="1"/>
                </a:moveTo>
                <a:cubicBezTo>
                  <a:pt x="5255" y="1"/>
                  <a:pt x="0" y="5162"/>
                  <a:pt x="0" y="11570"/>
                </a:cubicBezTo>
                <a:cubicBezTo>
                  <a:pt x="0" y="17886"/>
                  <a:pt x="5255" y="23140"/>
                  <a:pt x="11570" y="23140"/>
                </a:cubicBezTo>
                <a:cubicBezTo>
                  <a:pt x="17978" y="23140"/>
                  <a:pt x="23140" y="17886"/>
                  <a:pt x="23140" y="11570"/>
                </a:cubicBezTo>
                <a:cubicBezTo>
                  <a:pt x="23140" y="5162"/>
                  <a:pt x="17978" y="1"/>
                  <a:pt x="115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9449047" y="4095425"/>
            <a:ext cx="2595871" cy="2595760"/>
          </a:xfrm>
          <a:custGeom>
            <a:avLst/>
            <a:gdLst/>
            <a:ahLst/>
            <a:cxnLst/>
            <a:rect l="l" t="t" r="r" b="b"/>
            <a:pathLst>
              <a:path w="23497" h="23496" extrusionOk="0">
                <a:moveTo>
                  <a:pt x="11748" y="0"/>
                </a:moveTo>
                <a:cubicBezTo>
                  <a:pt x="5248" y="0"/>
                  <a:pt x="1" y="5248"/>
                  <a:pt x="1" y="11748"/>
                </a:cubicBezTo>
                <a:cubicBezTo>
                  <a:pt x="1" y="11834"/>
                  <a:pt x="86" y="11926"/>
                  <a:pt x="179" y="11926"/>
                </a:cubicBezTo>
                <a:cubicBezTo>
                  <a:pt x="264" y="11926"/>
                  <a:pt x="357" y="11834"/>
                  <a:pt x="357" y="11748"/>
                </a:cubicBezTo>
                <a:cubicBezTo>
                  <a:pt x="357" y="5426"/>
                  <a:pt x="5426" y="356"/>
                  <a:pt x="11748" y="356"/>
                </a:cubicBezTo>
                <a:cubicBezTo>
                  <a:pt x="17978" y="356"/>
                  <a:pt x="23140" y="5426"/>
                  <a:pt x="23140" y="11748"/>
                </a:cubicBezTo>
                <a:cubicBezTo>
                  <a:pt x="23140" y="17978"/>
                  <a:pt x="17978" y="23140"/>
                  <a:pt x="11748" y="23140"/>
                </a:cubicBezTo>
                <a:cubicBezTo>
                  <a:pt x="11656" y="23140"/>
                  <a:pt x="11570" y="23225"/>
                  <a:pt x="11570" y="23318"/>
                </a:cubicBezTo>
                <a:cubicBezTo>
                  <a:pt x="11570" y="23403"/>
                  <a:pt x="11656" y="23496"/>
                  <a:pt x="11748" y="23496"/>
                </a:cubicBezTo>
                <a:cubicBezTo>
                  <a:pt x="18242" y="23496"/>
                  <a:pt x="23496" y="18156"/>
                  <a:pt x="23496" y="11748"/>
                </a:cubicBezTo>
                <a:cubicBezTo>
                  <a:pt x="23496" y="5248"/>
                  <a:pt x="18242" y="0"/>
                  <a:pt x="117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9685026" y="4331403"/>
            <a:ext cx="2123913" cy="2123804"/>
          </a:xfrm>
          <a:custGeom>
            <a:avLst/>
            <a:gdLst/>
            <a:ahLst/>
            <a:cxnLst/>
            <a:rect l="l" t="t" r="r" b="b"/>
            <a:pathLst>
              <a:path w="19225" h="19224" extrusionOk="0">
                <a:moveTo>
                  <a:pt x="9612" y="356"/>
                </a:moveTo>
                <a:cubicBezTo>
                  <a:pt x="14682" y="356"/>
                  <a:pt x="18868" y="4450"/>
                  <a:pt x="18868" y="9612"/>
                </a:cubicBezTo>
                <a:cubicBezTo>
                  <a:pt x="18868" y="14681"/>
                  <a:pt x="14682" y="18868"/>
                  <a:pt x="9612" y="18868"/>
                </a:cubicBezTo>
                <a:cubicBezTo>
                  <a:pt x="4451" y="18868"/>
                  <a:pt x="357" y="14681"/>
                  <a:pt x="357" y="9612"/>
                </a:cubicBezTo>
                <a:cubicBezTo>
                  <a:pt x="357" y="4450"/>
                  <a:pt x="4451" y="356"/>
                  <a:pt x="9612" y="356"/>
                </a:cubicBezTo>
                <a:close/>
                <a:moveTo>
                  <a:pt x="9612" y="0"/>
                </a:moveTo>
                <a:cubicBezTo>
                  <a:pt x="4273" y="0"/>
                  <a:pt x="1" y="4272"/>
                  <a:pt x="1" y="9612"/>
                </a:cubicBezTo>
                <a:cubicBezTo>
                  <a:pt x="1" y="14859"/>
                  <a:pt x="4273" y="19224"/>
                  <a:pt x="9612" y="19224"/>
                </a:cubicBezTo>
                <a:cubicBezTo>
                  <a:pt x="14860" y="19224"/>
                  <a:pt x="19224" y="14859"/>
                  <a:pt x="19224" y="9612"/>
                </a:cubicBezTo>
                <a:cubicBezTo>
                  <a:pt x="19224" y="4272"/>
                  <a:pt x="14860" y="0"/>
                  <a:pt x="96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9921003" y="4567382"/>
            <a:ext cx="1651957" cy="1651847"/>
          </a:xfrm>
          <a:custGeom>
            <a:avLst/>
            <a:gdLst/>
            <a:ahLst/>
            <a:cxnLst/>
            <a:rect l="l" t="t" r="r" b="b"/>
            <a:pathLst>
              <a:path w="14953" h="14952" extrusionOk="0">
                <a:moveTo>
                  <a:pt x="7476" y="356"/>
                </a:moveTo>
                <a:cubicBezTo>
                  <a:pt x="11392" y="356"/>
                  <a:pt x="14596" y="3560"/>
                  <a:pt x="14596" y="7476"/>
                </a:cubicBezTo>
                <a:cubicBezTo>
                  <a:pt x="14596" y="11392"/>
                  <a:pt x="11392" y="14596"/>
                  <a:pt x="7476" y="14596"/>
                </a:cubicBezTo>
                <a:cubicBezTo>
                  <a:pt x="3561" y="14596"/>
                  <a:pt x="357" y="11392"/>
                  <a:pt x="357" y="7476"/>
                </a:cubicBezTo>
                <a:cubicBezTo>
                  <a:pt x="357" y="3560"/>
                  <a:pt x="3561" y="356"/>
                  <a:pt x="7476" y="356"/>
                </a:cubicBezTo>
                <a:close/>
                <a:moveTo>
                  <a:pt x="7476" y="0"/>
                </a:moveTo>
                <a:cubicBezTo>
                  <a:pt x="3383" y="0"/>
                  <a:pt x="1" y="3290"/>
                  <a:pt x="1" y="7476"/>
                </a:cubicBezTo>
                <a:cubicBezTo>
                  <a:pt x="1" y="11570"/>
                  <a:pt x="3383" y="14952"/>
                  <a:pt x="7476" y="14952"/>
                </a:cubicBezTo>
                <a:cubicBezTo>
                  <a:pt x="11570" y="14952"/>
                  <a:pt x="14952" y="11570"/>
                  <a:pt x="14952" y="7476"/>
                </a:cubicBezTo>
                <a:cubicBezTo>
                  <a:pt x="14952" y="3290"/>
                  <a:pt x="11570" y="0"/>
                  <a:pt x="74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0156981" y="4803359"/>
            <a:ext cx="1180001" cy="1169727"/>
          </a:xfrm>
          <a:custGeom>
            <a:avLst/>
            <a:gdLst/>
            <a:ahLst/>
            <a:cxnLst/>
            <a:rect l="l" t="t" r="r" b="b"/>
            <a:pathLst>
              <a:path w="10681" h="10588" extrusionOk="0">
                <a:moveTo>
                  <a:pt x="5340" y="356"/>
                </a:moveTo>
                <a:cubicBezTo>
                  <a:pt x="8010" y="356"/>
                  <a:pt x="10324" y="2578"/>
                  <a:pt x="10324" y="5340"/>
                </a:cubicBezTo>
                <a:cubicBezTo>
                  <a:pt x="10324" y="8010"/>
                  <a:pt x="8010" y="10231"/>
                  <a:pt x="5340" y="10231"/>
                </a:cubicBezTo>
                <a:cubicBezTo>
                  <a:pt x="2578" y="10231"/>
                  <a:pt x="357" y="8010"/>
                  <a:pt x="357" y="5340"/>
                </a:cubicBezTo>
                <a:cubicBezTo>
                  <a:pt x="357" y="2578"/>
                  <a:pt x="2578" y="356"/>
                  <a:pt x="5340" y="356"/>
                </a:cubicBezTo>
                <a:close/>
                <a:moveTo>
                  <a:pt x="5340" y="0"/>
                </a:moveTo>
                <a:cubicBezTo>
                  <a:pt x="2400" y="0"/>
                  <a:pt x="1" y="2400"/>
                  <a:pt x="1" y="5340"/>
                </a:cubicBezTo>
                <a:cubicBezTo>
                  <a:pt x="1" y="8274"/>
                  <a:pt x="2400" y="10587"/>
                  <a:pt x="5340" y="10587"/>
                </a:cubicBezTo>
                <a:cubicBezTo>
                  <a:pt x="8274" y="10587"/>
                  <a:pt x="10680" y="8274"/>
                  <a:pt x="10680" y="5340"/>
                </a:cubicBezTo>
                <a:cubicBezTo>
                  <a:pt x="10680" y="2400"/>
                  <a:pt x="8274" y="0"/>
                  <a:pt x="53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10392957" y="5039336"/>
            <a:ext cx="697771" cy="697771"/>
          </a:xfrm>
          <a:custGeom>
            <a:avLst/>
            <a:gdLst/>
            <a:ahLst/>
            <a:cxnLst/>
            <a:rect l="l" t="t" r="r" b="b"/>
            <a:pathLst>
              <a:path w="6316" h="6316" extrusionOk="0">
                <a:moveTo>
                  <a:pt x="3204" y="356"/>
                </a:moveTo>
                <a:cubicBezTo>
                  <a:pt x="4714" y="356"/>
                  <a:pt x="5960" y="1602"/>
                  <a:pt x="5960" y="3204"/>
                </a:cubicBezTo>
                <a:cubicBezTo>
                  <a:pt x="5960" y="4714"/>
                  <a:pt x="4714" y="5960"/>
                  <a:pt x="3204" y="5960"/>
                </a:cubicBezTo>
                <a:cubicBezTo>
                  <a:pt x="1603" y="5960"/>
                  <a:pt x="357" y="4714"/>
                  <a:pt x="357" y="3204"/>
                </a:cubicBezTo>
                <a:cubicBezTo>
                  <a:pt x="357" y="1602"/>
                  <a:pt x="1603" y="356"/>
                  <a:pt x="3204" y="356"/>
                </a:cubicBezTo>
                <a:close/>
                <a:moveTo>
                  <a:pt x="3204" y="0"/>
                </a:moveTo>
                <a:cubicBezTo>
                  <a:pt x="1425" y="0"/>
                  <a:pt x="1" y="1424"/>
                  <a:pt x="1" y="3204"/>
                </a:cubicBezTo>
                <a:cubicBezTo>
                  <a:pt x="1" y="4892"/>
                  <a:pt x="1425" y="6316"/>
                  <a:pt x="3204" y="6316"/>
                </a:cubicBezTo>
                <a:cubicBezTo>
                  <a:pt x="4892" y="6316"/>
                  <a:pt x="6316" y="4892"/>
                  <a:pt x="6316" y="3204"/>
                </a:cubicBezTo>
                <a:cubicBezTo>
                  <a:pt x="6316" y="1424"/>
                  <a:pt x="4892" y="0"/>
                  <a:pt x="32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9301230" y="-83678"/>
            <a:ext cx="639549" cy="609721"/>
          </a:xfrm>
          <a:custGeom>
            <a:avLst/>
            <a:gdLst/>
            <a:ahLst/>
            <a:cxnLst/>
            <a:rect l="l" t="t" r="r" b="b"/>
            <a:pathLst>
              <a:path w="5789" h="5519" extrusionOk="0">
                <a:moveTo>
                  <a:pt x="3560" y="1"/>
                </a:moveTo>
                <a:cubicBezTo>
                  <a:pt x="3026" y="1"/>
                  <a:pt x="2492" y="179"/>
                  <a:pt x="2136" y="535"/>
                </a:cubicBezTo>
                <a:lnTo>
                  <a:pt x="93" y="2671"/>
                </a:lnTo>
                <a:cubicBezTo>
                  <a:pt x="0" y="2671"/>
                  <a:pt x="0" y="2849"/>
                  <a:pt x="93" y="2849"/>
                </a:cubicBezTo>
                <a:cubicBezTo>
                  <a:pt x="93" y="2895"/>
                  <a:pt x="137" y="2918"/>
                  <a:pt x="182" y="2918"/>
                </a:cubicBezTo>
                <a:cubicBezTo>
                  <a:pt x="226" y="2918"/>
                  <a:pt x="271" y="2895"/>
                  <a:pt x="271" y="2849"/>
                </a:cubicBezTo>
                <a:lnTo>
                  <a:pt x="2407" y="806"/>
                </a:lnTo>
                <a:cubicBezTo>
                  <a:pt x="2670" y="535"/>
                  <a:pt x="3119" y="357"/>
                  <a:pt x="3560" y="357"/>
                </a:cubicBezTo>
                <a:cubicBezTo>
                  <a:pt x="4009" y="357"/>
                  <a:pt x="4450" y="535"/>
                  <a:pt x="4721" y="806"/>
                </a:cubicBezTo>
                <a:cubicBezTo>
                  <a:pt x="5340" y="1425"/>
                  <a:pt x="5340" y="2493"/>
                  <a:pt x="4721" y="3119"/>
                </a:cubicBezTo>
                <a:lnTo>
                  <a:pt x="2670" y="5255"/>
                </a:lnTo>
                <a:cubicBezTo>
                  <a:pt x="2585" y="5255"/>
                  <a:pt x="2585" y="5433"/>
                  <a:pt x="2670" y="5433"/>
                </a:cubicBezTo>
                <a:cubicBezTo>
                  <a:pt x="2670" y="5519"/>
                  <a:pt x="2763" y="5519"/>
                  <a:pt x="2763" y="5519"/>
                </a:cubicBezTo>
                <a:cubicBezTo>
                  <a:pt x="2848" y="5519"/>
                  <a:pt x="2848" y="5519"/>
                  <a:pt x="2941" y="5433"/>
                </a:cubicBezTo>
                <a:lnTo>
                  <a:pt x="4984" y="3383"/>
                </a:lnTo>
                <a:cubicBezTo>
                  <a:pt x="5789" y="2585"/>
                  <a:pt x="5789" y="1340"/>
                  <a:pt x="4984" y="535"/>
                </a:cubicBezTo>
                <a:cubicBezTo>
                  <a:pt x="4628" y="179"/>
                  <a:pt x="4094" y="1"/>
                  <a:pt x="35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8308599" y="5080987"/>
            <a:ext cx="619111" cy="616791"/>
          </a:xfrm>
          <a:custGeom>
            <a:avLst/>
            <a:gdLst/>
            <a:ahLst/>
            <a:cxnLst/>
            <a:rect l="l" t="t" r="r" b="b"/>
            <a:pathLst>
              <a:path w="5604" h="5583" extrusionOk="0">
                <a:moveTo>
                  <a:pt x="2802" y="1"/>
                </a:moveTo>
                <a:cubicBezTo>
                  <a:pt x="2757" y="1"/>
                  <a:pt x="2713" y="22"/>
                  <a:pt x="2670" y="65"/>
                </a:cubicBezTo>
                <a:lnTo>
                  <a:pt x="620" y="2115"/>
                </a:lnTo>
                <a:cubicBezTo>
                  <a:pt x="264" y="2557"/>
                  <a:pt x="0" y="3005"/>
                  <a:pt x="0" y="3539"/>
                </a:cubicBezTo>
                <a:cubicBezTo>
                  <a:pt x="0" y="4073"/>
                  <a:pt x="264" y="4607"/>
                  <a:pt x="620" y="4963"/>
                </a:cubicBezTo>
                <a:cubicBezTo>
                  <a:pt x="976" y="5405"/>
                  <a:pt x="1510" y="5583"/>
                  <a:pt x="2044" y="5583"/>
                </a:cubicBezTo>
                <a:cubicBezTo>
                  <a:pt x="2578" y="5583"/>
                  <a:pt x="3026" y="5405"/>
                  <a:pt x="3467" y="4963"/>
                </a:cubicBezTo>
                <a:lnTo>
                  <a:pt x="5518" y="2913"/>
                </a:lnTo>
                <a:cubicBezTo>
                  <a:pt x="5603" y="2827"/>
                  <a:pt x="5603" y="2735"/>
                  <a:pt x="5518" y="2649"/>
                </a:cubicBezTo>
                <a:cubicBezTo>
                  <a:pt x="5472" y="2603"/>
                  <a:pt x="5427" y="2580"/>
                  <a:pt x="5383" y="2580"/>
                </a:cubicBezTo>
                <a:cubicBezTo>
                  <a:pt x="5338" y="2580"/>
                  <a:pt x="5294" y="2603"/>
                  <a:pt x="5247" y="2649"/>
                </a:cubicBezTo>
                <a:lnTo>
                  <a:pt x="3204" y="4785"/>
                </a:lnTo>
                <a:cubicBezTo>
                  <a:pt x="2891" y="5095"/>
                  <a:pt x="2467" y="5250"/>
                  <a:pt x="2044" y="5250"/>
                </a:cubicBezTo>
                <a:cubicBezTo>
                  <a:pt x="1622" y="5250"/>
                  <a:pt x="1200" y="5095"/>
                  <a:pt x="890" y="4785"/>
                </a:cubicBezTo>
                <a:cubicBezTo>
                  <a:pt x="534" y="4429"/>
                  <a:pt x="356" y="3981"/>
                  <a:pt x="356" y="3539"/>
                </a:cubicBezTo>
                <a:cubicBezTo>
                  <a:pt x="356" y="3091"/>
                  <a:pt x="534" y="2735"/>
                  <a:pt x="890" y="2379"/>
                </a:cubicBezTo>
                <a:lnTo>
                  <a:pt x="2934" y="335"/>
                </a:lnTo>
                <a:cubicBezTo>
                  <a:pt x="3026" y="243"/>
                  <a:pt x="3026" y="157"/>
                  <a:pt x="2934" y="65"/>
                </a:cubicBezTo>
                <a:cubicBezTo>
                  <a:pt x="2891" y="22"/>
                  <a:pt x="2846" y="1"/>
                  <a:pt x="28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8337655" y="791848"/>
            <a:ext cx="688380" cy="697771"/>
          </a:xfrm>
          <a:custGeom>
            <a:avLst/>
            <a:gdLst/>
            <a:ahLst/>
            <a:cxnLst/>
            <a:rect l="l" t="t" r="r" b="b"/>
            <a:pathLst>
              <a:path w="6231" h="6316" extrusionOk="0">
                <a:moveTo>
                  <a:pt x="3119" y="0"/>
                </a:moveTo>
                <a:cubicBezTo>
                  <a:pt x="1425" y="0"/>
                  <a:pt x="1" y="1424"/>
                  <a:pt x="1" y="3112"/>
                </a:cubicBezTo>
                <a:cubicBezTo>
                  <a:pt x="1" y="3204"/>
                  <a:pt x="93" y="3290"/>
                  <a:pt x="179" y="3290"/>
                </a:cubicBezTo>
                <a:cubicBezTo>
                  <a:pt x="271" y="3290"/>
                  <a:pt x="357" y="3204"/>
                  <a:pt x="357" y="3112"/>
                </a:cubicBezTo>
                <a:cubicBezTo>
                  <a:pt x="357" y="1602"/>
                  <a:pt x="1603" y="356"/>
                  <a:pt x="3119" y="356"/>
                </a:cubicBezTo>
                <a:cubicBezTo>
                  <a:pt x="4628" y="356"/>
                  <a:pt x="5874" y="1602"/>
                  <a:pt x="5874" y="3112"/>
                </a:cubicBezTo>
                <a:cubicBezTo>
                  <a:pt x="5874" y="4714"/>
                  <a:pt x="4628" y="5960"/>
                  <a:pt x="3119" y="5960"/>
                </a:cubicBezTo>
                <a:cubicBezTo>
                  <a:pt x="3026" y="5960"/>
                  <a:pt x="2941" y="6052"/>
                  <a:pt x="2941" y="6138"/>
                </a:cubicBezTo>
                <a:cubicBezTo>
                  <a:pt x="2941" y="6230"/>
                  <a:pt x="3026" y="6316"/>
                  <a:pt x="3119" y="6316"/>
                </a:cubicBezTo>
                <a:cubicBezTo>
                  <a:pt x="4899" y="6316"/>
                  <a:pt x="6230" y="4892"/>
                  <a:pt x="6230" y="3112"/>
                </a:cubicBezTo>
                <a:cubicBezTo>
                  <a:pt x="6230" y="1424"/>
                  <a:pt x="4899" y="0"/>
                  <a:pt x="311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167594" y="64250"/>
            <a:ext cx="904693" cy="885028"/>
          </a:xfrm>
          <a:custGeom>
            <a:avLst/>
            <a:gdLst/>
            <a:ahLst/>
            <a:cxnLst/>
            <a:rect l="l" t="t" r="r" b="b"/>
            <a:pathLst>
              <a:path w="8189" h="8011" extrusionOk="0">
                <a:moveTo>
                  <a:pt x="7476" y="1"/>
                </a:moveTo>
                <a:cubicBezTo>
                  <a:pt x="7298" y="1"/>
                  <a:pt x="7206" y="1"/>
                  <a:pt x="7028" y="179"/>
                </a:cubicBezTo>
                <a:lnTo>
                  <a:pt x="7028" y="442"/>
                </a:lnTo>
                <a:lnTo>
                  <a:pt x="7298" y="442"/>
                </a:lnTo>
                <a:cubicBezTo>
                  <a:pt x="7341" y="353"/>
                  <a:pt x="7407" y="308"/>
                  <a:pt x="7474" y="308"/>
                </a:cubicBezTo>
                <a:cubicBezTo>
                  <a:pt x="7540" y="308"/>
                  <a:pt x="7608" y="353"/>
                  <a:pt x="7654" y="442"/>
                </a:cubicBezTo>
                <a:cubicBezTo>
                  <a:pt x="7740" y="534"/>
                  <a:pt x="7740" y="620"/>
                  <a:pt x="7654" y="798"/>
                </a:cubicBezTo>
                <a:lnTo>
                  <a:pt x="798" y="7654"/>
                </a:lnTo>
                <a:cubicBezTo>
                  <a:pt x="755" y="7697"/>
                  <a:pt x="689" y="7718"/>
                  <a:pt x="623" y="7718"/>
                </a:cubicBezTo>
                <a:cubicBezTo>
                  <a:pt x="556" y="7718"/>
                  <a:pt x="488" y="7697"/>
                  <a:pt x="442" y="7654"/>
                </a:cubicBezTo>
                <a:cubicBezTo>
                  <a:pt x="356" y="7476"/>
                  <a:pt x="356" y="7384"/>
                  <a:pt x="442" y="7298"/>
                </a:cubicBezTo>
                <a:lnTo>
                  <a:pt x="3026" y="4714"/>
                </a:lnTo>
                <a:lnTo>
                  <a:pt x="3026" y="4450"/>
                </a:lnTo>
                <a:lnTo>
                  <a:pt x="2756" y="4450"/>
                </a:lnTo>
                <a:lnTo>
                  <a:pt x="178" y="7028"/>
                </a:lnTo>
                <a:cubicBezTo>
                  <a:pt x="0" y="7206"/>
                  <a:pt x="0" y="7654"/>
                  <a:pt x="178" y="7832"/>
                </a:cubicBezTo>
                <a:cubicBezTo>
                  <a:pt x="356" y="8010"/>
                  <a:pt x="534" y="8010"/>
                  <a:pt x="620" y="8010"/>
                </a:cubicBezTo>
                <a:cubicBezTo>
                  <a:pt x="798" y="8010"/>
                  <a:pt x="976" y="8010"/>
                  <a:pt x="1068" y="7832"/>
                </a:cubicBezTo>
                <a:lnTo>
                  <a:pt x="7918" y="976"/>
                </a:lnTo>
                <a:cubicBezTo>
                  <a:pt x="8188" y="798"/>
                  <a:pt x="8188" y="357"/>
                  <a:pt x="7918" y="179"/>
                </a:cubicBezTo>
                <a:cubicBezTo>
                  <a:pt x="7832" y="1"/>
                  <a:pt x="7654" y="1"/>
                  <a:pt x="747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9910839" y="2991435"/>
            <a:ext cx="1455199" cy="1437964"/>
          </a:xfrm>
          <a:custGeom>
            <a:avLst/>
            <a:gdLst/>
            <a:ahLst/>
            <a:cxnLst/>
            <a:rect l="l" t="t" r="r" b="b"/>
            <a:pathLst>
              <a:path w="13172" h="13016" extrusionOk="0">
                <a:moveTo>
                  <a:pt x="12340" y="1"/>
                </a:moveTo>
                <a:cubicBezTo>
                  <a:pt x="12150" y="1"/>
                  <a:pt x="11972" y="68"/>
                  <a:pt x="11840" y="204"/>
                </a:cubicBezTo>
                <a:lnTo>
                  <a:pt x="271" y="11773"/>
                </a:lnTo>
                <a:cubicBezTo>
                  <a:pt x="0" y="12037"/>
                  <a:pt x="0" y="12485"/>
                  <a:pt x="271" y="12749"/>
                </a:cubicBezTo>
                <a:cubicBezTo>
                  <a:pt x="449" y="12927"/>
                  <a:pt x="648" y="13016"/>
                  <a:pt x="837" y="13016"/>
                </a:cubicBezTo>
                <a:cubicBezTo>
                  <a:pt x="1025" y="13016"/>
                  <a:pt x="1203" y="12927"/>
                  <a:pt x="1339" y="12749"/>
                </a:cubicBezTo>
                <a:lnTo>
                  <a:pt x="12908" y="1272"/>
                </a:lnTo>
                <a:cubicBezTo>
                  <a:pt x="13172" y="1001"/>
                  <a:pt x="13172" y="467"/>
                  <a:pt x="12908" y="204"/>
                </a:cubicBezTo>
                <a:cubicBezTo>
                  <a:pt x="12730" y="68"/>
                  <a:pt x="12529" y="1"/>
                  <a:pt x="123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8800219" y="4724701"/>
            <a:ext cx="491621" cy="491732"/>
          </a:xfrm>
          <a:custGeom>
            <a:avLst/>
            <a:gdLst/>
            <a:ahLst/>
            <a:cxnLst/>
            <a:rect l="l" t="t" r="r" b="b"/>
            <a:pathLst>
              <a:path w="4450" h="4451" extrusionOk="0">
                <a:moveTo>
                  <a:pt x="2221" y="1602"/>
                </a:moveTo>
                <a:cubicBezTo>
                  <a:pt x="2577" y="1602"/>
                  <a:pt x="2848" y="1866"/>
                  <a:pt x="2848" y="2222"/>
                </a:cubicBezTo>
                <a:cubicBezTo>
                  <a:pt x="2848" y="2578"/>
                  <a:pt x="2577" y="2848"/>
                  <a:pt x="2221" y="2848"/>
                </a:cubicBezTo>
                <a:cubicBezTo>
                  <a:pt x="1865" y="2848"/>
                  <a:pt x="1602" y="2578"/>
                  <a:pt x="1602" y="2222"/>
                </a:cubicBezTo>
                <a:cubicBezTo>
                  <a:pt x="1602" y="1866"/>
                  <a:pt x="1865" y="1602"/>
                  <a:pt x="2221" y="1602"/>
                </a:cubicBezTo>
                <a:close/>
                <a:moveTo>
                  <a:pt x="2221" y="0"/>
                </a:moveTo>
                <a:cubicBezTo>
                  <a:pt x="975" y="0"/>
                  <a:pt x="0" y="976"/>
                  <a:pt x="0" y="2222"/>
                </a:cubicBezTo>
                <a:cubicBezTo>
                  <a:pt x="0" y="3468"/>
                  <a:pt x="975" y="4450"/>
                  <a:pt x="2221" y="4450"/>
                </a:cubicBezTo>
                <a:cubicBezTo>
                  <a:pt x="3467" y="4450"/>
                  <a:pt x="4450" y="3468"/>
                  <a:pt x="4450" y="2222"/>
                </a:cubicBezTo>
                <a:cubicBezTo>
                  <a:pt x="4450" y="976"/>
                  <a:pt x="3467" y="0"/>
                  <a:pt x="22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10215975" y="2807050"/>
            <a:ext cx="354077" cy="354077"/>
          </a:xfrm>
          <a:custGeom>
            <a:avLst/>
            <a:gdLst/>
            <a:ahLst/>
            <a:cxnLst/>
            <a:rect l="l" t="t" r="r" b="b"/>
            <a:pathLst>
              <a:path w="3205" h="3205" extrusionOk="0">
                <a:moveTo>
                  <a:pt x="1603" y="356"/>
                </a:moveTo>
                <a:cubicBezTo>
                  <a:pt x="2315" y="356"/>
                  <a:pt x="2849" y="890"/>
                  <a:pt x="2849" y="1602"/>
                </a:cubicBezTo>
                <a:cubicBezTo>
                  <a:pt x="2849" y="2314"/>
                  <a:pt x="2315" y="2848"/>
                  <a:pt x="1603" y="2848"/>
                </a:cubicBezTo>
                <a:cubicBezTo>
                  <a:pt x="891" y="2848"/>
                  <a:pt x="357" y="2314"/>
                  <a:pt x="357" y="1602"/>
                </a:cubicBezTo>
                <a:cubicBezTo>
                  <a:pt x="357" y="890"/>
                  <a:pt x="891" y="356"/>
                  <a:pt x="1603" y="356"/>
                </a:cubicBezTo>
                <a:close/>
                <a:moveTo>
                  <a:pt x="1603" y="0"/>
                </a:moveTo>
                <a:cubicBezTo>
                  <a:pt x="713" y="0"/>
                  <a:pt x="1" y="712"/>
                  <a:pt x="1" y="1602"/>
                </a:cubicBezTo>
                <a:cubicBezTo>
                  <a:pt x="1" y="2492"/>
                  <a:pt x="713" y="3204"/>
                  <a:pt x="1603" y="3204"/>
                </a:cubicBezTo>
                <a:cubicBezTo>
                  <a:pt x="2493" y="3204"/>
                  <a:pt x="3205" y="2492"/>
                  <a:pt x="3205" y="1602"/>
                </a:cubicBezTo>
                <a:cubicBezTo>
                  <a:pt x="3205" y="712"/>
                  <a:pt x="2493" y="0"/>
                  <a:pt x="16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10432287" y="978221"/>
            <a:ext cx="166820" cy="167704"/>
          </a:xfrm>
          <a:custGeom>
            <a:avLst/>
            <a:gdLst/>
            <a:ahLst/>
            <a:cxnLst/>
            <a:rect l="l" t="t" r="r" b="b"/>
            <a:pathLst>
              <a:path w="1510" h="1518" extrusionOk="0">
                <a:moveTo>
                  <a:pt x="798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161"/>
                  <a:pt x="357" y="1517"/>
                  <a:pt x="798" y="1517"/>
                </a:cubicBezTo>
                <a:cubicBezTo>
                  <a:pt x="1154" y="1517"/>
                  <a:pt x="1510" y="1161"/>
                  <a:pt x="1510" y="805"/>
                </a:cubicBezTo>
                <a:cubicBezTo>
                  <a:pt x="1510" y="357"/>
                  <a:pt x="1154" y="1"/>
                  <a:pt x="7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10176646" y="1244139"/>
            <a:ext cx="157429" cy="157429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3" y="0"/>
                </a:moveTo>
                <a:cubicBezTo>
                  <a:pt x="357" y="0"/>
                  <a:pt x="1" y="264"/>
                  <a:pt x="1" y="712"/>
                </a:cubicBezTo>
                <a:cubicBezTo>
                  <a:pt x="1" y="1068"/>
                  <a:pt x="357" y="1424"/>
                  <a:pt x="713" y="1424"/>
                </a:cubicBezTo>
                <a:cubicBezTo>
                  <a:pt x="1154" y="1424"/>
                  <a:pt x="1425" y="1068"/>
                  <a:pt x="1425" y="712"/>
                </a:cubicBezTo>
                <a:cubicBezTo>
                  <a:pt x="1425" y="264"/>
                  <a:pt x="1154" y="0"/>
                  <a:pt x="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9921003" y="1499782"/>
            <a:ext cx="157429" cy="157429"/>
          </a:xfrm>
          <a:custGeom>
            <a:avLst/>
            <a:gdLst/>
            <a:ahLst/>
            <a:cxnLst/>
            <a:rect l="l" t="t" r="r" b="b"/>
            <a:pathLst>
              <a:path w="1425" h="1425" extrusionOk="0">
                <a:moveTo>
                  <a:pt x="713" y="0"/>
                </a:moveTo>
                <a:cubicBezTo>
                  <a:pt x="264" y="0"/>
                  <a:pt x="1" y="356"/>
                  <a:pt x="1" y="712"/>
                </a:cubicBezTo>
                <a:cubicBezTo>
                  <a:pt x="1" y="1154"/>
                  <a:pt x="264" y="1424"/>
                  <a:pt x="713" y="1424"/>
                </a:cubicBezTo>
                <a:cubicBezTo>
                  <a:pt x="1069" y="1424"/>
                  <a:pt x="1425" y="1154"/>
                  <a:pt x="1425" y="712"/>
                </a:cubicBezTo>
                <a:cubicBezTo>
                  <a:pt x="1425" y="356"/>
                  <a:pt x="1069" y="0"/>
                  <a:pt x="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2"/>
          <p:cNvSpPr/>
          <p:nvPr/>
        </p:nvSpPr>
        <p:spPr>
          <a:xfrm>
            <a:off x="9910839" y="-103343"/>
            <a:ext cx="973852" cy="963688"/>
          </a:xfrm>
          <a:custGeom>
            <a:avLst/>
            <a:gdLst/>
            <a:ahLst/>
            <a:cxnLst/>
            <a:rect l="l" t="t" r="r" b="b"/>
            <a:pathLst>
              <a:path w="8815" h="8723" extrusionOk="0">
                <a:moveTo>
                  <a:pt x="8544" y="1"/>
                </a:moveTo>
                <a:lnTo>
                  <a:pt x="0" y="8545"/>
                </a:lnTo>
                <a:lnTo>
                  <a:pt x="271" y="8723"/>
                </a:lnTo>
                <a:lnTo>
                  <a:pt x="8814" y="179"/>
                </a:lnTo>
                <a:lnTo>
                  <a:pt x="854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2"/>
          <p:cNvSpPr/>
          <p:nvPr/>
        </p:nvSpPr>
        <p:spPr>
          <a:xfrm>
            <a:off x="10343465" y="5257"/>
            <a:ext cx="423236" cy="422463"/>
          </a:xfrm>
          <a:custGeom>
            <a:avLst/>
            <a:gdLst/>
            <a:ahLst/>
            <a:cxnLst/>
            <a:rect l="l" t="t" r="r" b="b"/>
            <a:pathLst>
              <a:path w="3831" h="3824" extrusionOk="0">
                <a:moveTo>
                  <a:pt x="1873" y="357"/>
                </a:moveTo>
                <a:cubicBezTo>
                  <a:pt x="2762" y="357"/>
                  <a:pt x="3474" y="1068"/>
                  <a:pt x="3474" y="1958"/>
                </a:cubicBezTo>
                <a:cubicBezTo>
                  <a:pt x="3474" y="2756"/>
                  <a:pt x="2762" y="3468"/>
                  <a:pt x="1873" y="3468"/>
                </a:cubicBezTo>
                <a:cubicBezTo>
                  <a:pt x="1068" y="3468"/>
                  <a:pt x="356" y="2756"/>
                  <a:pt x="356" y="1958"/>
                </a:cubicBezTo>
                <a:cubicBezTo>
                  <a:pt x="356" y="1068"/>
                  <a:pt x="1068" y="357"/>
                  <a:pt x="1873" y="357"/>
                </a:cubicBezTo>
                <a:close/>
                <a:moveTo>
                  <a:pt x="1873" y="1"/>
                </a:moveTo>
                <a:cubicBezTo>
                  <a:pt x="890" y="1"/>
                  <a:pt x="0" y="891"/>
                  <a:pt x="0" y="1958"/>
                </a:cubicBezTo>
                <a:cubicBezTo>
                  <a:pt x="0" y="3026"/>
                  <a:pt x="890" y="3824"/>
                  <a:pt x="1873" y="3824"/>
                </a:cubicBezTo>
                <a:cubicBezTo>
                  <a:pt x="2940" y="3824"/>
                  <a:pt x="3830" y="3026"/>
                  <a:pt x="3830" y="1958"/>
                </a:cubicBezTo>
                <a:cubicBezTo>
                  <a:pt x="3830" y="891"/>
                  <a:pt x="2940" y="1"/>
                  <a:pt x="18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2"/>
          <p:cNvSpPr/>
          <p:nvPr/>
        </p:nvSpPr>
        <p:spPr>
          <a:xfrm>
            <a:off x="9803014" y="1236406"/>
            <a:ext cx="1435644" cy="1433103"/>
          </a:xfrm>
          <a:custGeom>
            <a:avLst/>
            <a:gdLst/>
            <a:ahLst/>
            <a:cxnLst/>
            <a:rect l="l" t="t" r="r" b="b"/>
            <a:pathLst>
              <a:path w="12995" h="12972" extrusionOk="0">
                <a:moveTo>
                  <a:pt x="12770" y="1"/>
                </a:moveTo>
                <a:cubicBezTo>
                  <a:pt x="12726" y="1"/>
                  <a:pt x="12681" y="24"/>
                  <a:pt x="12638" y="70"/>
                </a:cubicBezTo>
                <a:lnTo>
                  <a:pt x="86" y="12615"/>
                </a:lnTo>
                <a:cubicBezTo>
                  <a:pt x="1" y="12708"/>
                  <a:pt x="1" y="12793"/>
                  <a:pt x="86" y="12886"/>
                </a:cubicBezTo>
                <a:cubicBezTo>
                  <a:pt x="86" y="12971"/>
                  <a:pt x="86" y="12971"/>
                  <a:pt x="179" y="12971"/>
                </a:cubicBezTo>
                <a:cubicBezTo>
                  <a:pt x="264" y="12971"/>
                  <a:pt x="264" y="12971"/>
                  <a:pt x="264" y="12886"/>
                </a:cubicBezTo>
                <a:lnTo>
                  <a:pt x="12902" y="334"/>
                </a:lnTo>
                <a:cubicBezTo>
                  <a:pt x="12994" y="248"/>
                  <a:pt x="12994" y="156"/>
                  <a:pt x="12902" y="70"/>
                </a:cubicBezTo>
                <a:cubicBezTo>
                  <a:pt x="12859" y="24"/>
                  <a:pt x="12815" y="1"/>
                  <a:pt x="127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2"/>
          <p:cNvSpPr/>
          <p:nvPr/>
        </p:nvSpPr>
        <p:spPr>
          <a:xfrm>
            <a:off x="10500672" y="752520"/>
            <a:ext cx="1426253" cy="1425369"/>
          </a:xfrm>
          <a:custGeom>
            <a:avLst/>
            <a:gdLst/>
            <a:ahLst/>
            <a:cxnLst/>
            <a:rect l="l" t="t" r="r" b="b"/>
            <a:pathLst>
              <a:path w="12910" h="12902" extrusionOk="0">
                <a:moveTo>
                  <a:pt x="12639" y="0"/>
                </a:moveTo>
                <a:lnTo>
                  <a:pt x="1" y="12638"/>
                </a:lnTo>
                <a:lnTo>
                  <a:pt x="1" y="12901"/>
                </a:lnTo>
                <a:lnTo>
                  <a:pt x="272" y="12901"/>
                </a:lnTo>
                <a:lnTo>
                  <a:pt x="12909" y="264"/>
                </a:lnTo>
                <a:lnTo>
                  <a:pt x="1290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2"/>
          <p:cNvSpPr/>
          <p:nvPr/>
        </p:nvSpPr>
        <p:spPr>
          <a:xfrm>
            <a:off x="1131169" y="3986827"/>
            <a:ext cx="2565820" cy="2566704"/>
          </a:xfrm>
          <a:custGeom>
            <a:avLst/>
            <a:gdLst/>
            <a:ahLst/>
            <a:cxnLst/>
            <a:rect l="l" t="t" r="r" b="b"/>
            <a:pathLst>
              <a:path w="23225" h="23233" extrusionOk="0">
                <a:moveTo>
                  <a:pt x="11570" y="1"/>
                </a:moveTo>
                <a:cubicBezTo>
                  <a:pt x="5162" y="1"/>
                  <a:pt x="0" y="5163"/>
                  <a:pt x="0" y="11663"/>
                </a:cubicBezTo>
                <a:cubicBezTo>
                  <a:pt x="0" y="18071"/>
                  <a:pt x="5162" y="23233"/>
                  <a:pt x="11570" y="23233"/>
                </a:cubicBezTo>
                <a:cubicBezTo>
                  <a:pt x="18063" y="23233"/>
                  <a:pt x="23225" y="18071"/>
                  <a:pt x="23225" y="11663"/>
                </a:cubicBezTo>
                <a:cubicBezTo>
                  <a:pt x="23225" y="5163"/>
                  <a:pt x="18063" y="1"/>
                  <a:pt x="115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2"/>
          <p:cNvSpPr/>
          <p:nvPr/>
        </p:nvSpPr>
        <p:spPr>
          <a:xfrm>
            <a:off x="589944" y="388277"/>
            <a:ext cx="2547040" cy="2547040"/>
          </a:xfrm>
          <a:custGeom>
            <a:avLst/>
            <a:gdLst/>
            <a:ahLst/>
            <a:cxnLst/>
            <a:rect l="l" t="t" r="r" b="b"/>
            <a:pathLst>
              <a:path w="23055" h="23055" extrusionOk="0">
                <a:moveTo>
                  <a:pt x="11570" y="357"/>
                </a:moveTo>
                <a:cubicBezTo>
                  <a:pt x="17715" y="357"/>
                  <a:pt x="22699" y="5341"/>
                  <a:pt x="22699" y="11485"/>
                </a:cubicBezTo>
                <a:cubicBezTo>
                  <a:pt x="22699" y="17622"/>
                  <a:pt x="17715" y="22699"/>
                  <a:pt x="11570" y="22699"/>
                </a:cubicBezTo>
                <a:cubicBezTo>
                  <a:pt x="5433" y="22699"/>
                  <a:pt x="357" y="17622"/>
                  <a:pt x="357" y="11485"/>
                </a:cubicBezTo>
                <a:cubicBezTo>
                  <a:pt x="357" y="5341"/>
                  <a:pt x="5433" y="357"/>
                  <a:pt x="11570" y="357"/>
                </a:cubicBezTo>
                <a:close/>
                <a:moveTo>
                  <a:pt x="11570" y="1"/>
                </a:moveTo>
                <a:cubicBezTo>
                  <a:pt x="5163" y="1"/>
                  <a:pt x="1" y="5163"/>
                  <a:pt x="1" y="11485"/>
                </a:cubicBezTo>
                <a:cubicBezTo>
                  <a:pt x="1" y="17893"/>
                  <a:pt x="5163" y="23055"/>
                  <a:pt x="11570" y="23055"/>
                </a:cubicBezTo>
                <a:cubicBezTo>
                  <a:pt x="17893" y="23055"/>
                  <a:pt x="23055" y="17893"/>
                  <a:pt x="23055" y="11485"/>
                </a:cubicBezTo>
                <a:cubicBezTo>
                  <a:pt x="23055" y="5163"/>
                  <a:pt x="17893" y="1"/>
                  <a:pt x="115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2"/>
          <p:cNvSpPr/>
          <p:nvPr/>
        </p:nvSpPr>
        <p:spPr>
          <a:xfrm>
            <a:off x="825921" y="624255"/>
            <a:ext cx="2075083" cy="2075083"/>
          </a:xfrm>
          <a:custGeom>
            <a:avLst/>
            <a:gdLst/>
            <a:ahLst/>
            <a:cxnLst/>
            <a:rect l="l" t="t" r="r" b="b"/>
            <a:pathLst>
              <a:path w="18783" h="18783" extrusionOk="0">
                <a:moveTo>
                  <a:pt x="9434" y="357"/>
                </a:moveTo>
                <a:cubicBezTo>
                  <a:pt x="14418" y="357"/>
                  <a:pt x="18427" y="4365"/>
                  <a:pt x="18427" y="9349"/>
                </a:cubicBezTo>
                <a:cubicBezTo>
                  <a:pt x="18427" y="14333"/>
                  <a:pt x="14418" y="18427"/>
                  <a:pt x="9434" y="18427"/>
                </a:cubicBezTo>
                <a:cubicBezTo>
                  <a:pt x="4451" y="18427"/>
                  <a:pt x="357" y="14333"/>
                  <a:pt x="357" y="9349"/>
                </a:cubicBezTo>
                <a:cubicBezTo>
                  <a:pt x="357" y="4365"/>
                  <a:pt x="4451" y="357"/>
                  <a:pt x="9434" y="357"/>
                </a:cubicBezTo>
                <a:close/>
                <a:moveTo>
                  <a:pt x="9434" y="1"/>
                </a:moveTo>
                <a:cubicBezTo>
                  <a:pt x="4187" y="1"/>
                  <a:pt x="1" y="4187"/>
                  <a:pt x="1" y="9349"/>
                </a:cubicBezTo>
                <a:cubicBezTo>
                  <a:pt x="1" y="14596"/>
                  <a:pt x="4187" y="18783"/>
                  <a:pt x="9434" y="18783"/>
                </a:cubicBezTo>
                <a:cubicBezTo>
                  <a:pt x="14596" y="18783"/>
                  <a:pt x="18783" y="14596"/>
                  <a:pt x="18783" y="9349"/>
                </a:cubicBezTo>
                <a:cubicBezTo>
                  <a:pt x="18783" y="4187"/>
                  <a:pt x="14596" y="1"/>
                  <a:pt x="94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2"/>
          <p:cNvSpPr/>
          <p:nvPr/>
        </p:nvSpPr>
        <p:spPr>
          <a:xfrm>
            <a:off x="1061899" y="850843"/>
            <a:ext cx="1612628" cy="1622019"/>
          </a:xfrm>
          <a:custGeom>
            <a:avLst/>
            <a:gdLst/>
            <a:ahLst/>
            <a:cxnLst/>
            <a:rect l="l" t="t" r="r" b="b"/>
            <a:pathLst>
              <a:path w="14597" h="14682" extrusionOk="0">
                <a:moveTo>
                  <a:pt x="7298" y="356"/>
                </a:moveTo>
                <a:cubicBezTo>
                  <a:pt x="11129" y="356"/>
                  <a:pt x="14240" y="3468"/>
                  <a:pt x="14240" y="7298"/>
                </a:cubicBezTo>
                <a:cubicBezTo>
                  <a:pt x="14240" y="11214"/>
                  <a:pt x="11129" y="14325"/>
                  <a:pt x="7298" y="14325"/>
                </a:cubicBezTo>
                <a:cubicBezTo>
                  <a:pt x="3475" y="14325"/>
                  <a:pt x="357" y="11214"/>
                  <a:pt x="357" y="7298"/>
                </a:cubicBezTo>
                <a:cubicBezTo>
                  <a:pt x="357" y="3468"/>
                  <a:pt x="3475" y="356"/>
                  <a:pt x="7298" y="356"/>
                </a:cubicBezTo>
                <a:close/>
                <a:moveTo>
                  <a:pt x="7298" y="0"/>
                </a:moveTo>
                <a:cubicBezTo>
                  <a:pt x="3205" y="0"/>
                  <a:pt x="1" y="3290"/>
                  <a:pt x="1" y="7298"/>
                </a:cubicBezTo>
                <a:cubicBezTo>
                  <a:pt x="1" y="11392"/>
                  <a:pt x="3205" y="14681"/>
                  <a:pt x="7298" y="14681"/>
                </a:cubicBezTo>
                <a:cubicBezTo>
                  <a:pt x="11307" y="14681"/>
                  <a:pt x="14596" y="11392"/>
                  <a:pt x="14596" y="7298"/>
                </a:cubicBezTo>
                <a:cubicBezTo>
                  <a:pt x="14596" y="3290"/>
                  <a:pt x="11307" y="0"/>
                  <a:pt x="729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2"/>
          <p:cNvSpPr/>
          <p:nvPr/>
        </p:nvSpPr>
        <p:spPr>
          <a:xfrm>
            <a:off x="1288487" y="1086821"/>
            <a:ext cx="1150063" cy="1150063"/>
          </a:xfrm>
          <a:custGeom>
            <a:avLst/>
            <a:gdLst/>
            <a:ahLst/>
            <a:cxnLst/>
            <a:rect l="l" t="t" r="r" b="b"/>
            <a:pathLst>
              <a:path w="10410" h="10410" extrusionOk="0">
                <a:moveTo>
                  <a:pt x="5247" y="356"/>
                </a:moveTo>
                <a:cubicBezTo>
                  <a:pt x="7917" y="356"/>
                  <a:pt x="10053" y="2492"/>
                  <a:pt x="10053" y="5162"/>
                </a:cubicBezTo>
                <a:cubicBezTo>
                  <a:pt x="10053" y="7917"/>
                  <a:pt x="7917" y="10053"/>
                  <a:pt x="5247" y="10053"/>
                </a:cubicBezTo>
                <a:cubicBezTo>
                  <a:pt x="2577" y="10053"/>
                  <a:pt x="356" y="7917"/>
                  <a:pt x="356" y="5162"/>
                </a:cubicBezTo>
                <a:cubicBezTo>
                  <a:pt x="356" y="2492"/>
                  <a:pt x="2577" y="356"/>
                  <a:pt x="5247" y="356"/>
                </a:cubicBezTo>
                <a:close/>
                <a:moveTo>
                  <a:pt x="5247" y="0"/>
                </a:moveTo>
                <a:cubicBezTo>
                  <a:pt x="2314" y="0"/>
                  <a:pt x="0" y="2314"/>
                  <a:pt x="0" y="5162"/>
                </a:cubicBezTo>
                <a:cubicBezTo>
                  <a:pt x="0" y="8095"/>
                  <a:pt x="2314" y="10409"/>
                  <a:pt x="5247" y="10409"/>
                </a:cubicBezTo>
                <a:cubicBezTo>
                  <a:pt x="8095" y="10409"/>
                  <a:pt x="10409" y="8095"/>
                  <a:pt x="10409" y="5162"/>
                </a:cubicBezTo>
                <a:cubicBezTo>
                  <a:pt x="10409" y="2314"/>
                  <a:pt x="8095" y="0"/>
                  <a:pt x="5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2"/>
          <p:cNvSpPr/>
          <p:nvPr/>
        </p:nvSpPr>
        <p:spPr>
          <a:xfrm>
            <a:off x="1524465" y="1322798"/>
            <a:ext cx="678105" cy="678105"/>
          </a:xfrm>
          <a:custGeom>
            <a:avLst/>
            <a:gdLst/>
            <a:ahLst/>
            <a:cxnLst/>
            <a:rect l="l" t="t" r="r" b="b"/>
            <a:pathLst>
              <a:path w="6138" h="6138" extrusionOk="0">
                <a:moveTo>
                  <a:pt x="3111" y="356"/>
                </a:moveTo>
                <a:cubicBezTo>
                  <a:pt x="4628" y="356"/>
                  <a:pt x="5781" y="1510"/>
                  <a:pt x="5781" y="3026"/>
                </a:cubicBezTo>
                <a:cubicBezTo>
                  <a:pt x="5781" y="4628"/>
                  <a:pt x="4628" y="5781"/>
                  <a:pt x="3111" y="5781"/>
                </a:cubicBezTo>
                <a:cubicBezTo>
                  <a:pt x="1602" y="5781"/>
                  <a:pt x="356" y="4628"/>
                  <a:pt x="356" y="3026"/>
                </a:cubicBezTo>
                <a:cubicBezTo>
                  <a:pt x="356" y="1510"/>
                  <a:pt x="1602" y="356"/>
                  <a:pt x="3111" y="356"/>
                </a:cubicBezTo>
                <a:close/>
                <a:moveTo>
                  <a:pt x="3111" y="0"/>
                </a:moveTo>
                <a:cubicBezTo>
                  <a:pt x="1331" y="0"/>
                  <a:pt x="0" y="1332"/>
                  <a:pt x="0" y="3026"/>
                </a:cubicBezTo>
                <a:cubicBezTo>
                  <a:pt x="0" y="4806"/>
                  <a:pt x="1331" y="6137"/>
                  <a:pt x="3111" y="6137"/>
                </a:cubicBezTo>
                <a:cubicBezTo>
                  <a:pt x="4806" y="6137"/>
                  <a:pt x="6137" y="4806"/>
                  <a:pt x="6137" y="3026"/>
                </a:cubicBezTo>
                <a:cubicBezTo>
                  <a:pt x="6137" y="1332"/>
                  <a:pt x="4806" y="0"/>
                  <a:pt x="311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2"/>
          <p:cNvSpPr/>
          <p:nvPr/>
        </p:nvSpPr>
        <p:spPr>
          <a:xfrm>
            <a:off x="0" y="3438864"/>
            <a:ext cx="2979667" cy="3252323"/>
          </a:xfrm>
          <a:custGeom>
            <a:avLst/>
            <a:gdLst/>
            <a:ahLst/>
            <a:cxnLst/>
            <a:rect l="l" t="t" r="r" b="b"/>
            <a:pathLst>
              <a:path w="26971" h="29439" extrusionOk="0">
                <a:moveTo>
                  <a:pt x="24699" y="0"/>
                </a:moveTo>
                <a:cubicBezTo>
                  <a:pt x="24165" y="0"/>
                  <a:pt x="23631" y="201"/>
                  <a:pt x="23233" y="604"/>
                </a:cubicBezTo>
                <a:lnTo>
                  <a:pt x="14774" y="9147"/>
                </a:lnTo>
                <a:cubicBezTo>
                  <a:pt x="14689" y="9233"/>
                  <a:pt x="14689" y="9325"/>
                  <a:pt x="14774" y="9411"/>
                </a:cubicBezTo>
                <a:lnTo>
                  <a:pt x="15045" y="9411"/>
                </a:lnTo>
                <a:lnTo>
                  <a:pt x="23496" y="867"/>
                </a:lnTo>
                <a:cubicBezTo>
                  <a:pt x="23852" y="557"/>
                  <a:pt x="24297" y="403"/>
                  <a:pt x="24731" y="403"/>
                </a:cubicBezTo>
                <a:cubicBezTo>
                  <a:pt x="25166" y="403"/>
                  <a:pt x="25589" y="557"/>
                  <a:pt x="25903" y="867"/>
                </a:cubicBezTo>
                <a:cubicBezTo>
                  <a:pt x="26522" y="1579"/>
                  <a:pt x="26522" y="2647"/>
                  <a:pt x="25903" y="3274"/>
                </a:cubicBezTo>
                <a:lnTo>
                  <a:pt x="93" y="29083"/>
                </a:lnTo>
                <a:cubicBezTo>
                  <a:pt x="1" y="29168"/>
                  <a:pt x="1" y="29261"/>
                  <a:pt x="93" y="29346"/>
                </a:cubicBezTo>
                <a:cubicBezTo>
                  <a:pt x="93" y="29439"/>
                  <a:pt x="179" y="29439"/>
                  <a:pt x="179" y="29439"/>
                </a:cubicBezTo>
                <a:cubicBezTo>
                  <a:pt x="271" y="29439"/>
                  <a:pt x="271" y="29439"/>
                  <a:pt x="357" y="29346"/>
                </a:cubicBezTo>
                <a:lnTo>
                  <a:pt x="26166" y="3537"/>
                </a:lnTo>
                <a:cubicBezTo>
                  <a:pt x="26971" y="2740"/>
                  <a:pt x="26971" y="1401"/>
                  <a:pt x="26166" y="604"/>
                </a:cubicBezTo>
                <a:cubicBezTo>
                  <a:pt x="25767" y="201"/>
                  <a:pt x="25233" y="0"/>
                  <a:pt x="246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2"/>
          <p:cNvSpPr/>
          <p:nvPr/>
        </p:nvSpPr>
        <p:spPr>
          <a:xfrm>
            <a:off x="5958325" y="5653475"/>
            <a:ext cx="1396204" cy="1204527"/>
          </a:xfrm>
          <a:custGeom>
            <a:avLst/>
            <a:gdLst/>
            <a:ahLst/>
            <a:cxnLst/>
            <a:rect l="l" t="t" r="r" b="b"/>
            <a:pathLst>
              <a:path w="12638" h="10903" extrusionOk="0">
                <a:moveTo>
                  <a:pt x="11260" y="0"/>
                </a:moveTo>
                <a:cubicBezTo>
                  <a:pt x="10926" y="0"/>
                  <a:pt x="10591" y="134"/>
                  <a:pt x="10324" y="401"/>
                </a:cubicBezTo>
                <a:lnTo>
                  <a:pt x="93" y="10546"/>
                </a:lnTo>
                <a:cubicBezTo>
                  <a:pt x="0" y="10639"/>
                  <a:pt x="0" y="10817"/>
                  <a:pt x="93" y="10817"/>
                </a:cubicBezTo>
                <a:cubicBezTo>
                  <a:pt x="136" y="10860"/>
                  <a:pt x="180" y="10881"/>
                  <a:pt x="225" y="10881"/>
                </a:cubicBezTo>
                <a:cubicBezTo>
                  <a:pt x="269" y="10881"/>
                  <a:pt x="314" y="10860"/>
                  <a:pt x="356" y="10817"/>
                </a:cubicBezTo>
                <a:lnTo>
                  <a:pt x="10594" y="579"/>
                </a:lnTo>
                <a:cubicBezTo>
                  <a:pt x="10772" y="401"/>
                  <a:pt x="11016" y="312"/>
                  <a:pt x="11260" y="312"/>
                </a:cubicBezTo>
                <a:cubicBezTo>
                  <a:pt x="11504" y="312"/>
                  <a:pt x="11748" y="401"/>
                  <a:pt x="11926" y="579"/>
                </a:cubicBezTo>
                <a:cubicBezTo>
                  <a:pt x="12282" y="1027"/>
                  <a:pt x="12282" y="1561"/>
                  <a:pt x="11926" y="2002"/>
                </a:cubicBezTo>
                <a:lnTo>
                  <a:pt x="3297" y="10546"/>
                </a:lnTo>
                <a:cubicBezTo>
                  <a:pt x="3204" y="10639"/>
                  <a:pt x="3204" y="10817"/>
                  <a:pt x="3297" y="10817"/>
                </a:cubicBezTo>
                <a:cubicBezTo>
                  <a:pt x="3297" y="10902"/>
                  <a:pt x="3382" y="10902"/>
                  <a:pt x="3382" y="10902"/>
                </a:cubicBezTo>
                <a:cubicBezTo>
                  <a:pt x="3475" y="10902"/>
                  <a:pt x="3475" y="10902"/>
                  <a:pt x="3560" y="10817"/>
                </a:cubicBezTo>
                <a:lnTo>
                  <a:pt x="12196" y="2180"/>
                </a:lnTo>
                <a:cubicBezTo>
                  <a:pt x="12638" y="1739"/>
                  <a:pt x="12638" y="849"/>
                  <a:pt x="12196" y="401"/>
                </a:cubicBezTo>
                <a:cubicBezTo>
                  <a:pt x="11929" y="134"/>
                  <a:pt x="11595" y="0"/>
                  <a:pt x="112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2"/>
          <p:cNvSpPr/>
          <p:nvPr/>
        </p:nvSpPr>
        <p:spPr>
          <a:xfrm>
            <a:off x="1022570" y="5233223"/>
            <a:ext cx="1455309" cy="1437964"/>
          </a:xfrm>
          <a:custGeom>
            <a:avLst/>
            <a:gdLst/>
            <a:ahLst/>
            <a:cxnLst/>
            <a:rect l="l" t="t" r="r" b="b"/>
            <a:pathLst>
              <a:path w="13173" h="13016" extrusionOk="0">
                <a:moveTo>
                  <a:pt x="12329" y="0"/>
                </a:moveTo>
                <a:cubicBezTo>
                  <a:pt x="12151" y="0"/>
                  <a:pt x="11973" y="68"/>
                  <a:pt x="11841" y="203"/>
                </a:cubicBezTo>
                <a:lnTo>
                  <a:pt x="271" y="11773"/>
                </a:lnTo>
                <a:cubicBezTo>
                  <a:pt x="1" y="12036"/>
                  <a:pt x="1" y="12485"/>
                  <a:pt x="271" y="12748"/>
                </a:cubicBezTo>
                <a:cubicBezTo>
                  <a:pt x="403" y="12926"/>
                  <a:pt x="602" y="13015"/>
                  <a:pt x="803" y="13015"/>
                </a:cubicBezTo>
                <a:cubicBezTo>
                  <a:pt x="1003" y="13015"/>
                  <a:pt x="1204" y="12926"/>
                  <a:pt x="1339" y="12748"/>
                </a:cubicBezTo>
                <a:lnTo>
                  <a:pt x="12816" y="1271"/>
                </a:lnTo>
                <a:cubicBezTo>
                  <a:pt x="13172" y="1001"/>
                  <a:pt x="13172" y="467"/>
                  <a:pt x="12816" y="203"/>
                </a:cubicBezTo>
                <a:cubicBezTo>
                  <a:pt x="12685" y="68"/>
                  <a:pt x="12507" y="0"/>
                  <a:pt x="12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2"/>
          <p:cNvSpPr/>
          <p:nvPr/>
        </p:nvSpPr>
        <p:spPr>
          <a:xfrm>
            <a:off x="2291281" y="63809"/>
            <a:ext cx="1641683" cy="1622903"/>
          </a:xfrm>
          <a:custGeom>
            <a:avLst/>
            <a:gdLst/>
            <a:ahLst/>
            <a:cxnLst/>
            <a:rect l="l" t="t" r="r" b="b"/>
            <a:pathLst>
              <a:path w="14860" h="14690" extrusionOk="0">
                <a:moveTo>
                  <a:pt x="13984" y="1"/>
                </a:moveTo>
                <a:cubicBezTo>
                  <a:pt x="13772" y="1"/>
                  <a:pt x="13571" y="90"/>
                  <a:pt x="13436" y="268"/>
                </a:cubicBezTo>
                <a:lnTo>
                  <a:pt x="357" y="13262"/>
                </a:lnTo>
                <a:cubicBezTo>
                  <a:pt x="1" y="13618"/>
                  <a:pt x="1" y="14152"/>
                  <a:pt x="357" y="14422"/>
                </a:cubicBezTo>
                <a:cubicBezTo>
                  <a:pt x="535" y="14600"/>
                  <a:pt x="734" y="14689"/>
                  <a:pt x="934" y="14689"/>
                </a:cubicBezTo>
                <a:cubicBezTo>
                  <a:pt x="1133" y="14689"/>
                  <a:pt x="1332" y="14600"/>
                  <a:pt x="1510" y="14422"/>
                </a:cubicBezTo>
                <a:lnTo>
                  <a:pt x="14596" y="1428"/>
                </a:lnTo>
                <a:cubicBezTo>
                  <a:pt x="14860" y="1072"/>
                  <a:pt x="14860" y="538"/>
                  <a:pt x="14596" y="268"/>
                </a:cubicBezTo>
                <a:cubicBezTo>
                  <a:pt x="14418" y="90"/>
                  <a:pt x="14196" y="1"/>
                  <a:pt x="139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2"/>
          <p:cNvSpPr/>
          <p:nvPr/>
        </p:nvSpPr>
        <p:spPr>
          <a:xfrm>
            <a:off x="550615" y="3534647"/>
            <a:ext cx="354077" cy="353967"/>
          </a:xfrm>
          <a:custGeom>
            <a:avLst/>
            <a:gdLst/>
            <a:ahLst/>
            <a:cxnLst/>
            <a:rect l="l" t="t" r="r" b="b"/>
            <a:pathLst>
              <a:path w="3205" h="3204" extrusionOk="0">
                <a:moveTo>
                  <a:pt x="1603" y="356"/>
                </a:moveTo>
                <a:cubicBezTo>
                  <a:pt x="2315" y="356"/>
                  <a:pt x="2849" y="890"/>
                  <a:pt x="2849" y="1602"/>
                </a:cubicBezTo>
                <a:cubicBezTo>
                  <a:pt x="2849" y="2229"/>
                  <a:pt x="2315" y="2848"/>
                  <a:pt x="1603" y="2848"/>
                </a:cubicBezTo>
                <a:cubicBezTo>
                  <a:pt x="891" y="2848"/>
                  <a:pt x="357" y="2229"/>
                  <a:pt x="357" y="1602"/>
                </a:cubicBezTo>
                <a:cubicBezTo>
                  <a:pt x="357" y="890"/>
                  <a:pt x="891" y="356"/>
                  <a:pt x="1603" y="356"/>
                </a:cubicBezTo>
                <a:close/>
                <a:moveTo>
                  <a:pt x="1603" y="0"/>
                </a:moveTo>
                <a:cubicBezTo>
                  <a:pt x="713" y="0"/>
                  <a:pt x="1" y="712"/>
                  <a:pt x="1" y="1602"/>
                </a:cubicBezTo>
                <a:cubicBezTo>
                  <a:pt x="1" y="2492"/>
                  <a:pt x="713" y="3204"/>
                  <a:pt x="1603" y="3204"/>
                </a:cubicBezTo>
                <a:cubicBezTo>
                  <a:pt x="2493" y="3204"/>
                  <a:pt x="3205" y="2492"/>
                  <a:pt x="3205" y="1602"/>
                </a:cubicBezTo>
                <a:cubicBezTo>
                  <a:pt x="3205" y="712"/>
                  <a:pt x="2493" y="0"/>
                  <a:pt x="16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2"/>
          <p:cNvSpPr/>
          <p:nvPr/>
        </p:nvSpPr>
        <p:spPr>
          <a:xfrm>
            <a:off x="2202458" y="2699224"/>
            <a:ext cx="157429" cy="166931"/>
          </a:xfrm>
          <a:custGeom>
            <a:avLst/>
            <a:gdLst/>
            <a:ahLst/>
            <a:cxnLst/>
            <a:rect l="l" t="t" r="r" b="b"/>
            <a:pathLst>
              <a:path w="1425" h="1511" extrusionOk="0">
                <a:moveTo>
                  <a:pt x="712" y="1"/>
                </a:moveTo>
                <a:cubicBezTo>
                  <a:pt x="271" y="1"/>
                  <a:pt x="0" y="357"/>
                  <a:pt x="0" y="713"/>
                </a:cubicBezTo>
                <a:cubicBezTo>
                  <a:pt x="0" y="1154"/>
                  <a:pt x="271" y="1510"/>
                  <a:pt x="712" y="1510"/>
                </a:cubicBezTo>
                <a:cubicBezTo>
                  <a:pt x="1068" y="1510"/>
                  <a:pt x="1424" y="1154"/>
                  <a:pt x="1424" y="713"/>
                </a:cubicBezTo>
                <a:cubicBezTo>
                  <a:pt x="1424" y="357"/>
                  <a:pt x="1068" y="1"/>
                  <a:pt x="7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2"/>
          <p:cNvSpPr/>
          <p:nvPr/>
        </p:nvSpPr>
        <p:spPr>
          <a:xfrm>
            <a:off x="1937315" y="2964368"/>
            <a:ext cx="166931" cy="157429"/>
          </a:xfrm>
          <a:custGeom>
            <a:avLst/>
            <a:gdLst/>
            <a:ahLst/>
            <a:cxnLst/>
            <a:rect l="l" t="t" r="r" b="b"/>
            <a:pathLst>
              <a:path w="1511" h="1425" extrusionOk="0">
                <a:moveTo>
                  <a:pt x="713" y="0"/>
                </a:moveTo>
                <a:cubicBezTo>
                  <a:pt x="357" y="0"/>
                  <a:pt x="1" y="271"/>
                  <a:pt x="1" y="712"/>
                </a:cubicBezTo>
                <a:cubicBezTo>
                  <a:pt x="1" y="1068"/>
                  <a:pt x="357" y="1424"/>
                  <a:pt x="713" y="1424"/>
                </a:cubicBezTo>
                <a:cubicBezTo>
                  <a:pt x="1154" y="1424"/>
                  <a:pt x="1510" y="1068"/>
                  <a:pt x="1510" y="712"/>
                </a:cubicBezTo>
                <a:cubicBezTo>
                  <a:pt x="1510" y="271"/>
                  <a:pt x="1154" y="0"/>
                  <a:pt x="7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2"/>
          <p:cNvSpPr/>
          <p:nvPr/>
        </p:nvSpPr>
        <p:spPr>
          <a:xfrm>
            <a:off x="1681783" y="3220011"/>
            <a:ext cx="157319" cy="157429"/>
          </a:xfrm>
          <a:custGeom>
            <a:avLst/>
            <a:gdLst/>
            <a:ahLst/>
            <a:cxnLst/>
            <a:rect l="l" t="t" r="r" b="b"/>
            <a:pathLst>
              <a:path w="1424" h="1425" extrusionOk="0">
                <a:moveTo>
                  <a:pt x="712" y="0"/>
                </a:moveTo>
                <a:cubicBezTo>
                  <a:pt x="356" y="0"/>
                  <a:pt x="0" y="356"/>
                  <a:pt x="0" y="712"/>
                </a:cubicBezTo>
                <a:cubicBezTo>
                  <a:pt x="0" y="1161"/>
                  <a:pt x="356" y="1424"/>
                  <a:pt x="712" y="1424"/>
                </a:cubicBezTo>
                <a:cubicBezTo>
                  <a:pt x="1153" y="1424"/>
                  <a:pt x="1424" y="1161"/>
                  <a:pt x="1424" y="712"/>
                </a:cubicBezTo>
                <a:cubicBezTo>
                  <a:pt x="1424" y="356"/>
                  <a:pt x="1153" y="0"/>
                  <a:pt x="7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2"/>
          <p:cNvSpPr/>
          <p:nvPr/>
        </p:nvSpPr>
        <p:spPr>
          <a:xfrm>
            <a:off x="2399105" y="4410063"/>
            <a:ext cx="875528" cy="874755"/>
          </a:xfrm>
          <a:custGeom>
            <a:avLst/>
            <a:gdLst/>
            <a:ahLst/>
            <a:cxnLst/>
            <a:rect l="l" t="t" r="r" b="b"/>
            <a:pathLst>
              <a:path w="7925" h="7918" extrusionOk="0">
                <a:moveTo>
                  <a:pt x="3916" y="0"/>
                </a:moveTo>
                <a:cubicBezTo>
                  <a:pt x="1780" y="0"/>
                  <a:pt x="0" y="1780"/>
                  <a:pt x="0" y="4002"/>
                </a:cubicBezTo>
                <a:cubicBezTo>
                  <a:pt x="0" y="6138"/>
                  <a:pt x="1780" y="7918"/>
                  <a:pt x="3916" y="7918"/>
                </a:cubicBezTo>
                <a:cubicBezTo>
                  <a:pt x="6145" y="7918"/>
                  <a:pt x="7925" y="6138"/>
                  <a:pt x="7925" y="4002"/>
                </a:cubicBezTo>
                <a:cubicBezTo>
                  <a:pt x="7925" y="1780"/>
                  <a:pt x="6145" y="0"/>
                  <a:pt x="39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2"/>
          <p:cNvSpPr/>
          <p:nvPr/>
        </p:nvSpPr>
        <p:spPr>
          <a:xfrm>
            <a:off x="147929" y="3645455"/>
            <a:ext cx="1435644" cy="1433324"/>
          </a:xfrm>
          <a:custGeom>
            <a:avLst/>
            <a:gdLst/>
            <a:ahLst/>
            <a:cxnLst/>
            <a:rect l="l" t="t" r="r" b="b"/>
            <a:pathLst>
              <a:path w="12995" h="12974" extrusionOk="0">
                <a:moveTo>
                  <a:pt x="12812" y="1"/>
                </a:moveTo>
                <a:cubicBezTo>
                  <a:pt x="12768" y="1"/>
                  <a:pt x="12723" y="22"/>
                  <a:pt x="12723" y="65"/>
                </a:cubicBezTo>
                <a:lnTo>
                  <a:pt x="86" y="12617"/>
                </a:lnTo>
                <a:cubicBezTo>
                  <a:pt x="0" y="12703"/>
                  <a:pt x="0" y="12881"/>
                  <a:pt x="86" y="12881"/>
                </a:cubicBezTo>
                <a:cubicBezTo>
                  <a:pt x="86" y="12973"/>
                  <a:pt x="178" y="12973"/>
                  <a:pt x="264" y="12973"/>
                </a:cubicBezTo>
                <a:cubicBezTo>
                  <a:pt x="264" y="12973"/>
                  <a:pt x="356" y="12973"/>
                  <a:pt x="356" y="12881"/>
                </a:cubicBezTo>
                <a:lnTo>
                  <a:pt x="12901" y="336"/>
                </a:lnTo>
                <a:cubicBezTo>
                  <a:pt x="12994" y="243"/>
                  <a:pt x="12994" y="158"/>
                  <a:pt x="12901" y="65"/>
                </a:cubicBezTo>
                <a:cubicBezTo>
                  <a:pt x="12901" y="22"/>
                  <a:pt x="12857" y="1"/>
                  <a:pt x="128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2"/>
          <p:cNvSpPr/>
          <p:nvPr/>
        </p:nvSpPr>
        <p:spPr>
          <a:xfrm>
            <a:off x="845587" y="3163556"/>
            <a:ext cx="1435644" cy="1423603"/>
          </a:xfrm>
          <a:custGeom>
            <a:avLst/>
            <a:gdLst/>
            <a:ahLst/>
            <a:cxnLst/>
            <a:rect l="l" t="t" r="r" b="b"/>
            <a:pathLst>
              <a:path w="12995" h="12886" extrusionOk="0">
                <a:moveTo>
                  <a:pt x="12774" y="0"/>
                </a:moveTo>
                <a:cubicBezTo>
                  <a:pt x="12729" y="0"/>
                  <a:pt x="12685" y="23"/>
                  <a:pt x="12638" y="70"/>
                </a:cubicBezTo>
                <a:lnTo>
                  <a:pt x="93" y="12615"/>
                </a:lnTo>
                <a:cubicBezTo>
                  <a:pt x="1" y="12707"/>
                  <a:pt x="1" y="12793"/>
                  <a:pt x="93" y="12885"/>
                </a:cubicBezTo>
                <a:lnTo>
                  <a:pt x="357" y="12885"/>
                </a:lnTo>
                <a:lnTo>
                  <a:pt x="12909" y="248"/>
                </a:lnTo>
                <a:cubicBezTo>
                  <a:pt x="12994" y="248"/>
                  <a:pt x="12994" y="70"/>
                  <a:pt x="12909" y="70"/>
                </a:cubicBezTo>
                <a:cubicBezTo>
                  <a:pt x="12863" y="23"/>
                  <a:pt x="12818" y="0"/>
                  <a:pt x="1277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2"/>
          <p:cNvSpPr/>
          <p:nvPr/>
        </p:nvSpPr>
        <p:spPr>
          <a:xfrm>
            <a:off x="3117203" y="5147051"/>
            <a:ext cx="1622019" cy="1612628"/>
          </a:xfrm>
          <a:custGeom>
            <a:avLst/>
            <a:gdLst/>
            <a:ahLst/>
            <a:cxnLst/>
            <a:rect l="l" t="t" r="r" b="b"/>
            <a:pathLst>
              <a:path w="14682" h="14597" extrusionOk="0">
                <a:moveTo>
                  <a:pt x="7384" y="1"/>
                </a:moveTo>
                <a:cubicBezTo>
                  <a:pt x="3290" y="1"/>
                  <a:pt x="1" y="3297"/>
                  <a:pt x="1" y="7298"/>
                </a:cubicBezTo>
                <a:cubicBezTo>
                  <a:pt x="1" y="11307"/>
                  <a:pt x="3290" y="14596"/>
                  <a:pt x="7384" y="14596"/>
                </a:cubicBezTo>
                <a:cubicBezTo>
                  <a:pt x="11392" y="14596"/>
                  <a:pt x="14682" y="11307"/>
                  <a:pt x="14682" y="7298"/>
                </a:cubicBezTo>
                <a:lnTo>
                  <a:pt x="14326" y="7298"/>
                </a:lnTo>
                <a:cubicBezTo>
                  <a:pt x="14326" y="11129"/>
                  <a:pt x="11214" y="14240"/>
                  <a:pt x="7384" y="14240"/>
                </a:cubicBezTo>
                <a:cubicBezTo>
                  <a:pt x="3561" y="14240"/>
                  <a:pt x="357" y="11129"/>
                  <a:pt x="357" y="7298"/>
                </a:cubicBezTo>
                <a:cubicBezTo>
                  <a:pt x="357" y="3475"/>
                  <a:pt x="3561" y="357"/>
                  <a:pt x="7384" y="357"/>
                </a:cubicBezTo>
                <a:lnTo>
                  <a:pt x="73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2"/>
          <p:cNvSpPr/>
          <p:nvPr/>
        </p:nvSpPr>
        <p:spPr>
          <a:xfrm>
            <a:off x="3353181" y="5373639"/>
            <a:ext cx="1150063" cy="1150063"/>
          </a:xfrm>
          <a:custGeom>
            <a:avLst/>
            <a:gdLst/>
            <a:ahLst/>
            <a:cxnLst/>
            <a:rect l="l" t="t" r="r" b="b"/>
            <a:pathLst>
              <a:path w="10410" h="10410" extrusionOk="0">
                <a:moveTo>
                  <a:pt x="5248" y="356"/>
                </a:moveTo>
                <a:cubicBezTo>
                  <a:pt x="7918" y="356"/>
                  <a:pt x="10054" y="2578"/>
                  <a:pt x="10054" y="5247"/>
                </a:cubicBezTo>
                <a:cubicBezTo>
                  <a:pt x="10054" y="7917"/>
                  <a:pt x="7918" y="10053"/>
                  <a:pt x="5248" y="10053"/>
                </a:cubicBezTo>
                <a:cubicBezTo>
                  <a:pt x="2492" y="10053"/>
                  <a:pt x="357" y="7917"/>
                  <a:pt x="357" y="5247"/>
                </a:cubicBezTo>
                <a:cubicBezTo>
                  <a:pt x="357" y="2578"/>
                  <a:pt x="2492" y="356"/>
                  <a:pt x="5248" y="356"/>
                </a:cubicBezTo>
                <a:close/>
                <a:moveTo>
                  <a:pt x="5248" y="0"/>
                </a:moveTo>
                <a:cubicBezTo>
                  <a:pt x="2314" y="0"/>
                  <a:pt x="1" y="2400"/>
                  <a:pt x="1" y="5247"/>
                </a:cubicBezTo>
                <a:cubicBezTo>
                  <a:pt x="1" y="8095"/>
                  <a:pt x="2314" y="10409"/>
                  <a:pt x="5248" y="10409"/>
                </a:cubicBezTo>
                <a:cubicBezTo>
                  <a:pt x="8096" y="10409"/>
                  <a:pt x="10410" y="8095"/>
                  <a:pt x="10410" y="5247"/>
                </a:cubicBezTo>
                <a:cubicBezTo>
                  <a:pt x="10410" y="2400"/>
                  <a:pt x="8096" y="0"/>
                  <a:pt x="524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2"/>
          <p:cNvSpPr/>
          <p:nvPr/>
        </p:nvSpPr>
        <p:spPr>
          <a:xfrm>
            <a:off x="3589158" y="5609616"/>
            <a:ext cx="678105" cy="688269"/>
          </a:xfrm>
          <a:custGeom>
            <a:avLst/>
            <a:gdLst/>
            <a:ahLst/>
            <a:cxnLst/>
            <a:rect l="l" t="t" r="r" b="b"/>
            <a:pathLst>
              <a:path w="6138" h="6230" extrusionOk="0">
                <a:moveTo>
                  <a:pt x="3112" y="356"/>
                </a:moveTo>
                <a:cubicBezTo>
                  <a:pt x="4628" y="356"/>
                  <a:pt x="5782" y="1602"/>
                  <a:pt x="5782" y="3111"/>
                </a:cubicBezTo>
                <a:cubicBezTo>
                  <a:pt x="5782" y="4628"/>
                  <a:pt x="4628" y="5874"/>
                  <a:pt x="3112" y="5874"/>
                </a:cubicBezTo>
                <a:cubicBezTo>
                  <a:pt x="1510" y="5874"/>
                  <a:pt x="356" y="4628"/>
                  <a:pt x="356" y="3111"/>
                </a:cubicBezTo>
                <a:cubicBezTo>
                  <a:pt x="356" y="1602"/>
                  <a:pt x="1510" y="356"/>
                  <a:pt x="3112" y="356"/>
                </a:cubicBezTo>
                <a:close/>
                <a:moveTo>
                  <a:pt x="3112" y="0"/>
                </a:moveTo>
                <a:cubicBezTo>
                  <a:pt x="1332" y="0"/>
                  <a:pt x="0" y="1424"/>
                  <a:pt x="0" y="3111"/>
                </a:cubicBezTo>
                <a:cubicBezTo>
                  <a:pt x="0" y="4806"/>
                  <a:pt x="1332" y="6230"/>
                  <a:pt x="3112" y="6230"/>
                </a:cubicBezTo>
                <a:cubicBezTo>
                  <a:pt x="4806" y="6230"/>
                  <a:pt x="6138" y="4806"/>
                  <a:pt x="6138" y="3111"/>
                </a:cubicBezTo>
                <a:cubicBezTo>
                  <a:pt x="6138" y="1424"/>
                  <a:pt x="4806" y="0"/>
                  <a:pt x="31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2"/>
          <p:cNvSpPr/>
          <p:nvPr/>
        </p:nvSpPr>
        <p:spPr>
          <a:xfrm>
            <a:off x="11730164" y="1450177"/>
            <a:ext cx="157429" cy="167704"/>
          </a:xfrm>
          <a:custGeom>
            <a:avLst/>
            <a:gdLst/>
            <a:ahLst/>
            <a:cxnLst/>
            <a:rect l="l" t="t" r="r" b="b"/>
            <a:pathLst>
              <a:path w="1425" h="1518" extrusionOk="0">
                <a:moveTo>
                  <a:pt x="712" y="1"/>
                </a:moveTo>
                <a:cubicBezTo>
                  <a:pt x="264" y="1"/>
                  <a:pt x="0" y="357"/>
                  <a:pt x="0" y="805"/>
                </a:cubicBezTo>
                <a:cubicBezTo>
                  <a:pt x="0" y="1161"/>
                  <a:pt x="264" y="1517"/>
                  <a:pt x="712" y="1517"/>
                </a:cubicBezTo>
                <a:cubicBezTo>
                  <a:pt x="1068" y="1517"/>
                  <a:pt x="1424" y="1161"/>
                  <a:pt x="1424" y="805"/>
                </a:cubicBezTo>
                <a:cubicBezTo>
                  <a:pt x="1424" y="357"/>
                  <a:pt x="1068" y="1"/>
                  <a:pt x="7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2"/>
          <p:cNvSpPr/>
          <p:nvPr/>
        </p:nvSpPr>
        <p:spPr>
          <a:xfrm>
            <a:off x="11464248" y="1716095"/>
            <a:ext cx="167704" cy="157429"/>
          </a:xfrm>
          <a:custGeom>
            <a:avLst/>
            <a:gdLst/>
            <a:ahLst/>
            <a:cxnLst/>
            <a:rect l="l" t="t" r="r" b="b"/>
            <a:pathLst>
              <a:path w="1518" h="1425" extrusionOk="0">
                <a:moveTo>
                  <a:pt x="805" y="0"/>
                </a:moveTo>
                <a:cubicBezTo>
                  <a:pt x="357" y="0"/>
                  <a:pt x="1" y="264"/>
                  <a:pt x="1" y="712"/>
                </a:cubicBezTo>
                <a:cubicBezTo>
                  <a:pt x="1" y="1154"/>
                  <a:pt x="357" y="1424"/>
                  <a:pt x="805" y="1424"/>
                </a:cubicBezTo>
                <a:cubicBezTo>
                  <a:pt x="1161" y="1424"/>
                  <a:pt x="1517" y="1154"/>
                  <a:pt x="1517" y="712"/>
                </a:cubicBezTo>
                <a:cubicBezTo>
                  <a:pt x="1517" y="264"/>
                  <a:pt x="1161" y="0"/>
                  <a:pt x="8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2"/>
          <p:cNvSpPr/>
          <p:nvPr/>
        </p:nvSpPr>
        <p:spPr>
          <a:xfrm>
            <a:off x="11208606" y="1971737"/>
            <a:ext cx="157429" cy="166820"/>
          </a:xfrm>
          <a:custGeom>
            <a:avLst/>
            <a:gdLst/>
            <a:ahLst/>
            <a:cxnLst/>
            <a:rect l="l" t="t" r="r" b="b"/>
            <a:pathLst>
              <a:path w="1425" h="1510" extrusionOk="0">
                <a:moveTo>
                  <a:pt x="713" y="0"/>
                </a:moveTo>
                <a:cubicBezTo>
                  <a:pt x="357" y="0"/>
                  <a:pt x="1" y="356"/>
                  <a:pt x="1" y="712"/>
                </a:cubicBezTo>
                <a:cubicBezTo>
                  <a:pt x="1" y="1153"/>
                  <a:pt x="357" y="1509"/>
                  <a:pt x="713" y="1509"/>
                </a:cubicBezTo>
                <a:cubicBezTo>
                  <a:pt x="1161" y="1509"/>
                  <a:pt x="1425" y="1153"/>
                  <a:pt x="1425" y="712"/>
                </a:cubicBezTo>
                <a:cubicBezTo>
                  <a:pt x="1425" y="356"/>
                  <a:pt x="1161" y="0"/>
                  <a:pt x="71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2"/>
          <p:cNvSpPr txBox="1">
            <a:spLocks noGrp="1"/>
          </p:cNvSpPr>
          <p:nvPr>
            <p:ph type="ctrTitle"/>
          </p:nvPr>
        </p:nvSpPr>
        <p:spPr>
          <a:xfrm>
            <a:off x="2157200" y="2365300"/>
            <a:ext cx="7877600" cy="5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subTitle" idx="1"/>
          </p:nvPr>
        </p:nvSpPr>
        <p:spPr>
          <a:xfrm>
            <a:off x="3189600" y="2936000"/>
            <a:ext cx="5812800" cy="1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480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"/>
          <p:cNvGrpSpPr/>
          <p:nvPr/>
        </p:nvGrpSpPr>
        <p:grpSpPr>
          <a:xfrm>
            <a:off x="100535" y="-80864"/>
            <a:ext cx="12192028" cy="7019703"/>
            <a:chOff x="808900" y="238125"/>
            <a:chExt cx="2732250" cy="1573125"/>
          </a:xfrm>
        </p:grpSpPr>
        <p:sp>
          <p:nvSpPr>
            <p:cNvPr id="57" name="Google Shape;57;p3"/>
            <p:cNvSpPr/>
            <p:nvPr/>
          </p:nvSpPr>
          <p:spPr>
            <a:xfrm>
              <a:off x="877975" y="405600"/>
              <a:ext cx="502850" cy="464425"/>
            </a:xfrm>
            <a:custGeom>
              <a:avLst/>
              <a:gdLst/>
              <a:ahLst/>
              <a:cxnLst/>
              <a:rect l="l" t="t" r="r" b="b"/>
              <a:pathLst>
                <a:path w="20114" h="18577" extrusionOk="0">
                  <a:moveTo>
                    <a:pt x="19890" y="1"/>
                  </a:moveTo>
                  <a:cubicBezTo>
                    <a:pt x="19845" y="1"/>
                    <a:pt x="19801" y="22"/>
                    <a:pt x="19758" y="65"/>
                  </a:cubicBezTo>
                  <a:lnTo>
                    <a:pt x="1958" y="17864"/>
                  </a:lnTo>
                  <a:cubicBezTo>
                    <a:pt x="1780" y="18089"/>
                    <a:pt x="1535" y="18201"/>
                    <a:pt x="1289" y="18201"/>
                  </a:cubicBezTo>
                  <a:cubicBezTo>
                    <a:pt x="1044" y="18201"/>
                    <a:pt x="798" y="18089"/>
                    <a:pt x="620" y="17864"/>
                  </a:cubicBezTo>
                  <a:cubicBezTo>
                    <a:pt x="264" y="17508"/>
                    <a:pt x="264" y="16974"/>
                    <a:pt x="620" y="16533"/>
                  </a:cubicBezTo>
                  <a:lnTo>
                    <a:pt x="7832" y="9321"/>
                  </a:lnTo>
                  <a:cubicBezTo>
                    <a:pt x="7918" y="9321"/>
                    <a:pt x="7918" y="9143"/>
                    <a:pt x="7832" y="9143"/>
                  </a:cubicBezTo>
                  <a:cubicBezTo>
                    <a:pt x="7786" y="9100"/>
                    <a:pt x="7741" y="9078"/>
                    <a:pt x="7697" y="9078"/>
                  </a:cubicBezTo>
                  <a:cubicBezTo>
                    <a:pt x="7652" y="9078"/>
                    <a:pt x="7608" y="9100"/>
                    <a:pt x="7562" y="9143"/>
                  </a:cubicBezTo>
                  <a:lnTo>
                    <a:pt x="356" y="16355"/>
                  </a:lnTo>
                  <a:cubicBezTo>
                    <a:pt x="86" y="16533"/>
                    <a:pt x="0" y="16889"/>
                    <a:pt x="0" y="17245"/>
                  </a:cubicBezTo>
                  <a:cubicBezTo>
                    <a:pt x="0" y="17601"/>
                    <a:pt x="86" y="17957"/>
                    <a:pt x="356" y="18135"/>
                  </a:cubicBezTo>
                  <a:cubicBezTo>
                    <a:pt x="620" y="18398"/>
                    <a:pt x="976" y="18576"/>
                    <a:pt x="1332" y="18576"/>
                  </a:cubicBezTo>
                  <a:cubicBezTo>
                    <a:pt x="1602" y="18576"/>
                    <a:pt x="1958" y="18398"/>
                    <a:pt x="2222" y="18135"/>
                  </a:cubicBezTo>
                  <a:lnTo>
                    <a:pt x="20021" y="335"/>
                  </a:lnTo>
                  <a:cubicBezTo>
                    <a:pt x="20114" y="243"/>
                    <a:pt x="20114" y="157"/>
                    <a:pt x="20021" y="65"/>
                  </a:cubicBezTo>
                  <a:cubicBezTo>
                    <a:pt x="19979" y="22"/>
                    <a:pt x="19934" y="1"/>
                    <a:pt x="19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494200" y="1188250"/>
              <a:ext cx="574050" cy="576200"/>
            </a:xfrm>
            <a:custGeom>
              <a:avLst/>
              <a:gdLst/>
              <a:ahLst/>
              <a:cxnLst/>
              <a:rect l="l" t="t" r="r" b="b"/>
              <a:pathLst>
                <a:path w="22962" h="23048" extrusionOk="0">
                  <a:moveTo>
                    <a:pt x="11484" y="356"/>
                  </a:moveTo>
                  <a:cubicBezTo>
                    <a:pt x="17622" y="356"/>
                    <a:pt x="22605" y="5340"/>
                    <a:pt x="22605" y="11478"/>
                  </a:cubicBezTo>
                  <a:cubicBezTo>
                    <a:pt x="22605" y="17622"/>
                    <a:pt x="17622" y="22691"/>
                    <a:pt x="11484" y="22691"/>
                  </a:cubicBezTo>
                  <a:cubicBezTo>
                    <a:pt x="5340" y="22691"/>
                    <a:pt x="356" y="17622"/>
                    <a:pt x="356" y="11478"/>
                  </a:cubicBezTo>
                  <a:cubicBezTo>
                    <a:pt x="356" y="5340"/>
                    <a:pt x="5340" y="356"/>
                    <a:pt x="11484" y="356"/>
                  </a:cubicBezTo>
                  <a:close/>
                  <a:moveTo>
                    <a:pt x="11484" y="1"/>
                  </a:moveTo>
                  <a:cubicBezTo>
                    <a:pt x="5162" y="1"/>
                    <a:pt x="0" y="5162"/>
                    <a:pt x="0" y="11478"/>
                  </a:cubicBezTo>
                  <a:cubicBezTo>
                    <a:pt x="0" y="17885"/>
                    <a:pt x="5162" y="23047"/>
                    <a:pt x="11484" y="23047"/>
                  </a:cubicBezTo>
                  <a:cubicBezTo>
                    <a:pt x="17800" y="23047"/>
                    <a:pt x="22961" y="17885"/>
                    <a:pt x="22961" y="11478"/>
                  </a:cubicBezTo>
                  <a:cubicBezTo>
                    <a:pt x="22961" y="5162"/>
                    <a:pt x="17800" y="1"/>
                    <a:pt x="114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545450" y="1241650"/>
              <a:ext cx="471725" cy="469400"/>
            </a:xfrm>
            <a:custGeom>
              <a:avLst/>
              <a:gdLst/>
              <a:ahLst/>
              <a:cxnLst/>
              <a:rect l="l" t="t" r="r" b="b"/>
              <a:pathLst>
                <a:path w="18869" h="18776" extrusionOk="0">
                  <a:moveTo>
                    <a:pt x="9434" y="356"/>
                  </a:moveTo>
                  <a:cubicBezTo>
                    <a:pt x="14418" y="356"/>
                    <a:pt x="18512" y="4358"/>
                    <a:pt x="18512" y="9342"/>
                  </a:cubicBezTo>
                  <a:cubicBezTo>
                    <a:pt x="18512" y="14325"/>
                    <a:pt x="14418" y="18419"/>
                    <a:pt x="9434" y="18419"/>
                  </a:cubicBezTo>
                  <a:cubicBezTo>
                    <a:pt x="4450" y="18419"/>
                    <a:pt x="357" y="14325"/>
                    <a:pt x="357" y="9342"/>
                  </a:cubicBezTo>
                  <a:cubicBezTo>
                    <a:pt x="357" y="4358"/>
                    <a:pt x="4450" y="356"/>
                    <a:pt x="9434" y="356"/>
                  </a:cubicBezTo>
                  <a:close/>
                  <a:moveTo>
                    <a:pt x="9434" y="0"/>
                  </a:moveTo>
                  <a:cubicBezTo>
                    <a:pt x="4272" y="0"/>
                    <a:pt x="1" y="4180"/>
                    <a:pt x="1" y="9342"/>
                  </a:cubicBezTo>
                  <a:cubicBezTo>
                    <a:pt x="1" y="14596"/>
                    <a:pt x="4272" y="18775"/>
                    <a:pt x="9434" y="18775"/>
                  </a:cubicBezTo>
                  <a:cubicBezTo>
                    <a:pt x="14596" y="18775"/>
                    <a:pt x="18868" y="14596"/>
                    <a:pt x="18868" y="9342"/>
                  </a:cubicBezTo>
                  <a:cubicBezTo>
                    <a:pt x="18868" y="4180"/>
                    <a:pt x="14596" y="0"/>
                    <a:pt x="94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598850" y="1292725"/>
              <a:ext cx="364925" cy="364925"/>
            </a:xfrm>
            <a:custGeom>
              <a:avLst/>
              <a:gdLst/>
              <a:ahLst/>
              <a:cxnLst/>
              <a:rect l="l" t="t" r="r" b="b"/>
              <a:pathLst>
                <a:path w="14597" h="14597" extrusionOk="0">
                  <a:moveTo>
                    <a:pt x="7298" y="357"/>
                  </a:moveTo>
                  <a:cubicBezTo>
                    <a:pt x="11122" y="357"/>
                    <a:pt x="14240" y="3475"/>
                    <a:pt x="14240" y="7299"/>
                  </a:cubicBezTo>
                  <a:cubicBezTo>
                    <a:pt x="14240" y="11129"/>
                    <a:pt x="11122" y="14240"/>
                    <a:pt x="7298" y="14240"/>
                  </a:cubicBezTo>
                  <a:cubicBezTo>
                    <a:pt x="3468" y="14240"/>
                    <a:pt x="357" y="11129"/>
                    <a:pt x="357" y="7299"/>
                  </a:cubicBezTo>
                  <a:cubicBezTo>
                    <a:pt x="357" y="3475"/>
                    <a:pt x="3468" y="357"/>
                    <a:pt x="7298" y="357"/>
                  </a:cubicBezTo>
                  <a:close/>
                  <a:moveTo>
                    <a:pt x="7298" y="1"/>
                  </a:moveTo>
                  <a:cubicBezTo>
                    <a:pt x="3290" y="1"/>
                    <a:pt x="1" y="3297"/>
                    <a:pt x="1" y="7299"/>
                  </a:cubicBezTo>
                  <a:cubicBezTo>
                    <a:pt x="1" y="11393"/>
                    <a:pt x="3290" y="14596"/>
                    <a:pt x="7298" y="14596"/>
                  </a:cubicBezTo>
                  <a:cubicBezTo>
                    <a:pt x="11300" y="14596"/>
                    <a:pt x="14596" y="11393"/>
                    <a:pt x="14596" y="7299"/>
                  </a:cubicBezTo>
                  <a:cubicBezTo>
                    <a:pt x="14596" y="3297"/>
                    <a:pt x="11300" y="1"/>
                    <a:pt x="7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649925" y="1346125"/>
              <a:ext cx="260450" cy="260450"/>
            </a:xfrm>
            <a:custGeom>
              <a:avLst/>
              <a:gdLst/>
              <a:ahLst/>
              <a:cxnLst/>
              <a:rect l="l" t="t" r="r" b="b"/>
              <a:pathLst>
                <a:path w="10418" h="10418" extrusionOk="0">
                  <a:moveTo>
                    <a:pt x="5255" y="357"/>
                  </a:moveTo>
                  <a:cubicBezTo>
                    <a:pt x="7925" y="357"/>
                    <a:pt x="10061" y="2493"/>
                    <a:pt x="10061" y="5163"/>
                  </a:cubicBezTo>
                  <a:cubicBezTo>
                    <a:pt x="10061" y="7833"/>
                    <a:pt x="7925" y="10061"/>
                    <a:pt x="5255" y="10061"/>
                  </a:cubicBezTo>
                  <a:cubicBezTo>
                    <a:pt x="2585" y="10061"/>
                    <a:pt x="357" y="7833"/>
                    <a:pt x="357" y="5163"/>
                  </a:cubicBezTo>
                  <a:cubicBezTo>
                    <a:pt x="357" y="2493"/>
                    <a:pt x="2585" y="357"/>
                    <a:pt x="5255" y="357"/>
                  </a:cubicBezTo>
                  <a:close/>
                  <a:moveTo>
                    <a:pt x="5255" y="1"/>
                  </a:moveTo>
                  <a:cubicBezTo>
                    <a:pt x="2407" y="1"/>
                    <a:pt x="1" y="2315"/>
                    <a:pt x="1" y="5163"/>
                  </a:cubicBezTo>
                  <a:cubicBezTo>
                    <a:pt x="1" y="8103"/>
                    <a:pt x="2407" y="10417"/>
                    <a:pt x="5255" y="10417"/>
                  </a:cubicBezTo>
                  <a:cubicBezTo>
                    <a:pt x="8103" y="10417"/>
                    <a:pt x="10417" y="8103"/>
                    <a:pt x="10417" y="5163"/>
                  </a:cubicBezTo>
                  <a:cubicBezTo>
                    <a:pt x="10417" y="2315"/>
                    <a:pt x="8103" y="1"/>
                    <a:pt x="52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703325" y="1397400"/>
              <a:ext cx="155775" cy="155775"/>
            </a:xfrm>
            <a:custGeom>
              <a:avLst/>
              <a:gdLst/>
              <a:ahLst/>
              <a:cxnLst/>
              <a:rect l="l" t="t" r="r" b="b"/>
              <a:pathLst>
                <a:path w="6231" h="6231" extrusionOk="0">
                  <a:moveTo>
                    <a:pt x="3119" y="356"/>
                  </a:moveTo>
                  <a:cubicBezTo>
                    <a:pt x="4629" y="356"/>
                    <a:pt x="5875" y="1602"/>
                    <a:pt x="5875" y="3112"/>
                  </a:cubicBezTo>
                  <a:cubicBezTo>
                    <a:pt x="5875" y="4628"/>
                    <a:pt x="4629" y="5874"/>
                    <a:pt x="3119" y="5874"/>
                  </a:cubicBezTo>
                  <a:cubicBezTo>
                    <a:pt x="1603" y="5874"/>
                    <a:pt x="357" y="4628"/>
                    <a:pt x="357" y="3112"/>
                  </a:cubicBezTo>
                  <a:cubicBezTo>
                    <a:pt x="357" y="1602"/>
                    <a:pt x="1603" y="356"/>
                    <a:pt x="3119" y="356"/>
                  </a:cubicBezTo>
                  <a:close/>
                  <a:moveTo>
                    <a:pt x="3119" y="0"/>
                  </a:moveTo>
                  <a:cubicBezTo>
                    <a:pt x="1425" y="0"/>
                    <a:pt x="1" y="1424"/>
                    <a:pt x="1" y="3112"/>
                  </a:cubicBezTo>
                  <a:cubicBezTo>
                    <a:pt x="1" y="4892"/>
                    <a:pt x="1425" y="6230"/>
                    <a:pt x="3119" y="6230"/>
                  </a:cubicBezTo>
                  <a:cubicBezTo>
                    <a:pt x="4807" y="6230"/>
                    <a:pt x="6231" y="4892"/>
                    <a:pt x="6231" y="3112"/>
                  </a:cubicBezTo>
                  <a:cubicBezTo>
                    <a:pt x="6231" y="1424"/>
                    <a:pt x="4807" y="0"/>
                    <a:pt x="3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418550" y="340450"/>
              <a:ext cx="80125" cy="80125"/>
            </a:xfrm>
            <a:custGeom>
              <a:avLst/>
              <a:gdLst/>
              <a:ahLst/>
              <a:cxnLst/>
              <a:rect l="l" t="t" r="r" b="b"/>
              <a:pathLst>
                <a:path w="3205" h="3205" extrusionOk="0">
                  <a:moveTo>
                    <a:pt x="1602" y="1"/>
                  </a:moveTo>
                  <a:cubicBezTo>
                    <a:pt x="712" y="1"/>
                    <a:pt x="0" y="713"/>
                    <a:pt x="0" y="1603"/>
                  </a:cubicBezTo>
                  <a:cubicBezTo>
                    <a:pt x="0" y="2493"/>
                    <a:pt x="712" y="3205"/>
                    <a:pt x="1602" y="3205"/>
                  </a:cubicBezTo>
                  <a:cubicBezTo>
                    <a:pt x="2492" y="3205"/>
                    <a:pt x="3204" y="2493"/>
                    <a:pt x="3204" y="1603"/>
                  </a:cubicBezTo>
                  <a:cubicBezTo>
                    <a:pt x="3204" y="713"/>
                    <a:pt x="2492" y="1"/>
                    <a:pt x="1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507550" y="295950"/>
              <a:ext cx="35625" cy="35625"/>
            </a:xfrm>
            <a:custGeom>
              <a:avLst/>
              <a:gdLst/>
              <a:ahLst/>
              <a:cxnLst/>
              <a:rect l="l" t="t" r="r" b="b"/>
              <a:pathLst>
                <a:path w="1425" h="1425" extrusionOk="0">
                  <a:moveTo>
                    <a:pt x="712" y="1"/>
                  </a:moveTo>
                  <a:cubicBezTo>
                    <a:pt x="271" y="1"/>
                    <a:pt x="0" y="271"/>
                    <a:pt x="0" y="713"/>
                  </a:cubicBezTo>
                  <a:cubicBezTo>
                    <a:pt x="0" y="1069"/>
                    <a:pt x="271" y="1425"/>
                    <a:pt x="712" y="1425"/>
                  </a:cubicBezTo>
                  <a:cubicBezTo>
                    <a:pt x="1068" y="1425"/>
                    <a:pt x="1424" y="1069"/>
                    <a:pt x="1424" y="713"/>
                  </a:cubicBezTo>
                  <a:cubicBezTo>
                    <a:pt x="1424" y="271"/>
                    <a:pt x="1068" y="1"/>
                    <a:pt x="7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998125" y="302725"/>
              <a:ext cx="35625" cy="37750"/>
            </a:xfrm>
            <a:custGeom>
              <a:avLst/>
              <a:gdLst/>
              <a:ahLst/>
              <a:cxnLst/>
              <a:rect l="l" t="t" r="r" b="b"/>
              <a:pathLst>
                <a:path w="1425" h="1510" extrusionOk="0">
                  <a:moveTo>
                    <a:pt x="712" y="0"/>
                  </a:moveTo>
                  <a:cubicBezTo>
                    <a:pt x="264" y="0"/>
                    <a:pt x="0" y="356"/>
                    <a:pt x="0" y="798"/>
                  </a:cubicBezTo>
                  <a:cubicBezTo>
                    <a:pt x="0" y="1154"/>
                    <a:pt x="264" y="1510"/>
                    <a:pt x="712" y="1510"/>
                  </a:cubicBezTo>
                  <a:cubicBezTo>
                    <a:pt x="1068" y="1510"/>
                    <a:pt x="1424" y="1154"/>
                    <a:pt x="1424" y="798"/>
                  </a:cubicBezTo>
                  <a:cubicBezTo>
                    <a:pt x="1424" y="356"/>
                    <a:pt x="1068" y="0"/>
                    <a:pt x="7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937950" y="362700"/>
              <a:ext cx="37950" cy="35625"/>
            </a:xfrm>
            <a:custGeom>
              <a:avLst/>
              <a:gdLst/>
              <a:ahLst/>
              <a:cxnLst/>
              <a:rect l="l" t="t" r="r" b="b"/>
              <a:pathLst>
                <a:path w="1518" h="1425" extrusionOk="0">
                  <a:moveTo>
                    <a:pt x="713" y="1"/>
                  </a:moveTo>
                  <a:cubicBezTo>
                    <a:pt x="357" y="1"/>
                    <a:pt x="1" y="271"/>
                    <a:pt x="1" y="713"/>
                  </a:cubicBezTo>
                  <a:cubicBezTo>
                    <a:pt x="1" y="1161"/>
                    <a:pt x="357" y="1425"/>
                    <a:pt x="713" y="1425"/>
                  </a:cubicBezTo>
                  <a:cubicBezTo>
                    <a:pt x="1161" y="1425"/>
                    <a:pt x="1517" y="1161"/>
                    <a:pt x="1517" y="713"/>
                  </a:cubicBezTo>
                  <a:cubicBezTo>
                    <a:pt x="1517" y="271"/>
                    <a:pt x="1161" y="1"/>
                    <a:pt x="7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880100" y="420550"/>
              <a:ext cx="35625" cy="37950"/>
            </a:xfrm>
            <a:custGeom>
              <a:avLst/>
              <a:gdLst/>
              <a:ahLst/>
              <a:cxnLst/>
              <a:rect l="l" t="t" r="r" b="b"/>
              <a:pathLst>
                <a:path w="1425" h="1518" extrusionOk="0">
                  <a:moveTo>
                    <a:pt x="713" y="1"/>
                  </a:moveTo>
                  <a:cubicBezTo>
                    <a:pt x="357" y="1"/>
                    <a:pt x="1" y="357"/>
                    <a:pt x="1" y="713"/>
                  </a:cubicBezTo>
                  <a:cubicBezTo>
                    <a:pt x="1" y="1161"/>
                    <a:pt x="357" y="1517"/>
                    <a:pt x="713" y="1517"/>
                  </a:cubicBezTo>
                  <a:cubicBezTo>
                    <a:pt x="1161" y="1517"/>
                    <a:pt x="1425" y="1161"/>
                    <a:pt x="1425" y="713"/>
                  </a:cubicBezTo>
                  <a:cubicBezTo>
                    <a:pt x="1425" y="357"/>
                    <a:pt x="1161" y="1"/>
                    <a:pt x="7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808900" y="421125"/>
              <a:ext cx="324875" cy="324300"/>
            </a:xfrm>
            <a:custGeom>
              <a:avLst/>
              <a:gdLst/>
              <a:ahLst/>
              <a:cxnLst/>
              <a:rect l="l" t="t" r="r" b="b"/>
              <a:pathLst>
                <a:path w="12995" h="12972" extrusionOk="0">
                  <a:moveTo>
                    <a:pt x="12774" y="1"/>
                  </a:moveTo>
                  <a:cubicBezTo>
                    <a:pt x="12729" y="1"/>
                    <a:pt x="12685" y="24"/>
                    <a:pt x="12639" y="70"/>
                  </a:cubicBezTo>
                  <a:lnTo>
                    <a:pt x="94" y="12615"/>
                  </a:lnTo>
                  <a:cubicBezTo>
                    <a:pt x="1" y="12708"/>
                    <a:pt x="1" y="12886"/>
                    <a:pt x="94" y="12886"/>
                  </a:cubicBezTo>
                  <a:cubicBezTo>
                    <a:pt x="94" y="12971"/>
                    <a:pt x="179" y="12971"/>
                    <a:pt x="179" y="12971"/>
                  </a:cubicBezTo>
                  <a:cubicBezTo>
                    <a:pt x="272" y="12971"/>
                    <a:pt x="272" y="12971"/>
                    <a:pt x="357" y="12886"/>
                  </a:cubicBezTo>
                  <a:lnTo>
                    <a:pt x="12909" y="334"/>
                  </a:lnTo>
                  <a:cubicBezTo>
                    <a:pt x="12995" y="248"/>
                    <a:pt x="12995" y="156"/>
                    <a:pt x="12909" y="70"/>
                  </a:cubicBezTo>
                  <a:cubicBezTo>
                    <a:pt x="12863" y="24"/>
                    <a:pt x="12818" y="1"/>
                    <a:pt x="127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966975" y="312150"/>
              <a:ext cx="324850" cy="322025"/>
            </a:xfrm>
            <a:custGeom>
              <a:avLst/>
              <a:gdLst/>
              <a:ahLst/>
              <a:cxnLst/>
              <a:rect l="l" t="t" r="r" b="b"/>
              <a:pathLst>
                <a:path w="12994" h="12881" extrusionOk="0">
                  <a:moveTo>
                    <a:pt x="12770" y="1"/>
                  </a:moveTo>
                  <a:cubicBezTo>
                    <a:pt x="12725" y="1"/>
                    <a:pt x="12681" y="22"/>
                    <a:pt x="12638" y="65"/>
                  </a:cubicBezTo>
                  <a:lnTo>
                    <a:pt x="86" y="12617"/>
                  </a:lnTo>
                  <a:cubicBezTo>
                    <a:pt x="0" y="12703"/>
                    <a:pt x="0" y="12795"/>
                    <a:pt x="86" y="12881"/>
                  </a:cubicBezTo>
                  <a:lnTo>
                    <a:pt x="356" y="12881"/>
                  </a:lnTo>
                  <a:lnTo>
                    <a:pt x="12901" y="243"/>
                  </a:lnTo>
                  <a:cubicBezTo>
                    <a:pt x="12994" y="243"/>
                    <a:pt x="12994" y="65"/>
                    <a:pt x="12901" y="65"/>
                  </a:cubicBezTo>
                  <a:cubicBezTo>
                    <a:pt x="12859" y="22"/>
                    <a:pt x="12814" y="1"/>
                    <a:pt x="127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623225" y="238125"/>
              <a:ext cx="1917925" cy="1573125"/>
            </a:xfrm>
            <a:custGeom>
              <a:avLst/>
              <a:gdLst/>
              <a:ahLst/>
              <a:cxnLst/>
              <a:rect l="l" t="t" r="r" b="b"/>
              <a:pathLst>
                <a:path w="76717" h="62925" extrusionOk="0">
                  <a:moveTo>
                    <a:pt x="16291" y="0"/>
                  </a:moveTo>
                  <a:cubicBezTo>
                    <a:pt x="6501" y="7034"/>
                    <a:pt x="1" y="18333"/>
                    <a:pt x="1" y="31327"/>
                  </a:cubicBezTo>
                  <a:cubicBezTo>
                    <a:pt x="1" y="44413"/>
                    <a:pt x="6679" y="55983"/>
                    <a:pt x="16732" y="62925"/>
                  </a:cubicBezTo>
                  <a:lnTo>
                    <a:pt x="76717" y="62925"/>
                  </a:lnTo>
                  <a:lnTo>
                    <a:pt x="767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069325" y="707675"/>
              <a:ext cx="202400" cy="202400"/>
            </a:xfrm>
            <a:custGeom>
              <a:avLst/>
              <a:gdLst/>
              <a:ahLst/>
              <a:cxnLst/>
              <a:rect l="l" t="t" r="r" b="b"/>
              <a:pathLst>
                <a:path w="8096" h="8096" extrusionOk="0">
                  <a:moveTo>
                    <a:pt x="7476" y="0"/>
                  </a:moveTo>
                  <a:cubicBezTo>
                    <a:pt x="7383" y="0"/>
                    <a:pt x="7205" y="85"/>
                    <a:pt x="7120" y="178"/>
                  </a:cubicBezTo>
                  <a:cubicBezTo>
                    <a:pt x="7027" y="263"/>
                    <a:pt x="7027" y="356"/>
                    <a:pt x="7120" y="441"/>
                  </a:cubicBezTo>
                  <a:cubicBezTo>
                    <a:pt x="7120" y="488"/>
                    <a:pt x="7164" y="511"/>
                    <a:pt x="7209" y="511"/>
                  </a:cubicBezTo>
                  <a:cubicBezTo>
                    <a:pt x="7253" y="511"/>
                    <a:pt x="7298" y="488"/>
                    <a:pt x="7298" y="441"/>
                  </a:cubicBezTo>
                  <a:cubicBezTo>
                    <a:pt x="7341" y="399"/>
                    <a:pt x="7407" y="377"/>
                    <a:pt x="7473" y="377"/>
                  </a:cubicBezTo>
                  <a:cubicBezTo>
                    <a:pt x="7540" y="377"/>
                    <a:pt x="7608" y="399"/>
                    <a:pt x="7654" y="441"/>
                  </a:cubicBezTo>
                  <a:cubicBezTo>
                    <a:pt x="7739" y="441"/>
                    <a:pt x="7739" y="534"/>
                    <a:pt x="7739" y="619"/>
                  </a:cubicBezTo>
                  <a:cubicBezTo>
                    <a:pt x="7739" y="712"/>
                    <a:pt x="7739" y="712"/>
                    <a:pt x="7654" y="797"/>
                  </a:cubicBezTo>
                  <a:lnTo>
                    <a:pt x="798" y="7654"/>
                  </a:lnTo>
                  <a:cubicBezTo>
                    <a:pt x="755" y="7697"/>
                    <a:pt x="710" y="7718"/>
                    <a:pt x="654" y="7718"/>
                  </a:cubicBezTo>
                  <a:cubicBezTo>
                    <a:pt x="598" y="7718"/>
                    <a:pt x="531" y="7697"/>
                    <a:pt x="442" y="7654"/>
                  </a:cubicBezTo>
                  <a:cubicBezTo>
                    <a:pt x="356" y="7561"/>
                    <a:pt x="356" y="7383"/>
                    <a:pt x="442" y="7298"/>
                  </a:cubicBezTo>
                  <a:lnTo>
                    <a:pt x="3026" y="4806"/>
                  </a:lnTo>
                  <a:lnTo>
                    <a:pt x="3026" y="4535"/>
                  </a:lnTo>
                  <a:cubicBezTo>
                    <a:pt x="2980" y="4493"/>
                    <a:pt x="2935" y="4471"/>
                    <a:pt x="2891" y="4471"/>
                  </a:cubicBezTo>
                  <a:cubicBezTo>
                    <a:pt x="2846" y="4471"/>
                    <a:pt x="2802" y="4493"/>
                    <a:pt x="2756" y="4535"/>
                  </a:cubicBezTo>
                  <a:lnTo>
                    <a:pt x="264" y="7027"/>
                  </a:lnTo>
                  <a:cubicBezTo>
                    <a:pt x="0" y="7298"/>
                    <a:pt x="0" y="7654"/>
                    <a:pt x="264" y="7917"/>
                  </a:cubicBezTo>
                  <a:cubicBezTo>
                    <a:pt x="356" y="8010"/>
                    <a:pt x="534" y="8095"/>
                    <a:pt x="620" y="8095"/>
                  </a:cubicBezTo>
                  <a:cubicBezTo>
                    <a:pt x="798" y="8095"/>
                    <a:pt x="976" y="8010"/>
                    <a:pt x="1068" y="7917"/>
                  </a:cubicBezTo>
                  <a:lnTo>
                    <a:pt x="7917" y="1068"/>
                  </a:lnTo>
                  <a:cubicBezTo>
                    <a:pt x="8095" y="890"/>
                    <a:pt x="8095" y="797"/>
                    <a:pt x="8095" y="619"/>
                  </a:cubicBezTo>
                  <a:cubicBezTo>
                    <a:pt x="8095" y="441"/>
                    <a:pt x="8095" y="263"/>
                    <a:pt x="7917" y="178"/>
                  </a:cubicBezTo>
                  <a:cubicBezTo>
                    <a:pt x="7832" y="85"/>
                    <a:pt x="7654" y="0"/>
                    <a:pt x="74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285050" y="1403500"/>
              <a:ext cx="371675" cy="367625"/>
            </a:xfrm>
            <a:custGeom>
              <a:avLst/>
              <a:gdLst/>
              <a:ahLst/>
              <a:cxnLst/>
              <a:rect l="l" t="t" r="r" b="b"/>
              <a:pathLst>
                <a:path w="14867" h="14705" extrusionOk="0">
                  <a:moveTo>
                    <a:pt x="13985" y="0"/>
                  </a:moveTo>
                  <a:cubicBezTo>
                    <a:pt x="13774" y="0"/>
                    <a:pt x="13574" y="66"/>
                    <a:pt x="13443" y="198"/>
                  </a:cubicBezTo>
                  <a:lnTo>
                    <a:pt x="356" y="13284"/>
                  </a:lnTo>
                  <a:cubicBezTo>
                    <a:pt x="0" y="13640"/>
                    <a:pt x="0" y="14081"/>
                    <a:pt x="356" y="14437"/>
                  </a:cubicBezTo>
                  <a:cubicBezTo>
                    <a:pt x="534" y="14615"/>
                    <a:pt x="736" y="14704"/>
                    <a:pt x="937" y="14704"/>
                  </a:cubicBezTo>
                  <a:cubicBezTo>
                    <a:pt x="1138" y="14704"/>
                    <a:pt x="1339" y="14615"/>
                    <a:pt x="1517" y="14437"/>
                  </a:cubicBezTo>
                  <a:lnTo>
                    <a:pt x="14596" y="1358"/>
                  </a:lnTo>
                  <a:cubicBezTo>
                    <a:pt x="14866" y="1088"/>
                    <a:pt x="14866" y="554"/>
                    <a:pt x="14596" y="198"/>
                  </a:cubicBezTo>
                  <a:cubicBezTo>
                    <a:pt x="14418" y="66"/>
                    <a:pt x="14195" y="0"/>
                    <a:pt x="139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124850" y="1370700"/>
              <a:ext cx="80125" cy="80125"/>
            </a:xfrm>
            <a:custGeom>
              <a:avLst/>
              <a:gdLst/>
              <a:ahLst/>
              <a:cxnLst/>
              <a:rect l="l" t="t" r="r" b="b"/>
              <a:pathLst>
                <a:path w="3205" h="3205" extrusionOk="0">
                  <a:moveTo>
                    <a:pt x="1603" y="356"/>
                  </a:moveTo>
                  <a:cubicBezTo>
                    <a:pt x="2315" y="356"/>
                    <a:pt x="2848" y="976"/>
                    <a:pt x="2848" y="1602"/>
                  </a:cubicBezTo>
                  <a:cubicBezTo>
                    <a:pt x="2848" y="2314"/>
                    <a:pt x="2315" y="2848"/>
                    <a:pt x="1603" y="2848"/>
                  </a:cubicBezTo>
                  <a:cubicBezTo>
                    <a:pt x="983" y="2848"/>
                    <a:pt x="357" y="2314"/>
                    <a:pt x="357" y="1602"/>
                  </a:cubicBezTo>
                  <a:cubicBezTo>
                    <a:pt x="357" y="976"/>
                    <a:pt x="983" y="356"/>
                    <a:pt x="1603" y="356"/>
                  </a:cubicBezTo>
                  <a:close/>
                  <a:moveTo>
                    <a:pt x="1603" y="0"/>
                  </a:moveTo>
                  <a:cubicBezTo>
                    <a:pt x="713" y="0"/>
                    <a:pt x="1" y="798"/>
                    <a:pt x="1" y="1602"/>
                  </a:cubicBezTo>
                  <a:cubicBezTo>
                    <a:pt x="1" y="2492"/>
                    <a:pt x="713" y="3204"/>
                    <a:pt x="1603" y="3204"/>
                  </a:cubicBezTo>
                  <a:cubicBezTo>
                    <a:pt x="2493" y="3204"/>
                    <a:pt x="3204" y="2492"/>
                    <a:pt x="3204" y="1602"/>
                  </a:cubicBezTo>
                  <a:cubicBezTo>
                    <a:pt x="3204" y="798"/>
                    <a:pt x="2493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498650" y="1183800"/>
              <a:ext cx="37925" cy="35625"/>
            </a:xfrm>
            <a:custGeom>
              <a:avLst/>
              <a:gdLst/>
              <a:ahLst/>
              <a:cxnLst/>
              <a:rect l="l" t="t" r="r" b="b"/>
              <a:pathLst>
                <a:path w="1517" h="1425" extrusionOk="0">
                  <a:moveTo>
                    <a:pt x="712" y="1"/>
                  </a:moveTo>
                  <a:cubicBezTo>
                    <a:pt x="356" y="1"/>
                    <a:pt x="0" y="356"/>
                    <a:pt x="0" y="712"/>
                  </a:cubicBezTo>
                  <a:cubicBezTo>
                    <a:pt x="0" y="1154"/>
                    <a:pt x="356" y="1424"/>
                    <a:pt x="712" y="1424"/>
                  </a:cubicBezTo>
                  <a:cubicBezTo>
                    <a:pt x="1161" y="1424"/>
                    <a:pt x="1517" y="1154"/>
                    <a:pt x="1517" y="712"/>
                  </a:cubicBezTo>
                  <a:cubicBezTo>
                    <a:pt x="1517" y="356"/>
                    <a:pt x="1161" y="1"/>
                    <a:pt x="7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440800" y="1241650"/>
              <a:ext cx="35625" cy="37750"/>
            </a:xfrm>
            <a:custGeom>
              <a:avLst/>
              <a:gdLst/>
              <a:ahLst/>
              <a:cxnLst/>
              <a:rect l="l" t="t" r="r" b="b"/>
              <a:pathLst>
                <a:path w="1425" h="1510" extrusionOk="0">
                  <a:moveTo>
                    <a:pt x="712" y="0"/>
                  </a:moveTo>
                  <a:cubicBezTo>
                    <a:pt x="271" y="0"/>
                    <a:pt x="0" y="356"/>
                    <a:pt x="0" y="712"/>
                  </a:cubicBezTo>
                  <a:cubicBezTo>
                    <a:pt x="0" y="1154"/>
                    <a:pt x="271" y="1510"/>
                    <a:pt x="712" y="1510"/>
                  </a:cubicBezTo>
                  <a:cubicBezTo>
                    <a:pt x="1068" y="1510"/>
                    <a:pt x="1424" y="1154"/>
                    <a:pt x="1424" y="712"/>
                  </a:cubicBezTo>
                  <a:cubicBezTo>
                    <a:pt x="1424" y="356"/>
                    <a:pt x="1068" y="0"/>
                    <a:pt x="7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380800" y="1301625"/>
              <a:ext cx="37775" cy="35625"/>
            </a:xfrm>
            <a:custGeom>
              <a:avLst/>
              <a:gdLst/>
              <a:ahLst/>
              <a:cxnLst/>
              <a:rect l="l" t="t" r="r" b="b"/>
              <a:pathLst>
                <a:path w="1511" h="1425" extrusionOk="0">
                  <a:moveTo>
                    <a:pt x="798" y="1"/>
                  </a:moveTo>
                  <a:cubicBezTo>
                    <a:pt x="357" y="1"/>
                    <a:pt x="1" y="271"/>
                    <a:pt x="1" y="713"/>
                  </a:cubicBezTo>
                  <a:cubicBezTo>
                    <a:pt x="1" y="1069"/>
                    <a:pt x="357" y="1425"/>
                    <a:pt x="798" y="1425"/>
                  </a:cubicBezTo>
                  <a:cubicBezTo>
                    <a:pt x="1154" y="1425"/>
                    <a:pt x="1510" y="1069"/>
                    <a:pt x="1510" y="713"/>
                  </a:cubicBezTo>
                  <a:cubicBezTo>
                    <a:pt x="1510" y="271"/>
                    <a:pt x="1154" y="1"/>
                    <a:pt x="7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035850" y="1397925"/>
              <a:ext cx="324875" cy="324325"/>
            </a:xfrm>
            <a:custGeom>
              <a:avLst/>
              <a:gdLst/>
              <a:ahLst/>
              <a:cxnLst/>
              <a:rect l="l" t="t" r="r" b="b"/>
              <a:pathLst>
                <a:path w="12995" h="12973" extrusionOk="0">
                  <a:moveTo>
                    <a:pt x="12774" y="1"/>
                  </a:moveTo>
                  <a:cubicBezTo>
                    <a:pt x="12729" y="1"/>
                    <a:pt x="12685" y="22"/>
                    <a:pt x="12638" y="65"/>
                  </a:cubicBezTo>
                  <a:lnTo>
                    <a:pt x="93" y="12617"/>
                  </a:lnTo>
                  <a:cubicBezTo>
                    <a:pt x="1" y="12702"/>
                    <a:pt x="1" y="12795"/>
                    <a:pt x="93" y="12880"/>
                  </a:cubicBezTo>
                  <a:cubicBezTo>
                    <a:pt x="93" y="12880"/>
                    <a:pt x="93" y="12973"/>
                    <a:pt x="179" y="12973"/>
                  </a:cubicBezTo>
                  <a:lnTo>
                    <a:pt x="271" y="12880"/>
                  </a:lnTo>
                  <a:lnTo>
                    <a:pt x="12909" y="335"/>
                  </a:lnTo>
                  <a:cubicBezTo>
                    <a:pt x="12994" y="243"/>
                    <a:pt x="12994" y="65"/>
                    <a:pt x="12909" y="65"/>
                  </a:cubicBezTo>
                  <a:cubicBezTo>
                    <a:pt x="12863" y="22"/>
                    <a:pt x="12818" y="1"/>
                    <a:pt x="127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193925" y="1286675"/>
              <a:ext cx="322550" cy="324350"/>
            </a:xfrm>
            <a:custGeom>
              <a:avLst/>
              <a:gdLst/>
              <a:ahLst/>
              <a:cxnLst/>
              <a:rect l="l" t="t" r="r" b="b"/>
              <a:pathLst>
                <a:path w="12902" h="12974" extrusionOk="0">
                  <a:moveTo>
                    <a:pt x="12769" y="1"/>
                  </a:moveTo>
                  <a:cubicBezTo>
                    <a:pt x="12725" y="1"/>
                    <a:pt x="12680" y="22"/>
                    <a:pt x="12638" y="65"/>
                  </a:cubicBezTo>
                  <a:lnTo>
                    <a:pt x="0" y="12702"/>
                  </a:lnTo>
                  <a:lnTo>
                    <a:pt x="0" y="12973"/>
                  </a:lnTo>
                  <a:lnTo>
                    <a:pt x="263" y="12973"/>
                  </a:lnTo>
                  <a:lnTo>
                    <a:pt x="12901" y="335"/>
                  </a:lnTo>
                  <a:lnTo>
                    <a:pt x="12901" y="65"/>
                  </a:lnTo>
                  <a:cubicBezTo>
                    <a:pt x="12858" y="22"/>
                    <a:pt x="12814" y="1"/>
                    <a:pt x="12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77975" y="1101400"/>
              <a:ext cx="238000" cy="238175"/>
            </a:xfrm>
            <a:custGeom>
              <a:avLst/>
              <a:gdLst/>
              <a:ahLst/>
              <a:cxnLst/>
              <a:rect l="l" t="t" r="r" b="b"/>
              <a:pathLst>
                <a:path w="9520" h="9527" extrusionOk="0">
                  <a:moveTo>
                    <a:pt x="4806" y="0"/>
                  </a:moveTo>
                  <a:cubicBezTo>
                    <a:pt x="2136" y="0"/>
                    <a:pt x="0" y="2136"/>
                    <a:pt x="0" y="4720"/>
                  </a:cubicBezTo>
                  <a:cubicBezTo>
                    <a:pt x="0" y="7390"/>
                    <a:pt x="2136" y="9526"/>
                    <a:pt x="4806" y="9526"/>
                  </a:cubicBezTo>
                  <a:cubicBezTo>
                    <a:pt x="7384" y="9526"/>
                    <a:pt x="9520" y="7390"/>
                    <a:pt x="9520" y="4720"/>
                  </a:cubicBezTo>
                  <a:cubicBezTo>
                    <a:pt x="9520" y="4628"/>
                    <a:pt x="9434" y="4542"/>
                    <a:pt x="9342" y="4542"/>
                  </a:cubicBezTo>
                  <a:cubicBezTo>
                    <a:pt x="9256" y="4542"/>
                    <a:pt x="9164" y="4628"/>
                    <a:pt x="9164" y="4720"/>
                  </a:cubicBezTo>
                  <a:cubicBezTo>
                    <a:pt x="9164" y="7212"/>
                    <a:pt x="7206" y="9170"/>
                    <a:pt x="4806" y="9170"/>
                  </a:cubicBezTo>
                  <a:cubicBezTo>
                    <a:pt x="2314" y="9170"/>
                    <a:pt x="356" y="7212"/>
                    <a:pt x="356" y="4720"/>
                  </a:cubicBezTo>
                  <a:cubicBezTo>
                    <a:pt x="356" y="2314"/>
                    <a:pt x="2314" y="356"/>
                    <a:pt x="4806" y="356"/>
                  </a:cubicBezTo>
                  <a:cubicBezTo>
                    <a:pt x="4892" y="356"/>
                    <a:pt x="4984" y="271"/>
                    <a:pt x="4984" y="178"/>
                  </a:cubicBezTo>
                  <a:cubicBezTo>
                    <a:pt x="4984" y="0"/>
                    <a:pt x="4892" y="0"/>
                    <a:pt x="4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915700" y="1139300"/>
              <a:ext cx="162550" cy="162350"/>
            </a:xfrm>
            <a:custGeom>
              <a:avLst/>
              <a:gdLst/>
              <a:ahLst/>
              <a:cxnLst/>
              <a:rect l="l" t="t" r="r" b="b"/>
              <a:pathLst>
                <a:path w="6502" h="6494" extrusionOk="0">
                  <a:moveTo>
                    <a:pt x="3297" y="1781"/>
                  </a:moveTo>
                  <a:cubicBezTo>
                    <a:pt x="4095" y="1781"/>
                    <a:pt x="4721" y="2400"/>
                    <a:pt x="4721" y="3204"/>
                  </a:cubicBezTo>
                  <a:cubicBezTo>
                    <a:pt x="4721" y="4002"/>
                    <a:pt x="4095" y="4714"/>
                    <a:pt x="3297" y="4714"/>
                  </a:cubicBezTo>
                  <a:cubicBezTo>
                    <a:pt x="2493" y="4714"/>
                    <a:pt x="1781" y="4002"/>
                    <a:pt x="1781" y="3204"/>
                  </a:cubicBezTo>
                  <a:cubicBezTo>
                    <a:pt x="1781" y="2400"/>
                    <a:pt x="2493" y="1781"/>
                    <a:pt x="3297" y="1781"/>
                  </a:cubicBezTo>
                  <a:close/>
                  <a:moveTo>
                    <a:pt x="3297" y="1"/>
                  </a:moveTo>
                  <a:cubicBezTo>
                    <a:pt x="1517" y="1"/>
                    <a:pt x="1" y="1425"/>
                    <a:pt x="1" y="3204"/>
                  </a:cubicBezTo>
                  <a:cubicBezTo>
                    <a:pt x="1" y="4984"/>
                    <a:pt x="1517" y="6494"/>
                    <a:pt x="3297" y="6494"/>
                  </a:cubicBezTo>
                  <a:cubicBezTo>
                    <a:pt x="5077" y="6494"/>
                    <a:pt x="6501" y="4984"/>
                    <a:pt x="6501" y="3204"/>
                  </a:cubicBezTo>
                  <a:cubicBezTo>
                    <a:pt x="6501" y="1425"/>
                    <a:pt x="5077" y="1"/>
                    <a:pt x="3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518750" y="511875"/>
              <a:ext cx="95600" cy="95600"/>
            </a:xfrm>
            <a:custGeom>
              <a:avLst/>
              <a:gdLst/>
              <a:ahLst/>
              <a:cxnLst/>
              <a:rect l="l" t="t" r="r" b="b"/>
              <a:pathLst>
                <a:path w="3824" h="3824" extrusionOk="0">
                  <a:moveTo>
                    <a:pt x="1959" y="356"/>
                  </a:moveTo>
                  <a:cubicBezTo>
                    <a:pt x="2756" y="356"/>
                    <a:pt x="3468" y="1068"/>
                    <a:pt x="3468" y="1958"/>
                  </a:cubicBezTo>
                  <a:cubicBezTo>
                    <a:pt x="3468" y="2756"/>
                    <a:pt x="2756" y="3468"/>
                    <a:pt x="1959" y="3468"/>
                  </a:cubicBezTo>
                  <a:cubicBezTo>
                    <a:pt x="1069" y="3468"/>
                    <a:pt x="357" y="2756"/>
                    <a:pt x="357" y="1958"/>
                  </a:cubicBezTo>
                  <a:cubicBezTo>
                    <a:pt x="357" y="1068"/>
                    <a:pt x="1069" y="356"/>
                    <a:pt x="1959" y="356"/>
                  </a:cubicBezTo>
                  <a:close/>
                  <a:moveTo>
                    <a:pt x="1959" y="0"/>
                  </a:moveTo>
                  <a:cubicBezTo>
                    <a:pt x="891" y="0"/>
                    <a:pt x="1" y="890"/>
                    <a:pt x="1" y="1958"/>
                  </a:cubicBezTo>
                  <a:cubicBezTo>
                    <a:pt x="1" y="2934"/>
                    <a:pt x="891" y="3824"/>
                    <a:pt x="1959" y="3824"/>
                  </a:cubicBezTo>
                  <a:cubicBezTo>
                    <a:pt x="3027" y="3824"/>
                    <a:pt x="3824" y="2934"/>
                    <a:pt x="3824" y="1958"/>
                  </a:cubicBezTo>
                  <a:cubicBezTo>
                    <a:pt x="3824" y="890"/>
                    <a:pt x="3027" y="0"/>
                    <a:pt x="19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492050" y="412225"/>
              <a:ext cx="222525" cy="221950"/>
            </a:xfrm>
            <a:custGeom>
              <a:avLst/>
              <a:gdLst/>
              <a:ahLst/>
              <a:cxnLst/>
              <a:rect l="l" t="t" r="r" b="b"/>
              <a:pathLst>
                <a:path w="8901" h="8878" extrusionOk="0">
                  <a:moveTo>
                    <a:pt x="8708" y="1"/>
                  </a:moveTo>
                  <a:cubicBezTo>
                    <a:pt x="8653" y="1"/>
                    <a:pt x="8587" y="24"/>
                    <a:pt x="8544" y="70"/>
                  </a:cubicBezTo>
                  <a:lnTo>
                    <a:pt x="1" y="8614"/>
                  </a:lnTo>
                  <a:lnTo>
                    <a:pt x="1" y="8878"/>
                  </a:lnTo>
                  <a:lnTo>
                    <a:pt x="264" y="8878"/>
                  </a:lnTo>
                  <a:lnTo>
                    <a:pt x="8808" y="334"/>
                  </a:lnTo>
                  <a:cubicBezTo>
                    <a:pt x="8900" y="248"/>
                    <a:pt x="8900" y="156"/>
                    <a:pt x="8808" y="70"/>
                  </a:cubicBezTo>
                  <a:cubicBezTo>
                    <a:pt x="8808" y="24"/>
                    <a:pt x="8763" y="1"/>
                    <a:pt x="87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233975" y="789900"/>
              <a:ext cx="364900" cy="364900"/>
            </a:xfrm>
            <a:custGeom>
              <a:avLst/>
              <a:gdLst/>
              <a:ahLst/>
              <a:cxnLst/>
              <a:rect l="l" t="t" r="r" b="b"/>
              <a:pathLst>
                <a:path w="14596" h="14596" extrusionOk="0">
                  <a:moveTo>
                    <a:pt x="7298" y="0"/>
                  </a:moveTo>
                  <a:cubicBezTo>
                    <a:pt x="3289" y="0"/>
                    <a:pt x="0" y="3297"/>
                    <a:pt x="0" y="7298"/>
                  </a:cubicBezTo>
                  <a:cubicBezTo>
                    <a:pt x="0" y="11307"/>
                    <a:pt x="3289" y="14596"/>
                    <a:pt x="7298" y="14596"/>
                  </a:cubicBezTo>
                  <a:cubicBezTo>
                    <a:pt x="11299" y="14596"/>
                    <a:pt x="14596" y="11307"/>
                    <a:pt x="14596" y="7298"/>
                  </a:cubicBezTo>
                  <a:lnTo>
                    <a:pt x="14240" y="7298"/>
                  </a:lnTo>
                  <a:cubicBezTo>
                    <a:pt x="14240" y="11129"/>
                    <a:pt x="11121" y="14240"/>
                    <a:pt x="7298" y="14240"/>
                  </a:cubicBezTo>
                  <a:cubicBezTo>
                    <a:pt x="3467" y="14240"/>
                    <a:pt x="356" y="11129"/>
                    <a:pt x="356" y="7298"/>
                  </a:cubicBezTo>
                  <a:cubicBezTo>
                    <a:pt x="356" y="3475"/>
                    <a:pt x="3467" y="356"/>
                    <a:pt x="7298" y="356"/>
                  </a:cubicBezTo>
                  <a:lnTo>
                    <a:pt x="72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287350" y="843300"/>
              <a:ext cx="260275" cy="258125"/>
            </a:xfrm>
            <a:custGeom>
              <a:avLst/>
              <a:gdLst/>
              <a:ahLst/>
              <a:cxnLst/>
              <a:rect l="l" t="t" r="r" b="b"/>
              <a:pathLst>
                <a:path w="10411" h="10325" extrusionOk="0">
                  <a:moveTo>
                    <a:pt x="5163" y="356"/>
                  </a:moveTo>
                  <a:cubicBezTo>
                    <a:pt x="7833" y="356"/>
                    <a:pt x="10054" y="2492"/>
                    <a:pt x="10054" y="5162"/>
                  </a:cubicBezTo>
                  <a:cubicBezTo>
                    <a:pt x="10054" y="7832"/>
                    <a:pt x="7833" y="9968"/>
                    <a:pt x="5163" y="9968"/>
                  </a:cubicBezTo>
                  <a:cubicBezTo>
                    <a:pt x="2493" y="9968"/>
                    <a:pt x="357" y="7832"/>
                    <a:pt x="357" y="5162"/>
                  </a:cubicBezTo>
                  <a:cubicBezTo>
                    <a:pt x="357" y="2492"/>
                    <a:pt x="2493" y="356"/>
                    <a:pt x="5163" y="356"/>
                  </a:cubicBezTo>
                  <a:close/>
                  <a:moveTo>
                    <a:pt x="5163" y="0"/>
                  </a:moveTo>
                  <a:cubicBezTo>
                    <a:pt x="2315" y="0"/>
                    <a:pt x="1" y="2314"/>
                    <a:pt x="1" y="5162"/>
                  </a:cubicBezTo>
                  <a:cubicBezTo>
                    <a:pt x="1" y="8010"/>
                    <a:pt x="2315" y="10324"/>
                    <a:pt x="5163" y="10324"/>
                  </a:cubicBezTo>
                  <a:cubicBezTo>
                    <a:pt x="8096" y="10324"/>
                    <a:pt x="10410" y="8010"/>
                    <a:pt x="10410" y="5162"/>
                  </a:cubicBezTo>
                  <a:cubicBezTo>
                    <a:pt x="10410" y="2314"/>
                    <a:pt x="8096" y="0"/>
                    <a:pt x="5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338450" y="894550"/>
              <a:ext cx="155775" cy="155775"/>
            </a:xfrm>
            <a:custGeom>
              <a:avLst/>
              <a:gdLst/>
              <a:ahLst/>
              <a:cxnLst/>
              <a:rect l="l" t="t" r="r" b="b"/>
              <a:pathLst>
                <a:path w="6231" h="6231" extrusionOk="0">
                  <a:moveTo>
                    <a:pt x="3119" y="357"/>
                  </a:moveTo>
                  <a:cubicBezTo>
                    <a:pt x="4628" y="357"/>
                    <a:pt x="5874" y="1603"/>
                    <a:pt x="5874" y="3112"/>
                  </a:cubicBezTo>
                  <a:cubicBezTo>
                    <a:pt x="5874" y="4629"/>
                    <a:pt x="4628" y="5875"/>
                    <a:pt x="3119" y="5875"/>
                  </a:cubicBezTo>
                  <a:cubicBezTo>
                    <a:pt x="1602" y="5875"/>
                    <a:pt x="356" y="4629"/>
                    <a:pt x="356" y="3112"/>
                  </a:cubicBezTo>
                  <a:cubicBezTo>
                    <a:pt x="356" y="1603"/>
                    <a:pt x="1602" y="357"/>
                    <a:pt x="3119" y="357"/>
                  </a:cubicBezTo>
                  <a:close/>
                  <a:moveTo>
                    <a:pt x="3119" y="1"/>
                  </a:moveTo>
                  <a:cubicBezTo>
                    <a:pt x="1424" y="1"/>
                    <a:pt x="0" y="1425"/>
                    <a:pt x="0" y="3112"/>
                  </a:cubicBezTo>
                  <a:cubicBezTo>
                    <a:pt x="0" y="4807"/>
                    <a:pt x="1424" y="6231"/>
                    <a:pt x="3119" y="6231"/>
                  </a:cubicBezTo>
                  <a:cubicBezTo>
                    <a:pt x="4899" y="6231"/>
                    <a:pt x="6230" y="4807"/>
                    <a:pt x="6230" y="3112"/>
                  </a:cubicBezTo>
                  <a:cubicBezTo>
                    <a:pt x="6230" y="1425"/>
                    <a:pt x="4899" y="1"/>
                    <a:pt x="3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6" name="Google Shape;86;p3"/>
          <p:cNvSpPr txBox="1">
            <a:spLocks noGrp="1"/>
          </p:cNvSpPr>
          <p:nvPr>
            <p:ph type="title"/>
          </p:nvPr>
        </p:nvSpPr>
        <p:spPr>
          <a:xfrm>
            <a:off x="5478467" y="3255367"/>
            <a:ext cx="5764800" cy="8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133">
                <a:highlight>
                  <a:schemeClr val="accent4"/>
                </a:highlight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7" name="Google Shape;87;p3"/>
          <p:cNvSpPr txBox="1">
            <a:spLocks noGrp="1"/>
          </p:cNvSpPr>
          <p:nvPr>
            <p:ph type="subTitle" idx="1"/>
          </p:nvPr>
        </p:nvSpPr>
        <p:spPr>
          <a:xfrm>
            <a:off x="7090467" y="4127833"/>
            <a:ext cx="4152800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"/>
          <p:cNvSpPr txBox="1">
            <a:spLocks noGrp="1"/>
          </p:cNvSpPr>
          <p:nvPr>
            <p:ph type="title" idx="2" hasCustomPrompt="1"/>
          </p:nvPr>
        </p:nvSpPr>
        <p:spPr>
          <a:xfrm>
            <a:off x="8950800" y="1412167"/>
            <a:ext cx="2292400" cy="16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933">
                <a:highlight>
                  <a:schemeClr val="lt2"/>
                </a:highlight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42020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9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28.xml"/><Relationship Id="rId34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9.xml"/><Relationship Id="rId47" Type="http://schemas.openxmlformats.org/officeDocument/2006/relationships/slideLayout" Target="../slideLayouts/slideLayout54.xml"/><Relationship Id="rId50" Type="http://schemas.openxmlformats.org/officeDocument/2006/relationships/slideLayout" Target="../slideLayouts/slideLayout57.xml"/><Relationship Id="rId55" Type="http://schemas.openxmlformats.org/officeDocument/2006/relationships/slideLayout" Target="../slideLayouts/slideLayout62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9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9.xml"/><Relationship Id="rId37" Type="http://schemas.openxmlformats.org/officeDocument/2006/relationships/slideLayout" Target="../slideLayouts/slideLayout44.xml"/><Relationship Id="rId40" Type="http://schemas.openxmlformats.org/officeDocument/2006/relationships/slideLayout" Target="../slideLayouts/slideLayout47.xml"/><Relationship Id="rId45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50.xml"/><Relationship Id="rId48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63.xml"/><Relationship Id="rId8" Type="http://schemas.openxmlformats.org/officeDocument/2006/relationships/slideLayout" Target="../slideLayouts/slideLayout15.xml"/><Relationship Id="rId51" Type="http://schemas.openxmlformats.org/officeDocument/2006/relationships/slideLayout" Target="../slideLayouts/slideLayout58.xml"/><Relationship Id="rId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40.xml"/><Relationship Id="rId38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27.xml"/><Relationship Id="rId41" Type="http://schemas.openxmlformats.org/officeDocument/2006/relationships/slideLayout" Target="../slideLayouts/slideLayout48.xml"/><Relationship Id="rId54" Type="http://schemas.openxmlformats.org/officeDocument/2006/relationships/slideLayout" Target="../slideLayouts/slideLayout61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43.xml"/><Relationship Id="rId49" Type="http://schemas.openxmlformats.org/officeDocument/2006/relationships/slideLayout" Target="../slideLayouts/slideLayout56.xml"/><Relationship Id="rId57" Type="http://schemas.openxmlformats.org/officeDocument/2006/relationships/theme" Target="../theme/theme2.xml"/><Relationship Id="rId10" Type="http://schemas.openxmlformats.org/officeDocument/2006/relationships/slideLayout" Target="../slideLayouts/slideLayout17.xml"/><Relationship Id="rId31" Type="http://schemas.openxmlformats.org/officeDocument/2006/relationships/slideLayout" Target="../slideLayouts/slideLayout38.xml"/><Relationship Id="rId44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rtl="0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fr-FR" sz="3400" b="0" i="0" spc="160" baseline="0" noProof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188115" y="6316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rtl="0"/>
            <a:fld id="{5AE1514C-5E56-4738-A1FF-4B1CFD2A3E36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2694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86" r:id="rId6"/>
    <p:sldLayoutId id="2147483689" r:id="rId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ctr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 Light"/>
              <a:buChar char="●"/>
              <a:defRPr sz="18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Char char="○"/>
              <a:defRPr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Char char="■"/>
              <a:defRPr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Char char="●"/>
              <a:defRPr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Char char="○"/>
              <a:defRPr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Char char="■"/>
              <a:defRPr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Char char="●"/>
              <a:defRPr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Char char="○"/>
              <a:defRPr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Char char="■"/>
              <a:defRPr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39991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  <p:sldLayoutId id="2147483720" r:id="rId30"/>
    <p:sldLayoutId id="2147483721" r:id="rId31"/>
    <p:sldLayoutId id="2147483722" r:id="rId32"/>
    <p:sldLayoutId id="2147483723" r:id="rId33"/>
    <p:sldLayoutId id="2147483724" r:id="rId34"/>
    <p:sldLayoutId id="2147483725" r:id="rId35"/>
    <p:sldLayoutId id="2147483726" r:id="rId36"/>
    <p:sldLayoutId id="2147483727" r:id="rId37"/>
    <p:sldLayoutId id="2147483728" r:id="rId38"/>
    <p:sldLayoutId id="2147483729" r:id="rId39"/>
    <p:sldLayoutId id="2147483730" r:id="rId40"/>
    <p:sldLayoutId id="2147483731" r:id="rId41"/>
    <p:sldLayoutId id="2147483732" r:id="rId42"/>
    <p:sldLayoutId id="2147483733" r:id="rId43"/>
    <p:sldLayoutId id="2147483734" r:id="rId44"/>
    <p:sldLayoutId id="2147483735" r:id="rId45"/>
    <p:sldLayoutId id="2147483736" r:id="rId46"/>
    <p:sldLayoutId id="2147483737" r:id="rId47"/>
    <p:sldLayoutId id="2147483738" r:id="rId48"/>
    <p:sldLayoutId id="2147483739" r:id="rId49"/>
    <p:sldLayoutId id="2147483740" r:id="rId50"/>
    <p:sldLayoutId id="2147483741" r:id="rId51"/>
    <p:sldLayoutId id="2147483742" r:id="rId52"/>
    <p:sldLayoutId id="2147483743" r:id="rId53"/>
    <p:sldLayoutId id="2147483744" r:id="rId54"/>
    <p:sldLayoutId id="2147483745" r:id="rId55"/>
    <p:sldLayoutId id="2147483746" r:id="rId5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ileex.xyz/quantite-eau-boire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l.a.cruder/viz/P8_Cruder_lea_etude_eau_potable/Cruder_Lea_Etude_eau_potabl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1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.png"/><Relationship Id="rId4" Type="http://schemas.openxmlformats.org/officeDocument/2006/relationships/hyperlink" Target="https://www.populationdata.net/cartes/monde-eau-insolite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4AE18A8-24F1-CC51-B5DD-5DFC5A543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004455"/>
            <a:ext cx="12192000" cy="786245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CE01541-2C96-62D9-130F-F4FA5BC36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147" y="2021743"/>
            <a:ext cx="9144000" cy="2387600"/>
          </a:xfrm>
        </p:spPr>
        <p:txBody>
          <a:bodyPr/>
          <a:lstStyle/>
          <a:p>
            <a:r>
              <a:rPr lang="fr-FR" sz="6000" dirty="0">
                <a:solidFill>
                  <a:schemeClr val="bg1"/>
                </a:solidFill>
                <a:highlight>
                  <a:srgbClr val="008080"/>
                </a:highlight>
                <a:latin typeface="Bahnschrift SemiBold Condensed" panose="020B0502040204020203" pitchFamily="34" charset="0"/>
                <a:ea typeface="Yu Gothic UI Semibold" panose="020B0700000000000000" pitchFamily="34" charset="-128"/>
              </a:rPr>
              <a:t>ÉTUDE SUR </a:t>
            </a:r>
            <a:r>
              <a:rPr lang="fr-FR" dirty="0">
                <a:solidFill>
                  <a:schemeClr val="bg1"/>
                </a:solidFill>
                <a:highlight>
                  <a:srgbClr val="008080"/>
                </a:highlight>
                <a:latin typeface="Bahnschrift SemiBold Condensed" panose="020B0502040204020203" pitchFamily="34" charset="0"/>
                <a:ea typeface="Yu Gothic UI Semibold" panose="020B0700000000000000" pitchFamily="34" charset="-128"/>
              </a:rPr>
              <a:t>L’EAU </a:t>
            </a:r>
            <a:br>
              <a:rPr lang="fr-FR" dirty="0">
                <a:solidFill>
                  <a:schemeClr val="bg1"/>
                </a:solidFill>
                <a:highlight>
                  <a:srgbClr val="008080"/>
                </a:highlight>
                <a:latin typeface="Bahnschrift SemiBold Condensed" panose="020B0502040204020203" pitchFamily="34" charset="0"/>
                <a:ea typeface="Yu Gothic UI Semibold" panose="020B0700000000000000" pitchFamily="34" charset="-128"/>
              </a:rPr>
            </a:br>
            <a:r>
              <a:rPr lang="fr-FR" dirty="0">
                <a:solidFill>
                  <a:schemeClr val="bg1"/>
                </a:solidFill>
                <a:highlight>
                  <a:srgbClr val="008080"/>
                </a:highlight>
                <a:latin typeface="Bahnschrift SemiBold Condensed" panose="020B0502040204020203" pitchFamily="34" charset="0"/>
                <a:ea typeface="Yu Gothic UI Semibold" panose="020B0700000000000000" pitchFamily="34" charset="-128"/>
              </a:rPr>
              <a:t>POTABLE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A85AE5-6454-B0D2-48B7-E9B96DC7D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1534" y="5909718"/>
            <a:ext cx="2790548" cy="885371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  <a:highlight>
                  <a:srgbClr val="008080"/>
                </a:highlight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Cruder Léa</a:t>
            </a:r>
          </a:p>
          <a:p>
            <a:r>
              <a:rPr lang="fr-FR" b="1" dirty="0">
                <a:solidFill>
                  <a:schemeClr val="bg1"/>
                </a:solidFill>
                <a:highlight>
                  <a:srgbClr val="008080"/>
                </a:highlight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Data Analyst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B7CC120-5086-5EFA-FFA8-578DB4EA018F}"/>
              </a:ext>
            </a:extLst>
          </p:cNvPr>
          <p:cNvSpPr txBox="1"/>
          <p:nvPr/>
        </p:nvSpPr>
        <p:spPr>
          <a:xfrm>
            <a:off x="1292348" y="7004863"/>
            <a:ext cx="942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hlinkClick r:id="rId3" tooltip="https://stileex.xyz/quantite-eau-boire/"/>
              </a:rPr>
              <a:t>Cette photo</a:t>
            </a:r>
            <a:r>
              <a:rPr lang="fr-FR" sz="900" dirty="0"/>
              <a:t> par Auteur inconnu est soumise à la licence </a:t>
            </a:r>
            <a:r>
              <a:rPr lang="fr-FR" sz="900" dirty="0">
                <a:hlinkClick r:id="rId4" tooltip="https://creativecommons.org/licenses/by/3.0/"/>
              </a:rPr>
              <a:t>CC BY</a:t>
            </a:r>
            <a:endParaRPr lang="fr-FR" sz="9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64634FC-C2F3-741A-57DB-0665C7B4F0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585" y="0"/>
            <a:ext cx="1830446" cy="177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6898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p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/>
              <a:t> </a:t>
            </a:r>
            <a:r>
              <a:rPr lang="en" dirty="0">
                <a:highlight>
                  <a:schemeClr val="accent4"/>
                </a:highlight>
              </a:rPr>
              <a:t>Méthodologie</a:t>
            </a:r>
            <a:r>
              <a:rPr lang="en" dirty="0"/>
              <a:t> utilisée</a:t>
            </a:r>
            <a:endParaRPr dirty="0"/>
          </a:p>
        </p:txBody>
      </p:sp>
      <p:sp>
        <p:nvSpPr>
          <p:cNvPr id="2276" name="Google Shape;2276;p102"/>
          <p:cNvSpPr txBox="1"/>
          <p:nvPr/>
        </p:nvSpPr>
        <p:spPr>
          <a:xfrm>
            <a:off x="1588238" y="5008476"/>
            <a:ext cx="2292463" cy="13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b="1" kern="0" dirty="0">
                <a:solidFill>
                  <a:srgbClr val="EFEFEF"/>
                </a:solidFill>
                <a:latin typeface="Segoe UI Semibold" panose="020B0702040204020203" pitchFamily="34" charset="0"/>
                <a:ea typeface="Ubuntu Light"/>
                <a:cs typeface="Segoe UI Semibold" panose="020B0702040204020203" pitchFamily="34" charset="0"/>
                <a:sym typeface="Ubuntu Light"/>
              </a:rPr>
              <a:t>Analyse et recensement des besoins</a:t>
            </a:r>
          </a:p>
          <a:p>
            <a:pPr algn="ctr" defTabSz="1219170">
              <a:buClr>
                <a:srgbClr val="000000"/>
              </a:buClr>
            </a:pPr>
            <a:endParaRPr lang="en" b="1" kern="0" dirty="0">
              <a:solidFill>
                <a:srgbClr val="EFEFEF"/>
              </a:solidFill>
              <a:latin typeface="Segoe UI Semibold" panose="020B0702040204020203" pitchFamily="34" charset="0"/>
              <a:ea typeface="Ubuntu Light"/>
              <a:cs typeface="Segoe UI Semibold" panose="020B0702040204020203" pitchFamily="34" charset="0"/>
              <a:sym typeface="Ubuntu Light"/>
            </a:endParaRPr>
          </a:p>
          <a:p>
            <a:pPr algn="ctr" defTabSz="1219170">
              <a:buClr>
                <a:srgbClr val="000000"/>
              </a:buClr>
            </a:pPr>
            <a:r>
              <a:rPr lang="en" b="1" kern="0" dirty="0">
                <a:solidFill>
                  <a:srgbClr val="EFEFEF"/>
                </a:solidFill>
                <a:latin typeface="Segoe UI Semibold" panose="020B0702040204020203" pitchFamily="34" charset="0"/>
                <a:ea typeface="Ubuntu Light"/>
                <a:cs typeface="Segoe UI Semibold" panose="020B0702040204020203" pitchFamily="34" charset="0"/>
                <a:sym typeface="Ubuntu Light"/>
              </a:rPr>
              <a:t>Blueprint</a:t>
            </a:r>
          </a:p>
        </p:txBody>
      </p:sp>
      <p:sp>
        <p:nvSpPr>
          <p:cNvPr id="2277" name="Google Shape;2277;p102"/>
          <p:cNvSpPr txBox="1"/>
          <p:nvPr/>
        </p:nvSpPr>
        <p:spPr>
          <a:xfrm>
            <a:off x="1914261" y="4324112"/>
            <a:ext cx="1707676" cy="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sz="3200" b="1" kern="0" dirty="0">
                <a:solidFill>
                  <a:srgbClr val="FFFFFF"/>
                </a:solidFill>
                <a:highlight>
                  <a:srgbClr val="24193F"/>
                </a:highlight>
                <a:latin typeface="Ubuntu"/>
                <a:ea typeface="Ubuntu"/>
                <a:cs typeface="Ubuntu"/>
                <a:sym typeface="Ubuntu"/>
              </a:rPr>
              <a:t>Ét</a:t>
            </a:r>
            <a:r>
              <a:rPr lang="en" sz="3200" b="1" kern="0" dirty="0">
                <a:solidFill>
                  <a:srgbClr val="FFFFFF"/>
                </a:solidFill>
                <a:highlight>
                  <a:srgbClr val="24193F"/>
                </a:highlight>
                <a:latin typeface="Ubuntu"/>
                <a:ea typeface="Ubuntu"/>
                <a:cs typeface="Ubuntu"/>
                <a:sym typeface="Ubuntu"/>
              </a:rPr>
              <a:t>ape 1</a:t>
            </a:r>
            <a:endParaRPr sz="1600" kern="0" dirty="0">
              <a:solidFill>
                <a:srgbClr val="FFFFFF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2279" name="Google Shape;2279;p102"/>
          <p:cNvSpPr txBox="1"/>
          <p:nvPr/>
        </p:nvSpPr>
        <p:spPr>
          <a:xfrm>
            <a:off x="4132862" y="4335099"/>
            <a:ext cx="1707676" cy="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sz="3200" b="1" kern="0" dirty="0">
                <a:solidFill>
                  <a:srgbClr val="FFFFFF"/>
                </a:solidFill>
                <a:highlight>
                  <a:srgbClr val="24193F"/>
                </a:highlight>
                <a:latin typeface="Ubuntu"/>
                <a:ea typeface="Ubuntu"/>
                <a:cs typeface="Ubuntu"/>
                <a:sym typeface="Ubuntu"/>
              </a:rPr>
              <a:t>Ét</a:t>
            </a:r>
            <a:r>
              <a:rPr lang="en" sz="3200" b="1" kern="0" dirty="0">
                <a:solidFill>
                  <a:srgbClr val="FFFFFF"/>
                </a:solidFill>
                <a:highlight>
                  <a:srgbClr val="24193F"/>
                </a:highlight>
                <a:latin typeface="Ubuntu"/>
                <a:ea typeface="Ubuntu"/>
                <a:cs typeface="Ubuntu"/>
                <a:sym typeface="Ubuntu"/>
              </a:rPr>
              <a:t>ape 2</a:t>
            </a:r>
            <a:endParaRPr sz="1600" kern="0" dirty="0">
              <a:solidFill>
                <a:srgbClr val="FFFFFF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9" name="Google Shape;2279;p102">
            <a:extLst>
              <a:ext uri="{FF2B5EF4-FFF2-40B4-BE49-F238E27FC236}">
                <a16:creationId xmlns:a16="http://schemas.microsoft.com/office/drawing/2014/main" id="{66B031A9-DE25-A6DC-644F-102D4D069468}"/>
              </a:ext>
            </a:extLst>
          </p:cNvPr>
          <p:cNvSpPr txBox="1"/>
          <p:nvPr/>
        </p:nvSpPr>
        <p:spPr>
          <a:xfrm>
            <a:off x="6374477" y="4335099"/>
            <a:ext cx="1707676" cy="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sz="3200" b="1" kern="0" dirty="0">
                <a:solidFill>
                  <a:srgbClr val="FFFFFF"/>
                </a:solidFill>
                <a:highlight>
                  <a:srgbClr val="24193F"/>
                </a:highlight>
                <a:latin typeface="Ubuntu"/>
                <a:ea typeface="Ubuntu"/>
                <a:cs typeface="Ubuntu"/>
                <a:sym typeface="Ubuntu"/>
              </a:rPr>
              <a:t>Ét</a:t>
            </a:r>
            <a:r>
              <a:rPr lang="en" sz="3200" b="1" kern="0" dirty="0">
                <a:solidFill>
                  <a:srgbClr val="FFFFFF"/>
                </a:solidFill>
                <a:highlight>
                  <a:srgbClr val="24193F"/>
                </a:highlight>
                <a:latin typeface="Ubuntu"/>
                <a:ea typeface="Ubuntu"/>
                <a:cs typeface="Ubuntu"/>
                <a:sym typeface="Ubuntu"/>
              </a:rPr>
              <a:t>ape 3</a:t>
            </a:r>
            <a:endParaRPr sz="1600" kern="0" dirty="0">
              <a:solidFill>
                <a:srgbClr val="FFFFFF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0" name="Google Shape;2279;p102">
            <a:extLst>
              <a:ext uri="{FF2B5EF4-FFF2-40B4-BE49-F238E27FC236}">
                <a16:creationId xmlns:a16="http://schemas.microsoft.com/office/drawing/2014/main" id="{AF300CFC-8DC4-3A82-F70B-2D635F74B7E4}"/>
              </a:ext>
            </a:extLst>
          </p:cNvPr>
          <p:cNvSpPr txBox="1"/>
          <p:nvPr/>
        </p:nvSpPr>
        <p:spPr>
          <a:xfrm>
            <a:off x="8593077" y="4335099"/>
            <a:ext cx="1707676" cy="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sz="3200" b="1" kern="0" dirty="0">
                <a:solidFill>
                  <a:srgbClr val="FFFFFF"/>
                </a:solidFill>
                <a:highlight>
                  <a:srgbClr val="24193F"/>
                </a:highlight>
                <a:latin typeface="Ubuntu"/>
                <a:ea typeface="Ubuntu"/>
                <a:cs typeface="Ubuntu"/>
                <a:sym typeface="Ubuntu"/>
              </a:rPr>
              <a:t>Ét</a:t>
            </a:r>
            <a:r>
              <a:rPr lang="en" sz="3200" b="1" kern="0" dirty="0">
                <a:solidFill>
                  <a:srgbClr val="FFFFFF"/>
                </a:solidFill>
                <a:highlight>
                  <a:srgbClr val="24193F"/>
                </a:highlight>
                <a:latin typeface="Ubuntu"/>
                <a:ea typeface="Ubuntu"/>
                <a:cs typeface="Ubuntu"/>
                <a:sym typeface="Ubuntu"/>
              </a:rPr>
              <a:t>ape 4</a:t>
            </a:r>
            <a:endParaRPr sz="1600" kern="0" dirty="0">
              <a:solidFill>
                <a:srgbClr val="FFFFFF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1" name="Google Shape;2276;p102">
            <a:extLst>
              <a:ext uri="{FF2B5EF4-FFF2-40B4-BE49-F238E27FC236}">
                <a16:creationId xmlns:a16="http://schemas.microsoft.com/office/drawing/2014/main" id="{7018690D-851A-8E63-C6C3-B9D5C5D2D7D8}"/>
              </a:ext>
            </a:extLst>
          </p:cNvPr>
          <p:cNvSpPr txBox="1"/>
          <p:nvPr/>
        </p:nvSpPr>
        <p:spPr>
          <a:xfrm>
            <a:off x="3766649" y="5128552"/>
            <a:ext cx="2486330" cy="1147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b="1" kern="0" dirty="0">
                <a:solidFill>
                  <a:srgbClr val="EFEFEF"/>
                </a:solidFill>
                <a:latin typeface="Segoe UI Semibold" panose="020B0702040204020203" pitchFamily="34" charset="0"/>
                <a:ea typeface="Ubuntu Light"/>
                <a:cs typeface="Segoe UI Semibold" panose="020B0702040204020203" pitchFamily="34" charset="0"/>
                <a:sym typeface="Ubuntu Light"/>
              </a:rPr>
              <a:t>Création de la structure du dashboard </a:t>
            </a:r>
          </a:p>
          <a:p>
            <a:pPr algn="ctr" defTabSz="1219170">
              <a:buClr>
                <a:srgbClr val="000000"/>
              </a:buClr>
            </a:pPr>
            <a:endParaRPr lang="en" b="1" kern="0" dirty="0">
              <a:solidFill>
                <a:srgbClr val="EFEFEF"/>
              </a:solidFill>
              <a:latin typeface="Segoe UI Semibold" panose="020B0702040204020203" pitchFamily="34" charset="0"/>
              <a:ea typeface="Ubuntu Light"/>
              <a:cs typeface="Segoe UI Semibold" panose="020B0702040204020203" pitchFamily="34" charset="0"/>
              <a:sym typeface="Ubuntu Light"/>
            </a:endParaRPr>
          </a:p>
          <a:p>
            <a:pPr algn="ctr" defTabSz="1219170">
              <a:buClr>
                <a:srgbClr val="000000"/>
              </a:buClr>
            </a:pPr>
            <a:r>
              <a:rPr lang="en" b="1" kern="0" dirty="0">
                <a:solidFill>
                  <a:srgbClr val="EFEFEF"/>
                </a:solidFill>
                <a:latin typeface="Segoe UI Semibold" panose="020B0702040204020203" pitchFamily="34" charset="0"/>
                <a:ea typeface="Ubuntu Light"/>
                <a:cs typeface="Segoe UI Semibold" panose="020B0702040204020203" pitchFamily="34" charset="0"/>
                <a:sym typeface="Ubuntu Light"/>
              </a:rPr>
              <a:t>Mockup</a:t>
            </a:r>
            <a:endParaRPr b="1" kern="0" dirty="0">
              <a:solidFill>
                <a:srgbClr val="CCCCCC"/>
              </a:solidFill>
              <a:latin typeface="Segoe UI Semibold" panose="020B0702040204020203" pitchFamily="34" charset="0"/>
              <a:ea typeface="Ubuntu"/>
              <a:cs typeface="Segoe UI Semibold" panose="020B0702040204020203" pitchFamily="34" charset="0"/>
              <a:sym typeface="Ubuntu"/>
            </a:endParaRPr>
          </a:p>
        </p:txBody>
      </p:sp>
      <p:sp>
        <p:nvSpPr>
          <p:cNvPr id="15" name="Google Shape;2276;p102">
            <a:extLst>
              <a:ext uri="{FF2B5EF4-FFF2-40B4-BE49-F238E27FC236}">
                <a16:creationId xmlns:a16="http://schemas.microsoft.com/office/drawing/2014/main" id="{33EA6774-EC33-449A-5756-9734CB1E4096}"/>
              </a:ext>
            </a:extLst>
          </p:cNvPr>
          <p:cNvSpPr txBox="1"/>
          <p:nvPr/>
        </p:nvSpPr>
        <p:spPr>
          <a:xfrm>
            <a:off x="6065580" y="5118075"/>
            <a:ext cx="2338606" cy="1147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b="1" kern="0" dirty="0">
                <a:solidFill>
                  <a:srgbClr val="EFEFEF"/>
                </a:solidFill>
                <a:latin typeface="Segoe UI Semibold" panose="020B0702040204020203" pitchFamily="34" charset="0"/>
                <a:ea typeface="Ubuntu Light"/>
                <a:cs typeface="Segoe UI Semibold" panose="020B0702040204020203" pitchFamily="34" charset="0"/>
                <a:sym typeface="Ubuntu Light"/>
              </a:rPr>
              <a:t>Analyse exploratoire et préparation des données</a:t>
            </a:r>
            <a:endParaRPr b="1" kern="0" dirty="0">
              <a:solidFill>
                <a:srgbClr val="CCCCCC"/>
              </a:solidFill>
              <a:latin typeface="Segoe UI Semibold" panose="020B0702040204020203" pitchFamily="34" charset="0"/>
              <a:ea typeface="Ubuntu"/>
              <a:cs typeface="Segoe UI Semibold" panose="020B0702040204020203" pitchFamily="34" charset="0"/>
              <a:sym typeface="Ubuntu"/>
            </a:endParaRPr>
          </a:p>
        </p:txBody>
      </p:sp>
      <p:sp>
        <p:nvSpPr>
          <p:cNvPr id="16" name="Google Shape;2276;p102">
            <a:extLst>
              <a:ext uri="{FF2B5EF4-FFF2-40B4-BE49-F238E27FC236}">
                <a16:creationId xmlns:a16="http://schemas.microsoft.com/office/drawing/2014/main" id="{05D54C0A-59D2-E611-70B4-5FAA8B3E0222}"/>
              </a:ext>
            </a:extLst>
          </p:cNvPr>
          <p:cNvSpPr txBox="1"/>
          <p:nvPr/>
        </p:nvSpPr>
        <p:spPr>
          <a:xfrm>
            <a:off x="8242053" y="5042994"/>
            <a:ext cx="2486330" cy="916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b="1" kern="0" dirty="0">
                <a:solidFill>
                  <a:srgbClr val="EFEFEF"/>
                </a:solidFill>
                <a:latin typeface="Segoe UI Semibold" panose="020B0702040204020203" pitchFamily="34" charset="0"/>
                <a:ea typeface="Ubuntu Light"/>
                <a:cs typeface="Segoe UI Semibold" panose="020B0702040204020203" pitchFamily="34" charset="0"/>
                <a:sym typeface="Ubuntu Light"/>
              </a:rPr>
              <a:t>Conception du dashboard</a:t>
            </a:r>
            <a:endParaRPr b="1" kern="0" dirty="0">
              <a:solidFill>
                <a:srgbClr val="CCCCCC"/>
              </a:solidFill>
              <a:latin typeface="Segoe UI Semibold" panose="020B0702040204020203" pitchFamily="34" charset="0"/>
              <a:ea typeface="Ubuntu"/>
              <a:cs typeface="Segoe UI Semibold" panose="020B0702040204020203" pitchFamily="34" charset="0"/>
              <a:sym typeface="Ubuntu"/>
            </a:endParaRPr>
          </a:p>
        </p:txBody>
      </p:sp>
      <p:sp>
        <p:nvSpPr>
          <p:cNvPr id="4" name="Google Shape;2285;p102">
            <a:extLst>
              <a:ext uri="{FF2B5EF4-FFF2-40B4-BE49-F238E27FC236}">
                <a16:creationId xmlns:a16="http://schemas.microsoft.com/office/drawing/2014/main" id="{53AADA47-8780-F4F8-6DDF-33404D29F422}"/>
              </a:ext>
            </a:extLst>
          </p:cNvPr>
          <p:cNvSpPr/>
          <p:nvPr/>
        </p:nvSpPr>
        <p:spPr>
          <a:xfrm>
            <a:off x="33622" y="3897118"/>
            <a:ext cx="12158378" cy="796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" name="Google Shape;2290;p102">
            <a:extLst>
              <a:ext uri="{FF2B5EF4-FFF2-40B4-BE49-F238E27FC236}">
                <a16:creationId xmlns:a16="http://schemas.microsoft.com/office/drawing/2014/main" id="{A889BFF7-37B7-CA4B-5801-5FF0AD4BCC84}"/>
              </a:ext>
            </a:extLst>
          </p:cNvPr>
          <p:cNvGrpSpPr/>
          <p:nvPr/>
        </p:nvGrpSpPr>
        <p:grpSpPr>
          <a:xfrm>
            <a:off x="4323821" y="2074175"/>
            <a:ext cx="1305818" cy="2017861"/>
            <a:chOff x="3321767" y="1521685"/>
            <a:chExt cx="988000" cy="1519354"/>
          </a:xfrm>
        </p:grpSpPr>
        <p:sp>
          <p:nvSpPr>
            <p:cNvPr id="20" name="Google Shape;2291;p102">
              <a:extLst>
                <a:ext uri="{FF2B5EF4-FFF2-40B4-BE49-F238E27FC236}">
                  <a16:creationId xmlns:a16="http://schemas.microsoft.com/office/drawing/2014/main" id="{4307DC7E-1ADB-5D69-0033-1A18E5C2B7D8}"/>
                </a:ext>
              </a:extLst>
            </p:cNvPr>
            <p:cNvSpPr/>
            <p:nvPr/>
          </p:nvSpPr>
          <p:spPr>
            <a:xfrm>
              <a:off x="3321767" y="1521685"/>
              <a:ext cx="988000" cy="1283002"/>
            </a:xfrm>
            <a:custGeom>
              <a:avLst/>
              <a:gdLst/>
              <a:ahLst/>
              <a:cxnLst/>
              <a:rect l="l" t="t" r="r" b="b"/>
              <a:pathLst>
                <a:path w="2847" h="3697" extrusionOk="0">
                  <a:moveTo>
                    <a:pt x="1402" y="290"/>
                  </a:moveTo>
                  <a:cubicBezTo>
                    <a:pt x="1667" y="290"/>
                    <a:pt x="1936" y="387"/>
                    <a:pt x="2157" y="604"/>
                  </a:cubicBezTo>
                  <a:cubicBezTo>
                    <a:pt x="2847" y="1294"/>
                    <a:pt x="2354" y="2465"/>
                    <a:pt x="1393" y="2465"/>
                  </a:cubicBezTo>
                  <a:cubicBezTo>
                    <a:pt x="789" y="2465"/>
                    <a:pt x="296" y="1984"/>
                    <a:pt x="296" y="1393"/>
                  </a:cubicBezTo>
                  <a:cubicBezTo>
                    <a:pt x="296" y="730"/>
                    <a:pt x="838" y="290"/>
                    <a:pt x="1402" y="290"/>
                  </a:cubicBezTo>
                  <a:close/>
                  <a:moveTo>
                    <a:pt x="1380" y="0"/>
                  </a:moveTo>
                  <a:cubicBezTo>
                    <a:pt x="617" y="0"/>
                    <a:pt x="1" y="641"/>
                    <a:pt x="25" y="1405"/>
                  </a:cubicBezTo>
                  <a:cubicBezTo>
                    <a:pt x="25" y="2452"/>
                    <a:pt x="1220" y="3561"/>
                    <a:pt x="1368" y="3697"/>
                  </a:cubicBezTo>
                  <a:lnTo>
                    <a:pt x="1405" y="3697"/>
                  </a:lnTo>
                  <a:cubicBezTo>
                    <a:pt x="1565" y="3549"/>
                    <a:pt x="2748" y="2502"/>
                    <a:pt x="2748" y="1405"/>
                  </a:cubicBezTo>
                  <a:cubicBezTo>
                    <a:pt x="2773" y="641"/>
                    <a:pt x="2157" y="0"/>
                    <a:pt x="13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2;p102">
              <a:extLst>
                <a:ext uri="{FF2B5EF4-FFF2-40B4-BE49-F238E27FC236}">
                  <a16:creationId xmlns:a16="http://schemas.microsoft.com/office/drawing/2014/main" id="{7C63AB85-9643-79E8-8EF6-26D83F924B79}"/>
                </a:ext>
              </a:extLst>
            </p:cNvPr>
            <p:cNvSpPr/>
            <p:nvPr/>
          </p:nvSpPr>
          <p:spPr>
            <a:xfrm>
              <a:off x="3725024" y="2859885"/>
              <a:ext cx="142977" cy="120422"/>
            </a:xfrm>
            <a:custGeom>
              <a:avLst/>
              <a:gdLst/>
              <a:ahLst/>
              <a:cxnLst/>
              <a:rect l="l" t="t" r="r" b="b"/>
              <a:pathLst>
                <a:path w="412" h="347" extrusionOk="0">
                  <a:moveTo>
                    <a:pt x="227" y="0"/>
                  </a:moveTo>
                  <a:cubicBezTo>
                    <a:pt x="185" y="0"/>
                    <a:pt x="142" y="16"/>
                    <a:pt x="108" y="50"/>
                  </a:cubicBezTo>
                  <a:cubicBezTo>
                    <a:pt x="0" y="158"/>
                    <a:pt x="78" y="346"/>
                    <a:pt x="229" y="346"/>
                  </a:cubicBezTo>
                  <a:cubicBezTo>
                    <a:pt x="234" y="346"/>
                    <a:pt x="238" y="346"/>
                    <a:pt x="243" y="346"/>
                  </a:cubicBezTo>
                  <a:cubicBezTo>
                    <a:pt x="329" y="334"/>
                    <a:pt x="391" y="272"/>
                    <a:pt x="403" y="186"/>
                  </a:cubicBezTo>
                  <a:cubicBezTo>
                    <a:pt x="412" y="75"/>
                    <a:pt x="321" y="0"/>
                    <a:pt x="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93;p102">
              <a:extLst>
                <a:ext uri="{FF2B5EF4-FFF2-40B4-BE49-F238E27FC236}">
                  <a16:creationId xmlns:a16="http://schemas.microsoft.com/office/drawing/2014/main" id="{C62D056F-F62E-7C18-4A66-70ED3FBDC122}"/>
                </a:ext>
              </a:extLst>
            </p:cNvPr>
            <p:cNvSpPr/>
            <p:nvPr/>
          </p:nvSpPr>
          <p:spPr>
            <a:xfrm>
              <a:off x="3685115" y="2804358"/>
              <a:ext cx="239799" cy="236680"/>
            </a:xfrm>
            <a:custGeom>
              <a:avLst/>
              <a:gdLst/>
              <a:ahLst/>
              <a:cxnLst/>
              <a:rect l="l" t="t" r="r" b="b"/>
              <a:pathLst>
                <a:path w="691" h="682" extrusionOk="0">
                  <a:moveTo>
                    <a:pt x="342" y="160"/>
                  </a:moveTo>
                  <a:cubicBezTo>
                    <a:pt x="436" y="160"/>
                    <a:pt x="527" y="235"/>
                    <a:pt x="518" y="346"/>
                  </a:cubicBezTo>
                  <a:cubicBezTo>
                    <a:pt x="506" y="432"/>
                    <a:pt x="444" y="494"/>
                    <a:pt x="358" y="506"/>
                  </a:cubicBezTo>
                  <a:cubicBezTo>
                    <a:pt x="353" y="506"/>
                    <a:pt x="349" y="506"/>
                    <a:pt x="344" y="506"/>
                  </a:cubicBezTo>
                  <a:cubicBezTo>
                    <a:pt x="193" y="506"/>
                    <a:pt x="115" y="318"/>
                    <a:pt x="223" y="210"/>
                  </a:cubicBezTo>
                  <a:cubicBezTo>
                    <a:pt x="257" y="176"/>
                    <a:pt x="300" y="160"/>
                    <a:pt x="342" y="160"/>
                  </a:cubicBezTo>
                  <a:close/>
                  <a:moveTo>
                    <a:pt x="321" y="1"/>
                  </a:moveTo>
                  <a:cubicBezTo>
                    <a:pt x="173" y="1"/>
                    <a:pt x="50" y="112"/>
                    <a:pt x="13" y="259"/>
                  </a:cubicBezTo>
                  <a:cubicBezTo>
                    <a:pt x="13" y="284"/>
                    <a:pt x="1" y="309"/>
                    <a:pt x="1" y="333"/>
                  </a:cubicBezTo>
                  <a:cubicBezTo>
                    <a:pt x="1" y="370"/>
                    <a:pt x="13" y="395"/>
                    <a:pt x="25" y="432"/>
                  </a:cubicBezTo>
                  <a:cubicBezTo>
                    <a:pt x="69" y="598"/>
                    <a:pt x="210" y="681"/>
                    <a:pt x="352" y="681"/>
                  </a:cubicBezTo>
                  <a:cubicBezTo>
                    <a:pt x="494" y="681"/>
                    <a:pt x="635" y="598"/>
                    <a:pt x="678" y="432"/>
                  </a:cubicBezTo>
                  <a:cubicBezTo>
                    <a:pt x="691" y="395"/>
                    <a:pt x="691" y="370"/>
                    <a:pt x="691" y="333"/>
                  </a:cubicBezTo>
                  <a:cubicBezTo>
                    <a:pt x="691" y="309"/>
                    <a:pt x="691" y="284"/>
                    <a:pt x="678" y="259"/>
                  </a:cubicBezTo>
                  <a:cubicBezTo>
                    <a:pt x="642" y="99"/>
                    <a:pt x="506" y="1"/>
                    <a:pt x="3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2294;p102">
            <a:extLst>
              <a:ext uri="{FF2B5EF4-FFF2-40B4-BE49-F238E27FC236}">
                <a16:creationId xmlns:a16="http://schemas.microsoft.com/office/drawing/2014/main" id="{72202510-AF8D-070E-2032-4B98B391BDA8}"/>
              </a:ext>
            </a:extLst>
          </p:cNvPr>
          <p:cNvGrpSpPr/>
          <p:nvPr/>
        </p:nvGrpSpPr>
        <p:grpSpPr>
          <a:xfrm>
            <a:off x="6529449" y="2096759"/>
            <a:ext cx="1292975" cy="1995277"/>
            <a:chOff x="4869551" y="1538690"/>
            <a:chExt cx="978283" cy="1502349"/>
          </a:xfrm>
        </p:grpSpPr>
        <p:sp>
          <p:nvSpPr>
            <p:cNvPr id="17" name="Google Shape;2295;p102">
              <a:extLst>
                <a:ext uri="{FF2B5EF4-FFF2-40B4-BE49-F238E27FC236}">
                  <a16:creationId xmlns:a16="http://schemas.microsoft.com/office/drawing/2014/main" id="{E923FD54-4C74-4F95-4DFA-90366228A935}"/>
                </a:ext>
              </a:extLst>
            </p:cNvPr>
            <p:cNvSpPr/>
            <p:nvPr/>
          </p:nvSpPr>
          <p:spPr>
            <a:xfrm>
              <a:off x="4869551" y="1538690"/>
              <a:ext cx="978283" cy="1265997"/>
            </a:xfrm>
            <a:custGeom>
              <a:avLst/>
              <a:gdLst/>
              <a:ahLst/>
              <a:cxnLst/>
              <a:rect l="l" t="t" r="r" b="b"/>
              <a:pathLst>
                <a:path w="2819" h="3648" extrusionOk="0">
                  <a:moveTo>
                    <a:pt x="1370" y="245"/>
                  </a:moveTo>
                  <a:cubicBezTo>
                    <a:pt x="1637" y="245"/>
                    <a:pt x="1910" y="345"/>
                    <a:pt x="2132" y="567"/>
                  </a:cubicBezTo>
                  <a:cubicBezTo>
                    <a:pt x="2819" y="1242"/>
                    <a:pt x="2335" y="2416"/>
                    <a:pt x="1371" y="2416"/>
                  </a:cubicBezTo>
                  <a:cubicBezTo>
                    <a:pt x="1366" y="2416"/>
                    <a:pt x="1361" y="2416"/>
                    <a:pt x="1356" y="2416"/>
                  </a:cubicBezTo>
                  <a:cubicBezTo>
                    <a:pt x="765" y="2416"/>
                    <a:pt x="284" y="1935"/>
                    <a:pt x="272" y="1344"/>
                  </a:cubicBezTo>
                  <a:cubicBezTo>
                    <a:pt x="272" y="684"/>
                    <a:pt x="809" y="245"/>
                    <a:pt x="1370" y="245"/>
                  </a:cubicBezTo>
                  <a:close/>
                  <a:moveTo>
                    <a:pt x="1369" y="1"/>
                  </a:moveTo>
                  <a:cubicBezTo>
                    <a:pt x="617" y="1"/>
                    <a:pt x="1" y="604"/>
                    <a:pt x="1" y="1356"/>
                  </a:cubicBezTo>
                  <a:cubicBezTo>
                    <a:pt x="1" y="2391"/>
                    <a:pt x="1196" y="3512"/>
                    <a:pt x="1344" y="3648"/>
                  </a:cubicBezTo>
                  <a:lnTo>
                    <a:pt x="1381" y="3648"/>
                  </a:lnTo>
                  <a:cubicBezTo>
                    <a:pt x="1541" y="3512"/>
                    <a:pt x="2724" y="2453"/>
                    <a:pt x="2724" y="1356"/>
                  </a:cubicBezTo>
                  <a:cubicBezTo>
                    <a:pt x="2724" y="604"/>
                    <a:pt x="2108" y="1"/>
                    <a:pt x="1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102">
              <a:extLst>
                <a:ext uri="{FF2B5EF4-FFF2-40B4-BE49-F238E27FC236}">
                  <a16:creationId xmlns:a16="http://schemas.microsoft.com/office/drawing/2014/main" id="{104363A5-7C7E-B104-2953-9E1D7AFCCF78}"/>
                </a:ext>
              </a:extLst>
            </p:cNvPr>
            <p:cNvSpPr/>
            <p:nvPr/>
          </p:nvSpPr>
          <p:spPr>
            <a:xfrm>
              <a:off x="5263091" y="2860580"/>
              <a:ext cx="140201" cy="119381"/>
            </a:xfrm>
            <a:custGeom>
              <a:avLst/>
              <a:gdLst/>
              <a:ahLst/>
              <a:cxnLst/>
              <a:rect l="l" t="t" r="r" b="b"/>
              <a:pathLst>
                <a:path w="404" h="344" extrusionOk="0">
                  <a:moveTo>
                    <a:pt x="223" y="1"/>
                  </a:moveTo>
                  <a:cubicBezTo>
                    <a:pt x="184" y="1"/>
                    <a:pt x="144" y="15"/>
                    <a:pt x="111" y="48"/>
                  </a:cubicBezTo>
                  <a:cubicBezTo>
                    <a:pt x="0" y="147"/>
                    <a:pt x="74" y="332"/>
                    <a:pt x="235" y="344"/>
                  </a:cubicBezTo>
                  <a:cubicBezTo>
                    <a:pt x="321" y="344"/>
                    <a:pt x="395" y="270"/>
                    <a:pt x="395" y="184"/>
                  </a:cubicBezTo>
                  <a:cubicBezTo>
                    <a:pt x="403" y="80"/>
                    <a:pt x="315" y="1"/>
                    <a:pt x="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102">
              <a:extLst>
                <a:ext uri="{FF2B5EF4-FFF2-40B4-BE49-F238E27FC236}">
                  <a16:creationId xmlns:a16="http://schemas.microsoft.com/office/drawing/2014/main" id="{308C6288-7448-C6C2-8553-DF6BB6DB4842}"/>
                </a:ext>
              </a:extLst>
            </p:cNvPr>
            <p:cNvSpPr/>
            <p:nvPr/>
          </p:nvSpPr>
          <p:spPr>
            <a:xfrm>
              <a:off x="5224570" y="2804358"/>
              <a:ext cx="239799" cy="236680"/>
            </a:xfrm>
            <a:custGeom>
              <a:avLst/>
              <a:gdLst/>
              <a:ahLst/>
              <a:cxnLst/>
              <a:rect l="l" t="t" r="r" b="b"/>
              <a:pathLst>
                <a:path w="691" h="682" extrusionOk="0">
                  <a:moveTo>
                    <a:pt x="334" y="163"/>
                  </a:moveTo>
                  <a:cubicBezTo>
                    <a:pt x="426" y="163"/>
                    <a:pt x="514" y="242"/>
                    <a:pt x="506" y="346"/>
                  </a:cubicBezTo>
                  <a:cubicBezTo>
                    <a:pt x="506" y="432"/>
                    <a:pt x="432" y="506"/>
                    <a:pt x="346" y="506"/>
                  </a:cubicBezTo>
                  <a:cubicBezTo>
                    <a:pt x="185" y="494"/>
                    <a:pt x="111" y="309"/>
                    <a:pt x="222" y="210"/>
                  </a:cubicBezTo>
                  <a:cubicBezTo>
                    <a:pt x="255" y="177"/>
                    <a:pt x="295" y="163"/>
                    <a:pt x="334" y="163"/>
                  </a:cubicBezTo>
                  <a:close/>
                  <a:moveTo>
                    <a:pt x="321" y="1"/>
                  </a:moveTo>
                  <a:cubicBezTo>
                    <a:pt x="173" y="1"/>
                    <a:pt x="37" y="112"/>
                    <a:pt x="13" y="259"/>
                  </a:cubicBezTo>
                  <a:cubicBezTo>
                    <a:pt x="1" y="284"/>
                    <a:pt x="1" y="309"/>
                    <a:pt x="1" y="333"/>
                  </a:cubicBezTo>
                  <a:cubicBezTo>
                    <a:pt x="1" y="370"/>
                    <a:pt x="1" y="407"/>
                    <a:pt x="13" y="432"/>
                  </a:cubicBezTo>
                  <a:cubicBezTo>
                    <a:pt x="56" y="598"/>
                    <a:pt x="198" y="681"/>
                    <a:pt x="339" y="681"/>
                  </a:cubicBezTo>
                  <a:cubicBezTo>
                    <a:pt x="481" y="681"/>
                    <a:pt x="623" y="598"/>
                    <a:pt x="666" y="432"/>
                  </a:cubicBezTo>
                  <a:cubicBezTo>
                    <a:pt x="678" y="407"/>
                    <a:pt x="678" y="370"/>
                    <a:pt x="691" y="333"/>
                  </a:cubicBezTo>
                  <a:cubicBezTo>
                    <a:pt x="678" y="309"/>
                    <a:pt x="678" y="284"/>
                    <a:pt x="678" y="259"/>
                  </a:cubicBezTo>
                  <a:cubicBezTo>
                    <a:pt x="641" y="112"/>
                    <a:pt x="506" y="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2298;p102">
            <a:extLst>
              <a:ext uri="{FF2B5EF4-FFF2-40B4-BE49-F238E27FC236}">
                <a16:creationId xmlns:a16="http://schemas.microsoft.com/office/drawing/2014/main" id="{2BE1CBD4-473D-AE68-B635-1AF3FDFA0304}"/>
              </a:ext>
            </a:extLst>
          </p:cNvPr>
          <p:cNvGrpSpPr/>
          <p:nvPr/>
        </p:nvGrpSpPr>
        <p:grpSpPr>
          <a:xfrm>
            <a:off x="8730489" y="2096759"/>
            <a:ext cx="1289306" cy="1995275"/>
            <a:chOff x="6413170" y="1538690"/>
            <a:chExt cx="975507" cy="1502348"/>
          </a:xfrm>
        </p:grpSpPr>
        <p:sp>
          <p:nvSpPr>
            <p:cNvPr id="12" name="Google Shape;2299;p102">
              <a:extLst>
                <a:ext uri="{FF2B5EF4-FFF2-40B4-BE49-F238E27FC236}">
                  <a16:creationId xmlns:a16="http://schemas.microsoft.com/office/drawing/2014/main" id="{F27B3DEC-EAC5-28D8-1C91-D4D012868019}"/>
                </a:ext>
              </a:extLst>
            </p:cNvPr>
            <p:cNvSpPr/>
            <p:nvPr/>
          </p:nvSpPr>
          <p:spPr>
            <a:xfrm>
              <a:off x="6413170" y="1538690"/>
              <a:ext cx="975507" cy="1265997"/>
            </a:xfrm>
            <a:custGeom>
              <a:avLst/>
              <a:gdLst/>
              <a:ahLst/>
              <a:cxnLst/>
              <a:rect l="l" t="t" r="r" b="b"/>
              <a:pathLst>
                <a:path w="2811" h="3648" extrusionOk="0">
                  <a:moveTo>
                    <a:pt x="1366" y="241"/>
                  </a:moveTo>
                  <a:cubicBezTo>
                    <a:pt x="1630" y="241"/>
                    <a:pt x="1900" y="338"/>
                    <a:pt x="2120" y="555"/>
                  </a:cubicBezTo>
                  <a:cubicBezTo>
                    <a:pt x="2810" y="1245"/>
                    <a:pt x="2330" y="2416"/>
                    <a:pt x="1356" y="2416"/>
                  </a:cubicBezTo>
                  <a:cubicBezTo>
                    <a:pt x="765" y="2416"/>
                    <a:pt x="272" y="1935"/>
                    <a:pt x="272" y="1344"/>
                  </a:cubicBezTo>
                  <a:cubicBezTo>
                    <a:pt x="264" y="681"/>
                    <a:pt x="803" y="241"/>
                    <a:pt x="1366" y="241"/>
                  </a:cubicBezTo>
                  <a:close/>
                  <a:moveTo>
                    <a:pt x="1356" y="1"/>
                  </a:moveTo>
                  <a:cubicBezTo>
                    <a:pt x="605" y="1"/>
                    <a:pt x="1" y="604"/>
                    <a:pt x="1" y="1356"/>
                  </a:cubicBezTo>
                  <a:cubicBezTo>
                    <a:pt x="1" y="2391"/>
                    <a:pt x="1184" y="3512"/>
                    <a:pt x="1344" y="3648"/>
                  </a:cubicBezTo>
                  <a:lnTo>
                    <a:pt x="1369" y="3648"/>
                  </a:lnTo>
                  <a:cubicBezTo>
                    <a:pt x="1529" y="3512"/>
                    <a:pt x="2712" y="2453"/>
                    <a:pt x="2712" y="1356"/>
                  </a:cubicBezTo>
                  <a:cubicBezTo>
                    <a:pt x="2712" y="604"/>
                    <a:pt x="2108" y="1"/>
                    <a:pt x="13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00;p102">
              <a:extLst>
                <a:ext uri="{FF2B5EF4-FFF2-40B4-BE49-F238E27FC236}">
                  <a16:creationId xmlns:a16="http://schemas.microsoft.com/office/drawing/2014/main" id="{1C0E8CC7-46AF-E38D-AF8F-911F75E7D8A3}"/>
                </a:ext>
              </a:extLst>
            </p:cNvPr>
            <p:cNvSpPr/>
            <p:nvPr/>
          </p:nvSpPr>
          <p:spPr>
            <a:xfrm>
              <a:off x="6806710" y="2860580"/>
              <a:ext cx="140201" cy="119381"/>
            </a:xfrm>
            <a:custGeom>
              <a:avLst/>
              <a:gdLst/>
              <a:ahLst/>
              <a:cxnLst/>
              <a:rect l="l" t="t" r="r" b="b"/>
              <a:pathLst>
                <a:path w="404" h="344" extrusionOk="0">
                  <a:moveTo>
                    <a:pt x="223" y="1"/>
                  </a:moveTo>
                  <a:cubicBezTo>
                    <a:pt x="184" y="1"/>
                    <a:pt x="144" y="15"/>
                    <a:pt x="111" y="48"/>
                  </a:cubicBezTo>
                  <a:cubicBezTo>
                    <a:pt x="0" y="147"/>
                    <a:pt x="74" y="332"/>
                    <a:pt x="222" y="344"/>
                  </a:cubicBezTo>
                  <a:cubicBezTo>
                    <a:pt x="308" y="344"/>
                    <a:pt x="382" y="270"/>
                    <a:pt x="395" y="184"/>
                  </a:cubicBezTo>
                  <a:cubicBezTo>
                    <a:pt x="403" y="80"/>
                    <a:pt x="315" y="1"/>
                    <a:pt x="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01;p102">
              <a:extLst>
                <a:ext uri="{FF2B5EF4-FFF2-40B4-BE49-F238E27FC236}">
                  <a16:creationId xmlns:a16="http://schemas.microsoft.com/office/drawing/2014/main" id="{D47BF2D0-0DD8-8D82-F785-7E33A2F2DB51}"/>
                </a:ext>
              </a:extLst>
            </p:cNvPr>
            <p:cNvSpPr/>
            <p:nvPr/>
          </p:nvSpPr>
          <p:spPr>
            <a:xfrm>
              <a:off x="6764024" y="2804358"/>
              <a:ext cx="239799" cy="236680"/>
            </a:xfrm>
            <a:custGeom>
              <a:avLst/>
              <a:gdLst/>
              <a:ahLst/>
              <a:cxnLst/>
              <a:rect l="l" t="t" r="r" b="b"/>
              <a:pathLst>
                <a:path w="691" h="682" extrusionOk="0">
                  <a:moveTo>
                    <a:pt x="340" y="165"/>
                  </a:moveTo>
                  <a:cubicBezTo>
                    <a:pt x="431" y="165"/>
                    <a:pt x="518" y="232"/>
                    <a:pt x="518" y="333"/>
                  </a:cubicBezTo>
                  <a:cubicBezTo>
                    <a:pt x="518" y="420"/>
                    <a:pt x="444" y="506"/>
                    <a:pt x="345" y="506"/>
                  </a:cubicBezTo>
                  <a:cubicBezTo>
                    <a:pt x="197" y="494"/>
                    <a:pt x="123" y="321"/>
                    <a:pt x="222" y="210"/>
                  </a:cubicBezTo>
                  <a:cubicBezTo>
                    <a:pt x="257" y="179"/>
                    <a:pt x="299" y="165"/>
                    <a:pt x="340" y="165"/>
                  </a:cubicBezTo>
                  <a:close/>
                  <a:moveTo>
                    <a:pt x="333" y="1"/>
                  </a:moveTo>
                  <a:cubicBezTo>
                    <a:pt x="173" y="1"/>
                    <a:pt x="49" y="112"/>
                    <a:pt x="13" y="259"/>
                  </a:cubicBezTo>
                  <a:cubicBezTo>
                    <a:pt x="0" y="284"/>
                    <a:pt x="0" y="309"/>
                    <a:pt x="0" y="333"/>
                  </a:cubicBezTo>
                  <a:cubicBezTo>
                    <a:pt x="0" y="370"/>
                    <a:pt x="0" y="407"/>
                    <a:pt x="13" y="432"/>
                  </a:cubicBezTo>
                  <a:cubicBezTo>
                    <a:pt x="62" y="598"/>
                    <a:pt x="204" y="681"/>
                    <a:pt x="345" y="681"/>
                  </a:cubicBezTo>
                  <a:cubicBezTo>
                    <a:pt x="487" y="681"/>
                    <a:pt x="629" y="598"/>
                    <a:pt x="678" y="432"/>
                  </a:cubicBezTo>
                  <a:cubicBezTo>
                    <a:pt x="690" y="407"/>
                    <a:pt x="690" y="370"/>
                    <a:pt x="690" y="333"/>
                  </a:cubicBezTo>
                  <a:cubicBezTo>
                    <a:pt x="690" y="309"/>
                    <a:pt x="690" y="284"/>
                    <a:pt x="678" y="259"/>
                  </a:cubicBezTo>
                  <a:cubicBezTo>
                    <a:pt x="641" y="112"/>
                    <a:pt x="518" y="1"/>
                    <a:pt x="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54DE2E9D-2A91-A841-C4D0-607F0DCF35B5}"/>
              </a:ext>
            </a:extLst>
          </p:cNvPr>
          <p:cNvGrpSpPr/>
          <p:nvPr/>
        </p:nvGrpSpPr>
        <p:grpSpPr>
          <a:xfrm>
            <a:off x="2133101" y="2096759"/>
            <a:ext cx="5315059" cy="1995275"/>
            <a:chOff x="2133101" y="2096759"/>
            <a:chExt cx="5315059" cy="1995275"/>
          </a:xfrm>
        </p:grpSpPr>
        <p:grpSp>
          <p:nvGrpSpPr>
            <p:cNvPr id="5" name="Google Shape;2286;p102">
              <a:extLst>
                <a:ext uri="{FF2B5EF4-FFF2-40B4-BE49-F238E27FC236}">
                  <a16:creationId xmlns:a16="http://schemas.microsoft.com/office/drawing/2014/main" id="{8966A1B8-48C3-5C82-102B-06B462803B7A}"/>
                </a:ext>
              </a:extLst>
            </p:cNvPr>
            <p:cNvGrpSpPr/>
            <p:nvPr/>
          </p:nvGrpSpPr>
          <p:grpSpPr>
            <a:xfrm>
              <a:off x="2133101" y="2096759"/>
              <a:ext cx="1288846" cy="1995275"/>
              <a:chOff x="1790988" y="1538690"/>
              <a:chExt cx="975159" cy="1502348"/>
            </a:xfrm>
          </p:grpSpPr>
          <p:sp>
            <p:nvSpPr>
              <p:cNvPr id="23" name="Google Shape;2287;p102">
                <a:extLst>
                  <a:ext uri="{FF2B5EF4-FFF2-40B4-BE49-F238E27FC236}">
                    <a16:creationId xmlns:a16="http://schemas.microsoft.com/office/drawing/2014/main" id="{49B48C4D-FD27-E746-F715-23292F1EA7A4}"/>
                  </a:ext>
                </a:extLst>
              </p:cNvPr>
              <p:cNvSpPr/>
              <p:nvPr/>
            </p:nvSpPr>
            <p:spPr>
              <a:xfrm>
                <a:off x="1790988" y="1538690"/>
                <a:ext cx="975159" cy="1265997"/>
              </a:xfrm>
              <a:custGeom>
                <a:avLst/>
                <a:gdLst/>
                <a:ahLst/>
                <a:cxnLst/>
                <a:rect l="l" t="t" r="r" b="b"/>
                <a:pathLst>
                  <a:path w="2810" h="3648" extrusionOk="0">
                    <a:moveTo>
                      <a:pt x="1365" y="241"/>
                    </a:moveTo>
                    <a:cubicBezTo>
                      <a:pt x="1630" y="241"/>
                      <a:pt x="1899" y="338"/>
                      <a:pt x="2120" y="555"/>
                    </a:cubicBezTo>
                    <a:cubicBezTo>
                      <a:pt x="2810" y="1245"/>
                      <a:pt x="2329" y="2416"/>
                      <a:pt x="1356" y="2416"/>
                    </a:cubicBezTo>
                    <a:cubicBezTo>
                      <a:pt x="764" y="2416"/>
                      <a:pt x="272" y="1935"/>
                      <a:pt x="272" y="1344"/>
                    </a:cubicBezTo>
                    <a:cubicBezTo>
                      <a:pt x="263" y="681"/>
                      <a:pt x="802" y="241"/>
                      <a:pt x="1365" y="241"/>
                    </a:cubicBezTo>
                    <a:close/>
                    <a:moveTo>
                      <a:pt x="1356" y="1"/>
                    </a:moveTo>
                    <a:cubicBezTo>
                      <a:pt x="604" y="1"/>
                      <a:pt x="0" y="604"/>
                      <a:pt x="0" y="1356"/>
                    </a:cubicBezTo>
                    <a:cubicBezTo>
                      <a:pt x="0" y="2391"/>
                      <a:pt x="1183" y="3512"/>
                      <a:pt x="1331" y="3648"/>
                    </a:cubicBezTo>
                    <a:lnTo>
                      <a:pt x="1368" y="3648"/>
                    </a:lnTo>
                    <a:cubicBezTo>
                      <a:pt x="1528" y="3512"/>
                      <a:pt x="2711" y="2453"/>
                      <a:pt x="2711" y="1356"/>
                    </a:cubicBezTo>
                    <a:cubicBezTo>
                      <a:pt x="2711" y="604"/>
                      <a:pt x="2095" y="1"/>
                      <a:pt x="1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288;p102">
                <a:extLst>
                  <a:ext uri="{FF2B5EF4-FFF2-40B4-BE49-F238E27FC236}">
                    <a16:creationId xmlns:a16="http://schemas.microsoft.com/office/drawing/2014/main" id="{6CF31849-E687-9485-3BBD-83989DD55F2E}"/>
                  </a:ext>
                </a:extLst>
              </p:cNvPr>
              <p:cNvSpPr/>
              <p:nvPr/>
            </p:nvSpPr>
            <p:spPr>
              <a:xfrm>
                <a:off x="2180016" y="2860580"/>
                <a:ext cx="140201" cy="119381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44" extrusionOk="0">
                    <a:moveTo>
                      <a:pt x="233" y="1"/>
                    </a:moveTo>
                    <a:cubicBezTo>
                      <a:pt x="196" y="1"/>
                      <a:pt x="157" y="15"/>
                      <a:pt x="124" y="48"/>
                    </a:cubicBezTo>
                    <a:cubicBezTo>
                      <a:pt x="1" y="147"/>
                      <a:pt x="75" y="332"/>
                      <a:pt x="235" y="344"/>
                    </a:cubicBezTo>
                    <a:cubicBezTo>
                      <a:pt x="321" y="344"/>
                      <a:pt x="395" y="270"/>
                      <a:pt x="395" y="184"/>
                    </a:cubicBezTo>
                    <a:cubicBezTo>
                      <a:pt x="404" y="80"/>
                      <a:pt x="321" y="1"/>
                      <a:pt x="2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289;p102">
                <a:extLst>
                  <a:ext uri="{FF2B5EF4-FFF2-40B4-BE49-F238E27FC236}">
                    <a16:creationId xmlns:a16="http://schemas.microsoft.com/office/drawing/2014/main" id="{3DF17443-8F5A-412C-8748-AE6C3EA1783E}"/>
                  </a:ext>
                </a:extLst>
              </p:cNvPr>
              <p:cNvSpPr/>
              <p:nvPr/>
            </p:nvSpPr>
            <p:spPr>
              <a:xfrm>
                <a:off x="2141495" y="2804358"/>
                <a:ext cx="239799" cy="23668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82" extrusionOk="0">
                    <a:moveTo>
                      <a:pt x="344" y="163"/>
                    </a:moveTo>
                    <a:cubicBezTo>
                      <a:pt x="432" y="163"/>
                      <a:pt x="515" y="242"/>
                      <a:pt x="506" y="346"/>
                    </a:cubicBezTo>
                    <a:cubicBezTo>
                      <a:pt x="506" y="432"/>
                      <a:pt x="432" y="506"/>
                      <a:pt x="346" y="506"/>
                    </a:cubicBezTo>
                    <a:cubicBezTo>
                      <a:pt x="186" y="494"/>
                      <a:pt x="112" y="309"/>
                      <a:pt x="235" y="210"/>
                    </a:cubicBezTo>
                    <a:cubicBezTo>
                      <a:pt x="268" y="177"/>
                      <a:pt x="307" y="163"/>
                      <a:pt x="344" y="163"/>
                    </a:cubicBezTo>
                    <a:close/>
                    <a:moveTo>
                      <a:pt x="321" y="1"/>
                    </a:moveTo>
                    <a:cubicBezTo>
                      <a:pt x="173" y="1"/>
                      <a:pt x="38" y="112"/>
                      <a:pt x="13" y="259"/>
                    </a:cubicBezTo>
                    <a:cubicBezTo>
                      <a:pt x="1" y="284"/>
                      <a:pt x="1" y="309"/>
                      <a:pt x="1" y="333"/>
                    </a:cubicBezTo>
                    <a:cubicBezTo>
                      <a:pt x="1" y="370"/>
                      <a:pt x="1" y="407"/>
                      <a:pt x="13" y="432"/>
                    </a:cubicBezTo>
                    <a:cubicBezTo>
                      <a:pt x="56" y="598"/>
                      <a:pt x="198" y="681"/>
                      <a:pt x="340" y="681"/>
                    </a:cubicBezTo>
                    <a:cubicBezTo>
                      <a:pt x="481" y="681"/>
                      <a:pt x="623" y="598"/>
                      <a:pt x="666" y="432"/>
                    </a:cubicBezTo>
                    <a:cubicBezTo>
                      <a:pt x="678" y="407"/>
                      <a:pt x="691" y="370"/>
                      <a:pt x="691" y="333"/>
                    </a:cubicBezTo>
                    <a:cubicBezTo>
                      <a:pt x="691" y="309"/>
                      <a:pt x="678" y="284"/>
                      <a:pt x="678" y="259"/>
                    </a:cubicBezTo>
                    <a:cubicBezTo>
                      <a:pt x="642" y="112"/>
                      <a:pt x="506" y="1"/>
                      <a:pt x="3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DE3898CA-1672-CEE2-FAE7-34BE7EADE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</a:blip>
            <a:stretch>
              <a:fillRect/>
            </a:stretch>
          </p:blipFill>
          <p:spPr>
            <a:xfrm>
              <a:off x="6903711" y="2413769"/>
              <a:ext cx="544449" cy="544449"/>
            </a:xfrm>
            <a:prstGeom prst="rect">
              <a:avLst/>
            </a:prstGeom>
          </p:spPr>
        </p:pic>
      </p:grpSp>
      <p:sp>
        <p:nvSpPr>
          <p:cNvPr id="2" name="Google Shape;8311;p141">
            <a:extLst>
              <a:ext uri="{FF2B5EF4-FFF2-40B4-BE49-F238E27FC236}">
                <a16:creationId xmlns:a16="http://schemas.microsoft.com/office/drawing/2014/main" id="{DB0E71DA-9BB9-6146-CCDB-B9358EF7CEB5}"/>
              </a:ext>
            </a:extLst>
          </p:cNvPr>
          <p:cNvSpPr/>
          <p:nvPr/>
        </p:nvSpPr>
        <p:spPr>
          <a:xfrm>
            <a:off x="2516900" y="2381684"/>
            <a:ext cx="435140" cy="564928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9727;p144">
            <a:extLst>
              <a:ext uri="{FF2B5EF4-FFF2-40B4-BE49-F238E27FC236}">
                <a16:creationId xmlns:a16="http://schemas.microsoft.com/office/drawing/2014/main" id="{23064CE3-3D79-F867-7479-69A19C6FA241}"/>
              </a:ext>
            </a:extLst>
          </p:cNvPr>
          <p:cNvGrpSpPr/>
          <p:nvPr/>
        </p:nvGrpSpPr>
        <p:grpSpPr>
          <a:xfrm>
            <a:off x="4688643" y="2438054"/>
            <a:ext cx="549181" cy="520164"/>
            <a:chOff x="-48262200" y="3200500"/>
            <a:chExt cx="301675" cy="300100"/>
          </a:xfrm>
          <a:solidFill>
            <a:schemeClr val="bg1"/>
          </a:solidFill>
        </p:grpSpPr>
        <p:sp>
          <p:nvSpPr>
            <p:cNvPr id="26" name="Google Shape;9728;p144">
              <a:extLst>
                <a:ext uri="{FF2B5EF4-FFF2-40B4-BE49-F238E27FC236}">
                  <a16:creationId xmlns:a16="http://schemas.microsoft.com/office/drawing/2014/main" id="{9A1D4F86-7BAB-33E6-5483-C0010EE9222F}"/>
                </a:ext>
              </a:extLst>
            </p:cNvPr>
            <p:cNvSpPr/>
            <p:nvPr/>
          </p:nvSpPr>
          <p:spPr>
            <a:xfrm>
              <a:off x="-48191325" y="32887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72" y="1"/>
                  </a:moveTo>
                  <a:cubicBezTo>
                    <a:pt x="474" y="1"/>
                    <a:pt x="1" y="473"/>
                    <a:pt x="1" y="1041"/>
                  </a:cubicBezTo>
                  <a:cubicBezTo>
                    <a:pt x="1" y="1513"/>
                    <a:pt x="285" y="1891"/>
                    <a:pt x="726" y="2049"/>
                  </a:cubicBezTo>
                  <a:lnTo>
                    <a:pt x="726" y="1041"/>
                  </a:lnTo>
                  <a:cubicBezTo>
                    <a:pt x="726" y="852"/>
                    <a:pt x="883" y="694"/>
                    <a:pt x="1072" y="694"/>
                  </a:cubicBezTo>
                  <a:lnTo>
                    <a:pt x="2049" y="694"/>
                  </a:lnTo>
                  <a:cubicBezTo>
                    <a:pt x="1891" y="253"/>
                    <a:pt x="1513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729;p144">
              <a:extLst>
                <a:ext uri="{FF2B5EF4-FFF2-40B4-BE49-F238E27FC236}">
                  <a16:creationId xmlns:a16="http://schemas.microsoft.com/office/drawing/2014/main" id="{56C740DE-A0F7-1EBF-D44A-2AA861E8000F}"/>
                </a:ext>
              </a:extLst>
            </p:cNvPr>
            <p:cNvSpPr/>
            <p:nvPr/>
          </p:nvSpPr>
          <p:spPr>
            <a:xfrm>
              <a:off x="-48155875" y="33241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1"/>
                  </a:moveTo>
                  <a:lnTo>
                    <a:pt x="1" y="631"/>
                  </a:lnTo>
                  <a:cubicBezTo>
                    <a:pt x="284" y="505"/>
                    <a:pt x="536" y="253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730;p144">
              <a:extLst>
                <a:ext uri="{FF2B5EF4-FFF2-40B4-BE49-F238E27FC236}">
                  <a16:creationId xmlns:a16="http://schemas.microsoft.com/office/drawing/2014/main" id="{D9DF6410-0DD5-5BF0-1370-3D1D55A1FA88}"/>
                </a:ext>
              </a:extLst>
            </p:cNvPr>
            <p:cNvSpPr/>
            <p:nvPr/>
          </p:nvSpPr>
          <p:spPr>
            <a:xfrm>
              <a:off x="-48085775" y="3206000"/>
              <a:ext cx="47275" cy="47300"/>
            </a:xfrm>
            <a:custGeom>
              <a:avLst/>
              <a:gdLst/>
              <a:ahLst/>
              <a:cxnLst/>
              <a:rect l="l" t="t" r="r" b="b"/>
              <a:pathLst>
                <a:path w="1891" h="1892" extrusionOk="0">
                  <a:moveTo>
                    <a:pt x="1" y="1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731;p144">
              <a:extLst>
                <a:ext uri="{FF2B5EF4-FFF2-40B4-BE49-F238E27FC236}">
                  <a16:creationId xmlns:a16="http://schemas.microsoft.com/office/drawing/2014/main" id="{1B1EBC3C-6890-58C9-88B9-4FE9B3A8B437}"/>
                </a:ext>
              </a:extLst>
            </p:cNvPr>
            <p:cNvSpPr/>
            <p:nvPr/>
          </p:nvSpPr>
          <p:spPr>
            <a:xfrm>
              <a:off x="-48262200" y="3200500"/>
              <a:ext cx="228425" cy="300100"/>
            </a:xfrm>
            <a:custGeom>
              <a:avLst/>
              <a:gdLst/>
              <a:ahLst/>
              <a:cxnLst/>
              <a:rect l="l" t="t" r="r" b="b"/>
              <a:pathLst>
                <a:path w="9137" h="12004" extrusionOk="0">
                  <a:moveTo>
                    <a:pt x="3907" y="2773"/>
                  </a:moveTo>
                  <a:cubicBezTo>
                    <a:pt x="4789" y="2773"/>
                    <a:pt x="5482" y="3371"/>
                    <a:pt x="5640" y="4190"/>
                  </a:cubicBezTo>
                  <a:lnTo>
                    <a:pt x="6743" y="4190"/>
                  </a:lnTo>
                  <a:cubicBezTo>
                    <a:pt x="6900" y="4222"/>
                    <a:pt x="7058" y="4380"/>
                    <a:pt x="7058" y="4569"/>
                  </a:cubicBezTo>
                  <a:lnTo>
                    <a:pt x="7058" y="7372"/>
                  </a:lnTo>
                  <a:cubicBezTo>
                    <a:pt x="7058" y="7562"/>
                    <a:pt x="6900" y="7719"/>
                    <a:pt x="6711" y="7719"/>
                  </a:cubicBezTo>
                  <a:lnTo>
                    <a:pt x="3907" y="7719"/>
                  </a:lnTo>
                  <a:cubicBezTo>
                    <a:pt x="3718" y="7719"/>
                    <a:pt x="3561" y="7562"/>
                    <a:pt x="3561" y="7372"/>
                  </a:cubicBezTo>
                  <a:lnTo>
                    <a:pt x="3561" y="6270"/>
                  </a:lnTo>
                  <a:cubicBezTo>
                    <a:pt x="2773" y="6112"/>
                    <a:pt x="2143" y="5419"/>
                    <a:pt x="2143" y="4537"/>
                  </a:cubicBezTo>
                  <a:cubicBezTo>
                    <a:pt x="2143" y="3560"/>
                    <a:pt x="2931" y="2773"/>
                    <a:pt x="3907" y="2773"/>
                  </a:cubicBezTo>
                  <a:close/>
                  <a:moveTo>
                    <a:pt x="5293" y="8475"/>
                  </a:moveTo>
                  <a:cubicBezTo>
                    <a:pt x="5482" y="8475"/>
                    <a:pt x="5640" y="8633"/>
                    <a:pt x="5640" y="8822"/>
                  </a:cubicBezTo>
                  <a:cubicBezTo>
                    <a:pt x="5640" y="9042"/>
                    <a:pt x="5482" y="9200"/>
                    <a:pt x="5293" y="9200"/>
                  </a:cubicBezTo>
                  <a:lnTo>
                    <a:pt x="2489" y="9200"/>
                  </a:lnTo>
                  <a:cubicBezTo>
                    <a:pt x="2300" y="9200"/>
                    <a:pt x="2143" y="9042"/>
                    <a:pt x="2143" y="8822"/>
                  </a:cubicBezTo>
                  <a:cubicBezTo>
                    <a:pt x="2143" y="8633"/>
                    <a:pt x="2300" y="8475"/>
                    <a:pt x="2489" y="8475"/>
                  </a:cubicBezTo>
                  <a:close/>
                  <a:moveTo>
                    <a:pt x="6711" y="8475"/>
                  </a:moveTo>
                  <a:cubicBezTo>
                    <a:pt x="6900" y="8475"/>
                    <a:pt x="7058" y="8633"/>
                    <a:pt x="7058" y="8822"/>
                  </a:cubicBezTo>
                  <a:cubicBezTo>
                    <a:pt x="7058" y="9042"/>
                    <a:pt x="6900" y="9200"/>
                    <a:pt x="6711" y="9200"/>
                  </a:cubicBezTo>
                  <a:cubicBezTo>
                    <a:pt x="6522" y="9200"/>
                    <a:pt x="6365" y="9042"/>
                    <a:pt x="6365" y="8822"/>
                  </a:cubicBezTo>
                  <a:cubicBezTo>
                    <a:pt x="6365" y="8633"/>
                    <a:pt x="6522" y="8475"/>
                    <a:pt x="6711" y="8475"/>
                  </a:cubicBezTo>
                  <a:close/>
                  <a:moveTo>
                    <a:pt x="6711" y="9893"/>
                  </a:moveTo>
                  <a:cubicBezTo>
                    <a:pt x="6900" y="9893"/>
                    <a:pt x="7058" y="10050"/>
                    <a:pt x="7058" y="10239"/>
                  </a:cubicBezTo>
                  <a:cubicBezTo>
                    <a:pt x="7058" y="10428"/>
                    <a:pt x="6900" y="10617"/>
                    <a:pt x="6711" y="10617"/>
                  </a:cubicBezTo>
                  <a:lnTo>
                    <a:pt x="2489" y="10617"/>
                  </a:lnTo>
                  <a:cubicBezTo>
                    <a:pt x="2300" y="10617"/>
                    <a:pt x="2143" y="10460"/>
                    <a:pt x="2143" y="10239"/>
                  </a:cubicBezTo>
                  <a:cubicBezTo>
                    <a:pt x="2143" y="10050"/>
                    <a:pt x="2300" y="9893"/>
                    <a:pt x="2489" y="9893"/>
                  </a:cubicBez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1657"/>
                  </a:lnTo>
                  <a:cubicBezTo>
                    <a:pt x="1" y="11878"/>
                    <a:pt x="158" y="12004"/>
                    <a:pt x="379" y="12004"/>
                  </a:cubicBezTo>
                  <a:lnTo>
                    <a:pt x="8790" y="12004"/>
                  </a:lnTo>
                  <a:cubicBezTo>
                    <a:pt x="8979" y="12004"/>
                    <a:pt x="9137" y="11878"/>
                    <a:pt x="9137" y="11657"/>
                  </a:cubicBezTo>
                  <a:lnTo>
                    <a:pt x="9137" y="2804"/>
                  </a:lnTo>
                  <a:lnTo>
                    <a:pt x="6711" y="2804"/>
                  </a:lnTo>
                  <a:cubicBezTo>
                    <a:pt x="6522" y="2804"/>
                    <a:pt x="6365" y="2647"/>
                    <a:pt x="6365" y="2458"/>
                  </a:cubicBezTo>
                  <a:lnTo>
                    <a:pt x="636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732;p144">
              <a:extLst>
                <a:ext uri="{FF2B5EF4-FFF2-40B4-BE49-F238E27FC236}">
                  <a16:creationId xmlns:a16="http://schemas.microsoft.com/office/drawing/2014/main" id="{DF9CDBEE-AF6D-F6FF-C26F-D91611FA6BA4}"/>
                </a:ext>
              </a:extLst>
            </p:cNvPr>
            <p:cNvSpPr/>
            <p:nvPr/>
          </p:nvSpPr>
          <p:spPr>
            <a:xfrm>
              <a:off x="-48155075" y="3322575"/>
              <a:ext cx="52775" cy="53575"/>
            </a:xfrm>
            <a:custGeom>
              <a:avLst/>
              <a:gdLst/>
              <a:ahLst/>
              <a:cxnLst/>
              <a:rect l="l" t="t" r="r" b="b"/>
              <a:pathLst>
                <a:path w="2111" h="2143" extrusionOk="0">
                  <a:moveTo>
                    <a:pt x="1355" y="1"/>
                  </a:moveTo>
                  <a:cubicBezTo>
                    <a:pt x="1197" y="725"/>
                    <a:pt x="662" y="1261"/>
                    <a:pt x="0" y="1387"/>
                  </a:cubicBezTo>
                  <a:lnTo>
                    <a:pt x="0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733;p144">
              <a:extLst>
                <a:ext uri="{FF2B5EF4-FFF2-40B4-BE49-F238E27FC236}">
                  <a16:creationId xmlns:a16="http://schemas.microsoft.com/office/drawing/2014/main" id="{8EF02C88-14C4-F3FF-4A65-6EC871DD1E12}"/>
                </a:ext>
              </a:extLst>
            </p:cNvPr>
            <p:cNvSpPr/>
            <p:nvPr/>
          </p:nvSpPr>
          <p:spPr>
            <a:xfrm>
              <a:off x="-48014100" y="3417100"/>
              <a:ext cx="53575" cy="18125"/>
            </a:xfrm>
            <a:custGeom>
              <a:avLst/>
              <a:gdLst/>
              <a:ahLst/>
              <a:cxnLst/>
              <a:rect l="l" t="t" r="r" b="b"/>
              <a:pathLst>
                <a:path w="2143" h="725" extrusionOk="0">
                  <a:moveTo>
                    <a:pt x="1" y="0"/>
                  </a:moveTo>
                  <a:lnTo>
                    <a:pt x="1" y="725"/>
                  </a:lnTo>
                  <a:lnTo>
                    <a:pt x="2143" y="725"/>
                  </a:lnTo>
                  <a:lnTo>
                    <a:pt x="21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734;p144">
              <a:extLst>
                <a:ext uri="{FF2B5EF4-FFF2-40B4-BE49-F238E27FC236}">
                  <a16:creationId xmlns:a16="http://schemas.microsoft.com/office/drawing/2014/main" id="{82267EA1-1D75-BA92-9ECA-784A00A81056}"/>
                </a:ext>
              </a:extLst>
            </p:cNvPr>
            <p:cNvSpPr/>
            <p:nvPr/>
          </p:nvSpPr>
          <p:spPr>
            <a:xfrm>
              <a:off x="-48014100" y="3289500"/>
              <a:ext cx="53575" cy="110300"/>
            </a:xfrm>
            <a:custGeom>
              <a:avLst/>
              <a:gdLst/>
              <a:ahLst/>
              <a:cxnLst/>
              <a:rect l="l" t="t" r="r" b="b"/>
              <a:pathLst>
                <a:path w="2143" h="4412" extrusionOk="0">
                  <a:moveTo>
                    <a:pt x="1" y="0"/>
                  </a:moveTo>
                  <a:lnTo>
                    <a:pt x="1" y="4411"/>
                  </a:lnTo>
                  <a:lnTo>
                    <a:pt x="2143" y="4411"/>
                  </a:lnTo>
                  <a:lnTo>
                    <a:pt x="21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735;p144">
              <a:extLst>
                <a:ext uri="{FF2B5EF4-FFF2-40B4-BE49-F238E27FC236}">
                  <a16:creationId xmlns:a16="http://schemas.microsoft.com/office/drawing/2014/main" id="{5CD3E7DC-A1EE-8888-B2C5-E2F4A00ABDFB}"/>
                </a:ext>
              </a:extLst>
            </p:cNvPr>
            <p:cNvSpPr/>
            <p:nvPr/>
          </p:nvSpPr>
          <p:spPr>
            <a:xfrm>
              <a:off x="-48014100" y="3451750"/>
              <a:ext cx="53575" cy="48075"/>
            </a:xfrm>
            <a:custGeom>
              <a:avLst/>
              <a:gdLst/>
              <a:ahLst/>
              <a:cxnLst/>
              <a:rect l="l" t="t" r="r" b="b"/>
              <a:pathLst>
                <a:path w="2143" h="1923" extrusionOk="0">
                  <a:moveTo>
                    <a:pt x="1" y="0"/>
                  </a:moveTo>
                  <a:lnTo>
                    <a:pt x="1" y="883"/>
                  </a:lnTo>
                  <a:cubicBezTo>
                    <a:pt x="1" y="1450"/>
                    <a:pt x="473" y="1922"/>
                    <a:pt x="1072" y="1922"/>
                  </a:cubicBezTo>
                  <a:cubicBezTo>
                    <a:pt x="1670" y="1922"/>
                    <a:pt x="2143" y="1450"/>
                    <a:pt x="2143" y="883"/>
                  </a:cubicBezTo>
                  <a:lnTo>
                    <a:pt x="21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736;p144">
              <a:extLst>
                <a:ext uri="{FF2B5EF4-FFF2-40B4-BE49-F238E27FC236}">
                  <a16:creationId xmlns:a16="http://schemas.microsoft.com/office/drawing/2014/main" id="{DB3641EF-E85B-439F-37FE-C9DB2D884AEA}"/>
                </a:ext>
              </a:extLst>
            </p:cNvPr>
            <p:cNvSpPr/>
            <p:nvPr/>
          </p:nvSpPr>
          <p:spPr>
            <a:xfrm>
              <a:off x="-48011725" y="3220375"/>
              <a:ext cx="48050" cy="51025"/>
            </a:xfrm>
            <a:custGeom>
              <a:avLst/>
              <a:gdLst/>
              <a:ahLst/>
              <a:cxnLst/>
              <a:rect l="l" t="t" r="r" b="b"/>
              <a:pathLst>
                <a:path w="1922" h="2041" extrusionOk="0">
                  <a:moveTo>
                    <a:pt x="985" y="1"/>
                  </a:moveTo>
                  <a:cubicBezTo>
                    <a:pt x="843" y="1"/>
                    <a:pt x="693" y="72"/>
                    <a:pt x="630" y="213"/>
                  </a:cubicBezTo>
                  <a:lnTo>
                    <a:pt x="0" y="2041"/>
                  </a:lnTo>
                  <a:lnTo>
                    <a:pt x="1922" y="2041"/>
                  </a:lnTo>
                  <a:lnTo>
                    <a:pt x="1292" y="213"/>
                  </a:lnTo>
                  <a:cubicBezTo>
                    <a:pt x="1260" y="72"/>
                    <a:pt x="1126" y="1"/>
                    <a:pt x="9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7801;p140">
            <a:extLst>
              <a:ext uri="{FF2B5EF4-FFF2-40B4-BE49-F238E27FC236}">
                <a16:creationId xmlns:a16="http://schemas.microsoft.com/office/drawing/2014/main" id="{43327343-64DF-7E81-4461-FB32A6AD0862}"/>
              </a:ext>
            </a:extLst>
          </p:cNvPr>
          <p:cNvSpPr/>
          <p:nvPr/>
        </p:nvSpPr>
        <p:spPr>
          <a:xfrm>
            <a:off x="9122338" y="2480038"/>
            <a:ext cx="460669" cy="466626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C0BA0C2-5C29-3AB8-C556-626B145198AF}"/>
              </a:ext>
            </a:extLst>
          </p:cNvPr>
          <p:cNvSpPr txBox="1"/>
          <p:nvPr/>
        </p:nvSpPr>
        <p:spPr>
          <a:xfrm>
            <a:off x="1487064" y="394365"/>
            <a:ext cx="21957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4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808080"/>
                </a:highlight>
                <a:uLnTx/>
                <a:uFillTx/>
                <a:latin typeface="Ubuntu"/>
                <a:sym typeface="Ubuntu"/>
              </a:rPr>
              <a:t>Étape 1</a:t>
            </a:r>
            <a:endParaRPr lang="fr-FR" dirty="0">
              <a:highlight>
                <a:srgbClr val="808080"/>
              </a:highlight>
            </a:endParaRPr>
          </a:p>
        </p:txBody>
      </p:sp>
      <p:sp>
        <p:nvSpPr>
          <p:cNvPr id="7" name="Google Shape;2307;p103">
            <a:extLst>
              <a:ext uri="{FF2B5EF4-FFF2-40B4-BE49-F238E27FC236}">
                <a16:creationId xmlns:a16="http://schemas.microsoft.com/office/drawing/2014/main" id="{D816EA1A-2EE0-D381-A29B-81FA109955C2}"/>
              </a:ext>
            </a:extLst>
          </p:cNvPr>
          <p:cNvSpPr txBox="1"/>
          <p:nvPr/>
        </p:nvSpPr>
        <p:spPr>
          <a:xfrm>
            <a:off x="742307" y="2406620"/>
            <a:ext cx="2239200" cy="9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kern="0" dirty="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Analyse des données et de la mission en détails</a:t>
            </a:r>
          </a:p>
        </p:txBody>
      </p:sp>
      <p:sp>
        <p:nvSpPr>
          <p:cNvPr id="43" name="Google Shape;2308;p103">
            <a:extLst>
              <a:ext uri="{FF2B5EF4-FFF2-40B4-BE49-F238E27FC236}">
                <a16:creationId xmlns:a16="http://schemas.microsoft.com/office/drawing/2014/main" id="{1BBD26C0-73D0-4F6A-E37A-CEB1F11B661E}"/>
              </a:ext>
            </a:extLst>
          </p:cNvPr>
          <p:cNvSpPr txBox="1"/>
          <p:nvPr/>
        </p:nvSpPr>
        <p:spPr>
          <a:xfrm>
            <a:off x="715903" y="1866652"/>
            <a:ext cx="2392394" cy="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933" b="1" kern="0" dirty="0">
                <a:solidFill>
                  <a:srgbClr val="FFFFFF"/>
                </a:solidFill>
                <a:highlight>
                  <a:srgbClr val="24193F"/>
                </a:highlight>
                <a:latin typeface="Ubuntu"/>
                <a:ea typeface="Ubuntu"/>
                <a:cs typeface="Ubuntu"/>
                <a:sym typeface="Ubuntu"/>
              </a:rPr>
              <a:t>Analyse</a:t>
            </a:r>
            <a:endParaRPr sz="1333" kern="0" dirty="0">
              <a:solidFill>
                <a:srgbClr val="FFFFFF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44" name="Google Shape;2309;p103">
            <a:extLst>
              <a:ext uri="{FF2B5EF4-FFF2-40B4-BE49-F238E27FC236}">
                <a16:creationId xmlns:a16="http://schemas.microsoft.com/office/drawing/2014/main" id="{9E87A1DC-9ED1-9128-9A04-E9373F970B28}"/>
              </a:ext>
            </a:extLst>
          </p:cNvPr>
          <p:cNvSpPr txBox="1"/>
          <p:nvPr/>
        </p:nvSpPr>
        <p:spPr>
          <a:xfrm>
            <a:off x="2819999" y="4963883"/>
            <a:ext cx="2239200" cy="9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kern="0" dirty="0">
                <a:solidFill>
                  <a:srgbClr val="FFFFFF"/>
                </a:solidFill>
                <a:latin typeface="Ubuntu Light"/>
                <a:ea typeface="Ubuntu"/>
                <a:cs typeface="Ubuntu"/>
                <a:sym typeface="Ubuntu Light"/>
              </a:rPr>
              <a:t>Recensement des besoins pour chaque domaine</a:t>
            </a:r>
            <a:endParaRPr lang="fr-FR" kern="0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" name="Google Shape;2310;p103">
            <a:extLst>
              <a:ext uri="{FF2B5EF4-FFF2-40B4-BE49-F238E27FC236}">
                <a16:creationId xmlns:a16="http://schemas.microsoft.com/office/drawing/2014/main" id="{B6FC5DA9-C874-E5AE-B446-9AE32CE7B084}"/>
              </a:ext>
            </a:extLst>
          </p:cNvPr>
          <p:cNvSpPr txBox="1"/>
          <p:nvPr/>
        </p:nvSpPr>
        <p:spPr>
          <a:xfrm>
            <a:off x="2891800" y="4335886"/>
            <a:ext cx="2095600" cy="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933" b="1" kern="0" dirty="0">
                <a:solidFill>
                  <a:srgbClr val="FFFFFF"/>
                </a:solidFill>
                <a:highlight>
                  <a:srgbClr val="24193F"/>
                </a:highlight>
                <a:latin typeface="Ubuntu"/>
                <a:ea typeface="Ubuntu"/>
                <a:cs typeface="Ubuntu"/>
                <a:sym typeface="Ubuntu"/>
              </a:rPr>
              <a:t>Besoins</a:t>
            </a:r>
            <a:endParaRPr sz="1333" kern="0" dirty="0">
              <a:solidFill>
                <a:srgbClr val="FFFFFF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46" name="Google Shape;2311;p103">
            <a:extLst>
              <a:ext uri="{FF2B5EF4-FFF2-40B4-BE49-F238E27FC236}">
                <a16:creationId xmlns:a16="http://schemas.microsoft.com/office/drawing/2014/main" id="{F1347B47-4C73-7A24-E06C-E8D1F5BCAA95}"/>
              </a:ext>
            </a:extLst>
          </p:cNvPr>
          <p:cNvSpPr txBox="1"/>
          <p:nvPr/>
        </p:nvSpPr>
        <p:spPr>
          <a:xfrm>
            <a:off x="5115733" y="2433609"/>
            <a:ext cx="2239200" cy="9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 dirty="0">
                <a:solidFill>
                  <a:srgbClr val="EFEFEF"/>
                </a:solidFill>
                <a:latin typeface="Ubuntu Light"/>
                <a:ea typeface="Ubuntu Light"/>
                <a:cs typeface="Ubuntu Light"/>
                <a:sym typeface="Ubuntu Light"/>
              </a:rPr>
              <a:t>Sélection des données pour les indicateurs </a:t>
            </a:r>
            <a:endParaRPr sz="800" kern="0" dirty="0">
              <a:solidFill>
                <a:srgbClr val="CCCCC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7" name="Google Shape;2312;p103">
            <a:extLst>
              <a:ext uri="{FF2B5EF4-FFF2-40B4-BE49-F238E27FC236}">
                <a16:creationId xmlns:a16="http://schemas.microsoft.com/office/drawing/2014/main" id="{92C51BB7-1D2D-2E2E-6B3F-6C1E495B75B2}"/>
              </a:ext>
            </a:extLst>
          </p:cNvPr>
          <p:cNvSpPr txBox="1"/>
          <p:nvPr/>
        </p:nvSpPr>
        <p:spPr>
          <a:xfrm>
            <a:off x="5253400" y="1866652"/>
            <a:ext cx="2095600" cy="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933" b="1" kern="0" dirty="0">
                <a:solidFill>
                  <a:srgbClr val="FFFFFF"/>
                </a:solidFill>
                <a:highlight>
                  <a:srgbClr val="24193F"/>
                </a:highlight>
                <a:latin typeface="Ubuntu"/>
                <a:ea typeface="Ubuntu"/>
                <a:cs typeface="Ubuntu"/>
                <a:sym typeface="Ubuntu"/>
              </a:rPr>
              <a:t>Sélection</a:t>
            </a:r>
            <a:endParaRPr sz="1333" kern="0" dirty="0">
              <a:solidFill>
                <a:srgbClr val="FFFFFF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48" name="Google Shape;2313;p103">
            <a:extLst>
              <a:ext uri="{FF2B5EF4-FFF2-40B4-BE49-F238E27FC236}">
                <a16:creationId xmlns:a16="http://schemas.microsoft.com/office/drawing/2014/main" id="{58404C0A-3E4D-C02E-FCC3-A5EFA30A2276}"/>
              </a:ext>
            </a:extLst>
          </p:cNvPr>
          <p:cNvSpPr txBox="1"/>
          <p:nvPr/>
        </p:nvSpPr>
        <p:spPr>
          <a:xfrm>
            <a:off x="7615000" y="4981699"/>
            <a:ext cx="2239200" cy="9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kern="0" dirty="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Validation des indicateurs pour chaque besoin</a:t>
            </a:r>
            <a:endParaRPr lang="en" kern="0" dirty="0">
              <a:solidFill>
                <a:srgbClr val="FFFFF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49" name="Google Shape;2314;p103">
            <a:extLst>
              <a:ext uri="{FF2B5EF4-FFF2-40B4-BE49-F238E27FC236}">
                <a16:creationId xmlns:a16="http://schemas.microsoft.com/office/drawing/2014/main" id="{D423198F-8A3B-C272-DAE0-80A40CA402A6}"/>
              </a:ext>
            </a:extLst>
          </p:cNvPr>
          <p:cNvSpPr txBox="1"/>
          <p:nvPr/>
        </p:nvSpPr>
        <p:spPr>
          <a:xfrm>
            <a:off x="7461700" y="4335883"/>
            <a:ext cx="2600600" cy="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933" b="1" kern="0" dirty="0">
                <a:solidFill>
                  <a:srgbClr val="FFFFFF"/>
                </a:solidFill>
                <a:highlight>
                  <a:srgbClr val="24193F"/>
                </a:highlight>
                <a:latin typeface="Ubuntu"/>
                <a:ea typeface="Ubuntu"/>
                <a:cs typeface="Ubuntu"/>
                <a:sym typeface="Ubuntu"/>
              </a:rPr>
              <a:t>Validation</a:t>
            </a:r>
            <a:endParaRPr sz="1333" kern="0" dirty="0">
              <a:solidFill>
                <a:srgbClr val="FFFFFF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" name="Google Shape;2347;p103">
            <a:extLst>
              <a:ext uri="{FF2B5EF4-FFF2-40B4-BE49-F238E27FC236}">
                <a16:creationId xmlns:a16="http://schemas.microsoft.com/office/drawing/2014/main" id="{648756DD-4CA4-38AE-129E-848C7FC6E752}"/>
              </a:ext>
            </a:extLst>
          </p:cNvPr>
          <p:cNvSpPr/>
          <p:nvPr/>
        </p:nvSpPr>
        <p:spPr>
          <a:xfrm>
            <a:off x="1284100" y="4335883"/>
            <a:ext cx="1256000" cy="12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Google Shape;2327;p103">
            <a:extLst>
              <a:ext uri="{FF2B5EF4-FFF2-40B4-BE49-F238E27FC236}">
                <a16:creationId xmlns:a16="http://schemas.microsoft.com/office/drawing/2014/main" id="{C55B6829-6AD5-D1E5-C610-57A47E218C86}"/>
              </a:ext>
            </a:extLst>
          </p:cNvPr>
          <p:cNvSpPr/>
          <p:nvPr/>
        </p:nvSpPr>
        <p:spPr>
          <a:xfrm>
            <a:off x="3311599" y="2035250"/>
            <a:ext cx="1256000" cy="12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" name="Google Shape;2335;p103">
            <a:extLst>
              <a:ext uri="{FF2B5EF4-FFF2-40B4-BE49-F238E27FC236}">
                <a16:creationId xmlns:a16="http://schemas.microsoft.com/office/drawing/2014/main" id="{DC74B6C1-332B-2D04-66DE-A026B38A145F}"/>
              </a:ext>
            </a:extLst>
          </p:cNvPr>
          <p:cNvSpPr/>
          <p:nvPr/>
        </p:nvSpPr>
        <p:spPr>
          <a:xfrm>
            <a:off x="5673200" y="4335883"/>
            <a:ext cx="1256000" cy="12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" name="Google Shape;2341;p103">
            <a:extLst>
              <a:ext uri="{FF2B5EF4-FFF2-40B4-BE49-F238E27FC236}">
                <a16:creationId xmlns:a16="http://schemas.microsoft.com/office/drawing/2014/main" id="{C3B04B7C-FF0F-7A1F-2EBA-6997AEE1BF47}"/>
              </a:ext>
            </a:extLst>
          </p:cNvPr>
          <p:cNvSpPr/>
          <p:nvPr/>
        </p:nvSpPr>
        <p:spPr>
          <a:xfrm>
            <a:off x="7881500" y="2035250"/>
            <a:ext cx="1256000" cy="12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72" name="Google Shape;2317;p103">
            <a:extLst>
              <a:ext uri="{FF2B5EF4-FFF2-40B4-BE49-F238E27FC236}">
                <a16:creationId xmlns:a16="http://schemas.microsoft.com/office/drawing/2014/main" id="{D244267C-ED54-4A42-BE6C-9D51BAFA3062}"/>
              </a:ext>
            </a:extLst>
          </p:cNvPr>
          <p:cNvCxnSpPr/>
          <p:nvPr/>
        </p:nvCxnSpPr>
        <p:spPr>
          <a:xfrm>
            <a:off x="-914400" y="3829423"/>
            <a:ext cx="11327389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916ACD50-CF7F-6A55-1E69-9B6F51E80FFB}"/>
              </a:ext>
            </a:extLst>
          </p:cNvPr>
          <p:cNvGrpSpPr/>
          <p:nvPr/>
        </p:nvGrpSpPr>
        <p:grpSpPr>
          <a:xfrm>
            <a:off x="1665410" y="3582720"/>
            <a:ext cx="493405" cy="493417"/>
            <a:chOff x="2579810" y="3564901"/>
            <a:chExt cx="493405" cy="493417"/>
          </a:xfrm>
        </p:grpSpPr>
        <p:sp>
          <p:nvSpPr>
            <p:cNvPr id="73" name="Google Shape;2318;p103">
              <a:extLst>
                <a:ext uri="{FF2B5EF4-FFF2-40B4-BE49-F238E27FC236}">
                  <a16:creationId xmlns:a16="http://schemas.microsoft.com/office/drawing/2014/main" id="{43C6F48B-2703-AA7D-293E-F7E20ED404A7}"/>
                </a:ext>
              </a:extLst>
            </p:cNvPr>
            <p:cNvSpPr/>
            <p:nvPr/>
          </p:nvSpPr>
          <p:spPr>
            <a:xfrm>
              <a:off x="2579810" y="3564901"/>
              <a:ext cx="493405" cy="49341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2322;p103">
              <a:extLst>
                <a:ext uri="{FF2B5EF4-FFF2-40B4-BE49-F238E27FC236}">
                  <a16:creationId xmlns:a16="http://schemas.microsoft.com/office/drawing/2014/main" id="{33864FD4-0B34-73AA-B165-A7F30C2357B0}"/>
                </a:ext>
              </a:extLst>
            </p:cNvPr>
            <p:cNvSpPr/>
            <p:nvPr/>
          </p:nvSpPr>
          <p:spPr>
            <a:xfrm>
              <a:off x="2731500" y="3723518"/>
              <a:ext cx="190000" cy="19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9B3AD34-9FB4-3323-5E1F-7BFA153819B6}"/>
              </a:ext>
            </a:extLst>
          </p:cNvPr>
          <p:cNvGrpSpPr/>
          <p:nvPr/>
        </p:nvGrpSpPr>
        <p:grpSpPr>
          <a:xfrm>
            <a:off x="3692908" y="3596552"/>
            <a:ext cx="493405" cy="493417"/>
            <a:chOff x="4607308" y="3578733"/>
            <a:chExt cx="493405" cy="493417"/>
          </a:xfrm>
        </p:grpSpPr>
        <p:sp>
          <p:nvSpPr>
            <p:cNvPr id="74" name="Google Shape;2319;p103">
              <a:extLst>
                <a:ext uri="{FF2B5EF4-FFF2-40B4-BE49-F238E27FC236}">
                  <a16:creationId xmlns:a16="http://schemas.microsoft.com/office/drawing/2014/main" id="{CB49524D-07DB-195C-28CA-C3CFE880B838}"/>
                </a:ext>
              </a:extLst>
            </p:cNvPr>
            <p:cNvSpPr/>
            <p:nvPr/>
          </p:nvSpPr>
          <p:spPr>
            <a:xfrm>
              <a:off x="4607308" y="3578733"/>
              <a:ext cx="493405" cy="49341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Google Shape;2323;p103">
              <a:extLst>
                <a:ext uri="{FF2B5EF4-FFF2-40B4-BE49-F238E27FC236}">
                  <a16:creationId xmlns:a16="http://schemas.microsoft.com/office/drawing/2014/main" id="{AEFA6A9C-8CD9-C170-C15D-74338FD95D05}"/>
                </a:ext>
              </a:extLst>
            </p:cNvPr>
            <p:cNvSpPr/>
            <p:nvPr/>
          </p:nvSpPr>
          <p:spPr>
            <a:xfrm>
              <a:off x="4759000" y="3734473"/>
              <a:ext cx="190000" cy="19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FF9C2E6-8B71-8175-1A89-A2B618D520DB}"/>
              </a:ext>
            </a:extLst>
          </p:cNvPr>
          <p:cNvGrpSpPr/>
          <p:nvPr/>
        </p:nvGrpSpPr>
        <p:grpSpPr>
          <a:xfrm>
            <a:off x="6054493" y="3596552"/>
            <a:ext cx="493405" cy="493417"/>
            <a:chOff x="6968893" y="3578733"/>
            <a:chExt cx="493405" cy="493417"/>
          </a:xfrm>
        </p:grpSpPr>
        <p:sp>
          <p:nvSpPr>
            <p:cNvPr id="75" name="Google Shape;2320;p103">
              <a:extLst>
                <a:ext uri="{FF2B5EF4-FFF2-40B4-BE49-F238E27FC236}">
                  <a16:creationId xmlns:a16="http://schemas.microsoft.com/office/drawing/2014/main" id="{27242727-81C3-8B11-F4D0-926A8B05E252}"/>
                </a:ext>
              </a:extLst>
            </p:cNvPr>
            <p:cNvSpPr/>
            <p:nvPr/>
          </p:nvSpPr>
          <p:spPr>
            <a:xfrm>
              <a:off x="6968893" y="3578733"/>
              <a:ext cx="493405" cy="49341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2324;p103">
              <a:extLst>
                <a:ext uri="{FF2B5EF4-FFF2-40B4-BE49-F238E27FC236}">
                  <a16:creationId xmlns:a16="http://schemas.microsoft.com/office/drawing/2014/main" id="{1BB5CB33-E5F0-0139-97A1-88051ADF406C}"/>
                </a:ext>
              </a:extLst>
            </p:cNvPr>
            <p:cNvSpPr/>
            <p:nvPr/>
          </p:nvSpPr>
          <p:spPr>
            <a:xfrm>
              <a:off x="7120600" y="3734473"/>
              <a:ext cx="190000" cy="19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C72B4AF1-F24E-23FF-DFB1-BB33E76D690F}"/>
              </a:ext>
            </a:extLst>
          </p:cNvPr>
          <p:cNvGrpSpPr/>
          <p:nvPr/>
        </p:nvGrpSpPr>
        <p:grpSpPr>
          <a:xfrm>
            <a:off x="8262796" y="3582720"/>
            <a:ext cx="493405" cy="493417"/>
            <a:chOff x="9177196" y="3564901"/>
            <a:chExt cx="493405" cy="493417"/>
          </a:xfrm>
        </p:grpSpPr>
        <p:sp>
          <p:nvSpPr>
            <p:cNvPr id="76" name="Google Shape;2321;p103">
              <a:extLst>
                <a:ext uri="{FF2B5EF4-FFF2-40B4-BE49-F238E27FC236}">
                  <a16:creationId xmlns:a16="http://schemas.microsoft.com/office/drawing/2014/main" id="{934DE32F-CD02-393A-577C-E254EDC434FD}"/>
                </a:ext>
              </a:extLst>
            </p:cNvPr>
            <p:cNvSpPr/>
            <p:nvPr/>
          </p:nvSpPr>
          <p:spPr>
            <a:xfrm>
              <a:off x="9177196" y="3564901"/>
              <a:ext cx="493405" cy="49341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2325;p103">
              <a:extLst>
                <a:ext uri="{FF2B5EF4-FFF2-40B4-BE49-F238E27FC236}">
                  <a16:creationId xmlns:a16="http://schemas.microsoft.com/office/drawing/2014/main" id="{40BB739A-0B73-1DC4-F80F-899B45C5EF7D}"/>
                </a:ext>
              </a:extLst>
            </p:cNvPr>
            <p:cNvSpPr/>
            <p:nvPr/>
          </p:nvSpPr>
          <p:spPr>
            <a:xfrm>
              <a:off x="9328900" y="3727169"/>
              <a:ext cx="190000" cy="19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7" name="ZoneTexte 76">
            <a:extLst>
              <a:ext uri="{FF2B5EF4-FFF2-40B4-BE49-F238E27FC236}">
                <a16:creationId xmlns:a16="http://schemas.microsoft.com/office/drawing/2014/main" id="{376EDB60-E6A5-2FE1-0426-CB51542B39A0}"/>
              </a:ext>
            </a:extLst>
          </p:cNvPr>
          <p:cNvSpPr txBox="1"/>
          <p:nvPr/>
        </p:nvSpPr>
        <p:spPr>
          <a:xfrm>
            <a:off x="6336689" y="369871"/>
            <a:ext cx="6174418" cy="605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333" b="1" kern="0" dirty="0">
                <a:solidFill>
                  <a:srgbClr val="FFFFFF"/>
                </a:solidFill>
                <a:highlight>
                  <a:srgbClr val="10CF9B"/>
                </a:highlight>
                <a:latin typeface="Ubuntu"/>
                <a:sym typeface="Ubuntu"/>
              </a:rPr>
              <a:t>Analyse mission / blueprint</a:t>
            </a:r>
            <a:endParaRPr lang="fr-FR" dirty="0">
              <a:highlight>
                <a:srgbClr val="10CF9B"/>
              </a:highlight>
            </a:endParaRP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57ED2410-7597-74CC-EAC2-BC40DFC6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5806" cy="1166814"/>
          </a:xfrm>
          <a:prstGeom prst="rect">
            <a:avLst/>
          </a:prstGeom>
        </p:spPr>
      </p:pic>
      <p:grpSp>
        <p:nvGrpSpPr>
          <p:cNvPr id="15" name="Google Shape;7819;p140">
            <a:extLst>
              <a:ext uri="{FF2B5EF4-FFF2-40B4-BE49-F238E27FC236}">
                <a16:creationId xmlns:a16="http://schemas.microsoft.com/office/drawing/2014/main" id="{729DF900-56BB-51CA-C5ED-C496BA9ECA8A}"/>
              </a:ext>
            </a:extLst>
          </p:cNvPr>
          <p:cNvGrpSpPr/>
          <p:nvPr/>
        </p:nvGrpSpPr>
        <p:grpSpPr>
          <a:xfrm>
            <a:off x="1628509" y="4698214"/>
            <a:ext cx="577489" cy="566977"/>
            <a:chOff x="5045500" y="842250"/>
            <a:chExt cx="503875" cy="481850"/>
          </a:xfrm>
          <a:solidFill>
            <a:schemeClr val="bg1"/>
          </a:solidFill>
        </p:grpSpPr>
        <p:sp>
          <p:nvSpPr>
            <p:cNvPr id="16" name="Google Shape;7820;p140">
              <a:extLst>
                <a:ext uri="{FF2B5EF4-FFF2-40B4-BE49-F238E27FC236}">
                  <a16:creationId xmlns:a16="http://schemas.microsoft.com/office/drawing/2014/main" id="{B247E286-8E35-986D-CFC4-69ED86ADC90F}"/>
                </a:ext>
              </a:extLst>
            </p:cNvPr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7821;p140">
              <a:extLst>
                <a:ext uri="{FF2B5EF4-FFF2-40B4-BE49-F238E27FC236}">
                  <a16:creationId xmlns:a16="http://schemas.microsoft.com/office/drawing/2014/main" id="{B5B280F7-2B23-062E-CB8B-35EE437A0D78}"/>
                </a:ext>
              </a:extLst>
            </p:cNvPr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" name="Google Shape;9727;p144">
            <a:extLst>
              <a:ext uri="{FF2B5EF4-FFF2-40B4-BE49-F238E27FC236}">
                <a16:creationId xmlns:a16="http://schemas.microsoft.com/office/drawing/2014/main" id="{285511E7-CEAF-0FF8-C4E2-6F81DF4DD01A}"/>
              </a:ext>
            </a:extLst>
          </p:cNvPr>
          <p:cNvGrpSpPr/>
          <p:nvPr/>
        </p:nvGrpSpPr>
        <p:grpSpPr>
          <a:xfrm>
            <a:off x="5999780" y="4668585"/>
            <a:ext cx="602830" cy="596606"/>
            <a:chOff x="-48262200" y="3200500"/>
            <a:chExt cx="301675" cy="300100"/>
          </a:xfrm>
          <a:solidFill>
            <a:schemeClr val="bg1"/>
          </a:solidFill>
        </p:grpSpPr>
        <p:sp>
          <p:nvSpPr>
            <p:cNvPr id="19" name="Google Shape;9728;p144">
              <a:extLst>
                <a:ext uri="{FF2B5EF4-FFF2-40B4-BE49-F238E27FC236}">
                  <a16:creationId xmlns:a16="http://schemas.microsoft.com/office/drawing/2014/main" id="{6BDF5E6E-25AB-3F53-6259-AB2EC2156A10}"/>
                </a:ext>
              </a:extLst>
            </p:cNvPr>
            <p:cNvSpPr/>
            <p:nvPr/>
          </p:nvSpPr>
          <p:spPr>
            <a:xfrm>
              <a:off x="-48191325" y="32887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72" y="1"/>
                  </a:moveTo>
                  <a:cubicBezTo>
                    <a:pt x="474" y="1"/>
                    <a:pt x="1" y="473"/>
                    <a:pt x="1" y="1041"/>
                  </a:cubicBezTo>
                  <a:cubicBezTo>
                    <a:pt x="1" y="1513"/>
                    <a:pt x="285" y="1891"/>
                    <a:pt x="726" y="2049"/>
                  </a:cubicBezTo>
                  <a:lnTo>
                    <a:pt x="726" y="1041"/>
                  </a:lnTo>
                  <a:cubicBezTo>
                    <a:pt x="726" y="852"/>
                    <a:pt x="883" y="694"/>
                    <a:pt x="1072" y="694"/>
                  </a:cubicBezTo>
                  <a:lnTo>
                    <a:pt x="2049" y="694"/>
                  </a:lnTo>
                  <a:cubicBezTo>
                    <a:pt x="1891" y="253"/>
                    <a:pt x="1513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729;p144">
              <a:extLst>
                <a:ext uri="{FF2B5EF4-FFF2-40B4-BE49-F238E27FC236}">
                  <a16:creationId xmlns:a16="http://schemas.microsoft.com/office/drawing/2014/main" id="{4B562E99-5593-7329-3732-9A64B3B6FEB7}"/>
                </a:ext>
              </a:extLst>
            </p:cNvPr>
            <p:cNvSpPr/>
            <p:nvPr/>
          </p:nvSpPr>
          <p:spPr>
            <a:xfrm>
              <a:off x="-48155875" y="33241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1"/>
                  </a:moveTo>
                  <a:lnTo>
                    <a:pt x="1" y="631"/>
                  </a:lnTo>
                  <a:cubicBezTo>
                    <a:pt x="284" y="505"/>
                    <a:pt x="536" y="253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730;p144">
              <a:extLst>
                <a:ext uri="{FF2B5EF4-FFF2-40B4-BE49-F238E27FC236}">
                  <a16:creationId xmlns:a16="http://schemas.microsoft.com/office/drawing/2014/main" id="{D43111ED-2E7C-B3F1-70A5-15F12C054BEF}"/>
                </a:ext>
              </a:extLst>
            </p:cNvPr>
            <p:cNvSpPr/>
            <p:nvPr/>
          </p:nvSpPr>
          <p:spPr>
            <a:xfrm>
              <a:off x="-48085775" y="3206000"/>
              <a:ext cx="47275" cy="47300"/>
            </a:xfrm>
            <a:custGeom>
              <a:avLst/>
              <a:gdLst/>
              <a:ahLst/>
              <a:cxnLst/>
              <a:rect l="l" t="t" r="r" b="b"/>
              <a:pathLst>
                <a:path w="1891" h="1892" extrusionOk="0">
                  <a:moveTo>
                    <a:pt x="1" y="1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731;p144">
              <a:extLst>
                <a:ext uri="{FF2B5EF4-FFF2-40B4-BE49-F238E27FC236}">
                  <a16:creationId xmlns:a16="http://schemas.microsoft.com/office/drawing/2014/main" id="{ACDF6A23-6622-9418-1EEB-F55AF32FEF11}"/>
                </a:ext>
              </a:extLst>
            </p:cNvPr>
            <p:cNvSpPr/>
            <p:nvPr/>
          </p:nvSpPr>
          <p:spPr>
            <a:xfrm>
              <a:off x="-48262200" y="3200500"/>
              <a:ext cx="228425" cy="300100"/>
            </a:xfrm>
            <a:custGeom>
              <a:avLst/>
              <a:gdLst/>
              <a:ahLst/>
              <a:cxnLst/>
              <a:rect l="l" t="t" r="r" b="b"/>
              <a:pathLst>
                <a:path w="9137" h="12004" extrusionOk="0">
                  <a:moveTo>
                    <a:pt x="3907" y="2773"/>
                  </a:moveTo>
                  <a:cubicBezTo>
                    <a:pt x="4789" y="2773"/>
                    <a:pt x="5482" y="3371"/>
                    <a:pt x="5640" y="4190"/>
                  </a:cubicBezTo>
                  <a:lnTo>
                    <a:pt x="6743" y="4190"/>
                  </a:lnTo>
                  <a:cubicBezTo>
                    <a:pt x="6900" y="4222"/>
                    <a:pt x="7058" y="4380"/>
                    <a:pt x="7058" y="4569"/>
                  </a:cubicBezTo>
                  <a:lnTo>
                    <a:pt x="7058" y="7372"/>
                  </a:lnTo>
                  <a:cubicBezTo>
                    <a:pt x="7058" y="7562"/>
                    <a:pt x="6900" y="7719"/>
                    <a:pt x="6711" y="7719"/>
                  </a:cubicBezTo>
                  <a:lnTo>
                    <a:pt x="3907" y="7719"/>
                  </a:lnTo>
                  <a:cubicBezTo>
                    <a:pt x="3718" y="7719"/>
                    <a:pt x="3561" y="7562"/>
                    <a:pt x="3561" y="7372"/>
                  </a:cubicBezTo>
                  <a:lnTo>
                    <a:pt x="3561" y="6270"/>
                  </a:lnTo>
                  <a:cubicBezTo>
                    <a:pt x="2773" y="6112"/>
                    <a:pt x="2143" y="5419"/>
                    <a:pt x="2143" y="4537"/>
                  </a:cubicBezTo>
                  <a:cubicBezTo>
                    <a:pt x="2143" y="3560"/>
                    <a:pt x="2931" y="2773"/>
                    <a:pt x="3907" y="2773"/>
                  </a:cubicBezTo>
                  <a:close/>
                  <a:moveTo>
                    <a:pt x="5293" y="8475"/>
                  </a:moveTo>
                  <a:cubicBezTo>
                    <a:pt x="5482" y="8475"/>
                    <a:pt x="5640" y="8633"/>
                    <a:pt x="5640" y="8822"/>
                  </a:cubicBezTo>
                  <a:cubicBezTo>
                    <a:pt x="5640" y="9042"/>
                    <a:pt x="5482" y="9200"/>
                    <a:pt x="5293" y="9200"/>
                  </a:cubicBezTo>
                  <a:lnTo>
                    <a:pt x="2489" y="9200"/>
                  </a:lnTo>
                  <a:cubicBezTo>
                    <a:pt x="2300" y="9200"/>
                    <a:pt x="2143" y="9042"/>
                    <a:pt x="2143" y="8822"/>
                  </a:cubicBezTo>
                  <a:cubicBezTo>
                    <a:pt x="2143" y="8633"/>
                    <a:pt x="2300" y="8475"/>
                    <a:pt x="2489" y="8475"/>
                  </a:cubicBezTo>
                  <a:close/>
                  <a:moveTo>
                    <a:pt x="6711" y="8475"/>
                  </a:moveTo>
                  <a:cubicBezTo>
                    <a:pt x="6900" y="8475"/>
                    <a:pt x="7058" y="8633"/>
                    <a:pt x="7058" y="8822"/>
                  </a:cubicBezTo>
                  <a:cubicBezTo>
                    <a:pt x="7058" y="9042"/>
                    <a:pt x="6900" y="9200"/>
                    <a:pt x="6711" y="9200"/>
                  </a:cubicBezTo>
                  <a:cubicBezTo>
                    <a:pt x="6522" y="9200"/>
                    <a:pt x="6365" y="9042"/>
                    <a:pt x="6365" y="8822"/>
                  </a:cubicBezTo>
                  <a:cubicBezTo>
                    <a:pt x="6365" y="8633"/>
                    <a:pt x="6522" y="8475"/>
                    <a:pt x="6711" y="8475"/>
                  </a:cubicBezTo>
                  <a:close/>
                  <a:moveTo>
                    <a:pt x="6711" y="9893"/>
                  </a:moveTo>
                  <a:cubicBezTo>
                    <a:pt x="6900" y="9893"/>
                    <a:pt x="7058" y="10050"/>
                    <a:pt x="7058" y="10239"/>
                  </a:cubicBezTo>
                  <a:cubicBezTo>
                    <a:pt x="7058" y="10428"/>
                    <a:pt x="6900" y="10617"/>
                    <a:pt x="6711" y="10617"/>
                  </a:cubicBezTo>
                  <a:lnTo>
                    <a:pt x="2489" y="10617"/>
                  </a:lnTo>
                  <a:cubicBezTo>
                    <a:pt x="2300" y="10617"/>
                    <a:pt x="2143" y="10460"/>
                    <a:pt x="2143" y="10239"/>
                  </a:cubicBezTo>
                  <a:cubicBezTo>
                    <a:pt x="2143" y="10050"/>
                    <a:pt x="2300" y="9893"/>
                    <a:pt x="2489" y="9893"/>
                  </a:cubicBez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1657"/>
                  </a:lnTo>
                  <a:cubicBezTo>
                    <a:pt x="1" y="11878"/>
                    <a:pt x="158" y="12004"/>
                    <a:pt x="379" y="12004"/>
                  </a:cubicBezTo>
                  <a:lnTo>
                    <a:pt x="8790" y="12004"/>
                  </a:lnTo>
                  <a:cubicBezTo>
                    <a:pt x="8979" y="12004"/>
                    <a:pt x="9137" y="11878"/>
                    <a:pt x="9137" y="11657"/>
                  </a:cubicBezTo>
                  <a:lnTo>
                    <a:pt x="9137" y="2804"/>
                  </a:lnTo>
                  <a:lnTo>
                    <a:pt x="6711" y="2804"/>
                  </a:lnTo>
                  <a:cubicBezTo>
                    <a:pt x="6522" y="2804"/>
                    <a:pt x="6365" y="2647"/>
                    <a:pt x="6365" y="2458"/>
                  </a:cubicBezTo>
                  <a:lnTo>
                    <a:pt x="636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732;p144">
              <a:extLst>
                <a:ext uri="{FF2B5EF4-FFF2-40B4-BE49-F238E27FC236}">
                  <a16:creationId xmlns:a16="http://schemas.microsoft.com/office/drawing/2014/main" id="{AA664E2F-B3A8-6DFC-4071-2CDB9C8B1FC9}"/>
                </a:ext>
              </a:extLst>
            </p:cNvPr>
            <p:cNvSpPr/>
            <p:nvPr/>
          </p:nvSpPr>
          <p:spPr>
            <a:xfrm>
              <a:off x="-48155075" y="3322575"/>
              <a:ext cx="52775" cy="53575"/>
            </a:xfrm>
            <a:custGeom>
              <a:avLst/>
              <a:gdLst/>
              <a:ahLst/>
              <a:cxnLst/>
              <a:rect l="l" t="t" r="r" b="b"/>
              <a:pathLst>
                <a:path w="2111" h="2143" extrusionOk="0">
                  <a:moveTo>
                    <a:pt x="1355" y="1"/>
                  </a:moveTo>
                  <a:cubicBezTo>
                    <a:pt x="1197" y="725"/>
                    <a:pt x="662" y="1261"/>
                    <a:pt x="0" y="1387"/>
                  </a:cubicBezTo>
                  <a:lnTo>
                    <a:pt x="0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733;p144">
              <a:extLst>
                <a:ext uri="{FF2B5EF4-FFF2-40B4-BE49-F238E27FC236}">
                  <a16:creationId xmlns:a16="http://schemas.microsoft.com/office/drawing/2014/main" id="{02AB0FCE-8087-50D5-85FB-EDC19F0F5AB9}"/>
                </a:ext>
              </a:extLst>
            </p:cNvPr>
            <p:cNvSpPr/>
            <p:nvPr/>
          </p:nvSpPr>
          <p:spPr>
            <a:xfrm>
              <a:off x="-48014100" y="3417100"/>
              <a:ext cx="53575" cy="18125"/>
            </a:xfrm>
            <a:custGeom>
              <a:avLst/>
              <a:gdLst/>
              <a:ahLst/>
              <a:cxnLst/>
              <a:rect l="l" t="t" r="r" b="b"/>
              <a:pathLst>
                <a:path w="2143" h="725" extrusionOk="0">
                  <a:moveTo>
                    <a:pt x="1" y="0"/>
                  </a:moveTo>
                  <a:lnTo>
                    <a:pt x="1" y="725"/>
                  </a:lnTo>
                  <a:lnTo>
                    <a:pt x="2143" y="725"/>
                  </a:lnTo>
                  <a:lnTo>
                    <a:pt x="21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734;p144">
              <a:extLst>
                <a:ext uri="{FF2B5EF4-FFF2-40B4-BE49-F238E27FC236}">
                  <a16:creationId xmlns:a16="http://schemas.microsoft.com/office/drawing/2014/main" id="{FA5B0248-3970-FDCA-5BDA-04F56D220164}"/>
                </a:ext>
              </a:extLst>
            </p:cNvPr>
            <p:cNvSpPr/>
            <p:nvPr/>
          </p:nvSpPr>
          <p:spPr>
            <a:xfrm>
              <a:off x="-48014100" y="3289500"/>
              <a:ext cx="53575" cy="110300"/>
            </a:xfrm>
            <a:custGeom>
              <a:avLst/>
              <a:gdLst/>
              <a:ahLst/>
              <a:cxnLst/>
              <a:rect l="l" t="t" r="r" b="b"/>
              <a:pathLst>
                <a:path w="2143" h="4412" extrusionOk="0">
                  <a:moveTo>
                    <a:pt x="1" y="0"/>
                  </a:moveTo>
                  <a:lnTo>
                    <a:pt x="1" y="4411"/>
                  </a:lnTo>
                  <a:lnTo>
                    <a:pt x="2143" y="4411"/>
                  </a:lnTo>
                  <a:lnTo>
                    <a:pt x="21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735;p144">
              <a:extLst>
                <a:ext uri="{FF2B5EF4-FFF2-40B4-BE49-F238E27FC236}">
                  <a16:creationId xmlns:a16="http://schemas.microsoft.com/office/drawing/2014/main" id="{38357655-87E1-8D74-D04B-79A57EEF518D}"/>
                </a:ext>
              </a:extLst>
            </p:cNvPr>
            <p:cNvSpPr/>
            <p:nvPr/>
          </p:nvSpPr>
          <p:spPr>
            <a:xfrm>
              <a:off x="-48014100" y="3451750"/>
              <a:ext cx="53575" cy="48075"/>
            </a:xfrm>
            <a:custGeom>
              <a:avLst/>
              <a:gdLst/>
              <a:ahLst/>
              <a:cxnLst/>
              <a:rect l="l" t="t" r="r" b="b"/>
              <a:pathLst>
                <a:path w="2143" h="1923" extrusionOk="0">
                  <a:moveTo>
                    <a:pt x="1" y="0"/>
                  </a:moveTo>
                  <a:lnTo>
                    <a:pt x="1" y="883"/>
                  </a:lnTo>
                  <a:cubicBezTo>
                    <a:pt x="1" y="1450"/>
                    <a:pt x="473" y="1922"/>
                    <a:pt x="1072" y="1922"/>
                  </a:cubicBezTo>
                  <a:cubicBezTo>
                    <a:pt x="1670" y="1922"/>
                    <a:pt x="2143" y="1450"/>
                    <a:pt x="2143" y="883"/>
                  </a:cubicBezTo>
                  <a:lnTo>
                    <a:pt x="21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736;p144">
              <a:extLst>
                <a:ext uri="{FF2B5EF4-FFF2-40B4-BE49-F238E27FC236}">
                  <a16:creationId xmlns:a16="http://schemas.microsoft.com/office/drawing/2014/main" id="{D96DC949-9CCC-588A-BE19-9032E62F6586}"/>
                </a:ext>
              </a:extLst>
            </p:cNvPr>
            <p:cNvSpPr/>
            <p:nvPr/>
          </p:nvSpPr>
          <p:spPr>
            <a:xfrm>
              <a:off x="-48011725" y="3220375"/>
              <a:ext cx="48050" cy="51025"/>
            </a:xfrm>
            <a:custGeom>
              <a:avLst/>
              <a:gdLst/>
              <a:ahLst/>
              <a:cxnLst/>
              <a:rect l="l" t="t" r="r" b="b"/>
              <a:pathLst>
                <a:path w="1922" h="2041" extrusionOk="0">
                  <a:moveTo>
                    <a:pt x="985" y="1"/>
                  </a:moveTo>
                  <a:cubicBezTo>
                    <a:pt x="843" y="1"/>
                    <a:pt x="693" y="72"/>
                    <a:pt x="630" y="213"/>
                  </a:cubicBezTo>
                  <a:lnTo>
                    <a:pt x="0" y="2041"/>
                  </a:lnTo>
                  <a:lnTo>
                    <a:pt x="1922" y="2041"/>
                  </a:lnTo>
                  <a:lnTo>
                    <a:pt x="1292" y="213"/>
                  </a:lnTo>
                  <a:cubicBezTo>
                    <a:pt x="1260" y="72"/>
                    <a:pt x="1126" y="1"/>
                    <a:pt x="9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8311;p141">
            <a:extLst>
              <a:ext uri="{FF2B5EF4-FFF2-40B4-BE49-F238E27FC236}">
                <a16:creationId xmlns:a16="http://schemas.microsoft.com/office/drawing/2014/main" id="{1194F325-1E13-82FF-EE73-C9464AB0BFD9}"/>
              </a:ext>
            </a:extLst>
          </p:cNvPr>
          <p:cNvSpPr/>
          <p:nvPr/>
        </p:nvSpPr>
        <p:spPr>
          <a:xfrm>
            <a:off x="8291928" y="2360252"/>
            <a:ext cx="435140" cy="564928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9727;p144">
            <a:extLst>
              <a:ext uri="{FF2B5EF4-FFF2-40B4-BE49-F238E27FC236}">
                <a16:creationId xmlns:a16="http://schemas.microsoft.com/office/drawing/2014/main" id="{0928D017-C3AD-D914-A058-A484B393FCEE}"/>
              </a:ext>
            </a:extLst>
          </p:cNvPr>
          <p:cNvGrpSpPr/>
          <p:nvPr/>
        </p:nvGrpSpPr>
        <p:grpSpPr>
          <a:xfrm>
            <a:off x="3692908" y="2403168"/>
            <a:ext cx="549181" cy="520164"/>
            <a:chOff x="-48262200" y="3200500"/>
            <a:chExt cx="301675" cy="300100"/>
          </a:xfrm>
          <a:solidFill>
            <a:schemeClr val="bg1"/>
          </a:solidFill>
        </p:grpSpPr>
        <p:sp>
          <p:nvSpPr>
            <p:cNvPr id="30" name="Google Shape;9728;p144">
              <a:extLst>
                <a:ext uri="{FF2B5EF4-FFF2-40B4-BE49-F238E27FC236}">
                  <a16:creationId xmlns:a16="http://schemas.microsoft.com/office/drawing/2014/main" id="{AC39F17B-4E75-8BEC-987F-B3AC149FAC20}"/>
                </a:ext>
              </a:extLst>
            </p:cNvPr>
            <p:cNvSpPr/>
            <p:nvPr/>
          </p:nvSpPr>
          <p:spPr>
            <a:xfrm>
              <a:off x="-48191325" y="32887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72" y="1"/>
                  </a:moveTo>
                  <a:cubicBezTo>
                    <a:pt x="474" y="1"/>
                    <a:pt x="1" y="473"/>
                    <a:pt x="1" y="1041"/>
                  </a:cubicBezTo>
                  <a:cubicBezTo>
                    <a:pt x="1" y="1513"/>
                    <a:pt x="285" y="1891"/>
                    <a:pt x="726" y="2049"/>
                  </a:cubicBezTo>
                  <a:lnTo>
                    <a:pt x="726" y="1041"/>
                  </a:lnTo>
                  <a:cubicBezTo>
                    <a:pt x="726" y="852"/>
                    <a:pt x="883" y="694"/>
                    <a:pt x="1072" y="694"/>
                  </a:cubicBezTo>
                  <a:lnTo>
                    <a:pt x="2049" y="694"/>
                  </a:lnTo>
                  <a:cubicBezTo>
                    <a:pt x="1891" y="253"/>
                    <a:pt x="1513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729;p144">
              <a:extLst>
                <a:ext uri="{FF2B5EF4-FFF2-40B4-BE49-F238E27FC236}">
                  <a16:creationId xmlns:a16="http://schemas.microsoft.com/office/drawing/2014/main" id="{7887481F-623A-2758-A259-4F92244CD347}"/>
                </a:ext>
              </a:extLst>
            </p:cNvPr>
            <p:cNvSpPr/>
            <p:nvPr/>
          </p:nvSpPr>
          <p:spPr>
            <a:xfrm>
              <a:off x="-48155875" y="33241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1"/>
                  </a:moveTo>
                  <a:lnTo>
                    <a:pt x="1" y="631"/>
                  </a:lnTo>
                  <a:cubicBezTo>
                    <a:pt x="284" y="505"/>
                    <a:pt x="536" y="253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730;p144">
              <a:extLst>
                <a:ext uri="{FF2B5EF4-FFF2-40B4-BE49-F238E27FC236}">
                  <a16:creationId xmlns:a16="http://schemas.microsoft.com/office/drawing/2014/main" id="{07DF4B3E-37ED-0CFA-CB08-DA95BF6A78FE}"/>
                </a:ext>
              </a:extLst>
            </p:cNvPr>
            <p:cNvSpPr/>
            <p:nvPr/>
          </p:nvSpPr>
          <p:spPr>
            <a:xfrm>
              <a:off x="-48085775" y="3206000"/>
              <a:ext cx="47275" cy="47300"/>
            </a:xfrm>
            <a:custGeom>
              <a:avLst/>
              <a:gdLst/>
              <a:ahLst/>
              <a:cxnLst/>
              <a:rect l="l" t="t" r="r" b="b"/>
              <a:pathLst>
                <a:path w="1891" h="1892" extrusionOk="0">
                  <a:moveTo>
                    <a:pt x="1" y="1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731;p144">
              <a:extLst>
                <a:ext uri="{FF2B5EF4-FFF2-40B4-BE49-F238E27FC236}">
                  <a16:creationId xmlns:a16="http://schemas.microsoft.com/office/drawing/2014/main" id="{93EB7CE4-CAE6-85F8-35B4-15AAA379BDB5}"/>
                </a:ext>
              </a:extLst>
            </p:cNvPr>
            <p:cNvSpPr/>
            <p:nvPr/>
          </p:nvSpPr>
          <p:spPr>
            <a:xfrm>
              <a:off x="-48262200" y="3200500"/>
              <a:ext cx="228425" cy="300100"/>
            </a:xfrm>
            <a:custGeom>
              <a:avLst/>
              <a:gdLst/>
              <a:ahLst/>
              <a:cxnLst/>
              <a:rect l="l" t="t" r="r" b="b"/>
              <a:pathLst>
                <a:path w="9137" h="12004" extrusionOk="0">
                  <a:moveTo>
                    <a:pt x="3907" y="2773"/>
                  </a:moveTo>
                  <a:cubicBezTo>
                    <a:pt x="4789" y="2773"/>
                    <a:pt x="5482" y="3371"/>
                    <a:pt x="5640" y="4190"/>
                  </a:cubicBezTo>
                  <a:lnTo>
                    <a:pt x="6743" y="4190"/>
                  </a:lnTo>
                  <a:cubicBezTo>
                    <a:pt x="6900" y="4222"/>
                    <a:pt x="7058" y="4380"/>
                    <a:pt x="7058" y="4569"/>
                  </a:cubicBezTo>
                  <a:lnTo>
                    <a:pt x="7058" y="7372"/>
                  </a:lnTo>
                  <a:cubicBezTo>
                    <a:pt x="7058" y="7562"/>
                    <a:pt x="6900" y="7719"/>
                    <a:pt x="6711" y="7719"/>
                  </a:cubicBezTo>
                  <a:lnTo>
                    <a:pt x="3907" y="7719"/>
                  </a:lnTo>
                  <a:cubicBezTo>
                    <a:pt x="3718" y="7719"/>
                    <a:pt x="3561" y="7562"/>
                    <a:pt x="3561" y="7372"/>
                  </a:cubicBezTo>
                  <a:lnTo>
                    <a:pt x="3561" y="6270"/>
                  </a:lnTo>
                  <a:cubicBezTo>
                    <a:pt x="2773" y="6112"/>
                    <a:pt x="2143" y="5419"/>
                    <a:pt x="2143" y="4537"/>
                  </a:cubicBezTo>
                  <a:cubicBezTo>
                    <a:pt x="2143" y="3560"/>
                    <a:pt x="2931" y="2773"/>
                    <a:pt x="3907" y="2773"/>
                  </a:cubicBezTo>
                  <a:close/>
                  <a:moveTo>
                    <a:pt x="5293" y="8475"/>
                  </a:moveTo>
                  <a:cubicBezTo>
                    <a:pt x="5482" y="8475"/>
                    <a:pt x="5640" y="8633"/>
                    <a:pt x="5640" y="8822"/>
                  </a:cubicBezTo>
                  <a:cubicBezTo>
                    <a:pt x="5640" y="9042"/>
                    <a:pt x="5482" y="9200"/>
                    <a:pt x="5293" y="9200"/>
                  </a:cubicBezTo>
                  <a:lnTo>
                    <a:pt x="2489" y="9200"/>
                  </a:lnTo>
                  <a:cubicBezTo>
                    <a:pt x="2300" y="9200"/>
                    <a:pt x="2143" y="9042"/>
                    <a:pt x="2143" y="8822"/>
                  </a:cubicBezTo>
                  <a:cubicBezTo>
                    <a:pt x="2143" y="8633"/>
                    <a:pt x="2300" y="8475"/>
                    <a:pt x="2489" y="8475"/>
                  </a:cubicBezTo>
                  <a:close/>
                  <a:moveTo>
                    <a:pt x="6711" y="8475"/>
                  </a:moveTo>
                  <a:cubicBezTo>
                    <a:pt x="6900" y="8475"/>
                    <a:pt x="7058" y="8633"/>
                    <a:pt x="7058" y="8822"/>
                  </a:cubicBezTo>
                  <a:cubicBezTo>
                    <a:pt x="7058" y="9042"/>
                    <a:pt x="6900" y="9200"/>
                    <a:pt x="6711" y="9200"/>
                  </a:cubicBezTo>
                  <a:cubicBezTo>
                    <a:pt x="6522" y="9200"/>
                    <a:pt x="6365" y="9042"/>
                    <a:pt x="6365" y="8822"/>
                  </a:cubicBezTo>
                  <a:cubicBezTo>
                    <a:pt x="6365" y="8633"/>
                    <a:pt x="6522" y="8475"/>
                    <a:pt x="6711" y="8475"/>
                  </a:cubicBezTo>
                  <a:close/>
                  <a:moveTo>
                    <a:pt x="6711" y="9893"/>
                  </a:moveTo>
                  <a:cubicBezTo>
                    <a:pt x="6900" y="9893"/>
                    <a:pt x="7058" y="10050"/>
                    <a:pt x="7058" y="10239"/>
                  </a:cubicBezTo>
                  <a:cubicBezTo>
                    <a:pt x="7058" y="10428"/>
                    <a:pt x="6900" y="10617"/>
                    <a:pt x="6711" y="10617"/>
                  </a:cubicBezTo>
                  <a:lnTo>
                    <a:pt x="2489" y="10617"/>
                  </a:lnTo>
                  <a:cubicBezTo>
                    <a:pt x="2300" y="10617"/>
                    <a:pt x="2143" y="10460"/>
                    <a:pt x="2143" y="10239"/>
                  </a:cubicBezTo>
                  <a:cubicBezTo>
                    <a:pt x="2143" y="10050"/>
                    <a:pt x="2300" y="9893"/>
                    <a:pt x="2489" y="9893"/>
                  </a:cubicBez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1657"/>
                  </a:lnTo>
                  <a:cubicBezTo>
                    <a:pt x="1" y="11878"/>
                    <a:pt x="158" y="12004"/>
                    <a:pt x="379" y="12004"/>
                  </a:cubicBezTo>
                  <a:lnTo>
                    <a:pt x="8790" y="12004"/>
                  </a:lnTo>
                  <a:cubicBezTo>
                    <a:pt x="8979" y="12004"/>
                    <a:pt x="9137" y="11878"/>
                    <a:pt x="9137" y="11657"/>
                  </a:cubicBezTo>
                  <a:lnTo>
                    <a:pt x="9137" y="2804"/>
                  </a:lnTo>
                  <a:lnTo>
                    <a:pt x="6711" y="2804"/>
                  </a:lnTo>
                  <a:cubicBezTo>
                    <a:pt x="6522" y="2804"/>
                    <a:pt x="6365" y="2647"/>
                    <a:pt x="6365" y="2458"/>
                  </a:cubicBezTo>
                  <a:lnTo>
                    <a:pt x="636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732;p144">
              <a:extLst>
                <a:ext uri="{FF2B5EF4-FFF2-40B4-BE49-F238E27FC236}">
                  <a16:creationId xmlns:a16="http://schemas.microsoft.com/office/drawing/2014/main" id="{C2F2173E-2054-2BBA-65A1-0C437DC28522}"/>
                </a:ext>
              </a:extLst>
            </p:cNvPr>
            <p:cNvSpPr/>
            <p:nvPr/>
          </p:nvSpPr>
          <p:spPr>
            <a:xfrm>
              <a:off x="-48155075" y="3322575"/>
              <a:ext cx="52775" cy="53575"/>
            </a:xfrm>
            <a:custGeom>
              <a:avLst/>
              <a:gdLst/>
              <a:ahLst/>
              <a:cxnLst/>
              <a:rect l="l" t="t" r="r" b="b"/>
              <a:pathLst>
                <a:path w="2111" h="2143" extrusionOk="0">
                  <a:moveTo>
                    <a:pt x="1355" y="1"/>
                  </a:moveTo>
                  <a:cubicBezTo>
                    <a:pt x="1197" y="725"/>
                    <a:pt x="662" y="1261"/>
                    <a:pt x="0" y="1387"/>
                  </a:cubicBezTo>
                  <a:lnTo>
                    <a:pt x="0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733;p144">
              <a:extLst>
                <a:ext uri="{FF2B5EF4-FFF2-40B4-BE49-F238E27FC236}">
                  <a16:creationId xmlns:a16="http://schemas.microsoft.com/office/drawing/2014/main" id="{629E941B-7223-526C-A3F2-6E5FD92724E7}"/>
                </a:ext>
              </a:extLst>
            </p:cNvPr>
            <p:cNvSpPr/>
            <p:nvPr/>
          </p:nvSpPr>
          <p:spPr>
            <a:xfrm>
              <a:off x="-48014100" y="3417100"/>
              <a:ext cx="53575" cy="18125"/>
            </a:xfrm>
            <a:custGeom>
              <a:avLst/>
              <a:gdLst/>
              <a:ahLst/>
              <a:cxnLst/>
              <a:rect l="l" t="t" r="r" b="b"/>
              <a:pathLst>
                <a:path w="2143" h="725" extrusionOk="0">
                  <a:moveTo>
                    <a:pt x="1" y="0"/>
                  </a:moveTo>
                  <a:lnTo>
                    <a:pt x="1" y="725"/>
                  </a:lnTo>
                  <a:lnTo>
                    <a:pt x="2143" y="725"/>
                  </a:lnTo>
                  <a:lnTo>
                    <a:pt x="21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734;p144">
              <a:extLst>
                <a:ext uri="{FF2B5EF4-FFF2-40B4-BE49-F238E27FC236}">
                  <a16:creationId xmlns:a16="http://schemas.microsoft.com/office/drawing/2014/main" id="{141738AD-BEDB-7C25-4DA2-5A583A272D83}"/>
                </a:ext>
              </a:extLst>
            </p:cNvPr>
            <p:cNvSpPr/>
            <p:nvPr/>
          </p:nvSpPr>
          <p:spPr>
            <a:xfrm>
              <a:off x="-48014100" y="3289500"/>
              <a:ext cx="53575" cy="110300"/>
            </a:xfrm>
            <a:custGeom>
              <a:avLst/>
              <a:gdLst/>
              <a:ahLst/>
              <a:cxnLst/>
              <a:rect l="l" t="t" r="r" b="b"/>
              <a:pathLst>
                <a:path w="2143" h="4412" extrusionOk="0">
                  <a:moveTo>
                    <a:pt x="1" y="0"/>
                  </a:moveTo>
                  <a:lnTo>
                    <a:pt x="1" y="4411"/>
                  </a:lnTo>
                  <a:lnTo>
                    <a:pt x="2143" y="4411"/>
                  </a:lnTo>
                  <a:lnTo>
                    <a:pt x="21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735;p144">
              <a:extLst>
                <a:ext uri="{FF2B5EF4-FFF2-40B4-BE49-F238E27FC236}">
                  <a16:creationId xmlns:a16="http://schemas.microsoft.com/office/drawing/2014/main" id="{118DAF79-4F2B-BE96-214B-25FEA32F74D2}"/>
                </a:ext>
              </a:extLst>
            </p:cNvPr>
            <p:cNvSpPr/>
            <p:nvPr/>
          </p:nvSpPr>
          <p:spPr>
            <a:xfrm>
              <a:off x="-48014100" y="3451750"/>
              <a:ext cx="53575" cy="48075"/>
            </a:xfrm>
            <a:custGeom>
              <a:avLst/>
              <a:gdLst/>
              <a:ahLst/>
              <a:cxnLst/>
              <a:rect l="l" t="t" r="r" b="b"/>
              <a:pathLst>
                <a:path w="2143" h="1923" extrusionOk="0">
                  <a:moveTo>
                    <a:pt x="1" y="0"/>
                  </a:moveTo>
                  <a:lnTo>
                    <a:pt x="1" y="883"/>
                  </a:lnTo>
                  <a:cubicBezTo>
                    <a:pt x="1" y="1450"/>
                    <a:pt x="473" y="1922"/>
                    <a:pt x="1072" y="1922"/>
                  </a:cubicBezTo>
                  <a:cubicBezTo>
                    <a:pt x="1670" y="1922"/>
                    <a:pt x="2143" y="1450"/>
                    <a:pt x="2143" y="883"/>
                  </a:cubicBezTo>
                  <a:lnTo>
                    <a:pt x="21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736;p144">
              <a:extLst>
                <a:ext uri="{FF2B5EF4-FFF2-40B4-BE49-F238E27FC236}">
                  <a16:creationId xmlns:a16="http://schemas.microsoft.com/office/drawing/2014/main" id="{1A7652A3-6F19-ECCE-BA90-07A91E1F9B84}"/>
                </a:ext>
              </a:extLst>
            </p:cNvPr>
            <p:cNvSpPr/>
            <p:nvPr/>
          </p:nvSpPr>
          <p:spPr>
            <a:xfrm>
              <a:off x="-48011725" y="3220375"/>
              <a:ext cx="48050" cy="51025"/>
            </a:xfrm>
            <a:custGeom>
              <a:avLst/>
              <a:gdLst/>
              <a:ahLst/>
              <a:cxnLst/>
              <a:rect l="l" t="t" r="r" b="b"/>
              <a:pathLst>
                <a:path w="1922" h="2041" extrusionOk="0">
                  <a:moveTo>
                    <a:pt x="985" y="1"/>
                  </a:moveTo>
                  <a:cubicBezTo>
                    <a:pt x="843" y="1"/>
                    <a:pt x="693" y="72"/>
                    <a:pt x="630" y="213"/>
                  </a:cubicBezTo>
                  <a:lnTo>
                    <a:pt x="0" y="2041"/>
                  </a:lnTo>
                  <a:lnTo>
                    <a:pt x="1922" y="2041"/>
                  </a:lnTo>
                  <a:lnTo>
                    <a:pt x="1292" y="213"/>
                  </a:lnTo>
                  <a:cubicBezTo>
                    <a:pt x="1260" y="72"/>
                    <a:pt x="1126" y="1"/>
                    <a:pt x="9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2314;p103">
            <a:extLst>
              <a:ext uri="{FF2B5EF4-FFF2-40B4-BE49-F238E27FC236}">
                <a16:creationId xmlns:a16="http://schemas.microsoft.com/office/drawing/2014/main" id="{30887757-3653-0A4E-96C5-BA8C79B1F4B5}"/>
              </a:ext>
            </a:extLst>
          </p:cNvPr>
          <p:cNvSpPr txBox="1"/>
          <p:nvPr/>
        </p:nvSpPr>
        <p:spPr>
          <a:xfrm>
            <a:off x="9854200" y="2959040"/>
            <a:ext cx="2410467" cy="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3200" b="1" kern="0" dirty="0">
                <a:solidFill>
                  <a:prstClr val="white"/>
                </a:solidFill>
                <a:highlight>
                  <a:srgbClr val="10CF9B"/>
                </a:highlight>
                <a:latin typeface="Ubuntu"/>
                <a:sym typeface="Ubuntu"/>
              </a:rPr>
              <a:t>Blueprint</a:t>
            </a:r>
            <a:endParaRPr sz="1333" kern="0" dirty="0">
              <a:solidFill>
                <a:srgbClr val="FFFFFF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</p:spTree>
    <p:extLst>
      <p:ext uri="{BB962C8B-B14F-4D97-AF65-F5344CB8AC3E}">
        <p14:creationId xmlns:p14="http://schemas.microsoft.com/office/powerpoint/2010/main" val="822127466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8C56C0-E894-378F-7B05-423C25DF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9891" y="299241"/>
            <a:ext cx="4651668" cy="532800"/>
          </a:xfrm>
        </p:spPr>
        <p:txBody>
          <a:bodyPr/>
          <a:lstStyle/>
          <a:p>
            <a:pPr algn="ctr"/>
            <a:r>
              <a:rPr lang="fr-FR" dirty="0">
                <a:highlight>
                  <a:srgbClr val="10CF9B"/>
                </a:highlight>
              </a:rPr>
              <a:t>Blueprint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1288028A-5F4C-2877-A8A6-A3A7435D1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5806" cy="116681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A26E80F-5403-1EC0-4A08-BE84AABC13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0" t="1223" r="1295" b="1260"/>
          <a:stretch/>
        </p:blipFill>
        <p:spPr>
          <a:xfrm>
            <a:off x="79899" y="247885"/>
            <a:ext cx="7391852" cy="5445426"/>
          </a:xfrm>
          <a:prstGeom prst="rect">
            <a:avLst/>
          </a:prstGeom>
        </p:spPr>
      </p:pic>
      <p:sp>
        <p:nvSpPr>
          <p:cNvPr id="6" name="Graphique 26">
            <a:extLst>
              <a:ext uri="{FF2B5EF4-FFF2-40B4-BE49-F238E27FC236}">
                <a16:creationId xmlns:a16="http://schemas.microsoft.com/office/drawing/2014/main" id="{CB1B5840-7BB3-F09A-9E09-C5EFA1498B4B}"/>
              </a:ext>
            </a:extLst>
          </p:cNvPr>
          <p:cNvSpPr/>
          <p:nvPr/>
        </p:nvSpPr>
        <p:spPr>
          <a:xfrm rot="3180778">
            <a:off x="7907012" y="1891223"/>
            <a:ext cx="595993" cy="389742"/>
          </a:xfrm>
          <a:custGeom>
            <a:avLst/>
            <a:gdLst>
              <a:gd name="connsiteX0" fmla="*/ 684874 w 1593954"/>
              <a:gd name="connsiteY0" fmla="*/ 670946 h 674360"/>
              <a:gd name="connsiteX1" fmla="*/ 555890 w 1593954"/>
              <a:gd name="connsiteY1" fmla="*/ 656446 h 674360"/>
              <a:gd name="connsiteX2" fmla="*/ 244869 w 1593954"/>
              <a:gd name="connsiteY2" fmla="*/ 529938 h 674360"/>
              <a:gd name="connsiteX3" fmla="*/ 148949 w 1593954"/>
              <a:gd name="connsiteY3" fmla="*/ 451238 h 674360"/>
              <a:gd name="connsiteX4" fmla="*/ 17953 w 1593954"/>
              <a:gd name="connsiteY4" fmla="*/ 257903 h 674360"/>
              <a:gd name="connsiteX5" fmla="*/ -5807 w 1593954"/>
              <a:gd name="connsiteY5" fmla="*/ 181095 h 674360"/>
              <a:gd name="connsiteX6" fmla="*/ -3796 w 1593954"/>
              <a:gd name="connsiteY6" fmla="*/ 186139 h 674360"/>
              <a:gd name="connsiteX7" fmla="*/ -527 w 1593954"/>
              <a:gd name="connsiteY7" fmla="*/ 190972 h 674360"/>
              <a:gd name="connsiteX8" fmla="*/ 7267 w 1593954"/>
              <a:gd name="connsiteY8" fmla="*/ 184142 h 674360"/>
              <a:gd name="connsiteX9" fmla="*/ 7896 w 1593954"/>
              <a:gd name="connsiteY9" fmla="*/ 185928 h 674360"/>
              <a:gd name="connsiteX10" fmla="*/ 8650 w 1593954"/>
              <a:gd name="connsiteY10" fmla="*/ 186979 h 674360"/>
              <a:gd name="connsiteX11" fmla="*/ 7393 w 1593954"/>
              <a:gd name="connsiteY11" fmla="*/ 177102 h 674360"/>
              <a:gd name="connsiteX12" fmla="*/ -150 w 1593954"/>
              <a:gd name="connsiteY12" fmla="*/ 128348 h 674360"/>
              <a:gd name="connsiteX13" fmla="*/ -150 w 1593954"/>
              <a:gd name="connsiteY13" fmla="*/ 120258 h 674360"/>
              <a:gd name="connsiteX14" fmla="*/ 5507 w 1593954"/>
              <a:gd name="connsiteY14" fmla="*/ 117736 h 674360"/>
              <a:gd name="connsiteX15" fmla="*/ 10536 w 1593954"/>
              <a:gd name="connsiteY15" fmla="*/ 110696 h 674360"/>
              <a:gd name="connsiteX16" fmla="*/ 15439 w 1593954"/>
              <a:gd name="connsiteY16" fmla="*/ 134232 h 674360"/>
              <a:gd name="connsiteX17" fmla="*/ 20719 w 1593954"/>
              <a:gd name="connsiteY17" fmla="*/ 162077 h 674360"/>
              <a:gd name="connsiteX18" fmla="*/ 24364 w 1593954"/>
              <a:gd name="connsiteY18" fmla="*/ 170693 h 674360"/>
              <a:gd name="connsiteX19" fmla="*/ 27507 w 1593954"/>
              <a:gd name="connsiteY19" fmla="*/ 165439 h 674360"/>
              <a:gd name="connsiteX20" fmla="*/ 37062 w 1593954"/>
              <a:gd name="connsiteY20" fmla="*/ 157243 h 674360"/>
              <a:gd name="connsiteX21" fmla="*/ 46113 w 1593954"/>
              <a:gd name="connsiteY21" fmla="*/ 153041 h 674360"/>
              <a:gd name="connsiteX22" fmla="*/ 41085 w 1593954"/>
              <a:gd name="connsiteY22" fmla="*/ 142638 h 674360"/>
              <a:gd name="connsiteX23" fmla="*/ 19210 w 1593954"/>
              <a:gd name="connsiteY23" fmla="*/ 100294 h 674360"/>
              <a:gd name="connsiteX24" fmla="*/ 20593 w 1593954"/>
              <a:gd name="connsiteY24" fmla="*/ 101345 h 674360"/>
              <a:gd name="connsiteX25" fmla="*/ 26124 w 1593954"/>
              <a:gd name="connsiteY25" fmla="*/ 99138 h 674360"/>
              <a:gd name="connsiteX26" fmla="*/ 29896 w 1593954"/>
              <a:gd name="connsiteY26" fmla="*/ 93149 h 674360"/>
              <a:gd name="connsiteX27" fmla="*/ 46113 w 1593954"/>
              <a:gd name="connsiteY27" fmla="*/ 120363 h 674360"/>
              <a:gd name="connsiteX28" fmla="*/ 58810 w 1593954"/>
              <a:gd name="connsiteY28" fmla="*/ 141062 h 674360"/>
              <a:gd name="connsiteX29" fmla="*/ 58936 w 1593954"/>
              <a:gd name="connsiteY29" fmla="*/ 139381 h 674360"/>
              <a:gd name="connsiteX30" fmla="*/ 62582 w 1593954"/>
              <a:gd name="connsiteY30" fmla="*/ 134338 h 674360"/>
              <a:gd name="connsiteX31" fmla="*/ 66856 w 1593954"/>
              <a:gd name="connsiteY31" fmla="*/ 130975 h 674360"/>
              <a:gd name="connsiteX32" fmla="*/ 63839 w 1593954"/>
              <a:gd name="connsiteY32" fmla="*/ 125406 h 674360"/>
              <a:gd name="connsiteX33" fmla="*/ 71885 w 1593954"/>
              <a:gd name="connsiteY33" fmla="*/ 136439 h 674360"/>
              <a:gd name="connsiteX34" fmla="*/ 315270 w 1593954"/>
              <a:gd name="connsiteY34" fmla="*/ 371487 h 674360"/>
              <a:gd name="connsiteX35" fmla="*/ 466129 w 1593954"/>
              <a:gd name="connsiteY35" fmla="*/ 433165 h 674360"/>
              <a:gd name="connsiteX36" fmla="*/ 752886 w 1593954"/>
              <a:gd name="connsiteY36" fmla="*/ 441571 h 674360"/>
              <a:gd name="connsiteX37" fmla="*/ 966477 w 1593954"/>
              <a:gd name="connsiteY37" fmla="*/ 348687 h 674360"/>
              <a:gd name="connsiteX38" fmla="*/ 1025940 w 1593954"/>
              <a:gd name="connsiteY38" fmla="*/ 300773 h 674360"/>
              <a:gd name="connsiteX39" fmla="*/ 940705 w 1593954"/>
              <a:gd name="connsiteY39" fmla="*/ 233526 h 674360"/>
              <a:gd name="connsiteX40" fmla="*/ 836738 w 1593954"/>
              <a:gd name="connsiteY40" fmla="*/ 150939 h 674360"/>
              <a:gd name="connsiteX41" fmla="*/ 1001677 w 1593954"/>
              <a:gd name="connsiteY41" fmla="*/ 116370 h 674360"/>
              <a:gd name="connsiteX42" fmla="*/ 1143736 w 1593954"/>
              <a:gd name="connsiteY42" fmla="*/ 86950 h 674360"/>
              <a:gd name="connsiteX43" fmla="*/ 1298366 w 1593954"/>
              <a:gd name="connsiteY43" fmla="*/ 54902 h 674360"/>
              <a:gd name="connsiteX44" fmla="*/ 1455385 w 1593954"/>
              <a:gd name="connsiteY44" fmla="*/ 22435 h 674360"/>
              <a:gd name="connsiteX45" fmla="*/ 1582609 w 1593954"/>
              <a:gd name="connsiteY45" fmla="*/ -2888 h 674360"/>
              <a:gd name="connsiteX46" fmla="*/ 1588140 w 1593954"/>
              <a:gd name="connsiteY46" fmla="*/ -2888 h 674360"/>
              <a:gd name="connsiteX47" fmla="*/ 1588140 w 1593954"/>
              <a:gd name="connsiteY47" fmla="*/ 4993 h 674360"/>
              <a:gd name="connsiteX48" fmla="*/ 1584997 w 1593954"/>
              <a:gd name="connsiteY48" fmla="*/ 25167 h 674360"/>
              <a:gd name="connsiteX49" fmla="*/ 1569283 w 1593954"/>
              <a:gd name="connsiteY49" fmla="*/ 88736 h 674360"/>
              <a:gd name="connsiteX50" fmla="*/ 1544140 w 1593954"/>
              <a:gd name="connsiteY50" fmla="*/ 190972 h 674360"/>
              <a:gd name="connsiteX51" fmla="*/ 1518997 w 1593954"/>
              <a:gd name="connsiteY51" fmla="*/ 292893 h 674360"/>
              <a:gd name="connsiteX52" fmla="*/ 1493854 w 1593954"/>
              <a:gd name="connsiteY52" fmla="*/ 394814 h 674360"/>
              <a:gd name="connsiteX53" fmla="*/ 1468585 w 1593954"/>
              <a:gd name="connsiteY53" fmla="*/ 497050 h 674360"/>
              <a:gd name="connsiteX54" fmla="*/ 1447213 w 1593954"/>
              <a:gd name="connsiteY54" fmla="*/ 583525 h 674360"/>
              <a:gd name="connsiteX55" fmla="*/ 1438539 w 1593954"/>
              <a:gd name="connsiteY55" fmla="*/ 620616 h 674360"/>
              <a:gd name="connsiteX56" fmla="*/ 1437407 w 1593954"/>
              <a:gd name="connsiteY56" fmla="*/ 622297 h 674360"/>
              <a:gd name="connsiteX57" fmla="*/ 1259771 w 1593954"/>
              <a:gd name="connsiteY57" fmla="*/ 483810 h 674360"/>
              <a:gd name="connsiteX58" fmla="*/ 1252605 w 1593954"/>
              <a:gd name="connsiteY58" fmla="*/ 478031 h 674360"/>
              <a:gd name="connsiteX59" fmla="*/ 1235885 w 1593954"/>
              <a:gd name="connsiteY59" fmla="*/ 491481 h 674360"/>
              <a:gd name="connsiteX60" fmla="*/ 1056363 w 1593954"/>
              <a:gd name="connsiteY60" fmla="*/ 601177 h 674360"/>
              <a:gd name="connsiteX61" fmla="*/ 758418 w 1593954"/>
              <a:gd name="connsiteY61" fmla="*/ 670630 h 674360"/>
              <a:gd name="connsiteX62" fmla="*/ 684874 w 1593954"/>
              <a:gd name="connsiteY62" fmla="*/ 670946 h 67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93954" h="674360">
                <a:moveTo>
                  <a:pt x="684874" y="670946"/>
                </a:moveTo>
                <a:cubicBezTo>
                  <a:pt x="635216" y="668424"/>
                  <a:pt x="598382" y="664326"/>
                  <a:pt x="555890" y="656446"/>
                </a:cubicBezTo>
                <a:cubicBezTo>
                  <a:pt x="444380" y="635641"/>
                  <a:pt x="333625" y="590670"/>
                  <a:pt x="244869" y="529938"/>
                </a:cubicBezTo>
                <a:cubicBezTo>
                  <a:pt x="213441" y="508503"/>
                  <a:pt x="173589" y="475720"/>
                  <a:pt x="148949" y="451238"/>
                </a:cubicBezTo>
                <a:cubicBezTo>
                  <a:pt x="90868" y="393553"/>
                  <a:pt x="45987" y="327462"/>
                  <a:pt x="17953" y="257903"/>
                </a:cubicBezTo>
                <a:cubicBezTo>
                  <a:pt x="8524" y="234577"/>
                  <a:pt x="-6184" y="186874"/>
                  <a:pt x="-5807" y="181095"/>
                </a:cubicBezTo>
                <a:cubicBezTo>
                  <a:pt x="-5807" y="180149"/>
                  <a:pt x="-4802" y="182461"/>
                  <a:pt x="-3796" y="186139"/>
                </a:cubicBezTo>
                <a:cubicBezTo>
                  <a:pt x="-2162" y="191918"/>
                  <a:pt x="-1659" y="192653"/>
                  <a:pt x="-527" y="190972"/>
                </a:cubicBezTo>
                <a:cubicBezTo>
                  <a:pt x="981" y="188660"/>
                  <a:pt x="6136" y="184142"/>
                  <a:pt x="7267" y="184142"/>
                </a:cubicBezTo>
                <a:cubicBezTo>
                  <a:pt x="7644" y="184142"/>
                  <a:pt x="7896" y="184878"/>
                  <a:pt x="7896" y="185928"/>
                </a:cubicBezTo>
                <a:cubicBezTo>
                  <a:pt x="7896" y="186874"/>
                  <a:pt x="8273" y="187399"/>
                  <a:pt x="8650" y="186979"/>
                </a:cubicBezTo>
                <a:cubicBezTo>
                  <a:pt x="9153" y="186664"/>
                  <a:pt x="8524" y="182146"/>
                  <a:pt x="7393" y="177102"/>
                </a:cubicBezTo>
                <a:cubicBezTo>
                  <a:pt x="4124" y="162077"/>
                  <a:pt x="478" y="138961"/>
                  <a:pt x="-150" y="128348"/>
                </a:cubicBezTo>
                <a:cubicBezTo>
                  <a:pt x="-527" y="122885"/>
                  <a:pt x="-527" y="119312"/>
                  <a:pt x="-150" y="120258"/>
                </a:cubicBezTo>
                <a:cubicBezTo>
                  <a:pt x="353" y="121729"/>
                  <a:pt x="1358" y="121308"/>
                  <a:pt x="5507" y="117736"/>
                </a:cubicBezTo>
                <a:cubicBezTo>
                  <a:pt x="8399" y="115214"/>
                  <a:pt x="10410" y="112272"/>
                  <a:pt x="10536" y="110696"/>
                </a:cubicBezTo>
                <a:cubicBezTo>
                  <a:pt x="10787" y="107334"/>
                  <a:pt x="12044" y="113428"/>
                  <a:pt x="15439" y="134232"/>
                </a:cubicBezTo>
                <a:cubicBezTo>
                  <a:pt x="16821" y="142953"/>
                  <a:pt x="19210" y="155457"/>
                  <a:pt x="20719" y="162077"/>
                </a:cubicBezTo>
                <a:cubicBezTo>
                  <a:pt x="22982" y="172269"/>
                  <a:pt x="23610" y="173635"/>
                  <a:pt x="24364" y="170693"/>
                </a:cubicBezTo>
                <a:cubicBezTo>
                  <a:pt x="24867" y="168801"/>
                  <a:pt x="26250" y="166490"/>
                  <a:pt x="27507" y="165439"/>
                </a:cubicBezTo>
                <a:cubicBezTo>
                  <a:pt x="28890" y="164493"/>
                  <a:pt x="33165" y="160711"/>
                  <a:pt x="37062" y="157243"/>
                </a:cubicBezTo>
                <a:cubicBezTo>
                  <a:pt x="44102" y="150834"/>
                  <a:pt x="44227" y="150834"/>
                  <a:pt x="46113" y="153041"/>
                </a:cubicBezTo>
                <a:cubicBezTo>
                  <a:pt x="47245" y="154196"/>
                  <a:pt x="44856" y="149573"/>
                  <a:pt x="41085" y="142638"/>
                </a:cubicBezTo>
                <a:cubicBezTo>
                  <a:pt x="32662" y="127718"/>
                  <a:pt x="19210" y="101450"/>
                  <a:pt x="19210" y="100294"/>
                </a:cubicBezTo>
                <a:cubicBezTo>
                  <a:pt x="19210" y="99874"/>
                  <a:pt x="19839" y="100399"/>
                  <a:pt x="20593" y="101345"/>
                </a:cubicBezTo>
                <a:cubicBezTo>
                  <a:pt x="21599" y="102921"/>
                  <a:pt x="22353" y="102711"/>
                  <a:pt x="26124" y="99138"/>
                </a:cubicBezTo>
                <a:cubicBezTo>
                  <a:pt x="29142" y="96406"/>
                  <a:pt x="30273" y="94410"/>
                  <a:pt x="29896" y="93149"/>
                </a:cubicBezTo>
                <a:cubicBezTo>
                  <a:pt x="29016" y="90522"/>
                  <a:pt x="31656" y="95145"/>
                  <a:pt x="46113" y="120363"/>
                </a:cubicBezTo>
                <a:cubicBezTo>
                  <a:pt x="52650" y="131711"/>
                  <a:pt x="58433" y="141062"/>
                  <a:pt x="58810" y="141062"/>
                </a:cubicBezTo>
                <a:cubicBezTo>
                  <a:pt x="59313" y="141062"/>
                  <a:pt x="59313" y="140327"/>
                  <a:pt x="58936" y="139381"/>
                </a:cubicBezTo>
                <a:cubicBezTo>
                  <a:pt x="58433" y="138225"/>
                  <a:pt x="59690" y="136544"/>
                  <a:pt x="62582" y="134338"/>
                </a:cubicBezTo>
                <a:lnTo>
                  <a:pt x="66856" y="130975"/>
                </a:lnTo>
                <a:lnTo>
                  <a:pt x="63839" y="125406"/>
                </a:lnTo>
                <a:cubicBezTo>
                  <a:pt x="57553" y="114269"/>
                  <a:pt x="60948" y="118892"/>
                  <a:pt x="71885" y="136439"/>
                </a:cubicBezTo>
                <a:cubicBezTo>
                  <a:pt x="133360" y="235943"/>
                  <a:pt x="216081" y="315694"/>
                  <a:pt x="315270" y="371487"/>
                </a:cubicBezTo>
                <a:cubicBezTo>
                  <a:pt x="359522" y="396390"/>
                  <a:pt x="418357" y="420451"/>
                  <a:pt x="466129" y="433165"/>
                </a:cubicBezTo>
                <a:cubicBezTo>
                  <a:pt x="561296" y="458488"/>
                  <a:pt x="661365" y="461430"/>
                  <a:pt x="752886" y="441571"/>
                </a:cubicBezTo>
                <a:cubicBezTo>
                  <a:pt x="831458" y="424549"/>
                  <a:pt x="899722" y="394919"/>
                  <a:pt x="966477" y="348687"/>
                </a:cubicBezTo>
                <a:cubicBezTo>
                  <a:pt x="981940" y="337969"/>
                  <a:pt x="1026569" y="302034"/>
                  <a:pt x="1025940" y="300773"/>
                </a:cubicBezTo>
                <a:cubicBezTo>
                  <a:pt x="1025689" y="300353"/>
                  <a:pt x="987346" y="270092"/>
                  <a:pt x="940705" y="233526"/>
                </a:cubicBezTo>
                <a:cubicBezTo>
                  <a:pt x="846167" y="159450"/>
                  <a:pt x="836110" y="151464"/>
                  <a:pt x="836738" y="150939"/>
                </a:cubicBezTo>
                <a:cubicBezTo>
                  <a:pt x="837115" y="150519"/>
                  <a:pt x="955540" y="125722"/>
                  <a:pt x="1001677" y="116370"/>
                </a:cubicBezTo>
                <a:cubicBezTo>
                  <a:pt x="1014123" y="113848"/>
                  <a:pt x="1078112" y="100609"/>
                  <a:pt x="1143736" y="86950"/>
                </a:cubicBezTo>
                <a:cubicBezTo>
                  <a:pt x="1209485" y="73290"/>
                  <a:pt x="1279006" y="58895"/>
                  <a:pt x="1298366" y="54902"/>
                </a:cubicBezTo>
                <a:cubicBezTo>
                  <a:pt x="1317726" y="50909"/>
                  <a:pt x="1388378" y="36304"/>
                  <a:pt x="1455385" y="22435"/>
                </a:cubicBezTo>
                <a:cubicBezTo>
                  <a:pt x="1522391" y="8460"/>
                  <a:pt x="1579592" y="-2888"/>
                  <a:pt x="1582609" y="-2888"/>
                </a:cubicBezTo>
                <a:lnTo>
                  <a:pt x="1588140" y="-2888"/>
                </a:lnTo>
                <a:lnTo>
                  <a:pt x="1588140" y="4993"/>
                </a:lnTo>
                <a:cubicBezTo>
                  <a:pt x="1588140" y="9301"/>
                  <a:pt x="1586757" y="18442"/>
                  <a:pt x="1584997" y="25167"/>
                </a:cubicBezTo>
                <a:cubicBezTo>
                  <a:pt x="1583363" y="31996"/>
                  <a:pt x="1576323" y="60576"/>
                  <a:pt x="1569283" y="88736"/>
                </a:cubicBezTo>
                <a:cubicBezTo>
                  <a:pt x="1562368" y="117000"/>
                  <a:pt x="1551054" y="162917"/>
                  <a:pt x="1544140" y="190972"/>
                </a:cubicBezTo>
                <a:cubicBezTo>
                  <a:pt x="1537225" y="219026"/>
                  <a:pt x="1525911" y="264838"/>
                  <a:pt x="1518997" y="292893"/>
                </a:cubicBezTo>
                <a:cubicBezTo>
                  <a:pt x="1512082" y="320947"/>
                  <a:pt x="1500768" y="366759"/>
                  <a:pt x="1493854" y="394814"/>
                </a:cubicBezTo>
                <a:cubicBezTo>
                  <a:pt x="1486939" y="422868"/>
                  <a:pt x="1475625" y="468785"/>
                  <a:pt x="1468585" y="497050"/>
                </a:cubicBezTo>
                <a:cubicBezTo>
                  <a:pt x="1461670" y="525209"/>
                  <a:pt x="1452116" y="564086"/>
                  <a:pt x="1447213" y="583525"/>
                </a:cubicBezTo>
                <a:cubicBezTo>
                  <a:pt x="1442436" y="603068"/>
                  <a:pt x="1438539" y="619670"/>
                  <a:pt x="1438539" y="620616"/>
                </a:cubicBezTo>
                <a:cubicBezTo>
                  <a:pt x="1438539" y="621561"/>
                  <a:pt x="1438036" y="622297"/>
                  <a:pt x="1437407" y="622297"/>
                </a:cubicBezTo>
                <a:cubicBezTo>
                  <a:pt x="1436402" y="622297"/>
                  <a:pt x="1282903" y="502619"/>
                  <a:pt x="1259771" y="483810"/>
                </a:cubicBezTo>
                <a:lnTo>
                  <a:pt x="1252605" y="478031"/>
                </a:lnTo>
                <a:lnTo>
                  <a:pt x="1235885" y="491481"/>
                </a:lnTo>
                <a:cubicBezTo>
                  <a:pt x="1179565" y="536872"/>
                  <a:pt x="1118718" y="573963"/>
                  <a:pt x="1056363" y="601177"/>
                </a:cubicBezTo>
                <a:cubicBezTo>
                  <a:pt x="960065" y="643206"/>
                  <a:pt x="864773" y="665377"/>
                  <a:pt x="758418" y="670630"/>
                </a:cubicBezTo>
                <a:cubicBezTo>
                  <a:pt x="739434" y="671576"/>
                  <a:pt x="700211" y="671786"/>
                  <a:pt x="684874" y="670946"/>
                </a:cubicBezTo>
                <a:close/>
              </a:path>
            </a:pathLst>
          </a:custGeom>
          <a:solidFill>
            <a:schemeClr val="accent4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Google Shape;1231;p77">
            <a:extLst>
              <a:ext uri="{FF2B5EF4-FFF2-40B4-BE49-F238E27FC236}">
                <a16:creationId xmlns:a16="http://schemas.microsoft.com/office/drawing/2014/main" id="{67DA4E05-DA21-D5ED-5D76-00C49DE5AC44}"/>
              </a:ext>
            </a:extLst>
          </p:cNvPr>
          <p:cNvSpPr txBox="1">
            <a:spLocks/>
          </p:cNvSpPr>
          <p:nvPr/>
        </p:nvSpPr>
        <p:spPr>
          <a:xfrm>
            <a:off x="8869606" y="4749543"/>
            <a:ext cx="2289626" cy="71054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69329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176"/>
              </a:buClr>
              <a:buSzPts val="1600"/>
              <a:buFont typeface="Arial"/>
              <a:buNone/>
              <a:tabLst/>
              <a:defRPr/>
            </a:pP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Ubuntu Light" panose="020B0304030602030204" pitchFamily="34" charset="0"/>
              <a:cs typeface="Arial"/>
              <a:sym typeface="Arial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DC7A6B2-D8E3-5988-4871-68E1A4E35463}"/>
              </a:ext>
            </a:extLst>
          </p:cNvPr>
          <p:cNvSpPr txBox="1"/>
          <p:nvPr/>
        </p:nvSpPr>
        <p:spPr>
          <a:xfrm>
            <a:off x="8799349" y="1397910"/>
            <a:ext cx="3361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808080"/>
                </a:highlight>
                <a:uLnTx/>
                <a:uFillTx/>
                <a:latin typeface="Ubuntu Light" panose="020B0304030602030204" pitchFamily="34" charset="0"/>
                <a:cs typeface="Arial"/>
                <a:sym typeface="Arial"/>
              </a:rPr>
              <a:t>En résumé :</a:t>
            </a:r>
            <a:endParaRPr lang="fr-FR" dirty="0">
              <a:highlight>
                <a:srgbClr val="808080"/>
              </a:highlight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9FA584A-CC4D-A3D1-F6A9-502ADB26C801}"/>
              </a:ext>
            </a:extLst>
          </p:cNvPr>
          <p:cNvSpPr txBox="1"/>
          <p:nvPr/>
        </p:nvSpPr>
        <p:spPr>
          <a:xfrm>
            <a:off x="8812751" y="1959143"/>
            <a:ext cx="2289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18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 panose="020B0304030602030204" pitchFamily="34" charset="0"/>
                <a:cs typeface="Arial"/>
                <a:sym typeface="Arial"/>
              </a:rPr>
              <a:t>3 vues : </a:t>
            </a:r>
          </a:p>
          <a:p>
            <a:r>
              <a:rPr lang="fr-FR" b="1" kern="0" dirty="0">
                <a:solidFill>
                  <a:schemeClr val="bg1"/>
                </a:solidFill>
                <a:latin typeface="Ubuntu Light" panose="020B0304030602030204" pitchFamily="34" charset="0"/>
                <a:cs typeface="Arial"/>
                <a:sym typeface="Arial"/>
              </a:rPr>
              <a:t>- 1 vue mondiale</a:t>
            </a:r>
          </a:p>
          <a:p>
            <a:r>
              <a:rPr lang="fr-FR" b="1" kern="0" dirty="0">
                <a:solidFill>
                  <a:schemeClr val="bg1"/>
                </a:solidFill>
                <a:latin typeface="Ubuntu Light" panose="020B0304030602030204" pitchFamily="34" charset="0"/>
                <a:cs typeface="Arial"/>
                <a:sym typeface="Arial"/>
              </a:rPr>
              <a:t>- 1 vue continentale</a:t>
            </a:r>
          </a:p>
          <a:p>
            <a:r>
              <a:rPr lang="fr-FR" b="1" kern="0" dirty="0">
                <a:solidFill>
                  <a:schemeClr val="bg1"/>
                </a:solidFill>
                <a:latin typeface="Ubuntu Light" panose="020B0304030602030204" pitchFamily="34" charset="0"/>
                <a:cs typeface="Arial"/>
                <a:sym typeface="Arial"/>
              </a:rPr>
              <a:t>- 1 vue nationale</a:t>
            </a:r>
            <a:endParaRPr lang="fr-FR" dirty="0"/>
          </a:p>
        </p:txBody>
      </p:sp>
      <p:sp>
        <p:nvSpPr>
          <p:cNvPr id="12" name="Graphique 26">
            <a:extLst>
              <a:ext uri="{FF2B5EF4-FFF2-40B4-BE49-F238E27FC236}">
                <a16:creationId xmlns:a16="http://schemas.microsoft.com/office/drawing/2014/main" id="{0E176EE5-C13C-43F2-F369-4699C1AD5765}"/>
              </a:ext>
            </a:extLst>
          </p:cNvPr>
          <p:cNvSpPr/>
          <p:nvPr/>
        </p:nvSpPr>
        <p:spPr>
          <a:xfrm rot="3180778">
            <a:off x="7907013" y="3278257"/>
            <a:ext cx="595993" cy="389742"/>
          </a:xfrm>
          <a:custGeom>
            <a:avLst/>
            <a:gdLst>
              <a:gd name="connsiteX0" fmla="*/ 684874 w 1593954"/>
              <a:gd name="connsiteY0" fmla="*/ 670946 h 674360"/>
              <a:gd name="connsiteX1" fmla="*/ 555890 w 1593954"/>
              <a:gd name="connsiteY1" fmla="*/ 656446 h 674360"/>
              <a:gd name="connsiteX2" fmla="*/ 244869 w 1593954"/>
              <a:gd name="connsiteY2" fmla="*/ 529938 h 674360"/>
              <a:gd name="connsiteX3" fmla="*/ 148949 w 1593954"/>
              <a:gd name="connsiteY3" fmla="*/ 451238 h 674360"/>
              <a:gd name="connsiteX4" fmla="*/ 17953 w 1593954"/>
              <a:gd name="connsiteY4" fmla="*/ 257903 h 674360"/>
              <a:gd name="connsiteX5" fmla="*/ -5807 w 1593954"/>
              <a:gd name="connsiteY5" fmla="*/ 181095 h 674360"/>
              <a:gd name="connsiteX6" fmla="*/ -3796 w 1593954"/>
              <a:gd name="connsiteY6" fmla="*/ 186139 h 674360"/>
              <a:gd name="connsiteX7" fmla="*/ -527 w 1593954"/>
              <a:gd name="connsiteY7" fmla="*/ 190972 h 674360"/>
              <a:gd name="connsiteX8" fmla="*/ 7267 w 1593954"/>
              <a:gd name="connsiteY8" fmla="*/ 184142 h 674360"/>
              <a:gd name="connsiteX9" fmla="*/ 7896 w 1593954"/>
              <a:gd name="connsiteY9" fmla="*/ 185928 h 674360"/>
              <a:gd name="connsiteX10" fmla="*/ 8650 w 1593954"/>
              <a:gd name="connsiteY10" fmla="*/ 186979 h 674360"/>
              <a:gd name="connsiteX11" fmla="*/ 7393 w 1593954"/>
              <a:gd name="connsiteY11" fmla="*/ 177102 h 674360"/>
              <a:gd name="connsiteX12" fmla="*/ -150 w 1593954"/>
              <a:gd name="connsiteY12" fmla="*/ 128348 h 674360"/>
              <a:gd name="connsiteX13" fmla="*/ -150 w 1593954"/>
              <a:gd name="connsiteY13" fmla="*/ 120258 h 674360"/>
              <a:gd name="connsiteX14" fmla="*/ 5507 w 1593954"/>
              <a:gd name="connsiteY14" fmla="*/ 117736 h 674360"/>
              <a:gd name="connsiteX15" fmla="*/ 10536 w 1593954"/>
              <a:gd name="connsiteY15" fmla="*/ 110696 h 674360"/>
              <a:gd name="connsiteX16" fmla="*/ 15439 w 1593954"/>
              <a:gd name="connsiteY16" fmla="*/ 134232 h 674360"/>
              <a:gd name="connsiteX17" fmla="*/ 20719 w 1593954"/>
              <a:gd name="connsiteY17" fmla="*/ 162077 h 674360"/>
              <a:gd name="connsiteX18" fmla="*/ 24364 w 1593954"/>
              <a:gd name="connsiteY18" fmla="*/ 170693 h 674360"/>
              <a:gd name="connsiteX19" fmla="*/ 27507 w 1593954"/>
              <a:gd name="connsiteY19" fmla="*/ 165439 h 674360"/>
              <a:gd name="connsiteX20" fmla="*/ 37062 w 1593954"/>
              <a:gd name="connsiteY20" fmla="*/ 157243 h 674360"/>
              <a:gd name="connsiteX21" fmla="*/ 46113 w 1593954"/>
              <a:gd name="connsiteY21" fmla="*/ 153041 h 674360"/>
              <a:gd name="connsiteX22" fmla="*/ 41085 w 1593954"/>
              <a:gd name="connsiteY22" fmla="*/ 142638 h 674360"/>
              <a:gd name="connsiteX23" fmla="*/ 19210 w 1593954"/>
              <a:gd name="connsiteY23" fmla="*/ 100294 h 674360"/>
              <a:gd name="connsiteX24" fmla="*/ 20593 w 1593954"/>
              <a:gd name="connsiteY24" fmla="*/ 101345 h 674360"/>
              <a:gd name="connsiteX25" fmla="*/ 26124 w 1593954"/>
              <a:gd name="connsiteY25" fmla="*/ 99138 h 674360"/>
              <a:gd name="connsiteX26" fmla="*/ 29896 w 1593954"/>
              <a:gd name="connsiteY26" fmla="*/ 93149 h 674360"/>
              <a:gd name="connsiteX27" fmla="*/ 46113 w 1593954"/>
              <a:gd name="connsiteY27" fmla="*/ 120363 h 674360"/>
              <a:gd name="connsiteX28" fmla="*/ 58810 w 1593954"/>
              <a:gd name="connsiteY28" fmla="*/ 141062 h 674360"/>
              <a:gd name="connsiteX29" fmla="*/ 58936 w 1593954"/>
              <a:gd name="connsiteY29" fmla="*/ 139381 h 674360"/>
              <a:gd name="connsiteX30" fmla="*/ 62582 w 1593954"/>
              <a:gd name="connsiteY30" fmla="*/ 134338 h 674360"/>
              <a:gd name="connsiteX31" fmla="*/ 66856 w 1593954"/>
              <a:gd name="connsiteY31" fmla="*/ 130975 h 674360"/>
              <a:gd name="connsiteX32" fmla="*/ 63839 w 1593954"/>
              <a:gd name="connsiteY32" fmla="*/ 125406 h 674360"/>
              <a:gd name="connsiteX33" fmla="*/ 71885 w 1593954"/>
              <a:gd name="connsiteY33" fmla="*/ 136439 h 674360"/>
              <a:gd name="connsiteX34" fmla="*/ 315270 w 1593954"/>
              <a:gd name="connsiteY34" fmla="*/ 371487 h 674360"/>
              <a:gd name="connsiteX35" fmla="*/ 466129 w 1593954"/>
              <a:gd name="connsiteY35" fmla="*/ 433165 h 674360"/>
              <a:gd name="connsiteX36" fmla="*/ 752886 w 1593954"/>
              <a:gd name="connsiteY36" fmla="*/ 441571 h 674360"/>
              <a:gd name="connsiteX37" fmla="*/ 966477 w 1593954"/>
              <a:gd name="connsiteY37" fmla="*/ 348687 h 674360"/>
              <a:gd name="connsiteX38" fmla="*/ 1025940 w 1593954"/>
              <a:gd name="connsiteY38" fmla="*/ 300773 h 674360"/>
              <a:gd name="connsiteX39" fmla="*/ 940705 w 1593954"/>
              <a:gd name="connsiteY39" fmla="*/ 233526 h 674360"/>
              <a:gd name="connsiteX40" fmla="*/ 836738 w 1593954"/>
              <a:gd name="connsiteY40" fmla="*/ 150939 h 674360"/>
              <a:gd name="connsiteX41" fmla="*/ 1001677 w 1593954"/>
              <a:gd name="connsiteY41" fmla="*/ 116370 h 674360"/>
              <a:gd name="connsiteX42" fmla="*/ 1143736 w 1593954"/>
              <a:gd name="connsiteY42" fmla="*/ 86950 h 674360"/>
              <a:gd name="connsiteX43" fmla="*/ 1298366 w 1593954"/>
              <a:gd name="connsiteY43" fmla="*/ 54902 h 674360"/>
              <a:gd name="connsiteX44" fmla="*/ 1455385 w 1593954"/>
              <a:gd name="connsiteY44" fmla="*/ 22435 h 674360"/>
              <a:gd name="connsiteX45" fmla="*/ 1582609 w 1593954"/>
              <a:gd name="connsiteY45" fmla="*/ -2888 h 674360"/>
              <a:gd name="connsiteX46" fmla="*/ 1588140 w 1593954"/>
              <a:gd name="connsiteY46" fmla="*/ -2888 h 674360"/>
              <a:gd name="connsiteX47" fmla="*/ 1588140 w 1593954"/>
              <a:gd name="connsiteY47" fmla="*/ 4993 h 674360"/>
              <a:gd name="connsiteX48" fmla="*/ 1584997 w 1593954"/>
              <a:gd name="connsiteY48" fmla="*/ 25167 h 674360"/>
              <a:gd name="connsiteX49" fmla="*/ 1569283 w 1593954"/>
              <a:gd name="connsiteY49" fmla="*/ 88736 h 674360"/>
              <a:gd name="connsiteX50" fmla="*/ 1544140 w 1593954"/>
              <a:gd name="connsiteY50" fmla="*/ 190972 h 674360"/>
              <a:gd name="connsiteX51" fmla="*/ 1518997 w 1593954"/>
              <a:gd name="connsiteY51" fmla="*/ 292893 h 674360"/>
              <a:gd name="connsiteX52" fmla="*/ 1493854 w 1593954"/>
              <a:gd name="connsiteY52" fmla="*/ 394814 h 674360"/>
              <a:gd name="connsiteX53" fmla="*/ 1468585 w 1593954"/>
              <a:gd name="connsiteY53" fmla="*/ 497050 h 674360"/>
              <a:gd name="connsiteX54" fmla="*/ 1447213 w 1593954"/>
              <a:gd name="connsiteY54" fmla="*/ 583525 h 674360"/>
              <a:gd name="connsiteX55" fmla="*/ 1438539 w 1593954"/>
              <a:gd name="connsiteY55" fmla="*/ 620616 h 674360"/>
              <a:gd name="connsiteX56" fmla="*/ 1437407 w 1593954"/>
              <a:gd name="connsiteY56" fmla="*/ 622297 h 674360"/>
              <a:gd name="connsiteX57" fmla="*/ 1259771 w 1593954"/>
              <a:gd name="connsiteY57" fmla="*/ 483810 h 674360"/>
              <a:gd name="connsiteX58" fmla="*/ 1252605 w 1593954"/>
              <a:gd name="connsiteY58" fmla="*/ 478031 h 674360"/>
              <a:gd name="connsiteX59" fmla="*/ 1235885 w 1593954"/>
              <a:gd name="connsiteY59" fmla="*/ 491481 h 674360"/>
              <a:gd name="connsiteX60" fmla="*/ 1056363 w 1593954"/>
              <a:gd name="connsiteY60" fmla="*/ 601177 h 674360"/>
              <a:gd name="connsiteX61" fmla="*/ 758418 w 1593954"/>
              <a:gd name="connsiteY61" fmla="*/ 670630 h 674360"/>
              <a:gd name="connsiteX62" fmla="*/ 684874 w 1593954"/>
              <a:gd name="connsiteY62" fmla="*/ 670946 h 67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93954" h="674360">
                <a:moveTo>
                  <a:pt x="684874" y="670946"/>
                </a:moveTo>
                <a:cubicBezTo>
                  <a:pt x="635216" y="668424"/>
                  <a:pt x="598382" y="664326"/>
                  <a:pt x="555890" y="656446"/>
                </a:cubicBezTo>
                <a:cubicBezTo>
                  <a:pt x="444380" y="635641"/>
                  <a:pt x="333625" y="590670"/>
                  <a:pt x="244869" y="529938"/>
                </a:cubicBezTo>
                <a:cubicBezTo>
                  <a:pt x="213441" y="508503"/>
                  <a:pt x="173589" y="475720"/>
                  <a:pt x="148949" y="451238"/>
                </a:cubicBezTo>
                <a:cubicBezTo>
                  <a:pt x="90868" y="393553"/>
                  <a:pt x="45987" y="327462"/>
                  <a:pt x="17953" y="257903"/>
                </a:cubicBezTo>
                <a:cubicBezTo>
                  <a:pt x="8524" y="234577"/>
                  <a:pt x="-6184" y="186874"/>
                  <a:pt x="-5807" y="181095"/>
                </a:cubicBezTo>
                <a:cubicBezTo>
                  <a:pt x="-5807" y="180149"/>
                  <a:pt x="-4802" y="182461"/>
                  <a:pt x="-3796" y="186139"/>
                </a:cubicBezTo>
                <a:cubicBezTo>
                  <a:pt x="-2162" y="191918"/>
                  <a:pt x="-1659" y="192653"/>
                  <a:pt x="-527" y="190972"/>
                </a:cubicBezTo>
                <a:cubicBezTo>
                  <a:pt x="981" y="188660"/>
                  <a:pt x="6136" y="184142"/>
                  <a:pt x="7267" y="184142"/>
                </a:cubicBezTo>
                <a:cubicBezTo>
                  <a:pt x="7644" y="184142"/>
                  <a:pt x="7896" y="184878"/>
                  <a:pt x="7896" y="185928"/>
                </a:cubicBezTo>
                <a:cubicBezTo>
                  <a:pt x="7896" y="186874"/>
                  <a:pt x="8273" y="187399"/>
                  <a:pt x="8650" y="186979"/>
                </a:cubicBezTo>
                <a:cubicBezTo>
                  <a:pt x="9153" y="186664"/>
                  <a:pt x="8524" y="182146"/>
                  <a:pt x="7393" y="177102"/>
                </a:cubicBezTo>
                <a:cubicBezTo>
                  <a:pt x="4124" y="162077"/>
                  <a:pt x="478" y="138961"/>
                  <a:pt x="-150" y="128348"/>
                </a:cubicBezTo>
                <a:cubicBezTo>
                  <a:pt x="-527" y="122885"/>
                  <a:pt x="-527" y="119312"/>
                  <a:pt x="-150" y="120258"/>
                </a:cubicBezTo>
                <a:cubicBezTo>
                  <a:pt x="353" y="121729"/>
                  <a:pt x="1358" y="121308"/>
                  <a:pt x="5507" y="117736"/>
                </a:cubicBezTo>
                <a:cubicBezTo>
                  <a:pt x="8399" y="115214"/>
                  <a:pt x="10410" y="112272"/>
                  <a:pt x="10536" y="110696"/>
                </a:cubicBezTo>
                <a:cubicBezTo>
                  <a:pt x="10787" y="107334"/>
                  <a:pt x="12044" y="113428"/>
                  <a:pt x="15439" y="134232"/>
                </a:cubicBezTo>
                <a:cubicBezTo>
                  <a:pt x="16821" y="142953"/>
                  <a:pt x="19210" y="155457"/>
                  <a:pt x="20719" y="162077"/>
                </a:cubicBezTo>
                <a:cubicBezTo>
                  <a:pt x="22982" y="172269"/>
                  <a:pt x="23610" y="173635"/>
                  <a:pt x="24364" y="170693"/>
                </a:cubicBezTo>
                <a:cubicBezTo>
                  <a:pt x="24867" y="168801"/>
                  <a:pt x="26250" y="166490"/>
                  <a:pt x="27507" y="165439"/>
                </a:cubicBezTo>
                <a:cubicBezTo>
                  <a:pt x="28890" y="164493"/>
                  <a:pt x="33165" y="160711"/>
                  <a:pt x="37062" y="157243"/>
                </a:cubicBezTo>
                <a:cubicBezTo>
                  <a:pt x="44102" y="150834"/>
                  <a:pt x="44227" y="150834"/>
                  <a:pt x="46113" y="153041"/>
                </a:cubicBezTo>
                <a:cubicBezTo>
                  <a:pt x="47245" y="154196"/>
                  <a:pt x="44856" y="149573"/>
                  <a:pt x="41085" y="142638"/>
                </a:cubicBezTo>
                <a:cubicBezTo>
                  <a:pt x="32662" y="127718"/>
                  <a:pt x="19210" y="101450"/>
                  <a:pt x="19210" y="100294"/>
                </a:cubicBezTo>
                <a:cubicBezTo>
                  <a:pt x="19210" y="99874"/>
                  <a:pt x="19839" y="100399"/>
                  <a:pt x="20593" y="101345"/>
                </a:cubicBezTo>
                <a:cubicBezTo>
                  <a:pt x="21599" y="102921"/>
                  <a:pt x="22353" y="102711"/>
                  <a:pt x="26124" y="99138"/>
                </a:cubicBezTo>
                <a:cubicBezTo>
                  <a:pt x="29142" y="96406"/>
                  <a:pt x="30273" y="94410"/>
                  <a:pt x="29896" y="93149"/>
                </a:cubicBezTo>
                <a:cubicBezTo>
                  <a:pt x="29016" y="90522"/>
                  <a:pt x="31656" y="95145"/>
                  <a:pt x="46113" y="120363"/>
                </a:cubicBezTo>
                <a:cubicBezTo>
                  <a:pt x="52650" y="131711"/>
                  <a:pt x="58433" y="141062"/>
                  <a:pt x="58810" y="141062"/>
                </a:cubicBezTo>
                <a:cubicBezTo>
                  <a:pt x="59313" y="141062"/>
                  <a:pt x="59313" y="140327"/>
                  <a:pt x="58936" y="139381"/>
                </a:cubicBezTo>
                <a:cubicBezTo>
                  <a:pt x="58433" y="138225"/>
                  <a:pt x="59690" y="136544"/>
                  <a:pt x="62582" y="134338"/>
                </a:cubicBezTo>
                <a:lnTo>
                  <a:pt x="66856" y="130975"/>
                </a:lnTo>
                <a:lnTo>
                  <a:pt x="63839" y="125406"/>
                </a:lnTo>
                <a:cubicBezTo>
                  <a:pt x="57553" y="114269"/>
                  <a:pt x="60948" y="118892"/>
                  <a:pt x="71885" y="136439"/>
                </a:cubicBezTo>
                <a:cubicBezTo>
                  <a:pt x="133360" y="235943"/>
                  <a:pt x="216081" y="315694"/>
                  <a:pt x="315270" y="371487"/>
                </a:cubicBezTo>
                <a:cubicBezTo>
                  <a:pt x="359522" y="396390"/>
                  <a:pt x="418357" y="420451"/>
                  <a:pt x="466129" y="433165"/>
                </a:cubicBezTo>
                <a:cubicBezTo>
                  <a:pt x="561296" y="458488"/>
                  <a:pt x="661365" y="461430"/>
                  <a:pt x="752886" y="441571"/>
                </a:cubicBezTo>
                <a:cubicBezTo>
                  <a:pt x="831458" y="424549"/>
                  <a:pt x="899722" y="394919"/>
                  <a:pt x="966477" y="348687"/>
                </a:cubicBezTo>
                <a:cubicBezTo>
                  <a:pt x="981940" y="337969"/>
                  <a:pt x="1026569" y="302034"/>
                  <a:pt x="1025940" y="300773"/>
                </a:cubicBezTo>
                <a:cubicBezTo>
                  <a:pt x="1025689" y="300353"/>
                  <a:pt x="987346" y="270092"/>
                  <a:pt x="940705" y="233526"/>
                </a:cubicBezTo>
                <a:cubicBezTo>
                  <a:pt x="846167" y="159450"/>
                  <a:pt x="836110" y="151464"/>
                  <a:pt x="836738" y="150939"/>
                </a:cubicBezTo>
                <a:cubicBezTo>
                  <a:pt x="837115" y="150519"/>
                  <a:pt x="955540" y="125722"/>
                  <a:pt x="1001677" y="116370"/>
                </a:cubicBezTo>
                <a:cubicBezTo>
                  <a:pt x="1014123" y="113848"/>
                  <a:pt x="1078112" y="100609"/>
                  <a:pt x="1143736" y="86950"/>
                </a:cubicBezTo>
                <a:cubicBezTo>
                  <a:pt x="1209485" y="73290"/>
                  <a:pt x="1279006" y="58895"/>
                  <a:pt x="1298366" y="54902"/>
                </a:cubicBezTo>
                <a:cubicBezTo>
                  <a:pt x="1317726" y="50909"/>
                  <a:pt x="1388378" y="36304"/>
                  <a:pt x="1455385" y="22435"/>
                </a:cubicBezTo>
                <a:cubicBezTo>
                  <a:pt x="1522391" y="8460"/>
                  <a:pt x="1579592" y="-2888"/>
                  <a:pt x="1582609" y="-2888"/>
                </a:cubicBezTo>
                <a:lnTo>
                  <a:pt x="1588140" y="-2888"/>
                </a:lnTo>
                <a:lnTo>
                  <a:pt x="1588140" y="4993"/>
                </a:lnTo>
                <a:cubicBezTo>
                  <a:pt x="1588140" y="9301"/>
                  <a:pt x="1586757" y="18442"/>
                  <a:pt x="1584997" y="25167"/>
                </a:cubicBezTo>
                <a:cubicBezTo>
                  <a:pt x="1583363" y="31996"/>
                  <a:pt x="1576323" y="60576"/>
                  <a:pt x="1569283" y="88736"/>
                </a:cubicBezTo>
                <a:cubicBezTo>
                  <a:pt x="1562368" y="117000"/>
                  <a:pt x="1551054" y="162917"/>
                  <a:pt x="1544140" y="190972"/>
                </a:cubicBezTo>
                <a:cubicBezTo>
                  <a:pt x="1537225" y="219026"/>
                  <a:pt x="1525911" y="264838"/>
                  <a:pt x="1518997" y="292893"/>
                </a:cubicBezTo>
                <a:cubicBezTo>
                  <a:pt x="1512082" y="320947"/>
                  <a:pt x="1500768" y="366759"/>
                  <a:pt x="1493854" y="394814"/>
                </a:cubicBezTo>
                <a:cubicBezTo>
                  <a:pt x="1486939" y="422868"/>
                  <a:pt x="1475625" y="468785"/>
                  <a:pt x="1468585" y="497050"/>
                </a:cubicBezTo>
                <a:cubicBezTo>
                  <a:pt x="1461670" y="525209"/>
                  <a:pt x="1452116" y="564086"/>
                  <a:pt x="1447213" y="583525"/>
                </a:cubicBezTo>
                <a:cubicBezTo>
                  <a:pt x="1442436" y="603068"/>
                  <a:pt x="1438539" y="619670"/>
                  <a:pt x="1438539" y="620616"/>
                </a:cubicBezTo>
                <a:cubicBezTo>
                  <a:pt x="1438539" y="621561"/>
                  <a:pt x="1438036" y="622297"/>
                  <a:pt x="1437407" y="622297"/>
                </a:cubicBezTo>
                <a:cubicBezTo>
                  <a:pt x="1436402" y="622297"/>
                  <a:pt x="1282903" y="502619"/>
                  <a:pt x="1259771" y="483810"/>
                </a:cubicBezTo>
                <a:lnTo>
                  <a:pt x="1252605" y="478031"/>
                </a:lnTo>
                <a:lnTo>
                  <a:pt x="1235885" y="491481"/>
                </a:lnTo>
                <a:cubicBezTo>
                  <a:pt x="1179565" y="536872"/>
                  <a:pt x="1118718" y="573963"/>
                  <a:pt x="1056363" y="601177"/>
                </a:cubicBezTo>
                <a:cubicBezTo>
                  <a:pt x="960065" y="643206"/>
                  <a:pt x="864773" y="665377"/>
                  <a:pt x="758418" y="670630"/>
                </a:cubicBezTo>
                <a:cubicBezTo>
                  <a:pt x="739434" y="671576"/>
                  <a:pt x="700211" y="671786"/>
                  <a:pt x="684874" y="670946"/>
                </a:cubicBezTo>
                <a:close/>
              </a:path>
            </a:pathLst>
          </a:custGeom>
          <a:solidFill>
            <a:schemeClr val="accent4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AB9C155-2FB7-1198-8BCB-6ED46D7B7730}"/>
              </a:ext>
            </a:extLst>
          </p:cNvPr>
          <p:cNvSpPr txBox="1"/>
          <p:nvPr/>
        </p:nvSpPr>
        <p:spPr>
          <a:xfrm>
            <a:off x="8799351" y="3314291"/>
            <a:ext cx="27315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kern="0" dirty="0">
                <a:solidFill>
                  <a:schemeClr val="bg1"/>
                </a:solidFill>
                <a:latin typeface="Ubuntu Light" panose="020B0304030602030204" pitchFamily="34" charset="0"/>
                <a:cs typeface="Arial"/>
                <a:sym typeface="Arial"/>
              </a:rPr>
              <a:t>Pour chaque vue, sélection du domaine :</a:t>
            </a:r>
          </a:p>
          <a:p>
            <a:r>
              <a:rPr lang="fr-FR" b="1" kern="0" dirty="0">
                <a:solidFill>
                  <a:schemeClr val="bg1"/>
                </a:solidFill>
                <a:latin typeface="Ubuntu Light" panose="020B0304030602030204" pitchFamily="34" charset="0"/>
                <a:cs typeface="Arial"/>
                <a:sym typeface="Arial"/>
              </a:rPr>
              <a:t>- Création</a:t>
            </a:r>
          </a:p>
          <a:p>
            <a:r>
              <a:rPr lang="fr-FR" b="1" kern="0" dirty="0">
                <a:solidFill>
                  <a:schemeClr val="bg1"/>
                </a:solidFill>
                <a:latin typeface="Ubuntu Light" panose="020B0304030602030204" pitchFamily="34" charset="0"/>
                <a:cs typeface="Arial"/>
                <a:sym typeface="Arial"/>
              </a:rPr>
              <a:t>- Modernisation</a:t>
            </a:r>
          </a:p>
          <a:p>
            <a:r>
              <a:rPr lang="fr-FR" b="1" kern="0" dirty="0">
                <a:solidFill>
                  <a:schemeClr val="bg1"/>
                </a:solidFill>
                <a:latin typeface="Ubuntu Light" panose="020B0304030602030204" pitchFamily="34" charset="0"/>
                <a:cs typeface="Arial"/>
                <a:sym typeface="Arial"/>
              </a:rPr>
              <a:t>- Consulting</a:t>
            </a:r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4F14E1CE-A1B3-AF0E-3002-FA3C6F2BBCEE}"/>
              </a:ext>
            </a:extLst>
          </p:cNvPr>
          <p:cNvCxnSpPr/>
          <p:nvPr/>
        </p:nvCxnSpPr>
        <p:spPr>
          <a:xfrm flipH="1">
            <a:off x="0" y="5773722"/>
            <a:ext cx="7741328" cy="0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Graphique 26">
            <a:extLst>
              <a:ext uri="{FF2B5EF4-FFF2-40B4-BE49-F238E27FC236}">
                <a16:creationId xmlns:a16="http://schemas.microsoft.com/office/drawing/2014/main" id="{56B94463-7CD2-D5BF-6BC2-A861E70B7637}"/>
              </a:ext>
            </a:extLst>
          </p:cNvPr>
          <p:cNvSpPr/>
          <p:nvPr/>
        </p:nvSpPr>
        <p:spPr>
          <a:xfrm rot="3180778">
            <a:off x="7920291" y="4952019"/>
            <a:ext cx="595993" cy="389742"/>
          </a:xfrm>
          <a:custGeom>
            <a:avLst/>
            <a:gdLst>
              <a:gd name="connsiteX0" fmla="*/ 684874 w 1593954"/>
              <a:gd name="connsiteY0" fmla="*/ 670946 h 674360"/>
              <a:gd name="connsiteX1" fmla="*/ 555890 w 1593954"/>
              <a:gd name="connsiteY1" fmla="*/ 656446 h 674360"/>
              <a:gd name="connsiteX2" fmla="*/ 244869 w 1593954"/>
              <a:gd name="connsiteY2" fmla="*/ 529938 h 674360"/>
              <a:gd name="connsiteX3" fmla="*/ 148949 w 1593954"/>
              <a:gd name="connsiteY3" fmla="*/ 451238 h 674360"/>
              <a:gd name="connsiteX4" fmla="*/ 17953 w 1593954"/>
              <a:gd name="connsiteY4" fmla="*/ 257903 h 674360"/>
              <a:gd name="connsiteX5" fmla="*/ -5807 w 1593954"/>
              <a:gd name="connsiteY5" fmla="*/ 181095 h 674360"/>
              <a:gd name="connsiteX6" fmla="*/ -3796 w 1593954"/>
              <a:gd name="connsiteY6" fmla="*/ 186139 h 674360"/>
              <a:gd name="connsiteX7" fmla="*/ -527 w 1593954"/>
              <a:gd name="connsiteY7" fmla="*/ 190972 h 674360"/>
              <a:gd name="connsiteX8" fmla="*/ 7267 w 1593954"/>
              <a:gd name="connsiteY8" fmla="*/ 184142 h 674360"/>
              <a:gd name="connsiteX9" fmla="*/ 7896 w 1593954"/>
              <a:gd name="connsiteY9" fmla="*/ 185928 h 674360"/>
              <a:gd name="connsiteX10" fmla="*/ 8650 w 1593954"/>
              <a:gd name="connsiteY10" fmla="*/ 186979 h 674360"/>
              <a:gd name="connsiteX11" fmla="*/ 7393 w 1593954"/>
              <a:gd name="connsiteY11" fmla="*/ 177102 h 674360"/>
              <a:gd name="connsiteX12" fmla="*/ -150 w 1593954"/>
              <a:gd name="connsiteY12" fmla="*/ 128348 h 674360"/>
              <a:gd name="connsiteX13" fmla="*/ -150 w 1593954"/>
              <a:gd name="connsiteY13" fmla="*/ 120258 h 674360"/>
              <a:gd name="connsiteX14" fmla="*/ 5507 w 1593954"/>
              <a:gd name="connsiteY14" fmla="*/ 117736 h 674360"/>
              <a:gd name="connsiteX15" fmla="*/ 10536 w 1593954"/>
              <a:gd name="connsiteY15" fmla="*/ 110696 h 674360"/>
              <a:gd name="connsiteX16" fmla="*/ 15439 w 1593954"/>
              <a:gd name="connsiteY16" fmla="*/ 134232 h 674360"/>
              <a:gd name="connsiteX17" fmla="*/ 20719 w 1593954"/>
              <a:gd name="connsiteY17" fmla="*/ 162077 h 674360"/>
              <a:gd name="connsiteX18" fmla="*/ 24364 w 1593954"/>
              <a:gd name="connsiteY18" fmla="*/ 170693 h 674360"/>
              <a:gd name="connsiteX19" fmla="*/ 27507 w 1593954"/>
              <a:gd name="connsiteY19" fmla="*/ 165439 h 674360"/>
              <a:gd name="connsiteX20" fmla="*/ 37062 w 1593954"/>
              <a:gd name="connsiteY20" fmla="*/ 157243 h 674360"/>
              <a:gd name="connsiteX21" fmla="*/ 46113 w 1593954"/>
              <a:gd name="connsiteY21" fmla="*/ 153041 h 674360"/>
              <a:gd name="connsiteX22" fmla="*/ 41085 w 1593954"/>
              <a:gd name="connsiteY22" fmla="*/ 142638 h 674360"/>
              <a:gd name="connsiteX23" fmla="*/ 19210 w 1593954"/>
              <a:gd name="connsiteY23" fmla="*/ 100294 h 674360"/>
              <a:gd name="connsiteX24" fmla="*/ 20593 w 1593954"/>
              <a:gd name="connsiteY24" fmla="*/ 101345 h 674360"/>
              <a:gd name="connsiteX25" fmla="*/ 26124 w 1593954"/>
              <a:gd name="connsiteY25" fmla="*/ 99138 h 674360"/>
              <a:gd name="connsiteX26" fmla="*/ 29896 w 1593954"/>
              <a:gd name="connsiteY26" fmla="*/ 93149 h 674360"/>
              <a:gd name="connsiteX27" fmla="*/ 46113 w 1593954"/>
              <a:gd name="connsiteY27" fmla="*/ 120363 h 674360"/>
              <a:gd name="connsiteX28" fmla="*/ 58810 w 1593954"/>
              <a:gd name="connsiteY28" fmla="*/ 141062 h 674360"/>
              <a:gd name="connsiteX29" fmla="*/ 58936 w 1593954"/>
              <a:gd name="connsiteY29" fmla="*/ 139381 h 674360"/>
              <a:gd name="connsiteX30" fmla="*/ 62582 w 1593954"/>
              <a:gd name="connsiteY30" fmla="*/ 134338 h 674360"/>
              <a:gd name="connsiteX31" fmla="*/ 66856 w 1593954"/>
              <a:gd name="connsiteY31" fmla="*/ 130975 h 674360"/>
              <a:gd name="connsiteX32" fmla="*/ 63839 w 1593954"/>
              <a:gd name="connsiteY32" fmla="*/ 125406 h 674360"/>
              <a:gd name="connsiteX33" fmla="*/ 71885 w 1593954"/>
              <a:gd name="connsiteY33" fmla="*/ 136439 h 674360"/>
              <a:gd name="connsiteX34" fmla="*/ 315270 w 1593954"/>
              <a:gd name="connsiteY34" fmla="*/ 371487 h 674360"/>
              <a:gd name="connsiteX35" fmla="*/ 466129 w 1593954"/>
              <a:gd name="connsiteY35" fmla="*/ 433165 h 674360"/>
              <a:gd name="connsiteX36" fmla="*/ 752886 w 1593954"/>
              <a:gd name="connsiteY36" fmla="*/ 441571 h 674360"/>
              <a:gd name="connsiteX37" fmla="*/ 966477 w 1593954"/>
              <a:gd name="connsiteY37" fmla="*/ 348687 h 674360"/>
              <a:gd name="connsiteX38" fmla="*/ 1025940 w 1593954"/>
              <a:gd name="connsiteY38" fmla="*/ 300773 h 674360"/>
              <a:gd name="connsiteX39" fmla="*/ 940705 w 1593954"/>
              <a:gd name="connsiteY39" fmla="*/ 233526 h 674360"/>
              <a:gd name="connsiteX40" fmla="*/ 836738 w 1593954"/>
              <a:gd name="connsiteY40" fmla="*/ 150939 h 674360"/>
              <a:gd name="connsiteX41" fmla="*/ 1001677 w 1593954"/>
              <a:gd name="connsiteY41" fmla="*/ 116370 h 674360"/>
              <a:gd name="connsiteX42" fmla="*/ 1143736 w 1593954"/>
              <a:gd name="connsiteY42" fmla="*/ 86950 h 674360"/>
              <a:gd name="connsiteX43" fmla="*/ 1298366 w 1593954"/>
              <a:gd name="connsiteY43" fmla="*/ 54902 h 674360"/>
              <a:gd name="connsiteX44" fmla="*/ 1455385 w 1593954"/>
              <a:gd name="connsiteY44" fmla="*/ 22435 h 674360"/>
              <a:gd name="connsiteX45" fmla="*/ 1582609 w 1593954"/>
              <a:gd name="connsiteY45" fmla="*/ -2888 h 674360"/>
              <a:gd name="connsiteX46" fmla="*/ 1588140 w 1593954"/>
              <a:gd name="connsiteY46" fmla="*/ -2888 h 674360"/>
              <a:gd name="connsiteX47" fmla="*/ 1588140 w 1593954"/>
              <a:gd name="connsiteY47" fmla="*/ 4993 h 674360"/>
              <a:gd name="connsiteX48" fmla="*/ 1584997 w 1593954"/>
              <a:gd name="connsiteY48" fmla="*/ 25167 h 674360"/>
              <a:gd name="connsiteX49" fmla="*/ 1569283 w 1593954"/>
              <a:gd name="connsiteY49" fmla="*/ 88736 h 674360"/>
              <a:gd name="connsiteX50" fmla="*/ 1544140 w 1593954"/>
              <a:gd name="connsiteY50" fmla="*/ 190972 h 674360"/>
              <a:gd name="connsiteX51" fmla="*/ 1518997 w 1593954"/>
              <a:gd name="connsiteY51" fmla="*/ 292893 h 674360"/>
              <a:gd name="connsiteX52" fmla="*/ 1493854 w 1593954"/>
              <a:gd name="connsiteY52" fmla="*/ 394814 h 674360"/>
              <a:gd name="connsiteX53" fmla="*/ 1468585 w 1593954"/>
              <a:gd name="connsiteY53" fmla="*/ 497050 h 674360"/>
              <a:gd name="connsiteX54" fmla="*/ 1447213 w 1593954"/>
              <a:gd name="connsiteY54" fmla="*/ 583525 h 674360"/>
              <a:gd name="connsiteX55" fmla="*/ 1438539 w 1593954"/>
              <a:gd name="connsiteY55" fmla="*/ 620616 h 674360"/>
              <a:gd name="connsiteX56" fmla="*/ 1437407 w 1593954"/>
              <a:gd name="connsiteY56" fmla="*/ 622297 h 674360"/>
              <a:gd name="connsiteX57" fmla="*/ 1259771 w 1593954"/>
              <a:gd name="connsiteY57" fmla="*/ 483810 h 674360"/>
              <a:gd name="connsiteX58" fmla="*/ 1252605 w 1593954"/>
              <a:gd name="connsiteY58" fmla="*/ 478031 h 674360"/>
              <a:gd name="connsiteX59" fmla="*/ 1235885 w 1593954"/>
              <a:gd name="connsiteY59" fmla="*/ 491481 h 674360"/>
              <a:gd name="connsiteX60" fmla="*/ 1056363 w 1593954"/>
              <a:gd name="connsiteY60" fmla="*/ 601177 h 674360"/>
              <a:gd name="connsiteX61" fmla="*/ 758418 w 1593954"/>
              <a:gd name="connsiteY61" fmla="*/ 670630 h 674360"/>
              <a:gd name="connsiteX62" fmla="*/ 684874 w 1593954"/>
              <a:gd name="connsiteY62" fmla="*/ 670946 h 67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93954" h="674360">
                <a:moveTo>
                  <a:pt x="684874" y="670946"/>
                </a:moveTo>
                <a:cubicBezTo>
                  <a:pt x="635216" y="668424"/>
                  <a:pt x="598382" y="664326"/>
                  <a:pt x="555890" y="656446"/>
                </a:cubicBezTo>
                <a:cubicBezTo>
                  <a:pt x="444380" y="635641"/>
                  <a:pt x="333625" y="590670"/>
                  <a:pt x="244869" y="529938"/>
                </a:cubicBezTo>
                <a:cubicBezTo>
                  <a:pt x="213441" y="508503"/>
                  <a:pt x="173589" y="475720"/>
                  <a:pt x="148949" y="451238"/>
                </a:cubicBezTo>
                <a:cubicBezTo>
                  <a:pt x="90868" y="393553"/>
                  <a:pt x="45987" y="327462"/>
                  <a:pt x="17953" y="257903"/>
                </a:cubicBezTo>
                <a:cubicBezTo>
                  <a:pt x="8524" y="234577"/>
                  <a:pt x="-6184" y="186874"/>
                  <a:pt x="-5807" y="181095"/>
                </a:cubicBezTo>
                <a:cubicBezTo>
                  <a:pt x="-5807" y="180149"/>
                  <a:pt x="-4802" y="182461"/>
                  <a:pt x="-3796" y="186139"/>
                </a:cubicBezTo>
                <a:cubicBezTo>
                  <a:pt x="-2162" y="191918"/>
                  <a:pt x="-1659" y="192653"/>
                  <a:pt x="-527" y="190972"/>
                </a:cubicBezTo>
                <a:cubicBezTo>
                  <a:pt x="981" y="188660"/>
                  <a:pt x="6136" y="184142"/>
                  <a:pt x="7267" y="184142"/>
                </a:cubicBezTo>
                <a:cubicBezTo>
                  <a:pt x="7644" y="184142"/>
                  <a:pt x="7896" y="184878"/>
                  <a:pt x="7896" y="185928"/>
                </a:cubicBezTo>
                <a:cubicBezTo>
                  <a:pt x="7896" y="186874"/>
                  <a:pt x="8273" y="187399"/>
                  <a:pt x="8650" y="186979"/>
                </a:cubicBezTo>
                <a:cubicBezTo>
                  <a:pt x="9153" y="186664"/>
                  <a:pt x="8524" y="182146"/>
                  <a:pt x="7393" y="177102"/>
                </a:cubicBezTo>
                <a:cubicBezTo>
                  <a:pt x="4124" y="162077"/>
                  <a:pt x="478" y="138961"/>
                  <a:pt x="-150" y="128348"/>
                </a:cubicBezTo>
                <a:cubicBezTo>
                  <a:pt x="-527" y="122885"/>
                  <a:pt x="-527" y="119312"/>
                  <a:pt x="-150" y="120258"/>
                </a:cubicBezTo>
                <a:cubicBezTo>
                  <a:pt x="353" y="121729"/>
                  <a:pt x="1358" y="121308"/>
                  <a:pt x="5507" y="117736"/>
                </a:cubicBezTo>
                <a:cubicBezTo>
                  <a:pt x="8399" y="115214"/>
                  <a:pt x="10410" y="112272"/>
                  <a:pt x="10536" y="110696"/>
                </a:cubicBezTo>
                <a:cubicBezTo>
                  <a:pt x="10787" y="107334"/>
                  <a:pt x="12044" y="113428"/>
                  <a:pt x="15439" y="134232"/>
                </a:cubicBezTo>
                <a:cubicBezTo>
                  <a:pt x="16821" y="142953"/>
                  <a:pt x="19210" y="155457"/>
                  <a:pt x="20719" y="162077"/>
                </a:cubicBezTo>
                <a:cubicBezTo>
                  <a:pt x="22982" y="172269"/>
                  <a:pt x="23610" y="173635"/>
                  <a:pt x="24364" y="170693"/>
                </a:cubicBezTo>
                <a:cubicBezTo>
                  <a:pt x="24867" y="168801"/>
                  <a:pt x="26250" y="166490"/>
                  <a:pt x="27507" y="165439"/>
                </a:cubicBezTo>
                <a:cubicBezTo>
                  <a:pt x="28890" y="164493"/>
                  <a:pt x="33165" y="160711"/>
                  <a:pt x="37062" y="157243"/>
                </a:cubicBezTo>
                <a:cubicBezTo>
                  <a:pt x="44102" y="150834"/>
                  <a:pt x="44227" y="150834"/>
                  <a:pt x="46113" y="153041"/>
                </a:cubicBezTo>
                <a:cubicBezTo>
                  <a:pt x="47245" y="154196"/>
                  <a:pt x="44856" y="149573"/>
                  <a:pt x="41085" y="142638"/>
                </a:cubicBezTo>
                <a:cubicBezTo>
                  <a:pt x="32662" y="127718"/>
                  <a:pt x="19210" y="101450"/>
                  <a:pt x="19210" y="100294"/>
                </a:cubicBezTo>
                <a:cubicBezTo>
                  <a:pt x="19210" y="99874"/>
                  <a:pt x="19839" y="100399"/>
                  <a:pt x="20593" y="101345"/>
                </a:cubicBezTo>
                <a:cubicBezTo>
                  <a:pt x="21599" y="102921"/>
                  <a:pt x="22353" y="102711"/>
                  <a:pt x="26124" y="99138"/>
                </a:cubicBezTo>
                <a:cubicBezTo>
                  <a:pt x="29142" y="96406"/>
                  <a:pt x="30273" y="94410"/>
                  <a:pt x="29896" y="93149"/>
                </a:cubicBezTo>
                <a:cubicBezTo>
                  <a:pt x="29016" y="90522"/>
                  <a:pt x="31656" y="95145"/>
                  <a:pt x="46113" y="120363"/>
                </a:cubicBezTo>
                <a:cubicBezTo>
                  <a:pt x="52650" y="131711"/>
                  <a:pt x="58433" y="141062"/>
                  <a:pt x="58810" y="141062"/>
                </a:cubicBezTo>
                <a:cubicBezTo>
                  <a:pt x="59313" y="141062"/>
                  <a:pt x="59313" y="140327"/>
                  <a:pt x="58936" y="139381"/>
                </a:cubicBezTo>
                <a:cubicBezTo>
                  <a:pt x="58433" y="138225"/>
                  <a:pt x="59690" y="136544"/>
                  <a:pt x="62582" y="134338"/>
                </a:cubicBezTo>
                <a:lnTo>
                  <a:pt x="66856" y="130975"/>
                </a:lnTo>
                <a:lnTo>
                  <a:pt x="63839" y="125406"/>
                </a:lnTo>
                <a:cubicBezTo>
                  <a:pt x="57553" y="114269"/>
                  <a:pt x="60948" y="118892"/>
                  <a:pt x="71885" y="136439"/>
                </a:cubicBezTo>
                <a:cubicBezTo>
                  <a:pt x="133360" y="235943"/>
                  <a:pt x="216081" y="315694"/>
                  <a:pt x="315270" y="371487"/>
                </a:cubicBezTo>
                <a:cubicBezTo>
                  <a:pt x="359522" y="396390"/>
                  <a:pt x="418357" y="420451"/>
                  <a:pt x="466129" y="433165"/>
                </a:cubicBezTo>
                <a:cubicBezTo>
                  <a:pt x="561296" y="458488"/>
                  <a:pt x="661365" y="461430"/>
                  <a:pt x="752886" y="441571"/>
                </a:cubicBezTo>
                <a:cubicBezTo>
                  <a:pt x="831458" y="424549"/>
                  <a:pt x="899722" y="394919"/>
                  <a:pt x="966477" y="348687"/>
                </a:cubicBezTo>
                <a:cubicBezTo>
                  <a:pt x="981940" y="337969"/>
                  <a:pt x="1026569" y="302034"/>
                  <a:pt x="1025940" y="300773"/>
                </a:cubicBezTo>
                <a:cubicBezTo>
                  <a:pt x="1025689" y="300353"/>
                  <a:pt x="987346" y="270092"/>
                  <a:pt x="940705" y="233526"/>
                </a:cubicBezTo>
                <a:cubicBezTo>
                  <a:pt x="846167" y="159450"/>
                  <a:pt x="836110" y="151464"/>
                  <a:pt x="836738" y="150939"/>
                </a:cubicBezTo>
                <a:cubicBezTo>
                  <a:pt x="837115" y="150519"/>
                  <a:pt x="955540" y="125722"/>
                  <a:pt x="1001677" y="116370"/>
                </a:cubicBezTo>
                <a:cubicBezTo>
                  <a:pt x="1014123" y="113848"/>
                  <a:pt x="1078112" y="100609"/>
                  <a:pt x="1143736" y="86950"/>
                </a:cubicBezTo>
                <a:cubicBezTo>
                  <a:pt x="1209485" y="73290"/>
                  <a:pt x="1279006" y="58895"/>
                  <a:pt x="1298366" y="54902"/>
                </a:cubicBezTo>
                <a:cubicBezTo>
                  <a:pt x="1317726" y="50909"/>
                  <a:pt x="1388378" y="36304"/>
                  <a:pt x="1455385" y="22435"/>
                </a:cubicBezTo>
                <a:cubicBezTo>
                  <a:pt x="1522391" y="8460"/>
                  <a:pt x="1579592" y="-2888"/>
                  <a:pt x="1582609" y="-2888"/>
                </a:cubicBezTo>
                <a:lnTo>
                  <a:pt x="1588140" y="-2888"/>
                </a:lnTo>
                <a:lnTo>
                  <a:pt x="1588140" y="4993"/>
                </a:lnTo>
                <a:cubicBezTo>
                  <a:pt x="1588140" y="9301"/>
                  <a:pt x="1586757" y="18442"/>
                  <a:pt x="1584997" y="25167"/>
                </a:cubicBezTo>
                <a:cubicBezTo>
                  <a:pt x="1583363" y="31996"/>
                  <a:pt x="1576323" y="60576"/>
                  <a:pt x="1569283" y="88736"/>
                </a:cubicBezTo>
                <a:cubicBezTo>
                  <a:pt x="1562368" y="117000"/>
                  <a:pt x="1551054" y="162917"/>
                  <a:pt x="1544140" y="190972"/>
                </a:cubicBezTo>
                <a:cubicBezTo>
                  <a:pt x="1537225" y="219026"/>
                  <a:pt x="1525911" y="264838"/>
                  <a:pt x="1518997" y="292893"/>
                </a:cubicBezTo>
                <a:cubicBezTo>
                  <a:pt x="1512082" y="320947"/>
                  <a:pt x="1500768" y="366759"/>
                  <a:pt x="1493854" y="394814"/>
                </a:cubicBezTo>
                <a:cubicBezTo>
                  <a:pt x="1486939" y="422868"/>
                  <a:pt x="1475625" y="468785"/>
                  <a:pt x="1468585" y="497050"/>
                </a:cubicBezTo>
                <a:cubicBezTo>
                  <a:pt x="1461670" y="525209"/>
                  <a:pt x="1452116" y="564086"/>
                  <a:pt x="1447213" y="583525"/>
                </a:cubicBezTo>
                <a:cubicBezTo>
                  <a:pt x="1442436" y="603068"/>
                  <a:pt x="1438539" y="619670"/>
                  <a:pt x="1438539" y="620616"/>
                </a:cubicBezTo>
                <a:cubicBezTo>
                  <a:pt x="1438539" y="621561"/>
                  <a:pt x="1438036" y="622297"/>
                  <a:pt x="1437407" y="622297"/>
                </a:cubicBezTo>
                <a:cubicBezTo>
                  <a:pt x="1436402" y="622297"/>
                  <a:pt x="1282903" y="502619"/>
                  <a:pt x="1259771" y="483810"/>
                </a:cubicBezTo>
                <a:lnTo>
                  <a:pt x="1252605" y="478031"/>
                </a:lnTo>
                <a:lnTo>
                  <a:pt x="1235885" y="491481"/>
                </a:lnTo>
                <a:cubicBezTo>
                  <a:pt x="1179565" y="536872"/>
                  <a:pt x="1118718" y="573963"/>
                  <a:pt x="1056363" y="601177"/>
                </a:cubicBezTo>
                <a:cubicBezTo>
                  <a:pt x="960065" y="643206"/>
                  <a:pt x="864773" y="665377"/>
                  <a:pt x="758418" y="670630"/>
                </a:cubicBezTo>
                <a:cubicBezTo>
                  <a:pt x="739434" y="671576"/>
                  <a:pt x="700211" y="671786"/>
                  <a:pt x="684874" y="670946"/>
                </a:cubicBezTo>
                <a:close/>
              </a:path>
            </a:pathLst>
          </a:custGeom>
          <a:solidFill>
            <a:schemeClr val="accent4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100E681-FDAA-1023-0F60-185B704A5992}"/>
              </a:ext>
            </a:extLst>
          </p:cNvPr>
          <p:cNvSpPr txBox="1"/>
          <p:nvPr/>
        </p:nvSpPr>
        <p:spPr>
          <a:xfrm>
            <a:off x="8799349" y="5104691"/>
            <a:ext cx="26762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kern="0" dirty="0">
                <a:solidFill>
                  <a:schemeClr val="bg1"/>
                </a:solidFill>
                <a:latin typeface="Ubuntu Light" panose="020B0304030602030204" pitchFamily="34" charset="0"/>
                <a:cs typeface="Arial"/>
                <a:sym typeface="Arial"/>
              </a:rPr>
              <a:t>Pour chaque domaine, affichage des 5 indicateurs spécifiques à celui-ci</a:t>
            </a:r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15AB8694-D5A1-1A7F-A754-C1406C27C4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85" t="31477" r="2141" b="6969"/>
          <a:stretch/>
        </p:blipFill>
        <p:spPr>
          <a:xfrm>
            <a:off x="53266" y="5854134"/>
            <a:ext cx="7445118" cy="90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57815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82"/>
          <p:cNvSpPr txBox="1">
            <a:spLocks noGrp="1"/>
          </p:cNvSpPr>
          <p:nvPr>
            <p:ph type="subTitle" idx="1"/>
          </p:nvPr>
        </p:nvSpPr>
        <p:spPr>
          <a:xfrm>
            <a:off x="474952" y="2842495"/>
            <a:ext cx="2845225" cy="377509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fr-FR" sz="1800" b="1" dirty="0"/>
              <a:t>Taux de mortalité</a:t>
            </a:r>
          </a:p>
          <a:p>
            <a:pPr marL="0" indent="0"/>
            <a:endParaRPr lang="fr-FR" sz="1800" b="1" dirty="0"/>
          </a:p>
          <a:p>
            <a:pPr marL="0" indent="0"/>
            <a:r>
              <a:rPr lang="fr-FR" sz="1800" b="1" dirty="0"/>
              <a:t>Population</a:t>
            </a:r>
          </a:p>
          <a:p>
            <a:pPr marL="0" indent="0"/>
            <a:endParaRPr lang="fr-FR" sz="1800" b="1" dirty="0"/>
          </a:p>
          <a:p>
            <a:pPr marL="0" indent="0"/>
            <a:endParaRPr lang="fr-FR" sz="1800" b="1" dirty="0"/>
          </a:p>
          <a:p>
            <a:pPr marL="0" indent="0"/>
            <a:r>
              <a:rPr lang="fr-FR" sz="1800" b="1" dirty="0"/>
              <a:t>Part de population ayant accès à l’eau potable</a:t>
            </a:r>
          </a:p>
          <a:p>
            <a:pPr marL="0" indent="0"/>
            <a:endParaRPr lang="fr-FR" sz="1800" b="1" dirty="0"/>
          </a:p>
          <a:p>
            <a:pPr marL="0" indent="0"/>
            <a:r>
              <a:rPr lang="fr-FR" sz="1800" b="1" dirty="0"/>
              <a:t>Stabilité politique</a:t>
            </a:r>
          </a:p>
          <a:p>
            <a:pPr marL="0" indent="0"/>
            <a:endParaRPr lang="fr-FR" sz="1800" b="1" dirty="0"/>
          </a:p>
          <a:p>
            <a:pPr marL="0" indent="0"/>
            <a:r>
              <a:rPr lang="fr-FR" sz="1800" b="1" dirty="0"/>
              <a:t>Évolution de certains indicateurs</a:t>
            </a:r>
          </a:p>
          <a:p>
            <a:pPr marL="0" indent="0"/>
            <a:endParaRPr lang="fr-FR" sz="2000" b="1" dirty="0"/>
          </a:p>
        </p:txBody>
      </p:sp>
      <p:sp>
        <p:nvSpPr>
          <p:cNvPr id="1274" name="Google Shape;1274;p82"/>
          <p:cNvSpPr txBox="1">
            <a:spLocks noGrp="1"/>
          </p:cNvSpPr>
          <p:nvPr>
            <p:ph type="title"/>
          </p:nvPr>
        </p:nvSpPr>
        <p:spPr>
          <a:xfrm>
            <a:off x="-1394223" y="1598629"/>
            <a:ext cx="4714400" cy="36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800" dirty="0">
                <a:highlight>
                  <a:srgbClr val="808080"/>
                </a:highlight>
              </a:rPr>
              <a:t>Indicateur</a:t>
            </a:r>
            <a:endParaRPr sz="2800" dirty="0">
              <a:highlight>
                <a:srgbClr val="808080"/>
              </a:highlight>
            </a:endParaRPr>
          </a:p>
        </p:txBody>
      </p:sp>
      <p:sp>
        <p:nvSpPr>
          <p:cNvPr id="1275" name="Google Shape;1275;p82"/>
          <p:cNvSpPr txBox="1">
            <a:spLocks noGrp="1"/>
          </p:cNvSpPr>
          <p:nvPr>
            <p:ph type="title" idx="2"/>
          </p:nvPr>
        </p:nvSpPr>
        <p:spPr>
          <a:xfrm>
            <a:off x="4402648" y="1598629"/>
            <a:ext cx="3167967" cy="36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800" dirty="0">
                <a:highlight>
                  <a:srgbClr val="808080"/>
                </a:highlight>
              </a:rPr>
              <a:t>Mesure utilisée</a:t>
            </a:r>
            <a:endParaRPr sz="2800" dirty="0">
              <a:highlight>
                <a:srgbClr val="808080"/>
              </a:highlight>
            </a:endParaRPr>
          </a:p>
        </p:txBody>
      </p:sp>
      <p:sp>
        <p:nvSpPr>
          <p:cNvPr id="1276" name="Google Shape;1276;p82"/>
          <p:cNvSpPr txBox="1">
            <a:spLocks noGrp="1"/>
          </p:cNvSpPr>
          <p:nvPr>
            <p:ph type="subTitle" idx="3"/>
          </p:nvPr>
        </p:nvSpPr>
        <p:spPr>
          <a:xfrm>
            <a:off x="3708154" y="2662406"/>
            <a:ext cx="4556957" cy="388050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sz="1800" b="1" dirty="0"/>
              <a:t>Nombre total de morts par eau insalubre</a:t>
            </a:r>
          </a:p>
          <a:p>
            <a:endParaRPr lang="fr-FR" sz="1800" b="1" dirty="0"/>
          </a:p>
          <a:p>
            <a:r>
              <a:rPr lang="fr-FR" sz="1800" b="1" dirty="0"/>
              <a:t>Population de la zone </a:t>
            </a:r>
          </a:p>
          <a:p>
            <a:r>
              <a:rPr lang="fr-FR" sz="1800" b="1" dirty="0"/>
              <a:t>Part urbaine / rurale</a:t>
            </a:r>
          </a:p>
          <a:p>
            <a:endParaRPr lang="fr-FR" sz="1800" b="1" dirty="0"/>
          </a:p>
          <a:p>
            <a:r>
              <a:rPr lang="fr-FR" sz="1800" b="1" dirty="0"/>
              <a:t>Taux urbain ayant accès à l’eau potable</a:t>
            </a:r>
          </a:p>
          <a:p>
            <a:r>
              <a:rPr lang="fr-FR" sz="1800" b="1" dirty="0"/>
              <a:t>(au moins aux services de base)</a:t>
            </a:r>
          </a:p>
          <a:p>
            <a:endParaRPr lang="fr-FR" sz="1800" b="1" dirty="0"/>
          </a:p>
          <a:p>
            <a:r>
              <a:rPr lang="fr-FR" sz="1800" b="1" dirty="0"/>
              <a:t>Stabilité politique de la zone</a:t>
            </a:r>
          </a:p>
          <a:p>
            <a:endParaRPr lang="fr-FR" sz="1800" b="1" dirty="0"/>
          </a:p>
          <a:p>
            <a:r>
              <a:rPr lang="fr-FR" sz="1800" b="1" dirty="0"/>
              <a:t>Évolution de la population urbaine et</a:t>
            </a:r>
          </a:p>
          <a:p>
            <a:r>
              <a:rPr lang="fr-FR" sz="1800" b="1" dirty="0"/>
              <a:t>rurale</a:t>
            </a:r>
          </a:p>
        </p:txBody>
      </p:sp>
      <p:sp>
        <p:nvSpPr>
          <p:cNvPr id="1277" name="Google Shape;1277;p82"/>
          <p:cNvSpPr txBox="1">
            <a:spLocks noGrp="1"/>
          </p:cNvSpPr>
          <p:nvPr>
            <p:ph type="title" idx="4"/>
          </p:nvPr>
        </p:nvSpPr>
        <p:spPr>
          <a:xfrm>
            <a:off x="673592" y="315087"/>
            <a:ext cx="10294400" cy="53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dirty="0">
                <a:highlight>
                  <a:schemeClr val="accent4"/>
                </a:highlight>
              </a:rPr>
              <a:t>Indicateurs - domaine création</a:t>
            </a:r>
            <a:endParaRPr dirty="0"/>
          </a:p>
        </p:txBody>
      </p:sp>
      <p:cxnSp>
        <p:nvCxnSpPr>
          <p:cNvPr id="1278" name="Google Shape;1278;p82"/>
          <p:cNvCxnSpPr/>
          <p:nvPr/>
        </p:nvCxnSpPr>
        <p:spPr>
          <a:xfrm>
            <a:off x="3514165" y="2468400"/>
            <a:ext cx="0" cy="43896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" name="Google Shape;1278;p82">
            <a:extLst>
              <a:ext uri="{FF2B5EF4-FFF2-40B4-BE49-F238E27FC236}">
                <a16:creationId xmlns:a16="http://schemas.microsoft.com/office/drawing/2014/main" id="{578B2654-4AE1-19C7-3D0D-345AD061ACB1}"/>
              </a:ext>
            </a:extLst>
          </p:cNvPr>
          <p:cNvCxnSpPr/>
          <p:nvPr/>
        </p:nvCxnSpPr>
        <p:spPr>
          <a:xfrm>
            <a:off x="8504895" y="2468400"/>
            <a:ext cx="0" cy="43896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275;p82">
            <a:extLst>
              <a:ext uri="{FF2B5EF4-FFF2-40B4-BE49-F238E27FC236}">
                <a16:creationId xmlns:a16="http://schemas.microsoft.com/office/drawing/2014/main" id="{DE420F5C-BA51-2940-427B-CC9AA254B89F}"/>
              </a:ext>
            </a:extLst>
          </p:cNvPr>
          <p:cNvSpPr txBox="1">
            <a:spLocks/>
          </p:cNvSpPr>
          <p:nvPr/>
        </p:nvSpPr>
        <p:spPr>
          <a:xfrm>
            <a:off x="8840682" y="1841943"/>
            <a:ext cx="2558248" cy="3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fr-FR" sz="2800" kern="0" dirty="0">
                <a:highlight>
                  <a:srgbClr val="808080"/>
                </a:highlight>
              </a:rPr>
              <a:t>Méthode d’agrégation</a:t>
            </a:r>
          </a:p>
        </p:txBody>
      </p:sp>
      <p:sp>
        <p:nvSpPr>
          <p:cNvPr id="4" name="Google Shape;1276;p82">
            <a:extLst>
              <a:ext uri="{FF2B5EF4-FFF2-40B4-BE49-F238E27FC236}">
                <a16:creationId xmlns:a16="http://schemas.microsoft.com/office/drawing/2014/main" id="{93E6AA40-63D7-65BF-2038-8C2E1D91EDE5}"/>
              </a:ext>
            </a:extLst>
          </p:cNvPr>
          <p:cNvSpPr txBox="1">
            <a:spLocks/>
          </p:cNvSpPr>
          <p:nvPr/>
        </p:nvSpPr>
        <p:spPr>
          <a:xfrm>
            <a:off x="8620394" y="2828358"/>
            <a:ext cx="2778536" cy="388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 Light"/>
              <a:buNone/>
              <a:defRPr sz="2133" b="0" i="0" u="none" strike="noStrike" cap="none">
                <a:solidFill>
                  <a:srgbClr val="EFEFEF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r>
              <a:rPr lang="fr-FR" sz="1800" b="1" kern="0" dirty="0"/>
              <a:t>Somme</a:t>
            </a:r>
          </a:p>
          <a:p>
            <a:endParaRPr lang="fr-FR" sz="1800" b="1" kern="0" dirty="0"/>
          </a:p>
          <a:p>
            <a:r>
              <a:rPr lang="fr-FR" sz="1800" b="1" kern="0" dirty="0"/>
              <a:t>Somme</a:t>
            </a:r>
          </a:p>
          <a:p>
            <a:r>
              <a:rPr lang="fr-FR" sz="1800" b="1" kern="0" dirty="0"/>
              <a:t>Moyenne pondérée</a:t>
            </a:r>
          </a:p>
          <a:p>
            <a:endParaRPr lang="fr-FR" sz="1800" b="1" kern="0" dirty="0"/>
          </a:p>
          <a:p>
            <a:r>
              <a:rPr lang="fr-FR" sz="1800" b="1" kern="0" dirty="0"/>
              <a:t>Moyenne pondérée</a:t>
            </a:r>
          </a:p>
          <a:p>
            <a:endParaRPr lang="fr-FR" sz="1800" b="1" kern="0" dirty="0"/>
          </a:p>
          <a:p>
            <a:endParaRPr lang="fr-FR" sz="1800" b="1" kern="0" dirty="0"/>
          </a:p>
          <a:p>
            <a:r>
              <a:rPr lang="fr-FR" sz="1800" b="1" kern="0" dirty="0"/>
              <a:t>Moyenne pondérée</a:t>
            </a:r>
          </a:p>
          <a:p>
            <a:endParaRPr lang="fr-FR" sz="1800" b="1" kern="0" dirty="0"/>
          </a:p>
          <a:p>
            <a:r>
              <a:rPr lang="fr-FR" sz="1800" b="1" kern="0" dirty="0"/>
              <a:t>Somme</a:t>
            </a:r>
          </a:p>
          <a:p>
            <a:endParaRPr lang="fr-FR" sz="1800" b="1" kern="0" dirty="0"/>
          </a:p>
          <a:p>
            <a:endParaRPr lang="fr-FR" sz="1800" b="1" kern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A52938-3B12-1BEA-E219-50F1ED0C9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65806" cy="1166814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82"/>
          <p:cNvSpPr txBox="1">
            <a:spLocks noGrp="1"/>
          </p:cNvSpPr>
          <p:nvPr>
            <p:ph type="subTitle" idx="1"/>
          </p:nvPr>
        </p:nvSpPr>
        <p:spPr>
          <a:xfrm>
            <a:off x="474952" y="2828358"/>
            <a:ext cx="2845225" cy="377509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fr-FR" sz="1800" b="1" dirty="0"/>
              <a:t>Taux de mortalité</a:t>
            </a:r>
          </a:p>
          <a:p>
            <a:pPr marL="0" indent="0"/>
            <a:endParaRPr lang="fr-FR" sz="1800" b="1" dirty="0"/>
          </a:p>
          <a:p>
            <a:pPr marL="0" indent="0"/>
            <a:r>
              <a:rPr lang="fr-FR" sz="1800" b="1" dirty="0"/>
              <a:t>Population</a:t>
            </a:r>
          </a:p>
          <a:p>
            <a:pPr marL="0" indent="0"/>
            <a:endParaRPr lang="fr-FR" sz="1800" b="1" dirty="0"/>
          </a:p>
          <a:p>
            <a:pPr marL="0" indent="0"/>
            <a:r>
              <a:rPr lang="fr-FR" sz="1800" b="1" dirty="0"/>
              <a:t>Part de population ayant accès à l’eau potable</a:t>
            </a:r>
          </a:p>
          <a:p>
            <a:pPr marL="0" indent="0"/>
            <a:endParaRPr lang="fr-FR" sz="1800" b="1" dirty="0"/>
          </a:p>
          <a:p>
            <a:pPr marL="0" indent="0"/>
            <a:r>
              <a:rPr lang="fr-FR" sz="1800" b="1" dirty="0"/>
              <a:t>Stabilité politique</a:t>
            </a:r>
          </a:p>
          <a:p>
            <a:pPr marL="0" indent="0"/>
            <a:endParaRPr lang="fr-FR" sz="1800" b="1" dirty="0"/>
          </a:p>
          <a:p>
            <a:pPr marL="0" indent="0"/>
            <a:r>
              <a:rPr lang="fr-FR" sz="1800" b="1" dirty="0"/>
              <a:t>Évolution de certains indicateurs</a:t>
            </a:r>
          </a:p>
          <a:p>
            <a:pPr marL="0" indent="0"/>
            <a:endParaRPr lang="fr-FR" sz="2000" b="1" dirty="0"/>
          </a:p>
        </p:txBody>
      </p:sp>
      <p:sp>
        <p:nvSpPr>
          <p:cNvPr id="1274" name="Google Shape;1274;p82"/>
          <p:cNvSpPr txBox="1">
            <a:spLocks noGrp="1"/>
          </p:cNvSpPr>
          <p:nvPr>
            <p:ph type="title"/>
          </p:nvPr>
        </p:nvSpPr>
        <p:spPr>
          <a:xfrm>
            <a:off x="-1284718" y="1761470"/>
            <a:ext cx="4714400" cy="36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800" dirty="0">
                <a:highlight>
                  <a:srgbClr val="808080"/>
                </a:highlight>
              </a:rPr>
              <a:t>Indicateur</a:t>
            </a:r>
            <a:endParaRPr sz="2800" dirty="0">
              <a:highlight>
                <a:srgbClr val="808080"/>
              </a:highlight>
            </a:endParaRPr>
          </a:p>
        </p:txBody>
      </p:sp>
      <p:sp>
        <p:nvSpPr>
          <p:cNvPr id="1275" name="Google Shape;1275;p82"/>
          <p:cNvSpPr txBox="1">
            <a:spLocks noGrp="1"/>
          </p:cNvSpPr>
          <p:nvPr>
            <p:ph type="title" idx="2"/>
          </p:nvPr>
        </p:nvSpPr>
        <p:spPr>
          <a:xfrm>
            <a:off x="4383305" y="1761470"/>
            <a:ext cx="3167967" cy="36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800" dirty="0">
                <a:highlight>
                  <a:srgbClr val="808080"/>
                </a:highlight>
              </a:rPr>
              <a:t>Mesure utilisée</a:t>
            </a:r>
            <a:endParaRPr sz="2800" dirty="0">
              <a:highlight>
                <a:srgbClr val="808080"/>
              </a:highlight>
            </a:endParaRPr>
          </a:p>
        </p:txBody>
      </p:sp>
      <p:sp>
        <p:nvSpPr>
          <p:cNvPr id="1276" name="Google Shape;1276;p82"/>
          <p:cNvSpPr txBox="1">
            <a:spLocks noGrp="1"/>
          </p:cNvSpPr>
          <p:nvPr>
            <p:ph type="subTitle" idx="3"/>
          </p:nvPr>
        </p:nvSpPr>
        <p:spPr>
          <a:xfrm>
            <a:off x="3708154" y="2662406"/>
            <a:ext cx="4556957" cy="388050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sz="1800" b="1" dirty="0"/>
              <a:t>Nombre total de morts par eau insalubre</a:t>
            </a:r>
          </a:p>
          <a:p>
            <a:endParaRPr lang="fr-FR" sz="1800" b="1" dirty="0"/>
          </a:p>
          <a:p>
            <a:r>
              <a:rPr lang="fr-FR" sz="1800" b="1" dirty="0"/>
              <a:t>Population de la zone</a:t>
            </a:r>
          </a:p>
          <a:p>
            <a:endParaRPr lang="fr-FR" sz="1800" b="1" dirty="0"/>
          </a:p>
          <a:p>
            <a:r>
              <a:rPr lang="fr-FR" sz="1800" b="1" dirty="0"/>
              <a:t>Taux global de population ayant accès à</a:t>
            </a:r>
          </a:p>
          <a:p>
            <a:r>
              <a:rPr lang="fr-FR" sz="1800" b="1" dirty="0"/>
              <a:t>l’eau de base / qualité</a:t>
            </a:r>
          </a:p>
          <a:p>
            <a:endParaRPr lang="fr-FR" sz="1800" b="1" dirty="0"/>
          </a:p>
          <a:p>
            <a:r>
              <a:rPr lang="fr-FR" sz="1800" b="1" dirty="0"/>
              <a:t>Stabilité politique de la zone</a:t>
            </a:r>
          </a:p>
          <a:p>
            <a:endParaRPr lang="fr-FR" sz="1800" b="1" dirty="0"/>
          </a:p>
          <a:p>
            <a:r>
              <a:rPr lang="fr-FR" sz="1800" b="1" dirty="0"/>
              <a:t>Évolution des taux d’accès à l’eau</a:t>
            </a:r>
          </a:p>
          <a:p>
            <a:r>
              <a:rPr lang="fr-FR" sz="1800" b="1" dirty="0"/>
              <a:t>(basique, pas d’accès, et de qualité)</a:t>
            </a:r>
          </a:p>
        </p:txBody>
      </p:sp>
      <p:sp>
        <p:nvSpPr>
          <p:cNvPr id="1277" name="Google Shape;1277;p82"/>
          <p:cNvSpPr txBox="1">
            <a:spLocks noGrp="1"/>
          </p:cNvSpPr>
          <p:nvPr>
            <p:ph type="title" idx="4"/>
          </p:nvPr>
        </p:nvSpPr>
        <p:spPr>
          <a:xfrm>
            <a:off x="839432" y="425988"/>
            <a:ext cx="10294400" cy="53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dirty="0">
                <a:highlight>
                  <a:schemeClr val="accent4"/>
                </a:highlight>
              </a:rPr>
              <a:t>Indicateurs - domaine modernisation</a:t>
            </a:r>
            <a:endParaRPr dirty="0"/>
          </a:p>
        </p:txBody>
      </p:sp>
      <p:cxnSp>
        <p:nvCxnSpPr>
          <p:cNvPr id="1278" name="Google Shape;1278;p82"/>
          <p:cNvCxnSpPr/>
          <p:nvPr/>
        </p:nvCxnSpPr>
        <p:spPr>
          <a:xfrm>
            <a:off x="3514165" y="2468400"/>
            <a:ext cx="0" cy="43896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" name="Google Shape;1278;p82">
            <a:extLst>
              <a:ext uri="{FF2B5EF4-FFF2-40B4-BE49-F238E27FC236}">
                <a16:creationId xmlns:a16="http://schemas.microsoft.com/office/drawing/2014/main" id="{578B2654-4AE1-19C7-3D0D-345AD061ACB1}"/>
              </a:ext>
            </a:extLst>
          </p:cNvPr>
          <p:cNvCxnSpPr/>
          <p:nvPr/>
        </p:nvCxnSpPr>
        <p:spPr>
          <a:xfrm>
            <a:off x="8504895" y="2468400"/>
            <a:ext cx="0" cy="43896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275;p82">
            <a:extLst>
              <a:ext uri="{FF2B5EF4-FFF2-40B4-BE49-F238E27FC236}">
                <a16:creationId xmlns:a16="http://schemas.microsoft.com/office/drawing/2014/main" id="{DE420F5C-BA51-2940-427B-CC9AA254B89F}"/>
              </a:ext>
            </a:extLst>
          </p:cNvPr>
          <p:cNvSpPr txBox="1">
            <a:spLocks/>
          </p:cNvSpPr>
          <p:nvPr/>
        </p:nvSpPr>
        <p:spPr>
          <a:xfrm>
            <a:off x="8840682" y="1945270"/>
            <a:ext cx="2558248" cy="3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 typeface="Ubuntu"/>
              <a:buNone/>
              <a:tabLst/>
              <a:defRPr/>
            </a:pPr>
            <a:r>
              <a:rPr kumimoji="0" lang="fr-FR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8080"/>
                </a:highlight>
                <a:uLnTx/>
                <a:uFillTx/>
                <a:latin typeface="Ubuntu"/>
                <a:sym typeface="Ubuntu"/>
              </a:rPr>
              <a:t>Méthode d’agrégation</a:t>
            </a:r>
          </a:p>
        </p:txBody>
      </p:sp>
      <p:sp>
        <p:nvSpPr>
          <p:cNvPr id="4" name="Google Shape;1276;p82">
            <a:extLst>
              <a:ext uri="{FF2B5EF4-FFF2-40B4-BE49-F238E27FC236}">
                <a16:creationId xmlns:a16="http://schemas.microsoft.com/office/drawing/2014/main" id="{93E6AA40-63D7-65BF-2038-8C2E1D91EDE5}"/>
              </a:ext>
            </a:extLst>
          </p:cNvPr>
          <p:cNvSpPr txBox="1">
            <a:spLocks/>
          </p:cNvSpPr>
          <p:nvPr/>
        </p:nvSpPr>
        <p:spPr>
          <a:xfrm>
            <a:off x="8620394" y="2828358"/>
            <a:ext cx="2778536" cy="388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 Light"/>
              <a:buNone/>
              <a:defRPr sz="2133" b="0" i="0" u="none" strike="noStrike" cap="none">
                <a:solidFill>
                  <a:srgbClr val="EFEFEF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 typeface="Ubuntu Light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Ubuntu Light"/>
                <a:sym typeface="Ubuntu Light"/>
              </a:rPr>
              <a:t>Somme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 typeface="Ubuntu Light"/>
              <a:buNone/>
              <a:tabLst/>
              <a:defRPr/>
            </a:pP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Ubuntu Light"/>
              <a:sym typeface="Ubuntu Light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 typeface="Ubuntu Light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Ubuntu Light"/>
                <a:sym typeface="Ubuntu Light"/>
              </a:rPr>
              <a:t>Somme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 typeface="Ubuntu Light"/>
              <a:buNone/>
              <a:tabLst/>
              <a:defRPr/>
            </a:pP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Ubuntu Light"/>
              <a:sym typeface="Ubuntu Light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 typeface="Ubuntu Light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Ubuntu Light"/>
                <a:sym typeface="Ubuntu Light"/>
              </a:rPr>
              <a:t>Moyenne pondérée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 typeface="Ubuntu Light"/>
              <a:buNone/>
              <a:tabLst/>
              <a:defRPr/>
            </a:pP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Ubuntu Light"/>
              <a:sym typeface="Ubuntu Light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 typeface="Ubuntu Light"/>
              <a:buNone/>
              <a:tabLst/>
              <a:defRPr/>
            </a:pP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Ubuntu Light"/>
              <a:sym typeface="Ubuntu Light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 typeface="Ubuntu Light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Ubuntu Light"/>
                <a:sym typeface="Ubuntu Light"/>
              </a:rPr>
              <a:t>Moyenne pondérée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 typeface="Ubuntu Light"/>
              <a:buNone/>
              <a:tabLst/>
              <a:defRPr/>
            </a:pP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Ubuntu Light"/>
              <a:sym typeface="Ubuntu Light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 typeface="Ubuntu Light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Ubuntu Light"/>
                <a:sym typeface="Ubuntu Light"/>
              </a:rPr>
              <a:t>Moyenne pondérée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 typeface="Ubuntu Light"/>
              <a:buNone/>
              <a:tabLst/>
              <a:defRPr/>
            </a:pP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Ubuntu Light"/>
              <a:sym typeface="Ubuntu Light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 typeface="Ubuntu Light"/>
              <a:buNone/>
              <a:tabLst/>
              <a:defRPr/>
            </a:pP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Ubuntu Light"/>
              <a:sym typeface="Ubuntu Ligh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CB94FF-1CF9-8A6B-6F86-05B062D1C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65806" cy="116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53955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82"/>
          <p:cNvSpPr txBox="1">
            <a:spLocks noGrp="1"/>
          </p:cNvSpPr>
          <p:nvPr>
            <p:ph type="subTitle" idx="1"/>
          </p:nvPr>
        </p:nvSpPr>
        <p:spPr>
          <a:xfrm>
            <a:off x="474952" y="2828358"/>
            <a:ext cx="2845225" cy="377509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fr-FR" sz="1800" b="1" dirty="0"/>
              <a:t>Taux de mortalité</a:t>
            </a:r>
          </a:p>
          <a:p>
            <a:pPr marL="0" indent="0"/>
            <a:endParaRPr lang="fr-FR" sz="1800" b="1" dirty="0"/>
          </a:p>
          <a:p>
            <a:pPr marL="0" indent="0"/>
            <a:r>
              <a:rPr lang="fr-FR" sz="1800" b="1" dirty="0"/>
              <a:t>Population</a:t>
            </a:r>
          </a:p>
          <a:p>
            <a:pPr marL="0" indent="0"/>
            <a:endParaRPr lang="fr-FR" sz="1800" b="1" dirty="0"/>
          </a:p>
          <a:p>
            <a:pPr marL="0" indent="0"/>
            <a:r>
              <a:rPr lang="fr-FR" sz="1800" b="1" dirty="0"/>
              <a:t>Part de population ayant accès à l’eau potable</a:t>
            </a:r>
          </a:p>
          <a:p>
            <a:pPr marL="0" indent="0"/>
            <a:endParaRPr lang="fr-FR" sz="1800" b="1" dirty="0"/>
          </a:p>
          <a:p>
            <a:pPr marL="0" indent="0"/>
            <a:r>
              <a:rPr lang="fr-FR" sz="1800" b="1" dirty="0"/>
              <a:t>Stabilité politique</a:t>
            </a:r>
          </a:p>
          <a:p>
            <a:pPr marL="0" indent="0"/>
            <a:endParaRPr lang="fr-FR" sz="1800" b="1" dirty="0"/>
          </a:p>
          <a:p>
            <a:pPr marL="0" indent="0"/>
            <a:r>
              <a:rPr lang="fr-FR" sz="1800" b="1" dirty="0"/>
              <a:t>Évolution de certains indicateurs</a:t>
            </a:r>
          </a:p>
          <a:p>
            <a:pPr marL="0" indent="0"/>
            <a:endParaRPr lang="fr-FR" sz="2000" b="1" dirty="0"/>
          </a:p>
        </p:txBody>
      </p:sp>
      <p:sp>
        <p:nvSpPr>
          <p:cNvPr id="1274" name="Google Shape;1274;p82"/>
          <p:cNvSpPr txBox="1">
            <a:spLocks noGrp="1"/>
          </p:cNvSpPr>
          <p:nvPr>
            <p:ph type="title"/>
          </p:nvPr>
        </p:nvSpPr>
        <p:spPr>
          <a:xfrm>
            <a:off x="-1394223" y="1782917"/>
            <a:ext cx="4714400" cy="36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800" dirty="0">
                <a:highlight>
                  <a:srgbClr val="808080"/>
                </a:highlight>
              </a:rPr>
              <a:t>Indicateur</a:t>
            </a:r>
            <a:endParaRPr sz="2800" dirty="0">
              <a:highlight>
                <a:srgbClr val="808080"/>
              </a:highlight>
            </a:endParaRPr>
          </a:p>
        </p:txBody>
      </p:sp>
      <p:sp>
        <p:nvSpPr>
          <p:cNvPr id="1275" name="Google Shape;1275;p82"/>
          <p:cNvSpPr txBox="1">
            <a:spLocks noGrp="1"/>
          </p:cNvSpPr>
          <p:nvPr>
            <p:ph type="title" idx="2"/>
          </p:nvPr>
        </p:nvSpPr>
        <p:spPr>
          <a:xfrm>
            <a:off x="4402648" y="1728794"/>
            <a:ext cx="3167967" cy="36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800" dirty="0">
                <a:highlight>
                  <a:srgbClr val="808080"/>
                </a:highlight>
              </a:rPr>
              <a:t>Mesure utilisée</a:t>
            </a:r>
            <a:endParaRPr sz="2800" dirty="0">
              <a:highlight>
                <a:srgbClr val="808080"/>
              </a:highlight>
            </a:endParaRPr>
          </a:p>
        </p:txBody>
      </p:sp>
      <p:sp>
        <p:nvSpPr>
          <p:cNvPr id="1276" name="Google Shape;1276;p82"/>
          <p:cNvSpPr txBox="1">
            <a:spLocks noGrp="1"/>
          </p:cNvSpPr>
          <p:nvPr>
            <p:ph type="subTitle" idx="3"/>
          </p:nvPr>
        </p:nvSpPr>
        <p:spPr>
          <a:xfrm>
            <a:off x="3708154" y="2662406"/>
            <a:ext cx="4556957" cy="388050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sz="1800" b="1" dirty="0"/>
              <a:t>Ratio de mortalité par eau insalubre</a:t>
            </a:r>
          </a:p>
          <a:p>
            <a:endParaRPr lang="fr-FR" sz="1800" b="1" dirty="0"/>
          </a:p>
          <a:p>
            <a:r>
              <a:rPr lang="fr-FR" sz="1800" b="1" dirty="0"/>
              <a:t>Population de la zone</a:t>
            </a:r>
          </a:p>
          <a:p>
            <a:endParaRPr lang="fr-FR" sz="1800" b="1" dirty="0"/>
          </a:p>
          <a:p>
            <a:r>
              <a:rPr lang="fr-FR" sz="1800" b="1" dirty="0"/>
              <a:t>Taux global de population ayant accès à</a:t>
            </a:r>
          </a:p>
          <a:p>
            <a:r>
              <a:rPr lang="fr-FR" sz="1800" b="1" dirty="0"/>
              <a:t>l’eau de base / qualité</a:t>
            </a:r>
          </a:p>
          <a:p>
            <a:endParaRPr lang="fr-FR" sz="1800" b="1" dirty="0"/>
          </a:p>
          <a:p>
            <a:r>
              <a:rPr lang="fr-FR" sz="1800" b="1" dirty="0"/>
              <a:t>Stabilité politique de la zone</a:t>
            </a:r>
          </a:p>
          <a:p>
            <a:endParaRPr lang="fr-FR" sz="1800" b="1" dirty="0"/>
          </a:p>
          <a:p>
            <a:r>
              <a:rPr lang="fr-FR" sz="1800" b="1" dirty="0"/>
              <a:t>Évolution de l’efficacité de la gestion de</a:t>
            </a:r>
          </a:p>
          <a:p>
            <a:r>
              <a:rPr lang="fr-FR" sz="1800" b="1" dirty="0"/>
              <a:t>l’eau</a:t>
            </a:r>
          </a:p>
        </p:txBody>
      </p:sp>
      <p:sp>
        <p:nvSpPr>
          <p:cNvPr id="1277" name="Google Shape;1277;p82"/>
          <p:cNvSpPr txBox="1">
            <a:spLocks noGrp="1"/>
          </p:cNvSpPr>
          <p:nvPr>
            <p:ph type="title" idx="4"/>
          </p:nvPr>
        </p:nvSpPr>
        <p:spPr>
          <a:xfrm>
            <a:off x="839432" y="425988"/>
            <a:ext cx="10294400" cy="53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dirty="0">
                <a:highlight>
                  <a:schemeClr val="accent4"/>
                </a:highlight>
              </a:rPr>
              <a:t>Indicateurs - domaine consulting</a:t>
            </a:r>
            <a:endParaRPr dirty="0"/>
          </a:p>
        </p:txBody>
      </p:sp>
      <p:cxnSp>
        <p:nvCxnSpPr>
          <p:cNvPr id="1278" name="Google Shape;1278;p82"/>
          <p:cNvCxnSpPr/>
          <p:nvPr/>
        </p:nvCxnSpPr>
        <p:spPr>
          <a:xfrm>
            <a:off x="3514165" y="2468400"/>
            <a:ext cx="0" cy="43896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" name="Google Shape;1278;p82">
            <a:extLst>
              <a:ext uri="{FF2B5EF4-FFF2-40B4-BE49-F238E27FC236}">
                <a16:creationId xmlns:a16="http://schemas.microsoft.com/office/drawing/2014/main" id="{578B2654-4AE1-19C7-3D0D-345AD061ACB1}"/>
              </a:ext>
            </a:extLst>
          </p:cNvPr>
          <p:cNvCxnSpPr/>
          <p:nvPr/>
        </p:nvCxnSpPr>
        <p:spPr>
          <a:xfrm>
            <a:off x="8504895" y="2468400"/>
            <a:ext cx="0" cy="43896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275;p82">
            <a:extLst>
              <a:ext uri="{FF2B5EF4-FFF2-40B4-BE49-F238E27FC236}">
                <a16:creationId xmlns:a16="http://schemas.microsoft.com/office/drawing/2014/main" id="{DE420F5C-BA51-2940-427B-CC9AA254B89F}"/>
              </a:ext>
            </a:extLst>
          </p:cNvPr>
          <p:cNvSpPr txBox="1">
            <a:spLocks/>
          </p:cNvSpPr>
          <p:nvPr/>
        </p:nvSpPr>
        <p:spPr>
          <a:xfrm>
            <a:off x="8966623" y="1966717"/>
            <a:ext cx="2558248" cy="3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 typeface="Ubuntu"/>
              <a:buNone/>
              <a:tabLst/>
              <a:defRPr/>
            </a:pPr>
            <a:r>
              <a:rPr kumimoji="0" lang="fr-FR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8080"/>
                </a:highlight>
                <a:uLnTx/>
                <a:uFillTx/>
                <a:latin typeface="Ubuntu"/>
                <a:sym typeface="Ubuntu"/>
              </a:rPr>
              <a:t>Méthode d’agrégation</a:t>
            </a:r>
          </a:p>
        </p:txBody>
      </p:sp>
      <p:sp>
        <p:nvSpPr>
          <p:cNvPr id="4" name="Google Shape;1276;p82">
            <a:extLst>
              <a:ext uri="{FF2B5EF4-FFF2-40B4-BE49-F238E27FC236}">
                <a16:creationId xmlns:a16="http://schemas.microsoft.com/office/drawing/2014/main" id="{93E6AA40-63D7-65BF-2038-8C2E1D91EDE5}"/>
              </a:ext>
            </a:extLst>
          </p:cNvPr>
          <p:cNvSpPr txBox="1">
            <a:spLocks/>
          </p:cNvSpPr>
          <p:nvPr/>
        </p:nvSpPr>
        <p:spPr>
          <a:xfrm>
            <a:off x="8620394" y="2931752"/>
            <a:ext cx="2778536" cy="388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 Light"/>
              <a:buNone/>
              <a:defRPr sz="2133" b="0" i="0" u="none" strike="noStrike" cap="none">
                <a:solidFill>
                  <a:srgbClr val="EFEFEF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 typeface="Ubuntu Light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Ubuntu Light"/>
                <a:sym typeface="Ubuntu Light"/>
              </a:rPr>
              <a:t>Moyenne pondérée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 typeface="Ubuntu Light"/>
              <a:buNone/>
              <a:tabLst/>
              <a:defRPr/>
            </a:pP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Ubuntu Light"/>
              <a:sym typeface="Ubuntu Light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 typeface="Ubuntu Light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Ubuntu Light"/>
                <a:sym typeface="Ubuntu Light"/>
              </a:rPr>
              <a:t>Somme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 typeface="Ubuntu Light"/>
              <a:buNone/>
              <a:tabLst/>
              <a:defRPr/>
            </a:pP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Ubuntu Light"/>
              <a:sym typeface="Ubuntu Light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 typeface="Ubuntu Light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Ubuntu Light"/>
                <a:sym typeface="Ubuntu Light"/>
              </a:rPr>
              <a:t>Moyenne pondérée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 typeface="Ubuntu Light"/>
              <a:buNone/>
              <a:tabLst/>
              <a:defRPr/>
            </a:pP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Ubuntu Light"/>
              <a:sym typeface="Ubuntu Light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 typeface="Ubuntu Light"/>
              <a:buNone/>
              <a:tabLst/>
              <a:defRPr/>
            </a:pP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Ubuntu Light"/>
              <a:sym typeface="Ubuntu Light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 typeface="Ubuntu Light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Ubuntu Light"/>
                <a:sym typeface="Ubuntu Light"/>
              </a:rPr>
              <a:t>Moyenne pondérée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 typeface="Ubuntu Light"/>
              <a:buNone/>
              <a:tabLst/>
              <a:defRPr/>
            </a:pP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Ubuntu Light"/>
              <a:sym typeface="Ubuntu Light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 typeface="Ubuntu Light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Ubuntu Light"/>
                <a:sym typeface="Ubuntu Light"/>
              </a:rPr>
              <a:t>Moyenne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 typeface="Ubuntu Light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Ubuntu Light"/>
                <a:sym typeface="Ubuntu Light"/>
              </a:rPr>
              <a:t>logarithmique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 typeface="Ubuntu Light"/>
              <a:buNone/>
              <a:tabLst/>
              <a:defRPr/>
            </a:pP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Ubuntu Light"/>
              <a:sym typeface="Ubuntu Light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 typeface="Ubuntu Light"/>
              <a:buNone/>
              <a:tabLst/>
              <a:defRPr/>
            </a:pP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Ubuntu Light"/>
              <a:sym typeface="Ubuntu Ligh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D83BFE1-650C-D519-119A-2ADAD6AB2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65806" cy="116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86807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82"/>
          <p:cNvSpPr txBox="1">
            <a:spLocks noGrp="1"/>
          </p:cNvSpPr>
          <p:nvPr>
            <p:ph type="subTitle" idx="1"/>
          </p:nvPr>
        </p:nvSpPr>
        <p:spPr>
          <a:xfrm>
            <a:off x="474952" y="2974646"/>
            <a:ext cx="2845225" cy="362880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l"/>
            <a:r>
              <a:rPr lang="fr-FR" sz="1800" b="1" dirty="0"/>
              <a:t>Visualiser l’accès à l’eau en zone urbaine </a:t>
            </a:r>
          </a:p>
          <a:p>
            <a:pPr marL="0" indent="0" algn="l"/>
            <a:r>
              <a:rPr lang="fr-FR" sz="1800" b="1" dirty="0"/>
              <a:t>(vue mondiale et continentale)</a:t>
            </a:r>
          </a:p>
          <a:p>
            <a:pPr marL="0" indent="0" algn="l"/>
            <a:endParaRPr lang="fr-FR" sz="1800" b="1" dirty="0"/>
          </a:p>
          <a:p>
            <a:pPr marL="0" indent="0" algn="l"/>
            <a:r>
              <a:rPr lang="fr-FR" sz="1800" b="1" dirty="0"/>
              <a:t>Graphique combinant taux accès eau potable + taux de population urbaine (vue nationale)</a:t>
            </a:r>
          </a:p>
          <a:p>
            <a:pPr marL="0" indent="0" algn="l"/>
            <a:endParaRPr lang="fr-FR" sz="2000" b="1" dirty="0"/>
          </a:p>
          <a:p>
            <a:pPr marL="0" indent="0" algn="l"/>
            <a:r>
              <a:rPr lang="fr-FR" sz="1800" b="1" dirty="0"/>
              <a:t>Identifier les zones urbaines sans accès à l’eau (vue nationale)</a:t>
            </a:r>
          </a:p>
          <a:p>
            <a:pPr marL="0" indent="0" algn="l"/>
            <a:endParaRPr lang="fr-FR" sz="1800" b="1" dirty="0"/>
          </a:p>
          <a:p>
            <a:pPr marL="0" indent="0" algn="l"/>
            <a:endParaRPr lang="fr-FR" sz="1800" b="1" dirty="0"/>
          </a:p>
          <a:p>
            <a:pPr marL="0" indent="0" algn="l"/>
            <a:endParaRPr lang="fr-FR" sz="1600" b="1" dirty="0"/>
          </a:p>
        </p:txBody>
      </p:sp>
      <p:sp>
        <p:nvSpPr>
          <p:cNvPr id="1274" name="Google Shape;1274;p82"/>
          <p:cNvSpPr txBox="1">
            <a:spLocks noGrp="1"/>
          </p:cNvSpPr>
          <p:nvPr>
            <p:ph type="title"/>
          </p:nvPr>
        </p:nvSpPr>
        <p:spPr>
          <a:xfrm>
            <a:off x="568171" y="1782917"/>
            <a:ext cx="2752006" cy="36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2800" dirty="0">
                <a:highlight>
                  <a:srgbClr val="808080"/>
                </a:highlight>
              </a:rPr>
              <a:t>Création</a:t>
            </a:r>
            <a:endParaRPr sz="2800" dirty="0">
              <a:highlight>
                <a:srgbClr val="808080"/>
              </a:highlight>
            </a:endParaRPr>
          </a:p>
        </p:txBody>
      </p:sp>
      <p:sp>
        <p:nvSpPr>
          <p:cNvPr id="1275" name="Google Shape;1275;p82"/>
          <p:cNvSpPr txBox="1">
            <a:spLocks noGrp="1"/>
          </p:cNvSpPr>
          <p:nvPr>
            <p:ph type="title" idx="2"/>
          </p:nvPr>
        </p:nvSpPr>
        <p:spPr>
          <a:xfrm>
            <a:off x="8717196" y="1772954"/>
            <a:ext cx="3365313" cy="36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800" dirty="0">
                <a:highlight>
                  <a:srgbClr val="808080"/>
                </a:highlight>
              </a:rPr>
              <a:t>Modernisation</a:t>
            </a:r>
            <a:endParaRPr sz="2800" dirty="0">
              <a:highlight>
                <a:srgbClr val="808080"/>
              </a:highlight>
            </a:endParaRPr>
          </a:p>
        </p:txBody>
      </p:sp>
      <p:sp>
        <p:nvSpPr>
          <p:cNvPr id="1276" name="Google Shape;1276;p82"/>
          <p:cNvSpPr txBox="1">
            <a:spLocks noGrp="1"/>
          </p:cNvSpPr>
          <p:nvPr>
            <p:ph type="subTitle" idx="3"/>
          </p:nvPr>
        </p:nvSpPr>
        <p:spPr>
          <a:xfrm>
            <a:off x="3708154" y="2716567"/>
            <a:ext cx="4556957" cy="382634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fr-FR" sz="1800" b="1" dirty="0"/>
              <a:t>Nouvelle variable : Efficacité de la gestion de l’eau </a:t>
            </a:r>
          </a:p>
          <a:p>
            <a:pPr marL="0" indent="0"/>
            <a:r>
              <a:rPr lang="fr-FR" sz="1800" b="1" dirty="0"/>
              <a:t>Calcul : Moyenne géométrique du taux global d’accès à l’eau et de 1- le ratio de mortalité par eau insalubre </a:t>
            </a:r>
          </a:p>
          <a:p>
            <a:pPr marL="0" indent="0"/>
            <a:endParaRPr lang="fr-FR" sz="1800" b="1" dirty="0"/>
          </a:p>
          <a:p>
            <a:pPr marL="0" indent="0"/>
            <a:r>
              <a:rPr lang="fr-FR" sz="1800" b="1" dirty="0"/>
              <a:t>Visualiser l’efficacité de la gestion de l’eau</a:t>
            </a:r>
          </a:p>
          <a:p>
            <a:pPr marL="0" indent="0"/>
            <a:r>
              <a:rPr lang="fr-FR" sz="1800" b="1" dirty="0"/>
              <a:t>(vue mondiale et continentale)</a:t>
            </a:r>
          </a:p>
          <a:p>
            <a:pPr marL="0" indent="0"/>
            <a:endParaRPr lang="fr-FR" sz="1800" b="1" dirty="0"/>
          </a:p>
          <a:p>
            <a:pPr marL="0" indent="0"/>
            <a:r>
              <a:rPr lang="fr-FR" sz="1800" b="1" dirty="0"/>
              <a:t>Graphique combinant l’efficacité de la gestion de l’eau et la stabilité politique (vue nationale)</a:t>
            </a:r>
          </a:p>
          <a:p>
            <a:pPr marL="0" indent="0"/>
            <a:endParaRPr lang="fr-FR" sz="1800" b="1" dirty="0"/>
          </a:p>
          <a:p>
            <a:pPr marL="0" indent="0"/>
            <a:r>
              <a:rPr lang="fr-FR" sz="1800" b="1" dirty="0"/>
              <a:t>Identifier les zones avec la moins bonne gestion de l’eau</a:t>
            </a:r>
          </a:p>
        </p:txBody>
      </p:sp>
      <p:sp>
        <p:nvSpPr>
          <p:cNvPr id="1277" name="Google Shape;1277;p82"/>
          <p:cNvSpPr txBox="1">
            <a:spLocks noGrp="1"/>
          </p:cNvSpPr>
          <p:nvPr>
            <p:ph type="title" idx="4"/>
          </p:nvPr>
        </p:nvSpPr>
        <p:spPr>
          <a:xfrm>
            <a:off x="839432" y="425988"/>
            <a:ext cx="10294400" cy="53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fr-FR" kern="0" dirty="0">
                <a:highlight>
                  <a:schemeClr val="accent4"/>
                </a:highlight>
              </a:rPr>
              <a:t>Besoins spécifiques</a:t>
            </a:r>
            <a:endParaRPr lang="fr-FR" kern="0" dirty="0"/>
          </a:p>
        </p:txBody>
      </p:sp>
      <p:cxnSp>
        <p:nvCxnSpPr>
          <p:cNvPr id="1278" name="Google Shape;1278;p82"/>
          <p:cNvCxnSpPr/>
          <p:nvPr/>
        </p:nvCxnSpPr>
        <p:spPr>
          <a:xfrm>
            <a:off x="3514165" y="2468400"/>
            <a:ext cx="0" cy="43896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" name="Google Shape;1278;p82">
            <a:extLst>
              <a:ext uri="{FF2B5EF4-FFF2-40B4-BE49-F238E27FC236}">
                <a16:creationId xmlns:a16="http://schemas.microsoft.com/office/drawing/2014/main" id="{578B2654-4AE1-19C7-3D0D-345AD061ACB1}"/>
              </a:ext>
            </a:extLst>
          </p:cNvPr>
          <p:cNvCxnSpPr/>
          <p:nvPr/>
        </p:nvCxnSpPr>
        <p:spPr>
          <a:xfrm>
            <a:off x="8504895" y="2468400"/>
            <a:ext cx="0" cy="43896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275;p82">
            <a:extLst>
              <a:ext uri="{FF2B5EF4-FFF2-40B4-BE49-F238E27FC236}">
                <a16:creationId xmlns:a16="http://schemas.microsoft.com/office/drawing/2014/main" id="{DE420F5C-BA51-2940-427B-CC9AA254B89F}"/>
              </a:ext>
            </a:extLst>
          </p:cNvPr>
          <p:cNvSpPr txBox="1">
            <a:spLocks/>
          </p:cNvSpPr>
          <p:nvPr/>
        </p:nvSpPr>
        <p:spPr>
          <a:xfrm>
            <a:off x="4195412" y="1772954"/>
            <a:ext cx="3121907" cy="3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 typeface="Ubuntu"/>
              <a:buNone/>
              <a:tabLst/>
              <a:defRPr/>
            </a:pPr>
            <a:r>
              <a:rPr kumimoji="0" lang="fr-FR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8080"/>
                </a:highlight>
                <a:uLnTx/>
                <a:uFillTx/>
                <a:latin typeface="Ubuntu"/>
                <a:sym typeface="Ubuntu"/>
              </a:rPr>
              <a:t>Consulting</a:t>
            </a:r>
          </a:p>
        </p:txBody>
      </p:sp>
      <p:sp>
        <p:nvSpPr>
          <p:cNvPr id="5" name="Google Shape;1273;p82">
            <a:extLst>
              <a:ext uri="{FF2B5EF4-FFF2-40B4-BE49-F238E27FC236}">
                <a16:creationId xmlns:a16="http://schemas.microsoft.com/office/drawing/2014/main" id="{9FEF6183-7B17-F946-05BD-DA515C466825}"/>
              </a:ext>
            </a:extLst>
          </p:cNvPr>
          <p:cNvSpPr txBox="1">
            <a:spLocks/>
          </p:cNvSpPr>
          <p:nvPr/>
        </p:nvSpPr>
        <p:spPr>
          <a:xfrm>
            <a:off x="8744680" y="2933968"/>
            <a:ext cx="2845225" cy="3628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 Light"/>
              <a:buNone/>
              <a:defRPr sz="2133" b="0" i="0" u="none" strike="noStrike" cap="none">
                <a:solidFill>
                  <a:srgbClr val="EFEFEF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l"/>
            <a:r>
              <a:rPr lang="fr-FR" sz="1800" b="1" kern="0" dirty="0"/>
              <a:t>Visualiser l’accès à l’eau de base et de qualité (vue mondiale et continentale)</a:t>
            </a:r>
          </a:p>
          <a:p>
            <a:pPr marL="0" indent="0" algn="l"/>
            <a:endParaRPr lang="fr-FR" sz="1800" b="1" kern="0" dirty="0"/>
          </a:p>
          <a:p>
            <a:pPr marL="0" indent="0" algn="l"/>
            <a:r>
              <a:rPr lang="fr-FR" sz="1800" b="1" kern="0" dirty="0"/>
              <a:t>Graphique combinant taux accès eau de base + taux d’accès à l’eau de qualité (vue nationale)</a:t>
            </a:r>
          </a:p>
          <a:p>
            <a:pPr marL="0" indent="0" algn="l"/>
            <a:endParaRPr lang="fr-FR" sz="2000" b="1" kern="0" dirty="0"/>
          </a:p>
          <a:p>
            <a:pPr marL="0" indent="0" algn="l"/>
            <a:r>
              <a:rPr lang="fr-FR" sz="1800" b="1" kern="0" dirty="0"/>
              <a:t>Identifier les zones avec le plus de potentiel d’amélioration des accès à l’eau</a:t>
            </a:r>
          </a:p>
          <a:p>
            <a:pPr marL="0" indent="0" algn="l"/>
            <a:endParaRPr lang="fr-FR" sz="1800" b="1" kern="0" dirty="0"/>
          </a:p>
          <a:p>
            <a:pPr marL="0" indent="0" algn="l"/>
            <a:endParaRPr lang="fr-FR" sz="1600" b="1" kern="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A0EDD01-EADB-E131-9BC5-19D704472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65806" cy="116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33240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82"/>
          <p:cNvSpPr txBox="1">
            <a:spLocks noGrp="1"/>
          </p:cNvSpPr>
          <p:nvPr>
            <p:ph type="subTitle" idx="1"/>
          </p:nvPr>
        </p:nvSpPr>
        <p:spPr>
          <a:xfrm>
            <a:off x="472523" y="2393353"/>
            <a:ext cx="2845225" cy="377509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l"/>
            <a:r>
              <a:rPr lang="fr-FR" sz="1800" b="1" dirty="0"/>
              <a:t>- Filtre par domaine </a:t>
            </a:r>
          </a:p>
          <a:p>
            <a:pPr marL="0" indent="0" algn="l"/>
            <a:endParaRPr lang="fr-FR" sz="1800" b="1" dirty="0"/>
          </a:p>
          <a:p>
            <a:pPr marL="0" indent="0" algn="l"/>
            <a:r>
              <a:rPr lang="fr-FR" sz="1800" b="1" dirty="0"/>
              <a:t>- Filtre sur la stabilité politique</a:t>
            </a:r>
          </a:p>
          <a:p>
            <a:pPr marL="0" indent="0" algn="l"/>
            <a:endParaRPr lang="fr-FR" sz="1800" b="1" dirty="0"/>
          </a:p>
          <a:p>
            <a:pPr marL="0" indent="0" algn="l"/>
            <a:r>
              <a:rPr lang="fr-FR" sz="1800" b="1" dirty="0"/>
              <a:t>- Filtre sur l’année</a:t>
            </a:r>
          </a:p>
          <a:p>
            <a:pPr marL="0" indent="0" algn="l"/>
            <a:endParaRPr lang="fr-FR" sz="1800" b="1" dirty="0"/>
          </a:p>
          <a:p>
            <a:pPr marL="0" indent="0" algn="l"/>
            <a:endParaRPr lang="fr-FR" sz="1800" b="1" dirty="0"/>
          </a:p>
          <a:p>
            <a:pPr marL="0" indent="0"/>
            <a:endParaRPr lang="fr-FR" sz="2000" b="1" dirty="0"/>
          </a:p>
        </p:txBody>
      </p:sp>
      <p:sp>
        <p:nvSpPr>
          <p:cNvPr id="1274" name="Google Shape;1274;p82"/>
          <p:cNvSpPr txBox="1">
            <a:spLocks noGrp="1"/>
          </p:cNvSpPr>
          <p:nvPr>
            <p:ph type="title"/>
          </p:nvPr>
        </p:nvSpPr>
        <p:spPr>
          <a:xfrm>
            <a:off x="337351" y="2025753"/>
            <a:ext cx="2752006" cy="36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2800" dirty="0">
                <a:highlight>
                  <a:srgbClr val="808080"/>
                </a:highlight>
              </a:rPr>
              <a:t>Mondiale</a:t>
            </a:r>
            <a:endParaRPr sz="2800" dirty="0">
              <a:highlight>
                <a:srgbClr val="808080"/>
              </a:highlight>
            </a:endParaRPr>
          </a:p>
        </p:txBody>
      </p:sp>
      <p:sp>
        <p:nvSpPr>
          <p:cNvPr id="1275" name="Google Shape;1275;p82"/>
          <p:cNvSpPr txBox="1">
            <a:spLocks noGrp="1"/>
          </p:cNvSpPr>
          <p:nvPr>
            <p:ph type="title" idx="2"/>
          </p:nvPr>
        </p:nvSpPr>
        <p:spPr>
          <a:xfrm>
            <a:off x="4413343" y="2027366"/>
            <a:ext cx="3365313" cy="36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800" dirty="0">
                <a:highlight>
                  <a:srgbClr val="808080"/>
                </a:highlight>
              </a:rPr>
              <a:t>Continentale</a:t>
            </a:r>
            <a:endParaRPr sz="2800" dirty="0">
              <a:highlight>
                <a:srgbClr val="808080"/>
              </a:highlight>
            </a:endParaRPr>
          </a:p>
        </p:txBody>
      </p:sp>
      <p:sp>
        <p:nvSpPr>
          <p:cNvPr id="1277" name="Google Shape;1277;p82"/>
          <p:cNvSpPr txBox="1">
            <a:spLocks noGrp="1"/>
          </p:cNvSpPr>
          <p:nvPr>
            <p:ph type="title" idx="4"/>
          </p:nvPr>
        </p:nvSpPr>
        <p:spPr>
          <a:xfrm>
            <a:off x="839432" y="425988"/>
            <a:ext cx="10294400" cy="53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fr-FR" dirty="0">
                <a:highlight>
                  <a:schemeClr val="accent4"/>
                </a:highlight>
              </a:rPr>
              <a:t>Filtres</a:t>
            </a:r>
            <a:r>
              <a:rPr lang="fr-FR" kern="0" dirty="0">
                <a:highlight>
                  <a:schemeClr val="accent4"/>
                </a:highlight>
              </a:rPr>
              <a:t> par vue</a:t>
            </a:r>
            <a:endParaRPr lang="fr-FR" kern="0" dirty="0"/>
          </a:p>
        </p:txBody>
      </p:sp>
      <p:cxnSp>
        <p:nvCxnSpPr>
          <p:cNvPr id="1278" name="Google Shape;1278;p82"/>
          <p:cNvCxnSpPr/>
          <p:nvPr/>
        </p:nvCxnSpPr>
        <p:spPr>
          <a:xfrm>
            <a:off x="3514165" y="2468400"/>
            <a:ext cx="0" cy="43896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" name="Google Shape;1278;p82">
            <a:extLst>
              <a:ext uri="{FF2B5EF4-FFF2-40B4-BE49-F238E27FC236}">
                <a16:creationId xmlns:a16="http://schemas.microsoft.com/office/drawing/2014/main" id="{578B2654-4AE1-19C7-3D0D-345AD061ACB1}"/>
              </a:ext>
            </a:extLst>
          </p:cNvPr>
          <p:cNvCxnSpPr/>
          <p:nvPr/>
        </p:nvCxnSpPr>
        <p:spPr>
          <a:xfrm>
            <a:off x="8504895" y="2468400"/>
            <a:ext cx="0" cy="43896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275;p82">
            <a:extLst>
              <a:ext uri="{FF2B5EF4-FFF2-40B4-BE49-F238E27FC236}">
                <a16:creationId xmlns:a16="http://schemas.microsoft.com/office/drawing/2014/main" id="{DE420F5C-BA51-2940-427B-CC9AA254B89F}"/>
              </a:ext>
            </a:extLst>
          </p:cNvPr>
          <p:cNvSpPr txBox="1">
            <a:spLocks/>
          </p:cNvSpPr>
          <p:nvPr/>
        </p:nvSpPr>
        <p:spPr>
          <a:xfrm>
            <a:off x="8960602" y="1990650"/>
            <a:ext cx="3121907" cy="3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 typeface="Ubuntu"/>
              <a:buNone/>
              <a:tabLst/>
              <a:defRPr/>
            </a:pPr>
            <a:r>
              <a:rPr kumimoji="0" lang="fr-FR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8080"/>
                </a:highlight>
                <a:uLnTx/>
                <a:uFillTx/>
                <a:latin typeface="Ubuntu"/>
                <a:sym typeface="Ubuntu"/>
              </a:rPr>
              <a:t>Pays</a:t>
            </a:r>
          </a:p>
        </p:txBody>
      </p:sp>
      <p:sp>
        <p:nvSpPr>
          <p:cNvPr id="7" name="Google Shape;1273;p82">
            <a:extLst>
              <a:ext uri="{FF2B5EF4-FFF2-40B4-BE49-F238E27FC236}">
                <a16:creationId xmlns:a16="http://schemas.microsoft.com/office/drawing/2014/main" id="{320F3725-8AAD-48F3-B514-360AACDA9A85}"/>
              </a:ext>
            </a:extLst>
          </p:cNvPr>
          <p:cNvSpPr txBox="1">
            <a:spLocks/>
          </p:cNvSpPr>
          <p:nvPr/>
        </p:nvSpPr>
        <p:spPr>
          <a:xfrm>
            <a:off x="3883522" y="2358250"/>
            <a:ext cx="3476065" cy="3775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 Light"/>
              <a:buNone/>
              <a:defRPr sz="2133" b="0" i="0" u="none" strike="noStrike" cap="none">
                <a:solidFill>
                  <a:srgbClr val="EFEFEF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l"/>
            <a:r>
              <a:rPr lang="fr-FR" sz="1800" b="1" dirty="0"/>
              <a:t>- Filtre par domaine </a:t>
            </a:r>
          </a:p>
          <a:p>
            <a:pPr marL="0" indent="0" algn="l"/>
            <a:endParaRPr lang="fr-FR" sz="1800" b="1" dirty="0"/>
          </a:p>
          <a:p>
            <a:pPr marL="0" indent="0" algn="l"/>
            <a:r>
              <a:rPr lang="fr-FR" sz="1800" b="1" dirty="0"/>
              <a:t>- Filtre sur la stabilité politique</a:t>
            </a:r>
          </a:p>
          <a:p>
            <a:pPr marL="0" indent="0" algn="l"/>
            <a:endParaRPr lang="fr-FR" sz="1800" b="1" dirty="0"/>
          </a:p>
          <a:p>
            <a:pPr marL="0" indent="0" algn="l"/>
            <a:r>
              <a:rPr lang="fr-FR" sz="1800" b="1" dirty="0"/>
              <a:t>- Filtre sur l’année</a:t>
            </a:r>
          </a:p>
          <a:p>
            <a:pPr marL="0" indent="0" algn="l"/>
            <a:endParaRPr lang="fr-FR" sz="1800" b="1" kern="0" dirty="0"/>
          </a:p>
          <a:p>
            <a:pPr marL="0" indent="0" algn="l"/>
            <a:r>
              <a:rPr lang="fr-FR" sz="1800" b="1" kern="0" dirty="0"/>
              <a:t>- Filtre par continent</a:t>
            </a:r>
          </a:p>
          <a:p>
            <a:pPr marL="0" indent="0" algn="l"/>
            <a:endParaRPr lang="fr-FR" sz="1800" b="1" kern="0" dirty="0"/>
          </a:p>
          <a:p>
            <a:pPr marL="0" indent="0"/>
            <a:endParaRPr lang="fr-FR" sz="2000" b="1" kern="0" dirty="0"/>
          </a:p>
        </p:txBody>
      </p:sp>
      <p:sp>
        <p:nvSpPr>
          <p:cNvPr id="8" name="Google Shape;1273;p82">
            <a:extLst>
              <a:ext uri="{FF2B5EF4-FFF2-40B4-BE49-F238E27FC236}">
                <a16:creationId xmlns:a16="http://schemas.microsoft.com/office/drawing/2014/main" id="{EC834002-F9C5-ACAA-77D9-E6DFA0A230A7}"/>
              </a:ext>
            </a:extLst>
          </p:cNvPr>
          <p:cNvSpPr txBox="1">
            <a:spLocks/>
          </p:cNvSpPr>
          <p:nvPr/>
        </p:nvSpPr>
        <p:spPr>
          <a:xfrm>
            <a:off x="8874252" y="2656917"/>
            <a:ext cx="2845225" cy="3775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 Light"/>
              <a:buNone/>
              <a:defRPr sz="2133" b="0" i="0" u="none" strike="noStrike" cap="none">
                <a:solidFill>
                  <a:srgbClr val="EFEFEF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 Light"/>
              <a:buNone/>
              <a:defRPr sz="1867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l"/>
            <a:r>
              <a:rPr lang="fr-FR" sz="1800" b="1" dirty="0"/>
              <a:t>- Filtre par domaine </a:t>
            </a:r>
          </a:p>
          <a:p>
            <a:pPr marL="0" indent="0" algn="l"/>
            <a:endParaRPr lang="fr-FR" sz="1800" b="1" dirty="0"/>
          </a:p>
          <a:p>
            <a:pPr marL="0" indent="0" algn="l"/>
            <a:r>
              <a:rPr lang="fr-FR" sz="1800" b="1" dirty="0"/>
              <a:t>- Filtre sur la stabilité politique</a:t>
            </a:r>
          </a:p>
          <a:p>
            <a:pPr marL="0" indent="0" algn="l"/>
            <a:endParaRPr lang="fr-FR" sz="1800" b="1" dirty="0"/>
          </a:p>
          <a:p>
            <a:pPr marL="0" indent="0" algn="l"/>
            <a:r>
              <a:rPr lang="fr-FR" sz="1800" b="1" dirty="0"/>
              <a:t>- Filtre sur l’année</a:t>
            </a:r>
          </a:p>
          <a:p>
            <a:pPr marL="0" indent="0" algn="l"/>
            <a:endParaRPr lang="fr-FR" sz="1800" b="1" kern="0" dirty="0"/>
          </a:p>
          <a:p>
            <a:pPr marL="0" indent="0" algn="l"/>
            <a:r>
              <a:rPr lang="fr-FR" sz="1800" b="1" kern="0" dirty="0"/>
              <a:t>- Filtre par continent</a:t>
            </a:r>
          </a:p>
          <a:p>
            <a:pPr marL="0" indent="0" algn="l"/>
            <a:endParaRPr lang="fr-FR" sz="1800" b="1" kern="0" dirty="0"/>
          </a:p>
          <a:p>
            <a:pPr marL="0" indent="0" algn="l"/>
            <a:r>
              <a:rPr lang="fr-FR" sz="1800" b="1" kern="0" dirty="0"/>
              <a:t>- Filtre par pays</a:t>
            </a:r>
          </a:p>
          <a:p>
            <a:pPr marL="0" indent="0" algn="l"/>
            <a:endParaRPr lang="fr-FR" sz="1800" b="1" kern="0" dirty="0"/>
          </a:p>
          <a:p>
            <a:pPr marL="0" indent="0"/>
            <a:endParaRPr lang="fr-FR" sz="2000" b="1" kern="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7804291-1AE0-0041-2166-6A00E113F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65806" cy="116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95295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C0BA0C2-5C29-3AB8-C556-626B145198AF}"/>
              </a:ext>
            </a:extLst>
          </p:cNvPr>
          <p:cNvSpPr txBox="1"/>
          <p:nvPr/>
        </p:nvSpPr>
        <p:spPr>
          <a:xfrm>
            <a:off x="1487064" y="394365"/>
            <a:ext cx="21957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808080"/>
                </a:highlight>
                <a:uLnTx/>
                <a:uFillTx/>
                <a:latin typeface="Ubuntu"/>
                <a:ea typeface="+mn-ea"/>
                <a:cs typeface="+mn-cs"/>
                <a:sym typeface="Ubuntu"/>
              </a:rPr>
              <a:t>Étape 2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808080"/>
              </a:highligh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Google Shape;2309;p103">
            <a:extLst>
              <a:ext uri="{FF2B5EF4-FFF2-40B4-BE49-F238E27FC236}">
                <a16:creationId xmlns:a16="http://schemas.microsoft.com/office/drawing/2014/main" id="{9E87A1DC-9ED1-9128-9A04-E9373F970B28}"/>
              </a:ext>
            </a:extLst>
          </p:cNvPr>
          <p:cNvSpPr txBox="1"/>
          <p:nvPr/>
        </p:nvSpPr>
        <p:spPr>
          <a:xfrm>
            <a:off x="916539" y="4891952"/>
            <a:ext cx="2239200" cy="9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Light"/>
                <a:ea typeface="Ubuntu"/>
                <a:cs typeface="Ubuntu"/>
                <a:sym typeface="Ubuntu Light"/>
              </a:rPr>
              <a:t>Recensement de tous les critères 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" name="Google Shape;2310;p103">
            <a:extLst>
              <a:ext uri="{FF2B5EF4-FFF2-40B4-BE49-F238E27FC236}">
                <a16:creationId xmlns:a16="http://schemas.microsoft.com/office/drawing/2014/main" id="{B6FC5DA9-C874-E5AE-B446-9AE32CE7B084}"/>
              </a:ext>
            </a:extLst>
          </p:cNvPr>
          <p:cNvSpPr txBox="1"/>
          <p:nvPr/>
        </p:nvSpPr>
        <p:spPr>
          <a:xfrm>
            <a:off x="991979" y="4300375"/>
            <a:ext cx="2095600" cy="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9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24193F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Critères</a:t>
            </a:r>
            <a:endParaRPr kumimoji="0" sz="1333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46" name="Google Shape;2311;p103">
            <a:extLst>
              <a:ext uri="{FF2B5EF4-FFF2-40B4-BE49-F238E27FC236}">
                <a16:creationId xmlns:a16="http://schemas.microsoft.com/office/drawing/2014/main" id="{F1347B47-4C73-7A24-E06C-E8D1F5BCAA95}"/>
              </a:ext>
            </a:extLst>
          </p:cNvPr>
          <p:cNvSpPr txBox="1"/>
          <p:nvPr/>
        </p:nvSpPr>
        <p:spPr>
          <a:xfrm>
            <a:off x="3215912" y="2398098"/>
            <a:ext cx="2239200" cy="9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67" b="0" i="0" u="none" strike="noStrike" kern="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Ubuntu Light"/>
                <a:ea typeface="Ubuntu Light"/>
                <a:cs typeface="Ubuntu Light"/>
                <a:sym typeface="Ubuntu Light"/>
              </a:rPr>
              <a:t>Sélection des visualisations 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7" name="Google Shape;2312;p103">
            <a:extLst>
              <a:ext uri="{FF2B5EF4-FFF2-40B4-BE49-F238E27FC236}">
                <a16:creationId xmlns:a16="http://schemas.microsoft.com/office/drawing/2014/main" id="{92C51BB7-1D2D-2E2E-6B3F-6C1E495B75B2}"/>
              </a:ext>
            </a:extLst>
          </p:cNvPr>
          <p:cNvSpPr txBox="1"/>
          <p:nvPr/>
        </p:nvSpPr>
        <p:spPr>
          <a:xfrm>
            <a:off x="3353579" y="1831141"/>
            <a:ext cx="2095600" cy="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9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24193F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Sélection</a:t>
            </a:r>
            <a:endParaRPr kumimoji="0" sz="1333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48" name="Google Shape;2313;p103">
            <a:extLst>
              <a:ext uri="{FF2B5EF4-FFF2-40B4-BE49-F238E27FC236}">
                <a16:creationId xmlns:a16="http://schemas.microsoft.com/office/drawing/2014/main" id="{58404C0A-3E4D-C02E-FCC3-A5EFA30A2276}"/>
              </a:ext>
            </a:extLst>
          </p:cNvPr>
          <p:cNvSpPr txBox="1"/>
          <p:nvPr/>
        </p:nvSpPr>
        <p:spPr>
          <a:xfrm>
            <a:off x="5647019" y="4797925"/>
            <a:ext cx="2239200" cy="9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Light"/>
                <a:ea typeface="Ubuntu Light"/>
                <a:cs typeface="Ubuntu Light"/>
                <a:sym typeface="Ubuntu Light"/>
              </a:rPr>
              <a:t>Validation des visualisations</a:t>
            </a:r>
            <a:endParaRPr kumimoji="0" lang="en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49" name="Google Shape;2314;p103">
            <a:extLst>
              <a:ext uri="{FF2B5EF4-FFF2-40B4-BE49-F238E27FC236}">
                <a16:creationId xmlns:a16="http://schemas.microsoft.com/office/drawing/2014/main" id="{D423198F-8A3B-C272-DAE0-80A40CA402A6}"/>
              </a:ext>
            </a:extLst>
          </p:cNvPr>
          <p:cNvSpPr txBox="1"/>
          <p:nvPr/>
        </p:nvSpPr>
        <p:spPr>
          <a:xfrm>
            <a:off x="5526947" y="4300372"/>
            <a:ext cx="2600600" cy="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9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24193F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Validation</a:t>
            </a:r>
            <a:endParaRPr kumimoji="0" sz="1333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51" name="Google Shape;2327;p103">
            <a:extLst>
              <a:ext uri="{FF2B5EF4-FFF2-40B4-BE49-F238E27FC236}">
                <a16:creationId xmlns:a16="http://schemas.microsoft.com/office/drawing/2014/main" id="{C55B6829-6AD5-D1E5-C610-57A47E218C86}"/>
              </a:ext>
            </a:extLst>
          </p:cNvPr>
          <p:cNvSpPr/>
          <p:nvPr/>
        </p:nvSpPr>
        <p:spPr>
          <a:xfrm>
            <a:off x="1411778" y="1999739"/>
            <a:ext cx="1256000" cy="12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8" name="Google Shape;2335;p103">
            <a:extLst>
              <a:ext uri="{FF2B5EF4-FFF2-40B4-BE49-F238E27FC236}">
                <a16:creationId xmlns:a16="http://schemas.microsoft.com/office/drawing/2014/main" id="{DC74B6C1-332B-2D04-66DE-A026B38A145F}"/>
              </a:ext>
            </a:extLst>
          </p:cNvPr>
          <p:cNvSpPr/>
          <p:nvPr/>
        </p:nvSpPr>
        <p:spPr>
          <a:xfrm>
            <a:off x="3773379" y="4300372"/>
            <a:ext cx="1256000" cy="12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9" name="Google Shape;2341;p103">
            <a:extLst>
              <a:ext uri="{FF2B5EF4-FFF2-40B4-BE49-F238E27FC236}">
                <a16:creationId xmlns:a16="http://schemas.microsoft.com/office/drawing/2014/main" id="{C3B04B7C-FF0F-7A1F-2EBA-6997AEE1BF47}"/>
              </a:ext>
            </a:extLst>
          </p:cNvPr>
          <p:cNvSpPr/>
          <p:nvPr/>
        </p:nvSpPr>
        <p:spPr>
          <a:xfrm>
            <a:off x="5981679" y="1999739"/>
            <a:ext cx="1256000" cy="12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cxnSp>
        <p:nvCxnSpPr>
          <p:cNvPr id="72" name="Google Shape;2317;p103">
            <a:extLst>
              <a:ext uri="{FF2B5EF4-FFF2-40B4-BE49-F238E27FC236}">
                <a16:creationId xmlns:a16="http://schemas.microsoft.com/office/drawing/2014/main" id="{D244267C-ED54-4A42-BE6C-9D51BAFA3062}"/>
              </a:ext>
            </a:extLst>
          </p:cNvPr>
          <p:cNvCxnSpPr>
            <a:cxnSpLocks/>
          </p:cNvCxnSpPr>
          <p:nvPr/>
        </p:nvCxnSpPr>
        <p:spPr>
          <a:xfrm>
            <a:off x="-429812" y="3793912"/>
            <a:ext cx="9342797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9B3AD34-9FB4-3323-5E1F-7BFA153819B6}"/>
              </a:ext>
            </a:extLst>
          </p:cNvPr>
          <p:cNvGrpSpPr/>
          <p:nvPr/>
        </p:nvGrpSpPr>
        <p:grpSpPr>
          <a:xfrm>
            <a:off x="1793087" y="3561041"/>
            <a:ext cx="493405" cy="493417"/>
            <a:chOff x="4607308" y="3578733"/>
            <a:chExt cx="493405" cy="493417"/>
          </a:xfrm>
        </p:grpSpPr>
        <p:sp>
          <p:nvSpPr>
            <p:cNvPr id="74" name="Google Shape;2319;p103">
              <a:extLst>
                <a:ext uri="{FF2B5EF4-FFF2-40B4-BE49-F238E27FC236}">
                  <a16:creationId xmlns:a16="http://schemas.microsoft.com/office/drawing/2014/main" id="{CB49524D-07DB-195C-28CA-C3CFE880B838}"/>
                </a:ext>
              </a:extLst>
            </p:cNvPr>
            <p:cNvSpPr/>
            <p:nvPr/>
          </p:nvSpPr>
          <p:spPr>
            <a:xfrm>
              <a:off x="4607308" y="3578733"/>
              <a:ext cx="493405" cy="49341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9" name="Google Shape;2323;p103">
              <a:extLst>
                <a:ext uri="{FF2B5EF4-FFF2-40B4-BE49-F238E27FC236}">
                  <a16:creationId xmlns:a16="http://schemas.microsoft.com/office/drawing/2014/main" id="{AEFA6A9C-8CD9-C170-C15D-74338FD95D05}"/>
                </a:ext>
              </a:extLst>
            </p:cNvPr>
            <p:cNvSpPr/>
            <p:nvPr/>
          </p:nvSpPr>
          <p:spPr>
            <a:xfrm>
              <a:off x="4759000" y="3734473"/>
              <a:ext cx="190000" cy="19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FF9C2E6-8B71-8175-1A89-A2B618D520DB}"/>
              </a:ext>
            </a:extLst>
          </p:cNvPr>
          <p:cNvGrpSpPr/>
          <p:nvPr/>
        </p:nvGrpSpPr>
        <p:grpSpPr>
          <a:xfrm>
            <a:off x="4154672" y="3561041"/>
            <a:ext cx="493405" cy="493417"/>
            <a:chOff x="6968893" y="3578733"/>
            <a:chExt cx="493405" cy="493417"/>
          </a:xfrm>
        </p:grpSpPr>
        <p:sp>
          <p:nvSpPr>
            <p:cNvPr id="75" name="Google Shape;2320;p103">
              <a:extLst>
                <a:ext uri="{FF2B5EF4-FFF2-40B4-BE49-F238E27FC236}">
                  <a16:creationId xmlns:a16="http://schemas.microsoft.com/office/drawing/2014/main" id="{27242727-81C3-8B11-F4D0-926A8B05E252}"/>
                </a:ext>
              </a:extLst>
            </p:cNvPr>
            <p:cNvSpPr/>
            <p:nvPr/>
          </p:nvSpPr>
          <p:spPr>
            <a:xfrm>
              <a:off x="6968893" y="3578733"/>
              <a:ext cx="493405" cy="49341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0" name="Google Shape;2324;p103">
              <a:extLst>
                <a:ext uri="{FF2B5EF4-FFF2-40B4-BE49-F238E27FC236}">
                  <a16:creationId xmlns:a16="http://schemas.microsoft.com/office/drawing/2014/main" id="{1BB5CB33-E5F0-0139-97A1-88051ADF406C}"/>
                </a:ext>
              </a:extLst>
            </p:cNvPr>
            <p:cNvSpPr/>
            <p:nvPr/>
          </p:nvSpPr>
          <p:spPr>
            <a:xfrm>
              <a:off x="7120600" y="3734473"/>
              <a:ext cx="190000" cy="19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C72B4AF1-F24E-23FF-DFB1-BB33E76D690F}"/>
              </a:ext>
            </a:extLst>
          </p:cNvPr>
          <p:cNvGrpSpPr/>
          <p:nvPr/>
        </p:nvGrpSpPr>
        <p:grpSpPr>
          <a:xfrm>
            <a:off x="6362975" y="3547209"/>
            <a:ext cx="493405" cy="493417"/>
            <a:chOff x="9177196" y="3564901"/>
            <a:chExt cx="493405" cy="493417"/>
          </a:xfrm>
        </p:grpSpPr>
        <p:sp>
          <p:nvSpPr>
            <p:cNvPr id="76" name="Google Shape;2321;p103">
              <a:extLst>
                <a:ext uri="{FF2B5EF4-FFF2-40B4-BE49-F238E27FC236}">
                  <a16:creationId xmlns:a16="http://schemas.microsoft.com/office/drawing/2014/main" id="{934DE32F-CD02-393A-577C-E254EDC434FD}"/>
                </a:ext>
              </a:extLst>
            </p:cNvPr>
            <p:cNvSpPr/>
            <p:nvPr/>
          </p:nvSpPr>
          <p:spPr>
            <a:xfrm>
              <a:off x="9177196" y="3564901"/>
              <a:ext cx="493405" cy="49341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1" name="Google Shape;2325;p103">
              <a:extLst>
                <a:ext uri="{FF2B5EF4-FFF2-40B4-BE49-F238E27FC236}">
                  <a16:creationId xmlns:a16="http://schemas.microsoft.com/office/drawing/2014/main" id="{40BB739A-0B73-1DC4-F80F-899B45C5EF7D}"/>
                </a:ext>
              </a:extLst>
            </p:cNvPr>
            <p:cNvSpPr/>
            <p:nvPr/>
          </p:nvSpPr>
          <p:spPr>
            <a:xfrm>
              <a:off x="9328900" y="3727169"/>
              <a:ext cx="190000" cy="19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77" name="ZoneTexte 76">
            <a:extLst>
              <a:ext uri="{FF2B5EF4-FFF2-40B4-BE49-F238E27FC236}">
                <a16:creationId xmlns:a16="http://schemas.microsoft.com/office/drawing/2014/main" id="{376EDB60-E6A5-2FE1-0426-CB51542B39A0}"/>
              </a:ext>
            </a:extLst>
          </p:cNvPr>
          <p:cNvSpPr txBox="1"/>
          <p:nvPr/>
        </p:nvSpPr>
        <p:spPr>
          <a:xfrm>
            <a:off x="4987400" y="369871"/>
            <a:ext cx="7523707" cy="605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10CF9B"/>
                </a:highlight>
                <a:uLnTx/>
                <a:uFillTx/>
                <a:latin typeface="Ubuntu"/>
                <a:ea typeface="+mn-ea"/>
                <a:cs typeface="+mn-cs"/>
                <a:sym typeface="Ubuntu"/>
              </a:rPr>
              <a:t>Structure du dashboard / mockup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10CF9B"/>
              </a:highligh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Google Shape;8311;p141">
            <a:extLst>
              <a:ext uri="{FF2B5EF4-FFF2-40B4-BE49-F238E27FC236}">
                <a16:creationId xmlns:a16="http://schemas.microsoft.com/office/drawing/2014/main" id="{1194F325-1E13-82FF-EE73-C9464AB0BFD9}"/>
              </a:ext>
            </a:extLst>
          </p:cNvPr>
          <p:cNvSpPr/>
          <p:nvPr/>
        </p:nvSpPr>
        <p:spPr>
          <a:xfrm>
            <a:off x="6392107" y="2324741"/>
            <a:ext cx="435140" cy="564928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9" name="Google Shape;9727;p144">
            <a:extLst>
              <a:ext uri="{FF2B5EF4-FFF2-40B4-BE49-F238E27FC236}">
                <a16:creationId xmlns:a16="http://schemas.microsoft.com/office/drawing/2014/main" id="{0928D017-C3AD-D914-A058-A484B393FCEE}"/>
              </a:ext>
            </a:extLst>
          </p:cNvPr>
          <p:cNvGrpSpPr/>
          <p:nvPr/>
        </p:nvGrpSpPr>
        <p:grpSpPr>
          <a:xfrm>
            <a:off x="1793087" y="2367657"/>
            <a:ext cx="549181" cy="520164"/>
            <a:chOff x="-48262200" y="3200500"/>
            <a:chExt cx="301675" cy="300100"/>
          </a:xfrm>
          <a:solidFill>
            <a:schemeClr val="bg1"/>
          </a:solidFill>
        </p:grpSpPr>
        <p:sp>
          <p:nvSpPr>
            <p:cNvPr id="30" name="Google Shape;9728;p144">
              <a:extLst>
                <a:ext uri="{FF2B5EF4-FFF2-40B4-BE49-F238E27FC236}">
                  <a16:creationId xmlns:a16="http://schemas.microsoft.com/office/drawing/2014/main" id="{AC39F17B-4E75-8BEC-987F-B3AC149FAC20}"/>
                </a:ext>
              </a:extLst>
            </p:cNvPr>
            <p:cNvSpPr/>
            <p:nvPr/>
          </p:nvSpPr>
          <p:spPr>
            <a:xfrm>
              <a:off x="-48191325" y="32887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72" y="1"/>
                  </a:moveTo>
                  <a:cubicBezTo>
                    <a:pt x="474" y="1"/>
                    <a:pt x="1" y="473"/>
                    <a:pt x="1" y="1041"/>
                  </a:cubicBezTo>
                  <a:cubicBezTo>
                    <a:pt x="1" y="1513"/>
                    <a:pt x="285" y="1891"/>
                    <a:pt x="726" y="2049"/>
                  </a:cubicBezTo>
                  <a:lnTo>
                    <a:pt x="726" y="1041"/>
                  </a:lnTo>
                  <a:cubicBezTo>
                    <a:pt x="726" y="852"/>
                    <a:pt x="883" y="694"/>
                    <a:pt x="1072" y="694"/>
                  </a:cubicBezTo>
                  <a:lnTo>
                    <a:pt x="2049" y="694"/>
                  </a:lnTo>
                  <a:cubicBezTo>
                    <a:pt x="1891" y="253"/>
                    <a:pt x="1513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Google Shape;9729;p144">
              <a:extLst>
                <a:ext uri="{FF2B5EF4-FFF2-40B4-BE49-F238E27FC236}">
                  <a16:creationId xmlns:a16="http://schemas.microsoft.com/office/drawing/2014/main" id="{7887481F-623A-2758-A259-4F92244CD347}"/>
                </a:ext>
              </a:extLst>
            </p:cNvPr>
            <p:cNvSpPr/>
            <p:nvPr/>
          </p:nvSpPr>
          <p:spPr>
            <a:xfrm>
              <a:off x="-48155875" y="33241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1"/>
                  </a:moveTo>
                  <a:lnTo>
                    <a:pt x="1" y="631"/>
                  </a:lnTo>
                  <a:cubicBezTo>
                    <a:pt x="284" y="505"/>
                    <a:pt x="536" y="253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Google Shape;9730;p144">
              <a:extLst>
                <a:ext uri="{FF2B5EF4-FFF2-40B4-BE49-F238E27FC236}">
                  <a16:creationId xmlns:a16="http://schemas.microsoft.com/office/drawing/2014/main" id="{07DF4B3E-37ED-0CFA-CB08-DA95BF6A78FE}"/>
                </a:ext>
              </a:extLst>
            </p:cNvPr>
            <p:cNvSpPr/>
            <p:nvPr/>
          </p:nvSpPr>
          <p:spPr>
            <a:xfrm>
              <a:off x="-48085775" y="3206000"/>
              <a:ext cx="47275" cy="47300"/>
            </a:xfrm>
            <a:custGeom>
              <a:avLst/>
              <a:gdLst/>
              <a:ahLst/>
              <a:cxnLst/>
              <a:rect l="l" t="t" r="r" b="b"/>
              <a:pathLst>
                <a:path w="1891" h="1892" extrusionOk="0">
                  <a:moveTo>
                    <a:pt x="1" y="1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" name="Google Shape;9731;p144">
              <a:extLst>
                <a:ext uri="{FF2B5EF4-FFF2-40B4-BE49-F238E27FC236}">
                  <a16:creationId xmlns:a16="http://schemas.microsoft.com/office/drawing/2014/main" id="{93EB7CE4-CAE6-85F8-35B4-15AAA379BDB5}"/>
                </a:ext>
              </a:extLst>
            </p:cNvPr>
            <p:cNvSpPr/>
            <p:nvPr/>
          </p:nvSpPr>
          <p:spPr>
            <a:xfrm>
              <a:off x="-48262200" y="3200500"/>
              <a:ext cx="228425" cy="300100"/>
            </a:xfrm>
            <a:custGeom>
              <a:avLst/>
              <a:gdLst/>
              <a:ahLst/>
              <a:cxnLst/>
              <a:rect l="l" t="t" r="r" b="b"/>
              <a:pathLst>
                <a:path w="9137" h="12004" extrusionOk="0">
                  <a:moveTo>
                    <a:pt x="3907" y="2773"/>
                  </a:moveTo>
                  <a:cubicBezTo>
                    <a:pt x="4789" y="2773"/>
                    <a:pt x="5482" y="3371"/>
                    <a:pt x="5640" y="4190"/>
                  </a:cubicBezTo>
                  <a:lnTo>
                    <a:pt x="6743" y="4190"/>
                  </a:lnTo>
                  <a:cubicBezTo>
                    <a:pt x="6900" y="4222"/>
                    <a:pt x="7058" y="4380"/>
                    <a:pt x="7058" y="4569"/>
                  </a:cubicBezTo>
                  <a:lnTo>
                    <a:pt x="7058" y="7372"/>
                  </a:lnTo>
                  <a:cubicBezTo>
                    <a:pt x="7058" y="7562"/>
                    <a:pt x="6900" y="7719"/>
                    <a:pt x="6711" y="7719"/>
                  </a:cubicBezTo>
                  <a:lnTo>
                    <a:pt x="3907" y="7719"/>
                  </a:lnTo>
                  <a:cubicBezTo>
                    <a:pt x="3718" y="7719"/>
                    <a:pt x="3561" y="7562"/>
                    <a:pt x="3561" y="7372"/>
                  </a:cubicBezTo>
                  <a:lnTo>
                    <a:pt x="3561" y="6270"/>
                  </a:lnTo>
                  <a:cubicBezTo>
                    <a:pt x="2773" y="6112"/>
                    <a:pt x="2143" y="5419"/>
                    <a:pt x="2143" y="4537"/>
                  </a:cubicBezTo>
                  <a:cubicBezTo>
                    <a:pt x="2143" y="3560"/>
                    <a:pt x="2931" y="2773"/>
                    <a:pt x="3907" y="2773"/>
                  </a:cubicBezTo>
                  <a:close/>
                  <a:moveTo>
                    <a:pt x="5293" y="8475"/>
                  </a:moveTo>
                  <a:cubicBezTo>
                    <a:pt x="5482" y="8475"/>
                    <a:pt x="5640" y="8633"/>
                    <a:pt x="5640" y="8822"/>
                  </a:cubicBezTo>
                  <a:cubicBezTo>
                    <a:pt x="5640" y="9042"/>
                    <a:pt x="5482" y="9200"/>
                    <a:pt x="5293" y="9200"/>
                  </a:cubicBezTo>
                  <a:lnTo>
                    <a:pt x="2489" y="9200"/>
                  </a:lnTo>
                  <a:cubicBezTo>
                    <a:pt x="2300" y="9200"/>
                    <a:pt x="2143" y="9042"/>
                    <a:pt x="2143" y="8822"/>
                  </a:cubicBezTo>
                  <a:cubicBezTo>
                    <a:pt x="2143" y="8633"/>
                    <a:pt x="2300" y="8475"/>
                    <a:pt x="2489" y="8475"/>
                  </a:cubicBezTo>
                  <a:close/>
                  <a:moveTo>
                    <a:pt x="6711" y="8475"/>
                  </a:moveTo>
                  <a:cubicBezTo>
                    <a:pt x="6900" y="8475"/>
                    <a:pt x="7058" y="8633"/>
                    <a:pt x="7058" y="8822"/>
                  </a:cubicBezTo>
                  <a:cubicBezTo>
                    <a:pt x="7058" y="9042"/>
                    <a:pt x="6900" y="9200"/>
                    <a:pt x="6711" y="9200"/>
                  </a:cubicBezTo>
                  <a:cubicBezTo>
                    <a:pt x="6522" y="9200"/>
                    <a:pt x="6365" y="9042"/>
                    <a:pt x="6365" y="8822"/>
                  </a:cubicBezTo>
                  <a:cubicBezTo>
                    <a:pt x="6365" y="8633"/>
                    <a:pt x="6522" y="8475"/>
                    <a:pt x="6711" y="8475"/>
                  </a:cubicBezTo>
                  <a:close/>
                  <a:moveTo>
                    <a:pt x="6711" y="9893"/>
                  </a:moveTo>
                  <a:cubicBezTo>
                    <a:pt x="6900" y="9893"/>
                    <a:pt x="7058" y="10050"/>
                    <a:pt x="7058" y="10239"/>
                  </a:cubicBezTo>
                  <a:cubicBezTo>
                    <a:pt x="7058" y="10428"/>
                    <a:pt x="6900" y="10617"/>
                    <a:pt x="6711" y="10617"/>
                  </a:cubicBezTo>
                  <a:lnTo>
                    <a:pt x="2489" y="10617"/>
                  </a:lnTo>
                  <a:cubicBezTo>
                    <a:pt x="2300" y="10617"/>
                    <a:pt x="2143" y="10460"/>
                    <a:pt x="2143" y="10239"/>
                  </a:cubicBezTo>
                  <a:cubicBezTo>
                    <a:pt x="2143" y="10050"/>
                    <a:pt x="2300" y="9893"/>
                    <a:pt x="2489" y="9893"/>
                  </a:cubicBez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1657"/>
                  </a:lnTo>
                  <a:cubicBezTo>
                    <a:pt x="1" y="11878"/>
                    <a:pt x="158" y="12004"/>
                    <a:pt x="379" y="12004"/>
                  </a:cubicBezTo>
                  <a:lnTo>
                    <a:pt x="8790" y="12004"/>
                  </a:lnTo>
                  <a:cubicBezTo>
                    <a:pt x="8979" y="12004"/>
                    <a:pt x="9137" y="11878"/>
                    <a:pt x="9137" y="11657"/>
                  </a:cubicBezTo>
                  <a:lnTo>
                    <a:pt x="9137" y="2804"/>
                  </a:lnTo>
                  <a:lnTo>
                    <a:pt x="6711" y="2804"/>
                  </a:lnTo>
                  <a:cubicBezTo>
                    <a:pt x="6522" y="2804"/>
                    <a:pt x="6365" y="2647"/>
                    <a:pt x="6365" y="2458"/>
                  </a:cubicBezTo>
                  <a:lnTo>
                    <a:pt x="636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" name="Google Shape;9732;p144">
              <a:extLst>
                <a:ext uri="{FF2B5EF4-FFF2-40B4-BE49-F238E27FC236}">
                  <a16:creationId xmlns:a16="http://schemas.microsoft.com/office/drawing/2014/main" id="{C2F2173E-2054-2BBA-65A1-0C437DC28522}"/>
                </a:ext>
              </a:extLst>
            </p:cNvPr>
            <p:cNvSpPr/>
            <p:nvPr/>
          </p:nvSpPr>
          <p:spPr>
            <a:xfrm>
              <a:off x="-48155075" y="3322575"/>
              <a:ext cx="52775" cy="53575"/>
            </a:xfrm>
            <a:custGeom>
              <a:avLst/>
              <a:gdLst/>
              <a:ahLst/>
              <a:cxnLst/>
              <a:rect l="l" t="t" r="r" b="b"/>
              <a:pathLst>
                <a:path w="2111" h="2143" extrusionOk="0">
                  <a:moveTo>
                    <a:pt x="1355" y="1"/>
                  </a:moveTo>
                  <a:cubicBezTo>
                    <a:pt x="1197" y="725"/>
                    <a:pt x="662" y="1261"/>
                    <a:pt x="0" y="1387"/>
                  </a:cubicBezTo>
                  <a:lnTo>
                    <a:pt x="0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Google Shape;9733;p144">
              <a:extLst>
                <a:ext uri="{FF2B5EF4-FFF2-40B4-BE49-F238E27FC236}">
                  <a16:creationId xmlns:a16="http://schemas.microsoft.com/office/drawing/2014/main" id="{629E941B-7223-526C-A3F2-6E5FD92724E7}"/>
                </a:ext>
              </a:extLst>
            </p:cNvPr>
            <p:cNvSpPr/>
            <p:nvPr/>
          </p:nvSpPr>
          <p:spPr>
            <a:xfrm>
              <a:off x="-48014100" y="3417100"/>
              <a:ext cx="53575" cy="18125"/>
            </a:xfrm>
            <a:custGeom>
              <a:avLst/>
              <a:gdLst/>
              <a:ahLst/>
              <a:cxnLst/>
              <a:rect l="l" t="t" r="r" b="b"/>
              <a:pathLst>
                <a:path w="2143" h="725" extrusionOk="0">
                  <a:moveTo>
                    <a:pt x="1" y="0"/>
                  </a:moveTo>
                  <a:lnTo>
                    <a:pt x="1" y="725"/>
                  </a:lnTo>
                  <a:lnTo>
                    <a:pt x="2143" y="725"/>
                  </a:lnTo>
                  <a:lnTo>
                    <a:pt x="21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" name="Google Shape;9734;p144">
              <a:extLst>
                <a:ext uri="{FF2B5EF4-FFF2-40B4-BE49-F238E27FC236}">
                  <a16:creationId xmlns:a16="http://schemas.microsoft.com/office/drawing/2014/main" id="{141738AD-BEDB-7C25-4DA2-5A583A272D83}"/>
                </a:ext>
              </a:extLst>
            </p:cNvPr>
            <p:cNvSpPr/>
            <p:nvPr/>
          </p:nvSpPr>
          <p:spPr>
            <a:xfrm>
              <a:off x="-48014100" y="3289500"/>
              <a:ext cx="53575" cy="110300"/>
            </a:xfrm>
            <a:custGeom>
              <a:avLst/>
              <a:gdLst/>
              <a:ahLst/>
              <a:cxnLst/>
              <a:rect l="l" t="t" r="r" b="b"/>
              <a:pathLst>
                <a:path w="2143" h="4412" extrusionOk="0">
                  <a:moveTo>
                    <a:pt x="1" y="0"/>
                  </a:moveTo>
                  <a:lnTo>
                    <a:pt x="1" y="4411"/>
                  </a:lnTo>
                  <a:lnTo>
                    <a:pt x="2143" y="4411"/>
                  </a:lnTo>
                  <a:lnTo>
                    <a:pt x="21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" name="Google Shape;9735;p144">
              <a:extLst>
                <a:ext uri="{FF2B5EF4-FFF2-40B4-BE49-F238E27FC236}">
                  <a16:creationId xmlns:a16="http://schemas.microsoft.com/office/drawing/2014/main" id="{118DAF79-4F2B-BE96-214B-25FEA32F74D2}"/>
                </a:ext>
              </a:extLst>
            </p:cNvPr>
            <p:cNvSpPr/>
            <p:nvPr/>
          </p:nvSpPr>
          <p:spPr>
            <a:xfrm>
              <a:off x="-48014100" y="3451750"/>
              <a:ext cx="53575" cy="48075"/>
            </a:xfrm>
            <a:custGeom>
              <a:avLst/>
              <a:gdLst/>
              <a:ahLst/>
              <a:cxnLst/>
              <a:rect l="l" t="t" r="r" b="b"/>
              <a:pathLst>
                <a:path w="2143" h="1923" extrusionOk="0">
                  <a:moveTo>
                    <a:pt x="1" y="0"/>
                  </a:moveTo>
                  <a:lnTo>
                    <a:pt x="1" y="883"/>
                  </a:lnTo>
                  <a:cubicBezTo>
                    <a:pt x="1" y="1450"/>
                    <a:pt x="473" y="1922"/>
                    <a:pt x="1072" y="1922"/>
                  </a:cubicBezTo>
                  <a:cubicBezTo>
                    <a:pt x="1670" y="1922"/>
                    <a:pt x="2143" y="1450"/>
                    <a:pt x="2143" y="883"/>
                  </a:cubicBezTo>
                  <a:lnTo>
                    <a:pt x="21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" name="Google Shape;9736;p144">
              <a:extLst>
                <a:ext uri="{FF2B5EF4-FFF2-40B4-BE49-F238E27FC236}">
                  <a16:creationId xmlns:a16="http://schemas.microsoft.com/office/drawing/2014/main" id="{1A7652A3-6F19-ECCE-BA90-07A91E1F9B84}"/>
                </a:ext>
              </a:extLst>
            </p:cNvPr>
            <p:cNvSpPr/>
            <p:nvPr/>
          </p:nvSpPr>
          <p:spPr>
            <a:xfrm>
              <a:off x="-48011725" y="3220375"/>
              <a:ext cx="48050" cy="51025"/>
            </a:xfrm>
            <a:custGeom>
              <a:avLst/>
              <a:gdLst/>
              <a:ahLst/>
              <a:cxnLst/>
              <a:rect l="l" t="t" r="r" b="b"/>
              <a:pathLst>
                <a:path w="1922" h="2041" extrusionOk="0">
                  <a:moveTo>
                    <a:pt x="985" y="1"/>
                  </a:moveTo>
                  <a:cubicBezTo>
                    <a:pt x="843" y="1"/>
                    <a:pt x="693" y="72"/>
                    <a:pt x="630" y="213"/>
                  </a:cubicBezTo>
                  <a:lnTo>
                    <a:pt x="0" y="2041"/>
                  </a:lnTo>
                  <a:lnTo>
                    <a:pt x="1922" y="2041"/>
                  </a:lnTo>
                  <a:lnTo>
                    <a:pt x="1292" y="213"/>
                  </a:lnTo>
                  <a:cubicBezTo>
                    <a:pt x="1260" y="72"/>
                    <a:pt x="1126" y="1"/>
                    <a:pt x="9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4" name="Google Shape;2314;p103">
            <a:extLst>
              <a:ext uri="{FF2B5EF4-FFF2-40B4-BE49-F238E27FC236}">
                <a16:creationId xmlns:a16="http://schemas.microsoft.com/office/drawing/2014/main" id="{30887757-3653-0A4E-96C5-BA8C79B1F4B5}"/>
              </a:ext>
            </a:extLst>
          </p:cNvPr>
          <p:cNvSpPr txBox="1"/>
          <p:nvPr/>
        </p:nvSpPr>
        <p:spPr>
          <a:xfrm>
            <a:off x="9286029" y="3469981"/>
            <a:ext cx="2410467" cy="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10CF9B"/>
                </a:highlight>
                <a:uLnTx/>
                <a:uFillTx/>
                <a:latin typeface="Ubuntu"/>
                <a:ea typeface="+mn-ea"/>
                <a:cs typeface="+mn-cs"/>
                <a:sym typeface="Ubuntu"/>
              </a:rPr>
              <a:t>Mockup</a:t>
            </a:r>
            <a:endParaRPr kumimoji="0" sz="1333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BA9A488-6B06-23D6-2FCA-0E0B25F1A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5" y="5031"/>
            <a:ext cx="1046747" cy="1144740"/>
          </a:xfrm>
          <a:prstGeom prst="rect">
            <a:avLst/>
          </a:prstGeom>
        </p:spPr>
      </p:pic>
      <p:grpSp>
        <p:nvGrpSpPr>
          <p:cNvPr id="10" name="Google Shape;2925;p125">
            <a:extLst>
              <a:ext uri="{FF2B5EF4-FFF2-40B4-BE49-F238E27FC236}">
                <a16:creationId xmlns:a16="http://schemas.microsoft.com/office/drawing/2014/main" id="{17AB588F-712B-81DA-4A73-3B451B798A43}"/>
              </a:ext>
            </a:extLst>
          </p:cNvPr>
          <p:cNvGrpSpPr/>
          <p:nvPr/>
        </p:nvGrpSpPr>
        <p:grpSpPr>
          <a:xfrm>
            <a:off x="4047929" y="4547172"/>
            <a:ext cx="706889" cy="734753"/>
            <a:chOff x="1181650" y="318025"/>
            <a:chExt cx="5228175" cy="5059650"/>
          </a:xfrm>
          <a:solidFill>
            <a:schemeClr val="bg1"/>
          </a:solidFill>
        </p:grpSpPr>
        <p:sp>
          <p:nvSpPr>
            <p:cNvPr id="39" name="Google Shape;2926;p125">
              <a:extLst>
                <a:ext uri="{FF2B5EF4-FFF2-40B4-BE49-F238E27FC236}">
                  <a16:creationId xmlns:a16="http://schemas.microsoft.com/office/drawing/2014/main" id="{320C2BD6-A89F-93E0-666B-1879CC183874}"/>
                </a:ext>
              </a:extLst>
            </p:cNvPr>
            <p:cNvSpPr/>
            <p:nvPr/>
          </p:nvSpPr>
          <p:spPr>
            <a:xfrm>
              <a:off x="4024475" y="2988775"/>
              <a:ext cx="2385350" cy="1739900"/>
            </a:xfrm>
            <a:custGeom>
              <a:avLst/>
              <a:gdLst/>
              <a:ahLst/>
              <a:cxnLst/>
              <a:rect l="l" t="t" r="r" b="b"/>
              <a:pathLst>
                <a:path w="95414" h="69596" extrusionOk="0">
                  <a:moveTo>
                    <a:pt x="8155" y="1"/>
                  </a:moveTo>
                  <a:cubicBezTo>
                    <a:pt x="2707" y="1"/>
                    <a:pt x="0" y="6590"/>
                    <a:pt x="3817" y="10439"/>
                  </a:cubicBezTo>
                  <a:lnTo>
                    <a:pt x="61195" y="67785"/>
                  </a:lnTo>
                  <a:cubicBezTo>
                    <a:pt x="62402" y="68992"/>
                    <a:pt x="63968" y="69595"/>
                    <a:pt x="65533" y="69595"/>
                  </a:cubicBezTo>
                  <a:cubicBezTo>
                    <a:pt x="67099" y="69595"/>
                    <a:pt x="68665" y="68992"/>
                    <a:pt x="69872" y="67785"/>
                  </a:cubicBezTo>
                  <a:cubicBezTo>
                    <a:pt x="86345" y="51312"/>
                    <a:pt x="95413" y="29424"/>
                    <a:pt x="95413" y="6101"/>
                  </a:cubicBezTo>
                  <a:cubicBezTo>
                    <a:pt x="95413" y="2741"/>
                    <a:pt x="92673" y="1"/>
                    <a:pt x="893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927;p125">
              <a:extLst>
                <a:ext uri="{FF2B5EF4-FFF2-40B4-BE49-F238E27FC236}">
                  <a16:creationId xmlns:a16="http://schemas.microsoft.com/office/drawing/2014/main" id="{55649ADA-CA2B-DF6B-1B2F-D953E9E37C19}"/>
                </a:ext>
              </a:extLst>
            </p:cNvPr>
            <p:cNvSpPr/>
            <p:nvPr/>
          </p:nvSpPr>
          <p:spPr>
            <a:xfrm>
              <a:off x="1181650" y="976125"/>
              <a:ext cx="3825500" cy="4401550"/>
            </a:xfrm>
            <a:custGeom>
              <a:avLst/>
              <a:gdLst/>
              <a:ahLst/>
              <a:cxnLst/>
              <a:rect l="l" t="t" r="r" b="b"/>
              <a:pathLst>
                <a:path w="153020" h="176062" extrusionOk="0">
                  <a:moveTo>
                    <a:pt x="47303" y="91997"/>
                  </a:moveTo>
                  <a:cubicBezTo>
                    <a:pt x="48865" y="91997"/>
                    <a:pt x="50430" y="92592"/>
                    <a:pt x="51637" y="93783"/>
                  </a:cubicBezTo>
                  <a:cubicBezTo>
                    <a:pt x="54019" y="96164"/>
                    <a:pt x="54019" y="100046"/>
                    <a:pt x="51637" y="102427"/>
                  </a:cubicBezTo>
                  <a:cubicBezTo>
                    <a:pt x="50430" y="103618"/>
                    <a:pt x="48865" y="104213"/>
                    <a:pt x="47303" y="104213"/>
                  </a:cubicBezTo>
                  <a:cubicBezTo>
                    <a:pt x="45741" y="104213"/>
                    <a:pt x="44184" y="103618"/>
                    <a:pt x="42993" y="102427"/>
                  </a:cubicBezTo>
                  <a:cubicBezTo>
                    <a:pt x="40579" y="100046"/>
                    <a:pt x="40579" y="96164"/>
                    <a:pt x="42993" y="93783"/>
                  </a:cubicBezTo>
                  <a:cubicBezTo>
                    <a:pt x="44184" y="92592"/>
                    <a:pt x="45741" y="91997"/>
                    <a:pt x="47303" y="91997"/>
                  </a:cubicBezTo>
                  <a:close/>
                  <a:moveTo>
                    <a:pt x="74064" y="94060"/>
                  </a:moveTo>
                  <a:cubicBezTo>
                    <a:pt x="75629" y="94060"/>
                    <a:pt x="77195" y="94664"/>
                    <a:pt x="78386" y="95871"/>
                  </a:cubicBezTo>
                  <a:cubicBezTo>
                    <a:pt x="80767" y="98252"/>
                    <a:pt x="80767" y="102134"/>
                    <a:pt x="78386" y="104515"/>
                  </a:cubicBezTo>
                  <a:lnTo>
                    <a:pt x="50496" y="132405"/>
                  </a:lnTo>
                  <a:cubicBezTo>
                    <a:pt x="49305" y="133596"/>
                    <a:pt x="47748" y="134191"/>
                    <a:pt x="46186" y="134191"/>
                  </a:cubicBezTo>
                  <a:cubicBezTo>
                    <a:pt x="44624" y="134191"/>
                    <a:pt x="43058" y="133596"/>
                    <a:pt x="41851" y="132405"/>
                  </a:cubicBezTo>
                  <a:cubicBezTo>
                    <a:pt x="39470" y="129991"/>
                    <a:pt x="39470" y="126142"/>
                    <a:pt x="41851" y="123728"/>
                  </a:cubicBezTo>
                  <a:lnTo>
                    <a:pt x="69741" y="95871"/>
                  </a:lnTo>
                  <a:cubicBezTo>
                    <a:pt x="70932" y="94664"/>
                    <a:pt x="72498" y="94060"/>
                    <a:pt x="74064" y="94060"/>
                  </a:cubicBezTo>
                  <a:close/>
                  <a:moveTo>
                    <a:pt x="72433" y="124323"/>
                  </a:moveTo>
                  <a:cubicBezTo>
                    <a:pt x="73998" y="124323"/>
                    <a:pt x="75564" y="124919"/>
                    <a:pt x="76755" y="126109"/>
                  </a:cubicBezTo>
                  <a:cubicBezTo>
                    <a:pt x="79136" y="128491"/>
                    <a:pt x="79136" y="132372"/>
                    <a:pt x="76755" y="134754"/>
                  </a:cubicBezTo>
                  <a:cubicBezTo>
                    <a:pt x="75564" y="135961"/>
                    <a:pt x="73998" y="136564"/>
                    <a:pt x="72433" y="136564"/>
                  </a:cubicBezTo>
                  <a:cubicBezTo>
                    <a:pt x="70867" y="136564"/>
                    <a:pt x="69301" y="135961"/>
                    <a:pt x="68110" y="134754"/>
                  </a:cubicBezTo>
                  <a:cubicBezTo>
                    <a:pt x="65729" y="132372"/>
                    <a:pt x="65729" y="128491"/>
                    <a:pt x="68110" y="126109"/>
                  </a:cubicBezTo>
                  <a:cubicBezTo>
                    <a:pt x="69301" y="124919"/>
                    <a:pt x="70867" y="124323"/>
                    <a:pt x="72433" y="124323"/>
                  </a:cubicBezTo>
                  <a:close/>
                  <a:moveTo>
                    <a:pt x="88400" y="1"/>
                  </a:moveTo>
                  <a:cubicBezTo>
                    <a:pt x="65142" y="1"/>
                    <a:pt x="43189" y="8971"/>
                    <a:pt x="26618" y="25281"/>
                  </a:cubicBezTo>
                  <a:cubicBezTo>
                    <a:pt x="10080" y="41591"/>
                    <a:pt x="750" y="63349"/>
                    <a:pt x="359" y="86574"/>
                  </a:cubicBezTo>
                  <a:cubicBezTo>
                    <a:pt x="0" y="110126"/>
                    <a:pt x="8742" y="132372"/>
                    <a:pt x="25020" y="149237"/>
                  </a:cubicBezTo>
                  <a:cubicBezTo>
                    <a:pt x="25085" y="149302"/>
                    <a:pt x="25150" y="149367"/>
                    <a:pt x="25215" y="149433"/>
                  </a:cubicBezTo>
                  <a:cubicBezTo>
                    <a:pt x="42204" y="166931"/>
                    <a:pt x="64936" y="176062"/>
                    <a:pt x="88382" y="176062"/>
                  </a:cubicBezTo>
                  <a:cubicBezTo>
                    <a:pt x="90417" y="176062"/>
                    <a:pt x="92457" y="175993"/>
                    <a:pt x="94500" y="175855"/>
                  </a:cubicBezTo>
                  <a:cubicBezTo>
                    <a:pt x="115703" y="174387"/>
                    <a:pt x="135438" y="165482"/>
                    <a:pt x="150639" y="150248"/>
                  </a:cubicBezTo>
                  <a:cubicBezTo>
                    <a:pt x="153020" y="147867"/>
                    <a:pt x="153020" y="143985"/>
                    <a:pt x="150639" y="141604"/>
                  </a:cubicBezTo>
                  <a:lnTo>
                    <a:pt x="97110" y="88075"/>
                  </a:lnTo>
                  <a:cubicBezTo>
                    <a:pt x="94174" y="85171"/>
                    <a:pt x="94500" y="82007"/>
                    <a:pt x="94500" y="79724"/>
                  </a:cubicBezTo>
                  <a:lnTo>
                    <a:pt x="94500" y="6101"/>
                  </a:lnTo>
                  <a:cubicBezTo>
                    <a:pt x="94500" y="2741"/>
                    <a:pt x="91760" y="1"/>
                    <a:pt x="884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928;p125">
              <a:extLst>
                <a:ext uri="{FF2B5EF4-FFF2-40B4-BE49-F238E27FC236}">
                  <a16:creationId xmlns:a16="http://schemas.microsoft.com/office/drawing/2014/main" id="{C976DFFB-A66D-D399-A1BA-E2AE7783F45D}"/>
                </a:ext>
              </a:extLst>
            </p:cNvPr>
            <p:cNvSpPr/>
            <p:nvPr/>
          </p:nvSpPr>
          <p:spPr>
            <a:xfrm>
              <a:off x="3861375" y="318025"/>
              <a:ext cx="2334775" cy="2333975"/>
            </a:xfrm>
            <a:custGeom>
              <a:avLst/>
              <a:gdLst/>
              <a:ahLst/>
              <a:cxnLst/>
              <a:rect l="l" t="t" r="r" b="b"/>
              <a:pathLst>
                <a:path w="93391" h="93359" extrusionOk="0">
                  <a:moveTo>
                    <a:pt x="6133" y="1"/>
                  </a:moveTo>
                  <a:cubicBezTo>
                    <a:pt x="2740" y="1"/>
                    <a:pt x="0" y="2741"/>
                    <a:pt x="0" y="6101"/>
                  </a:cubicBezTo>
                  <a:lnTo>
                    <a:pt x="0" y="87259"/>
                  </a:lnTo>
                  <a:cubicBezTo>
                    <a:pt x="0" y="90651"/>
                    <a:pt x="2773" y="93359"/>
                    <a:pt x="6133" y="93359"/>
                  </a:cubicBezTo>
                  <a:lnTo>
                    <a:pt x="87258" y="93359"/>
                  </a:lnTo>
                  <a:cubicBezTo>
                    <a:pt x="90651" y="93359"/>
                    <a:pt x="93391" y="90619"/>
                    <a:pt x="93391" y="87259"/>
                  </a:cubicBezTo>
                  <a:cubicBezTo>
                    <a:pt x="93391" y="63185"/>
                    <a:pt x="83605" y="41395"/>
                    <a:pt x="67784" y="25575"/>
                  </a:cubicBezTo>
                  <a:cubicBezTo>
                    <a:pt x="51996" y="9787"/>
                    <a:pt x="30173" y="1"/>
                    <a:pt x="61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71647396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8C56C0-E894-378F-7B05-423C25DF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9891" y="299241"/>
            <a:ext cx="4651668" cy="532800"/>
          </a:xfrm>
        </p:spPr>
        <p:txBody>
          <a:bodyPr/>
          <a:lstStyle/>
          <a:p>
            <a:pPr algn="ctr"/>
            <a:r>
              <a:rPr lang="fr-FR" dirty="0">
                <a:highlight>
                  <a:srgbClr val="10CF9B"/>
                </a:highlight>
              </a:rPr>
              <a:t>Mockup</a:t>
            </a:r>
          </a:p>
        </p:txBody>
      </p:sp>
      <p:sp>
        <p:nvSpPr>
          <p:cNvPr id="6" name="Graphique 26">
            <a:extLst>
              <a:ext uri="{FF2B5EF4-FFF2-40B4-BE49-F238E27FC236}">
                <a16:creationId xmlns:a16="http://schemas.microsoft.com/office/drawing/2014/main" id="{CB1B5840-7BB3-F09A-9E09-C5EFA1498B4B}"/>
              </a:ext>
            </a:extLst>
          </p:cNvPr>
          <p:cNvSpPr/>
          <p:nvPr/>
        </p:nvSpPr>
        <p:spPr>
          <a:xfrm rot="3180778">
            <a:off x="8233666" y="2539961"/>
            <a:ext cx="595993" cy="389742"/>
          </a:xfrm>
          <a:custGeom>
            <a:avLst/>
            <a:gdLst>
              <a:gd name="connsiteX0" fmla="*/ 684874 w 1593954"/>
              <a:gd name="connsiteY0" fmla="*/ 670946 h 674360"/>
              <a:gd name="connsiteX1" fmla="*/ 555890 w 1593954"/>
              <a:gd name="connsiteY1" fmla="*/ 656446 h 674360"/>
              <a:gd name="connsiteX2" fmla="*/ 244869 w 1593954"/>
              <a:gd name="connsiteY2" fmla="*/ 529938 h 674360"/>
              <a:gd name="connsiteX3" fmla="*/ 148949 w 1593954"/>
              <a:gd name="connsiteY3" fmla="*/ 451238 h 674360"/>
              <a:gd name="connsiteX4" fmla="*/ 17953 w 1593954"/>
              <a:gd name="connsiteY4" fmla="*/ 257903 h 674360"/>
              <a:gd name="connsiteX5" fmla="*/ -5807 w 1593954"/>
              <a:gd name="connsiteY5" fmla="*/ 181095 h 674360"/>
              <a:gd name="connsiteX6" fmla="*/ -3796 w 1593954"/>
              <a:gd name="connsiteY6" fmla="*/ 186139 h 674360"/>
              <a:gd name="connsiteX7" fmla="*/ -527 w 1593954"/>
              <a:gd name="connsiteY7" fmla="*/ 190972 h 674360"/>
              <a:gd name="connsiteX8" fmla="*/ 7267 w 1593954"/>
              <a:gd name="connsiteY8" fmla="*/ 184142 h 674360"/>
              <a:gd name="connsiteX9" fmla="*/ 7896 w 1593954"/>
              <a:gd name="connsiteY9" fmla="*/ 185928 h 674360"/>
              <a:gd name="connsiteX10" fmla="*/ 8650 w 1593954"/>
              <a:gd name="connsiteY10" fmla="*/ 186979 h 674360"/>
              <a:gd name="connsiteX11" fmla="*/ 7393 w 1593954"/>
              <a:gd name="connsiteY11" fmla="*/ 177102 h 674360"/>
              <a:gd name="connsiteX12" fmla="*/ -150 w 1593954"/>
              <a:gd name="connsiteY12" fmla="*/ 128348 h 674360"/>
              <a:gd name="connsiteX13" fmla="*/ -150 w 1593954"/>
              <a:gd name="connsiteY13" fmla="*/ 120258 h 674360"/>
              <a:gd name="connsiteX14" fmla="*/ 5507 w 1593954"/>
              <a:gd name="connsiteY14" fmla="*/ 117736 h 674360"/>
              <a:gd name="connsiteX15" fmla="*/ 10536 w 1593954"/>
              <a:gd name="connsiteY15" fmla="*/ 110696 h 674360"/>
              <a:gd name="connsiteX16" fmla="*/ 15439 w 1593954"/>
              <a:gd name="connsiteY16" fmla="*/ 134232 h 674360"/>
              <a:gd name="connsiteX17" fmla="*/ 20719 w 1593954"/>
              <a:gd name="connsiteY17" fmla="*/ 162077 h 674360"/>
              <a:gd name="connsiteX18" fmla="*/ 24364 w 1593954"/>
              <a:gd name="connsiteY18" fmla="*/ 170693 h 674360"/>
              <a:gd name="connsiteX19" fmla="*/ 27507 w 1593954"/>
              <a:gd name="connsiteY19" fmla="*/ 165439 h 674360"/>
              <a:gd name="connsiteX20" fmla="*/ 37062 w 1593954"/>
              <a:gd name="connsiteY20" fmla="*/ 157243 h 674360"/>
              <a:gd name="connsiteX21" fmla="*/ 46113 w 1593954"/>
              <a:gd name="connsiteY21" fmla="*/ 153041 h 674360"/>
              <a:gd name="connsiteX22" fmla="*/ 41085 w 1593954"/>
              <a:gd name="connsiteY22" fmla="*/ 142638 h 674360"/>
              <a:gd name="connsiteX23" fmla="*/ 19210 w 1593954"/>
              <a:gd name="connsiteY23" fmla="*/ 100294 h 674360"/>
              <a:gd name="connsiteX24" fmla="*/ 20593 w 1593954"/>
              <a:gd name="connsiteY24" fmla="*/ 101345 h 674360"/>
              <a:gd name="connsiteX25" fmla="*/ 26124 w 1593954"/>
              <a:gd name="connsiteY25" fmla="*/ 99138 h 674360"/>
              <a:gd name="connsiteX26" fmla="*/ 29896 w 1593954"/>
              <a:gd name="connsiteY26" fmla="*/ 93149 h 674360"/>
              <a:gd name="connsiteX27" fmla="*/ 46113 w 1593954"/>
              <a:gd name="connsiteY27" fmla="*/ 120363 h 674360"/>
              <a:gd name="connsiteX28" fmla="*/ 58810 w 1593954"/>
              <a:gd name="connsiteY28" fmla="*/ 141062 h 674360"/>
              <a:gd name="connsiteX29" fmla="*/ 58936 w 1593954"/>
              <a:gd name="connsiteY29" fmla="*/ 139381 h 674360"/>
              <a:gd name="connsiteX30" fmla="*/ 62582 w 1593954"/>
              <a:gd name="connsiteY30" fmla="*/ 134338 h 674360"/>
              <a:gd name="connsiteX31" fmla="*/ 66856 w 1593954"/>
              <a:gd name="connsiteY31" fmla="*/ 130975 h 674360"/>
              <a:gd name="connsiteX32" fmla="*/ 63839 w 1593954"/>
              <a:gd name="connsiteY32" fmla="*/ 125406 h 674360"/>
              <a:gd name="connsiteX33" fmla="*/ 71885 w 1593954"/>
              <a:gd name="connsiteY33" fmla="*/ 136439 h 674360"/>
              <a:gd name="connsiteX34" fmla="*/ 315270 w 1593954"/>
              <a:gd name="connsiteY34" fmla="*/ 371487 h 674360"/>
              <a:gd name="connsiteX35" fmla="*/ 466129 w 1593954"/>
              <a:gd name="connsiteY35" fmla="*/ 433165 h 674360"/>
              <a:gd name="connsiteX36" fmla="*/ 752886 w 1593954"/>
              <a:gd name="connsiteY36" fmla="*/ 441571 h 674360"/>
              <a:gd name="connsiteX37" fmla="*/ 966477 w 1593954"/>
              <a:gd name="connsiteY37" fmla="*/ 348687 h 674360"/>
              <a:gd name="connsiteX38" fmla="*/ 1025940 w 1593954"/>
              <a:gd name="connsiteY38" fmla="*/ 300773 h 674360"/>
              <a:gd name="connsiteX39" fmla="*/ 940705 w 1593954"/>
              <a:gd name="connsiteY39" fmla="*/ 233526 h 674360"/>
              <a:gd name="connsiteX40" fmla="*/ 836738 w 1593954"/>
              <a:gd name="connsiteY40" fmla="*/ 150939 h 674360"/>
              <a:gd name="connsiteX41" fmla="*/ 1001677 w 1593954"/>
              <a:gd name="connsiteY41" fmla="*/ 116370 h 674360"/>
              <a:gd name="connsiteX42" fmla="*/ 1143736 w 1593954"/>
              <a:gd name="connsiteY42" fmla="*/ 86950 h 674360"/>
              <a:gd name="connsiteX43" fmla="*/ 1298366 w 1593954"/>
              <a:gd name="connsiteY43" fmla="*/ 54902 h 674360"/>
              <a:gd name="connsiteX44" fmla="*/ 1455385 w 1593954"/>
              <a:gd name="connsiteY44" fmla="*/ 22435 h 674360"/>
              <a:gd name="connsiteX45" fmla="*/ 1582609 w 1593954"/>
              <a:gd name="connsiteY45" fmla="*/ -2888 h 674360"/>
              <a:gd name="connsiteX46" fmla="*/ 1588140 w 1593954"/>
              <a:gd name="connsiteY46" fmla="*/ -2888 h 674360"/>
              <a:gd name="connsiteX47" fmla="*/ 1588140 w 1593954"/>
              <a:gd name="connsiteY47" fmla="*/ 4993 h 674360"/>
              <a:gd name="connsiteX48" fmla="*/ 1584997 w 1593954"/>
              <a:gd name="connsiteY48" fmla="*/ 25167 h 674360"/>
              <a:gd name="connsiteX49" fmla="*/ 1569283 w 1593954"/>
              <a:gd name="connsiteY49" fmla="*/ 88736 h 674360"/>
              <a:gd name="connsiteX50" fmla="*/ 1544140 w 1593954"/>
              <a:gd name="connsiteY50" fmla="*/ 190972 h 674360"/>
              <a:gd name="connsiteX51" fmla="*/ 1518997 w 1593954"/>
              <a:gd name="connsiteY51" fmla="*/ 292893 h 674360"/>
              <a:gd name="connsiteX52" fmla="*/ 1493854 w 1593954"/>
              <a:gd name="connsiteY52" fmla="*/ 394814 h 674360"/>
              <a:gd name="connsiteX53" fmla="*/ 1468585 w 1593954"/>
              <a:gd name="connsiteY53" fmla="*/ 497050 h 674360"/>
              <a:gd name="connsiteX54" fmla="*/ 1447213 w 1593954"/>
              <a:gd name="connsiteY54" fmla="*/ 583525 h 674360"/>
              <a:gd name="connsiteX55" fmla="*/ 1438539 w 1593954"/>
              <a:gd name="connsiteY55" fmla="*/ 620616 h 674360"/>
              <a:gd name="connsiteX56" fmla="*/ 1437407 w 1593954"/>
              <a:gd name="connsiteY56" fmla="*/ 622297 h 674360"/>
              <a:gd name="connsiteX57" fmla="*/ 1259771 w 1593954"/>
              <a:gd name="connsiteY57" fmla="*/ 483810 h 674360"/>
              <a:gd name="connsiteX58" fmla="*/ 1252605 w 1593954"/>
              <a:gd name="connsiteY58" fmla="*/ 478031 h 674360"/>
              <a:gd name="connsiteX59" fmla="*/ 1235885 w 1593954"/>
              <a:gd name="connsiteY59" fmla="*/ 491481 h 674360"/>
              <a:gd name="connsiteX60" fmla="*/ 1056363 w 1593954"/>
              <a:gd name="connsiteY60" fmla="*/ 601177 h 674360"/>
              <a:gd name="connsiteX61" fmla="*/ 758418 w 1593954"/>
              <a:gd name="connsiteY61" fmla="*/ 670630 h 674360"/>
              <a:gd name="connsiteX62" fmla="*/ 684874 w 1593954"/>
              <a:gd name="connsiteY62" fmla="*/ 670946 h 67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93954" h="674360">
                <a:moveTo>
                  <a:pt x="684874" y="670946"/>
                </a:moveTo>
                <a:cubicBezTo>
                  <a:pt x="635216" y="668424"/>
                  <a:pt x="598382" y="664326"/>
                  <a:pt x="555890" y="656446"/>
                </a:cubicBezTo>
                <a:cubicBezTo>
                  <a:pt x="444380" y="635641"/>
                  <a:pt x="333625" y="590670"/>
                  <a:pt x="244869" y="529938"/>
                </a:cubicBezTo>
                <a:cubicBezTo>
                  <a:pt x="213441" y="508503"/>
                  <a:pt x="173589" y="475720"/>
                  <a:pt x="148949" y="451238"/>
                </a:cubicBezTo>
                <a:cubicBezTo>
                  <a:pt x="90868" y="393553"/>
                  <a:pt x="45987" y="327462"/>
                  <a:pt x="17953" y="257903"/>
                </a:cubicBezTo>
                <a:cubicBezTo>
                  <a:pt x="8524" y="234577"/>
                  <a:pt x="-6184" y="186874"/>
                  <a:pt x="-5807" y="181095"/>
                </a:cubicBezTo>
                <a:cubicBezTo>
                  <a:pt x="-5807" y="180149"/>
                  <a:pt x="-4802" y="182461"/>
                  <a:pt x="-3796" y="186139"/>
                </a:cubicBezTo>
                <a:cubicBezTo>
                  <a:pt x="-2162" y="191918"/>
                  <a:pt x="-1659" y="192653"/>
                  <a:pt x="-527" y="190972"/>
                </a:cubicBezTo>
                <a:cubicBezTo>
                  <a:pt x="981" y="188660"/>
                  <a:pt x="6136" y="184142"/>
                  <a:pt x="7267" y="184142"/>
                </a:cubicBezTo>
                <a:cubicBezTo>
                  <a:pt x="7644" y="184142"/>
                  <a:pt x="7896" y="184878"/>
                  <a:pt x="7896" y="185928"/>
                </a:cubicBezTo>
                <a:cubicBezTo>
                  <a:pt x="7896" y="186874"/>
                  <a:pt x="8273" y="187399"/>
                  <a:pt x="8650" y="186979"/>
                </a:cubicBezTo>
                <a:cubicBezTo>
                  <a:pt x="9153" y="186664"/>
                  <a:pt x="8524" y="182146"/>
                  <a:pt x="7393" y="177102"/>
                </a:cubicBezTo>
                <a:cubicBezTo>
                  <a:pt x="4124" y="162077"/>
                  <a:pt x="478" y="138961"/>
                  <a:pt x="-150" y="128348"/>
                </a:cubicBezTo>
                <a:cubicBezTo>
                  <a:pt x="-527" y="122885"/>
                  <a:pt x="-527" y="119312"/>
                  <a:pt x="-150" y="120258"/>
                </a:cubicBezTo>
                <a:cubicBezTo>
                  <a:pt x="353" y="121729"/>
                  <a:pt x="1358" y="121308"/>
                  <a:pt x="5507" y="117736"/>
                </a:cubicBezTo>
                <a:cubicBezTo>
                  <a:pt x="8399" y="115214"/>
                  <a:pt x="10410" y="112272"/>
                  <a:pt x="10536" y="110696"/>
                </a:cubicBezTo>
                <a:cubicBezTo>
                  <a:pt x="10787" y="107334"/>
                  <a:pt x="12044" y="113428"/>
                  <a:pt x="15439" y="134232"/>
                </a:cubicBezTo>
                <a:cubicBezTo>
                  <a:pt x="16821" y="142953"/>
                  <a:pt x="19210" y="155457"/>
                  <a:pt x="20719" y="162077"/>
                </a:cubicBezTo>
                <a:cubicBezTo>
                  <a:pt x="22982" y="172269"/>
                  <a:pt x="23610" y="173635"/>
                  <a:pt x="24364" y="170693"/>
                </a:cubicBezTo>
                <a:cubicBezTo>
                  <a:pt x="24867" y="168801"/>
                  <a:pt x="26250" y="166490"/>
                  <a:pt x="27507" y="165439"/>
                </a:cubicBezTo>
                <a:cubicBezTo>
                  <a:pt x="28890" y="164493"/>
                  <a:pt x="33165" y="160711"/>
                  <a:pt x="37062" y="157243"/>
                </a:cubicBezTo>
                <a:cubicBezTo>
                  <a:pt x="44102" y="150834"/>
                  <a:pt x="44227" y="150834"/>
                  <a:pt x="46113" y="153041"/>
                </a:cubicBezTo>
                <a:cubicBezTo>
                  <a:pt x="47245" y="154196"/>
                  <a:pt x="44856" y="149573"/>
                  <a:pt x="41085" y="142638"/>
                </a:cubicBezTo>
                <a:cubicBezTo>
                  <a:pt x="32662" y="127718"/>
                  <a:pt x="19210" y="101450"/>
                  <a:pt x="19210" y="100294"/>
                </a:cubicBezTo>
                <a:cubicBezTo>
                  <a:pt x="19210" y="99874"/>
                  <a:pt x="19839" y="100399"/>
                  <a:pt x="20593" y="101345"/>
                </a:cubicBezTo>
                <a:cubicBezTo>
                  <a:pt x="21599" y="102921"/>
                  <a:pt x="22353" y="102711"/>
                  <a:pt x="26124" y="99138"/>
                </a:cubicBezTo>
                <a:cubicBezTo>
                  <a:pt x="29142" y="96406"/>
                  <a:pt x="30273" y="94410"/>
                  <a:pt x="29896" y="93149"/>
                </a:cubicBezTo>
                <a:cubicBezTo>
                  <a:pt x="29016" y="90522"/>
                  <a:pt x="31656" y="95145"/>
                  <a:pt x="46113" y="120363"/>
                </a:cubicBezTo>
                <a:cubicBezTo>
                  <a:pt x="52650" y="131711"/>
                  <a:pt x="58433" y="141062"/>
                  <a:pt x="58810" y="141062"/>
                </a:cubicBezTo>
                <a:cubicBezTo>
                  <a:pt x="59313" y="141062"/>
                  <a:pt x="59313" y="140327"/>
                  <a:pt x="58936" y="139381"/>
                </a:cubicBezTo>
                <a:cubicBezTo>
                  <a:pt x="58433" y="138225"/>
                  <a:pt x="59690" y="136544"/>
                  <a:pt x="62582" y="134338"/>
                </a:cubicBezTo>
                <a:lnTo>
                  <a:pt x="66856" y="130975"/>
                </a:lnTo>
                <a:lnTo>
                  <a:pt x="63839" y="125406"/>
                </a:lnTo>
                <a:cubicBezTo>
                  <a:pt x="57553" y="114269"/>
                  <a:pt x="60948" y="118892"/>
                  <a:pt x="71885" y="136439"/>
                </a:cubicBezTo>
                <a:cubicBezTo>
                  <a:pt x="133360" y="235943"/>
                  <a:pt x="216081" y="315694"/>
                  <a:pt x="315270" y="371487"/>
                </a:cubicBezTo>
                <a:cubicBezTo>
                  <a:pt x="359522" y="396390"/>
                  <a:pt x="418357" y="420451"/>
                  <a:pt x="466129" y="433165"/>
                </a:cubicBezTo>
                <a:cubicBezTo>
                  <a:pt x="561296" y="458488"/>
                  <a:pt x="661365" y="461430"/>
                  <a:pt x="752886" y="441571"/>
                </a:cubicBezTo>
                <a:cubicBezTo>
                  <a:pt x="831458" y="424549"/>
                  <a:pt x="899722" y="394919"/>
                  <a:pt x="966477" y="348687"/>
                </a:cubicBezTo>
                <a:cubicBezTo>
                  <a:pt x="981940" y="337969"/>
                  <a:pt x="1026569" y="302034"/>
                  <a:pt x="1025940" y="300773"/>
                </a:cubicBezTo>
                <a:cubicBezTo>
                  <a:pt x="1025689" y="300353"/>
                  <a:pt x="987346" y="270092"/>
                  <a:pt x="940705" y="233526"/>
                </a:cubicBezTo>
                <a:cubicBezTo>
                  <a:pt x="846167" y="159450"/>
                  <a:pt x="836110" y="151464"/>
                  <a:pt x="836738" y="150939"/>
                </a:cubicBezTo>
                <a:cubicBezTo>
                  <a:pt x="837115" y="150519"/>
                  <a:pt x="955540" y="125722"/>
                  <a:pt x="1001677" y="116370"/>
                </a:cubicBezTo>
                <a:cubicBezTo>
                  <a:pt x="1014123" y="113848"/>
                  <a:pt x="1078112" y="100609"/>
                  <a:pt x="1143736" y="86950"/>
                </a:cubicBezTo>
                <a:cubicBezTo>
                  <a:pt x="1209485" y="73290"/>
                  <a:pt x="1279006" y="58895"/>
                  <a:pt x="1298366" y="54902"/>
                </a:cubicBezTo>
                <a:cubicBezTo>
                  <a:pt x="1317726" y="50909"/>
                  <a:pt x="1388378" y="36304"/>
                  <a:pt x="1455385" y="22435"/>
                </a:cubicBezTo>
                <a:cubicBezTo>
                  <a:pt x="1522391" y="8460"/>
                  <a:pt x="1579592" y="-2888"/>
                  <a:pt x="1582609" y="-2888"/>
                </a:cubicBezTo>
                <a:lnTo>
                  <a:pt x="1588140" y="-2888"/>
                </a:lnTo>
                <a:lnTo>
                  <a:pt x="1588140" y="4993"/>
                </a:lnTo>
                <a:cubicBezTo>
                  <a:pt x="1588140" y="9301"/>
                  <a:pt x="1586757" y="18442"/>
                  <a:pt x="1584997" y="25167"/>
                </a:cubicBezTo>
                <a:cubicBezTo>
                  <a:pt x="1583363" y="31996"/>
                  <a:pt x="1576323" y="60576"/>
                  <a:pt x="1569283" y="88736"/>
                </a:cubicBezTo>
                <a:cubicBezTo>
                  <a:pt x="1562368" y="117000"/>
                  <a:pt x="1551054" y="162917"/>
                  <a:pt x="1544140" y="190972"/>
                </a:cubicBezTo>
                <a:cubicBezTo>
                  <a:pt x="1537225" y="219026"/>
                  <a:pt x="1525911" y="264838"/>
                  <a:pt x="1518997" y="292893"/>
                </a:cubicBezTo>
                <a:cubicBezTo>
                  <a:pt x="1512082" y="320947"/>
                  <a:pt x="1500768" y="366759"/>
                  <a:pt x="1493854" y="394814"/>
                </a:cubicBezTo>
                <a:cubicBezTo>
                  <a:pt x="1486939" y="422868"/>
                  <a:pt x="1475625" y="468785"/>
                  <a:pt x="1468585" y="497050"/>
                </a:cubicBezTo>
                <a:cubicBezTo>
                  <a:pt x="1461670" y="525209"/>
                  <a:pt x="1452116" y="564086"/>
                  <a:pt x="1447213" y="583525"/>
                </a:cubicBezTo>
                <a:cubicBezTo>
                  <a:pt x="1442436" y="603068"/>
                  <a:pt x="1438539" y="619670"/>
                  <a:pt x="1438539" y="620616"/>
                </a:cubicBezTo>
                <a:cubicBezTo>
                  <a:pt x="1438539" y="621561"/>
                  <a:pt x="1438036" y="622297"/>
                  <a:pt x="1437407" y="622297"/>
                </a:cubicBezTo>
                <a:cubicBezTo>
                  <a:pt x="1436402" y="622297"/>
                  <a:pt x="1282903" y="502619"/>
                  <a:pt x="1259771" y="483810"/>
                </a:cubicBezTo>
                <a:lnTo>
                  <a:pt x="1252605" y="478031"/>
                </a:lnTo>
                <a:lnTo>
                  <a:pt x="1235885" y="491481"/>
                </a:lnTo>
                <a:cubicBezTo>
                  <a:pt x="1179565" y="536872"/>
                  <a:pt x="1118718" y="573963"/>
                  <a:pt x="1056363" y="601177"/>
                </a:cubicBezTo>
                <a:cubicBezTo>
                  <a:pt x="960065" y="643206"/>
                  <a:pt x="864773" y="665377"/>
                  <a:pt x="758418" y="670630"/>
                </a:cubicBezTo>
                <a:cubicBezTo>
                  <a:pt x="739434" y="671576"/>
                  <a:pt x="700211" y="671786"/>
                  <a:pt x="684874" y="670946"/>
                </a:cubicBezTo>
                <a:close/>
              </a:path>
            </a:pathLst>
          </a:custGeom>
          <a:solidFill>
            <a:schemeClr val="accent4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Google Shape;1231;p77">
            <a:extLst>
              <a:ext uri="{FF2B5EF4-FFF2-40B4-BE49-F238E27FC236}">
                <a16:creationId xmlns:a16="http://schemas.microsoft.com/office/drawing/2014/main" id="{67DA4E05-DA21-D5ED-5D76-00C49DE5AC44}"/>
              </a:ext>
            </a:extLst>
          </p:cNvPr>
          <p:cNvSpPr txBox="1">
            <a:spLocks/>
          </p:cNvSpPr>
          <p:nvPr/>
        </p:nvSpPr>
        <p:spPr>
          <a:xfrm>
            <a:off x="9064915" y="4767298"/>
            <a:ext cx="2289626" cy="71054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69329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176"/>
              </a:buClr>
              <a:buSzPts val="1600"/>
              <a:buFont typeface="Arial"/>
              <a:buNone/>
              <a:tabLst/>
              <a:defRPr/>
            </a:pPr>
            <a:endParaRPr kumimoji="0" lang="fr-FR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 Light" panose="020B0304030602030204" pitchFamily="34" charset="0"/>
              <a:cs typeface="Arial"/>
              <a:sym typeface="Arial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DC7A6B2-D8E3-5988-4871-68E1A4E35463}"/>
              </a:ext>
            </a:extLst>
          </p:cNvPr>
          <p:cNvSpPr txBox="1"/>
          <p:nvPr/>
        </p:nvSpPr>
        <p:spPr>
          <a:xfrm>
            <a:off x="8994658" y="1646002"/>
            <a:ext cx="33613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8080"/>
                </a:highlight>
                <a:uLnTx/>
                <a:uFillTx/>
                <a:latin typeface="Ubuntu Light" panose="020B0304030602030204" pitchFamily="34" charset="0"/>
                <a:ea typeface="+mn-ea"/>
                <a:cs typeface="Arial"/>
                <a:sym typeface="Arial"/>
              </a:rPr>
              <a:t>En résumé </a:t>
            </a: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8080"/>
                </a:highlight>
                <a:uLnTx/>
                <a:uFillTx/>
                <a:latin typeface="Ubuntu Light" panose="020B0304030602030204" pitchFamily="34" charset="0"/>
                <a:ea typeface="+mn-ea"/>
                <a:cs typeface="Arial"/>
                <a:sym typeface="Arial"/>
              </a:rPr>
              <a:t>: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808080"/>
              </a:highligh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9FA584A-CC4D-A3D1-F6A9-502ADB26C801}"/>
              </a:ext>
            </a:extLst>
          </p:cNvPr>
          <p:cNvSpPr txBox="1"/>
          <p:nvPr/>
        </p:nvSpPr>
        <p:spPr>
          <a:xfrm>
            <a:off x="9214563" y="2615003"/>
            <a:ext cx="2289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 Light" panose="020B0304030602030204" pitchFamily="34" charset="0"/>
                <a:ea typeface="+mn-ea"/>
                <a:cs typeface="Arial"/>
                <a:sym typeface="Arial"/>
              </a:rPr>
              <a:t>Lisible et intuitif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Graphique 26">
            <a:extLst>
              <a:ext uri="{FF2B5EF4-FFF2-40B4-BE49-F238E27FC236}">
                <a16:creationId xmlns:a16="http://schemas.microsoft.com/office/drawing/2014/main" id="{0E176EE5-C13C-43F2-F369-4699C1AD5765}"/>
              </a:ext>
            </a:extLst>
          </p:cNvPr>
          <p:cNvSpPr/>
          <p:nvPr/>
        </p:nvSpPr>
        <p:spPr>
          <a:xfrm rot="3180778">
            <a:off x="8224607" y="3739018"/>
            <a:ext cx="595993" cy="389742"/>
          </a:xfrm>
          <a:custGeom>
            <a:avLst/>
            <a:gdLst>
              <a:gd name="connsiteX0" fmla="*/ 684874 w 1593954"/>
              <a:gd name="connsiteY0" fmla="*/ 670946 h 674360"/>
              <a:gd name="connsiteX1" fmla="*/ 555890 w 1593954"/>
              <a:gd name="connsiteY1" fmla="*/ 656446 h 674360"/>
              <a:gd name="connsiteX2" fmla="*/ 244869 w 1593954"/>
              <a:gd name="connsiteY2" fmla="*/ 529938 h 674360"/>
              <a:gd name="connsiteX3" fmla="*/ 148949 w 1593954"/>
              <a:gd name="connsiteY3" fmla="*/ 451238 h 674360"/>
              <a:gd name="connsiteX4" fmla="*/ 17953 w 1593954"/>
              <a:gd name="connsiteY4" fmla="*/ 257903 h 674360"/>
              <a:gd name="connsiteX5" fmla="*/ -5807 w 1593954"/>
              <a:gd name="connsiteY5" fmla="*/ 181095 h 674360"/>
              <a:gd name="connsiteX6" fmla="*/ -3796 w 1593954"/>
              <a:gd name="connsiteY6" fmla="*/ 186139 h 674360"/>
              <a:gd name="connsiteX7" fmla="*/ -527 w 1593954"/>
              <a:gd name="connsiteY7" fmla="*/ 190972 h 674360"/>
              <a:gd name="connsiteX8" fmla="*/ 7267 w 1593954"/>
              <a:gd name="connsiteY8" fmla="*/ 184142 h 674360"/>
              <a:gd name="connsiteX9" fmla="*/ 7896 w 1593954"/>
              <a:gd name="connsiteY9" fmla="*/ 185928 h 674360"/>
              <a:gd name="connsiteX10" fmla="*/ 8650 w 1593954"/>
              <a:gd name="connsiteY10" fmla="*/ 186979 h 674360"/>
              <a:gd name="connsiteX11" fmla="*/ 7393 w 1593954"/>
              <a:gd name="connsiteY11" fmla="*/ 177102 h 674360"/>
              <a:gd name="connsiteX12" fmla="*/ -150 w 1593954"/>
              <a:gd name="connsiteY12" fmla="*/ 128348 h 674360"/>
              <a:gd name="connsiteX13" fmla="*/ -150 w 1593954"/>
              <a:gd name="connsiteY13" fmla="*/ 120258 h 674360"/>
              <a:gd name="connsiteX14" fmla="*/ 5507 w 1593954"/>
              <a:gd name="connsiteY14" fmla="*/ 117736 h 674360"/>
              <a:gd name="connsiteX15" fmla="*/ 10536 w 1593954"/>
              <a:gd name="connsiteY15" fmla="*/ 110696 h 674360"/>
              <a:gd name="connsiteX16" fmla="*/ 15439 w 1593954"/>
              <a:gd name="connsiteY16" fmla="*/ 134232 h 674360"/>
              <a:gd name="connsiteX17" fmla="*/ 20719 w 1593954"/>
              <a:gd name="connsiteY17" fmla="*/ 162077 h 674360"/>
              <a:gd name="connsiteX18" fmla="*/ 24364 w 1593954"/>
              <a:gd name="connsiteY18" fmla="*/ 170693 h 674360"/>
              <a:gd name="connsiteX19" fmla="*/ 27507 w 1593954"/>
              <a:gd name="connsiteY19" fmla="*/ 165439 h 674360"/>
              <a:gd name="connsiteX20" fmla="*/ 37062 w 1593954"/>
              <a:gd name="connsiteY20" fmla="*/ 157243 h 674360"/>
              <a:gd name="connsiteX21" fmla="*/ 46113 w 1593954"/>
              <a:gd name="connsiteY21" fmla="*/ 153041 h 674360"/>
              <a:gd name="connsiteX22" fmla="*/ 41085 w 1593954"/>
              <a:gd name="connsiteY22" fmla="*/ 142638 h 674360"/>
              <a:gd name="connsiteX23" fmla="*/ 19210 w 1593954"/>
              <a:gd name="connsiteY23" fmla="*/ 100294 h 674360"/>
              <a:gd name="connsiteX24" fmla="*/ 20593 w 1593954"/>
              <a:gd name="connsiteY24" fmla="*/ 101345 h 674360"/>
              <a:gd name="connsiteX25" fmla="*/ 26124 w 1593954"/>
              <a:gd name="connsiteY25" fmla="*/ 99138 h 674360"/>
              <a:gd name="connsiteX26" fmla="*/ 29896 w 1593954"/>
              <a:gd name="connsiteY26" fmla="*/ 93149 h 674360"/>
              <a:gd name="connsiteX27" fmla="*/ 46113 w 1593954"/>
              <a:gd name="connsiteY27" fmla="*/ 120363 h 674360"/>
              <a:gd name="connsiteX28" fmla="*/ 58810 w 1593954"/>
              <a:gd name="connsiteY28" fmla="*/ 141062 h 674360"/>
              <a:gd name="connsiteX29" fmla="*/ 58936 w 1593954"/>
              <a:gd name="connsiteY29" fmla="*/ 139381 h 674360"/>
              <a:gd name="connsiteX30" fmla="*/ 62582 w 1593954"/>
              <a:gd name="connsiteY30" fmla="*/ 134338 h 674360"/>
              <a:gd name="connsiteX31" fmla="*/ 66856 w 1593954"/>
              <a:gd name="connsiteY31" fmla="*/ 130975 h 674360"/>
              <a:gd name="connsiteX32" fmla="*/ 63839 w 1593954"/>
              <a:gd name="connsiteY32" fmla="*/ 125406 h 674360"/>
              <a:gd name="connsiteX33" fmla="*/ 71885 w 1593954"/>
              <a:gd name="connsiteY33" fmla="*/ 136439 h 674360"/>
              <a:gd name="connsiteX34" fmla="*/ 315270 w 1593954"/>
              <a:gd name="connsiteY34" fmla="*/ 371487 h 674360"/>
              <a:gd name="connsiteX35" fmla="*/ 466129 w 1593954"/>
              <a:gd name="connsiteY35" fmla="*/ 433165 h 674360"/>
              <a:gd name="connsiteX36" fmla="*/ 752886 w 1593954"/>
              <a:gd name="connsiteY36" fmla="*/ 441571 h 674360"/>
              <a:gd name="connsiteX37" fmla="*/ 966477 w 1593954"/>
              <a:gd name="connsiteY37" fmla="*/ 348687 h 674360"/>
              <a:gd name="connsiteX38" fmla="*/ 1025940 w 1593954"/>
              <a:gd name="connsiteY38" fmla="*/ 300773 h 674360"/>
              <a:gd name="connsiteX39" fmla="*/ 940705 w 1593954"/>
              <a:gd name="connsiteY39" fmla="*/ 233526 h 674360"/>
              <a:gd name="connsiteX40" fmla="*/ 836738 w 1593954"/>
              <a:gd name="connsiteY40" fmla="*/ 150939 h 674360"/>
              <a:gd name="connsiteX41" fmla="*/ 1001677 w 1593954"/>
              <a:gd name="connsiteY41" fmla="*/ 116370 h 674360"/>
              <a:gd name="connsiteX42" fmla="*/ 1143736 w 1593954"/>
              <a:gd name="connsiteY42" fmla="*/ 86950 h 674360"/>
              <a:gd name="connsiteX43" fmla="*/ 1298366 w 1593954"/>
              <a:gd name="connsiteY43" fmla="*/ 54902 h 674360"/>
              <a:gd name="connsiteX44" fmla="*/ 1455385 w 1593954"/>
              <a:gd name="connsiteY44" fmla="*/ 22435 h 674360"/>
              <a:gd name="connsiteX45" fmla="*/ 1582609 w 1593954"/>
              <a:gd name="connsiteY45" fmla="*/ -2888 h 674360"/>
              <a:gd name="connsiteX46" fmla="*/ 1588140 w 1593954"/>
              <a:gd name="connsiteY46" fmla="*/ -2888 h 674360"/>
              <a:gd name="connsiteX47" fmla="*/ 1588140 w 1593954"/>
              <a:gd name="connsiteY47" fmla="*/ 4993 h 674360"/>
              <a:gd name="connsiteX48" fmla="*/ 1584997 w 1593954"/>
              <a:gd name="connsiteY48" fmla="*/ 25167 h 674360"/>
              <a:gd name="connsiteX49" fmla="*/ 1569283 w 1593954"/>
              <a:gd name="connsiteY49" fmla="*/ 88736 h 674360"/>
              <a:gd name="connsiteX50" fmla="*/ 1544140 w 1593954"/>
              <a:gd name="connsiteY50" fmla="*/ 190972 h 674360"/>
              <a:gd name="connsiteX51" fmla="*/ 1518997 w 1593954"/>
              <a:gd name="connsiteY51" fmla="*/ 292893 h 674360"/>
              <a:gd name="connsiteX52" fmla="*/ 1493854 w 1593954"/>
              <a:gd name="connsiteY52" fmla="*/ 394814 h 674360"/>
              <a:gd name="connsiteX53" fmla="*/ 1468585 w 1593954"/>
              <a:gd name="connsiteY53" fmla="*/ 497050 h 674360"/>
              <a:gd name="connsiteX54" fmla="*/ 1447213 w 1593954"/>
              <a:gd name="connsiteY54" fmla="*/ 583525 h 674360"/>
              <a:gd name="connsiteX55" fmla="*/ 1438539 w 1593954"/>
              <a:gd name="connsiteY55" fmla="*/ 620616 h 674360"/>
              <a:gd name="connsiteX56" fmla="*/ 1437407 w 1593954"/>
              <a:gd name="connsiteY56" fmla="*/ 622297 h 674360"/>
              <a:gd name="connsiteX57" fmla="*/ 1259771 w 1593954"/>
              <a:gd name="connsiteY57" fmla="*/ 483810 h 674360"/>
              <a:gd name="connsiteX58" fmla="*/ 1252605 w 1593954"/>
              <a:gd name="connsiteY58" fmla="*/ 478031 h 674360"/>
              <a:gd name="connsiteX59" fmla="*/ 1235885 w 1593954"/>
              <a:gd name="connsiteY59" fmla="*/ 491481 h 674360"/>
              <a:gd name="connsiteX60" fmla="*/ 1056363 w 1593954"/>
              <a:gd name="connsiteY60" fmla="*/ 601177 h 674360"/>
              <a:gd name="connsiteX61" fmla="*/ 758418 w 1593954"/>
              <a:gd name="connsiteY61" fmla="*/ 670630 h 674360"/>
              <a:gd name="connsiteX62" fmla="*/ 684874 w 1593954"/>
              <a:gd name="connsiteY62" fmla="*/ 670946 h 67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93954" h="674360">
                <a:moveTo>
                  <a:pt x="684874" y="670946"/>
                </a:moveTo>
                <a:cubicBezTo>
                  <a:pt x="635216" y="668424"/>
                  <a:pt x="598382" y="664326"/>
                  <a:pt x="555890" y="656446"/>
                </a:cubicBezTo>
                <a:cubicBezTo>
                  <a:pt x="444380" y="635641"/>
                  <a:pt x="333625" y="590670"/>
                  <a:pt x="244869" y="529938"/>
                </a:cubicBezTo>
                <a:cubicBezTo>
                  <a:pt x="213441" y="508503"/>
                  <a:pt x="173589" y="475720"/>
                  <a:pt x="148949" y="451238"/>
                </a:cubicBezTo>
                <a:cubicBezTo>
                  <a:pt x="90868" y="393553"/>
                  <a:pt x="45987" y="327462"/>
                  <a:pt x="17953" y="257903"/>
                </a:cubicBezTo>
                <a:cubicBezTo>
                  <a:pt x="8524" y="234577"/>
                  <a:pt x="-6184" y="186874"/>
                  <a:pt x="-5807" y="181095"/>
                </a:cubicBezTo>
                <a:cubicBezTo>
                  <a:pt x="-5807" y="180149"/>
                  <a:pt x="-4802" y="182461"/>
                  <a:pt x="-3796" y="186139"/>
                </a:cubicBezTo>
                <a:cubicBezTo>
                  <a:pt x="-2162" y="191918"/>
                  <a:pt x="-1659" y="192653"/>
                  <a:pt x="-527" y="190972"/>
                </a:cubicBezTo>
                <a:cubicBezTo>
                  <a:pt x="981" y="188660"/>
                  <a:pt x="6136" y="184142"/>
                  <a:pt x="7267" y="184142"/>
                </a:cubicBezTo>
                <a:cubicBezTo>
                  <a:pt x="7644" y="184142"/>
                  <a:pt x="7896" y="184878"/>
                  <a:pt x="7896" y="185928"/>
                </a:cubicBezTo>
                <a:cubicBezTo>
                  <a:pt x="7896" y="186874"/>
                  <a:pt x="8273" y="187399"/>
                  <a:pt x="8650" y="186979"/>
                </a:cubicBezTo>
                <a:cubicBezTo>
                  <a:pt x="9153" y="186664"/>
                  <a:pt x="8524" y="182146"/>
                  <a:pt x="7393" y="177102"/>
                </a:cubicBezTo>
                <a:cubicBezTo>
                  <a:pt x="4124" y="162077"/>
                  <a:pt x="478" y="138961"/>
                  <a:pt x="-150" y="128348"/>
                </a:cubicBezTo>
                <a:cubicBezTo>
                  <a:pt x="-527" y="122885"/>
                  <a:pt x="-527" y="119312"/>
                  <a:pt x="-150" y="120258"/>
                </a:cubicBezTo>
                <a:cubicBezTo>
                  <a:pt x="353" y="121729"/>
                  <a:pt x="1358" y="121308"/>
                  <a:pt x="5507" y="117736"/>
                </a:cubicBezTo>
                <a:cubicBezTo>
                  <a:pt x="8399" y="115214"/>
                  <a:pt x="10410" y="112272"/>
                  <a:pt x="10536" y="110696"/>
                </a:cubicBezTo>
                <a:cubicBezTo>
                  <a:pt x="10787" y="107334"/>
                  <a:pt x="12044" y="113428"/>
                  <a:pt x="15439" y="134232"/>
                </a:cubicBezTo>
                <a:cubicBezTo>
                  <a:pt x="16821" y="142953"/>
                  <a:pt x="19210" y="155457"/>
                  <a:pt x="20719" y="162077"/>
                </a:cubicBezTo>
                <a:cubicBezTo>
                  <a:pt x="22982" y="172269"/>
                  <a:pt x="23610" y="173635"/>
                  <a:pt x="24364" y="170693"/>
                </a:cubicBezTo>
                <a:cubicBezTo>
                  <a:pt x="24867" y="168801"/>
                  <a:pt x="26250" y="166490"/>
                  <a:pt x="27507" y="165439"/>
                </a:cubicBezTo>
                <a:cubicBezTo>
                  <a:pt x="28890" y="164493"/>
                  <a:pt x="33165" y="160711"/>
                  <a:pt x="37062" y="157243"/>
                </a:cubicBezTo>
                <a:cubicBezTo>
                  <a:pt x="44102" y="150834"/>
                  <a:pt x="44227" y="150834"/>
                  <a:pt x="46113" y="153041"/>
                </a:cubicBezTo>
                <a:cubicBezTo>
                  <a:pt x="47245" y="154196"/>
                  <a:pt x="44856" y="149573"/>
                  <a:pt x="41085" y="142638"/>
                </a:cubicBezTo>
                <a:cubicBezTo>
                  <a:pt x="32662" y="127718"/>
                  <a:pt x="19210" y="101450"/>
                  <a:pt x="19210" y="100294"/>
                </a:cubicBezTo>
                <a:cubicBezTo>
                  <a:pt x="19210" y="99874"/>
                  <a:pt x="19839" y="100399"/>
                  <a:pt x="20593" y="101345"/>
                </a:cubicBezTo>
                <a:cubicBezTo>
                  <a:pt x="21599" y="102921"/>
                  <a:pt x="22353" y="102711"/>
                  <a:pt x="26124" y="99138"/>
                </a:cubicBezTo>
                <a:cubicBezTo>
                  <a:pt x="29142" y="96406"/>
                  <a:pt x="30273" y="94410"/>
                  <a:pt x="29896" y="93149"/>
                </a:cubicBezTo>
                <a:cubicBezTo>
                  <a:pt x="29016" y="90522"/>
                  <a:pt x="31656" y="95145"/>
                  <a:pt x="46113" y="120363"/>
                </a:cubicBezTo>
                <a:cubicBezTo>
                  <a:pt x="52650" y="131711"/>
                  <a:pt x="58433" y="141062"/>
                  <a:pt x="58810" y="141062"/>
                </a:cubicBezTo>
                <a:cubicBezTo>
                  <a:pt x="59313" y="141062"/>
                  <a:pt x="59313" y="140327"/>
                  <a:pt x="58936" y="139381"/>
                </a:cubicBezTo>
                <a:cubicBezTo>
                  <a:pt x="58433" y="138225"/>
                  <a:pt x="59690" y="136544"/>
                  <a:pt x="62582" y="134338"/>
                </a:cubicBezTo>
                <a:lnTo>
                  <a:pt x="66856" y="130975"/>
                </a:lnTo>
                <a:lnTo>
                  <a:pt x="63839" y="125406"/>
                </a:lnTo>
                <a:cubicBezTo>
                  <a:pt x="57553" y="114269"/>
                  <a:pt x="60948" y="118892"/>
                  <a:pt x="71885" y="136439"/>
                </a:cubicBezTo>
                <a:cubicBezTo>
                  <a:pt x="133360" y="235943"/>
                  <a:pt x="216081" y="315694"/>
                  <a:pt x="315270" y="371487"/>
                </a:cubicBezTo>
                <a:cubicBezTo>
                  <a:pt x="359522" y="396390"/>
                  <a:pt x="418357" y="420451"/>
                  <a:pt x="466129" y="433165"/>
                </a:cubicBezTo>
                <a:cubicBezTo>
                  <a:pt x="561296" y="458488"/>
                  <a:pt x="661365" y="461430"/>
                  <a:pt x="752886" y="441571"/>
                </a:cubicBezTo>
                <a:cubicBezTo>
                  <a:pt x="831458" y="424549"/>
                  <a:pt x="899722" y="394919"/>
                  <a:pt x="966477" y="348687"/>
                </a:cubicBezTo>
                <a:cubicBezTo>
                  <a:pt x="981940" y="337969"/>
                  <a:pt x="1026569" y="302034"/>
                  <a:pt x="1025940" y="300773"/>
                </a:cubicBezTo>
                <a:cubicBezTo>
                  <a:pt x="1025689" y="300353"/>
                  <a:pt x="987346" y="270092"/>
                  <a:pt x="940705" y="233526"/>
                </a:cubicBezTo>
                <a:cubicBezTo>
                  <a:pt x="846167" y="159450"/>
                  <a:pt x="836110" y="151464"/>
                  <a:pt x="836738" y="150939"/>
                </a:cubicBezTo>
                <a:cubicBezTo>
                  <a:pt x="837115" y="150519"/>
                  <a:pt x="955540" y="125722"/>
                  <a:pt x="1001677" y="116370"/>
                </a:cubicBezTo>
                <a:cubicBezTo>
                  <a:pt x="1014123" y="113848"/>
                  <a:pt x="1078112" y="100609"/>
                  <a:pt x="1143736" y="86950"/>
                </a:cubicBezTo>
                <a:cubicBezTo>
                  <a:pt x="1209485" y="73290"/>
                  <a:pt x="1279006" y="58895"/>
                  <a:pt x="1298366" y="54902"/>
                </a:cubicBezTo>
                <a:cubicBezTo>
                  <a:pt x="1317726" y="50909"/>
                  <a:pt x="1388378" y="36304"/>
                  <a:pt x="1455385" y="22435"/>
                </a:cubicBezTo>
                <a:cubicBezTo>
                  <a:pt x="1522391" y="8460"/>
                  <a:pt x="1579592" y="-2888"/>
                  <a:pt x="1582609" y="-2888"/>
                </a:cubicBezTo>
                <a:lnTo>
                  <a:pt x="1588140" y="-2888"/>
                </a:lnTo>
                <a:lnTo>
                  <a:pt x="1588140" y="4993"/>
                </a:lnTo>
                <a:cubicBezTo>
                  <a:pt x="1588140" y="9301"/>
                  <a:pt x="1586757" y="18442"/>
                  <a:pt x="1584997" y="25167"/>
                </a:cubicBezTo>
                <a:cubicBezTo>
                  <a:pt x="1583363" y="31996"/>
                  <a:pt x="1576323" y="60576"/>
                  <a:pt x="1569283" y="88736"/>
                </a:cubicBezTo>
                <a:cubicBezTo>
                  <a:pt x="1562368" y="117000"/>
                  <a:pt x="1551054" y="162917"/>
                  <a:pt x="1544140" y="190972"/>
                </a:cubicBezTo>
                <a:cubicBezTo>
                  <a:pt x="1537225" y="219026"/>
                  <a:pt x="1525911" y="264838"/>
                  <a:pt x="1518997" y="292893"/>
                </a:cubicBezTo>
                <a:cubicBezTo>
                  <a:pt x="1512082" y="320947"/>
                  <a:pt x="1500768" y="366759"/>
                  <a:pt x="1493854" y="394814"/>
                </a:cubicBezTo>
                <a:cubicBezTo>
                  <a:pt x="1486939" y="422868"/>
                  <a:pt x="1475625" y="468785"/>
                  <a:pt x="1468585" y="497050"/>
                </a:cubicBezTo>
                <a:cubicBezTo>
                  <a:pt x="1461670" y="525209"/>
                  <a:pt x="1452116" y="564086"/>
                  <a:pt x="1447213" y="583525"/>
                </a:cubicBezTo>
                <a:cubicBezTo>
                  <a:pt x="1442436" y="603068"/>
                  <a:pt x="1438539" y="619670"/>
                  <a:pt x="1438539" y="620616"/>
                </a:cubicBezTo>
                <a:cubicBezTo>
                  <a:pt x="1438539" y="621561"/>
                  <a:pt x="1438036" y="622297"/>
                  <a:pt x="1437407" y="622297"/>
                </a:cubicBezTo>
                <a:cubicBezTo>
                  <a:pt x="1436402" y="622297"/>
                  <a:pt x="1282903" y="502619"/>
                  <a:pt x="1259771" y="483810"/>
                </a:cubicBezTo>
                <a:lnTo>
                  <a:pt x="1252605" y="478031"/>
                </a:lnTo>
                <a:lnTo>
                  <a:pt x="1235885" y="491481"/>
                </a:lnTo>
                <a:cubicBezTo>
                  <a:pt x="1179565" y="536872"/>
                  <a:pt x="1118718" y="573963"/>
                  <a:pt x="1056363" y="601177"/>
                </a:cubicBezTo>
                <a:cubicBezTo>
                  <a:pt x="960065" y="643206"/>
                  <a:pt x="864773" y="665377"/>
                  <a:pt x="758418" y="670630"/>
                </a:cubicBezTo>
                <a:cubicBezTo>
                  <a:pt x="739434" y="671576"/>
                  <a:pt x="700211" y="671786"/>
                  <a:pt x="684874" y="670946"/>
                </a:cubicBezTo>
                <a:close/>
              </a:path>
            </a:pathLst>
          </a:custGeom>
          <a:solidFill>
            <a:schemeClr val="accent4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AB9C155-2FB7-1198-8BCB-6ED46D7B7730}"/>
              </a:ext>
            </a:extLst>
          </p:cNvPr>
          <p:cNvSpPr txBox="1"/>
          <p:nvPr/>
        </p:nvSpPr>
        <p:spPr>
          <a:xfrm>
            <a:off x="9152827" y="3814342"/>
            <a:ext cx="27315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 Light" panose="020B0304030602030204" pitchFamily="34" charset="0"/>
                <a:ea typeface="+mn-ea"/>
                <a:cs typeface="Arial"/>
                <a:sym typeface="Arial"/>
              </a:rPr>
              <a:t>Contient tous les éléments du blueprint 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Graphique 26">
            <a:extLst>
              <a:ext uri="{FF2B5EF4-FFF2-40B4-BE49-F238E27FC236}">
                <a16:creationId xmlns:a16="http://schemas.microsoft.com/office/drawing/2014/main" id="{56B94463-7CD2-D5BF-6BC2-A861E70B7637}"/>
              </a:ext>
            </a:extLst>
          </p:cNvPr>
          <p:cNvSpPr/>
          <p:nvPr/>
        </p:nvSpPr>
        <p:spPr>
          <a:xfrm rot="3180778">
            <a:off x="8264536" y="4938073"/>
            <a:ext cx="595993" cy="389742"/>
          </a:xfrm>
          <a:custGeom>
            <a:avLst/>
            <a:gdLst>
              <a:gd name="connsiteX0" fmla="*/ 684874 w 1593954"/>
              <a:gd name="connsiteY0" fmla="*/ 670946 h 674360"/>
              <a:gd name="connsiteX1" fmla="*/ 555890 w 1593954"/>
              <a:gd name="connsiteY1" fmla="*/ 656446 h 674360"/>
              <a:gd name="connsiteX2" fmla="*/ 244869 w 1593954"/>
              <a:gd name="connsiteY2" fmla="*/ 529938 h 674360"/>
              <a:gd name="connsiteX3" fmla="*/ 148949 w 1593954"/>
              <a:gd name="connsiteY3" fmla="*/ 451238 h 674360"/>
              <a:gd name="connsiteX4" fmla="*/ 17953 w 1593954"/>
              <a:gd name="connsiteY4" fmla="*/ 257903 h 674360"/>
              <a:gd name="connsiteX5" fmla="*/ -5807 w 1593954"/>
              <a:gd name="connsiteY5" fmla="*/ 181095 h 674360"/>
              <a:gd name="connsiteX6" fmla="*/ -3796 w 1593954"/>
              <a:gd name="connsiteY6" fmla="*/ 186139 h 674360"/>
              <a:gd name="connsiteX7" fmla="*/ -527 w 1593954"/>
              <a:gd name="connsiteY7" fmla="*/ 190972 h 674360"/>
              <a:gd name="connsiteX8" fmla="*/ 7267 w 1593954"/>
              <a:gd name="connsiteY8" fmla="*/ 184142 h 674360"/>
              <a:gd name="connsiteX9" fmla="*/ 7896 w 1593954"/>
              <a:gd name="connsiteY9" fmla="*/ 185928 h 674360"/>
              <a:gd name="connsiteX10" fmla="*/ 8650 w 1593954"/>
              <a:gd name="connsiteY10" fmla="*/ 186979 h 674360"/>
              <a:gd name="connsiteX11" fmla="*/ 7393 w 1593954"/>
              <a:gd name="connsiteY11" fmla="*/ 177102 h 674360"/>
              <a:gd name="connsiteX12" fmla="*/ -150 w 1593954"/>
              <a:gd name="connsiteY12" fmla="*/ 128348 h 674360"/>
              <a:gd name="connsiteX13" fmla="*/ -150 w 1593954"/>
              <a:gd name="connsiteY13" fmla="*/ 120258 h 674360"/>
              <a:gd name="connsiteX14" fmla="*/ 5507 w 1593954"/>
              <a:gd name="connsiteY14" fmla="*/ 117736 h 674360"/>
              <a:gd name="connsiteX15" fmla="*/ 10536 w 1593954"/>
              <a:gd name="connsiteY15" fmla="*/ 110696 h 674360"/>
              <a:gd name="connsiteX16" fmla="*/ 15439 w 1593954"/>
              <a:gd name="connsiteY16" fmla="*/ 134232 h 674360"/>
              <a:gd name="connsiteX17" fmla="*/ 20719 w 1593954"/>
              <a:gd name="connsiteY17" fmla="*/ 162077 h 674360"/>
              <a:gd name="connsiteX18" fmla="*/ 24364 w 1593954"/>
              <a:gd name="connsiteY18" fmla="*/ 170693 h 674360"/>
              <a:gd name="connsiteX19" fmla="*/ 27507 w 1593954"/>
              <a:gd name="connsiteY19" fmla="*/ 165439 h 674360"/>
              <a:gd name="connsiteX20" fmla="*/ 37062 w 1593954"/>
              <a:gd name="connsiteY20" fmla="*/ 157243 h 674360"/>
              <a:gd name="connsiteX21" fmla="*/ 46113 w 1593954"/>
              <a:gd name="connsiteY21" fmla="*/ 153041 h 674360"/>
              <a:gd name="connsiteX22" fmla="*/ 41085 w 1593954"/>
              <a:gd name="connsiteY22" fmla="*/ 142638 h 674360"/>
              <a:gd name="connsiteX23" fmla="*/ 19210 w 1593954"/>
              <a:gd name="connsiteY23" fmla="*/ 100294 h 674360"/>
              <a:gd name="connsiteX24" fmla="*/ 20593 w 1593954"/>
              <a:gd name="connsiteY24" fmla="*/ 101345 h 674360"/>
              <a:gd name="connsiteX25" fmla="*/ 26124 w 1593954"/>
              <a:gd name="connsiteY25" fmla="*/ 99138 h 674360"/>
              <a:gd name="connsiteX26" fmla="*/ 29896 w 1593954"/>
              <a:gd name="connsiteY26" fmla="*/ 93149 h 674360"/>
              <a:gd name="connsiteX27" fmla="*/ 46113 w 1593954"/>
              <a:gd name="connsiteY27" fmla="*/ 120363 h 674360"/>
              <a:gd name="connsiteX28" fmla="*/ 58810 w 1593954"/>
              <a:gd name="connsiteY28" fmla="*/ 141062 h 674360"/>
              <a:gd name="connsiteX29" fmla="*/ 58936 w 1593954"/>
              <a:gd name="connsiteY29" fmla="*/ 139381 h 674360"/>
              <a:gd name="connsiteX30" fmla="*/ 62582 w 1593954"/>
              <a:gd name="connsiteY30" fmla="*/ 134338 h 674360"/>
              <a:gd name="connsiteX31" fmla="*/ 66856 w 1593954"/>
              <a:gd name="connsiteY31" fmla="*/ 130975 h 674360"/>
              <a:gd name="connsiteX32" fmla="*/ 63839 w 1593954"/>
              <a:gd name="connsiteY32" fmla="*/ 125406 h 674360"/>
              <a:gd name="connsiteX33" fmla="*/ 71885 w 1593954"/>
              <a:gd name="connsiteY33" fmla="*/ 136439 h 674360"/>
              <a:gd name="connsiteX34" fmla="*/ 315270 w 1593954"/>
              <a:gd name="connsiteY34" fmla="*/ 371487 h 674360"/>
              <a:gd name="connsiteX35" fmla="*/ 466129 w 1593954"/>
              <a:gd name="connsiteY35" fmla="*/ 433165 h 674360"/>
              <a:gd name="connsiteX36" fmla="*/ 752886 w 1593954"/>
              <a:gd name="connsiteY36" fmla="*/ 441571 h 674360"/>
              <a:gd name="connsiteX37" fmla="*/ 966477 w 1593954"/>
              <a:gd name="connsiteY37" fmla="*/ 348687 h 674360"/>
              <a:gd name="connsiteX38" fmla="*/ 1025940 w 1593954"/>
              <a:gd name="connsiteY38" fmla="*/ 300773 h 674360"/>
              <a:gd name="connsiteX39" fmla="*/ 940705 w 1593954"/>
              <a:gd name="connsiteY39" fmla="*/ 233526 h 674360"/>
              <a:gd name="connsiteX40" fmla="*/ 836738 w 1593954"/>
              <a:gd name="connsiteY40" fmla="*/ 150939 h 674360"/>
              <a:gd name="connsiteX41" fmla="*/ 1001677 w 1593954"/>
              <a:gd name="connsiteY41" fmla="*/ 116370 h 674360"/>
              <a:gd name="connsiteX42" fmla="*/ 1143736 w 1593954"/>
              <a:gd name="connsiteY42" fmla="*/ 86950 h 674360"/>
              <a:gd name="connsiteX43" fmla="*/ 1298366 w 1593954"/>
              <a:gd name="connsiteY43" fmla="*/ 54902 h 674360"/>
              <a:gd name="connsiteX44" fmla="*/ 1455385 w 1593954"/>
              <a:gd name="connsiteY44" fmla="*/ 22435 h 674360"/>
              <a:gd name="connsiteX45" fmla="*/ 1582609 w 1593954"/>
              <a:gd name="connsiteY45" fmla="*/ -2888 h 674360"/>
              <a:gd name="connsiteX46" fmla="*/ 1588140 w 1593954"/>
              <a:gd name="connsiteY46" fmla="*/ -2888 h 674360"/>
              <a:gd name="connsiteX47" fmla="*/ 1588140 w 1593954"/>
              <a:gd name="connsiteY47" fmla="*/ 4993 h 674360"/>
              <a:gd name="connsiteX48" fmla="*/ 1584997 w 1593954"/>
              <a:gd name="connsiteY48" fmla="*/ 25167 h 674360"/>
              <a:gd name="connsiteX49" fmla="*/ 1569283 w 1593954"/>
              <a:gd name="connsiteY49" fmla="*/ 88736 h 674360"/>
              <a:gd name="connsiteX50" fmla="*/ 1544140 w 1593954"/>
              <a:gd name="connsiteY50" fmla="*/ 190972 h 674360"/>
              <a:gd name="connsiteX51" fmla="*/ 1518997 w 1593954"/>
              <a:gd name="connsiteY51" fmla="*/ 292893 h 674360"/>
              <a:gd name="connsiteX52" fmla="*/ 1493854 w 1593954"/>
              <a:gd name="connsiteY52" fmla="*/ 394814 h 674360"/>
              <a:gd name="connsiteX53" fmla="*/ 1468585 w 1593954"/>
              <a:gd name="connsiteY53" fmla="*/ 497050 h 674360"/>
              <a:gd name="connsiteX54" fmla="*/ 1447213 w 1593954"/>
              <a:gd name="connsiteY54" fmla="*/ 583525 h 674360"/>
              <a:gd name="connsiteX55" fmla="*/ 1438539 w 1593954"/>
              <a:gd name="connsiteY55" fmla="*/ 620616 h 674360"/>
              <a:gd name="connsiteX56" fmla="*/ 1437407 w 1593954"/>
              <a:gd name="connsiteY56" fmla="*/ 622297 h 674360"/>
              <a:gd name="connsiteX57" fmla="*/ 1259771 w 1593954"/>
              <a:gd name="connsiteY57" fmla="*/ 483810 h 674360"/>
              <a:gd name="connsiteX58" fmla="*/ 1252605 w 1593954"/>
              <a:gd name="connsiteY58" fmla="*/ 478031 h 674360"/>
              <a:gd name="connsiteX59" fmla="*/ 1235885 w 1593954"/>
              <a:gd name="connsiteY59" fmla="*/ 491481 h 674360"/>
              <a:gd name="connsiteX60" fmla="*/ 1056363 w 1593954"/>
              <a:gd name="connsiteY60" fmla="*/ 601177 h 674360"/>
              <a:gd name="connsiteX61" fmla="*/ 758418 w 1593954"/>
              <a:gd name="connsiteY61" fmla="*/ 670630 h 674360"/>
              <a:gd name="connsiteX62" fmla="*/ 684874 w 1593954"/>
              <a:gd name="connsiteY62" fmla="*/ 670946 h 67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93954" h="674360">
                <a:moveTo>
                  <a:pt x="684874" y="670946"/>
                </a:moveTo>
                <a:cubicBezTo>
                  <a:pt x="635216" y="668424"/>
                  <a:pt x="598382" y="664326"/>
                  <a:pt x="555890" y="656446"/>
                </a:cubicBezTo>
                <a:cubicBezTo>
                  <a:pt x="444380" y="635641"/>
                  <a:pt x="333625" y="590670"/>
                  <a:pt x="244869" y="529938"/>
                </a:cubicBezTo>
                <a:cubicBezTo>
                  <a:pt x="213441" y="508503"/>
                  <a:pt x="173589" y="475720"/>
                  <a:pt x="148949" y="451238"/>
                </a:cubicBezTo>
                <a:cubicBezTo>
                  <a:pt x="90868" y="393553"/>
                  <a:pt x="45987" y="327462"/>
                  <a:pt x="17953" y="257903"/>
                </a:cubicBezTo>
                <a:cubicBezTo>
                  <a:pt x="8524" y="234577"/>
                  <a:pt x="-6184" y="186874"/>
                  <a:pt x="-5807" y="181095"/>
                </a:cubicBezTo>
                <a:cubicBezTo>
                  <a:pt x="-5807" y="180149"/>
                  <a:pt x="-4802" y="182461"/>
                  <a:pt x="-3796" y="186139"/>
                </a:cubicBezTo>
                <a:cubicBezTo>
                  <a:pt x="-2162" y="191918"/>
                  <a:pt x="-1659" y="192653"/>
                  <a:pt x="-527" y="190972"/>
                </a:cubicBezTo>
                <a:cubicBezTo>
                  <a:pt x="981" y="188660"/>
                  <a:pt x="6136" y="184142"/>
                  <a:pt x="7267" y="184142"/>
                </a:cubicBezTo>
                <a:cubicBezTo>
                  <a:pt x="7644" y="184142"/>
                  <a:pt x="7896" y="184878"/>
                  <a:pt x="7896" y="185928"/>
                </a:cubicBezTo>
                <a:cubicBezTo>
                  <a:pt x="7896" y="186874"/>
                  <a:pt x="8273" y="187399"/>
                  <a:pt x="8650" y="186979"/>
                </a:cubicBezTo>
                <a:cubicBezTo>
                  <a:pt x="9153" y="186664"/>
                  <a:pt x="8524" y="182146"/>
                  <a:pt x="7393" y="177102"/>
                </a:cubicBezTo>
                <a:cubicBezTo>
                  <a:pt x="4124" y="162077"/>
                  <a:pt x="478" y="138961"/>
                  <a:pt x="-150" y="128348"/>
                </a:cubicBezTo>
                <a:cubicBezTo>
                  <a:pt x="-527" y="122885"/>
                  <a:pt x="-527" y="119312"/>
                  <a:pt x="-150" y="120258"/>
                </a:cubicBezTo>
                <a:cubicBezTo>
                  <a:pt x="353" y="121729"/>
                  <a:pt x="1358" y="121308"/>
                  <a:pt x="5507" y="117736"/>
                </a:cubicBezTo>
                <a:cubicBezTo>
                  <a:pt x="8399" y="115214"/>
                  <a:pt x="10410" y="112272"/>
                  <a:pt x="10536" y="110696"/>
                </a:cubicBezTo>
                <a:cubicBezTo>
                  <a:pt x="10787" y="107334"/>
                  <a:pt x="12044" y="113428"/>
                  <a:pt x="15439" y="134232"/>
                </a:cubicBezTo>
                <a:cubicBezTo>
                  <a:pt x="16821" y="142953"/>
                  <a:pt x="19210" y="155457"/>
                  <a:pt x="20719" y="162077"/>
                </a:cubicBezTo>
                <a:cubicBezTo>
                  <a:pt x="22982" y="172269"/>
                  <a:pt x="23610" y="173635"/>
                  <a:pt x="24364" y="170693"/>
                </a:cubicBezTo>
                <a:cubicBezTo>
                  <a:pt x="24867" y="168801"/>
                  <a:pt x="26250" y="166490"/>
                  <a:pt x="27507" y="165439"/>
                </a:cubicBezTo>
                <a:cubicBezTo>
                  <a:pt x="28890" y="164493"/>
                  <a:pt x="33165" y="160711"/>
                  <a:pt x="37062" y="157243"/>
                </a:cubicBezTo>
                <a:cubicBezTo>
                  <a:pt x="44102" y="150834"/>
                  <a:pt x="44227" y="150834"/>
                  <a:pt x="46113" y="153041"/>
                </a:cubicBezTo>
                <a:cubicBezTo>
                  <a:pt x="47245" y="154196"/>
                  <a:pt x="44856" y="149573"/>
                  <a:pt x="41085" y="142638"/>
                </a:cubicBezTo>
                <a:cubicBezTo>
                  <a:pt x="32662" y="127718"/>
                  <a:pt x="19210" y="101450"/>
                  <a:pt x="19210" y="100294"/>
                </a:cubicBezTo>
                <a:cubicBezTo>
                  <a:pt x="19210" y="99874"/>
                  <a:pt x="19839" y="100399"/>
                  <a:pt x="20593" y="101345"/>
                </a:cubicBezTo>
                <a:cubicBezTo>
                  <a:pt x="21599" y="102921"/>
                  <a:pt x="22353" y="102711"/>
                  <a:pt x="26124" y="99138"/>
                </a:cubicBezTo>
                <a:cubicBezTo>
                  <a:pt x="29142" y="96406"/>
                  <a:pt x="30273" y="94410"/>
                  <a:pt x="29896" y="93149"/>
                </a:cubicBezTo>
                <a:cubicBezTo>
                  <a:pt x="29016" y="90522"/>
                  <a:pt x="31656" y="95145"/>
                  <a:pt x="46113" y="120363"/>
                </a:cubicBezTo>
                <a:cubicBezTo>
                  <a:pt x="52650" y="131711"/>
                  <a:pt x="58433" y="141062"/>
                  <a:pt x="58810" y="141062"/>
                </a:cubicBezTo>
                <a:cubicBezTo>
                  <a:pt x="59313" y="141062"/>
                  <a:pt x="59313" y="140327"/>
                  <a:pt x="58936" y="139381"/>
                </a:cubicBezTo>
                <a:cubicBezTo>
                  <a:pt x="58433" y="138225"/>
                  <a:pt x="59690" y="136544"/>
                  <a:pt x="62582" y="134338"/>
                </a:cubicBezTo>
                <a:lnTo>
                  <a:pt x="66856" y="130975"/>
                </a:lnTo>
                <a:lnTo>
                  <a:pt x="63839" y="125406"/>
                </a:lnTo>
                <a:cubicBezTo>
                  <a:pt x="57553" y="114269"/>
                  <a:pt x="60948" y="118892"/>
                  <a:pt x="71885" y="136439"/>
                </a:cubicBezTo>
                <a:cubicBezTo>
                  <a:pt x="133360" y="235943"/>
                  <a:pt x="216081" y="315694"/>
                  <a:pt x="315270" y="371487"/>
                </a:cubicBezTo>
                <a:cubicBezTo>
                  <a:pt x="359522" y="396390"/>
                  <a:pt x="418357" y="420451"/>
                  <a:pt x="466129" y="433165"/>
                </a:cubicBezTo>
                <a:cubicBezTo>
                  <a:pt x="561296" y="458488"/>
                  <a:pt x="661365" y="461430"/>
                  <a:pt x="752886" y="441571"/>
                </a:cubicBezTo>
                <a:cubicBezTo>
                  <a:pt x="831458" y="424549"/>
                  <a:pt x="899722" y="394919"/>
                  <a:pt x="966477" y="348687"/>
                </a:cubicBezTo>
                <a:cubicBezTo>
                  <a:pt x="981940" y="337969"/>
                  <a:pt x="1026569" y="302034"/>
                  <a:pt x="1025940" y="300773"/>
                </a:cubicBezTo>
                <a:cubicBezTo>
                  <a:pt x="1025689" y="300353"/>
                  <a:pt x="987346" y="270092"/>
                  <a:pt x="940705" y="233526"/>
                </a:cubicBezTo>
                <a:cubicBezTo>
                  <a:pt x="846167" y="159450"/>
                  <a:pt x="836110" y="151464"/>
                  <a:pt x="836738" y="150939"/>
                </a:cubicBezTo>
                <a:cubicBezTo>
                  <a:pt x="837115" y="150519"/>
                  <a:pt x="955540" y="125722"/>
                  <a:pt x="1001677" y="116370"/>
                </a:cubicBezTo>
                <a:cubicBezTo>
                  <a:pt x="1014123" y="113848"/>
                  <a:pt x="1078112" y="100609"/>
                  <a:pt x="1143736" y="86950"/>
                </a:cubicBezTo>
                <a:cubicBezTo>
                  <a:pt x="1209485" y="73290"/>
                  <a:pt x="1279006" y="58895"/>
                  <a:pt x="1298366" y="54902"/>
                </a:cubicBezTo>
                <a:cubicBezTo>
                  <a:pt x="1317726" y="50909"/>
                  <a:pt x="1388378" y="36304"/>
                  <a:pt x="1455385" y="22435"/>
                </a:cubicBezTo>
                <a:cubicBezTo>
                  <a:pt x="1522391" y="8460"/>
                  <a:pt x="1579592" y="-2888"/>
                  <a:pt x="1582609" y="-2888"/>
                </a:cubicBezTo>
                <a:lnTo>
                  <a:pt x="1588140" y="-2888"/>
                </a:lnTo>
                <a:lnTo>
                  <a:pt x="1588140" y="4993"/>
                </a:lnTo>
                <a:cubicBezTo>
                  <a:pt x="1588140" y="9301"/>
                  <a:pt x="1586757" y="18442"/>
                  <a:pt x="1584997" y="25167"/>
                </a:cubicBezTo>
                <a:cubicBezTo>
                  <a:pt x="1583363" y="31996"/>
                  <a:pt x="1576323" y="60576"/>
                  <a:pt x="1569283" y="88736"/>
                </a:cubicBezTo>
                <a:cubicBezTo>
                  <a:pt x="1562368" y="117000"/>
                  <a:pt x="1551054" y="162917"/>
                  <a:pt x="1544140" y="190972"/>
                </a:cubicBezTo>
                <a:cubicBezTo>
                  <a:pt x="1537225" y="219026"/>
                  <a:pt x="1525911" y="264838"/>
                  <a:pt x="1518997" y="292893"/>
                </a:cubicBezTo>
                <a:cubicBezTo>
                  <a:pt x="1512082" y="320947"/>
                  <a:pt x="1500768" y="366759"/>
                  <a:pt x="1493854" y="394814"/>
                </a:cubicBezTo>
                <a:cubicBezTo>
                  <a:pt x="1486939" y="422868"/>
                  <a:pt x="1475625" y="468785"/>
                  <a:pt x="1468585" y="497050"/>
                </a:cubicBezTo>
                <a:cubicBezTo>
                  <a:pt x="1461670" y="525209"/>
                  <a:pt x="1452116" y="564086"/>
                  <a:pt x="1447213" y="583525"/>
                </a:cubicBezTo>
                <a:cubicBezTo>
                  <a:pt x="1442436" y="603068"/>
                  <a:pt x="1438539" y="619670"/>
                  <a:pt x="1438539" y="620616"/>
                </a:cubicBezTo>
                <a:cubicBezTo>
                  <a:pt x="1438539" y="621561"/>
                  <a:pt x="1438036" y="622297"/>
                  <a:pt x="1437407" y="622297"/>
                </a:cubicBezTo>
                <a:cubicBezTo>
                  <a:pt x="1436402" y="622297"/>
                  <a:pt x="1282903" y="502619"/>
                  <a:pt x="1259771" y="483810"/>
                </a:cubicBezTo>
                <a:lnTo>
                  <a:pt x="1252605" y="478031"/>
                </a:lnTo>
                <a:lnTo>
                  <a:pt x="1235885" y="491481"/>
                </a:lnTo>
                <a:cubicBezTo>
                  <a:pt x="1179565" y="536872"/>
                  <a:pt x="1118718" y="573963"/>
                  <a:pt x="1056363" y="601177"/>
                </a:cubicBezTo>
                <a:cubicBezTo>
                  <a:pt x="960065" y="643206"/>
                  <a:pt x="864773" y="665377"/>
                  <a:pt x="758418" y="670630"/>
                </a:cubicBezTo>
                <a:cubicBezTo>
                  <a:pt x="739434" y="671576"/>
                  <a:pt x="700211" y="671786"/>
                  <a:pt x="684874" y="670946"/>
                </a:cubicBezTo>
                <a:close/>
              </a:path>
            </a:pathLst>
          </a:custGeom>
          <a:solidFill>
            <a:schemeClr val="accent4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E558C34-76C9-9314-7EFB-89A7950B8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5" y="5031"/>
            <a:ext cx="1046747" cy="114474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D7DA723-25BF-8B7D-0675-8A696000B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4" y="1237506"/>
            <a:ext cx="7879227" cy="518179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B187CC4-BF84-DF81-7B47-658AFE89CF69}"/>
              </a:ext>
            </a:extLst>
          </p:cNvPr>
          <p:cNvSpPr txBox="1"/>
          <p:nvPr/>
        </p:nvSpPr>
        <p:spPr>
          <a:xfrm>
            <a:off x="9214563" y="5010800"/>
            <a:ext cx="27315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 Light" panose="020B0304030602030204" pitchFamily="34" charset="0"/>
                <a:ea typeface="+mn-ea"/>
                <a:cs typeface="Arial"/>
                <a:sym typeface="Arial"/>
              </a:rPr>
              <a:t>Respecte les critères, dont la palette bleue, faisant référence à l’eau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44878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67"/>
          <p:cNvSpPr txBox="1">
            <a:spLocks noGrp="1"/>
          </p:cNvSpPr>
          <p:nvPr>
            <p:ph type="title"/>
          </p:nvPr>
        </p:nvSpPr>
        <p:spPr>
          <a:xfrm>
            <a:off x="2707566" y="2328000"/>
            <a:ext cx="3596359" cy="32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  <a:highlight>
                  <a:srgbClr val="10CF9B"/>
                </a:highlight>
              </a:rPr>
              <a:t>Contexte</a:t>
            </a:r>
            <a:endParaRPr dirty="0">
              <a:solidFill>
                <a:schemeClr val="bg1"/>
              </a:solidFill>
              <a:highlight>
                <a:srgbClr val="10CF9B"/>
              </a:highlight>
            </a:endParaRPr>
          </a:p>
        </p:txBody>
      </p:sp>
      <p:sp>
        <p:nvSpPr>
          <p:cNvPr id="1113" name="Google Shape;1113;p67"/>
          <p:cNvSpPr txBox="1">
            <a:spLocks noGrp="1"/>
          </p:cNvSpPr>
          <p:nvPr>
            <p:ph type="title" idx="2"/>
          </p:nvPr>
        </p:nvSpPr>
        <p:spPr>
          <a:xfrm>
            <a:off x="7554799" y="2328000"/>
            <a:ext cx="3812448" cy="32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highlight>
                  <a:srgbClr val="10CF9B"/>
                </a:highlight>
              </a:rPr>
              <a:t>Choix de l’outil</a:t>
            </a:r>
            <a:endParaRPr dirty="0">
              <a:highlight>
                <a:srgbClr val="10CF9B"/>
              </a:highlight>
            </a:endParaRPr>
          </a:p>
        </p:txBody>
      </p:sp>
      <p:sp>
        <p:nvSpPr>
          <p:cNvPr id="1111" name="Google Shape;1111;p6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SzPts val="1100"/>
            </a:pPr>
            <a:r>
              <a:rPr lang="en" dirty="0"/>
              <a:t>Rappel de la mission et du contexte </a:t>
            </a:r>
          </a:p>
        </p:txBody>
      </p:sp>
      <p:sp>
        <p:nvSpPr>
          <p:cNvPr id="1114" name="Google Shape;1114;p67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SzPts val="1100"/>
            </a:pPr>
            <a:r>
              <a:rPr lang="fr-FR" dirty="0"/>
              <a:t>Explication du choix de l’outil</a:t>
            </a:r>
          </a:p>
        </p:txBody>
      </p:sp>
      <p:sp>
        <p:nvSpPr>
          <p:cNvPr id="1115" name="Google Shape;1115;p67"/>
          <p:cNvSpPr txBox="1">
            <a:spLocks noGrp="1"/>
          </p:cNvSpPr>
          <p:nvPr>
            <p:ph type="title" idx="4"/>
          </p:nvPr>
        </p:nvSpPr>
        <p:spPr>
          <a:xfrm>
            <a:off x="2707566" y="4296167"/>
            <a:ext cx="3457217" cy="32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dirty="0">
                <a:highlight>
                  <a:srgbClr val="10CF9B"/>
                </a:highlight>
              </a:rPr>
              <a:t>Méthodologie</a:t>
            </a:r>
          </a:p>
        </p:txBody>
      </p:sp>
      <p:sp>
        <p:nvSpPr>
          <p:cNvPr id="1116" name="Google Shape;1116;p67"/>
          <p:cNvSpPr txBox="1">
            <a:spLocks noGrp="1"/>
          </p:cNvSpPr>
          <p:nvPr>
            <p:ph type="title" idx="5"/>
          </p:nvPr>
        </p:nvSpPr>
        <p:spPr>
          <a:xfrm>
            <a:off x="7554800" y="4296167"/>
            <a:ext cx="3688400" cy="32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dirty="0">
                <a:highlight>
                  <a:srgbClr val="10CF9B"/>
                </a:highlight>
              </a:rPr>
              <a:t>Dashboard</a:t>
            </a:r>
            <a:endParaRPr dirty="0">
              <a:highlight>
                <a:srgbClr val="10CF9B"/>
              </a:highlight>
            </a:endParaRPr>
          </a:p>
        </p:txBody>
      </p:sp>
      <p:sp>
        <p:nvSpPr>
          <p:cNvPr id="1117" name="Google Shape;1117;p67"/>
          <p:cNvSpPr txBox="1">
            <a:spLocks noGrp="1"/>
          </p:cNvSpPr>
          <p:nvPr>
            <p:ph type="subTitle" idx="6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fr-FR" dirty="0"/>
              <a:t>Description des étapes de conception</a:t>
            </a:r>
          </a:p>
        </p:txBody>
      </p:sp>
      <p:sp>
        <p:nvSpPr>
          <p:cNvPr id="1118" name="Google Shape;1118;p67"/>
          <p:cNvSpPr txBox="1">
            <a:spLocks noGrp="1"/>
          </p:cNvSpPr>
          <p:nvPr>
            <p:ph type="subTitle" idx="7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fr-FR" dirty="0"/>
              <a:t>Présentation du Dashboard</a:t>
            </a:r>
          </a:p>
        </p:txBody>
      </p:sp>
      <p:sp>
        <p:nvSpPr>
          <p:cNvPr id="1110" name="Google Shape;1110;p67"/>
          <p:cNvSpPr txBox="1">
            <a:spLocks noGrp="1"/>
          </p:cNvSpPr>
          <p:nvPr>
            <p:ph type="title" idx="8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dirty="0"/>
              <a:t>Table des </a:t>
            </a:r>
            <a:r>
              <a:rPr lang="en" dirty="0">
                <a:highlight>
                  <a:schemeClr val="accent4"/>
                </a:highlight>
              </a:rPr>
              <a:t>matières</a:t>
            </a:r>
            <a:endParaRPr dirty="0">
              <a:highlight>
                <a:schemeClr val="accent4"/>
              </a:highlight>
            </a:endParaRPr>
          </a:p>
        </p:txBody>
      </p:sp>
      <p:sp>
        <p:nvSpPr>
          <p:cNvPr id="1119" name="Google Shape;1119;p67"/>
          <p:cNvSpPr txBox="1"/>
          <p:nvPr/>
        </p:nvSpPr>
        <p:spPr>
          <a:xfrm>
            <a:off x="1317625" y="2298467"/>
            <a:ext cx="1390000" cy="10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7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3366CC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01</a:t>
            </a:r>
            <a:endParaRPr kumimoji="0" sz="7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highlight>
                <a:srgbClr val="3366CC"/>
              </a:highlight>
              <a:uLnTx/>
              <a:uFillTx/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20" name="Google Shape;1120;p67"/>
          <p:cNvSpPr txBox="1"/>
          <p:nvPr/>
        </p:nvSpPr>
        <p:spPr>
          <a:xfrm>
            <a:off x="6164792" y="2298467"/>
            <a:ext cx="1390000" cy="10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7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3366CC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02</a:t>
            </a:r>
            <a:endParaRPr kumimoji="0" sz="7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highlight>
                <a:srgbClr val="3366CC"/>
              </a:highlight>
              <a:uLnTx/>
              <a:uFillTx/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21" name="Google Shape;1121;p67"/>
          <p:cNvSpPr txBox="1"/>
          <p:nvPr/>
        </p:nvSpPr>
        <p:spPr>
          <a:xfrm>
            <a:off x="1317625" y="4262967"/>
            <a:ext cx="1390000" cy="10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7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3366CC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03</a:t>
            </a:r>
            <a:endParaRPr kumimoji="0" sz="7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highlight>
                <a:srgbClr val="3366CC"/>
              </a:highlight>
              <a:uLnTx/>
              <a:uFillTx/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22" name="Google Shape;1122;p67"/>
          <p:cNvSpPr txBox="1"/>
          <p:nvPr/>
        </p:nvSpPr>
        <p:spPr>
          <a:xfrm>
            <a:off x="6164792" y="4262967"/>
            <a:ext cx="1390000" cy="10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7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3366CC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04</a:t>
            </a:r>
            <a:endParaRPr kumimoji="0" sz="7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highlight>
                <a:srgbClr val="3366CC"/>
              </a:highlight>
              <a:uLnTx/>
              <a:uFillTx/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099413D4-B58A-6BCF-ADFF-5C9B05E30511}"/>
              </a:ext>
            </a:extLst>
          </p:cNvPr>
          <p:cNvSpPr txBox="1">
            <a:spLocks/>
          </p:cNvSpPr>
          <p:nvPr/>
        </p:nvSpPr>
        <p:spPr>
          <a:xfrm>
            <a:off x="188498" y="6325200"/>
            <a:ext cx="10294400" cy="532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b="1" kern="0" dirty="0">
                <a:solidFill>
                  <a:schemeClr val="bg1"/>
                </a:solidFill>
                <a:latin typeface="Ubuntu Light" panose="020B0304030602030204" pitchFamily="34" charset="0"/>
              </a:rPr>
              <a:t>Lien sur Tableau public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780427D-F659-FD0A-F0A6-235A04AF7829}"/>
              </a:ext>
            </a:extLst>
          </p:cNvPr>
          <p:cNvSpPr txBox="1"/>
          <p:nvPr/>
        </p:nvSpPr>
        <p:spPr>
          <a:xfrm>
            <a:off x="2943225" y="6325200"/>
            <a:ext cx="1800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Ubuntu Light" panose="020B0304030602030204" pitchFamily="34" charset="0"/>
                <a:hlinkClick r:id="rId3"/>
              </a:rPr>
              <a:t>Lien_tableau</a:t>
            </a:r>
            <a:endParaRPr lang="fr-FR" b="1" dirty="0">
              <a:solidFill>
                <a:schemeClr val="bg1"/>
              </a:solidFill>
              <a:latin typeface="Ubuntu Light" panose="020B0304030602030204" pitchFamily="34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C0BA0C2-5C29-3AB8-C556-626B145198AF}"/>
              </a:ext>
            </a:extLst>
          </p:cNvPr>
          <p:cNvSpPr txBox="1"/>
          <p:nvPr/>
        </p:nvSpPr>
        <p:spPr>
          <a:xfrm>
            <a:off x="1487064" y="394365"/>
            <a:ext cx="21957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808080"/>
                </a:highlight>
                <a:uLnTx/>
                <a:uFillTx/>
                <a:latin typeface="Ubuntu"/>
                <a:ea typeface="+mn-ea"/>
                <a:cs typeface="+mn-cs"/>
                <a:sym typeface="Ubuntu"/>
              </a:rPr>
              <a:t>Étape 3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808080"/>
              </a:highligh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AE953AC-D424-79F6-7A85-57671960FFD9}"/>
              </a:ext>
            </a:extLst>
          </p:cNvPr>
          <p:cNvSpPr txBox="1"/>
          <p:nvPr/>
        </p:nvSpPr>
        <p:spPr>
          <a:xfrm>
            <a:off x="6305227" y="391730"/>
            <a:ext cx="5596889" cy="605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3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10CF9B"/>
                </a:highlight>
                <a:uLnTx/>
                <a:uFillTx/>
                <a:latin typeface="Ubuntu"/>
                <a:ea typeface="+mn-ea"/>
                <a:cs typeface="+mn-cs"/>
                <a:sym typeface="Ubuntu"/>
              </a:rPr>
              <a:t>Préparation des données</a:t>
            </a:r>
          </a:p>
        </p:txBody>
      </p:sp>
      <p:grpSp>
        <p:nvGrpSpPr>
          <p:cNvPr id="11" name="Google Shape;3034;p126">
            <a:extLst>
              <a:ext uri="{FF2B5EF4-FFF2-40B4-BE49-F238E27FC236}">
                <a16:creationId xmlns:a16="http://schemas.microsoft.com/office/drawing/2014/main" id="{396C8B97-7693-6BE8-B31F-CC6972C2EE40}"/>
              </a:ext>
            </a:extLst>
          </p:cNvPr>
          <p:cNvGrpSpPr/>
          <p:nvPr/>
        </p:nvGrpSpPr>
        <p:grpSpPr>
          <a:xfrm flipH="1">
            <a:off x="5324043" y="2958265"/>
            <a:ext cx="3490865" cy="1895218"/>
            <a:chOff x="5305233" y="3176835"/>
            <a:chExt cx="685971" cy="40465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4" name="Google Shape;3035;p126">
              <a:extLst>
                <a:ext uri="{FF2B5EF4-FFF2-40B4-BE49-F238E27FC236}">
                  <a16:creationId xmlns:a16="http://schemas.microsoft.com/office/drawing/2014/main" id="{85429D45-87C2-99E2-2AC5-9F731F0870B0}"/>
                </a:ext>
              </a:extLst>
            </p:cNvPr>
            <p:cNvSpPr/>
            <p:nvPr/>
          </p:nvSpPr>
          <p:spPr>
            <a:xfrm>
              <a:off x="5586650" y="3176835"/>
              <a:ext cx="404553" cy="404655"/>
            </a:xfrm>
            <a:custGeom>
              <a:avLst/>
              <a:gdLst/>
              <a:ahLst/>
              <a:cxnLst/>
              <a:rect l="l" t="t" r="r" b="b"/>
              <a:pathLst>
                <a:path w="9646" h="9649" extrusionOk="0">
                  <a:moveTo>
                    <a:pt x="4824" y="1"/>
                  </a:moveTo>
                  <a:cubicBezTo>
                    <a:pt x="2159" y="1"/>
                    <a:pt x="1" y="2161"/>
                    <a:pt x="1" y="4826"/>
                  </a:cubicBezTo>
                  <a:lnTo>
                    <a:pt x="1" y="4883"/>
                  </a:lnTo>
                  <a:cubicBezTo>
                    <a:pt x="31" y="7486"/>
                    <a:pt x="2121" y="9594"/>
                    <a:pt x="4724" y="9647"/>
                  </a:cubicBezTo>
                  <a:cubicBezTo>
                    <a:pt x="4756" y="9647"/>
                    <a:pt x="4790" y="9649"/>
                    <a:pt x="4824" y="9649"/>
                  </a:cubicBezTo>
                  <a:lnTo>
                    <a:pt x="4829" y="9649"/>
                  </a:lnTo>
                  <a:cubicBezTo>
                    <a:pt x="4861" y="9649"/>
                    <a:pt x="4893" y="9649"/>
                    <a:pt x="4925" y="9647"/>
                  </a:cubicBezTo>
                  <a:cubicBezTo>
                    <a:pt x="5725" y="9633"/>
                    <a:pt x="6508" y="9417"/>
                    <a:pt x="7205" y="9021"/>
                  </a:cubicBezTo>
                  <a:cubicBezTo>
                    <a:pt x="6508" y="8626"/>
                    <a:pt x="5725" y="8411"/>
                    <a:pt x="4925" y="8395"/>
                  </a:cubicBezTo>
                  <a:cubicBezTo>
                    <a:pt x="4893" y="8397"/>
                    <a:pt x="4861" y="8397"/>
                    <a:pt x="4829" y="8397"/>
                  </a:cubicBezTo>
                  <a:lnTo>
                    <a:pt x="4824" y="8397"/>
                  </a:lnTo>
                  <a:cubicBezTo>
                    <a:pt x="4790" y="8397"/>
                    <a:pt x="4756" y="8397"/>
                    <a:pt x="4724" y="8395"/>
                  </a:cubicBezTo>
                  <a:cubicBezTo>
                    <a:pt x="2817" y="8344"/>
                    <a:pt x="1283" y="6795"/>
                    <a:pt x="1253" y="4883"/>
                  </a:cubicBezTo>
                  <a:cubicBezTo>
                    <a:pt x="1253" y="4863"/>
                    <a:pt x="1251" y="4843"/>
                    <a:pt x="1251" y="4824"/>
                  </a:cubicBezTo>
                  <a:cubicBezTo>
                    <a:pt x="1251" y="2851"/>
                    <a:pt x="2851" y="1252"/>
                    <a:pt x="4824" y="1252"/>
                  </a:cubicBezTo>
                  <a:cubicBezTo>
                    <a:pt x="6745" y="1252"/>
                    <a:pt x="8313" y="2768"/>
                    <a:pt x="8393" y="4670"/>
                  </a:cubicBezTo>
                  <a:lnTo>
                    <a:pt x="8393" y="4674"/>
                  </a:lnTo>
                  <a:cubicBezTo>
                    <a:pt x="8396" y="4723"/>
                    <a:pt x="8396" y="4774"/>
                    <a:pt x="8396" y="4824"/>
                  </a:cubicBezTo>
                  <a:cubicBezTo>
                    <a:pt x="8396" y="4845"/>
                    <a:pt x="8396" y="4863"/>
                    <a:pt x="8396" y="4883"/>
                  </a:cubicBezTo>
                  <a:lnTo>
                    <a:pt x="9644" y="4883"/>
                  </a:lnTo>
                  <a:cubicBezTo>
                    <a:pt x="9644" y="4863"/>
                    <a:pt x="9642" y="4843"/>
                    <a:pt x="9642" y="4824"/>
                  </a:cubicBezTo>
                  <a:cubicBezTo>
                    <a:pt x="9644" y="4778"/>
                    <a:pt x="9644" y="4728"/>
                    <a:pt x="9645" y="4680"/>
                  </a:cubicBezTo>
                  <a:lnTo>
                    <a:pt x="9645" y="4672"/>
                  </a:lnTo>
                  <a:cubicBezTo>
                    <a:pt x="9623" y="3889"/>
                    <a:pt x="9407" y="3124"/>
                    <a:pt x="9019" y="2443"/>
                  </a:cubicBezTo>
                  <a:cubicBezTo>
                    <a:pt x="8163" y="933"/>
                    <a:pt x="6560" y="1"/>
                    <a:pt x="48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Google Shape;3036;p126">
              <a:extLst>
                <a:ext uri="{FF2B5EF4-FFF2-40B4-BE49-F238E27FC236}">
                  <a16:creationId xmlns:a16="http://schemas.microsoft.com/office/drawing/2014/main" id="{8F2B5D71-A8C3-EEF3-7BF6-4D1616226236}"/>
                </a:ext>
              </a:extLst>
            </p:cNvPr>
            <p:cNvSpPr/>
            <p:nvPr/>
          </p:nvSpPr>
          <p:spPr>
            <a:xfrm>
              <a:off x="5305233" y="3285914"/>
              <a:ext cx="367352" cy="187796"/>
            </a:xfrm>
            <a:custGeom>
              <a:avLst/>
              <a:gdLst/>
              <a:ahLst/>
              <a:cxnLst/>
              <a:rect l="l" t="t" r="r" b="b"/>
              <a:pathLst>
                <a:path w="8759" h="4478" extrusionOk="0">
                  <a:moveTo>
                    <a:pt x="2123" y="0"/>
                  </a:moveTo>
                  <a:cubicBezTo>
                    <a:pt x="951" y="0"/>
                    <a:pt x="1" y="950"/>
                    <a:pt x="1" y="2122"/>
                  </a:cubicBezTo>
                  <a:lnTo>
                    <a:pt x="1" y="2356"/>
                  </a:lnTo>
                  <a:cubicBezTo>
                    <a:pt x="1" y="3528"/>
                    <a:pt x="951" y="4478"/>
                    <a:pt x="2123" y="4478"/>
                  </a:cubicBezTo>
                  <a:lnTo>
                    <a:pt x="8759" y="4478"/>
                  </a:lnTo>
                  <a:cubicBezTo>
                    <a:pt x="7702" y="3176"/>
                    <a:pt x="7694" y="1314"/>
                    <a:pt x="8739" y="2"/>
                  </a:cubicBezTo>
                  <a:lnTo>
                    <a:pt x="87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2" name="Google Shape;3037;p126">
            <a:extLst>
              <a:ext uri="{FF2B5EF4-FFF2-40B4-BE49-F238E27FC236}">
                <a16:creationId xmlns:a16="http://schemas.microsoft.com/office/drawing/2014/main" id="{A1AA386C-52C6-4564-80A3-D1DAAC31EF65}"/>
              </a:ext>
            </a:extLst>
          </p:cNvPr>
          <p:cNvSpPr/>
          <p:nvPr/>
        </p:nvSpPr>
        <p:spPr>
          <a:xfrm flipH="1">
            <a:off x="4541243" y="2666909"/>
            <a:ext cx="208310" cy="35354"/>
          </a:xfrm>
          <a:custGeom>
            <a:avLst/>
            <a:gdLst/>
            <a:ahLst/>
            <a:cxnLst/>
            <a:rect l="l" t="t" r="r" b="b"/>
            <a:pathLst>
              <a:path w="976" h="180" extrusionOk="0">
                <a:moveTo>
                  <a:pt x="1" y="1"/>
                </a:moveTo>
                <a:lnTo>
                  <a:pt x="1" y="1"/>
                </a:lnTo>
                <a:cubicBezTo>
                  <a:pt x="279" y="119"/>
                  <a:pt x="578" y="179"/>
                  <a:pt x="881" y="179"/>
                </a:cubicBezTo>
                <a:cubicBezTo>
                  <a:pt x="881" y="179"/>
                  <a:pt x="881" y="179"/>
                  <a:pt x="881" y="179"/>
                </a:cubicBezTo>
                <a:lnTo>
                  <a:pt x="881" y="179"/>
                </a:lnTo>
                <a:cubicBezTo>
                  <a:pt x="882" y="179"/>
                  <a:pt x="882" y="179"/>
                  <a:pt x="882" y="179"/>
                </a:cubicBezTo>
                <a:cubicBezTo>
                  <a:pt x="913" y="179"/>
                  <a:pt x="945" y="178"/>
                  <a:pt x="975" y="176"/>
                </a:cubicBezTo>
                <a:lnTo>
                  <a:pt x="975" y="176"/>
                </a:lnTo>
                <a:cubicBezTo>
                  <a:pt x="943" y="178"/>
                  <a:pt x="913" y="179"/>
                  <a:pt x="881" y="179"/>
                </a:cubicBezTo>
                <a:lnTo>
                  <a:pt x="881" y="179"/>
                </a:lnTo>
                <a:cubicBezTo>
                  <a:pt x="579" y="179"/>
                  <a:pt x="279" y="119"/>
                  <a:pt x="1" y="1"/>
                </a:cubicBezTo>
                <a:close/>
              </a:path>
            </a:pathLst>
          </a:custGeom>
          <a:solidFill>
            <a:srgbClr val="A5B7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Google Shape;3050;p126">
            <a:extLst>
              <a:ext uri="{FF2B5EF4-FFF2-40B4-BE49-F238E27FC236}">
                <a16:creationId xmlns:a16="http://schemas.microsoft.com/office/drawing/2014/main" id="{ADCC0844-B972-980E-8950-1EC5796C4A5F}"/>
              </a:ext>
            </a:extLst>
          </p:cNvPr>
          <p:cNvSpPr txBox="1"/>
          <p:nvPr/>
        </p:nvSpPr>
        <p:spPr>
          <a:xfrm flipH="1">
            <a:off x="7167208" y="3756716"/>
            <a:ext cx="1670196" cy="29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Ubuntu"/>
                <a:cs typeface="Segoe UI Semibold" panose="020B0702040204020203" pitchFamily="34" charset="0"/>
                <a:sym typeface="Ubuntu"/>
              </a:rPr>
              <a:t>Jointures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 panose="020B0702040204020203" pitchFamily="34" charset="0"/>
              <a:ea typeface="Ubuntu"/>
              <a:cs typeface="Segoe UI Semibold" panose="020B0702040204020203" pitchFamily="34" charset="0"/>
              <a:sym typeface="Ubuntu"/>
            </a:endParaRPr>
          </a:p>
        </p:txBody>
      </p:sp>
      <p:sp>
        <p:nvSpPr>
          <p:cNvPr id="18" name="Google Shape;3051;p126">
            <a:extLst>
              <a:ext uri="{FF2B5EF4-FFF2-40B4-BE49-F238E27FC236}">
                <a16:creationId xmlns:a16="http://schemas.microsoft.com/office/drawing/2014/main" id="{418A2975-EEFB-C219-6FBD-C20F69A0F006}"/>
              </a:ext>
            </a:extLst>
          </p:cNvPr>
          <p:cNvSpPr txBox="1"/>
          <p:nvPr/>
        </p:nvSpPr>
        <p:spPr>
          <a:xfrm flipH="1">
            <a:off x="8837403" y="3514411"/>
            <a:ext cx="2126519" cy="783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Ubuntu Light"/>
                <a:cs typeface="Segoe UI Semibold" panose="020B0702040204020203" pitchFamily="34" charset="0"/>
                <a:sym typeface="Ubuntu Light"/>
              </a:rPr>
              <a:t>Jointures</a:t>
            </a:r>
            <a:r>
              <a:rPr kumimoji="0" lang="en" sz="1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Ubuntu Light"/>
                <a:cs typeface="Segoe UI Semibold" panose="020B0702040204020203" pitchFamily="34" charset="0"/>
                <a:sym typeface="Ubuntu Light"/>
              </a:rPr>
              <a:t> des tables sur Tableau Prep Builder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 panose="020B0702040204020203" pitchFamily="34" charset="0"/>
              <a:ea typeface="Ubuntu Light"/>
              <a:cs typeface="Segoe UI Semibold" panose="020B0702040204020203" pitchFamily="34" charset="0"/>
              <a:sym typeface="Ubuntu Light"/>
            </a:endParaRPr>
          </a:p>
        </p:txBody>
      </p:sp>
      <p:sp>
        <p:nvSpPr>
          <p:cNvPr id="20" name="Google Shape;3053;p126">
            <a:extLst>
              <a:ext uri="{FF2B5EF4-FFF2-40B4-BE49-F238E27FC236}">
                <a16:creationId xmlns:a16="http://schemas.microsoft.com/office/drawing/2014/main" id="{0D71DE03-4744-AC31-F17E-47C29944E9B9}"/>
              </a:ext>
            </a:extLst>
          </p:cNvPr>
          <p:cNvSpPr txBox="1"/>
          <p:nvPr/>
        </p:nvSpPr>
        <p:spPr>
          <a:xfrm flipH="1">
            <a:off x="1764888" y="5166297"/>
            <a:ext cx="2126519" cy="787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Ubuntu Light"/>
                <a:cs typeface="Segoe UI Semibold" panose="020B0702040204020203" pitchFamily="34" charset="0"/>
                <a:sym typeface="Ubuntu Light"/>
              </a:rPr>
              <a:t>Vérification</a:t>
            </a:r>
            <a:r>
              <a:rPr kumimoji="0" lang="en" sz="1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Ubuntu Light"/>
                <a:cs typeface="Segoe UI Semibold" panose="020B0702040204020203" pitchFamily="34" charset="0"/>
                <a:sym typeface="Ubuntu Light"/>
              </a:rPr>
              <a:t> en comparant la table finale avec un notebook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 panose="020B0702040204020203" pitchFamily="34" charset="0"/>
              <a:ea typeface="Ubuntu Light"/>
              <a:cs typeface="Segoe UI Semibold" panose="020B0702040204020203" pitchFamily="34" charset="0"/>
              <a:sym typeface="Ubuntu Light"/>
            </a:endParaRPr>
          </a:p>
        </p:txBody>
      </p:sp>
      <p:sp>
        <p:nvSpPr>
          <p:cNvPr id="21" name="Google Shape;3054;p126">
            <a:extLst>
              <a:ext uri="{FF2B5EF4-FFF2-40B4-BE49-F238E27FC236}">
                <a16:creationId xmlns:a16="http://schemas.microsoft.com/office/drawing/2014/main" id="{1F722DA8-CF7F-2CEE-5599-D2E3E9E39D54}"/>
              </a:ext>
            </a:extLst>
          </p:cNvPr>
          <p:cNvSpPr txBox="1"/>
          <p:nvPr/>
        </p:nvSpPr>
        <p:spPr>
          <a:xfrm flipH="1">
            <a:off x="7092796" y="1862105"/>
            <a:ext cx="2304134" cy="787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Ubuntu Light"/>
                <a:cs typeface="Segoe UI Semibold" panose="020B0702040204020203" pitchFamily="34" charset="0"/>
                <a:sym typeface="Ubuntu Light"/>
              </a:rPr>
              <a:t>Analyse exploratoire des données / Nettoyage</a:t>
            </a:r>
          </a:p>
        </p:txBody>
      </p:sp>
      <p:sp>
        <p:nvSpPr>
          <p:cNvPr id="22" name="Google Shape;3055;p126">
            <a:extLst>
              <a:ext uri="{FF2B5EF4-FFF2-40B4-BE49-F238E27FC236}">
                <a16:creationId xmlns:a16="http://schemas.microsoft.com/office/drawing/2014/main" id="{CAD0CCD1-0999-4373-B78D-13391C05D7BB}"/>
              </a:ext>
            </a:extLst>
          </p:cNvPr>
          <p:cNvSpPr txBox="1"/>
          <p:nvPr/>
        </p:nvSpPr>
        <p:spPr>
          <a:xfrm flipH="1">
            <a:off x="-44529" y="3530213"/>
            <a:ext cx="2126519" cy="787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Ubuntu Light"/>
                <a:cs typeface="Segoe UI Semibold" panose="020B0702040204020203" pitchFamily="34" charset="0"/>
                <a:sym typeface="Ubuntu Light"/>
              </a:rPr>
              <a:t>Ajout d’une table des références manquantes pays</a:t>
            </a:r>
            <a:r>
              <a:rPr kumimoji="0" lang="en" sz="1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Ubuntu Light"/>
                <a:cs typeface="Segoe UI Semibold" panose="020B0702040204020203" pitchFamily="34" charset="0"/>
                <a:sym typeface="Ubuntu Light"/>
              </a:rPr>
              <a:t> / continent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 panose="020B0702040204020203" pitchFamily="34" charset="0"/>
              <a:ea typeface="Ubuntu Light"/>
              <a:cs typeface="Segoe UI Semibold" panose="020B0702040204020203" pitchFamily="34" charset="0"/>
              <a:sym typeface="Ubuntu Light"/>
            </a:endParaRPr>
          </a:p>
        </p:txBody>
      </p:sp>
      <p:sp>
        <p:nvSpPr>
          <p:cNvPr id="24" name="Google Shape;3057;p126">
            <a:extLst>
              <a:ext uri="{FF2B5EF4-FFF2-40B4-BE49-F238E27FC236}">
                <a16:creationId xmlns:a16="http://schemas.microsoft.com/office/drawing/2014/main" id="{96DF19C5-E223-C279-4EDF-E0F1CA78E4A1}"/>
              </a:ext>
            </a:extLst>
          </p:cNvPr>
          <p:cNvSpPr/>
          <p:nvPr/>
        </p:nvSpPr>
        <p:spPr>
          <a:xfrm flipH="1">
            <a:off x="5759515" y="3384118"/>
            <a:ext cx="1133917" cy="1043374"/>
          </a:xfrm>
          <a:custGeom>
            <a:avLst/>
            <a:gdLst/>
            <a:ahLst/>
            <a:cxnLst/>
            <a:rect l="l" t="t" r="r" b="b"/>
            <a:pathLst>
              <a:path w="4578" h="4578" extrusionOk="0">
                <a:moveTo>
                  <a:pt x="2289" y="1"/>
                </a:moveTo>
                <a:cubicBezTo>
                  <a:pt x="1026" y="1"/>
                  <a:pt x="1" y="1024"/>
                  <a:pt x="1" y="2289"/>
                </a:cubicBezTo>
                <a:cubicBezTo>
                  <a:pt x="1" y="3552"/>
                  <a:pt x="1026" y="4577"/>
                  <a:pt x="2289" y="4577"/>
                </a:cubicBezTo>
                <a:cubicBezTo>
                  <a:pt x="3552" y="4577"/>
                  <a:pt x="4577" y="3552"/>
                  <a:pt x="4577" y="2289"/>
                </a:cubicBezTo>
                <a:cubicBezTo>
                  <a:pt x="4577" y="1024"/>
                  <a:pt x="3552" y="1"/>
                  <a:pt x="22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6F6FD70-F49D-BA86-C3BF-989AC2DB5B98}"/>
              </a:ext>
            </a:extLst>
          </p:cNvPr>
          <p:cNvGrpSpPr/>
          <p:nvPr/>
        </p:nvGrpSpPr>
        <p:grpSpPr>
          <a:xfrm>
            <a:off x="3910920" y="4607375"/>
            <a:ext cx="5486010" cy="1895612"/>
            <a:chOff x="3910920" y="4607375"/>
            <a:chExt cx="5486010" cy="1895612"/>
          </a:xfrm>
          <a:solidFill>
            <a:schemeClr val="bg2">
              <a:lumMod val="40000"/>
              <a:lumOff val="60000"/>
            </a:schemeClr>
          </a:solidFill>
        </p:grpSpPr>
        <p:grpSp>
          <p:nvGrpSpPr>
            <p:cNvPr id="14" name="Google Shape;3045;p126">
              <a:extLst>
                <a:ext uri="{FF2B5EF4-FFF2-40B4-BE49-F238E27FC236}">
                  <a16:creationId xmlns:a16="http://schemas.microsoft.com/office/drawing/2014/main" id="{C11245EB-311D-05DB-A703-EA8849D4D08A}"/>
                </a:ext>
              </a:extLst>
            </p:cNvPr>
            <p:cNvGrpSpPr/>
            <p:nvPr/>
          </p:nvGrpSpPr>
          <p:grpSpPr>
            <a:xfrm flipH="1">
              <a:off x="3910920" y="4607375"/>
              <a:ext cx="5486010" cy="1895612"/>
              <a:chOff x="5190863" y="3528942"/>
              <a:chExt cx="1078026" cy="404739"/>
            </a:xfrm>
            <a:grpFill/>
          </p:grpSpPr>
          <p:sp>
            <p:nvSpPr>
              <p:cNvPr id="26" name="Google Shape;3046;p126">
                <a:extLst>
                  <a:ext uri="{FF2B5EF4-FFF2-40B4-BE49-F238E27FC236}">
                    <a16:creationId xmlns:a16="http://schemas.microsoft.com/office/drawing/2014/main" id="{FB5933AD-FCD9-5616-2104-2F4281B177C8}"/>
                  </a:ext>
                </a:extLst>
              </p:cNvPr>
              <p:cNvSpPr/>
              <p:nvPr/>
            </p:nvSpPr>
            <p:spPr>
              <a:xfrm>
                <a:off x="5190863" y="3528942"/>
                <a:ext cx="800551" cy="404739"/>
              </a:xfrm>
              <a:custGeom>
                <a:avLst/>
                <a:gdLst/>
                <a:ahLst/>
                <a:cxnLst/>
                <a:rect l="l" t="t" r="r" b="b"/>
                <a:pathLst>
                  <a:path w="19088" h="9651" extrusionOk="0">
                    <a:moveTo>
                      <a:pt x="14266" y="1"/>
                    </a:moveTo>
                    <a:lnTo>
                      <a:pt x="14266" y="1253"/>
                    </a:lnTo>
                    <a:cubicBezTo>
                      <a:pt x="14298" y="1253"/>
                      <a:pt x="14330" y="1253"/>
                      <a:pt x="14362" y="1255"/>
                    </a:cubicBezTo>
                    <a:cubicBezTo>
                      <a:pt x="16314" y="1309"/>
                      <a:pt x="17861" y="2922"/>
                      <a:pt x="17833" y="4874"/>
                    </a:cubicBezTo>
                    <a:cubicBezTo>
                      <a:pt x="17808" y="6827"/>
                      <a:pt x="16218" y="8396"/>
                      <a:pt x="14266" y="8398"/>
                    </a:cubicBezTo>
                    <a:lnTo>
                      <a:pt x="14261" y="8398"/>
                    </a:lnTo>
                    <a:cubicBezTo>
                      <a:pt x="12331" y="8398"/>
                      <a:pt x="10757" y="6867"/>
                      <a:pt x="10691" y="4952"/>
                    </a:cubicBezTo>
                    <a:lnTo>
                      <a:pt x="10691" y="4950"/>
                    </a:lnTo>
                    <a:cubicBezTo>
                      <a:pt x="10688" y="4909"/>
                      <a:pt x="10688" y="4867"/>
                      <a:pt x="10688" y="4825"/>
                    </a:cubicBezTo>
                    <a:cubicBezTo>
                      <a:pt x="10688" y="4784"/>
                      <a:pt x="10688" y="4744"/>
                      <a:pt x="10691" y="4704"/>
                    </a:cubicBezTo>
                    <a:lnTo>
                      <a:pt x="10691" y="4680"/>
                    </a:lnTo>
                    <a:cubicBezTo>
                      <a:pt x="10653" y="3432"/>
                      <a:pt x="9614" y="2446"/>
                      <a:pt x="8364" y="2446"/>
                    </a:cubicBezTo>
                    <a:cubicBezTo>
                      <a:pt x="8363" y="2446"/>
                      <a:pt x="8362" y="2446"/>
                      <a:pt x="8361" y="2446"/>
                    </a:cubicBezTo>
                    <a:cubicBezTo>
                      <a:pt x="6936" y="2446"/>
                      <a:pt x="2798" y="2449"/>
                      <a:pt x="1" y="2449"/>
                    </a:cubicBezTo>
                    <a:lnTo>
                      <a:pt x="1" y="3626"/>
                    </a:lnTo>
                    <a:lnTo>
                      <a:pt x="8387" y="3626"/>
                    </a:lnTo>
                    <a:cubicBezTo>
                      <a:pt x="8978" y="3626"/>
                      <a:pt x="9452" y="4113"/>
                      <a:pt x="9438" y="4704"/>
                    </a:cubicBezTo>
                    <a:lnTo>
                      <a:pt x="9438" y="4715"/>
                    </a:lnTo>
                    <a:cubicBezTo>
                      <a:pt x="9438" y="4752"/>
                      <a:pt x="9438" y="4789"/>
                      <a:pt x="9438" y="4825"/>
                    </a:cubicBezTo>
                    <a:cubicBezTo>
                      <a:pt x="9438" y="4862"/>
                      <a:pt x="9438" y="4901"/>
                      <a:pt x="9438" y="4939"/>
                    </a:cubicBezTo>
                    <a:cubicBezTo>
                      <a:pt x="9498" y="7558"/>
                      <a:pt x="11639" y="9650"/>
                      <a:pt x="14259" y="9650"/>
                    </a:cubicBezTo>
                    <a:cubicBezTo>
                      <a:pt x="14260" y="9650"/>
                      <a:pt x="14261" y="9650"/>
                      <a:pt x="14262" y="9650"/>
                    </a:cubicBezTo>
                    <a:lnTo>
                      <a:pt x="14267" y="9650"/>
                    </a:lnTo>
                    <a:cubicBezTo>
                      <a:pt x="16929" y="9647"/>
                      <a:pt x="19087" y="7488"/>
                      <a:pt x="19087" y="4825"/>
                    </a:cubicBezTo>
                    <a:cubicBezTo>
                      <a:pt x="19087" y="3088"/>
                      <a:pt x="18154" y="1484"/>
                      <a:pt x="16640" y="628"/>
                    </a:cubicBezTo>
                    <a:cubicBezTo>
                      <a:pt x="15945" y="233"/>
                      <a:pt x="15162" y="17"/>
                      <a:pt x="14362" y="2"/>
                    </a:cubicBezTo>
                    <a:cubicBezTo>
                      <a:pt x="14330" y="2"/>
                      <a:pt x="14298" y="1"/>
                      <a:pt x="1426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" name="Google Shape;3047;p126">
                <a:extLst>
                  <a:ext uri="{FF2B5EF4-FFF2-40B4-BE49-F238E27FC236}">
                    <a16:creationId xmlns:a16="http://schemas.microsoft.com/office/drawing/2014/main" id="{611DE42C-8BA8-1E45-B68E-D8702C9BA641}"/>
                  </a:ext>
                </a:extLst>
              </p:cNvPr>
              <p:cNvSpPr/>
              <p:nvPr/>
            </p:nvSpPr>
            <p:spPr>
              <a:xfrm>
                <a:off x="5905730" y="3637351"/>
                <a:ext cx="363158" cy="187796"/>
              </a:xfrm>
              <a:custGeom>
                <a:avLst/>
                <a:gdLst/>
                <a:ahLst/>
                <a:cxnLst/>
                <a:rect l="l" t="t" r="r" b="b"/>
                <a:pathLst>
                  <a:path w="8659" h="4478" extrusionOk="0">
                    <a:moveTo>
                      <a:pt x="0" y="0"/>
                    </a:moveTo>
                    <a:cubicBezTo>
                      <a:pt x="1051" y="1307"/>
                      <a:pt x="1051" y="3169"/>
                      <a:pt x="0" y="4478"/>
                    </a:cubicBezTo>
                    <a:lnTo>
                      <a:pt x="6537" y="4478"/>
                    </a:lnTo>
                    <a:cubicBezTo>
                      <a:pt x="7708" y="4478"/>
                      <a:pt x="8659" y="3526"/>
                      <a:pt x="8659" y="2356"/>
                    </a:cubicBezTo>
                    <a:lnTo>
                      <a:pt x="8659" y="2120"/>
                    </a:lnTo>
                    <a:cubicBezTo>
                      <a:pt x="8657" y="950"/>
                      <a:pt x="7708" y="0"/>
                      <a:pt x="653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19" name="Google Shape;3052;p126">
              <a:extLst>
                <a:ext uri="{FF2B5EF4-FFF2-40B4-BE49-F238E27FC236}">
                  <a16:creationId xmlns:a16="http://schemas.microsoft.com/office/drawing/2014/main" id="{A3CC0FCD-3051-FFC5-4E04-C6E5B4F9D930}"/>
                </a:ext>
              </a:extLst>
            </p:cNvPr>
            <p:cNvSpPr txBox="1"/>
            <p:nvPr/>
          </p:nvSpPr>
          <p:spPr>
            <a:xfrm flipH="1">
              <a:off x="3980579" y="5408604"/>
              <a:ext cx="1591633" cy="29968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Ubuntu"/>
                  <a:cs typeface="Segoe UI Semibold" panose="020B0702040204020203" pitchFamily="34" charset="0"/>
                  <a:sym typeface="Ubuntu"/>
                </a:rPr>
                <a:t>Vérification</a:t>
              </a:r>
              <a:endPara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Ubuntu"/>
                <a:cs typeface="Segoe UI Semibold" panose="020B0702040204020203" pitchFamily="34" charset="0"/>
                <a:sym typeface="Ubuntu"/>
              </a:endParaRPr>
            </a:p>
          </p:txBody>
        </p:sp>
        <p:sp>
          <p:nvSpPr>
            <p:cNvPr id="25" name="Google Shape;3058;p126">
              <a:extLst>
                <a:ext uri="{FF2B5EF4-FFF2-40B4-BE49-F238E27FC236}">
                  <a16:creationId xmlns:a16="http://schemas.microsoft.com/office/drawing/2014/main" id="{82E29328-A1ED-3689-0881-48EF600B346C}"/>
                </a:ext>
              </a:extLst>
            </p:cNvPr>
            <p:cNvSpPr/>
            <p:nvPr/>
          </p:nvSpPr>
          <p:spPr>
            <a:xfrm flipH="1">
              <a:off x="5795472" y="5036659"/>
              <a:ext cx="1133917" cy="1043374"/>
            </a:xfrm>
            <a:custGeom>
              <a:avLst/>
              <a:gdLst/>
              <a:ahLst/>
              <a:cxnLst/>
              <a:rect l="l" t="t" r="r" b="b"/>
              <a:pathLst>
                <a:path w="4578" h="4578" extrusionOk="0">
                  <a:moveTo>
                    <a:pt x="2289" y="1"/>
                  </a:moveTo>
                  <a:cubicBezTo>
                    <a:pt x="1026" y="1"/>
                    <a:pt x="1" y="1024"/>
                    <a:pt x="1" y="2289"/>
                  </a:cubicBezTo>
                  <a:cubicBezTo>
                    <a:pt x="1" y="3552"/>
                    <a:pt x="1026" y="4577"/>
                    <a:pt x="2289" y="4577"/>
                  </a:cubicBezTo>
                  <a:cubicBezTo>
                    <a:pt x="3552" y="4577"/>
                    <a:pt x="4577" y="3552"/>
                    <a:pt x="4577" y="2289"/>
                  </a:cubicBezTo>
                  <a:cubicBezTo>
                    <a:pt x="4577" y="1024"/>
                    <a:pt x="3552" y="1"/>
                    <a:pt x="22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Google Shape;3077;p126">
              <a:extLst>
                <a:ext uri="{FF2B5EF4-FFF2-40B4-BE49-F238E27FC236}">
                  <a16:creationId xmlns:a16="http://schemas.microsoft.com/office/drawing/2014/main" id="{DD6DBAAC-04A6-BF2D-2EA7-46911D85A442}"/>
                </a:ext>
              </a:extLst>
            </p:cNvPr>
            <p:cNvSpPr/>
            <p:nvPr/>
          </p:nvSpPr>
          <p:spPr>
            <a:xfrm>
              <a:off x="6208059" y="5285021"/>
              <a:ext cx="459904" cy="423264"/>
            </a:xfrm>
            <a:custGeom>
              <a:avLst/>
              <a:gdLst/>
              <a:ahLst/>
              <a:cxnLst/>
              <a:rect l="l" t="t" r="r" b="b"/>
              <a:pathLst>
                <a:path w="165515" h="165514" extrusionOk="0">
                  <a:moveTo>
                    <a:pt x="82758" y="20029"/>
                  </a:moveTo>
                  <a:cubicBezTo>
                    <a:pt x="117367" y="20029"/>
                    <a:pt x="145486" y="48147"/>
                    <a:pt x="145486" y="82757"/>
                  </a:cubicBezTo>
                  <a:cubicBezTo>
                    <a:pt x="145486" y="117334"/>
                    <a:pt x="117367" y="145485"/>
                    <a:pt x="82758" y="145485"/>
                  </a:cubicBezTo>
                  <a:cubicBezTo>
                    <a:pt x="48180" y="145485"/>
                    <a:pt x="20030" y="117334"/>
                    <a:pt x="20030" y="82757"/>
                  </a:cubicBezTo>
                  <a:cubicBezTo>
                    <a:pt x="20030" y="48147"/>
                    <a:pt x="48180" y="20029"/>
                    <a:pt x="82758" y="20029"/>
                  </a:cubicBezTo>
                  <a:close/>
                  <a:moveTo>
                    <a:pt x="82758" y="0"/>
                  </a:moveTo>
                  <a:cubicBezTo>
                    <a:pt x="37122" y="0"/>
                    <a:pt x="1" y="37121"/>
                    <a:pt x="1" y="82757"/>
                  </a:cubicBezTo>
                  <a:cubicBezTo>
                    <a:pt x="1" y="128359"/>
                    <a:pt x="37122" y="165513"/>
                    <a:pt x="82758" y="165513"/>
                  </a:cubicBezTo>
                  <a:cubicBezTo>
                    <a:pt x="128393" y="165513"/>
                    <a:pt x="165514" y="128359"/>
                    <a:pt x="165514" y="82757"/>
                  </a:cubicBezTo>
                  <a:cubicBezTo>
                    <a:pt x="165514" y="37121"/>
                    <a:pt x="128393" y="0"/>
                    <a:pt x="827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Google Shape;3078;p126">
              <a:extLst>
                <a:ext uri="{FF2B5EF4-FFF2-40B4-BE49-F238E27FC236}">
                  <a16:creationId xmlns:a16="http://schemas.microsoft.com/office/drawing/2014/main" id="{7BEFD6A0-7F1E-0F75-2730-E6292B26FBD9}"/>
                </a:ext>
              </a:extLst>
            </p:cNvPr>
            <p:cNvSpPr/>
            <p:nvPr/>
          </p:nvSpPr>
          <p:spPr>
            <a:xfrm>
              <a:off x="6084066" y="5618775"/>
              <a:ext cx="221162" cy="200122"/>
            </a:xfrm>
            <a:custGeom>
              <a:avLst/>
              <a:gdLst/>
              <a:ahLst/>
              <a:cxnLst/>
              <a:rect l="l" t="t" r="r" b="b"/>
              <a:pathLst>
                <a:path w="79594" h="78256" extrusionOk="0">
                  <a:moveTo>
                    <a:pt x="45310" y="0"/>
                  </a:moveTo>
                  <a:lnTo>
                    <a:pt x="5481" y="39829"/>
                  </a:lnTo>
                  <a:cubicBezTo>
                    <a:pt x="1" y="45342"/>
                    <a:pt x="1" y="54247"/>
                    <a:pt x="5481" y="59727"/>
                  </a:cubicBezTo>
                  <a:lnTo>
                    <a:pt x="19899" y="74145"/>
                  </a:lnTo>
                  <a:cubicBezTo>
                    <a:pt x="22639" y="76885"/>
                    <a:pt x="26235" y="78255"/>
                    <a:pt x="29832" y="78255"/>
                  </a:cubicBezTo>
                  <a:cubicBezTo>
                    <a:pt x="33428" y="78255"/>
                    <a:pt x="37025" y="76885"/>
                    <a:pt x="39765" y="74145"/>
                  </a:cubicBezTo>
                  <a:lnTo>
                    <a:pt x="79593" y="34316"/>
                  </a:lnTo>
                  <a:cubicBezTo>
                    <a:pt x="65436" y="26031"/>
                    <a:pt x="53595" y="14190"/>
                    <a:pt x="45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993A59D5-3CA9-C064-BC3B-C88B08987503}"/>
              </a:ext>
            </a:extLst>
          </p:cNvPr>
          <p:cNvGrpSpPr/>
          <p:nvPr/>
        </p:nvGrpSpPr>
        <p:grpSpPr>
          <a:xfrm>
            <a:off x="2101460" y="2958660"/>
            <a:ext cx="3489797" cy="1895612"/>
            <a:chOff x="2101460" y="2958660"/>
            <a:chExt cx="3489797" cy="1895612"/>
          </a:xfrm>
          <a:solidFill>
            <a:schemeClr val="bg2">
              <a:lumMod val="60000"/>
              <a:lumOff val="40000"/>
            </a:schemeClr>
          </a:solidFill>
        </p:grpSpPr>
        <p:grpSp>
          <p:nvGrpSpPr>
            <p:cNvPr id="10" name="Google Shape;3031;p126">
              <a:extLst>
                <a:ext uri="{FF2B5EF4-FFF2-40B4-BE49-F238E27FC236}">
                  <a16:creationId xmlns:a16="http://schemas.microsoft.com/office/drawing/2014/main" id="{57BCB9B3-932A-8D2A-561B-522398F20507}"/>
                </a:ext>
              </a:extLst>
            </p:cNvPr>
            <p:cNvGrpSpPr/>
            <p:nvPr/>
          </p:nvGrpSpPr>
          <p:grpSpPr>
            <a:xfrm flipH="1">
              <a:off x="2101460" y="2958660"/>
              <a:ext cx="3489797" cy="1895612"/>
              <a:chOff x="5938695" y="3176919"/>
              <a:chExt cx="685761" cy="404739"/>
            </a:xfrm>
            <a:grpFill/>
          </p:grpSpPr>
          <p:sp>
            <p:nvSpPr>
              <p:cNvPr id="36" name="Google Shape;3032;p126">
                <a:extLst>
                  <a:ext uri="{FF2B5EF4-FFF2-40B4-BE49-F238E27FC236}">
                    <a16:creationId xmlns:a16="http://schemas.microsoft.com/office/drawing/2014/main" id="{296D8A45-3BC2-0917-B7F5-320696168E39}"/>
                  </a:ext>
                </a:extLst>
              </p:cNvPr>
              <p:cNvSpPr/>
              <p:nvPr/>
            </p:nvSpPr>
            <p:spPr>
              <a:xfrm>
                <a:off x="5938695" y="3176919"/>
                <a:ext cx="404679" cy="404739"/>
              </a:xfrm>
              <a:custGeom>
                <a:avLst/>
                <a:gdLst/>
                <a:ahLst/>
                <a:cxnLst/>
                <a:rect l="l" t="t" r="r" b="b"/>
                <a:pathLst>
                  <a:path w="9649" h="9651" extrusionOk="0">
                    <a:moveTo>
                      <a:pt x="4922" y="1"/>
                    </a:moveTo>
                    <a:cubicBezTo>
                      <a:pt x="4890" y="1"/>
                      <a:pt x="4858" y="2"/>
                      <a:pt x="4826" y="2"/>
                    </a:cubicBezTo>
                    <a:lnTo>
                      <a:pt x="4826" y="1251"/>
                    </a:lnTo>
                    <a:cubicBezTo>
                      <a:pt x="4858" y="1251"/>
                      <a:pt x="4890" y="1251"/>
                      <a:pt x="4922" y="1253"/>
                    </a:cubicBezTo>
                    <a:lnTo>
                      <a:pt x="4925" y="1253"/>
                    </a:lnTo>
                    <a:cubicBezTo>
                      <a:pt x="6858" y="1309"/>
                      <a:pt x="8395" y="2891"/>
                      <a:pt x="8395" y="4825"/>
                    </a:cubicBezTo>
                    <a:cubicBezTo>
                      <a:pt x="8395" y="4845"/>
                      <a:pt x="8393" y="4864"/>
                      <a:pt x="8393" y="4883"/>
                    </a:cubicBezTo>
                    <a:cubicBezTo>
                      <a:pt x="8361" y="6814"/>
                      <a:pt x="6800" y="8371"/>
                      <a:pt x="4869" y="8396"/>
                    </a:cubicBezTo>
                    <a:cubicBezTo>
                      <a:pt x="4853" y="8397"/>
                      <a:pt x="4837" y="8397"/>
                      <a:pt x="4820" y="8397"/>
                    </a:cubicBezTo>
                    <a:cubicBezTo>
                      <a:pt x="2911" y="8397"/>
                      <a:pt x="1336" y="6893"/>
                      <a:pt x="1253" y="4979"/>
                    </a:cubicBezTo>
                    <a:lnTo>
                      <a:pt x="1253" y="4971"/>
                    </a:lnTo>
                    <a:cubicBezTo>
                      <a:pt x="1251" y="4942"/>
                      <a:pt x="1251" y="4912"/>
                      <a:pt x="1251" y="4883"/>
                    </a:cubicBezTo>
                    <a:lnTo>
                      <a:pt x="2" y="4883"/>
                    </a:lnTo>
                    <a:cubicBezTo>
                      <a:pt x="2" y="4913"/>
                      <a:pt x="2" y="4944"/>
                      <a:pt x="1" y="4976"/>
                    </a:cubicBezTo>
                    <a:lnTo>
                      <a:pt x="1" y="4979"/>
                    </a:lnTo>
                    <a:cubicBezTo>
                      <a:pt x="23" y="5762"/>
                      <a:pt x="238" y="6528"/>
                      <a:pt x="627" y="7208"/>
                    </a:cubicBezTo>
                    <a:cubicBezTo>
                      <a:pt x="1484" y="8717"/>
                      <a:pt x="3085" y="9650"/>
                      <a:pt x="4822" y="9650"/>
                    </a:cubicBezTo>
                    <a:cubicBezTo>
                      <a:pt x="7468" y="9650"/>
                      <a:pt x="9614" y="7520"/>
                      <a:pt x="9646" y="4883"/>
                    </a:cubicBezTo>
                    <a:cubicBezTo>
                      <a:pt x="9646" y="4864"/>
                      <a:pt x="9647" y="4845"/>
                      <a:pt x="9647" y="4825"/>
                    </a:cubicBezTo>
                    <a:cubicBezTo>
                      <a:pt x="9649" y="3088"/>
                      <a:pt x="8714" y="1483"/>
                      <a:pt x="7200" y="628"/>
                    </a:cubicBezTo>
                    <a:cubicBezTo>
                      <a:pt x="6746" y="369"/>
                      <a:pt x="6251" y="186"/>
                      <a:pt x="5737" y="87"/>
                    </a:cubicBezTo>
                    <a:cubicBezTo>
                      <a:pt x="5468" y="36"/>
                      <a:pt x="5195" y="7"/>
                      <a:pt x="492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7" name="Google Shape;3033;p126">
                <a:extLst>
                  <a:ext uri="{FF2B5EF4-FFF2-40B4-BE49-F238E27FC236}">
                    <a16:creationId xmlns:a16="http://schemas.microsoft.com/office/drawing/2014/main" id="{D7634BC1-CED2-D96F-7D70-C87FE0DB14E1}"/>
                  </a:ext>
                </a:extLst>
              </p:cNvPr>
              <p:cNvSpPr/>
              <p:nvPr/>
            </p:nvSpPr>
            <p:spPr>
              <a:xfrm>
                <a:off x="6256893" y="3285705"/>
                <a:ext cx="367562" cy="187754"/>
              </a:xfrm>
              <a:custGeom>
                <a:avLst/>
                <a:gdLst/>
                <a:ahLst/>
                <a:cxnLst/>
                <a:rect l="l" t="t" r="r" b="b"/>
                <a:pathLst>
                  <a:path w="8764" h="4477" extrusionOk="0">
                    <a:moveTo>
                      <a:pt x="6645" y="1"/>
                    </a:moveTo>
                    <a:cubicBezTo>
                      <a:pt x="6644" y="1"/>
                      <a:pt x="6643" y="1"/>
                      <a:pt x="6642" y="1"/>
                    </a:cubicBezTo>
                    <a:lnTo>
                      <a:pt x="14" y="1"/>
                    </a:lnTo>
                    <a:cubicBezTo>
                      <a:pt x="1061" y="1309"/>
                      <a:pt x="1055" y="3173"/>
                      <a:pt x="1" y="4476"/>
                    </a:cubicBezTo>
                    <a:lnTo>
                      <a:pt x="6642" y="4476"/>
                    </a:lnTo>
                    <a:cubicBezTo>
                      <a:pt x="7814" y="4476"/>
                      <a:pt x="8763" y="3527"/>
                      <a:pt x="8763" y="2355"/>
                    </a:cubicBezTo>
                    <a:lnTo>
                      <a:pt x="8763" y="2121"/>
                    </a:lnTo>
                    <a:cubicBezTo>
                      <a:pt x="8762" y="950"/>
                      <a:pt x="7814" y="1"/>
                      <a:pt x="66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16" name="Google Shape;3049;p126">
              <a:extLst>
                <a:ext uri="{FF2B5EF4-FFF2-40B4-BE49-F238E27FC236}">
                  <a16:creationId xmlns:a16="http://schemas.microsoft.com/office/drawing/2014/main" id="{7B7B8FE7-584B-0498-60A7-4DE07C854B11}"/>
                </a:ext>
              </a:extLst>
            </p:cNvPr>
            <p:cNvSpPr txBox="1"/>
            <p:nvPr/>
          </p:nvSpPr>
          <p:spPr>
            <a:xfrm flipH="1">
              <a:off x="2149109" y="3802932"/>
              <a:ext cx="1635960" cy="30367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Ubuntu"/>
                  <a:cs typeface="Segoe UI Semibold" panose="020B0702040204020203" pitchFamily="34" charset="0"/>
                  <a:sym typeface="Ubuntu"/>
                </a:rPr>
                <a:t>Ajout d’une table</a:t>
              </a:r>
              <a:endParaRPr kumimoji="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Ubuntu"/>
                <a:cs typeface="Segoe UI Semibold" panose="020B0702040204020203" pitchFamily="34" charset="0"/>
                <a:sym typeface="Ubuntu"/>
              </a:endParaRPr>
            </a:p>
          </p:txBody>
        </p:sp>
        <p:sp>
          <p:nvSpPr>
            <p:cNvPr id="23" name="Google Shape;3056;p126">
              <a:extLst>
                <a:ext uri="{FF2B5EF4-FFF2-40B4-BE49-F238E27FC236}">
                  <a16:creationId xmlns:a16="http://schemas.microsoft.com/office/drawing/2014/main" id="{3CC2D7FB-9457-8BB8-3388-B68CC9CB107B}"/>
                </a:ext>
              </a:extLst>
            </p:cNvPr>
            <p:cNvSpPr/>
            <p:nvPr/>
          </p:nvSpPr>
          <p:spPr>
            <a:xfrm flipH="1">
              <a:off x="4002183" y="3384086"/>
              <a:ext cx="1133917" cy="1043374"/>
            </a:xfrm>
            <a:custGeom>
              <a:avLst/>
              <a:gdLst/>
              <a:ahLst/>
              <a:cxnLst/>
              <a:rect l="l" t="t" r="r" b="b"/>
              <a:pathLst>
                <a:path w="4578" h="4578" extrusionOk="0">
                  <a:moveTo>
                    <a:pt x="2289" y="1"/>
                  </a:moveTo>
                  <a:cubicBezTo>
                    <a:pt x="1026" y="1"/>
                    <a:pt x="1" y="1024"/>
                    <a:pt x="1" y="2289"/>
                  </a:cubicBezTo>
                  <a:cubicBezTo>
                    <a:pt x="1" y="3552"/>
                    <a:pt x="1026" y="4577"/>
                    <a:pt x="2289" y="4577"/>
                  </a:cubicBezTo>
                  <a:cubicBezTo>
                    <a:pt x="3552" y="4577"/>
                    <a:pt x="4577" y="3552"/>
                    <a:pt x="4577" y="2289"/>
                  </a:cubicBezTo>
                  <a:cubicBezTo>
                    <a:pt x="4577" y="1024"/>
                    <a:pt x="3552" y="1"/>
                    <a:pt x="22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B394BEAC-DAD5-E592-2C39-B2500FFC36E2}"/>
              </a:ext>
            </a:extLst>
          </p:cNvPr>
          <p:cNvGrpSpPr/>
          <p:nvPr/>
        </p:nvGrpSpPr>
        <p:grpSpPr>
          <a:xfrm>
            <a:off x="1535227" y="1309550"/>
            <a:ext cx="5487718" cy="1895218"/>
            <a:chOff x="1535227" y="1309550"/>
            <a:chExt cx="5487718" cy="1895218"/>
          </a:xfrm>
          <a:solidFill>
            <a:schemeClr val="accent1">
              <a:lumMod val="75000"/>
            </a:schemeClr>
          </a:solidFill>
        </p:grpSpPr>
        <p:grpSp>
          <p:nvGrpSpPr>
            <p:cNvPr id="13" name="Google Shape;3038;p126">
              <a:extLst>
                <a:ext uri="{FF2B5EF4-FFF2-40B4-BE49-F238E27FC236}">
                  <a16:creationId xmlns:a16="http://schemas.microsoft.com/office/drawing/2014/main" id="{EF46DC01-6FBF-CC33-4DC8-C315746BC253}"/>
                </a:ext>
              </a:extLst>
            </p:cNvPr>
            <p:cNvGrpSpPr/>
            <p:nvPr/>
          </p:nvGrpSpPr>
          <p:grpSpPr>
            <a:xfrm flipH="1">
              <a:off x="1535227" y="1309550"/>
              <a:ext cx="5487718" cy="1895218"/>
              <a:chOff x="5657361" y="2824811"/>
              <a:chExt cx="1078361" cy="404655"/>
            </a:xfrm>
            <a:grpFill/>
          </p:grpSpPr>
          <p:grpSp>
            <p:nvGrpSpPr>
              <p:cNvPr id="28" name="Google Shape;3039;p126">
                <a:extLst>
                  <a:ext uri="{FF2B5EF4-FFF2-40B4-BE49-F238E27FC236}">
                    <a16:creationId xmlns:a16="http://schemas.microsoft.com/office/drawing/2014/main" id="{D3999643-1118-67C5-8E06-4465643A94A0}"/>
                  </a:ext>
                </a:extLst>
              </p:cNvPr>
              <p:cNvGrpSpPr/>
              <p:nvPr/>
            </p:nvGrpSpPr>
            <p:grpSpPr>
              <a:xfrm>
                <a:off x="5657361" y="2824811"/>
                <a:ext cx="1078361" cy="404655"/>
                <a:chOff x="5657361" y="2824811"/>
                <a:chExt cx="1078361" cy="404655"/>
              </a:xfrm>
              <a:grpFill/>
            </p:grpSpPr>
            <p:grpSp>
              <p:nvGrpSpPr>
                <p:cNvPr id="30" name="Google Shape;3040;p126">
                  <a:extLst>
                    <a:ext uri="{FF2B5EF4-FFF2-40B4-BE49-F238E27FC236}">
                      <a16:creationId xmlns:a16="http://schemas.microsoft.com/office/drawing/2014/main" id="{78BB04EC-59C2-4814-16BB-4E3159E44363}"/>
                    </a:ext>
                  </a:extLst>
                </p:cNvPr>
                <p:cNvGrpSpPr/>
                <p:nvPr/>
              </p:nvGrpSpPr>
              <p:grpSpPr>
                <a:xfrm>
                  <a:off x="5938485" y="2824811"/>
                  <a:ext cx="797237" cy="404655"/>
                  <a:chOff x="5938485" y="2824811"/>
                  <a:chExt cx="797237" cy="404655"/>
                </a:xfrm>
                <a:grpFill/>
              </p:grpSpPr>
              <p:sp>
                <p:nvSpPr>
                  <p:cNvPr id="32" name="Google Shape;3041;p126">
                    <a:extLst>
                      <a:ext uri="{FF2B5EF4-FFF2-40B4-BE49-F238E27FC236}">
                        <a16:creationId xmlns:a16="http://schemas.microsoft.com/office/drawing/2014/main" id="{0F37ED9B-05C2-6868-98A5-985A9F03B351}"/>
                      </a:ext>
                    </a:extLst>
                  </p:cNvPr>
                  <p:cNvSpPr/>
                  <p:nvPr/>
                </p:nvSpPr>
                <p:spPr>
                  <a:xfrm>
                    <a:off x="6137952" y="2824811"/>
                    <a:ext cx="597771" cy="3016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53" h="7194" extrusionOk="0">
                        <a:moveTo>
                          <a:pt x="1" y="1"/>
                        </a:moveTo>
                        <a:lnTo>
                          <a:pt x="1" y="1255"/>
                        </a:lnTo>
                        <a:cubicBezTo>
                          <a:pt x="1972" y="1256"/>
                          <a:pt x="3570" y="2856"/>
                          <a:pt x="3570" y="4826"/>
                        </a:cubicBezTo>
                        <a:lnTo>
                          <a:pt x="3570" y="4827"/>
                        </a:lnTo>
                        <a:cubicBezTo>
                          <a:pt x="3570" y="4994"/>
                          <a:pt x="3578" y="5160"/>
                          <a:pt x="3594" y="5322"/>
                        </a:cubicBezTo>
                        <a:cubicBezTo>
                          <a:pt x="3703" y="6385"/>
                          <a:pt x="4598" y="7194"/>
                          <a:pt x="5668" y="7194"/>
                        </a:cubicBezTo>
                        <a:lnTo>
                          <a:pt x="14253" y="7194"/>
                        </a:lnTo>
                        <a:lnTo>
                          <a:pt x="14253" y="6015"/>
                        </a:lnTo>
                        <a:lnTo>
                          <a:pt x="5982" y="6017"/>
                        </a:lnTo>
                        <a:cubicBezTo>
                          <a:pt x="5333" y="6017"/>
                          <a:pt x="4819" y="5485"/>
                          <a:pt x="4821" y="4838"/>
                        </a:cubicBezTo>
                        <a:lnTo>
                          <a:pt x="4821" y="4826"/>
                        </a:lnTo>
                        <a:cubicBezTo>
                          <a:pt x="4821" y="2163"/>
                          <a:pt x="2662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" name="Google Shape;3042;p126">
                    <a:extLst>
                      <a:ext uri="{FF2B5EF4-FFF2-40B4-BE49-F238E27FC236}">
                        <a16:creationId xmlns:a16="http://schemas.microsoft.com/office/drawing/2014/main" id="{CBFF8E0D-B04D-6E5C-C46B-8CB6EC94BFA3}"/>
                      </a:ext>
                    </a:extLst>
                  </p:cNvPr>
                  <p:cNvSpPr/>
                  <p:nvPr/>
                </p:nvSpPr>
                <p:spPr>
                  <a:xfrm>
                    <a:off x="5938485" y="2824811"/>
                    <a:ext cx="202151" cy="4046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20" h="9649" extrusionOk="0">
                        <a:moveTo>
                          <a:pt x="4819" y="1"/>
                        </a:moveTo>
                        <a:cubicBezTo>
                          <a:pt x="2161" y="4"/>
                          <a:pt x="1" y="2167"/>
                          <a:pt x="1" y="4827"/>
                        </a:cubicBezTo>
                        <a:cubicBezTo>
                          <a:pt x="1" y="6565"/>
                          <a:pt x="934" y="8168"/>
                          <a:pt x="2446" y="9023"/>
                        </a:cubicBezTo>
                        <a:cubicBezTo>
                          <a:pt x="3141" y="9418"/>
                          <a:pt x="3924" y="9634"/>
                          <a:pt x="4725" y="9649"/>
                        </a:cubicBezTo>
                        <a:cubicBezTo>
                          <a:pt x="4757" y="9649"/>
                          <a:pt x="4789" y="9647"/>
                          <a:pt x="4819" y="9647"/>
                        </a:cubicBezTo>
                        <a:lnTo>
                          <a:pt x="4819" y="8398"/>
                        </a:lnTo>
                        <a:cubicBezTo>
                          <a:pt x="4787" y="8398"/>
                          <a:pt x="4757" y="8398"/>
                          <a:pt x="4725" y="8397"/>
                        </a:cubicBezTo>
                        <a:lnTo>
                          <a:pt x="4723" y="8397"/>
                        </a:lnTo>
                        <a:cubicBezTo>
                          <a:pt x="2742" y="8342"/>
                          <a:pt x="1165" y="6672"/>
                          <a:pt x="1256" y="4657"/>
                        </a:cubicBezTo>
                        <a:cubicBezTo>
                          <a:pt x="1340" y="2818"/>
                          <a:pt x="2843" y="1327"/>
                          <a:pt x="4685" y="1255"/>
                        </a:cubicBezTo>
                        <a:cubicBezTo>
                          <a:pt x="4730" y="1253"/>
                          <a:pt x="4774" y="1253"/>
                          <a:pt x="4819" y="1253"/>
                        </a:cubicBezTo>
                        <a:lnTo>
                          <a:pt x="4819" y="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1" name="Google Shape;3043;p126">
                  <a:extLst>
                    <a:ext uri="{FF2B5EF4-FFF2-40B4-BE49-F238E27FC236}">
                      <a16:creationId xmlns:a16="http://schemas.microsoft.com/office/drawing/2014/main" id="{88C168C9-FEA5-52E0-8DED-99162396568E}"/>
                    </a:ext>
                  </a:extLst>
                </p:cNvPr>
                <p:cNvSpPr/>
                <p:nvPr/>
              </p:nvSpPr>
              <p:spPr>
                <a:xfrm>
                  <a:off x="5657361" y="2934478"/>
                  <a:ext cx="367688" cy="18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7" h="4479" extrusionOk="0">
                      <a:moveTo>
                        <a:pt x="2123" y="1"/>
                      </a:moveTo>
                      <a:cubicBezTo>
                        <a:pt x="952" y="1"/>
                        <a:pt x="1" y="950"/>
                        <a:pt x="1" y="2123"/>
                      </a:cubicBezTo>
                      <a:lnTo>
                        <a:pt x="1" y="2356"/>
                      </a:lnTo>
                      <a:cubicBezTo>
                        <a:pt x="1" y="3527"/>
                        <a:pt x="952" y="4478"/>
                        <a:pt x="2123" y="4478"/>
                      </a:cubicBezTo>
                      <a:lnTo>
                        <a:pt x="8766" y="4478"/>
                      </a:lnTo>
                      <a:cubicBezTo>
                        <a:pt x="7702" y="3181"/>
                        <a:pt x="7684" y="1319"/>
                        <a:pt x="87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" name="Google Shape;3044;p126">
                <a:extLst>
                  <a:ext uri="{FF2B5EF4-FFF2-40B4-BE49-F238E27FC236}">
                    <a16:creationId xmlns:a16="http://schemas.microsoft.com/office/drawing/2014/main" id="{8C4DDD2C-50BC-EE4D-8AA1-043C6512A84D}"/>
                  </a:ext>
                </a:extLst>
              </p:cNvPr>
              <p:cNvSpPr/>
              <p:nvPr/>
            </p:nvSpPr>
            <p:spPr>
              <a:xfrm>
                <a:off x="6029787" y="2916995"/>
                <a:ext cx="222811" cy="222777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4578" extrusionOk="0">
                    <a:moveTo>
                      <a:pt x="2289" y="1"/>
                    </a:moveTo>
                    <a:cubicBezTo>
                      <a:pt x="1026" y="1"/>
                      <a:pt x="1" y="1024"/>
                      <a:pt x="1" y="2289"/>
                    </a:cubicBezTo>
                    <a:cubicBezTo>
                      <a:pt x="1" y="3552"/>
                      <a:pt x="1026" y="4577"/>
                      <a:pt x="2289" y="4577"/>
                    </a:cubicBezTo>
                    <a:cubicBezTo>
                      <a:pt x="3552" y="4577"/>
                      <a:pt x="4577" y="3552"/>
                      <a:pt x="4577" y="2289"/>
                    </a:cubicBezTo>
                    <a:cubicBezTo>
                      <a:pt x="4577" y="1024"/>
                      <a:pt x="3552" y="1"/>
                      <a:pt x="228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15" name="Google Shape;3048;p126">
              <a:extLst>
                <a:ext uri="{FF2B5EF4-FFF2-40B4-BE49-F238E27FC236}">
                  <a16:creationId xmlns:a16="http://schemas.microsoft.com/office/drawing/2014/main" id="{F5B8AED3-D0CC-21ED-EB6D-B98F52301D40}"/>
                </a:ext>
              </a:extLst>
            </p:cNvPr>
            <p:cNvSpPr txBox="1"/>
            <p:nvPr/>
          </p:nvSpPr>
          <p:spPr>
            <a:xfrm flipH="1">
              <a:off x="5466237" y="2103847"/>
              <a:ext cx="1463152" cy="30367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Ubuntu"/>
                  <a:cs typeface="Segoe UI Semibold" panose="020B0702040204020203" pitchFamily="34" charset="0"/>
                  <a:sym typeface="Ubuntu"/>
                </a:rPr>
                <a:t>Analyse exploratoire</a:t>
              </a:r>
              <a:endParaRPr kumimoji="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Ubuntu"/>
                <a:cs typeface="Segoe UI Semibold" panose="020B0702040204020203" pitchFamily="34" charset="0"/>
                <a:sym typeface="Ubuntu"/>
              </a:endParaRP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A83559D8-5256-FF4B-5FF7-40DC40A64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54"/>
            <a:ext cx="1190853" cy="1121617"/>
          </a:xfrm>
          <a:prstGeom prst="rect">
            <a:avLst/>
          </a:prstGeom>
        </p:spPr>
      </p:pic>
      <p:sp>
        <p:nvSpPr>
          <p:cNvPr id="9" name="Google Shape;8311;p141">
            <a:extLst>
              <a:ext uri="{FF2B5EF4-FFF2-40B4-BE49-F238E27FC236}">
                <a16:creationId xmlns:a16="http://schemas.microsoft.com/office/drawing/2014/main" id="{290D4101-1FEE-5939-069F-C39F2B061349}"/>
              </a:ext>
            </a:extLst>
          </p:cNvPr>
          <p:cNvSpPr/>
          <p:nvPr/>
        </p:nvSpPr>
        <p:spPr>
          <a:xfrm>
            <a:off x="6115932" y="5253969"/>
            <a:ext cx="435140" cy="564928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Google Shape;2907;p125">
            <a:extLst>
              <a:ext uri="{FF2B5EF4-FFF2-40B4-BE49-F238E27FC236}">
                <a16:creationId xmlns:a16="http://schemas.microsoft.com/office/drawing/2014/main" id="{19DA3EE3-9009-8BE0-F565-B6B0F2986A69}"/>
              </a:ext>
            </a:extLst>
          </p:cNvPr>
          <p:cNvSpPr/>
          <p:nvPr/>
        </p:nvSpPr>
        <p:spPr>
          <a:xfrm>
            <a:off x="4358285" y="2018965"/>
            <a:ext cx="104590" cy="104681"/>
          </a:xfrm>
          <a:custGeom>
            <a:avLst/>
            <a:gdLst/>
            <a:ahLst/>
            <a:cxnLst/>
            <a:rect l="l" t="t" r="r" b="b"/>
            <a:pathLst>
              <a:path w="36666" h="36698" extrusionOk="0">
                <a:moveTo>
                  <a:pt x="18333" y="0"/>
                </a:moveTo>
                <a:cubicBezTo>
                  <a:pt x="8189" y="0"/>
                  <a:pt x="1" y="8220"/>
                  <a:pt x="1" y="18332"/>
                </a:cubicBezTo>
                <a:cubicBezTo>
                  <a:pt x="1" y="28477"/>
                  <a:pt x="8189" y="36697"/>
                  <a:pt x="18333" y="36697"/>
                </a:cubicBezTo>
                <a:cubicBezTo>
                  <a:pt x="28478" y="36697"/>
                  <a:pt x="36666" y="28477"/>
                  <a:pt x="36666" y="18332"/>
                </a:cubicBezTo>
                <a:cubicBezTo>
                  <a:pt x="36666" y="8220"/>
                  <a:pt x="28478" y="0"/>
                  <a:pt x="183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908;p125">
            <a:extLst>
              <a:ext uri="{FF2B5EF4-FFF2-40B4-BE49-F238E27FC236}">
                <a16:creationId xmlns:a16="http://schemas.microsoft.com/office/drawing/2014/main" id="{AFB8C7C9-DC92-8301-8540-463EDFE30B8C}"/>
              </a:ext>
            </a:extLst>
          </p:cNvPr>
          <p:cNvSpPr/>
          <p:nvPr/>
        </p:nvSpPr>
        <p:spPr>
          <a:xfrm>
            <a:off x="4660598" y="2018965"/>
            <a:ext cx="104684" cy="104681"/>
          </a:xfrm>
          <a:custGeom>
            <a:avLst/>
            <a:gdLst/>
            <a:ahLst/>
            <a:cxnLst/>
            <a:rect l="l" t="t" r="r" b="b"/>
            <a:pathLst>
              <a:path w="36699" h="36698" extrusionOk="0">
                <a:moveTo>
                  <a:pt x="18366" y="0"/>
                </a:moveTo>
                <a:cubicBezTo>
                  <a:pt x="8221" y="0"/>
                  <a:pt x="1" y="8220"/>
                  <a:pt x="1" y="18332"/>
                </a:cubicBezTo>
                <a:cubicBezTo>
                  <a:pt x="1" y="28477"/>
                  <a:pt x="8221" y="36697"/>
                  <a:pt x="18366" y="36697"/>
                </a:cubicBezTo>
                <a:cubicBezTo>
                  <a:pt x="28511" y="36697"/>
                  <a:pt x="36698" y="28477"/>
                  <a:pt x="36698" y="18332"/>
                </a:cubicBezTo>
                <a:cubicBezTo>
                  <a:pt x="36698" y="8220"/>
                  <a:pt x="28511" y="0"/>
                  <a:pt x="183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2909;p125">
            <a:extLst>
              <a:ext uri="{FF2B5EF4-FFF2-40B4-BE49-F238E27FC236}">
                <a16:creationId xmlns:a16="http://schemas.microsoft.com/office/drawing/2014/main" id="{57A394AB-E1E7-7DB5-661B-9DE2A89A1A5C}"/>
              </a:ext>
            </a:extLst>
          </p:cNvPr>
          <p:cNvSpPr/>
          <p:nvPr/>
        </p:nvSpPr>
        <p:spPr>
          <a:xfrm>
            <a:off x="4325253" y="2218646"/>
            <a:ext cx="473061" cy="395807"/>
          </a:xfrm>
          <a:custGeom>
            <a:avLst/>
            <a:gdLst/>
            <a:ahLst/>
            <a:cxnLst/>
            <a:rect l="l" t="t" r="r" b="b"/>
            <a:pathLst>
              <a:path w="165841" h="138758" extrusionOk="0">
                <a:moveTo>
                  <a:pt x="15822" y="0"/>
                </a:moveTo>
                <a:cubicBezTo>
                  <a:pt x="5546" y="0"/>
                  <a:pt x="1" y="12037"/>
                  <a:pt x="6623" y="19866"/>
                </a:cubicBezTo>
                <a:lnTo>
                  <a:pt x="50529" y="71699"/>
                </a:lnTo>
                <a:cubicBezTo>
                  <a:pt x="58423" y="81843"/>
                  <a:pt x="61587" y="93032"/>
                  <a:pt x="61587" y="105819"/>
                </a:cubicBezTo>
                <a:cubicBezTo>
                  <a:pt x="61587" y="110418"/>
                  <a:pt x="63381" y="114757"/>
                  <a:pt x="66643" y="118019"/>
                </a:cubicBezTo>
                <a:cubicBezTo>
                  <a:pt x="67198" y="118573"/>
                  <a:pt x="65306" y="117203"/>
                  <a:pt x="94631" y="137656"/>
                </a:cubicBezTo>
                <a:cubicBezTo>
                  <a:pt x="95715" y="138414"/>
                  <a:pt x="96916" y="138758"/>
                  <a:pt x="98091" y="138758"/>
                </a:cubicBezTo>
                <a:cubicBezTo>
                  <a:pt x="101266" y="138758"/>
                  <a:pt x="104254" y="136251"/>
                  <a:pt x="104254" y="132633"/>
                </a:cubicBezTo>
                <a:lnTo>
                  <a:pt x="104254" y="103992"/>
                </a:lnTo>
                <a:cubicBezTo>
                  <a:pt x="104254" y="92380"/>
                  <a:pt x="108168" y="80897"/>
                  <a:pt x="115312" y="71699"/>
                </a:cubicBezTo>
                <a:lnTo>
                  <a:pt x="144833" y="36861"/>
                </a:lnTo>
                <a:lnTo>
                  <a:pt x="55455" y="36861"/>
                </a:lnTo>
                <a:cubicBezTo>
                  <a:pt x="52062" y="36861"/>
                  <a:pt x="49322" y="34121"/>
                  <a:pt x="49322" y="30761"/>
                </a:cubicBezTo>
                <a:cubicBezTo>
                  <a:pt x="49322" y="27368"/>
                  <a:pt x="52062" y="24628"/>
                  <a:pt x="55455" y="24628"/>
                </a:cubicBezTo>
                <a:lnTo>
                  <a:pt x="155174" y="24628"/>
                </a:lnTo>
                <a:lnTo>
                  <a:pt x="159218" y="19866"/>
                </a:lnTo>
                <a:cubicBezTo>
                  <a:pt x="165840" y="12037"/>
                  <a:pt x="160262" y="0"/>
                  <a:pt x="1500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2906;p125">
            <a:extLst>
              <a:ext uri="{FF2B5EF4-FFF2-40B4-BE49-F238E27FC236}">
                <a16:creationId xmlns:a16="http://schemas.microsoft.com/office/drawing/2014/main" id="{6DA5760A-A3B9-C2EE-EFD8-715A4E2031FA}"/>
              </a:ext>
            </a:extLst>
          </p:cNvPr>
          <p:cNvSpPr/>
          <p:nvPr/>
        </p:nvSpPr>
        <p:spPr>
          <a:xfrm>
            <a:off x="4494907" y="2070969"/>
            <a:ext cx="104681" cy="104681"/>
          </a:xfrm>
          <a:custGeom>
            <a:avLst/>
            <a:gdLst/>
            <a:ahLst/>
            <a:cxnLst/>
            <a:rect l="l" t="t" r="r" b="b"/>
            <a:pathLst>
              <a:path w="36698" h="36698" extrusionOk="0">
                <a:moveTo>
                  <a:pt x="18366" y="0"/>
                </a:moveTo>
                <a:cubicBezTo>
                  <a:pt x="8221" y="0"/>
                  <a:pt x="1" y="8221"/>
                  <a:pt x="1" y="18365"/>
                </a:cubicBezTo>
                <a:cubicBezTo>
                  <a:pt x="1" y="28510"/>
                  <a:pt x="8221" y="36698"/>
                  <a:pt x="18366" y="36698"/>
                </a:cubicBezTo>
                <a:cubicBezTo>
                  <a:pt x="28510" y="36698"/>
                  <a:pt x="36698" y="28510"/>
                  <a:pt x="36698" y="18365"/>
                </a:cubicBezTo>
                <a:cubicBezTo>
                  <a:pt x="36698" y="8221"/>
                  <a:pt x="28510" y="0"/>
                  <a:pt x="183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BDDC7145-BB71-6A6B-9795-F7558CEA700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181151" y="3732328"/>
            <a:ext cx="792188" cy="374280"/>
          </a:xfrm>
          <a:prstGeom prst="rect">
            <a:avLst/>
          </a:prstGeom>
        </p:spPr>
      </p:pic>
      <p:grpSp>
        <p:nvGrpSpPr>
          <p:cNvPr id="49" name="Google Shape;2980;p125">
            <a:extLst>
              <a:ext uri="{FF2B5EF4-FFF2-40B4-BE49-F238E27FC236}">
                <a16:creationId xmlns:a16="http://schemas.microsoft.com/office/drawing/2014/main" id="{E5BC7C5F-50A3-2BE5-4A35-EB5A82596AA1}"/>
              </a:ext>
            </a:extLst>
          </p:cNvPr>
          <p:cNvGrpSpPr/>
          <p:nvPr/>
        </p:nvGrpSpPr>
        <p:grpSpPr>
          <a:xfrm>
            <a:off x="6040821" y="3644622"/>
            <a:ext cx="595605" cy="522935"/>
            <a:chOff x="1189800" y="556150"/>
            <a:chExt cx="5220025" cy="4583125"/>
          </a:xfrm>
          <a:solidFill>
            <a:schemeClr val="bg1"/>
          </a:solidFill>
        </p:grpSpPr>
        <p:sp>
          <p:nvSpPr>
            <p:cNvPr id="50" name="Google Shape;2981;p125">
              <a:extLst>
                <a:ext uri="{FF2B5EF4-FFF2-40B4-BE49-F238E27FC236}">
                  <a16:creationId xmlns:a16="http://schemas.microsoft.com/office/drawing/2014/main" id="{3C932E47-00EB-FF51-AD5C-A4205570FE5A}"/>
                </a:ext>
              </a:extLst>
            </p:cNvPr>
            <p:cNvSpPr/>
            <p:nvPr/>
          </p:nvSpPr>
          <p:spPr>
            <a:xfrm>
              <a:off x="1203650" y="556150"/>
              <a:ext cx="2733575" cy="2692800"/>
            </a:xfrm>
            <a:custGeom>
              <a:avLst/>
              <a:gdLst/>
              <a:ahLst/>
              <a:cxnLst/>
              <a:rect l="l" t="t" r="r" b="b"/>
              <a:pathLst>
                <a:path w="109343" h="107712" extrusionOk="0">
                  <a:moveTo>
                    <a:pt x="5938" y="1"/>
                  </a:moveTo>
                  <a:cubicBezTo>
                    <a:pt x="2676" y="1"/>
                    <a:pt x="1" y="2643"/>
                    <a:pt x="1" y="5872"/>
                  </a:cubicBezTo>
                  <a:lnTo>
                    <a:pt x="1" y="85269"/>
                  </a:lnTo>
                  <a:lnTo>
                    <a:pt x="37351" y="85269"/>
                  </a:lnTo>
                  <a:cubicBezTo>
                    <a:pt x="40547" y="85269"/>
                    <a:pt x="43190" y="87716"/>
                    <a:pt x="43516" y="90684"/>
                  </a:cubicBezTo>
                  <a:cubicBezTo>
                    <a:pt x="44136" y="94272"/>
                    <a:pt x="40971" y="95120"/>
                    <a:pt x="40971" y="99557"/>
                  </a:cubicBezTo>
                  <a:cubicBezTo>
                    <a:pt x="40971" y="104025"/>
                    <a:pt x="44690" y="107712"/>
                    <a:pt x="49257" y="107712"/>
                  </a:cubicBezTo>
                  <a:cubicBezTo>
                    <a:pt x="53824" y="107712"/>
                    <a:pt x="57510" y="104025"/>
                    <a:pt x="57510" y="99557"/>
                  </a:cubicBezTo>
                  <a:cubicBezTo>
                    <a:pt x="57510" y="96066"/>
                    <a:pt x="55618" y="94794"/>
                    <a:pt x="55194" y="93163"/>
                  </a:cubicBezTo>
                  <a:cubicBezTo>
                    <a:pt x="54150" y="89020"/>
                    <a:pt x="57053" y="85269"/>
                    <a:pt x="61131" y="85269"/>
                  </a:cubicBezTo>
                  <a:lnTo>
                    <a:pt x="86574" y="85269"/>
                  </a:lnTo>
                  <a:lnTo>
                    <a:pt x="86574" y="56042"/>
                  </a:lnTo>
                  <a:cubicBezTo>
                    <a:pt x="86574" y="52649"/>
                    <a:pt x="89347" y="49909"/>
                    <a:pt x="92772" y="49909"/>
                  </a:cubicBezTo>
                  <a:cubicBezTo>
                    <a:pt x="93522" y="49909"/>
                    <a:pt x="94435" y="50105"/>
                    <a:pt x="95186" y="50398"/>
                  </a:cubicBezTo>
                  <a:lnTo>
                    <a:pt x="95218" y="50398"/>
                  </a:lnTo>
                  <a:cubicBezTo>
                    <a:pt x="96523" y="50953"/>
                    <a:pt x="97893" y="52486"/>
                    <a:pt x="101057" y="52486"/>
                  </a:cubicBezTo>
                  <a:cubicBezTo>
                    <a:pt x="105624" y="52486"/>
                    <a:pt x="109343" y="48833"/>
                    <a:pt x="109343" y="44331"/>
                  </a:cubicBezTo>
                  <a:cubicBezTo>
                    <a:pt x="109343" y="39830"/>
                    <a:pt x="105624" y="36176"/>
                    <a:pt x="101057" y="36176"/>
                  </a:cubicBezTo>
                  <a:cubicBezTo>
                    <a:pt x="97600" y="36176"/>
                    <a:pt x="96588" y="37872"/>
                    <a:pt x="94501" y="38492"/>
                  </a:cubicBezTo>
                  <a:cubicBezTo>
                    <a:pt x="94011" y="38623"/>
                    <a:pt x="93359" y="38721"/>
                    <a:pt x="92772" y="38721"/>
                  </a:cubicBezTo>
                  <a:cubicBezTo>
                    <a:pt x="89347" y="38721"/>
                    <a:pt x="86574" y="35980"/>
                    <a:pt x="86574" y="32621"/>
                  </a:cubicBezTo>
                  <a:cubicBezTo>
                    <a:pt x="86574" y="10080"/>
                    <a:pt x="86574" y="1045"/>
                    <a:pt x="86574" y="1"/>
                  </a:cubicBezTo>
                  <a:lnTo>
                    <a:pt x="65860" y="1"/>
                  </a:lnTo>
                  <a:cubicBezTo>
                    <a:pt x="62990" y="1"/>
                    <a:pt x="60772" y="2610"/>
                    <a:pt x="61392" y="5350"/>
                  </a:cubicBezTo>
                  <a:cubicBezTo>
                    <a:pt x="61620" y="6427"/>
                    <a:pt x="61750" y="7536"/>
                    <a:pt x="61750" y="8678"/>
                  </a:cubicBezTo>
                  <a:cubicBezTo>
                    <a:pt x="61750" y="17204"/>
                    <a:pt x="54737" y="24140"/>
                    <a:pt x="46088" y="24140"/>
                  </a:cubicBezTo>
                  <a:cubicBezTo>
                    <a:pt x="46068" y="24140"/>
                    <a:pt x="46048" y="24140"/>
                    <a:pt x="46028" y="24139"/>
                  </a:cubicBezTo>
                  <a:cubicBezTo>
                    <a:pt x="37873" y="24139"/>
                    <a:pt x="31120" y="18040"/>
                    <a:pt x="30468" y="9917"/>
                  </a:cubicBezTo>
                  <a:cubicBezTo>
                    <a:pt x="30337" y="8384"/>
                    <a:pt x="30468" y="6916"/>
                    <a:pt x="30761" y="5481"/>
                  </a:cubicBezTo>
                  <a:cubicBezTo>
                    <a:pt x="31381" y="2676"/>
                    <a:pt x="29261" y="1"/>
                    <a:pt x="263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982;p125">
              <a:extLst>
                <a:ext uri="{FF2B5EF4-FFF2-40B4-BE49-F238E27FC236}">
                  <a16:creationId xmlns:a16="http://schemas.microsoft.com/office/drawing/2014/main" id="{ECD98DB7-9B91-35CE-6876-23EECB9048F2}"/>
                </a:ext>
              </a:extLst>
            </p:cNvPr>
            <p:cNvSpPr/>
            <p:nvPr/>
          </p:nvSpPr>
          <p:spPr>
            <a:xfrm>
              <a:off x="1189800" y="2993675"/>
              <a:ext cx="2901550" cy="2145600"/>
            </a:xfrm>
            <a:custGeom>
              <a:avLst/>
              <a:gdLst/>
              <a:ahLst/>
              <a:cxnLst/>
              <a:rect l="l" t="t" r="r" b="b"/>
              <a:pathLst>
                <a:path w="116062" h="85824" extrusionOk="0">
                  <a:moveTo>
                    <a:pt x="522" y="1"/>
                  </a:moveTo>
                  <a:lnTo>
                    <a:pt x="33" y="79919"/>
                  </a:lnTo>
                  <a:cubicBezTo>
                    <a:pt x="0" y="83181"/>
                    <a:pt x="2675" y="85823"/>
                    <a:pt x="5970" y="85823"/>
                  </a:cubicBezTo>
                  <a:lnTo>
                    <a:pt x="27075" y="85823"/>
                  </a:lnTo>
                  <a:cubicBezTo>
                    <a:pt x="29978" y="85823"/>
                    <a:pt x="32164" y="83181"/>
                    <a:pt x="31544" y="80376"/>
                  </a:cubicBezTo>
                  <a:cubicBezTo>
                    <a:pt x="31315" y="79332"/>
                    <a:pt x="31185" y="78256"/>
                    <a:pt x="31185" y="77114"/>
                  </a:cubicBezTo>
                  <a:cubicBezTo>
                    <a:pt x="31185" y="68731"/>
                    <a:pt x="38068" y="61913"/>
                    <a:pt x="46582" y="61880"/>
                  </a:cubicBezTo>
                  <a:cubicBezTo>
                    <a:pt x="54932" y="61880"/>
                    <a:pt x="61489" y="68078"/>
                    <a:pt x="62076" y="76005"/>
                  </a:cubicBezTo>
                  <a:cubicBezTo>
                    <a:pt x="62174" y="77505"/>
                    <a:pt x="62076" y="78973"/>
                    <a:pt x="61750" y="80343"/>
                  </a:cubicBezTo>
                  <a:cubicBezTo>
                    <a:pt x="61163" y="83149"/>
                    <a:pt x="63250" y="85823"/>
                    <a:pt x="66153" y="85823"/>
                  </a:cubicBezTo>
                  <a:lnTo>
                    <a:pt x="87356" y="85823"/>
                  </a:lnTo>
                  <a:cubicBezTo>
                    <a:pt x="90651" y="85823"/>
                    <a:pt x="93293" y="83181"/>
                    <a:pt x="93293" y="79952"/>
                  </a:cubicBezTo>
                  <a:lnTo>
                    <a:pt x="93293" y="50888"/>
                  </a:lnTo>
                  <a:cubicBezTo>
                    <a:pt x="93391" y="47560"/>
                    <a:pt x="96131" y="44918"/>
                    <a:pt x="99491" y="44918"/>
                  </a:cubicBezTo>
                  <a:cubicBezTo>
                    <a:pt x="100241" y="44918"/>
                    <a:pt x="101187" y="45081"/>
                    <a:pt x="101937" y="45407"/>
                  </a:cubicBezTo>
                  <a:cubicBezTo>
                    <a:pt x="103177" y="45929"/>
                    <a:pt x="104612" y="47462"/>
                    <a:pt x="107776" y="47462"/>
                  </a:cubicBezTo>
                  <a:cubicBezTo>
                    <a:pt x="112343" y="47462"/>
                    <a:pt x="116062" y="43809"/>
                    <a:pt x="116062" y="39307"/>
                  </a:cubicBezTo>
                  <a:cubicBezTo>
                    <a:pt x="116062" y="34806"/>
                    <a:pt x="112343" y="31152"/>
                    <a:pt x="107776" y="31152"/>
                  </a:cubicBezTo>
                  <a:cubicBezTo>
                    <a:pt x="104319" y="31152"/>
                    <a:pt x="103242" y="32881"/>
                    <a:pt x="101383" y="33436"/>
                  </a:cubicBezTo>
                  <a:cubicBezTo>
                    <a:pt x="100731" y="33632"/>
                    <a:pt x="100078" y="33729"/>
                    <a:pt x="99524" y="33729"/>
                  </a:cubicBezTo>
                  <a:cubicBezTo>
                    <a:pt x="96066" y="33729"/>
                    <a:pt x="93293" y="30989"/>
                    <a:pt x="93293" y="27597"/>
                  </a:cubicBezTo>
                  <a:cubicBezTo>
                    <a:pt x="93293" y="9199"/>
                    <a:pt x="93293" y="15789"/>
                    <a:pt x="93293" y="1"/>
                  </a:cubicBezTo>
                  <a:lnTo>
                    <a:pt x="70394" y="1"/>
                  </a:lnTo>
                  <a:cubicBezTo>
                    <a:pt x="70459" y="686"/>
                    <a:pt x="70492" y="1338"/>
                    <a:pt x="70492" y="2023"/>
                  </a:cubicBezTo>
                  <a:cubicBezTo>
                    <a:pt x="70492" y="13277"/>
                    <a:pt x="61228" y="22410"/>
                    <a:pt x="49811" y="22410"/>
                  </a:cubicBezTo>
                  <a:cubicBezTo>
                    <a:pt x="38394" y="22410"/>
                    <a:pt x="29097" y="13277"/>
                    <a:pt x="29097" y="2023"/>
                  </a:cubicBezTo>
                  <a:cubicBezTo>
                    <a:pt x="29097" y="1338"/>
                    <a:pt x="29130" y="686"/>
                    <a:pt x="292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983;p125">
              <a:extLst>
                <a:ext uri="{FF2B5EF4-FFF2-40B4-BE49-F238E27FC236}">
                  <a16:creationId xmlns:a16="http://schemas.microsoft.com/office/drawing/2014/main" id="{A6BDCE3F-6B49-B7D2-1F7E-2206EB660F0C}"/>
                </a:ext>
              </a:extLst>
            </p:cNvPr>
            <p:cNvSpPr/>
            <p:nvPr/>
          </p:nvSpPr>
          <p:spPr>
            <a:xfrm>
              <a:off x="3678700" y="556150"/>
              <a:ext cx="2731125" cy="2131750"/>
            </a:xfrm>
            <a:custGeom>
              <a:avLst/>
              <a:gdLst/>
              <a:ahLst/>
              <a:cxnLst/>
              <a:rect l="l" t="t" r="r" b="b"/>
              <a:pathLst>
                <a:path w="109245" h="85270" extrusionOk="0">
                  <a:moveTo>
                    <a:pt x="0" y="1"/>
                  </a:moveTo>
                  <a:cubicBezTo>
                    <a:pt x="0" y="3197"/>
                    <a:pt x="0" y="5220"/>
                    <a:pt x="0" y="24042"/>
                  </a:cubicBezTo>
                  <a:cubicBezTo>
                    <a:pt x="685" y="23976"/>
                    <a:pt x="1370" y="23944"/>
                    <a:pt x="2055" y="23944"/>
                  </a:cubicBezTo>
                  <a:cubicBezTo>
                    <a:pt x="13472" y="23944"/>
                    <a:pt x="22736" y="33077"/>
                    <a:pt x="22736" y="44331"/>
                  </a:cubicBezTo>
                  <a:cubicBezTo>
                    <a:pt x="22736" y="55585"/>
                    <a:pt x="13472" y="64719"/>
                    <a:pt x="2055" y="64719"/>
                  </a:cubicBezTo>
                  <a:cubicBezTo>
                    <a:pt x="1370" y="64719"/>
                    <a:pt x="685" y="64686"/>
                    <a:pt x="0" y="64621"/>
                  </a:cubicBezTo>
                  <a:lnTo>
                    <a:pt x="0" y="85269"/>
                  </a:lnTo>
                  <a:lnTo>
                    <a:pt x="29391" y="85269"/>
                  </a:lnTo>
                  <a:cubicBezTo>
                    <a:pt x="29195" y="84062"/>
                    <a:pt x="29130" y="82790"/>
                    <a:pt x="29228" y="81518"/>
                  </a:cubicBezTo>
                  <a:cubicBezTo>
                    <a:pt x="29815" y="74015"/>
                    <a:pt x="36143" y="67622"/>
                    <a:pt x="44494" y="67491"/>
                  </a:cubicBezTo>
                  <a:cubicBezTo>
                    <a:pt x="44514" y="67491"/>
                    <a:pt x="44535" y="67491"/>
                    <a:pt x="44555" y="67491"/>
                  </a:cubicBezTo>
                  <a:cubicBezTo>
                    <a:pt x="53106" y="67491"/>
                    <a:pt x="60053" y="74296"/>
                    <a:pt x="60053" y="82692"/>
                  </a:cubicBezTo>
                  <a:cubicBezTo>
                    <a:pt x="60053" y="83573"/>
                    <a:pt x="59956" y="84454"/>
                    <a:pt x="59825" y="85269"/>
                  </a:cubicBezTo>
                  <a:lnTo>
                    <a:pt x="86475" y="85269"/>
                  </a:lnTo>
                  <a:lnTo>
                    <a:pt x="86475" y="53432"/>
                  </a:lnTo>
                  <a:cubicBezTo>
                    <a:pt x="86573" y="50137"/>
                    <a:pt x="89313" y="47463"/>
                    <a:pt x="92706" y="47463"/>
                  </a:cubicBezTo>
                  <a:cubicBezTo>
                    <a:pt x="93456" y="47463"/>
                    <a:pt x="94369" y="47626"/>
                    <a:pt x="95120" y="47952"/>
                  </a:cubicBezTo>
                  <a:cubicBezTo>
                    <a:pt x="96359" y="48474"/>
                    <a:pt x="97795" y="50040"/>
                    <a:pt x="100959" y="50040"/>
                  </a:cubicBezTo>
                  <a:cubicBezTo>
                    <a:pt x="105525" y="50040"/>
                    <a:pt x="109244" y="46386"/>
                    <a:pt x="109244" y="41885"/>
                  </a:cubicBezTo>
                  <a:cubicBezTo>
                    <a:pt x="109244" y="37383"/>
                    <a:pt x="105525" y="33730"/>
                    <a:pt x="100959" y="33730"/>
                  </a:cubicBezTo>
                  <a:cubicBezTo>
                    <a:pt x="97501" y="33730"/>
                    <a:pt x="96425" y="35426"/>
                    <a:pt x="94598" y="35980"/>
                  </a:cubicBezTo>
                  <a:cubicBezTo>
                    <a:pt x="93913" y="36176"/>
                    <a:pt x="93260" y="36274"/>
                    <a:pt x="92706" y="36274"/>
                  </a:cubicBezTo>
                  <a:cubicBezTo>
                    <a:pt x="89248" y="36274"/>
                    <a:pt x="86475" y="33534"/>
                    <a:pt x="86475" y="30174"/>
                  </a:cubicBezTo>
                  <a:lnTo>
                    <a:pt x="86475" y="5872"/>
                  </a:lnTo>
                  <a:cubicBezTo>
                    <a:pt x="86475" y="2643"/>
                    <a:pt x="83833" y="1"/>
                    <a:pt x="805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0986918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8C56C0-E894-378F-7B05-423C25DF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853" y="171644"/>
            <a:ext cx="5033639" cy="532800"/>
          </a:xfrm>
        </p:spPr>
        <p:txBody>
          <a:bodyPr/>
          <a:lstStyle/>
          <a:p>
            <a:pPr algn="ctr"/>
            <a:r>
              <a:rPr lang="fr-FR" dirty="0">
                <a:highlight>
                  <a:srgbClr val="10CF9B"/>
                </a:highlight>
              </a:rPr>
              <a:t>Table population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8C9920-FC86-768E-78FA-247A2664B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54"/>
            <a:ext cx="1190853" cy="1121617"/>
          </a:xfrm>
          <a:prstGeom prst="rect">
            <a:avLst/>
          </a:prstGeom>
        </p:spPr>
      </p:pic>
      <p:sp>
        <p:nvSpPr>
          <p:cNvPr id="35" name="Graphique 26">
            <a:extLst>
              <a:ext uri="{FF2B5EF4-FFF2-40B4-BE49-F238E27FC236}">
                <a16:creationId xmlns:a16="http://schemas.microsoft.com/office/drawing/2014/main" id="{2972E64B-8941-113C-7B04-CD5066500C8F}"/>
              </a:ext>
            </a:extLst>
          </p:cNvPr>
          <p:cNvSpPr/>
          <p:nvPr/>
        </p:nvSpPr>
        <p:spPr>
          <a:xfrm rot="20791080" flipV="1">
            <a:off x="4838098" y="5028227"/>
            <a:ext cx="644483" cy="333877"/>
          </a:xfrm>
          <a:custGeom>
            <a:avLst/>
            <a:gdLst>
              <a:gd name="connsiteX0" fmla="*/ 684874 w 1593954"/>
              <a:gd name="connsiteY0" fmla="*/ 670946 h 674360"/>
              <a:gd name="connsiteX1" fmla="*/ 555890 w 1593954"/>
              <a:gd name="connsiteY1" fmla="*/ 656446 h 674360"/>
              <a:gd name="connsiteX2" fmla="*/ 244869 w 1593954"/>
              <a:gd name="connsiteY2" fmla="*/ 529938 h 674360"/>
              <a:gd name="connsiteX3" fmla="*/ 148949 w 1593954"/>
              <a:gd name="connsiteY3" fmla="*/ 451238 h 674360"/>
              <a:gd name="connsiteX4" fmla="*/ 17953 w 1593954"/>
              <a:gd name="connsiteY4" fmla="*/ 257903 h 674360"/>
              <a:gd name="connsiteX5" fmla="*/ -5807 w 1593954"/>
              <a:gd name="connsiteY5" fmla="*/ 181095 h 674360"/>
              <a:gd name="connsiteX6" fmla="*/ -3796 w 1593954"/>
              <a:gd name="connsiteY6" fmla="*/ 186139 h 674360"/>
              <a:gd name="connsiteX7" fmla="*/ -527 w 1593954"/>
              <a:gd name="connsiteY7" fmla="*/ 190972 h 674360"/>
              <a:gd name="connsiteX8" fmla="*/ 7267 w 1593954"/>
              <a:gd name="connsiteY8" fmla="*/ 184142 h 674360"/>
              <a:gd name="connsiteX9" fmla="*/ 7896 w 1593954"/>
              <a:gd name="connsiteY9" fmla="*/ 185928 h 674360"/>
              <a:gd name="connsiteX10" fmla="*/ 8650 w 1593954"/>
              <a:gd name="connsiteY10" fmla="*/ 186979 h 674360"/>
              <a:gd name="connsiteX11" fmla="*/ 7393 w 1593954"/>
              <a:gd name="connsiteY11" fmla="*/ 177102 h 674360"/>
              <a:gd name="connsiteX12" fmla="*/ -150 w 1593954"/>
              <a:gd name="connsiteY12" fmla="*/ 128348 h 674360"/>
              <a:gd name="connsiteX13" fmla="*/ -150 w 1593954"/>
              <a:gd name="connsiteY13" fmla="*/ 120258 h 674360"/>
              <a:gd name="connsiteX14" fmla="*/ 5507 w 1593954"/>
              <a:gd name="connsiteY14" fmla="*/ 117736 h 674360"/>
              <a:gd name="connsiteX15" fmla="*/ 10536 w 1593954"/>
              <a:gd name="connsiteY15" fmla="*/ 110696 h 674360"/>
              <a:gd name="connsiteX16" fmla="*/ 15439 w 1593954"/>
              <a:gd name="connsiteY16" fmla="*/ 134232 h 674360"/>
              <a:gd name="connsiteX17" fmla="*/ 20719 w 1593954"/>
              <a:gd name="connsiteY17" fmla="*/ 162077 h 674360"/>
              <a:gd name="connsiteX18" fmla="*/ 24364 w 1593954"/>
              <a:gd name="connsiteY18" fmla="*/ 170693 h 674360"/>
              <a:gd name="connsiteX19" fmla="*/ 27507 w 1593954"/>
              <a:gd name="connsiteY19" fmla="*/ 165439 h 674360"/>
              <a:gd name="connsiteX20" fmla="*/ 37062 w 1593954"/>
              <a:gd name="connsiteY20" fmla="*/ 157243 h 674360"/>
              <a:gd name="connsiteX21" fmla="*/ 46113 w 1593954"/>
              <a:gd name="connsiteY21" fmla="*/ 153041 h 674360"/>
              <a:gd name="connsiteX22" fmla="*/ 41085 w 1593954"/>
              <a:gd name="connsiteY22" fmla="*/ 142638 h 674360"/>
              <a:gd name="connsiteX23" fmla="*/ 19210 w 1593954"/>
              <a:gd name="connsiteY23" fmla="*/ 100294 h 674360"/>
              <a:gd name="connsiteX24" fmla="*/ 20593 w 1593954"/>
              <a:gd name="connsiteY24" fmla="*/ 101345 h 674360"/>
              <a:gd name="connsiteX25" fmla="*/ 26124 w 1593954"/>
              <a:gd name="connsiteY25" fmla="*/ 99138 h 674360"/>
              <a:gd name="connsiteX26" fmla="*/ 29896 w 1593954"/>
              <a:gd name="connsiteY26" fmla="*/ 93149 h 674360"/>
              <a:gd name="connsiteX27" fmla="*/ 46113 w 1593954"/>
              <a:gd name="connsiteY27" fmla="*/ 120363 h 674360"/>
              <a:gd name="connsiteX28" fmla="*/ 58810 w 1593954"/>
              <a:gd name="connsiteY28" fmla="*/ 141062 h 674360"/>
              <a:gd name="connsiteX29" fmla="*/ 58936 w 1593954"/>
              <a:gd name="connsiteY29" fmla="*/ 139381 h 674360"/>
              <a:gd name="connsiteX30" fmla="*/ 62582 w 1593954"/>
              <a:gd name="connsiteY30" fmla="*/ 134338 h 674360"/>
              <a:gd name="connsiteX31" fmla="*/ 66856 w 1593954"/>
              <a:gd name="connsiteY31" fmla="*/ 130975 h 674360"/>
              <a:gd name="connsiteX32" fmla="*/ 63839 w 1593954"/>
              <a:gd name="connsiteY32" fmla="*/ 125406 h 674360"/>
              <a:gd name="connsiteX33" fmla="*/ 71885 w 1593954"/>
              <a:gd name="connsiteY33" fmla="*/ 136439 h 674360"/>
              <a:gd name="connsiteX34" fmla="*/ 315270 w 1593954"/>
              <a:gd name="connsiteY34" fmla="*/ 371487 h 674360"/>
              <a:gd name="connsiteX35" fmla="*/ 466129 w 1593954"/>
              <a:gd name="connsiteY35" fmla="*/ 433165 h 674360"/>
              <a:gd name="connsiteX36" fmla="*/ 752886 w 1593954"/>
              <a:gd name="connsiteY36" fmla="*/ 441571 h 674360"/>
              <a:gd name="connsiteX37" fmla="*/ 966477 w 1593954"/>
              <a:gd name="connsiteY37" fmla="*/ 348687 h 674360"/>
              <a:gd name="connsiteX38" fmla="*/ 1025940 w 1593954"/>
              <a:gd name="connsiteY38" fmla="*/ 300773 h 674360"/>
              <a:gd name="connsiteX39" fmla="*/ 940705 w 1593954"/>
              <a:gd name="connsiteY39" fmla="*/ 233526 h 674360"/>
              <a:gd name="connsiteX40" fmla="*/ 836738 w 1593954"/>
              <a:gd name="connsiteY40" fmla="*/ 150939 h 674360"/>
              <a:gd name="connsiteX41" fmla="*/ 1001677 w 1593954"/>
              <a:gd name="connsiteY41" fmla="*/ 116370 h 674360"/>
              <a:gd name="connsiteX42" fmla="*/ 1143736 w 1593954"/>
              <a:gd name="connsiteY42" fmla="*/ 86950 h 674360"/>
              <a:gd name="connsiteX43" fmla="*/ 1298366 w 1593954"/>
              <a:gd name="connsiteY43" fmla="*/ 54902 h 674360"/>
              <a:gd name="connsiteX44" fmla="*/ 1455385 w 1593954"/>
              <a:gd name="connsiteY44" fmla="*/ 22435 h 674360"/>
              <a:gd name="connsiteX45" fmla="*/ 1582609 w 1593954"/>
              <a:gd name="connsiteY45" fmla="*/ -2888 h 674360"/>
              <a:gd name="connsiteX46" fmla="*/ 1588140 w 1593954"/>
              <a:gd name="connsiteY46" fmla="*/ -2888 h 674360"/>
              <a:gd name="connsiteX47" fmla="*/ 1588140 w 1593954"/>
              <a:gd name="connsiteY47" fmla="*/ 4993 h 674360"/>
              <a:gd name="connsiteX48" fmla="*/ 1584997 w 1593954"/>
              <a:gd name="connsiteY48" fmla="*/ 25167 h 674360"/>
              <a:gd name="connsiteX49" fmla="*/ 1569283 w 1593954"/>
              <a:gd name="connsiteY49" fmla="*/ 88736 h 674360"/>
              <a:gd name="connsiteX50" fmla="*/ 1544140 w 1593954"/>
              <a:gd name="connsiteY50" fmla="*/ 190972 h 674360"/>
              <a:gd name="connsiteX51" fmla="*/ 1518997 w 1593954"/>
              <a:gd name="connsiteY51" fmla="*/ 292893 h 674360"/>
              <a:gd name="connsiteX52" fmla="*/ 1493854 w 1593954"/>
              <a:gd name="connsiteY52" fmla="*/ 394814 h 674360"/>
              <a:gd name="connsiteX53" fmla="*/ 1468585 w 1593954"/>
              <a:gd name="connsiteY53" fmla="*/ 497050 h 674360"/>
              <a:gd name="connsiteX54" fmla="*/ 1447213 w 1593954"/>
              <a:gd name="connsiteY54" fmla="*/ 583525 h 674360"/>
              <a:gd name="connsiteX55" fmla="*/ 1438539 w 1593954"/>
              <a:gd name="connsiteY55" fmla="*/ 620616 h 674360"/>
              <a:gd name="connsiteX56" fmla="*/ 1437407 w 1593954"/>
              <a:gd name="connsiteY56" fmla="*/ 622297 h 674360"/>
              <a:gd name="connsiteX57" fmla="*/ 1259771 w 1593954"/>
              <a:gd name="connsiteY57" fmla="*/ 483810 h 674360"/>
              <a:gd name="connsiteX58" fmla="*/ 1252605 w 1593954"/>
              <a:gd name="connsiteY58" fmla="*/ 478031 h 674360"/>
              <a:gd name="connsiteX59" fmla="*/ 1235885 w 1593954"/>
              <a:gd name="connsiteY59" fmla="*/ 491481 h 674360"/>
              <a:gd name="connsiteX60" fmla="*/ 1056363 w 1593954"/>
              <a:gd name="connsiteY60" fmla="*/ 601177 h 674360"/>
              <a:gd name="connsiteX61" fmla="*/ 758418 w 1593954"/>
              <a:gd name="connsiteY61" fmla="*/ 670630 h 674360"/>
              <a:gd name="connsiteX62" fmla="*/ 684874 w 1593954"/>
              <a:gd name="connsiteY62" fmla="*/ 670946 h 67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93954" h="674360">
                <a:moveTo>
                  <a:pt x="684874" y="670946"/>
                </a:moveTo>
                <a:cubicBezTo>
                  <a:pt x="635216" y="668424"/>
                  <a:pt x="598382" y="664326"/>
                  <a:pt x="555890" y="656446"/>
                </a:cubicBezTo>
                <a:cubicBezTo>
                  <a:pt x="444380" y="635641"/>
                  <a:pt x="333625" y="590670"/>
                  <a:pt x="244869" y="529938"/>
                </a:cubicBezTo>
                <a:cubicBezTo>
                  <a:pt x="213441" y="508503"/>
                  <a:pt x="173589" y="475720"/>
                  <a:pt x="148949" y="451238"/>
                </a:cubicBezTo>
                <a:cubicBezTo>
                  <a:pt x="90868" y="393553"/>
                  <a:pt x="45987" y="327462"/>
                  <a:pt x="17953" y="257903"/>
                </a:cubicBezTo>
                <a:cubicBezTo>
                  <a:pt x="8524" y="234577"/>
                  <a:pt x="-6184" y="186874"/>
                  <a:pt x="-5807" y="181095"/>
                </a:cubicBezTo>
                <a:cubicBezTo>
                  <a:pt x="-5807" y="180149"/>
                  <a:pt x="-4802" y="182461"/>
                  <a:pt x="-3796" y="186139"/>
                </a:cubicBezTo>
                <a:cubicBezTo>
                  <a:pt x="-2162" y="191918"/>
                  <a:pt x="-1659" y="192653"/>
                  <a:pt x="-527" y="190972"/>
                </a:cubicBezTo>
                <a:cubicBezTo>
                  <a:pt x="981" y="188660"/>
                  <a:pt x="6136" y="184142"/>
                  <a:pt x="7267" y="184142"/>
                </a:cubicBezTo>
                <a:cubicBezTo>
                  <a:pt x="7644" y="184142"/>
                  <a:pt x="7896" y="184878"/>
                  <a:pt x="7896" y="185928"/>
                </a:cubicBezTo>
                <a:cubicBezTo>
                  <a:pt x="7896" y="186874"/>
                  <a:pt x="8273" y="187399"/>
                  <a:pt x="8650" y="186979"/>
                </a:cubicBezTo>
                <a:cubicBezTo>
                  <a:pt x="9153" y="186664"/>
                  <a:pt x="8524" y="182146"/>
                  <a:pt x="7393" y="177102"/>
                </a:cubicBezTo>
                <a:cubicBezTo>
                  <a:pt x="4124" y="162077"/>
                  <a:pt x="478" y="138961"/>
                  <a:pt x="-150" y="128348"/>
                </a:cubicBezTo>
                <a:cubicBezTo>
                  <a:pt x="-527" y="122885"/>
                  <a:pt x="-527" y="119312"/>
                  <a:pt x="-150" y="120258"/>
                </a:cubicBezTo>
                <a:cubicBezTo>
                  <a:pt x="353" y="121729"/>
                  <a:pt x="1358" y="121308"/>
                  <a:pt x="5507" y="117736"/>
                </a:cubicBezTo>
                <a:cubicBezTo>
                  <a:pt x="8399" y="115214"/>
                  <a:pt x="10410" y="112272"/>
                  <a:pt x="10536" y="110696"/>
                </a:cubicBezTo>
                <a:cubicBezTo>
                  <a:pt x="10787" y="107334"/>
                  <a:pt x="12044" y="113428"/>
                  <a:pt x="15439" y="134232"/>
                </a:cubicBezTo>
                <a:cubicBezTo>
                  <a:pt x="16821" y="142953"/>
                  <a:pt x="19210" y="155457"/>
                  <a:pt x="20719" y="162077"/>
                </a:cubicBezTo>
                <a:cubicBezTo>
                  <a:pt x="22982" y="172269"/>
                  <a:pt x="23610" y="173635"/>
                  <a:pt x="24364" y="170693"/>
                </a:cubicBezTo>
                <a:cubicBezTo>
                  <a:pt x="24867" y="168801"/>
                  <a:pt x="26250" y="166490"/>
                  <a:pt x="27507" y="165439"/>
                </a:cubicBezTo>
                <a:cubicBezTo>
                  <a:pt x="28890" y="164493"/>
                  <a:pt x="33165" y="160711"/>
                  <a:pt x="37062" y="157243"/>
                </a:cubicBezTo>
                <a:cubicBezTo>
                  <a:pt x="44102" y="150834"/>
                  <a:pt x="44227" y="150834"/>
                  <a:pt x="46113" y="153041"/>
                </a:cubicBezTo>
                <a:cubicBezTo>
                  <a:pt x="47245" y="154196"/>
                  <a:pt x="44856" y="149573"/>
                  <a:pt x="41085" y="142638"/>
                </a:cubicBezTo>
                <a:cubicBezTo>
                  <a:pt x="32662" y="127718"/>
                  <a:pt x="19210" y="101450"/>
                  <a:pt x="19210" y="100294"/>
                </a:cubicBezTo>
                <a:cubicBezTo>
                  <a:pt x="19210" y="99874"/>
                  <a:pt x="19839" y="100399"/>
                  <a:pt x="20593" y="101345"/>
                </a:cubicBezTo>
                <a:cubicBezTo>
                  <a:pt x="21599" y="102921"/>
                  <a:pt x="22353" y="102711"/>
                  <a:pt x="26124" y="99138"/>
                </a:cubicBezTo>
                <a:cubicBezTo>
                  <a:pt x="29142" y="96406"/>
                  <a:pt x="30273" y="94410"/>
                  <a:pt x="29896" y="93149"/>
                </a:cubicBezTo>
                <a:cubicBezTo>
                  <a:pt x="29016" y="90522"/>
                  <a:pt x="31656" y="95145"/>
                  <a:pt x="46113" y="120363"/>
                </a:cubicBezTo>
                <a:cubicBezTo>
                  <a:pt x="52650" y="131711"/>
                  <a:pt x="58433" y="141062"/>
                  <a:pt x="58810" y="141062"/>
                </a:cubicBezTo>
                <a:cubicBezTo>
                  <a:pt x="59313" y="141062"/>
                  <a:pt x="59313" y="140327"/>
                  <a:pt x="58936" y="139381"/>
                </a:cubicBezTo>
                <a:cubicBezTo>
                  <a:pt x="58433" y="138225"/>
                  <a:pt x="59690" y="136544"/>
                  <a:pt x="62582" y="134338"/>
                </a:cubicBezTo>
                <a:lnTo>
                  <a:pt x="66856" y="130975"/>
                </a:lnTo>
                <a:lnTo>
                  <a:pt x="63839" y="125406"/>
                </a:lnTo>
                <a:cubicBezTo>
                  <a:pt x="57553" y="114269"/>
                  <a:pt x="60948" y="118892"/>
                  <a:pt x="71885" y="136439"/>
                </a:cubicBezTo>
                <a:cubicBezTo>
                  <a:pt x="133360" y="235943"/>
                  <a:pt x="216081" y="315694"/>
                  <a:pt x="315270" y="371487"/>
                </a:cubicBezTo>
                <a:cubicBezTo>
                  <a:pt x="359522" y="396390"/>
                  <a:pt x="418357" y="420451"/>
                  <a:pt x="466129" y="433165"/>
                </a:cubicBezTo>
                <a:cubicBezTo>
                  <a:pt x="561296" y="458488"/>
                  <a:pt x="661365" y="461430"/>
                  <a:pt x="752886" y="441571"/>
                </a:cubicBezTo>
                <a:cubicBezTo>
                  <a:pt x="831458" y="424549"/>
                  <a:pt x="899722" y="394919"/>
                  <a:pt x="966477" y="348687"/>
                </a:cubicBezTo>
                <a:cubicBezTo>
                  <a:pt x="981940" y="337969"/>
                  <a:pt x="1026569" y="302034"/>
                  <a:pt x="1025940" y="300773"/>
                </a:cubicBezTo>
                <a:cubicBezTo>
                  <a:pt x="1025689" y="300353"/>
                  <a:pt x="987346" y="270092"/>
                  <a:pt x="940705" y="233526"/>
                </a:cubicBezTo>
                <a:cubicBezTo>
                  <a:pt x="846167" y="159450"/>
                  <a:pt x="836110" y="151464"/>
                  <a:pt x="836738" y="150939"/>
                </a:cubicBezTo>
                <a:cubicBezTo>
                  <a:pt x="837115" y="150519"/>
                  <a:pt x="955540" y="125722"/>
                  <a:pt x="1001677" y="116370"/>
                </a:cubicBezTo>
                <a:cubicBezTo>
                  <a:pt x="1014123" y="113848"/>
                  <a:pt x="1078112" y="100609"/>
                  <a:pt x="1143736" y="86950"/>
                </a:cubicBezTo>
                <a:cubicBezTo>
                  <a:pt x="1209485" y="73290"/>
                  <a:pt x="1279006" y="58895"/>
                  <a:pt x="1298366" y="54902"/>
                </a:cubicBezTo>
                <a:cubicBezTo>
                  <a:pt x="1317726" y="50909"/>
                  <a:pt x="1388378" y="36304"/>
                  <a:pt x="1455385" y="22435"/>
                </a:cubicBezTo>
                <a:cubicBezTo>
                  <a:pt x="1522391" y="8460"/>
                  <a:pt x="1579592" y="-2888"/>
                  <a:pt x="1582609" y="-2888"/>
                </a:cubicBezTo>
                <a:lnTo>
                  <a:pt x="1588140" y="-2888"/>
                </a:lnTo>
                <a:lnTo>
                  <a:pt x="1588140" y="4993"/>
                </a:lnTo>
                <a:cubicBezTo>
                  <a:pt x="1588140" y="9301"/>
                  <a:pt x="1586757" y="18442"/>
                  <a:pt x="1584997" y="25167"/>
                </a:cubicBezTo>
                <a:cubicBezTo>
                  <a:pt x="1583363" y="31996"/>
                  <a:pt x="1576323" y="60576"/>
                  <a:pt x="1569283" y="88736"/>
                </a:cubicBezTo>
                <a:cubicBezTo>
                  <a:pt x="1562368" y="117000"/>
                  <a:pt x="1551054" y="162917"/>
                  <a:pt x="1544140" y="190972"/>
                </a:cubicBezTo>
                <a:cubicBezTo>
                  <a:pt x="1537225" y="219026"/>
                  <a:pt x="1525911" y="264838"/>
                  <a:pt x="1518997" y="292893"/>
                </a:cubicBezTo>
                <a:cubicBezTo>
                  <a:pt x="1512082" y="320947"/>
                  <a:pt x="1500768" y="366759"/>
                  <a:pt x="1493854" y="394814"/>
                </a:cubicBezTo>
                <a:cubicBezTo>
                  <a:pt x="1486939" y="422868"/>
                  <a:pt x="1475625" y="468785"/>
                  <a:pt x="1468585" y="497050"/>
                </a:cubicBezTo>
                <a:cubicBezTo>
                  <a:pt x="1461670" y="525209"/>
                  <a:pt x="1452116" y="564086"/>
                  <a:pt x="1447213" y="583525"/>
                </a:cubicBezTo>
                <a:cubicBezTo>
                  <a:pt x="1442436" y="603068"/>
                  <a:pt x="1438539" y="619670"/>
                  <a:pt x="1438539" y="620616"/>
                </a:cubicBezTo>
                <a:cubicBezTo>
                  <a:pt x="1438539" y="621561"/>
                  <a:pt x="1438036" y="622297"/>
                  <a:pt x="1437407" y="622297"/>
                </a:cubicBezTo>
                <a:cubicBezTo>
                  <a:pt x="1436402" y="622297"/>
                  <a:pt x="1282903" y="502619"/>
                  <a:pt x="1259771" y="483810"/>
                </a:cubicBezTo>
                <a:lnTo>
                  <a:pt x="1252605" y="478031"/>
                </a:lnTo>
                <a:lnTo>
                  <a:pt x="1235885" y="491481"/>
                </a:lnTo>
                <a:cubicBezTo>
                  <a:pt x="1179565" y="536872"/>
                  <a:pt x="1118718" y="573963"/>
                  <a:pt x="1056363" y="601177"/>
                </a:cubicBezTo>
                <a:cubicBezTo>
                  <a:pt x="960065" y="643206"/>
                  <a:pt x="864773" y="665377"/>
                  <a:pt x="758418" y="670630"/>
                </a:cubicBezTo>
                <a:cubicBezTo>
                  <a:pt x="739434" y="671576"/>
                  <a:pt x="700211" y="671786"/>
                  <a:pt x="684874" y="670946"/>
                </a:cubicBezTo>
                <a:close/>
              </a:path>
            </a:pathLst>
          </a:custGeom>
          <a:solidFill>
            <a:schemeClr val="accent4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94DA6A1-33E7-6960-29AD-DDFCC9AE3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54" y="4206365"/>
            <a:ext cx="4555892" cy="245253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87299C1-3D06-73CB-2668-8558B0A3A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246" y="1584297"/>
            <a:ext cx="6800803" cy="2622068"/>
          </a:xfrm>
          <a:prstGeom prst="rect">
            <a:avLst/>
          </a:prstGeom>
        </p:spPr>
      </p:pic>
      <p:sp>
        <p:nvSpPr>
          <p:cNvPr id="28" name="Google Shape;1165;p70">
            <a:extLst>
              <a:ext uri="{FF2B5EF4-FFF2-40B4-BE49-F238E27FC236}">
                <a16:creationId xmlns:a16="http://schemas.microsoft.com/office/drawing/2014/main" id="{FB3A3DB1-C517-C3C2-3DC1-9029FD1FCED2}"/>
              </a:ext>
            </a:extLst>
          </p:cNvPr>
          <p:cNvSpPr txBox="1">
            <a:spLocks/>
          </p:cNvSpPr>
          <p:nvPr/>
        </p:nvSpPr>
        <p:spPr>
          <a:xfrm flipH="1">
            <a:off x="319843" y="1453475"/>
            <a:ext cx="4662915" cy="26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bin"/>
              <a:buChar char="●"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○"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■"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●"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○"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■"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●"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○"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■"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3600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176"/>
              </a:buClr>
              <a:buSzPts val="1600"/>
              <a:buFont typeface="Cabin"/>
              <a:buChar char="●"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Ubuntu Light"/>
              </a:rPr>
              <a:t>Conversion de la population (*1000)</a:t>
            </a:r>
          </a:p>
          <a:p>
            <a:pPr marL="3600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176"/>
              </a:buClr>
              <a:buSzPts val="1600"/>
              <a:buFont typeface="Cabin"/>
              <a:buChar char="●"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Ubuntu Light"/>
              </a:rPr>
              <a:t>Renommage des colonnes</a:t>
            </a:r>
          </a:p>
          <a:p>
            <a:pPr marL="3600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176"/>
              </a:buClr>
              <a:buSzPts val="1600"/>
              <a:buFont typeface="Cabin"/>
              <a:buChar char="●"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Ubuntu Light"/>
              </a:rPr>
              <a:t>Uniformisation des pays</a:t>
            </a:r>
          </a:p>
          <a:p>
            <a:pPr marL="3600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176"/>
              </a:buClr>
              <a:buSzPts val="1600"/>
              <a:buFont typeface="Cabin"/>
              <a:buChar char="●"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Ubuntu Light"/>
              </a:rPr>
              <a:t>Suppression</a:t>
            </a:r>
            <a:r>
              <a:rPr kumimoji="0" lang="fr-FR" sz="16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Ubuntu Light"/>
              </a:rPr>
              <a:t> de la Chine par région (double)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Ubuntu Light"/>
            </a:endParaRPr>
          </a:p>
          <a:p>
            <a:pPr marL="3600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176"/>
              </a:buClr>
              <a:buSzPts val="1800"/>
              <a:buFont typeface="Cabin"/>
              <a:buChar char="●"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Ubuntu Light"/>
              </a:rPr>
              <a:t>Regroupement</a:t>
            </a:r>
            <a:r>
              <a:rPr kumimoji="0" lang="fr-FR" sz="16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Ubuntu Light"/>
              </a:rPr>
              <a:t> des granularités rural, urban et </a:t>
            </a:r>
            <a:r>
              <a:rPr lang="fr-FR" b="1" kern="0" dirty="0">
                <a:solidFill>
                  <a:srgbClr val="FFFFFF"/>
                </a:solidFill>
              </a:rPr>
              <a:t>total </a:t>
            </a:r>
            <a:r>
              <a:rPr kumimoji="0" lang="fr-FR" sz="16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Ubuntu Light"/>
              </a:rPr>
              <a:t>en colonnes sur 1 seule table</a:t>
            </a:r>
          </a:p>
          <a:p>
            <a:pPr marL="3600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176"/>
              </a:buClr>
              <a:buSzPts val="1800"/>
              <a:buFont typeface="Cabin"/>
              <a:buChar char="●"/>
              <a:tabLst/>
              <a:defRPr/>
            </a:pPr>
            <a:r>
              <a:rPr lang="fr-FR" b="1" kern="0" baseline="0" dirty="0">
                <a:solidFill>
                  <a:srgbClr val="FFFFFF"/>
                </a:solidFill>
              </a:rPr>
              <a:t>Calcul</a:t>
            </a:r>
            <a:r>
              <a:rPr lang="fr-FR" b="1" kern="0" dirty="0">
                <a:solidFill>
                  <a:srgbClr val="FFFFFF"/>
                </a:solidFill>
              </a:rPr>
              <a:t> des taux urbains / ruraux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Ubuntu Light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3C78A8E-4742-C37D-1C2B-5F54BD62BAAF}"/>
              </a:ext>
            </a:extLst>
          </p:cNvPr>
          <p:cNvSpPr txBox="1"/>
          <p:nvPr/>
        </p:nvSpPr>
        <p:spPr>
          <a:xfrm>
            <a:off x="5705383" y="5072422"/>
            <a:ext cx="35377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10CF9B"/>
                </a:highlight>
                <a:uLnTx/>
                <a:uFillTx/>
                <a:latin typeface="Ubuntu"/>
                <a:sym typeface="Ubuntu"/>
              </a:rPr>
              <a:t>Table finale</a:t>
            </a:r>
            <a:endParaRPr lang="fr-FR" sz="1600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4D83770-AC99-D184-45EF-A8E3EF3904B6}"/>
              </a:ext>
            </a:extLst>
          </p:cNvPr>
          <p:cNvSpPr txBox="1"/>
          <p:nvPr/>
        </p:nvSpPr>
        <p:spPr>
          <a:xfrm>
            <a:off x="5705383" y="5718753"/>
            <a:ext cx="6294268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176"/>
              </a:buClr>
              <a:buSzPts val="1800"/>
              <a:buFont typeface="Cabin"/>
              <a:buChar char="●"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Light"/>
                <a:sym typeface="Ubuntu Light"/>
              </a:rPr>
              <a:t>4338 lignes</a:t>
            </a:r>
          </a:p>
          <a:p>
            <a:pPr marL="3600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176"/>
              </a:buClr>
              <a:buSzPts val="1800"/>
              <a:buFont typeface="Cabin"/>
              <a:buChar char="●"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Light"/>
                <a:sym typeface="Ubuntu Light"/>
              </a:rPr>
              <a:t>7 colonnes</a:t>
            </a:r>
          </a:p>
          <a:p>
            <a:pPr marL="360000" indent="-342900">
              <a:spcBef>
                <a:spcPts val="600"/>
              </a:spcBef>
              <a:buClr>
                <a:srgbClr val="FFF176"/>
              </a:buClr>
              <a:buSzPts val="1800"/>
              <a:buFont typeface="Cabin"/>
              <a:buChar char="●"/>
              <a:defRPr/>
            </a:pPr>
            <a:r>
              <a:rPr lang="fr-FR" b="1" kern="0" dirty="0">
                <a:solidFill>
                  <a:srgbClr val="FFFFFF"/>
                </a:solidFill>
                <a:latin typeface="Ubuntu Light"/>
                <a:sym typeface="Ubuntu Light"/>
              </a:rPr>
              <a:t>Clé primaire : pays + année</a:t>
            </a: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 Light"/>
              <a:sym typeface="Ubuntu Light"/>
            </a:endParaRPr>
          </a:p>
          <a:p>
            <a:pPr marL="3600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176"/>
              </a:buClr>
              <a:buSzPts val="1800"/>
              <a:buFont typeface="Cabin"/>
              <a:buChar char="●"/>
              <a:tabLst/>
              <a:defRPr/>
            </a:pP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 Light"/>
              <a:sym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3224716430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8C56C0-E894-378F-7B05-423C25DF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853" y="171644"/>
            <a:ext cx="5033639" cy="532800"/>
          </a:xfrm>
        </p:spPr>
        <p:txBody>
          <a:bodyPr/>
          <a:lstStyle/>
          <a:p>
            <a:pPr algn="ctr"/>
            <a:r>
              <a:rPr lang="fr-FR" dirty="0">
                <a:highlight>
                  <a:srgbClr val="10CF9B"/>
                </a:highlight>
              </a:rPr>
              <a:t>Table politique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8C9920-FC86-768E-78FA-247A2664B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54"/>
            <a:ext cx="1190853" cy="1121617"/>
          </a:xfrm>
          <a:prstGeom prst="rect">
            <a:avLst/>
          </a:prstGeom>
        </p:spPr>
      </p:pic>
      <p:sp>
        <p:nvSpPr>
          <p:cNvPr id="28" name="Google Shape;1165;p70">
            <a:extLst>
              <a:ext uri="{FF2B5EF4-FFF2-40B4-BE49-F238E27FC236}">
                <a16:creationId xmlns:a16="http://schemas.microsoft.com/office/drawing/2014/main" id="{FB3A3DB1-C517-C3C2-3DC1-9029FD1FCED2}"/>
              </a:ext>
            </a:extLst>
          </p:cNvPr>
          <p:cNvSpPr txBox="1">
            <a:spLocks/>
          </p:cNvSpPr>
          <p:nvPr/>
        </p:nvSpPr>
        <p:spPr>
          <a:xfrm flipH="1">
            <a:off x="533151" y="1445379"/>
            <a:ext cx="4109869" cy="26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bin"/>
              <a:buChar char="●"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○"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■"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●"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○"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■"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●"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○"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■"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3600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176"/>
              </a:buClr>
              <a:buSzPts val="1600"/>
              <a:buFont typeface="Cabin"/>
              <a:buChar char="●"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Light"/>
                <a:sym typeface="Ubuntu Light"/>
              </a:rPr>
              <a:t>Suppression</a:t>
            </a:r>
            <a:r>
              <a:rPr kumimoji="0" lang="fr-FR" sz="16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Light"/>
                <a:sym typeface="Ubuntu Light"/>
              </a:rPr>
              <a:t> colonne granularity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 Light"/>
              <a:sym typeface="Ubuntu Light"/>
            </a:endParaRPr>
          </a:p>
          <a:p>
            <a:pPr marL="3600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176"/>
              </a:buClr>
              <a:buSzPts val="1600"/>
              <a:buFont typeface="Cabin"/>
              <a:buChar char="●"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Light"/>
                <a:sym typeface="Ubuntu Light"/>
              </a:rPr>
              <a:t>Renommage des colonnes</a:t>
            </a:r>
          </a:p>
          <a:p>
            <a:pPr marL="3600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176"/>
              </a:buClr>
              <a:buSzPts val="1600"/>
              <a:buFont typeface="Cabin"/>
              <a:buChar char="●"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Light"/>
                <a:sym typeface="Ubuntu Light"/>
              </a:rPr>
              <a:t>Uniformisation des pays</a:t>
            </a:r>
          </a:p>
          <a:p>
            <a:pPr marL="3600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176"/>
              </a:buClr>
              <a:buSzPts val="1600"/>
              <a:buFont typeface="Cabin"/>
              <a:buChar char="●"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Light"/>
                <a:sym typeface="Ubuntu Light"/>
              </a:rPr>
              <a:t>Traitement de la Chine par région par une fonction python via Tabpy (agrégation par la moyenne)</a:t>
            </a:r>
          </a:p>
          <a:p>
            <a:pPr marL="3600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176"/>
              </a:buClr>
              <a:buSzPts val="1800"/>
              <a:buFont typeface="Cabin"/>
              <a:buChar char="●"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Light"/>
                <a:sym typeface="Ubuntu Light"/>
              </a:rPr>
              <a:t>Suppression</a:t>
            </a:r>
            <a:r>
              <a:rPr kumimoji="0" lang="fr-FR" sz="16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Light"/>
                <a:sym typeface="Ubuntu Light"/>
              </a:rPr>
              <a:t> de la Chine par région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 Light"/>
              <a:sym typeface="Ubuntu Ligh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62F6017-2B83-2F0E-3860-892093202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583" y="1664911"/>
            <a:ext cx="6745550" cy="1529218"/>
          </a:xfrm>
          <a:prstGeom prst="rect">
            <a:avLst/>
          </a:prstGeom>
        </p:spPr>
      </p:pic>
      <p:sp>
        <p:nvSpPr>
          <p:cNvPr id="8" name="Graphique 26">
            <a:extLst>
              <a:ext uri="{FF2B5EF4-FFF2-40B4-BE49-F238E27FC236}">
                <a16:creationId xmlns:a16="http://schemas.microsoft.com/office/drawing/2014/main" id="{07E96334-11FA-D6FA-C96C-A4B6DA9C7EE6}"/>
              </a:ext>
            </a:extLst>
          </p:cNvPr>
          <p:cNvSpPr/>
          <p:nvPr/>
        </p:nvSpPr>
        <p:spPr>
          <a:xfrm rot="20791080" flipV="1">
            <a:off x="4838098" y="5028227"/>
            <a:ext cx="644483" cy="333877"/>
          </a:xfrm>
          <a:custGeom>
            <a:avLst/>
            <a:gdLst>
              <a:gd name="connsiteX0" fmla="*/ 684874 w 1593954"/>
              <a:gd name="connsiteY0" fmla="*/ 670946 h 674360"/>
              <a:gd name="connsiteX1" fmla="*/ 555890 w 1593954"/>
              <a:gd name="connsiteY1" fmla="*/ 656446 h 674360"/>
              <a:gd name="connsiteX2" fmla="*/ 244869 w 1593954"/>
              <a:gd name="connsiteY2" fmla="*/ 529938 h 674360"/>
              <a:gd name="connsiteX3" fmla="*/ 148949 w 1593954"/>
              <a:gd name="connsiteY3" fmla="*/ 451238 h 674360"/>
              <a:gd name="connsiteX4" fmla="*/ 17953 w 1593954"/>
              <a:gd name="connsiteY4" fmla="*/ 257903 h 674360"/>
              <a:gd name="connsiteX5" fmla="*/ -5807 w 1593954"/>
              <a:gd name="connsiteY5" fmla="*/ 181095 h 674360"/>
              <a:gd name="connsiteX6" fmla="*/ -3796 w 1593954"/>
              <a:gd name="connsiteY6" fmla="*/ 186139 h 674360"/>
              <a:gd name="connsiteX7" fmla="*/ -527 w 1593954"/>
              <a:gd name="connsiteY7" fmla="*/ 190972 h 674360"/>
              <a:gd name="connsiteX8" fmla="*/ 7267 w 1593954"/>
              <a:gd name="connsiteY8" fmla="*/ 184142 h 674360"/>
              <a:gd name="connsiteX9" fmla="*/ 7896 w 1593954"/>
              <a:gd name="connsiteY9" fmla="*/ 185928 h 674360"/>
              <a:gd name="connsiteX10" fmla="*/ 8650 w 1593954"/>
              <a:gd name="connsiteY10" fmla="*/ 186979 h 674360"/>
              <a:gd name="connsiteX11" fmla="*/ 7393 w 1593954"/>
              <a:gd name="connsiteY11" fmla="*/ 177102 h 674360"/>
              <a:gd name="connsiteX12" fmla="*/ -150 w 1593954"/>
              <a:gd name="connsiteY12" fmla="*/ 128348 h 674360"/>
              <a:gd name="connsiteX13" fmla="*/ -150 w 1593954"/>
              <a:gd name="connsiteY13" fmla="*/ 120258 h 674360"/>
              <a:gd name="connsiteX14" fmla="*/ 5507 w 1593954"/>
              <a:gd name="connsiteY14" fmla="*/ 117736 h 674360"/>
              <a:gd name="connsiteX15" fmla="*/ 10536 w 1593954"/>
              <a:gd name="connsiteY15" fmla="*/ 110696 h 674360"/>
              <a:gd name="connsiteX16" fmla="*/ 15439 w 1593954"/>
              <a:gd name="connsiteY16" fmla="*/ 134232 h 674360"/>
              <a:gd name="connsiteX17" fmla="*/ 20719 w 1593954"/>
              <a:gd name="connsiteY17" fmla="*/ 162077 h 674360"/>
              <a:gd name="connsiteX18" fmla="*/ 24364 w 1593954"/>
              <a:gd name="connsiteY18" fmla="*/ 170693 h 674360"/>
              <a:gd name="connsiteX19" fmla="*/ 27507 w 1593954"/>
              <a:gd name="connsiteY19" fmla="*/ 165439 h 674360"/>
              <a:gd name="connsiteX20" fmla="*/ 37062 w 1593954"/>
              <a:gd name="connsiteY20" fmla="*/ 157243 h 674360"/>
              <a:gd name="connsiteX21" fmla="*/ 46113 w 1593954"/>
              <a:gd name="connsiteY21" fmla="*/ 153041 h 674360"/>
              <a:gd name="connsiteX22" fmla="*/ 41085 w 1593954"/>
              <a:gd name="connsiteY22" fmla="*/ 142638 h 674360"/>
              <a:gd name="connsiteX23" fmla="*/ 19210 w 1593954"/>
              <a:gd name="connsiteY23" fmla="*/ 100294 h 674360"/>
              <a:gd name="connsiteX24" fmla="*/ 20593 w 1593954"/>
              <a:gd name="connsiteY24" fmla="*/ 101345 h 674360"/>
              <a:gd name="connsiteX25" fmla="*/ 26124 w 1593954"/>
              <a:gd name="connsiteY25" fmla="*/ 99138 h 674360"/>
              <a:gd name="connsiteX26" fmla="*/ 29896 w 1593954"/>
              <a:gd name="connsiteY26" fmla="*/ 93149 h 674360"/>
              <a:gd name="connsiteX27" fmla="*/ 46113 w 1593954"/>
              <a:gd name="connsiteY27" fmla="*/ 120363 h 674360"/>
              <a:gd name="connsiteX28" fmla="*/ 58810 w 1593954"/>
              <a:gd name="connsiteY28" fmla="*/ 141062 h 674360"/>
              <a:gd name="connsiteX29" fmla="*/ 58936 w 1593954"/>
              <a:gd name="connsiteY29" fmla="*/ 139381 h 674360"/>
              <a:gd name="connsiteX30" fmla="*/ 62582 w 1593954"/>
              <a:gd name="connsiteY30" fmla="*/ 134338 h 674360"/>
              <a:gd name="connsiteX31" fmla="*/ 66856 w 1593954"/>
              <a:gd name="connsiteY31" fmla="*/ 130975 h 674360"/>
              <a:gd name="connsiteX32" fmla="*/ 63839 w 1593954"/>
              <a:gd name="connsiteY32" fmla="*/ 125406 h 674360"/>
              <a:gd name="connsiteX33" fmla="*/ 71885 w 1593954"/>
              <a:gd name="connsiteY33" fmla="*/ 136439 h 674360"/>
              <a:gd name="connsiteX34" fmla="*/ 315270 w 1593954"/>
              <a:gd name="connsiteY34" fmla="*/ 371487 h 674360"/>
              <a:gd name="connsiteX35" fmla="*/ 466129 w 1593954"/>
              <a:gd name="connsiteY35" fmla="*/ 433165 h 674360"/>
              <a:gd name="connsiteX36" fmla="*/ 752886 w 1593954"/>
              <a:gd name="connsiteY36" fmla="*/ 441571 h 674360"/>
              <a:gd name="connsiteX37" fmla="*/ 966477 w 1593954"/>
              <a:gd name="connsiteY37" fmla="*/ 348687 h 674360"/>
              <a:gd name="connsiteX38" fmla="*/ 1025940 w 1593954"/>
              <a:gd name="connsiteY38" fmla="*/ 300773 h 674360"/>
              <a:gd name="connsiteX39" fmla="*/ 940705 w 1593954"/>
              <a:gd name="connsiteY39" fmla="*/ 233526 h 674360"/>
              <a:gd name="connsiteX40" fmla="*/ 836738 w 1593954"/>
              <a:gd name="connsiteY40" fmla="*/ 150939 h 674360"/>
              <a:gd name="connsiteX41" fmla="*/ 1001677 w 1593954"/>
              <a:gd name="connsiteY41" fmla="*/ 116370 h 674360"/>
              <a:gd name="connsiteX42" fmla="*/ 1143736 w 1593954"/>
              <a:gd name="connsiteY42" fmla="*/ 86950 h 674360"/>
              <a:gd name="connsiteX43" fmla="*/ 1298366 w 1593954"/>
              <a:gd name="connsiteY43" fmla="*/ 54902 h 674360"/>
              <a:gd name="connsiteX44" fmla="*/ 1455385 w 1593954"/>
              <a:gd name="connsiteY44" fmla="*/ 22435 h 674360"/>
              <a:gd name="connsiteX45" fmla="*/ 1582609 w 1593954"/>
              <a:gd name="connsiteY45" fmla="*/ -2888 h 674360"/>
              <a:gd name="connsiteX46" fmla="*/ 1588140 w 1593954"/>
              <a:gd name="connsiteY46" fmla="*/ -2888 h 674360"/>
              <a:gd name="connsiteX47" fmla="*/ 1588140 w 1593954"/>
              <a:gd name="connsiteY47" fmla="*/ 4993 h 674360"/>
              <a:gd name="connsiteX48" fmla="*/ 1584997 w 1593954"/>
              <a:gd name="connsiteY48" fmla="*/ 25167 h 674360"/>
              <a:gd name="connsiteX49" fmla="*/ 1569283 w 1593954"/>
              <a:gd name="connsiteY49" fmla="*/ 88736 h 674360"/>
              <a:gd name="connsiteX50" fmla="*/ 1544140 w 1593954"/>
              <a:gd name="connsiteY50" fmla="*/ 190972 h 674360"/>
              <a:gd name="connsiteX51" fmla="*/ 1518997 w 1593954"/>
              <a:gd name="connsiteY51" fmla="*/ 292893 h 674360"/>
              <a:gd name="connsiteX52" fmla="*/ 1493854 w 1593954"/>
              <a:gd name="connsiteY52" fmla="*/ 394814 h 674360"/>
              <a:gd name="connsiteX53" fmla="*/ 1468585 w 1593954"/>
              <a:gd name="connsiteY53" fmla="*/ 497050 h 674360"/>
              <a:gd name="connsiteX54" fmla="*/ 1447213 w 1593954"/>
              <a:gd name="connsiteY54" fmla="*/ 583525 h 674360"/>
              <a:gd name="connsiteX55" fmla="*/ 1438539 w 1593954"/>
              <a:gd name="connsiteY55" fmla="*/ 620616 h 674360"/>
              <a:gd name="connsiteX56" fmla="*/ 1437407 w 1593954"/>
              <a:gd name="connsiteY56" fmla="*/ 622297 h 674360"/>
              <a:gd name="connsiteX57" fmla="*/ 1259771 w 1593954"/>
              <a:gd name="connsiteY57" fmla="*/ 483810 h 674360"/>
              <a:gd name="connsiteX58" fmla="*/ 1252605 w 1593954"/>
              <a:gd name="connsiteY58" fmla="*/ 478031 h 674360"/>
              <a:gd name="connsiteX59" fmla="*/ 1235885 w 1593954"/>
              <a:gd name="connsiteY59" fmla="*/ 491481 h 674360"/>
              <a:gd name="connsiteX60" fmla="*/ 1056363 w 1593954"/>
              <a:gd name="connsiteY60" fmla="*/ 601177 h 674360"/>
              <a:gd name="connsiteX61" fmla="*/ 758418 w 1593954"/>
              <a:gd name="connsiteY61" fmla="*/ 670630 h 674360"/>
              <a:gd name="connsiteX62" fmla="*/ 684874 w 1593954"/>
              <a:gd name="connsiteY62" fmla="*/ 670946 h 67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93954" h="674360">
                <a:moveTo>
                  <a:pt x="684874" y="670946"/>
                </a:moveTo>
                <a:cubicBezTo>
                  <a:pt x="635216" y="668424"/>
                  <a:pt x="598382" y="664326"/>
                  <a:pt x="555890" y="656446"/>
                </a:cubicBezTo>
                <a:cubicBezTo>
                  <a:pt x="444380" y="635641"/>
                  <a:pt x="333625" y="590670"/>
                  <a:pt x="244869" y="529938"/>
                </a:cubicBezTo>
                <a:cubicBezTo>
                  <a:pt x="213441" y="508503"/>
                  <a:pt x="173589" y="475720"/>
                  <a:pt x="148949" y="451238"/>
                </a:cubicBezTo>
                <a:cubicBezTo>
                  <a:pt x="90868" y="393553"/>
                  <a:pt x="45987" y="327462"/>
                  <a:pt x="17953" y="257903"/>
                </a:cubicBezTo>
                <a:cubicBezTo>
                  <a:pt x="8524" y="234577"/>
                  <a:pt x="-6184" y="186874"/>
                  <a:pt x="-5807" y="181095"/>
                </a:cubicBezTo>
                <a:cubicBezTo>
                  <a:pt x="-5807" y="180149"/>
                  <a:pt x="-4802" y="182461"/>
                  <a:pt x="-3796" y="186139"/>
                </a:cubicBezTo>
                <a:cubicBezTo>
                  <a:pt x="-2162" y="191918"/>
                  <a:pt x="-1659" y="192653"/>
                  <a:pt x="-527" y="190972"/>
                </a:cubicBezTo>
                <a:cubicBezTo>
                  <a:pt x="981" y="188660"/>
                  <a:pt x="6136" y="184142"/>
                  <a:pt x="7267" y="184142"/>
                </a:cubicBezTo>
                <a:cubicBezTo>
                  <a:pt x="7644" y="184142"/>
                  <a:pt x="7896" y="184878"/>
                  <a:pt x="7896" y="185928"/>
                </a:cubicBezTo>
                <a:cubicBezTo>
                  <a:pt x="7896" y="186874"/>
                  <a:pt x="8273" y="187399"/>
                  <a:pt x="8650" y="186979"/>
                </a:cubicBezTo>
                <a:cubicBezTo>
                  <a:pt x="9153" y="186664"/>
                  <a:pt x="8524" y="182146"/>
                  <a:pt x="7393" y="177102"/>
                </a:cubicBezTo>
                <a:cubicBezTo>
                  <a:pt x="4124" y="162077"/>
                  <a:pt x="478" y="138961"/>
                  <a:pt x="-150" y="128348"/>
                </a:cubicBezTo>
                <a:cubicBezTo>
                  <a:pt x="-527" y="122885"/>
                  <a:pt x="-527" y="119312"/>
                  <a:pt x="-150" y="120258"/>
                </a:cubicBezTo>
                <a:cubicBezTo>
                  <a:pt x="353" y="121729"/>
                  <a:pt x="1358" y="121308"/>
                  <a:pt x="5507" y="117736"/>
                </a:cubicBezTo>
                <a:cubicBezTo>
                  <a:pt x="8399" y="115214"/>
                  <a:pt x="10410" y="112272"/>
                  <a:pt x="10536" y="110696"/>
                </a:cubicBezTo>
                <a:cubicBezTo>
                  <a:pt x="10787" y="107334"/>
                  <a:pt x="12044" y="113428"/>
                  <a:pt x="15439" y="134232"/>
                </a:cubicBezTo>
                <a:cubicBezTo>
                  <a:pt x="16821" y="142953"/>
                  <a:pt x="19210" y="155457"/>
                  <a:pt x="20719" y="162077"/>
                </a:cubicBezTo>
                <a:cubicBezTo>
                  <a:pt x="22982" y="172269"/>
                  <a:pt x="23610" y="173635"/>
                  <a:pt x="24364" y="170693"/>
                </a:cubicBezTo>
                <a:cubicBezTo>
                  <a:pt x="24867" y="168801"/>
                  <a:pt x="26250" y="166490"/>
                  <a:pt x="27507" y="165439"/>
                </a:cubicBezTo>
                <a:cubicBezTo>
                  <a:pt x="28890" y="164493"/>
                  <a:pt x="33165" y="160711"/>
                  <a:pt x="37062" y="157243"/>
                </a:cubicBezTo>
                <a:cubicBezTo>
                  <a:pt x="44102" y="150834"/>
                  <a:pt x="44227" y="150834"/>
                  <a:pt x="46113" y="153041"/>
                </a:cubicBezTo>
                <a:cubicBezTo>
                  <a:pt x="47245" y="154196"/>
                  <a:pt x="44856" y="149573"/>
                  <a:pt x="41085" y="142638"/>
                </a:cubicBezTo>
                <a:cubicBezTo>
                  <a:pt x="32662" y="127718"/>
                  <a:pt x="19210" y="101450"/>
                  <a:pt x="19210" y="100294"/>
                </a:cubicBezTo>
                <a:cubicBezTo>
                  <a:pt x="19210" y="99874"/>
                  <a:pt x="19839" y="100399"/>
                  <a:pt x="20593" y="101345"/>
                </a:cubicBezTo>
                <a:cubicBezTo>
                  <a:pt x="21599" y="102921"/>
                  <a:pt x="22353" y="102711"/>
                  <a:pt x="26124" y="99138"/>
                </a:cubicBezTo>
                <a:cubicBezTo>
                  <a:pt x="29142" y="96406"/>
                  <a:pt x="30273" y="94410"/>
                  <a:pt x="29896" y="93149"/>
                </a:cubicBezTo>
                <a:cubicBezTo>
                  <a:pt x="29016" y="90522"/>
                  <a:pt x="31656" y="95145"/>
                  <a:pt x="46113" y="120363"/>
                </a:cubicBezTo>
                <a:cubicBezTo>
                  <a:pt x="52650" y="131711"/>
                  <a:pt x="58433" y="141062"/>
                  <a:pt x="58810" y="141062"/>
                </a:cubicBezTo>
                <a:cubicBezTo>
                  <a:pt x="59313" y="141062"/>
                  <a:pt x="59313" y="140327"/>
                  <a:pt x="58936" y="139381"/>
                </a:cubicBezTo>
                <a:cubicBezTo>
                  <a:pt x="58433" y="138225"/>
                  <a:pt x="59690" y="136544"/>
                  <a:pt x="62582" y="134338"/>
                </a:cubicBezTo>
                <a:lnTo>
                  <a:pt x="66856" y="130975"/>
                </a:lnTo>
                <a:lnTo>
                  <a:pt x="63839" y="125406"/>
                </a:lnTo>
                <a:cubicBezTo>
                  <a:pt x="57553" y="114269"/>
                  <a:pt x="60948" y="118892"/>
                  <a:pt x="71885" y="136439"/>
                </a:cubicBezTo>
                <a:cubicBezTo>
                  <a:pt x="133360" y="235943"/>
                  <a:pt x="216081" y="315694"/>
                  <a:pt x="315270" y="371487"/>
                </a:cubicBezTo>
                <a:cubicBezTo>
                  <a:pt x="359522" y="396390"/>
                  <a:pt x="418357" y="420451"/>
                  <a:pt x="466129" y="433165"/>
                </a:cubicBezTo>
                <a:cubicBezTo>
                  <a:pt x="561296" y="458488"/>
                  <a:pt x="661365" y="461430"/>
                  <a:pt x="752886" y="441571"/>
                </a:cubicBezTo>
                <a:cubicBezTo>
                  <a:pt x="831458" y="424549"/>
                  <a:pt x="899722" y="394919"/>
                  <a:pt x="966477" y="348687"/>
                </a:cubicBezTo>
                <a:cubicBezTo>
                  <a:pt x="981940" y="337969"/>
                  <a:pt x="1026569" y="302034"/>
                  <a:pt x="1025940" y="300773"/>
                </a:cubicBezTo>
                <a:cubicBezTo>
                  <a:pt x="1025689" y="300353"/>
                  <a:pt x="987346" y="270092"/>
                  <a:pt x="940705" y="233526"/>
                </a:cubicBezTo>
                <a:cubicBezTo>
                  <a:pt x="846167" y="159450"/>
                  <a:pt x="836110" y="151464"/>
                  <a:pt x="836738" y="150939"/>
                </a:cubicBezTo>
                <a:cubicBezTo>
                  <a:pt x="837115" y="150519"/>
                  <a:pt x="955540" y="125722"/>
                  <a:pt x="1001677" y="116370"/>
                </a:cubicBezTo>
                <a:cubicBezTo>
                  <a:pt x="1014123" y="113848"/>
                  <a:pt x="1078112" y="100609"/>
                  <a:pt x="1143736" y="86950"/>
                </a:cubicBezTo>
                <a:cubicBezTo>
                  <a:pt x="1209485" y="73290"/>
                  <a:pt x="1279006" y="58895"/>
                  <a:pt x="1298366" y="54902"/>
                </a:cubicBezTo>
                <a:cubicBezTo>
                  <a:pt x="1317726" y="50909"/>
                  <a:pt x="1388378" y="36304"/>
                  <a:pt x="1455385" y="22435"/>
                </a:cubicBezTo>
                <a:cubicBezTo>
                  <a:pt x="1522391" y="8460"/>
                  <a:pt x="1579592" y="-2888"/>
                  <a:pt x="1582609" y="-2888"/>
                </a:cubicBezTo>
                <a:lnTo>
                  <a:pt x="1588140" y="-2888"/>
                </a:lnTo>
                <a:lnTo>
                  <a:pt x="1588140" y="4993"/>
                </a:lnTo>
                <a:cubicBezTo>
                  <a:pt x="1588140" y="9301"/>
                  <a:pt x="1586757" y="18442"/>
                  <a:pt x="1584997" y="25167"/>
                </a:cubicBezTo>
                <a:cubicBezTo>
                  <a:pt x="1583363" y="31996"/>
                  <a:pt x="1576323" y="60576"/>
                  <a:pt x="1569283" y="88736"/>
                </a:cubicBezTo>
                <a:cubicBezTo>
                  <a:pt x="1562368" y="117000"/>
                  <a:pt x="1551054" y="162917"/>
                  <a:pt x="1544140" y="190972"/>
                </a:cubicBezTo>
                <a:cubicBezTo>
                  <a:pt x="1537225" y="219026"/>
                  <a:pt x="1525911" y="264838"/>
                  <a:pt x="1518997" y="292893"/>
                </a:cubicBezTo>
                <a:cubicBezTo>
                  <a:pt x="1512082" y="320947"/>
                  <a:pt x="1500768" y="366759"/>
                  <a:pt x="1493854" y="394814"/>
                </a:cubicBezTo>
                <a:cubicBezTo>
                  <a:pt x="1486939" y="422868"/>
                  <a:pt x="1475625" y="468785"/>
                  <a:pt x="1468585" y="497050"/>
                </a:cubicBezTo>
                <a:cubicBezTo>
                  <a:pt x="1461670" y="525209"/>
                  <a:pt x="1452116" y="564086"/>
                  <a:pt x="1447213" y="583525"/>
                </a:cubicBezTo>
                <a:cubicBezTo>
                  <a:pt x="1442436" y="603068"/>
                  <a:pt x="1438539" y="619670"/>
                  <a:pt x="1438539" y="620616"/>
                </a:cubicBezTo>
                <a:cubicBezTo>
                  <a:pt x="1438539" y="621561"/>
                  <a:pt x="1438036" y="622297"/>
                  <a:pt x="1437407" y="622297"/>
                </a:cubicBezTo>
                <a:cubicBezTo>
                  <a:pt x="1436402" y="622297"/>
                  <a:pt x="1282903" y="502619"/>
                  <a:pt x="1259771" y="483810"/>
                </a:cubicBezTo>
                <a:lnTo>
                  <a:pt x="1252605" y="478031"/>
                </a:lnTo>
                <a:lnTo>
                  <a:pt x="1235885" y="491481"/>
                </a:lnTo>
                <a:cubicBezTo>
                  <a:pt x="1179565" y="536872"/>
                  <a:pt x="1118718" y="573963"/>
                  <a:pt x="1056363" y="601177"/>
                </a:cubicBezTo>
                <a:cubicBezTo>
                  <a:pt x="960065" y="643206"/>
                  <a:pt x="864773" y="665377"/>
                  <a:pt x="758418" y="670630"/>
                </a:cubicBezTo>
                <a:cubicBezTo>
                  <a:pt x="739434" y="671576"/>
                  <a:pt x="700211" y="671786"/>
                  <a:pt x="684874" y="670946"/>
                </a:cubicBezTo>
                <a:close/>
              </a:path>
            </a:pathLst>
          </a:custGeom>
          <a:solidFill>
            <a:schemeClr val="accent4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B5986B3-BFC2-656B-718B-1206514A58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2009"/>
          <a:stretch/>
        </p:blipFill>
        <p:spPr>
          <a:xfrm>
            <a:off x="2502759" y="4668111"/>
            <a:ext cx="2409825" cy="191669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E3181F7-8F11-B63E-FDD1-EE1C8CB2F924}"/>
              </a:ext>
            </a:extLst>
          </p:cNvPr>
          <p:cNvSpPr txBox="1"/>
          <p:nvPr/>
        </p:nvSpPr>
        <p:spPr>
          <a:xfrm>
            <a:off x="5705383" y="5072422"/>
            <a:ext cx="35377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10CF9B"/>
                </a:highlight>
                <a:uLnTx/>
                <a:uFillTx/>
                <a:latin typeface="Ubuntu"/>
                <a:sym typeface="Ubuntu"/>
              </a:rPr>
              <a:t>Table finale</a:t>
            </a:r>
            <a:endParaRPr lang="fr-FR" sz="16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08DC36-A6B4-3D8B-8EC2-4716CCB6A9C6}"/>
              </a:ext>
            </a:extLst>
          </p:cNvPr>
          <p:cNvSpPr txBox="1"/>
          <p:nvPr/>
        </p:nvSpPr>
        <p:spPr>
          <a:xfrm>
            <a:off x="5705383" y="5718753"/>
            <a:ext cx="6294268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176"/>
              </a:buClr>
              <a:buSzPts val="1800"/>
              <a:buFont typeface="Cabin"/>
              <a:buChar char="●"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Light"/>
                <a:sym typeface="Ubuntu Light"/>
              </a:rPr>
              <a:t>3454 lignes</a:t>
            </a:r>
          </a:p>
          <a:p>
            <a:pPr marL="3600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176"/>
              </a:buClr>
              <a:buSzPts val="1800"/>
              <a:buFont typeface="Cabin"/>
              <a:buChar char="●"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Light"/>
                <a:sym typeface="Ubuntu Light"/>
              </a:rPr>
              <a:t>3 colonnes</a:t>
            </a:r>
          </a:p>
          <a:p>
            <a:pPr marL="360000" indent="-342900">
              <a:spcBef>
                <a:spcPts val="600"/>
              </a:spcBef>
              <a:buClr>
                <a:srgbClr val="FFF176"/>
              </a:buClr>
              <a:buSzPts val="1800"/>
              <a:buFont typeface="Cabin"/>
              <a:buChar char="●"/>
              <a:defRPr/>
            </a:pPr>
            <a:r>
              <a:rPr lang="fr-FR" b="1" kern="0" dirty="0">
                <a:solidFill>
                  <a:srgbClr val="FFFFFF"/>
                </a:solidFill>
                <a:latin typeface="Ubuntu Light"/>
                <a:sym typeface="Ubuntu Light"/>
              </a:rPr>
              <a:t>Clé primaire : pays + année</a:t>
            </a: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 Light"/>
              <a:sym typeface="Ubuntu Light"/>
            </a:endParaRPr>
          </a:p>
          <a:p>
            <a:pPr marL="3600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176"/>
              </a:buClr>
              <a:buSzPts val="1800"/>
              <a:buFont typeface="Cabin"/>
              <a:buChar char="●"/>
              <a:tabLst/>
              <a:defRPr/>
            </a:pP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 Light"/>
              <a:sym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3981100684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8C56C0-E894-378F-7B05-423C25DF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853" y="171644"/>
            <a:ext cx="5033639" cy="532800"/>
          </a:xfrm>
        </p:spPr>
        <p:txBody>
          <a:bodyPr/>
          <a:lstStyle/>
          <a:p>
            <a:pPr algn="ctr"/>
            <a:r>
              <a:rPr lang="fr-FR" dirty="0">
                <a:highlight>
                  <a:srgbClr val="10CF9B"/>
                </a:highlight>
              </a:rPr>
              <a:t>Table acces_eau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8C9920-FC86-768E-78FA-247A2664B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54"/>
            <a:ext cx="1190853" cy="1121617"/>
          </a:xfrm>
          <a:prstGeom prst="rect">
            <a:avLst/>
          </a:prstGeom>
        </p:spPr>
      </p:pic>
      <p:sp>
        <p:nvSpPr>
          <p:cNvPr id="28" name="Google Shape;1165;p70">
            <a:extLst>
              <a:ext uri="{FF2B5EF4-FFF2-40B4-BE49-F238E27FC236}">
                <a16:creationId xmlns:a16="http://schemas.microsoft.com/office/drawing/2014/main" id="{FB3A3DB1-C517-C3C2-3DC1-9029FD1FCED2}"/>
              </a:ext>
            </a:extLst>
          </p:cNvPr>
          <p:cNvSpPr txBox="1">
            <a:spLocks/>
          </p:cNvSpPr>
          <p:nvPr/>
        </p:nvSpPr>
        <p:spPr>
          <a:xfrm flipH="1">
            <a:off x="595426" y="1445379"/>
            <a:ext cx="4109869" cy="26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bin"/>
              <a:buChar char="●"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○"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■"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●"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○"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■"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●"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○"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■"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3600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176"/>
              </a:buClr>
              <a:buSzPts val="1600"/>
              <a:buFont typeface="Cabin"/>
              <a:buChar char="●"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Light"/>
                <a:sym typeface="Ubuntu Light"/>
              </a:rPr>
              <a:t>Renommage des colonnes</a:t>
            </a:r>
          </a:p>
          <a:p>
            <a:pPr marL="3600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176"/>
              </a:buClr>
              <a:buSzPts val="1600"/>
              <a:buFont typeface="Cabin"/>
              <a:buChar char="●"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Light"/>
                <a:sym typeface="Ubuntu Light"/>
              </a:rPr>
              <a:t>Uniformisation des pays</a:t>
            </a:r>
          </a:p>
          <a:p>
            <a:pPr marL="3600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176"/>
              </a:buClr>
              <a:buSzPts val="1600"/>
              <a:buFont typeface="Cabin"/>
              <a:buChar char="●"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Light"/>
                <a:sym typeface="Ubuntu Light"/>
              </a:rPr>
              <a:t>Arrondissement des taux d’accès</a:t>
            </a:r>
          </a:p>
          <a:p>
            <a:pPr marL="360000" lvl="0">
              <a:spcBef>
                <a:spcPts val="600"/>
              </a:spcBef>
              <a:buClr>
                <a:srgbClr val="FFF176"/>
              </a:buClr>
              <a:defRPr/>
            </a:pPr>
            <a:r>
              <a:rPr lang="fr-FR" b="1" kern="0" dirty="0">
                <a:solidFill>
                  <a:srgbClr val="FFFFFF"/>
                </a:solidFill>
              </a:rPr>
              <a:t>Regroupement des granularités rural, urban et total en colonnes sur 1 seule table</a:t>
            </a:r>
          </a:p>
        </p:txBody>
      </p:sp>
      <p:sp>
        <p:nvSpPr>
          <p:cNvPr id="8" name="Graphique 26">
            <a:extLst>
              <a:ext uri="{FF2B5EF4-FFF2-40B4-BE49-F238E27FC236}">
                <a16:creationId xmlns:a16="http://schemas.microsoft.com/office/drawing/2014/main" id="{07E96334-11FA-D6FA-C96C-A4B6DA9C7EE6}"/>
              </a:ext>
            </a:extLst>
          </p:cNvPr>
          <p:cNvSpPr/>
          <p:nvPr/>
        </p:nvSpPr>
        <p:spPr>
          <a:xfrm rot="20791080" flipV="1">
            <a:off x="7157521" y="5028225"/>
            <a:ext cx="644483" cy="333877"/>
          </a:xfrm>
          <a:custGeom>
            <a:avLst/>
            <a:gdLst>
              <a:gd name="connsiteX0" fmla="*/ 684874 w 1593954"/>
              <a:gd name="connsiteY0" fmla="*/ 670946 h 674360"/>
              <a:gd name="connsiteX1" fmla="*/ 555890 w 1593954"/>
              <a:gd name="connsiteY1" fmla="*/ 656446 h 674360"/>
              <a:gd name="connsiteX2" fmla="*/ 244869 w 1593954"/>
              <a:gd name="connsiteY2" fmla="*/ 529938 h 674360"/>
              <a:gd name="connsiteX3" fmla="*/ 148949 w 1593954"/>
              <a:gd name="connsiteY3" fmla="*/ 451238 h 674360"/>
              <a:gd name="connsiteX4" fmla="*/ 17953 w 1593954"/>
              <a:gd name="connsiteY4" fmla="*/ 257903 h 674360"/>
              <a:gd name="connsiteX5" fmla="*/ -5807 w 1593954"/>
              <a:gd name="connsiteY5" fmla="*/ 181095 h 674360"/>
              <a:gd name="connsiteX6" fmla="*/ -3796 w 1593954"/>
              <a:gd name="connsiteY6" fmla="*/ 186139 h 674360"/>
              <a:gd name="connsiteX7" fmla="*/ -527 w 1593954"/>
              <a:gd name="connsiteY7" fmla="*/ 190972 h 674360"/>
              <a:gd name="connsiteX8" fmla="*/ 7267 w 1593954"/>
              <a:gd name="connsiteY8" fmla="*/ 184142 h 674360"/>
              <a:gd name="connsiteX9" fmla="*/ 7896 w 1593954"/>
              <a:gd name="connsiteY9" fmla="*/ 185928 h 674360"/>
              <a:gd name="connsiteX10" fmla="*/ 8650 w 1593954"/>
              <a:gd name="connsiteY10" fmla="*/ 186979 h 674360"/>
              <a:gd name="connsiteX11" fmla="*/ 7393 w 1593954"/>
              <a:gd name="connsiteY11" fmla="*/ 177102 h 674360"/>
              <a:gd name="connsiteX12" fmla="*/ -150 w 1593954"/>
              <a:gd name="connsiteY12" fmla="*/ 128348 h 674360"/>
              <a:gd name="connsiteX13" fmla="*/ -150 w 1593954"/>
              <a:gd name="connsiteY13" fmla="*/ 120258 h 674360"/>
              <a:gd name="connsiteX14" fmla="*/ 5507 w 1593954"/>
              <a:gd name="connsiteY14" fmla="*/ 117736 h 674360"/>
              <a:gd name="connsiteX15" fmla="*/ 10536 w 1593954"/>
              <a:gd name="connsiteY15" fmla="*/ 110696 h 674360"/>
              <a:gd name="connsiteX16" fmla="*/ 15439 w 1593954"/>
              <a:gd name="connsiteY16" fmla="*/ 134232 h 674360"/>
              <a:gd name="connsiteX17" fmla="*/ 20719 w 1593954"/>
              <a:gd name="connsiteY17" fmla="*/ 162077 h 674360"/>
              <a:gd name="connsiteX18" fmla="*/ 24364 w 1593954"/>
              <a:gd name="connsiteY18" fmla="*/ 170693 h 674360"/>
              <a:gd name="connsiteX19" fmla="*/ 27507 w 1593954"/>
              <a:gd name="connsiteY19" fmla="*/ 165439 h 674360"/>
              <a:gd name="connsiteX20" fmla="*/ 37062 w 1593954"/>
              <a:gd name="connsiteY20" fmla="*/ 157243 h 674360"/>
              <a:gd name="connsiteX21" fmla="*/ 46113 w 1593954"/>
              <a:gd name="connsiteY21" fmla="*/ 153041 h 674360"/>
              <a:gd name="connsiteX22" fmla="*/ 41085 w 1593954"/>
              <a:gd name="connsiteY22" fmla="*/ 142638 h 674360"/>
              <a:gd name="connsiteX23" fmla="*/ 19210 w 1593954"/>
              <a:gd name="connsiteY23" fmla="*/ 100294 h 674360"/>
              <a:gd name="connsiteX24" fmla="*/ 20593 w 1593954"/>
              <a:gd name="connsiteY24" fmla="*/ 101345 h 674360"/>
              <a:gd name="connsiteX25" fmla="*/ 26124 w 1593954"/>
              <a:gd name="connsiteY25" fmla="*/ 99138 h 674360"/>
              <a:gd name="connsiteX26" fmla="*/ 29896 w 1593954"/>
              <a:gd name="connsiteY26" fmla="*/ 93149 h 674360"/>
              <a:gd name="connsiteX27" fmla="*/ 46113 w 1593954"/>
              <a:gd name="connsiteY27" fmla="*/ 120363 h 674360"/>
              <a:gd name="connsiteX28" fmla="*/ 58810 w 1593954"/>
              <a:gd name="connsiteY28" fmla="*/ 141062 h 674360"/>
              <a:gd name="connsiteX29" fmla="*/ 58936 w 1593954"/>
              <a:gd name="connsiteY29" fmla="*/ 139381 h 674360"/>
              <a:gd name="connsiteX30" fmla="*/ 62582 w 1593954"/>
              <a:gd name="connsiteY30" fmla="*/ 134338 h 674360"/>
              <a:gd name="connsiteX31" fmla="*/ 66856 w 1593954"/>
              <a:gd name="connsiteY31" fmla="*/ 130975 h 674360"/>
              <a:gd name="connsiteX32" fmla="*/ 63839 w 1593954"/>
              <a:gd name="connsiteY32" fmla="*/ 125406 h 674360"/>
              <a:gd name="connsiteX33" fmla="*/ 71885 w 1593954"/>
              <a:gd name="connsiteY33" fmla="*/ 136439 h 674360"/>
              <a:gd name="connsiteX34" fmla="*/ 315270 w 1593954"/>
              <a:gd name="connsiteY34" fmla="*/ 371487 h 674360"/>
              <a:gd name="connsiteX35" fmla="*/ 466129 w 1593954"/>
              <a:gd name="connsiteY35" fmla="*/ 433165 h 674360"/>
              <a:gd name="connsiteX36" fmla="*/ 752886 w 1593954"/>
              <a:gd name="connsiteY36" fmla="*/ 441571 h 674360"/>
              <a:gd name="connsiteX37" fmla="*/ 966477 w 1593954"/>
              <a:gd name="connsiteY37" fmla="*/ 348687 h 674360"/>
              <a:gd name="connsiteX38" fmla="*/ 1025940 w 1593954"/>
              <a:gd name="connsiteY38" fmla="*/ 300773 h 674360"/>
              <a:gd name="connsiteX39" fmla="*/ 940705 w 1593954"/>
              <a:gd name="connsiteY39" fmla="*/ 233526 h 674360"/>
              <a:gd name="connsiteX40" fmla="*/ 836738 w 1593954"/>
              <a:gd name="connsiteY40" fmla="*/ 150939 h 674360"/>
              <a:gd name="connsiteX41" fmla="*/ 1001677 w 1593954"/>
              <a:gd name="connsiteY41" fmla="*/ 116370 h 674360"/>
              <a:gd name="connsiteX42" fmla="*/ 1143736 w 1593954"/>
              <a:gd name="connsiteY42" fmla="*/ 86950 h 674360"/>
              <a:gd name="connsiteX43" fmla="*/ 1298366 w 1593954"/>
              <a:gd name="connsiteY43" fmla="*/ 54902 h 674360"/>
              <a:gd name="connsiteX44" fmla="*/ 1455385 w 1593954"/>
              <a:gd name="connsiteY44" fmla="*/ 22435 h 674360"/>
              <a:gd name="connsiteX45" fmla="*/ 1582609 w 1593954"/>
              <a:gd name="connsiteY45" fmla="*/ -2888 h 674360"/>
              <a:gd name="connsiteX46" fmla="*/ 1588140 w 1593954"/>
              <a:gd name="connsiteY46" fmla="*/ -2888 h 674360"/>
              <a:gd name="connsiteX47" fmla="*/ 1588140 w 1593954"/>
              <a:gd name="connsiteY47" fmla="*/ 4993 h 674360"/>
              <a:gd name="connsiteX48" fmla="*/ 1584997 w 1593954"/>
              <a:gd name="connsiteY48" fmla="*/ 25167 h 674360"/>
              <a:gd name="connsiteX49" fmla="*/ 1569283 w 1593954"/>
              <a:gd name="connsiteY49" fmla="*/ 88736 h 674360"/>
              <a:gd name="connsiteX50" fmla="*/ 1544140 w 1593954"/>
              <a:gd name="connsiteY50" fmla="*/ 190972 h 674360"/>
              <a:gd name="connsiteX51" fmla="*/ 1518997 w 1593954"/>
              <a:gd name="connsiteY51" fmla="*/ 292893 h 674360"/>
              <a:gd name="connsiteX52" fmla="*/ 1493854 w 1593954"/>
              <a:gd name="connsiteY52" fmla="*/ 394814 h 674360"/>
              <a:gd name="connsiteX53" fmla="*/ 1468585 w 1593954"/>
              <a:gd name="connsiteY53" fmla="*/ 497050 h 674360"/>
              <a:gd name="connsiteX54" fmla="*/ 1447213 w 1593954"/>
              <a:gd name="connsiteY54" fmla="*/ 583525 h 674360"/>
              <a:gd name="connsiteX55" fmla="*/ 1438539 w 1593954"/>
              <a:gd name="connsiteY55" fmla="*/ 620616 h 674360"/>
              <a:gd name="connsiteX56" fmla="*/ 1437407 w 1593954"/>
              <a:gd name="connsiteY56" fmla="*/ 622297 h 674360"/>
              <a:gd name="connsiteX57" fmla="*/ 1259771 w 1593954"/>
              <a:gd name="connsiteY57" fmla="*/ 483810 h 674360"/>
              <a:gd name="connsiteX58" fmla="*/ 1252605 w 1593954"/>
              <a:gd name="connsiteY58" fmla="*/ 478031 h 674360"/>
              <a:gd name="connsiteX59" fmla="*/ 1235885 w 1593954"/>
              <a:gd name="connsiteY59" fmla="*/ 491481 h 674360"/>
              <a:gd name="connsiteX60" fmla="*/ 1056363 w 1593954"/>
              <a:gd name="connsiteY60" fmla="*/ 601177 h 674360"/>
              <a:gd name="connsiteX61" fmla="*/ 758418 w 1593954"/>
              <a:gd name="connsiteY61" fmla="*/ 670630 h 674360"/>
              <a:gd name="connsiteX62" fmla="*/ 684874 w 1593954"/>
              <a:gd name="connsiteY62" fmla="*/ 670946 h 67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93954" h="674360">
                <a:moveTo>
                  <a:pt x="684874" y="670946"/>
                </a:moveTo>
                <a:cubicBezTo>
                  <a:pt x="635216" y="668424"/>
                  <a:pt x="598382" y="664326"/>
                  <a:pt x="555890" y="656446"/>
                </a:cubicBezTo>
                <a:cubicBezTo>
                  <a:pt x="444380" y="635641"/>
                  <a:pt x="333625" y="590670"/>
                  <a:pt x="244869" y="529938"/>
                </a:cubicBezTo>
                <a:cubicBezTo>
                  <a:pt x="213441" y="508503"/>
                  <a:pt x="173589" y="475720"/>
                  <a:pt x="148949" y="451238"/>
                </a:cubicBezTo>
                <a:cubicBezTo>
                  <a:pt x="90868" y="393553"/>
                  <a:pt x="45987" y="327462"/>
                  <a:pt x="17953" y="257903"/>
                </a:cubicBezTo>
                <a:cubicBezTo>
                  <a:pt x="8524" y="234577"/>
                  <a:pt x="-6184" y="186874"/>
                  <a:pt x="-5807" y="181095"/>
                </a:cubicBezTo>
                <a:cubicBezTo>
                  <a:pt x="-5807" y="180149"/>
                  <a:pt x="-4802" y="182461"/>
                  <a:pt x="-3796" y="186139"/>
                </a:cubicBezTo>
                <a:cubicBezTo>
                  <a:pt x="-2162" y="191918"/>
                  <a:pt x="-1659" y="192653"/>
                  <a:pt x="-527" y="190972"/>
                </a:cubicBezTo>
                <a:cubicBezTo>
                  <a:pt x="981" y="188660"/>
                  <a:pt x="6136" y="184142"/>
                  <a:pt x="7267" y="184142"/>
                </a:cubicBezTo>
                <a:cubicBezTo>
                  <a:pt x="7644" y="184142"/>
                  <a:pt x="7896" y="184878"/>
                  <a:pt x="7896" y="185928"/>
                </a:cubicBezTo>
                <a:cubicBezTo>
                  <a:pt x="7896" y="186874"/>
                  <a:pt x="8273" y="187399"/>
                  <a:pt x="8650" y="186979"/>
                </a:cubicBezTo>
                <a:cubicBezTo>
                  <a:pt x="9153" y="186664"/>
                  <a:pt x="8524" y="182146"/>
                  <a:pt x="7393" y="177102"/>
                </a:cubicBezTo>
                <a:cubicBezTo>
                  <a:pt x="4124" y="162077"/>
                  <a:pt x="478" y="138961"/>
                  <a:pt x="-150" y="128348"/>
                </a:cubicBezTo>
                <a:cubicBezTo>
                  <a:pt x="-527" y="122885"/>
                  <a:pt x="-527" y="119312"/>
                  <a:pt x="-150" y="120258"/>
                </a:cubicBezTo>
                <a:cubicBezTo>
                  <a:pt x="353" y="121729"/>
                  <a:pt x="1358" y="121308"/>
                  <a:pt x="5507" y="117736"/>
                </a:cubicBezTo>
                <a:cubicBezTo>
                  <a:pt x="8399" y="115214"/>
                  <a:pt x="10410" y="112272"/>
                  <a:pt x="10536" y="110696"/>
                </a:cubicBezTo>
                <a:cubicBezTo>
                  <a:pt x="10787" y="107334"/>
                  <a:pt x="12044" y="113428"/>
                  <a:pt x="15439" y="134232"/>
                </a:cubicBezTo>
                <a:cubicBezTo>
                  <a:pt x="16821" y="142953"/>
                  <a:pt x="19210" y="155457"/>
                  <a:pt x="20719" y="162077"/>
                </a:cubicBezTo>
                <a:cubicBezTo>
                  <a:pt x="22982" y="172269"/>
                  <a:pt x="23610" y="173635"/>
                  <a:pt x="24364" y="170693"/>
                </a:cubicBezTo>
                <a:cubicBezTo>
                  <a:pt x="24867" y="168801"/>
                  <a:pt x="26250" y="166490"/>
                  <a:pt x="27507" y="165439"/>
                </a:cubicBezTo>
                <a:cubicBezTo>
                  <a:pt x="28890" y="164493"/>
                  <a:pt x="33165" y="160711"/>
                  <a:pt x="37062" y="157243"/>
                </a:cubicBezTo>
                <a:cubicBezTo>
                  <a:pt x="44102" y="150834"/>
                  <a:pt x="44227" y="150834"/>
                  <a:pt x="46113" y="153041"/>
                </a:cubicBezTo>
                <a:cubicBezTo>
                  <a:pt x="47245" y="154196"/>
                  <a:pt x="44856" y="149573"/>
                  <a:pt x="41085" y="142638"/>
                </a:cubicBezTo>
                <a:cubicBezTo>
                  <a:pt x="32662" y="127718"/>
                  <a:pt x="19210" y="101450"/>
                  <a:pt x="19210" y="100294"/>
                </a:cubicBezTo>
                <a:cubicBezTo>
                  <a:pt x="19210" y="99874"/>
                  <a:pt x="19839" y="100399"/>
                  <a:pt x="20593" y="101345"/>
                </a:cubicBezTo>
                <a:cubicBezTo>
                  <a:pt x="21599" y="102921"/>
                  <a:pt x="22353" y="102711"/>
                  <a:pt x="26124" y="99138"/>
                </a:cubicBezTo>
                <a:cubicBezTo>
                  <a:pt x="29142" y="96406"/>
                  <a:pt x="30273" y="94410"/>
                  <a:pt x="29896" y="93149"/>
                </a:cubicBezTo>
                <a:cubicBezTo>
                  <a:pt x="29016" y="90522"/>
                  <a:pt x="31656" y="95145"/>
                  <a:pt x="46113" y="120363"/>
                </a:cubicBezTo>
                <a:cubicBezTo>
                  <a:pt x="52650" y="131711"/>
                  <a:pt x="58433" y="141062"/>
                  <a:pt x="58810" y="141062"/>
                </a:cubicBezTo>
                <a:cubicBezTo>
                  <a:pt x="59313" y="141062"/>
                  <a:pt x="59313" y="140327"/>
                  <a:pt x="58936" y="139381"/>
                </a:cubicBezTo>
                <a:cubicBezTo>
                  <a:pt x="58433" y="138225"/>
                  <a:pt x="59690" y="136544"/>
                  <a:pt x="62582" y="134338"/>
                </a:cubicBezTo>
                <a:lnTo>
                  <a:pt x="66856" y="130975"/>
                </a:lnTo>
                <a:lnTo>
                  <a:pt x="63839" y="125406"/>
                </a:lnTo>
                <a:cubicBezTo>
                  <a:pt x="57553" y="114269"/>
                  <a:pt x="60948" y="118892"/>
                  <a:pt x="71885" y="136439"/>
                </a:cubicBezTo>
                <a:cubicBezTo>
                  <a:pt x="133360" y="235943"/>
                  <a:pt x="216081" y="315694"/>
                  <a:pt x="315270" y="371487"/>
                </a:cubicBezTo>
                <a:cubicBezTo>
                  <a:pt x="359522" y="396390"/>
                  <a:pt x="418357" y="420451"/>
                  <a:pt x="466129" y="433165"/>
                </a:cubicBezTo>
                <a:cubicBezTo>
                  <a:pt x="561296" y="458488"/>
                  <a:pt x="661365" y="461430"/>
                  <a:pt x="752886" y="441571"/>
                </a:cubicBezTo>
                <a:cubicBezTo>
                  <a:pt x="831458" y="424549"/>
                  <a:pt x="899722" y="394919"/>
                  <a:pt x="966477" y="348687"/>
                </a:cubicBezTo>
                <a:cubicBezTo>
                  <a:pt x="981940" y="337969"/>
                  <a:pt x="1026569" y="302034"/>
                  <a:pt x="1025940" y="300773"/>
                </a:cubicBezTo>
                <a:cubicBezTo>
                  <a:pt x="1025689" y="300353"/>
                  <a:pt x="987346" y="270092"/>
                  <a:pt x="940705" y="233526"/>
                </a:cubicBezTo>
                <a:cubicBezTo>
                  <a:pt x="846167" y="159450"/>
                  <a:pt x="836110" y="151464"/>
                  <a:pt x="836738" y="150939"/>
                </a:cubicBezTo>
                <a:cubicBezTo>
                  <a:pt x="837115" y="150519"/>
                  <a:pt x="955540" y="125722"/>
                  <a:pt x="1001677" y="116370"/>
                </a:cubicBezTo>
                <a:cubicBezTo>
                  <a:pt x="1014123" y="113848"/>
                  <a:pt x="1078112" y="100609"/>
                  <a:pt x="1143736" y="86950"/>
                </a:cubicBezTo>
                <a:cubicBezTo>
                  <a:pt x="1209485" y="73290"/>
                  <a:pt x="1279006" y="58895"/>
                  <a:pt x="1298366" y="54902"/>
                </a:cubicBezTo>
                <a:cubicBezTo>
                  <a:pt x="1317726" y="50909"/>
                  <a:pt x="1388378" y="36304"/>
                  <a:pt x="1455385" y="22435"/>
                </a:cubicBezTo>
                <a:cubicBezTo>
                  <a:pt x="1522391" y="8460"/>
                  <a:pt x="1579592" y="-2888"/>
                  <a:pt x="1582609" y="-2888"/>
                </a:cubicBezTo>
                <a:lnTo>
                  <a:pt x="1588140" y="-2888"/>
                </a:lnTo>
                <a:lnTo>
                  <a:pt x="1588140" y="4993"/>
                </a:lnTo>
                <a:cubicBezTo>
                  <a:pt x="1588140" y="9301"/>
                  <a:pt x="1586757" y="18442"/>
                  <a:pt x="1584997" y="25167"/>
                </a:cubicBezTo>
                <a:cubicBezTo>
                  <a:pt x="1583363" y="31996"/>
                  <a:pt x="1576323" y="60576"/>
                  <a:pt x="1569283" y="88736"/>
                </a:cubicBezTo>
                <a:cubicBezTo>
                  <a:pt x="1562368" y="117000"/>
                  <a:pt x="1551054" y="162917"/>
                  <a:pt x="1544140" y="190972"/>
                </a:cubicBezTo>
                <a:cubicBezTo>
                  <a:pt x="1537225" y="219026"/>
                  <a:pt x="1525911" y="264838"/>
                  <a:pt x="1518997" y="292893"/>
                </a:cubicBezTo>
                <a:cubicBezTo>
                  <a:pt x="1512082" y="320947"/>
                  <a:pt x="1500768" y="366759"/>
                  <a:pt x="1493854" y="394814"/>
                </a:cubicBezTo>
                <a:cubicBezTo>
                  <a:pt x="1486939" y="422868"/>
                  <a:pt x="1475625" y="468785"/>
                  <a:pt x="1468585" y="497050"/>
                </a:cubicBezTo>
                <a:cubicBezTo>
                  <a:pt x="1461670" y="525209"/>
                  <a:pt x="1452116" y="564086"/>
                  <a:pt x="1447213" y="583525"/>
                </a:cubicBezTo>
                <a:cubicBezTo>
                  <a:pt x="1442436" y="603068"/>
                  <a:pt x="1438539" y="619670"/>
                  <a:pt x="1438539" y="620616"/>
                </a:cubicBezTo>
                <a:cubicBezTo>
                  <a:pt x="1438539" y="621561"/>
                  <a:pt x="1438036" y="622297"/>
                  <a:pt x="1437407" y="622297"/>
                </a:cubicBezTo>
                <a:cubicBezTo>
                  <a:pt x="1436402" y="622297"/>
                  <a:pt x="1282903" y="502619"/>
                  <a:pt x="1259771" y="483810"/>
                </a:cubicBezTo>
                <a:lnTo>
                  <a:pt x="1252605" y="478031"/>
                </a:lnTo>
                <a:lnTo>
                  <a:pt x="1235885" y="491481"/>
                </a:lnTo>
                <a:cubicBezTo>
                  <a:pt x="1179565" y="536872"/>
                  <a:pt x="1118718" y="573963"/>
                  <a:pt x="1056363" y="601177"/>
                </a:cubicBezTo>
                <a:cubicBezTo>
                  <a:pt x="960065" y="643206"/>
                  <a:pt x="864773" y="665377"/>
                  <a:pt x="758418" y="670630"/>
                </a:cubicBezTo>
                <a:cubicBezTo>
                  <a:pt x="739434" y="671576"/>
                  <a:pt x="700211" y="671786"/>
                  <a:pt x="684874" y="670946"/>
                </a:cubicBezTo>
                <a:close/>
              </a:path>
            </a:pathLst>
          </a:custGeom>
          <a:solidFill>
            <a:schemeClr val="accent4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E3181F7-8F11-B63E-FDD1-EE1C8CB2F924}"/>
              </a:ext>
            </a:extLst>
          </p:cNvPr>
          <p:cNvSpPr txBox="1"/>
          <p:nvPr/>
        </p:nvSpPr>
        <p:spPr>
          <a:xfrm>
            <a:off x="8109924" y="4871999"/>
            <a:ext cx="35377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10CF9B"/>
                </a:highlight>
                <a:uLnTx/>
                <a:uFillTx/>
                <a:latin typeface="Ubuntu"/>
                <a:sym typeface="Ubuntu"/>
              </a:rPr>
              <a:t>Table finale</a:t>
            </a:r>
            <a:endParaRPr lang="fr-FR" sz="16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08DC36-A6B4-3D8B-8EC2-4716CCB6A9C6}"/>
              </a:ext>
            </a:extLst>
          </p:cNvPr>
          <p:cNvSpPr txBox="1"/>
          <p:nvPr/>
        </p:nvSpPr>
        <p:spPr>
          <a:xfrm>
            <a:off x="7865047" y="5645157"/>
            <a:ext cx="402750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176"/>
              </a:buClr>
              <a:buSzPts val="1800"/>
              <a:buFont typeface="Cabin"/>
              <a:buChar char="●"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Light"/>
                <a:sym typeface="Ubuntu Light"/>
              </a:rPr>
              <a:t>3492 lignes</a:t>
            </a:r>
          </a:p>
          <a:p>
            <a:pPr marL="3600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176"/>
              </a:buClr>
              <a:buSzPts val="1800"/>
              <a:buFont typeface="Cabin"/>
              <a:buChar char="●"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Light"/>
                <a:sym typeface="Ubuntu Light"/>
              </a:rPr>
              <a:t>6 colonnes</a:t>
            </a:r>
          </a:p>
          <a:p>
            <a:pPr marL="3600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176"/>
              </a:buClr>
              <a:buSzPts val="1800"/>
              <a:buFont typeface="Cabin"/>
              <a:buChar char="●"/>
              <a:tabLst/>
              <a:defRPr/>
            </a:pPr>
            <a:r>
              <a:rPr lang="fr-FR" b="1" kern="0" dirty="0">
                <a:solidFill>
                  <a:srgbClr val="FFFFFF"/>
                </a:solidFill>
                <a:latin typeface="Ubuntu Light"/>
                <a:sym typeface="Ubuntu Light"/>
              </a:rPr>
              <a:t>Clé primaire : pays + année</a:t>
            </a: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 Light"/>
              <a:sym typeface="Ubuntu Ligh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64A59F5-5221-434B-8D75-12452904F2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0" t="4556" b="2475"/>
          <a:stretch/>
        </p:blipFill>
        <p:spPr>
          <a:xfrm>
            <a:off x="5611321" y="1274997"/>
            <a:ext cx="6319619" cy="314959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38F040A-9AD6-57CF-8E55-19D409326F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2542"/>
          <a:stretch/>
        </p:blipFill>
        <p:spPr>
          <a:xfrm>
            <a:off x="412150" y="4957697"/>
            <a:ext cx="6839618" cy="114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60426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8C56C0-E894-378F-7B05-423C25DF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853" y="171644"/>
            <a:ext cx="5033639" cy="532800"/>
          </a:xfrm>
        </p:spPr>
        <p:txBody>
          <a:bodyPr/>
          <a:lstStyle/>
          <a:p>
            <a:pPr algn="ctr"/>
            <a:r>
              <a:rPr lang="fr-FR" dirty="0">
                <a:highlight>
                  <a:srgbClr val="10CF9B"/>
                </a:highlight>
              </a:rPr>
              <a:t>Table mortalité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8C9920-FC86-768E-78FA-247A2664B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54"/>
            <a:ext cx="1190853" cy="1121617"/>
          </a:xfrm>
          <a:prstGeom prst="rect">
            <a:avLst/>
          </a:prstGeom>
        </p:spPr>
      </p:pic>
      <p:sp>
        <p:nvSpPr>
          <p:cNvPr id="28" name="Google Shape;1165;p70">
            <a:extLst>
              <a:ext uri="{FF2B5EF4-FFF2-40B4-BE49-F238E27FC236}">
                <a16:creationId xmlns:a16="http://schemas.microsoft.com/office/drawing/2014/main" id="{FB3A3DB1-C517-C3C2-3DC1-9029FD1FCED2}"/>
              </a:ext>
            </a:extLst>
          </p:cNvPr>
          <p:cNvSpPr txBox="1">
            <a:spLocks/>
          </p:cNvSpPr>
          <p:nvPr/>
        </p:nvSpPr>
        <p:spPr>
          <a:xfrm flipH="1">
            <a:off x="595426" y="1445379"/>
            <a:ext cx="4109869" cy="26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bin"/>
              <a:buChar char="●"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○"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■"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●"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○"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■"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●"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○"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■"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3600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176"/>
              </a:buClr>
              <a:buSzPts val="1600"/>
              <a:buFont typeface="Cabin"/>
              <a:buChar char="●"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Light"/>
                <a:sym typeface="Ubuntu Light"/>
              </a:rPr>
              <a:t>Renommage des colonnes</a:t>
            </a:r>
          </a:p>
          <a:p>
            <a:pPr marL="3600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176"/>
              </a:buClr>
              <a:buSzPts val="1600"/>
              <a:buFont typeface="Cabin"/>
              <a:buChar char="●"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Light"/>
                <a:sym typeface="Ubuntu Light"/>
              </a:rPr>
              <a:t>Uniformisation des pays</a:t>
            </a:r>
          </a:p>
          <a:p>
            <a:pPr marL="3600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176"/>
              </a:buClr>
              <a:buSzPts val="1600"/>
              <a:buFont typeface="Cabin"/>
              <a:buChar char="●"/>
              <a:tabLst/>
              <a:defRPr/>
            </a:pPr>
            <a:r>
              <a:rPr lang="fr-FR" b="1" kern="0" dirty="0">
                <a:solidFill>
                  <a:srgbClr val="FFFFFF"/>
                </a:solidFill>
              </a:rPr>
              <a:t>Filtrage de la granularité (retrait hommes/femmes)</a:t>
            </a:r>
          </a:p>
          <a:p>
            <a:pPr marL="3600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176"/>
              </a:buClr>
              <a:buSzPts val="1600"/>
              <a:buFont typeface="Cabin"/>
              <a:buChar char="●"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Light"/>
                <a:sym typeface="Ubuntu Light"/>
              </a:rPr>
              <a:t>Arrondissement</a:t>
            </a:r>
            <a:r>
              <a:rPr kumimoji="0" lang="fr-FR" sz="16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Light"/>
                <a:sym typeface="Ubuntu Light"/>
              </a:rPr>
              <a:t> des nombres de morts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 Light"/>
              <a:sym typeface="Ubuntu Light"/>
            </a:endParaRPr>
          </a:p>
          <a:p>
            <a:pPr marL="360000" lvl="0" indent="-330200">
              <a:spcBef>
                <a:spcPts val="600"/>
              </a:spcBef>
              <a:buClr>
                <a:srgbClr val="FFF176"/>
              </a:buClr>
              <a:buSzPts val="1600"/>
              <a:defRPr/>
            </a:pPr>
            <a:r>
              <a:rPr lang="fr-FR" b="1" kern="0" dirty="0">
                <a:solidFill>
                  <a:srgbClr val="FFFFFF"/>
                </a:solidFill>
              </a:rPr>
              <a:t>Suppression des colonnes année et granularité (1 seule valeur)</a:t>
            </a:r>
          </a:p>
        </p:txBody>
      </p:sp>
      <p:sp>
        <p:nvSpPr>
          <p:cNvPr id="8" name="Graphique 26">
            <a:extLst>
              <a:ext uri="{FF2B5EF4-FFF2-40B4-BE49-F238E27FC236}">
                <a16:creationId xmlns:a16="http://schemas.microsoft.com/office/drawing/2014/main" id="{07E96334-11FA-D6FA-C96C-A4B6DA9C7EE6}"/>
              </a:ext>
            </a:extLst>
          </p:cNvPr>
          <p:cNvSpPr/>
          <p:nvPr/>
        </p:nvSpPr>
        <p:spPr>
          <a:xfrm rot="20791080" flipV="1">
            <a:off x="5355354" y="4983837"/>
            <a:ext cx="644483" cy="333877"/>
          </a:xfrm>
          <a:custGeom>
            <a:avLst/>
            <a:gdLst>
              <a:gd name="connsiteX0" fmla="*/ 684874 w 1593954"/>
              <a:gd name="connsiteY0" fmla="*/ 670946 h 674360"/>
              <a:gd name="connsiteX1" fmla="*/ 555890 w 1593954"/>
              <a:gd name="connsiteY1" fmla="*/ 656446 h 674360"/>
              <a:gd name="connsiteX2" fmla="*/ 244869 w 1593954"/>
              <a:gd name="connsiteY2" fmla="*/ 529938 h 674360"/>
              <a:gd name="connsiteX3" fmla="*/ 148949 w 1593954"/>
              <a:gd name="connsiteY3" fmla="*/ 451238 h 674360"/>
              <a:gd name="connsiteX4" fmla="*/ 17953 w 1593954"/>
              <a:gd name="connsiteY4" fmla="*/ 257903 h 674360"/>
              <a:gd name="connsiteX5" fmla="*/ -5807 w 1593954"/>
              <a:gd name="connsiteY5" fmla="*/ 181095 h 674360"/>
              <a:gd name="connsiteX6" fmla="*/ -3796 w 1593954"/>
              <a:gd name="connsiteY6" fmla="*/ 186139 h 674360"/>
              <a:gd name="connsiteX7" fmla="*/ -527 w 1593954"/>
              <a:gd name="connsiteY7" fmla="*/ 190972 h 674360"/>
              <a:gd name="connsiteX8" fmla="*/ 7267 w 1593954"/>
              <a:gd name="connsiteY8" fmla="*/ 184142 h 674360"/>
              <a:gd name="connsiteX9" fmla="*/ 7896 w 1593954"/>
              <a:gd name="connsiteY9" fmla="*/ 185928 h 674360"/>
              <a:gd name="connsiteX10" fmla="*/ 8650 w 1593954"/>
              <a:gd name="connsiteY10" fmla="*/ 186979 h 674360"/>
              <a:gd name="connsiteX11" fmla="*/ 7393 w 1593954"/>
              <a:gd name="connsiteY11" fmla="*/ 177102 h 674360"/>
              <a:gd name="connsiteX12" fmla="*/ -150 w 1593954"/>
              <a:gd name="connsiteY12" fmla="*/ 128348 h 674360"/>
              <a:gd name="connsiteX13" fmla="*/ -150 w 1593954"/>
              <a:gd name="connsiteY13" fmla="*/ 120258 h 674360"/>
              <a:gd name="connsiteX14" fmla="*/ 5507 w 1593954"/>
              <a:gd name="connsiteY14" fmla="*/ 117736 h 674360"/>
              <a:gd name="connsiteX15" fmla="*/ 10536 w 1593954"/>
              <a:gd name="connsiteY15" fmla="*/ 110696 h 674360"/>
              <a:gd name="connsiteX16" fmla="*/ 15439 w 1593954"/>
              <a:gd name="connsiteY16" fmla="*/ 134232 h 674360"/>
              <a:gd name="connsiteX17" fmla="*/ 20719 w 1593954"/>
              <a:gd name="connsiteY17" fmla="*/ 162077 h 674360"/>
              <a:gd name="connsiteX18" fmla="*/ 24364 w 1593954"/>
              <a:gd name="connsiteY18" fmla="*/ 170693 h 674360"/>
              <a:gd name="connsiteX19" fmla="*/ 27507 w 1593954"/>
              <a:gd name="connsiteY19" fmla="*/ 165439 h 674360"/>
              <a:gd name="connsiteX20" fmla="*/ 37062 w 1593954"/>
              <a:gd name="connsiteY20" fmla="*/ 157243 h 674360"/>
              <a:gd name="connsiteX21" fmla="*/ 46113 w 1593954"/>
              <a:gd name="connsiteY21" fmla="*/ 153041 h 674360"/>
              <a:gd name="connsiteX22" fmla="*/ 41085 w 1593954"/>
              <a:gd name="connsiteY22" fmla="*/ 142638 h 674360"/>
              <a:gd name="connsiteX23" fmla="*/ 19210 w 1593954"/>
              <a:gd name="connsiteY23" fmla="*/ 100294 h 674360"/>
              <a:gd name="connsiteX24" fmla="*/ 20593 w 1593954"/>
              <a:gd name="connsiteY24" fmla="*/ 101345 h 674360"/>
              <a:gd name="connsiteX25" fmla="*/ 26124 w 1593954"/>
              <a:gd name="connsiteY25" fmla="*/ 99138 h 674360"/>
              <a:gd name="connsiteX26" fmla="*/ 29896 w 1593954"/>
              <a:gd name="connsiteY26" fmla="*/ 93149 h 674360"/>
              <a:gd name="connsiteX27" fmla="*/ 46113 w 1593954"/>
              <a:gd name="connsiteY27" fmla="*/ 120363 h 674360"/>
              <a:gd name="connsiteX28" fmla="*/ 58810 w 1593954"/>
              <a:gd name="connsiteY28" fmla="*/ 141062 h 674360"/>
              <a:gd name="connsiteX29" fmla="*/ 58936 w 1593954"/>
              <a:gd name="connsiteY29" fmla="*/ 139381 h 674360"/>
              <a:gd name="connsiteX30" fmla="*/ 62582 w 1593954"/>
              <a:gd name="connsiteY30" fmla="*/ 134338 h 674360"/>
              <a:gd name="connsiteX31" fmla="*/ 66856 w 1593954"/>
              <a:gd name="connsiteY31" fmla="*/ 130975 h 674360"/>
              <a:gd name="connsiteX32" fmla="*/ 63839 w 1593954"/>
              <a:gd name="connsiteY32" fmla="*/ 125406 h 674360"/>
              <a:gd name="connsiteX33" fmla="*/ 71885 w 1593954"/>
              <a:gd name="connsiteY33" fmla="*/ 136439 h 674360"/>
              <a:gd name="connsiteX34" fmla="*/ 315270 w 1593954"/>
              <a:gd name="connsiteY34" fmla="*/ 371487 h 674360"/>
              <a:gd name="connsiteX35" fmla="*/ 466129 w 1593954"/>
              <a:gd name="connsiteY35" fmla="*/ 433165 h 674360"/>
              <a:gd name="connsiteX36" fmla="*/ 752886 w 1593954"/>
              <a:gd name="connsiteY36" fmla="*/ 441571 h 674360"/>
              <a:gd name="connsiteX37" fmla="*/ 966477 w 1593954"/>
              <a:gd name="connsiteY37" fmla="*/ 348687 h 674360"/>
              <a:gd name="connsiteX38" fmla="*/ 1025940 w 1593954"/>
              <a:gd name="connsiteY38" fmla="*/ 300773 h 674360"/>
              <a:gd name="connsiteX39" fmla="*/ 940705 w 1593954"/>
              <a:gd name="connsiteY39" fmla="*/ 233526 h 674360"/>
              <a:gd name="connsiteX40" fmla="*/ 836738 w 1593954"/>
              <a:gd name="connsiteY40" fmla="*/ 150939 h 674360"/>
              <a:gd name="connsiteX41" fmla="*/ 1001677 w 1593954"/>
              <a:gd name="connsiteY41" fmla="*/ 116370 h 674360"/>
              <a:gd name="connsiteX42" fmla="*/ 1143736 w 1593954"/>
              <a:gd name="connsiteY42" fmla="*/ 86950 h 674360"/>
              <a:gd name="connsiteX43" fmla="*/ 1298366 w 1593954"/>
              <a:gd name="connsiteY43" fmla="*/ 54902 h 674360"/>
              <a:gd name="connsiteX44" fmla="*/ 1455385 w 1593954"/>
              <a:gd name="connsiteY44" fmla="*/ 22435 h 674360"/>
              <a:gd name="connsiteX45" fmla="*/ 1582609 w 1593954"/>
              <a:gd name="connsiteY45" fmla="*/ -2888 h 674360"/>
              <a:gd name="connsiteX46" fmla="*/ 1588140 w 1593954"/>
              <a:gd name="connsiteY46" fmla="*/ -2888 h 674360"/>
              <a:gd name="connsiteX47" fmla="*/ 1588140 w 1593954"/>
              <a:gd name="connsiteY47" fmla="*/ 4993 h 674360"/>
              <a:gd name="connsiteX48" fmla="*/ 1584997 w 1593954"/>
              <a:gd name="connsiteY48" fmla="*/ 25167 h 674360"/>
              <a:gd name="connsiteX49" fmla="*/ 1569283 w 1593954"/>
              <a:gd name="connsiteY49" fmla="*/ 88736 h 674360"/>
              <a:gd name="connsiteX50" fmla="*/ 1544140 w 1593954"/>
              <a:gd name="connsiteY50" fmla="*/ 190972 h 674360"/>
              <a:gd name="connsiteX51" fmla="*/ 1518997 w 1593954"/>
              <a:gd name="connsiteY51" fmla="*/ 292893 h 674360"/>
              <a:gd name="connsiteX52" fmla="*/ 1493854 w 1593954"/>
              <a:gd name="connsiteY52" fmla="*/ 394814 h 674360"/>
              <a:gd name="connsiteX53" fmla="*/ 1468585 w 1593954"/>
              <a:gd name="connsiteY53" fmla="*/ 497050 h 674360"/>
              <a:gd name="connsiteX54" fmla="*/ 1447213 w 1593954"/>
              <a:gd name="connsiteY54" fmla="*/ 583525 h 674360"/>
              <a:gd name="connsiteX55" fmla="*/ 1438539 w 1593954"/>
              <a:gd name="connsiteY55" fmla="*/ 620616 h 674360"/>
              <a:gd name="connsiteX56" fmla="*/ 1437407 w 1593954"/>
              <a:gd name="connsiteY56" fmla="*/ 622297 h 674360"/>
              <a:gd name="connsiteX57" fmla="*/ 1259771 w 1593954"/>
              <a:gd name="connsiteY57" fmla="*/ 483810 h 674360"/>
              <a:gd name="connsiteX58" fmla="*/ 1252605 w 1593954"/>
              <a:gd name="connsiteY58" fmla="*/ 478031 h 674360"/>
              <a:gd name="connsiteX59" fmla="*/ 1235885 w 1593954"/>
              <a:gd name="connsiteY59" fmla="*/ 491481 h 674360"/>
              <a:gd name="connsiteX60" fmla="*/ 1056363 w 1593954"/>
              <a:gd name="connsiteY60" fmla="*/ 601177 h 674360"/>
              <a:gd name="connsiteX61" fmla="*/ 758418 w 1593954"/>
              <a:gd name="connsiteY61" fmla="*/ 670630 h 674360"/>
              <a:gd name="connsiteX62" fmla="*/ 684874 w 1593954"/>
              <a:gd name="connsiteY62" fmla="*/ 670946 h 67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93954" h="674360">
                <a:moveTo>
                  <a:pt x="684874" y="670946"/>
                </a:moveTo>
                <a:cubicBezTo>
                  <a:pt x="635216" y="668424"/>
                  <a:pt x="598382" y="664326"/>
                  <a:pt x="555890" y="656446"/>
                </a:cubicBezTo>
                <a:cubicBezTo>
                  <a:pt x="444380" y="635641"/>
                  <a:pt x="333625" y="590670"/>
                  <a:pt x="244869" y="529938"/>
                </a:cubicBezTo>
                <a:cubicBezTo>
                  <a:pt x="213441" y="508503"/>
                  <a:pt x="173589" y="475720"/>
                  <a:pt x="148949" y="451238"/>
                </a:cubicBezTo>
                <a:cubicBezTo>
                  <a:pt x="90868" y="393553"/>
                  <a:pt x="45987" y="327462"/>
                  <a:pt x="17953" y="257903"/>
                </a:cubicBezTo>
                <a:cubicBezTo>
                  <a:pt x="8524" y="234577"/>
                  <a:pt x="-6184" y="186874"/>
                  <a:pt x="-5807" y="181095"/>
                </a:cubicBezTo>
                <a:cubicBezTo>
                  <a:pt x="-5807" y="180149"/>
                  <a:pt x="-4802" y="182461"/>
                  <a:pt x="-3796" y="186139"/>
                </a:cubicBezTo>
                <a:cubicBezTo>
                  <a:pt x="-2162" y="191918"/>
                  <a:pt x="-1659" y="192653"/>
                  <a:pt x="-527" y="190972"/>
                </a:cubicBezTo>
                <a:cubicBezTo>
                  <a:pt x="981" y="188660"/>
                  <a:pt x="6136" y="184142"/>
                  <a:pt x="7267" y="184142"/>
                </a:cubicBezTo>
                <a:cubicBezTo>
                  <a:pt x="7644" y="184142"/>
                  <a:pt x="7896" y="184878"/>
                  <a:pt x="7896" y="185928"/>
                </a:cubicBezTo>
                <a:cubicBezTo>
                  <a:pt x="7896" y="186874"/>
                  <a:pt x="8273" y="187399"/>
                  <a:pt x="8650" y="186979"/>
                </a:cubicBezTo>
                <a:cubicBezTo>
                  <a:pt x="9153" y="186664"/>
                  <a:pt x="8524" y="182146"/>
                  <a:pt x="7393" y="177102"/>
                </a:cubicBezTo>
                <a:cubicBezTo>
                  <a:pt x="4124" y="162077"/>
                  <a:pt x="478" y="138961"/>
                  <a:pt x="-150" y="128348"/>
                </a:cubicBezTo>
                <a:cubicBezTo>
                  <a:pt x="-527" y="122885"/>
                  <a:pt x="-527" y="119312"/>
                  <a:pt x="-150" y="120258"/>
                </a:cubicBezTo>
                <a:cubicBezTo>
                  <a:pt x="353" y="121729"/>
                  <a:pt x="1358" y="121308"/>
                  <a:pt x="5507" y="117736"/>
                </a:cubicBezTo>
                <a:cubicBezTo>
                  <a:pt x="8399" y="115214"/>
                  <a:pt x="10410" y="112272"/>
                  <a:pt x="10536" y="110696"/>
                </a:cubicBezTo>
                <a:cubicBezTo>
                  <a:pt x="10787" y="107334"/>
                  <a:pt x="12044" y="113428"/>
                  <a:pt x="15439" y="134232"/>
                </a:cubicBezTo>
                <a:cubicBezTo>
                  <a:pt x="16821" y="142953"/>
                  <a:pt x="19210" y="155457"/>
                  <a:pt x="20719" y="162077"/>
                </a:cubicBezTo>
                <a:cubicBezTo>
                  <a:pt x="22982" y="172269"/>
                  <a:pt x="23610" y="173635"/>
                  <a:pt x="24364" y="170693"/>
                </a:cubicBezTo>
                <a:cubicBezTo>
                  <a:pt x="24867" y="168801"/>
                  <a:pt x="26250" y="166490"/>
                  <a:pt x="27507" y="165439"/>
                </a:cubicBezTo>
                <a:cubicBezTo>
                  <a:pt x="28890" y="164493"/>
                  <a:pt x="33165" y="160711"/>
                  <a:pt x="37062" y="157243"/>
                </a:cubicBezTo>
                <a:cubicBezTo>
                  <a:pt x="44102" y="150834"/>
                  <a:pt x="44227" y="150834"/>
                  <a:pt x="46113" y="153041"/>
                </a:cubicBezTo>
                <a:cubicBezTo>
                  <a:pt x="47245" y="154196"/>
                  <a:pt x="44856" y="149573"/>
                  <a:pt x="41085" y="142638"/>
                </a:cubicBezTo>
                <a:cubicBezTo>
                  <a:pt x="32662" y="127718"/>
                  <a:pt x="19210" y="101450"/>
                  <a:pt x="19210" y="100294"/>
                </a:cubicBezTo>
                <a:cubicBezTo>
                  <a:pt x="19210" y="99874"/>
                  <a:pt x="19839" y="100399"/>
                  <a:pt x="20593" y="101345"/>
                </a:cubicBezTo>
                <a:cubicBezTo>
                  <a:pt x="21599" y="102921"/>
                  <a:pt x="22353" y="102711"/>
                  <a:pt x="26124" y="99138"/>
                </a:cubicBezTo>
                <a:cubicBezTo>
                  <a:pt x="29142" y="96406"/>
                  <a:pt x="30273" y="94410"/>
                  <a:pt x="29896" y="93149"/>
                </a:cubicBezTo>
                <a:cubicBezTo>
                  <a:pt x="29016" y="90522"/>
                  <a:pt x="31656" y="95145"/>
                  <a:pt x="46113" y="120363"/>
                </a:cubicBezTo>
                <a:cubicBezTo>
                  <a:pt x="52650" y="131711"/>
                  <a:pt x="58433" y="141062"/>
                  <a:pt x="58810" y="141062"/>
                </a:cubicBezTo>
                <a:cubicBezTo>
                  <a:pt x="59313" y="141062"/>
                  <a:pt x="59313" y="140327"/>
                  <a:pt x="58936" y="139381"/>
                </a:cubicBezTo>
                <a:cubicBezTo>
                  <a:pt x="58433" y="138225"/>
                  <a:pt x="59690" y="136544"/>
                  <a:pt x="62582" y="134338"/>
                </a:cubicBezTo>
                <a:lnTo>
                  <a:pt x="66856" y="130975"/>
                </a:lnTo>
                <a:lnTo>
                  <a:pt x="63839" y="125406"/>
                </a:lnTo>
                <a:cubicBezTo>
                  <a:pt x="57553" y="114269"/>
                  <a:pt x="60948" y="118892"/>
                  <a:pt x="71885" y="136439"/>
                </a:cubicBezTo>
                <a:cubicBezTo>
                  <a:pt x="133360" y="235943"/>
                  <a:pt x="216081" y="315694"/>
                  <a:pt x="315270" y="371487"/>
                </a:cubicBezTo>
                <a:cubicBezTo>
                  <a:pt x="359522" y="396390"/>
                  <a:pt x="418357" y="420451"/>
                  <a:pt x="466129" y="433165"/>
                </a:cubicBezTo>
                <a:cubicBezTo>
                  <a:pt x="561296" y="458488"/>
                  <a:pt x="661365" y="461430"/>
                  <a:pt x="752886" y="441571"/>
                </a:cubicBezTo>
                <a:cubicBezTo>
                  <a:pt x="831458" y="424549"/>
                  <a:pt x="899722" y="394919"/>
                  <a:pt x="966477" y="348687"/>
                </a:cubicBezTo>
                <a:cubicBezTo>
                  <a:pt x="981940" y="337969"/>
                  <a:pt x="1026569" y="302034"/>
                  <a:pt x="1025940" y="300773"/>
                </a:cubicBezTo>
                <a:cubicBezTo>
                  <a:pt x="1025689" y="300353"/>
                  <a:pt x="987346" y="270092"/>
                  <a:pt x="940705" y="233526"/>
                </a:cubicBezTo>
                <a:cubicBezTo>
                  <a:pt x="846167" y="159450"/>
                  <a:pt x="836110" y="151464"/>
                  <a:pt x="836738" y="150939"/>
                </a:cubicBezTo>
                <a:cubicBezTo>
                  <a:pt x="837115" y="150519"/>
                  <a:pt x="955540" y="125722"/>
                  <a:pt x="1001677" y="116370"/>
                </a:cubicBezTo>
                <a:cubicBezTo>
                  <a:pt x="1014123" y="113848"/>
                  <a:pt x="1078112" y="100609"/>
                  <a:pt x="1143736" y="86950"/>
                </a:cubicBezTo>
                <a:cubicBezTo>
                  <a:pt x="1209485" y="73290"/>
                  <a:pt x="1279006" y="58895"/>
                  <a:pt x="1298366" y="54902"/>
                </a:cubicBezTo>
                <a:cubicBezTo>
                  <a:pt x="1317726" y="50909"/>
                  <a:pt x="1388378" y="36304"/>
                  <a:pt x="1455385" y="22435"/>
                </a:cubicBezTo>
                <a:cubicBezTo>
                  <a:pt x="1522391" y="8460"/>
                  <a:pt x="1579592" y="-2888"/>
                  <a:pt x="1582609" y="-2888"/>
                </a:cubicBezTo>
                <a:lnTo>
                  <a:pt x="1588140" y="-2888"/>
                </a:lnTo>
                <a:lnTo>
                  <a:pt x="1588140" y="4993"/>
                </a:lnTo>
                <a:cubicBezTo>
                  <a:pt x="1588140" y="9301"/>
                  <a:pt x="1586757" y="18442"/>
                  <a:pt x="1584997" y="25167"/>
                </a:cubicBezTo>
                <a:cubicBezTo>
                  <a:pt x="1583363" y="31996"/>
                  <a:pt x="1576323" y="60576"/>
                  <a:pt x="1569283" y="88736"/>
                </a:cubicBezTo>
                <a:cubicBezTo>
                  <a:pt x="1562368" y="117000"/>
                  <a:pt x="1551054" y="162917"/>
                  <a:pt x="1544140" y="190972"/>
                </a:cubicBezTo>
                <a:cubicBezTo>
                  <a:pt x="1537225" y="219026"/>
                  <a:pt x="1525911" y="264838"/>
                  <a:pt x="1518997" y="292893"/>
                </a:cubicBezTo>
                <a:cubicBezTo>
                  <a:pt x="1512082" y="320947"/>
                  <a:pt x="1500768" y="366759"/>
                  <a:pt x="1493854" y="394814"/>
                </a:cubicBezTo>
                <a:cubicBezTo>
                  <a:pt x="1486939" y="422868"/>
                  <a:pt x="1475625" y="468785"/>
                  <a:pt x="1468585" y="497050"/>
                </a:cubicBezTo>
                <a:cubicBezTo>
                  <a:pt x="1461670" y="525209"/>
                  <a:pt x="1452116" y="564086"/>
                  <a:pt x="1447213" y="583525"/>
                </a:cubicBezTo>
                <a:cubicBezTo>
                  <a:pt x="1442436" y="603068"/>
                  <a:pt x="1438539" y="619670"/>
                  <a:pt x="1438539" y="620616"/>
                </a:cubicBezTo>
                <a:cubicBezTo>
                  <a:pt x="1438539" y="621561"/>
                  <a:pt x="1438036" y="622297"/>
                  <a:pt x="1437407" y="622297"/>
                </a:cubicBezTo>
                <a:cubicBezTo>
                  <a:pt x="1436402" y="622297"/>
                  <a:pt x="1282903" y="502619"/>
                  <a:pt x="1259771" y="483810"/>
                </a:cubicBezTo>
                <a:lnTo>
                  <a:pt x="1252605" y="478031"/>
                </a:lnTo>
                <a:lnTo>
                  <a:pt x="1235885" y="491481"/>
                </a:lnTo>
                <a:cubicBezTo>
                  <a:pt x="1179565" y="536872"/>
                  <a:pt x="1118718" y="573963"/>
                  <a:pt x="1056363" y="601177"/>
                </a:cubicBezTo>
                <a:cubicBezTo>
                  <a:pt x="960065" y="643206"/>
                  <a:pt x="864773" y="665377"/>
                  <a:pt x="758418" y="670630"/>
                </a:cubicBezTo>
                <a:cubicBezTo>
                  <a:pt x="739434" y="671576"/>
                  <a:pt x="700211" y="671786"/>
                  <a:pt x="684874" y="670946"/>
                </a:cubicBezTo>
                <a:close/>
              </a:path>
            </a:pathLst>
          </a:custGeom>
          <a:solidFill>
            <a:schemeClr val="accent4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E3181F7-8F11-B63E-FDD1-EE1C8CB2F924}"/>
              </a:ext>
            </a:extLst>
          </p:cNvPr>
          <p:cNvSpPr txBox="1"/>
          <p:nvPr/>
        </p:nvSpPr>
        <p:spPr>
          <a:xfrm>
            <a:off x="6307757" y="4827611"/>
            <a:ext cx="35377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10CF9B"/>
                </a:highlight>
                <a:uLnTx/>
                <a:uFillTx/>
                <a:latin typeface="Ubuntu"/>
                <a:ea typeface="+mn-ea"/>
                <a:cs typeface="+mn-cs"/>
                <a:sym typeface="Ubuntu"/>
              </a:rPr>
              <a:t>Table finale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08DC36-A6B4-3D8B-8EC2-4716CCB6A9C6}"/>
              </a:ext>
            </a:extLst>
          </p:cNvPr>
          <p:cNvSpPr txBox="1"/>
          <p:nvPr/>
        </p:nvSpPr>
        <p:spPr>
          <a:xfrm>
            <a:off x="6101270" y="5698423"/>
            <a:ext cx="402750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176"/>
              </a:buClr>
              <a:buSzPts val="1800"/>
              <a:buFont typeface="Cabin"/>
              <a:buChar char="●"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Light"/>
                <a:ea typeface="+mn-ea"/>
                <a:cs typeface="+mn-cs"/>
                <a:sym typeface="Ubuntu Light"/>
              </a:rPr>
              <a:t>183 lignes</a:t>
            </a:r>
          </a:p>
          <a:p>
            <a:pPr marL="3600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176"/>
              </a:buClr>
              <a:buSzPts val="1800"/>
              <a:buFont typeface="Cabin"/>
              <a:buChar char="●"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Light"/>
                <a:ea typeface="+mn-ea"/>
                <a:cs typeface="+mn-cs"/>
                <a:sym typeface="Ubuntu Light"/>
              </a:rPr>
              <a:t>3 colonnes</a:t>
            </a:r>
          </a:p>
          <a:p>
            <a:pPr marL="3600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176"/>
              </a:buClr>
              <a:buSzPts val="1800"/>
              <a:buFont typeface="Cabin"/>
              <a:buChar char="●"/>
              <a:tabLst/>
              <a:defRPr/>
            </a:pPr>
            <a:r>
              <a:rPr lang="fr-FR" b="1" kern="0" dirty="0">
                <a:solidFill>
                  <a:srgbClr val="FFFFFF"/>
                </a:solidFill>
                <a:latin typeface="Ubuntu Light"/>
                <a:sym typeface="Ubuntu Light"/>
              </a:rPr>
              <a:t>Clé primaire : Pays</a:t>
            </a: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 Light"/>
              <a:ea typeface="+mn-ea"/>
              <a:cs typeface="+mn-cs"/>
              <a:sym typeface="Ubuntu Ligh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8E1230-0108-C211-AFE0-BCA4DEE41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85" y="1838325"/>
            <a:ext cx="5638800" cy="15906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32F6F93-077A-707E-0E46-7F1F36A68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72" y="4062879"/>
            <a:ext cx="50196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40178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8C56C0-E894-378F-7B05-423C25DF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853" y="171644"/>
            <a:ext cx="8050801" cy="532800"/>
          </a:xfrm>
        </p:spPr>
        <p:txBody>
          <a:bodyPr/>
          <a:lstStyle/>
          <a:p>
            <a:pPr algn="ctr"/>
            <a:r>
              <a:rPr lang="fr-FR" dirty="0">
                <a:highlight>
                  <a:srgbClr val="10CF9B"/>
                </a:highlight>
              </a:rPr>
              <a:t>Table continent (Région OMS)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8C9920-FC86-768E-78FA-247A2664B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54"/>
            <a:ext cx="1190853" cy="1121617"/>
          </a:xfrm>
          <a:prstGeom prst="rect">
            <a:avLst/>
          </a:prstGeom>
        </p:spPr>
      </p:pic>
      <p:sp>
        <p:nvSpPr>
          <p:cNvPr id="28" name="Google Shape;1165;p70">
            <a:extLst>
              <a:ext uri="{FF2B5EF4-FFF2-40B4-BE49-F238E27FC236}">
                <a16:creationId xmlns:a16="http://schemas.microsoft.com/office/drawing/2014/main" id="{FB3A3DB1-C517-C3C2-3DC1-9029FD1FCED2}"/>
              </a:ext>
            </a:extLst>
          </p:cNvPr>
          <p:cNvSpPr txBox="1">
            <a:spLocks/>
          </p:cNvSpPr>
          <p:nvPr/>
        </p:nvSpPr>
        <p:spPr>
          <a:xfrm flipH="1">
            <a:off x="595426" y="1445379"/>
            <a:ext cx="4109869" cy="26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bin"/>
              <a:buChar char="●"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○"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■"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●"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○"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■"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●"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○"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34D"/>
              </a:buClr>
              <a:buSzPts val="1400"/>
              <a:buFont typeface="Cabin"/>
              <a:buChar char="■"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3600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176"/>
              </a:buClr>
              <a:buSzPts val="1600"/>
              <a:buFont typeface="Cabin"/>
              <a:buChar char="●"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Light"/>
                <a:sym typeface="Ubuntu Light"/>
              </a:rPr>
              <a:t>Renommage des colonnes </a:t>
            </a:r>
          </a:p>
          <a:p>
            <a:pPr marL="3600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176"/>
              </a:buClr>
              <a:buSzPts val="1600"/>
              <a:buFont typeface="Cabin"/>
              <a:buChar char="●"/>
              <a:tabLst/>
              <a:defRPr/>
            </a:pPr>
            <a:r>
              <a:rPr lang="fr-FR" b="1" kern="0" dirty="0">
                <a:solidFill>
                  <a:srgbClr val="FFFFFF"/>
                </a:solidFill>
              </a:rPr>
              <a:t>Renommage des continents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 Light"/>
              <a:sym typeface="Ubuntu Light"/>
            </a:endParaRPr>
          </a:p>
          <a:p>
            <a:pPr marL="3600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176"/>
              </a:buClr>
              <a:buSzPts val="1600"/>
              <a:buFont typeface="Cabin"/>
              <a:buChar char="●"/>
              <a:tabLst/>
              <a:defRPr/>
            </a:pPr>
            <a:r>
              <a:rPr lang="fr-FR" b="1" kern="0" dirty="0">
                <a:solidFill>
                  <a:srgbClr val="FFFFFF"/>
                </a:solidFill>
              </a:rPr>
              <a:t>Recherche des correspondances manquantes</a:t>
            </a:r>
          </a:p>
          <a:p>
            <a:pPr marL="3600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176"/>
              </a:buClr>
              <a:buSzPts val="1600"/>
              <a:buFont typeface="Cabin"/>
              <a:buChar char="●"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Light"/>
                <a:sym typeface="Ubuntu Light"/>
              </a:rPr>
              <a:t>Création</a:t>
            </a:r>
            <a:r>
              <a:rPr kumimoji="0" lang="fr-FR" sz="16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Light"/>
                <a:sym typeface="Ubuntu Light"/>
              </a:rPr>
              <a:t> d’une table puis concaténation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 Light"/>
              <a:sym typeface="Ubuntu Light"/>
            </a:endParaRPr>
          </a:p>
        </p:txBody>
      </p:sp>
      <p:sp>
        <p:nvSpPr>
          <p:cNvPr id="8" name="Graphique 26">
            <a:extLst>
              <a:ext uri="{FF2B5EF4-FFF2-40B4-BE49-F238E27FC236}">
                <a16:creationId xmlns:a16="http://schemas.microsoft.com/office/drawing/2014/main" id="{07E96334-11FA-D6FA-C96C-A4B6DA9C7EE6}"/>
              </a:ext>
            </a:extLst>
          </p:cNvPr>
          <p:cNvSpPr/>
          <p:nvPr/>
        </p:nvSpPr>
        <p:spPr>
          <a:xfrm rot="20791080" flipV="1">
            <a:off x="5355354" y="4983837"/>
            <a:ext cx="644483" cy="333877"/>
          </a:xfrm>
          <a:custGeom>
            <a:avLst/>
            <a:gdLst>
              <a:gd name="connsiteX0" fmla="*/ 684874 w 1593954"/>
              <a:gd name="connsiteY0" fmla="*/ 670946 h 674360"/>
              <a:gd name="connsiteX1" fmla="*/ 555890 w 1593954"/>
              <a:gd name="connsiteY1" fmla="*/ 656446 h 674360"/>
              <a:gd name="connsiteX2" fmla="*/ 244869 w 1593954"/>
              <a:gd name="connsiteY2" fmla="*/ 529938 h 674360"/>
              <a:gd name="connsiteX3" fmla="*/ 148949 w 1593954"/>
              <a:gd name="connsiteY3" fmla="*/ 451238 h 674360"/>
              <a:gd name="connsiteX4" fmla="*/ 17953 w 1593954"/>
              <a:gd name="connsiteY4" fmla="*/ 257903 h 674360"/>
              <a:gd name="connsiteX5" fmla="*/ -5807 w 1593954"/>
              <a:gd name="connsiteY5" fmla="*/ 181095 h 674360"/>
              <a:gd name="connsiteX6" fmla="*/ -3796 w 1593954"/>
              <a:gd name="connsiteY6" fmla="*/ 186139 h 674360"/>
              <a:gd name="connsiteX7" fmla="*/ -527 w 1593954"/>
              <a:gd name="connsiteY7" fmla="*/ 190972 h 674360"/>
              <a:gd name="connsiteX8" fmla="*/ 7267 w 1593954"/>
              <a:gd name="connsiteY8" fmla="*/ 184142 h 674360"/>
              <a:gd name="connsiteX9" fmla="*/ 7896 w 1593954"/>
              <a:gd name="connsiteY9" fmla="*/ 185928 h 674360"/>
              <a:gd name="connsiteX10" fmla="*/ 8650 w 1593954"/>
              <a:gd name="connsiteY10" fmla="*/ 186979 h 674360"/>
              <a:gd name="connsiteX11" fmla="*/ 7393 w 1593954"/>
              <a:gd name="connsiteY11" fmla="*/ 177102 h 674360"/>
              <a:gd name="connsiteX12" fmla="*/ -150 w 1593954"/>
              <a:gd name="connsiteY12" fmla="*/ 128348 h 674360"/>
              <a:gd name="connsiteX13" fmla="*/ -150 w 1593954"/>
              <a:gd name="connsiteY13" fmla="*/ 120258 h 674360"/>
              <a:gd name="connsiteX14" fmla="*/ 5507 w 1593954"/>
              <a:gd name="connsiteY14" fmla="*/ 117736 h 674360"/>
              <a:gd name="connsiteX15" fmla="*/ 10536 w 1593954"/>
              <a:gd name="connsiteY15" fmla="*/ 110696 h 674360"/>
              <a:gd name="connsiteX16" fmla="*/ 15439 w 1593954"/>
              <a:gd name="connsiteY16" fmla="*/ 134232 h 674360"/>
              <a:gd name="connsiteX17" fmla="*/ 20719 w 1593954"/>
              <a:gd name="connsiteY17" fmla="*/ 162077 h 674360"/>
              <a:gd name="connsiteX18" fmla="*/ 24364 w 1593954"/>
              <a:gd name="connsiteY18" fmla="*/ 170693 h 674360"/>
              <a:gd name="connsiteX19" fmla="*/ 27507 w 1593954"/>
              <a:gd name="connsiteY19" fmla="*/ 165439 h 674360"/>
              <a:gd name="connsiteX20" fmla="*/ 37062 w 1593954"/>
              <a:gd name="connsiteY20" fmla="*/ 157243 h 674360"/>
              <a:gd name="connsiteX21" fmla="*/ 46113 w 1593954"/>
              <a:gd name="connsiteY21" fmla="*/ 153041 h 674360"/>
              <a:gd name="connsiteX22" fmla="*/ 41085 w 1593954"/>
              <a:gd name="connsiteY22" fmla="*/ 142638 h 674360"/>
              <a:gd name="connsiteX23" fmla="*/ 19210 w 1593954"/>
              <a:gd name="connsiteY23" fmla="*/ 100294 h 674360"/>
              <a:gd name="connsiteX24" fmla="*/ 20593 w 1593954"/>
              <a:gd name="connsiteY24" fmla="*/ 101345 h 674360"/>
              <a:gd name="connsiteX25" fmla="*/ 26124 w 1593954"/>
              <a:gd name="connsiteY25" fmla="*/ 99138 h 674360"/>
              <a:gd name="connsiteX26" fmla="*/ 29896 w 1593954"/>
              <a:gd name="connsiteY26" fmla="*/ 93149 h 674360"/>
              <a:gd name="connsiteX27" fmla="*/ 46113 w 1593954"/>
              <a:gd name="connsiteY27" fmla="*/ 120363 h 674360"/>
              <a:gd name="connsiteX28" fmla="*/ 58810 w 1593954"/>
              <a:gd name="connsiteY28" fmla="*/ 141062 h 674360"/>
              <a:gd name="connsiteX29" fmla="*/ 58936 w 1593954"/>
              <a:gd name="connsiteY29" fmla="*/ 139381 h 674360"/>
              <a:gd name="connsiteX30" fmla="*/ 62582 w 1593954"/>
              <a:gd name="connsiteY30" fmla="*/ 134338 h 674360"/>
              <a:gd name="connsiteX31" fmla="*/ 66856 w 1593954"/>
              <a:gd name="connsiteY31" fmla="*/ 130975 h 674360"/>
              <a:gd name="connsiteX32" fmla="*/ 63839 w 1593954"/>
              <a:gd name="connsiteY32" fmla="*/ 125406 h 674360"/>
              <a:gd name="connsiteX33" fmla="*/ 71885 w 1593954"/>
              <a:gd name="connsiteY33" fmla="*/ 136439 h 674360"/>
              <a:gd name="connsiteX34" fmla="*/ 315270 w 1593954"/>
              <a:gd name="connsiteY34" fmla="*/ 371487 h 674360"/>
              <a:gd name="connsiteX35" fmla="*/ 466129 w 1593954"/>
              <a:gd name="connsiteY35" fmla="*/ 433165 h 674360"/>
              <a:gd name="connsiteX36" fmla="*/ 752886 w 1593954"/>
              <a:gd name="connsiteY36" fmla="*/ 441571 h 674360"/>
              <a:gd name="connsiteX37" fmla="*/ 966477 w 1593954"/>
              <a:gd name="connsiteY37" fmla="*/ 348687 h 674360"/>
              <a:gd name="connsiteX38" fmla="*/ 1025940 w 1593954"/>
              <a:gd name="connsiteY38" fmla="*/ 300773 h 674360"/>
              <a:gd name="connsiteX39" fmla="*/ 940705 w 1593954"/>
              <a:gd name="connsiteY39" fmla="*/ 233526 h 674360"/>
              <a:gd name="connsiteX40" fmla="*/ 836738 w 1593954"/>
              <a:gd name="connsiteY40" fmla="*/ 150939 h 674360"/>
              <a:gd name="connsiteX41" fmla="*/ 1001677 w 1593954"/>
              <a:gd name="connsiteY41" fmla="*/ 116370 h 674360"/>
              <a:gd name="connsiteX42" fmla="*/ 1143736 w 1593954"/>
              <a:gd name="connsiteY42" fmla="*/ 86950 h 674360"/>
              <a:gd name="connsiteX43" fmla="*/ 1298366 w 1593954"/>
              <a:gd name="connsiteY43" fmla="*/ 54902 h 674360"/>
              <a:gd name="connsiteX44" fmla="*/ 1455385 w 1593954"/>
              <a:gd name="connsiteY44" fmla="*/ 22435 h 674360"/>
              <a:gd name="connsiteX45" fmla="*/ 1582609 w 1593954"/>
              <a:gd name="connsiteY45" fmla="*/ -2888 h 674360"/>
              <a:gd name="connsiteX46" fmla="*/ 1588140 w 1593954"/>
              <a:gd name="connsiteY46" fmla="*/ -2888 h 674360"/>
              <a:gd name="connsiteX47" fmla="*/ 1588140 w 1593954"/>
              <a:gd name="connsiteY47" fmla="*/ 4993 h 674360"/>
              <a:gd name="connsiteX48" fmla="*/ 1584997 w 1593954"/>
              <a:gd name="connsiteY48" fmla="*/ 25167 h 674360"/>
              <a:gd name="connsiteX49" fmla="*/ 1569283 w 1593954"/>
              <a:gd name="connsiteY49" fmla="*/ 88736 h 674360"/>
              <a:gd name="connsiteX50" fmla="*/ 1544140 w 1593954"/>
              <a:gd name="connsiteY50" fmla="*/ 190972 h 674360"/>
              <a:gd name="connsiteX51" fmla="*/ 1518997 w 1593954"/>
              <a:gd name="connsiteY51" fmla="*/ 292893 h 674360"/>
              <a:gd name="connsiteX52" fmla="*/ 1493854 w 1593954"/>
              <a:gd name="connsiteY52" fmla="*/ 394814 h 674360"/>
              <a:gd name="connsiteX53" fmla="*/ 1468585 w 1593954"/>
              <a:gd name="connsiteY53" fmla="*/ 497050 h 674360"/>
              <a:gd name="connsiteX54" fmla="*/ 1447213 w 1593954"/>
              <a:gd name="connsiteY54" fmla="*/ 583525 h 674360"/>
              <a:gd name="connsiteX55" fmla="*/ 1438539 w 1593954"/>
              <a:gd name="connsiteY55" fmla="*/ 620616 h 674360"/>
              <a:gd name="connsiteX56" fmla="*/ 1437407 w 1593954"/>
              <a:gd name="connsiteY56" fmla="*/ 622297 h 674360"/>
              <a:gd name="connsiteX57" fmla="*/ 1259771 w 1593954"/>
              <a:gd name="connsiteY57" fmla="*/ 483810 h 674360"/>
              <a:gd name="connsiteX58" fmla="*/ 1252605 w 1593954"/>
              <a:gd name="connsiteY58" fmla="*/ 478031 h 674360"/>
              <a:gd name="connsiteX59" fmla="*/ 1235885 w 1593954"/>
              <a:gd name="connsiteY59" fmla="*/ 491481 h 674360"/>
              <a:gd name="connsiteX60" fmla="*/ 1056363 w 1593954"/>
              <a:gd name="connsiteY60" fmla="*/ 601177 h 674360"/>
              <a:gd name="connsiteX61" fmla="*/ 758418 w 1593954"/>
              <a:gd name="connsiteY61" fmla="*/ 670630 h 674360"/>
              <a:gd name="connsiteX62" fmla="*/ 684874 w 1593954"/>
              <a:gd name="connsiteY62" fmla="*/ 670946 h 67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93954" h="674360">
                <a:moveTo>
                  <a:pt x="684874" y="670946"/>
                </a:moveTo>
                <a:cubicBezTo>
                  <a:pt x="635216" y="668424"/>
                  <a:pt x="598382" y="664326"/>
                  <a:pt x="555890" y="656446"/>
                </a:cubicBezTo>
                <a:cubicBezTo>
                  <a:pt x="444380" y="635641"/>
                  <a:pt x="333625" y="590670"/>
                  <a:pt x="244869" y="529938"/>
                </a:cubicBezTo>
                <a:cubicBezTo>
                  <a:pt x="213441" y="508503"/>
                  <a:pt x="173589" y="475720"/>
                  <a:pt x="148949" y="451238"/>
                </a:cubicBezTo>
                <a:cubicBezTo>
                  <a:pt x="90868" y="393553"/>
                  <a:pt x="45987" y="327462"/>
                  <a:pt x="17953" y="257903"/>
                </a:cubicBezTo>
                <a:cubicBezTo>
                  <a:pt x="8524" y="234577"/>
                  <a:pt x="-6184" y="186874"/>
                  <a:pt x="-5807" y="181095"/>
                </a:cubicBezTo>
                <a:cubicBezTo>
                  <a:pt x="-5807" y="180149"/>
                  <a:pt x="-4802" y="182461"/>
                  <a:pt x="-3796" y="186139"/>
                </a:cubicBezTo>
                <a:cubicBezTo>
                  <a:pt x="-2162" y="191918"/>
                  <a:pt x="-1659" y="192653"/>
                  <a:pt x="-527" y="190972"/>
                </a:cubicBezTo>
                <a:cubicBezTo>
                  <a:pt x="981" y="188660"/>
                  <a:pt x="6136" y="184142"/>
                  <a:pt x="7267" y="184142"/>
                </a:cubicBezTo>
                <a:cubicBezTo>
                  <a:pt x="7644" y="184142"/>
                  <a:pt x="7896" y="184878"/>
                  <a:pt x="7896" y="185928"/>
                </a:cubicBezTo>
                <a:cubicBezTo>
                  <a:pt x="7896" y="186874"/>
                  <a:pt x="8273" y="187399"/>
                  <a:pt x="8650" y="186979"/>
                </a:cubicBezTo>
                <a:cubicBezTo>
                  <a:pt x="9153" y="186664"/>
                  <a:pt x="8524" y="182146"/>
                  <a:pt x="7393" y="177102"/>
                </a:cubicBezTo>
                <a:cubicBezTo>
                  <a:pt x="4124" y="162077"/>
                  <a:pt x="478" y="138961"/>
                  <a:pt x="-150" y="128348"/>
                </a:cubicBezTo>
                <a:cubicBezTo>
                  <a:pt x="-527" y="122885"/>
                  <a:pt x="-527" y="119312"/>
                  <a:pt x="-150" y="120258"/>
                </a:cubicBezTo>
                <a:cubicBezTo>
                  <a:pt x="353" y="121729"/>
                  <a:pt x="1358" y="121308"/>
                  <a:pt x="5507" y="117736"/>
                </a:cubicBezTo>
                <a:cubicBezTo>
                  <a:pt x="8399" y="115214"/>
                  <a:pt x="10410" y="112272"/>
                  <a:pt x="10536" y="110696"/>
                </a:cubicBezTo>
                <a:cubicBezTo>
                  <a:pt x="10787" y="107334"/>
                  <a:pt x="12044" y="113428"/>
                  <a:pt x="15439" y="134232"/>
                </a:cubicBezTo>
                <a:cubicBezTo>
                  <a:pt x="16821" y="142953"/>
                  <a:pt x="19210" y="155457"/>
                  <a:pt x="20719" y="162077"/>
                </a:cubicBezTo>
                <a:cubicBezTo>
                  <a:pt x="22982" y="172269"/>
                  <a:pt x="23610" y="173635"/>
                  <a:pt x="24364" y="170693"/>
                </a:cubicBezTo>
                <a:cubicBezTo>
                  <a:pt x="24867" y="168801"/>
                  <a:pt x="26250" y="166490"/>
                  <a:pt x="27507" y="165439"/>
                </a:cubicBezTo>
                <a:cubicBezTo>
                  <a:pt x="28890" y="164493"/>
                  <a:pt x="33165" y="160711"/>
                  <a:pt x="37062" y="157243"/>
                </a:cubicBezTo>
                <a:cubicBezTo>
                  <a:pt x="44102" y="150834"/>
                  <a:pt x="44227" y="150834"/>
                  <a:pt x="46113" y="153041"/>
                </a:cubicBezTo>
                <a:cubicBezTo>
                  <a:pt x="47245" y="154196"/>
                  <a:pt x="44856" y="149573"/>
                  <a:pt x="41085" y="142638"/>
                </a:cubicBezTo>
                <a:cubicBezTo>
                  <a:pt x="32662" y="127718"/>
                  <a:pt x="19210" y="101450"/>
                  <a:pt x="19210" y="100294"/>
                </a:cubicBezTo>
                <a:cubicBezTo>
                  <a:pt x="19210" y="99874"/>
                  <a:pt x="19839" y="100399"/>
                  <a:pt x="20593" y="101345"/>
                </a:cubicBezTo>
                <a:cubicBezTo>
                  <a:pt x="21599" y="102921"/>
                  <a:pt x="22353" y="102711"/>
                  <a:pt x="26124" y="99138"/>
                </a:cubicBezTo>
                <a:cubicBezTo>
                  <a:pt x="29142" y="96406"/>
                  <a:pt x="30273" y="94410"/>
                  <a:pt x="29896" y="93149"/>
                </a:cubicBezTo>
                <a:cubicBezTo>
                  <a:pt x="29016" y="90522"/>
                  <a:pt x="31656" y="95145"/>
                  <a:pt x="46113" y="120363"/>
                </a:cubicBezTo>
                <a:cubicBezTo>
                  <a:pt x="52650" y="131711"/>
                  <a:pt x="58433" y="141062"/>
                  <a:pt x="58810" y="141062"/>
                </a:cubicBezTo>
                <a:cubicBezTo>
                  <a:pt x="59313" y="141062"/>
                  <a:pt x="59313" y="140327"/>
                  <a:pt x="58936" y="139381"/>
                </a:cubicBezTo>
                <a:cubicBezTo>
                  <a:pt x="58433" y="138225"/>
                  <a:pt x="59690" y="136544"/>
                  <a:pt x="62582" y="134338"/>
                </a:cubicBezTo>
                <a:lnTo>
                  <a:pt x="66856" y="130975"/>
                </a:lnTo>
                <a:lnTo>
                  <a:pt x="63839" y="125406"/>
                </a:lnTo>
                <a:cubicBezTo>
                  <a:pt x="57553" y="114269"/>
                  <a:pt x="60948" y="118892"/>
                  <a:pt x="71885" y="136439"/>
                </a:cubicBezTo>
                <a:cubicBezTo>
                  <a:pt x="133360" y="235943"/>
                  <a:pt x="216081" y="315694"/>
                  <a:pt x="315270" y="371487"/>
                </a:cubicBezTo>
                <a:cubicBezTo>
                  <a:pt x="359522" y="396390"/>
                  <a:pt x="418357" y="420451"/>
                  <a:pt x="466129" y="433165"/>
                </a:cubicBezTo>
                <a:cubicBezTo>
                  <a:pt x="561296" y="458488"/>
                  <a:pt x="661365" y="461430"/>
                  <a:pt x="752886" y="441571"/>
                </a:cubicBezTo>
                <a:cubicBezTo>
                  <a:pt x="831458" y="424549"/>
                  <a:pt x="899722" y="394919"/>
                  <a:pt x="966477" y="348687"/>
                </a:cubicBezTo>
                <a:cubicBezTo>
                  <a:pt x="981940" y="337969"/>
                  <a:pt x="1026569" y="302034"/>
                  <a:pt x="1025940" y="300773"/>
                </a:cubicBezTo>
                <a:cubicBezTo>
                  <a:pt x="1025689" y="300353"/>
                  <a:pt x="987346" y="270092"/>
                  <a:pt x="940705" y="233526"/>
                </a:cubicBezTo>
                <a:cubicBezTo>
                  <a:pt x="846167" y="159450"/>
                  <a:pt x="836110" y="151464"/>
                  <a:pt x="836738" y="150939"/>
                </a:cubicBezTo>
                <a:cubicBezTo>
                  <a:pt x="837115" y="150519"/>
                  <a:pt x="955540" y="125722"/>
                  <a:pt x="1001677" y="116370"/>
                </a:cubicBezTo>
                <a:cubicBezTo>
                  <a:pt x="1014123" y="113848"/>
                  <a:pt x="1078112" y="100609"/>
                  <a:pt x="1143736" y="86950"/>
                </a:cubicBezTo>
                <a:cubicBezTo>
                  <a:pt x="1209485" y="73290"/>
                  <a:pt x="1279006" y="58895"/>
                  <a:pt x="1298366" y="54902"/>
                </a:cubicBezTo>
                <a:cubicBezTo>
                  <a:pt x="1317726" y="50909"/>
                  <a:pt x="1388378" y="36304"/>
                  <a:pt x="1455385" y="22435"/>
                </a:cubicBezTo>
                <a:cubicBezTo>
                  <a:pt x="1522391" y="8460"/>
                  <a:pt x="1579592" y="-2888"/>
                  <a:pt x="1582609" y="-2888"/>
                </a:cubicBezTo>
                <a:lnTo>
                  <a:pt x="1588140" y="-2888"/>
                </a:lnTo>
                <a:lnTo>
                  <a:pt x="1588140" y="4993"/>
                </a:lnTo>
                <a:cubicBezTo>
                  <a:pt x="1588140" y="9301"/>
                  <a:pt x="1586757" y="18442"/>
                  <a:pt x="1584997" y="25167"/>
                </a:cubicBezTo>
                <a:cubicBezTo>
                  <a:pt x="1583363" y="31996"/>
                  <a:pt x="1576323" y="60576"/>
                  <a:pt x="1569283" y="88736"/>
                </a:cubicBezTo>
                <a:cubicBezTo>
                  <a:pt x="1562368" y="117000"/>
                  <a:pt x="1551054" y="162917"/>
                  <a:pt x="1544140" y="190972"/>
                </a:cubicBezTo>
                <a:cubicBezTo>
                  <a:pt x="1537225" y="219026"/>
                  <a:pt x="1525911" y="264838"/>
                  <a:pt x="1518997" y="292893"/>
                </a:cubicBezTo>
                <a:cubicBezTo>
                  <a:pt x="1512082" y="320947"/>
                  <a:pt x="1500768" y="366759"/>
                  <a:pt x="1493854" y="394814"/>
                </a:cubicBezTo>
                <a:cubicBezTo>
                  <a:pt x="1486939" y="422868"/>
                  <a:pt x="1475625" y="468785"/>
                  <a:pt x="1468585" y="497050"/>
                </a:cubicBezTo>
                <a:cubicBezTo>
                  <a:pt x="1461670" y="525209"/>
                  <a:pt x="1452116" y="564086"/>
                  <a:pt x="1447213" y="583525"/>
                </a:cubicBezTo>
                <a:cubicBezTo>
                  <a:pt x="1442436" y="603068"/>
                  <a:pt x="1438539" y="619670"/>
                  <a:pt x="1438539" y="620616"/>
                </a:cubicBezTo>
                <a:cubicBezTo>
                  <a:pt x="1438539" y="621561"/>
                  <a:pt x="1438036" y="622297"/>
                  <a:pt x="1437407" y="622297"/>
                </a:cubicBezTo>
                <a:cubicBezTo>
                  <a:pt x="1436402" y="622297"/>
                  <a:pt x="1282903" y="502619"/>
                  <a:pt x="1259771" y="483810"/>
                </a:cubicBezTo>
                <a:lnTo>
                  <a:pt x="1252605" y="478031"/>
                </a:lnTo>
                <a:lnTo>
                  <a:pt x="1235885" y="491481"/>
                </a:lnTo>
                <a:cubicBezTo>
                  <a:pt x="1179565" y="536872"/>
                  <a:pt x="1118718" y="573963"/>
                  <a:pt x="1056363" y="601177"/>
                </a:cubicBezTo>
                <a:cubicBezTo>
                  <a:pt x="960065" y="643206"/>
                  <a:pt x="864773" y="665377"/>
                  <a:pt x="758418" y="670630"/>
                </a:cubicBezTo>
                <a:cubicBezTo>
                  <a:pt x="739434" y="671576"/>
                  <a:pt x="700211" y="671786"/>
                  <a:pt x="684874" y="670946"/>
                </a:cubicBezTo>
                <a:close/>
              </a:path>
            </a:pathLst>
          </a:custGeom>
          <a:solidFill>
            <a:schemeClr val="accent4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E3181F7-8F11-B63E-FDD1-EE1C8CB2F924}"/>
              </a:ext>
            </a:extLst>
          </p:cNvPr>
          <p:cNvSpPr txBox="1"/>
          <p:nvPr/>
        </p:nvSpPr>
        <p:spPr>
          <a:xfrm>
            <a:off x="6307757" y="4827611"/>
            <a:ext cx="35377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10CF9B"/>
                </a:highlight>
                <a:uLnTx/>
                <a:uFillTx/>
                <a:latin typeface="Ubuntu"/>
                <a:ea typeface="+mn-ea"/>
                <a:cs typeface="+mn-cs"/>
                <a:sym typeface="Ubuntu"/>
              </a:rPr>
              <a:t>Table finale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08DC36-A6B4-3D8B-8EC2-4716CCB6A9C6}"/>
              </a:ext>
            </a:extLst>
          </p:cNvPr>
          <p:cNvSpPr txBox="1"/>
          <p:nvPr/>
        </p:nvSpPr>
        <p:spPr>
          <a:xfrm>
            <a:off x="6101270" y="5698423"/>
            <a:ext cx="402750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176"/>
              </a:buClr>
              <a:buSzPts val="1800"/>
              <a:buFont typeface="Cabin"/>
              <a:buChar char="●"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Light"/>
                <a:ea typeface="+mn-ea"/>
                <a:cs typeface="+mn-cs"/>
                <a:sym typeface="Ubuntu Light"/>
              </a:rPr>
              <a:t>234 lignes</a:t>
            </a:r>
          </a:p>
          <a:p>
            <a:pPr marL="3600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176"/>
              </a:buClr>
              <a:buSzPts val="1800"/>
              <a:buFont typeface="Cabin"/>
              <a:buChar char="●"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Light"/>
                <a:ea typeface="+mn-ea"/>
                <a:cs typeface="+mn-cs"/>
                <a:sym typeface="Ubuntu Light"/>
              </a:rPr>
              <a:t>2 colonnes</a:t>
            </a:r>
          </a:p>
          <a:p>
            <a:pPr marL="3600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176"/>
              </a:buClr>
              <a:buSzPts val="1800"/>
              <a:buFont typeface="Cabin"/>
              <a:buChar char="●"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Light"/>
                <a:ea typeface="+mn-ea"/>
                <a:cs typeface="+mn-cs"/>
                <a:sym typeface="Ubuntu Light"/>
              </a:rPr>
              <a:t>Clé primaire : Pays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C672A2-F1EE-9903-4372-3F00EE834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147" y="1729254"/>
            <a:ext cx="5010150" cy="23336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AD81CDA-CCE7-779D-8D52-F9BF8567C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222" y="4083883"/>
            <a:ext cx="43529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42190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F8BCE1B8-B49E-1BB6-1F58-90BEAF39D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5488"/>
            <a:ext cx="12192000" cy="4807052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2F05F3EA-3BBD-66F0-A966-A82CB3C97995}"/>
              </a:ext>
            </a:extLst>
          </p:cNvPr>
          <p:cNvSpPr txBox="1">
            <a:spLocks/>
          </p:cNvSpPr>
          <p:nvPr/>
        </p:nvSpPr>
        <p:spPr>
          <a:xfrm>
            <a:off x="1190853" y="171644"/>
            <a:ext cx="5920161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40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algn="ctr"/>
            <a:r>
              <a:rPr lang="fr-FR" kern="0" dirty="0">
                <a:highlight>
                  <a:srgbClr val="10CF9B"/>
                </a:highlight>
              </a:rPr>
              <a:t>Jointures des tables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072A8A-028B-ED96-6BB8-6B05CA7EF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54"/>
            <a:ext cx="1190853" cy="112161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A8E79DF-832F-6586-BA16-265CDDFBF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225" y="1665488"/>
            <a:ext cx="1038225" cy="9525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A3C2282-0144-5463-CCBE-800827209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237" y="2967037"/>
            <a:ext cx="838200" cy="9239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40231A5-15B2-7E90-B5C4-F6EF8B3705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4437" y="1665488"/>
            <a:ext cx="2009775" cy="189547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4E76872-AA2A-FBBB-63D8-C18CC71ED7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9324" y="2824162"/>
            <a:ext cx="942975" cy="10668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EDCED20-7688-58D7-EB5A-83D38BCABD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2400" y="1877147"/>
            <a:ext cx="1806746" cy="189402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77B07BF-F6D2-36C7-CB6F-5793665463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33887" y="3982835"/>
            <a:ext cx="1076325" cy="9525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47D2DA47-5D0D-D23A-6D2E-DB61B51A32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3675" y="3025315"/>
            <a:ext cx="1743871" cy="1539711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E2AEDC51-74E0-D5D2-5B28-E9352B5779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45610" y="4224751"/>
            <a:ext cx="1114425" cy="95250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EF9EFBE-8728-4245-D5BB-DD4D69A1C75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33246" y="5377165"/>
            <a:ext cx="1323975" cy="1095375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0312634E-C750-0BFC-0E22-9456CA2F4867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49222"/>
          <a:stretch/>
        </p:blipFill>
        <p:spPr>
          <a:xfrm>
            <a:off x="7357221" y="2857400"/>
            <a:ext cx="3698020" cy="2335112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CACD7AE8-C793-DC87-916F-5A42A88D45D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57221" y="4281917"/>
            <a:ext cx="1752229" cy="166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28797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BE1287D4-87CC-C68F-A782-D2E3CA59CC86}"/>
              </a:ext>
            </a:extLst>
          </p:cNvPr>
          <p:cNvSpPr txBox="1"/>
          <p:nvPr/>
        </p:nvSpPr>
        <p:spPr>
          <a:xfrm>
            <a:off x="8284979" y="218555"/>
            <a:ext cx="26378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10CF9B"/>
                </a:highlight>
                <a:uLnTx/>
                <a:uFillTx/>
                <a:latin typeface="Ubuntu"/>
                <a:ea typeface="+mn-ea"/>
                <a:cs typeface="+mn-cs"/>
                <a:sym typeface="Ubuntu"/>
              </a:rPr>
              <a:t>Colonnes de la table finale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10CF9B"/>
              </a:highligh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Google Shape;2335;p103">
            <a:extLst>
              <a:ext uri="{FF2B5EF4-FFF2-40B4-BE49-F238E27FC236}">
                <a16:creationId xmlns:a16="http://schemas.microsoft.com/office/drawing/2014/main" id="{F2D9B53B-BEA2-1CE0-5F43-49463F28A279}"/>
              </a:ext>
            </a:extLst>
          </p:cNvPr>
          <p:cNvSpPr/>
          <p:nvPr/>
        </p:nvSpPr>
        <p:spPr>
          <a:xfrm>
            <a:off x="1547134" y="4425909"/>
            <a:ext cx="1256000" cy="12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1" name="Google Shape;2314;p103">
            <a:extLst>
              <a:ext uri="{FF2B5EF4-FFF2-40B4-BE49-F238E27FC236}">
                <a16:creationId xmlns:a16="http://schemas.microsoft.com/office/drawing/2014/main" id="{ECB4796A-CEEF-4C4E-7603-A61BADEB3079}"/>
              </a:ext>
            </a:extLst>
          </p:cNvPr>
          <p:cNvSpPr txBox="1"/>
          <p:nvPr/>
        </p:nvSpPr>
        <p:spPr>
          <a:xfrm>
            <a:off x="3891779" y="4868182"/>
            <a:ext cx="3022828" cy="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24193F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Exportation</a:t>
            </a:r>
            <a:endParaRPr kumimoji="0" sz="1333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4" name="Google Shape;2312;p103">
            <a:extLst>
              <a:ext uri="{FF2B5EF4-FFF2-40B4-BE49-F238E27FC236}">
                <a16:creationId xmlns:a16="http://schemas.microsoft.com/office/drawing/2014/main" id="{0E08CFF7-D675-E6F6-456C-ECFDBA4A3A1B}"/>
              </a:ext>
            </a:extLst>
          </p:cNvPr>
          <p:cNvSpPr txBox="1"/>
          <p:nvPr/>
        </p:nvSpPr>
        <p:spPr>
          <a:xfrm>
            <a:off x="577870" y="2431908"/>
            <a:ext cx="3347149" cy="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24193F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Vérification</a:t>
            </a:r>
            <a:r>
              <a:rPr kumimoji="0" lang="en" sz="28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24193F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 en comparant avec un notebook</a:t>
            </a:r>
            <a:endParaRPr kumimoji="0" lang="en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highlight>
                <a:srgbClr val="24193F"/>
              </a:highlight>
              <a:uLnTx/>
              <a:uFillTx/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" name="Google Shape;2341;p103">
            <a:extLst>
              <a:ext uri="{FF2B5EF4-FFF2-40B4-BE49-F238E27FC236}">
                <a16:creationId xmlns:a16="http://schemas.microsoft.com/office/drawing/2014/main" id="{566C6D81-D1C1-D590-AF5D-8C296A6BDCE6}"/>
              </a:ext>
            </a:extLst>
          </p:cNvPr>
          <p:cNvSpPr/>
          <p:nvPr/>
        </p:nvSpPr>
        <p:spPr>
          <a:xfrm>
            <a:off x="4775194" y="2100964"/>
            <a:ext cx="1256000" cy="12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885C2D4-30E5-7D61-898D-879F17AE8CFA}"/>
              </a:ext>
            </a:extLst>
          </p:cNvPr>
          <p:cNvSpPr txBox="1"/>
          <p:nvPr/>
        </p:nvSpPr>
        <p:spPr>
          <a:xfrm>
            <a:off x="4607831" y="803330"/>
            <a:ext cx="2522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18" name="Google Shape;1508;p96">
            <a:extLst>
              <a:ext uri="{FF2B5EF4-FFF2-40B4-BE49-F238E27FC236}">
                <a16:creationId xmlns:a16="http://schemas.microsoft.com/office/drawing/2014/main" id="{F8EA5DA0-E75E-DA18-50EA-479886611E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7912363"/>
              </p:ext>
            </p:extLst>
          </p:nvPr>
        </p:nvGraphicFramePr>
        <p:xfrm>
          <a:off x="8384552" y="1385711"/>
          <a:ext cx="3886155" cy="55869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6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3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ea typeface="Ubuntu Light"/>
                          <a:cs typeface="Segoe UI Semibold" panose="020B0702040204020203" pitchFamily="34" charset="0"/>
                          <a:sym typeface="Ubuntu Light"/>
                        </a:rPr>
                        <a:t>Continent</a:t>
                      </a:r>
                      <a:endParaRPr sz="1200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Ubuntu Light"/>
                        <a:cs typeface="Segoe UI Semibold" panose="020B0702040204020203" pitchFamily="34" charset="0"/>
                        <a:sym typeface="Ubuntu Light"/>
                      </a:endParaRPr>
                    </a:p>
                  </a:txBody>
                  <a:tcPr marL="126000" marR="162000" marT="91425" marB="91425" anchor="ctr">
                    <a:lnL w="19050" cap="flat" cmpd="sng">
                      <a:noFill/>
                      <a:prstDash val="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noFill/>
                      <a:prstDash val="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10C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9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ea typeface="Ubuntu Light"/>
                          <a:cs typeface="Segoe UI Semibold" panose="020B0702040204020203" pitchFamily="34" charset="0"/>
                          <a:sym typeface="Ubuntu Light"/>
                        </a:rPr>
                        <a:t>Pays</a:t>
                      </a:r>
                      <a:endParaRPr sz="1200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Ubuntu Light"/>
                        <a:cs typeface="Segoe UI Semibold" panose="020B0702040204020203" pitchFamily="34" charset="0"/>
                        <a:sym typeface="Ubuntu Light"/>
                      </a:endParaRPr>
                    </a:p>
                  </a:txBody>
                  <a:tcPr marL="126000" marR="162000" marT="91425" marB="91425" anchor="ctr">
                    <a:lnL w="19050" cap="flat" cmpd="sng">
                      <a:noFill/>
                      <a:prstDash val="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10C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0C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2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ea typeface="Ubuntu Light"/>
                          <a:cs typeface="Segoe UI Semibold" panose="020B0702040204020203" pitchFamily="34" charset="0"/>
                          <a:sym typeface="Ubuntu Light"/>
                        </a:rPr>
                        <a:t>Année</a:t>
                      </a:r>
                      <a:endParaRPr sz="1200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Ubuntu Light"/>
                        <a:cs typeface="Segoe UI Semibold" panose="020B0702040204020203" pitchFamily="34" charset="0"/>
                        <a:sym typeface="Ubuntu Light"/>
                      </a:endParaRPr>
                    </a:p>
                  </a:txBody>
                  <a:tcPr marL="126000" marR="162000" marT="91425" marB="91425" anchor="ctr">
                    <a:lnL w="19050" cap="flat" cmpd="sng">
                      <a:noFill/>
                      <a:prstDash val="dash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10C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0C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1015386"/>
                  </a:ext>
                </a:extLst>
              </a:tr>
              <a:tr h="3902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ea typeface="Ubuntu Light"/>
                          <a:cs typeface="Segoe UI Semibold" panose="020B0702040204020203" pitchFamily="34" charset="0"/>
                          <a:sym typeface="Ubuntu Light"/>
                        </a:rPr>
                        <a:t>Pop_totale</a:t>
                      </a:r>
                      <a:endParaRPr sz="1200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Ubuntu Light"/>
                        <a:cs typeface="Segoe UI Semibold" panose="020B0702040204020203" pitchFamily="34" charset="0"/>
                        <a:sym typeface="Ubuntu Light"/>
                      </a:endParaRPr>
                    </a:p>
                  </a:txBody>
                  <a:tcPr marL="126000" marR="162000" marT="91425" marB="91425" anchor="ctr">
                    <a:lnL w="19050" cap="flat" cmpd="sng">
                      <a:noFill/>
                      <a:prstDash val="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10C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0C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2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ea typeface="Ubuntu Light"/>
                          <a:cs typeface="Segoe UI Semibold" panose="020B0702040204020203" pitchFamily="34" charset="0"/>
                          <a:sym typeface="Ubuntu Light"/>
                        </a:rPr>
                        <a:t>Pop_urbaine</a:t>
                      </a:r>
                    </a:p>
                  </a:txBody>
                  <a:tcPr marL="126000" marR="162000" marT="91425" marB="91425" anchor="ctr">
                    <a:lnL w="19050" cap="flat" cmpd="sng">
                      <a:noFill/>
                      <a:prstDash val="dash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10C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0C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0783996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ea typeface="Ubuntu Light"/>
                          <a:cs typeface="Segoe UI Semibold" panose="020B0702040204020203" pitchFamily="34" charset="0"/>
                          <a:sym typeface="Ubuntu Light"/>
                        </a:rPr>
                        <a:t>Pop_rurale</a:t>
                      </a:r>
                      <a:endParaRPr sz="1200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Ubuntu Light"/>
                        <a:cs typeface="Segoe UI Semibold" panose="020B0702040204020203" pitchFamily="34" charset="0"/>
                        <a:sym typeface="Ubuntu Light"/>
                      </a:endParaRPr>
                    </a:p>
                  </a:txBody>
                  <a:tcPr marL="126000" marR="162000" marT="91425" marB="91425" anchor="ctr">
                    <a:lnL w="19050" cap="flat" cmpd="sng">
                      <a:noFill/>
                      <a:prstDash val="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10C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0C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ea typeface="Ubuntu Light"/>
                          <a:cs typeface="Segoe UI Semibold" panose="020B0702040204020203" pitchFamily="34" charset="0"/>
                          <a:sym typeface="Ubuntu Light"/>
                        </a:rPr>
                        <a:t>Taux_urbain</a:t>
                      </a:r>
                      <a:endParaRPr sz="1200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Ubuntu Light"/>
                        <a:cs typeface="Segoe UI Semibold" panose="020B0702040204020203" pitchFamily="34" charset="0"/>
                        <a:sym typeface="Ubuntu Light"/>
                      </a:endParaRPr>
                    </a:p>
                  </a:txBody>
                  <a:tcPr marL="126000" marR="162000" marT="91425" marB="91425" anchor="ctr">
                    <a:lnL w="19050" cap="flat" cmpd="sng">
                      <a:noFill/>
                      <a:prstDash val="dash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10C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0C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5735042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ea typeface="Ubuntu Light"/>
                          <a:cs typeface="Segoe UI Semibold" panose="020B0702040204020203" pitchFamily="34" charset="0"/>
                          <a:sym typeface="Ubuntu Light"/>
                        </a:rPr>
                        <a:t>Taux_rural</a:t>
                      </a:r>
                      <a:endParaRPr sz="1200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Ubuntu Light"/>
                        <a:cs typeface="Segoe UI Semibold" panose="020B0702040204020203" pitchFamily="34" charset="0"/>
                        <a:sym typeface="Ubuntu Light"/>
                      </a:endParaRPr>
                    </a:p>
                  </a:txBody>
                  <a:tcPr marL="126000" marR="162000" marT="91425" marB="91425" anchor="ctr">
                    <a:lnL w="19050" cap="flat" cmpd="sng">
                      <a:noFill/>
                      <a:prstDash val="dash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10C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0C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9111927"/>
                  </a:ext>
                </a:extLst>
              </a:tr>
              <a:tr h="3902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ea typeface="Ubuntu Light"/>
                          <a:cs typeface="Segoe UI Semibold" panose="020B0702040204020203" pitchFamily="34" charset="0"/>
                          <a:sym typeface="Ubuntu Light"/>
                        </a:rPr>
                        <a:t>Taux_acces_eau_base / qualité</a:t>
                      </a:r>
                      <a:endParaRPr sz="1200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Ubuntu Light"/>
                        <a:cs typeface="Segoe UI Semibold" panose="020B0702040204020203" pitchFamily="34" charset="0"/>
                        <a:sym typeface="Ubuntu Light"/>
                      </a:endParaRPr>
                    </a:p>
                  </a:txBody>
                  <a:tcPr marL="126000" marR="162000" marT="91425" marB="91425" anchor="ctr">
                    <a:lnL w="19050" cap="flat" cmpd="sng">
                      <a:noFill/>
                      <a:prstDash val="dash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10C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0C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6672804"/>
                  </a:ext>
                </a:extLst>
              </a:tr>
              <a:tr h="3902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ea typeface="Ubuntu Light"/>
                          <a:cs typeface="Segoe UI Semibold" panose="020B0702040204020203" pitchFamily="34" charset="0"/>
                          <a:sym typeface="Ubuntu Light"/>
                        </a:rPr>
                        <a:t>Taux_urbain_acces eau_base </a:t>
                      </a:r>
                      <a:endParaRPr sz="1200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Ubuntu Light"/>
                        <a:cs typeface="Segoe UI Semibold" panose="020B0702040204020203" pitchFamily="34" charset="0"/>
                        <a:sym typeface="Ubuntu Light"/>
                      </a:endParaRPr>
                    </a:p>
                  </a:txBody>
                  <a:tcPr marL="126000" marR="162000" marT="91425" marB="91425" anchor="ctr">
                    <a:lnL w="19050" cap="flat" cmpd="sng">
                      <a:noFill/>
                      <a:prstDash val="dash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10C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0C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7373230"/>
                  </a:ext>
                </a:extLst>
              </a:tr>
              <a:tr h="3902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ea typeface="Ubuntu Light"/>
                          <a:cs typeface="Segoe UI Semibold" panose="020B0702040204020203" pitchFamily="34" charset="0"/>
                          <a:sym typeface="Ubuntu Light"/>
                        </a:rPr>
                        <a:t>Taux_urbain_acces_eau_qualite </a:t>
                      </a:r>
                      <a:endParaRPr sz="1200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Ubuntu Light"/>
                        <a:cs typeface="Segoe UI Semibold" panose="020B0702040204020203" pitchFamily="34" charset="0"/>
                        <a:sym typeface="Ubuntu Light"/>
                      </a:endParaRPr>
                    </a:p>
                  </a:txBody>
                  <a:tcPr marL="126000" marR="162000" marT="91425" marB="91425" anchor="ctr">
                    <a:lnL w="19050" cap="flat" cmpd="sng">
                      <a:noFill/>
                      <a:prstDash val="dash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10C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0C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7469346"/>
                  </a:ext>
                </a:extLst>
              </a:tr>
              <a:tr h="3902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ea typeface="Ubuntu Light"/>
                          <a:cs typeface="Segoe UI Semibold" panose="020B0702040204020203" pitchFamily="34" charset="0"/>
                          <a:sym typeface="Ubuntu Light"/>
                        </a:rPr>
                        <a:t>Stabilite_politique</a:t>
                      </a:r>
                    </a:p>
                  </a:txBody>
                  <a:tcPr marL="126000" marR="162000" marT="91425" marB="91425" anchor="ctr">
                    <a:lnL w="19050" cap="flat" cmpd="sng">
                      <a:noFill/>
                      <a:prstDash val="dash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10C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0C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9017901"/>
                  </a:ext>
                </a:extLst>
              </a:tr>
              <a:tr h="3826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ea typeface="Ubuntu Light"/>
                          <a:cs typeface="Segoe UI Semibold" panose="020B0702040204020203" pitchFamily="34" charset="0"/>
                          <a:sym typeface="Ubuntu Light"/>
                        </a:rPr>
                        <a:t>Ratio_mortalite_wash_100k</a:t>
                      </a:r>
                    </a:p>
                  </a:txBody>
                  <a:tcPr marL="126000" marR="162000" marT="91425" marB="91425" anchor="ctr">
                    <a:lnL w="19050" cap="flat" cmpd="sng">
                      <a:noFill/>
                      <a:prstDash val="dash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0C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0C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3088144"/>
                  </a:ext>
                </a:extLst>
              </a:tr>
              <a:tr h="3826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ea typeface="Ubuntu Light"/>
                          <a:cs typeface="Segoe UI Semibold" panose="020B0702040204020203" pitchFamily="34" charset="0"/>
                          <a:sym typeface="Ubuntu Light"/>
                        </a:rPr>
                        <a:t>Total_morts_wash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fr-FR" sz="1200" dirty="0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ea typeface="Ubuntu Light"/>
                        <a:cs typeface="Segoe UI Semibold" panose="020B0702040204020203" pitchFamily="34" charset="0"/>
                        <a:sym typeface="Ubuntu Light"/>
                      </a:endParaRPr>
                    </a:p>
                  </a:txBody>
                  <a:tcPr marL="126000" marR="162000" marT="91425" marB="91425" anchor="ctr">
                    <a:lnL w="19050" cap="flat" cmpd="sng">
                      <a:noFill/>
                      <a:prstDash val="dash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0CF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5453455"/>
                  </a:ext>
                </a:extLst>
              </a:tr>
            </a:tbl>
          </a:graphicData>
        </a:graphic>
      </p:graphicFrame>
      <p:cxnSp>
        <p:nvCxnSpPr>
          <p:cNvPr id="3" name="Google Shape;2317;p103">
            <a:extLst>
              <a:ext uri="{FF2B5EF4-FFF2-40B4-BE49-F238E27FC236}">
                <a16:creationId xmlns:a16="http://schemas.microsoft.com/office/drawing/2014/main" id="{CA46833D-D947-3A16-5476-2D394F6975E5}"/>
              </a:ext>
            </a:extLst>
          </p:cNvPr>
          <p:cNvCxnSpPr>
            <a:cxnSpLocks/>
          </p:cNvCxnSpPr>
          <p:nvPr/>
        </p:nvCxnSpPr>
        <p:spPr>
          <a:xfrm>
            <a:off x="0" y="3932492"/>
            <a:ext cx="6914609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1EE69B0A-E17C-30D4-CE9F-836831B2C23E}"/>
              </a:ext>
            </a:extLst>
          </p:cNvPr>
          <p:cNvGrpSpPr/>
          <p:nvPr/>
        </p:nvGrpSpPr>
        <p:grpSpPr>
          <a:xfrm>
            <a:off x="1928432" y="3685785"/>
            <a:ext cx="493405" cy="493417"/>
            <a:chOff x="1928432" y="3685785"/>
            <a:chExt cx="493405" cy="493417"/>
          </a:xfrm>
        </p:grpSpPr>
        <p:sp>
          <p:nvSpPr>
            <p:cNvPr id="20" name="Google Shape;2318;p103">
              <a:extLst>
                <a:ext uri="{FF2B5EF4-FFF2-40B4-BE49-F238E27FC236}">
                  <a16:creationId xmlns:a16="http://schemas.microsoft.com/office/drawing/2014/main" id="{50074CE3-39F9-5F38-8B9E-73DF672DC857}"/>
                </a:ext>
              </a:extLst>
            </p:cNvPr>
            <p:cNvSpPr/>
            <p:nvPr/>
          </p:nvSpPr>
          <p:spPr>
            <a:xfrm>
              <a:off x="1928432" y="3685785"/>
              <a:ext cx="493405" cy="49341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2" name="Google Shape;2322;p103">
              <a:extLst>
                <a:ext uri="{FF2B5EF4-FFF2-40B4-BE49-F238E27FC236}">
                  <a16:creationId xmlns:a16="http://schemas.microsoft.com/office/drawing/2014/main" id="{48D6D683-D3AC-D869-DD3D-14491339FDB6}"/>
                </a:ext>
              </a:extLst>
            </p:cNvPr>
            <p:cNvSpPr/>
            <p:nvPr/>
          </p:nvSpPr>
          <p:spPr>
            <a:xfrm>
              <a:off x="2080134" y="3837492"/>
              <a:ext cx="190000" cy="19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1038A47-4EB9-A878-B71D-AB24CF33DB12}"/>
              </a:ext>
            </a:extLst>
          </p:cNvPr>
          <p:cNvGrpSpPr/>
          <p:nvPr/>
        </p:nvGrpSpPr>
        <p:grpSpPr>
          <a:xfrm>
            <a:off x="5156492" y="3685784"/>
            <a:ext cx="493405" cy="493417"/>
            <a:chOff x="5156492" y="3685784"/>
            <a:chExt cx="493405" cy="493417"/>
          </a:xfrm>
        </p:grpSpPr>
        <p:sp>
          <p:nvSpPr>
            <p:cNvPr id="21" name="Google Shape;2318;p103">
              <a:extLst>
                <a:ext uri="{FF2B5EF4-FFF2-40B4-BE49-F238E27FC236}">
                  <a16:creationId xmlns:a16="http://schemas.microsoft.com/office/drawing/2014/main" id="{1C8F1CFE-1031-80AB-926E-34873E4E9F3F}"/>
                </a:ext>
              </a:extLst>
            </p:cNvPr>
            <p:cNvSpPr/>
            <p:nvPr/>
          </p:nvSpPr>
          <p:spPr>
            <a:xfrm>
              <a:off x="5156492" y="3685784"/>
              <a:ext cx="493405" cy="49341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3" name="Google Shape;2322;p103">
              <a:extLst>
                <a:ext uri="{FF2B5EF4-FFF2-40B4-BE49-F238E27FC236}">
                  <a16:creationId xmlns:a16="http://schemas.microsoft.com/office/drawing/2014/main" id="{6DB2B4B0-14F7-0ABD-E983-D924C8364804}"/>
                </a:ext>
              </a:extLst>
            </p:cNvPr>
            <p:cNvSpPr/>
            <p:nvPr/>
          </p:nvSpPr>
          <p:spPr>
            <a:xfrm>
              <a:off x="5308194" y="3845368"/>
              <a:ext cx="190000" cy="19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pic>
        <p:nvPicPr>
          <p:cNvPr id="10" name="Image 9">
            <a:extLst>
              <a:ext uri="{FF2B5EF4-FFF2-40B4-BE49-F238E27FC236}">
                <a16:creationId xmlns:a16="http://schemas.microsoft.com/office/drawing/2014/main" id="{A586CBC8-D3A2-C249-A8BB-DD4C7CC7B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54"/>
            <a:ext cx="1190853" cy="1121617"/>
          </a:xfrm>
          <a:prstGeom prst="rect">
            <a:avLst/>
          </a:prstGeom>
        </p:spPr>
      </p:pic>
      <p:grpSp>
        <p:nvGrpSpPr>
          <p:cNvPr id="12" name="Google Shape;9905;p144">
            <a:extLst>
              <a:ext uri="{FF2B5EF4-FFF2-40B4-BE49-F238E27FC236}">
                <a16:creationId xmlns:a16="http://schemas.microsoft.com/office/drawing/2014/main" id="{65397A3B-4DA7-F775-48F2-57E9116A559F}"/>
              </a:ext>
            </a:extLst>
          </p:cNvPr>
          <p:cNvGrpSpPr/>
          <p:nvPr/>
        </p:nvGrpSpPr>
        <p:grpSpPr>
          <a:xfrm>
            <a:off x="1790526" y="4739760"/>
            <a:ext cx="783999" cy="589431"/>
            <a:chOff x="-45674075" y="3586425"/>
            <a:chExt cx="300900" cy="265450"/>
          </a:xfrm>
          <a:solidFill>
            <a:schemeClr val="bg1"/>
          </a:solidFill>
        </p:grpSpPr>
        <p:sp>
          <p:nvSpPr>
            <p:cNvPr id="19" name="Google Shape;9906;p144">
              <a:extLst>
                <a:ext uri="{FF2B5EF4-FFF2-40B4-BE49-F238E27FC236}">
                  <a16:creationId xmlns:a16="http://schemas.microsoft.com/office/drawing/2014/main" id="{8438E831-12BD-989A-42C2-91D866BA7BC8}"/>
                </a:ext>
              </a:extLst>
            </p:cNvPr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907;p144">
              <a:extLst>
                <a:ext uri="{FF2B5EF4-FFF2-40B4-BE49-F238E27FC236}">
                  <a16:creationId xmlns:a16="http://schemas.microsoft.com/office/drawing/2014/main" id="{9E111452-90CE-40E0-2CA1-2954B69E7EC4}"/>
                </a:ext>
              </a:extLst>
            </p:cNvPr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9908;p144">
            <a:extLst>
              <a:ext uri="{FF2B5EF4-FFF2-40B4-BE49-F238E27FC236}">
                <a16:creationId xmlns:a16="http://schemas.microsoft.com/office/drawing/2014/main" id="{244745D8-4A60-8916-E801-A18B4A8DC468}"/>
              </a:ext>
            </a:extLst>
          </p:cNvPr>
          <p:cNvGrpSpPr/>
          <p:nvPr/>
        </p:nvGrpSpPr>
        <p:grpSpPr>
          <a:xfrm>
            <a:off x="5040508" y="2417416"/>
            <a:ext cx="725370" cy="603005"/>
            <a:chOff x="-45673275" y="3937700"/>
            <a:chExt cx="299325" cy="300900"/>
          </a:xfrm>
          <a:solidFill>
            <a:schemeClr val="bg1"/>
          </a:solidFill>
        </p:grpSpPr>
        <p:sp>
          <p:nvSpPr>
            <p:cNvPr id="28" name="Google Shape;9909;p144">
              <a:extLst>
                <a:ext uri="{FF2B5EF4-FFF2-40B4-BE49-F238E27FC236}">
                  <a16:creationId xmlns:a16="http://schemas.microsoft.com/office/drawing/2014/main" id="{1D98B88A-8BFE-7F21-FBCA-DAE984611F9F}"/>
                </a:ext>
              </a:extLst>
            </p:cNvPr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910;p144">
              <a:extLst>
                <a:ext uri="{FF2B5EF4-FFF2-40B4-BE49-F238E27FC236}">
                  <a16:creationId xmlns:a16="http://schemas.microsoft.com/office/drawing/2014/main" id="{BC0EDE79-1690-7504-49EB-3857FE8595F1}"/>
                </a:ext>
              </a:extLst>
            </p:cNvPr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911;p144">
              <a:extLst>
                <a:ext uri="{FF2B5EF4-FFF2-40B4-BE49-F238E27FC236}">
                  <a16:creationId xmlns:a16="http://schemas.microsoft.com/office/drawing/2014/main" id="{2F5F9B50-92AB-B99C-6CE1-DCC459DE2B32}"/>
                </a:ext>
              </a:extLst>
            </p:cNvPr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912;p144">
              <a:extLst>
                <a:ext uri="{FF2B5EF4-FFF2-40B4-BE49-F238E27FC236}">
                  <a16:creationId xmlns:a16="http://schemas.microsoft.com/office/drawing/2014/main" id="{ACC49C60-CF50-E7FB-1862-D8180CC91B9A}"/>
                </a:ext>
              </a:extLst>
            </p:cNvPr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913;p144">
              <a:extLst>
                <a:ext uri="{FF2B5EF4-FFF2-40B4-BE49-F238E27FC236}">
                  <a16:creationId xmlns:a16="http://schemas.microsoft.com/office/drawing/2014/main" id="{980D7A5B-877B-465A-B67A-B6A3765E9FF0}"/>
                </a:ext>
              </a:extLst>
            </p:cNvPr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914;p144">
              <a:extLst>
                <a:ext uri="{FF2B5EF4-FFF2-40B4-BE49-F238E27FC236}">
                  <a16:creationId xmlns:a16="http://schemas.microsoft.com/office/drawing/2014/main" id="{982C971A-4843-A38B-82E7-F33340C14508}"/>
                </a:ext>
              </a:extLst>
            </p:cNvPr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C0BA0C2-5C29-3AB8-C556-626B145198AF}"/>
              </a:ext>
            </a:extLst>
          </p:cNvPr>
          <p:cNvSpPr txBox="1"/>
          <p:nvPr/>
        </p:nvSpPr>
        <p:spPr>
          <a:xfrm>
            <a:off x="1487064" y="394365"/>
            <a:ext cx="21957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808080"/>
                </a:highlight>
                <a:uLnTx/>
                <a:uFillTx/>
                <a:latin typeface="Ubuntu"/>
                <a:ea typeface="+mn-ea"/>
                <a:cs typeface="+mn-cs"/>
                <a:sym typeface="Ubuntu"/>
              </a:rPr>
              <a:t>Étape 4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808080"/>
              </a:highligh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Google Shape;2307;p103">
            <a:extLst>
              <a:ext uri="{FF2B5EF4-FFF2-40B4-BE49-F238E27FC236}">
                <a16:creationId xmlns:a16="http://schemas.microsoft.com/office/drawing/2014/main" id="{D816EA1A-2EE0-D381-A29B-81FA109955C2}"/>
              </a:ext>
            </a:extLst>
          </p:cNvPr>
          <p:cNvSpPr txBox="1"/>
          <p:nvPr/>
        </p:nvSpPr>
        <p:spPr>
          <a:xfrm>
            <a:off x="742307" y="2406620"/>
            <a:ext cx="2239200" cy="9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Light"/>
                <a:ea typeface="Ubuntu Light"/>
                <a:cs typeface="Ubuntu Light"/>
                <a:sym typeface="Ubuntu Light"/>
              </a:rPr>
              <a:t>Création des champs calculés</a:t>
            </a:r>
          </a:p>
        </p:txBody>
      </p:sp>
      <p:sp>
        <p:nvSpPr>
          <p:cNvPr id="43" name="Google Shape;2308;p103">
            <a:extLst>
              <a:ext uri="{FF2B5EF4-FFF2-40B4-BE49-F238E27FC236}">
                <a16:creationId xmlns:a16="http://schemas.microsoft.com/office/drawing/2014/main" id="{1BBD26C0-73D0-4F6A-E37A-CEB1F11B661E}"/>
              </a:ext>
            </a:extLst>
          </p:cNvPr>
          <p:cNvSpPr txBox="1"/>
          <p:nvPr/>
        </p:nvSpPr>
        <p:spPr>
          <a:xfrm>
            <a:off x="715903" y="1866652"/>
            <a:ext cx="2392394" cy="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9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24193F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Calculs</a:t>
            </a:r>
            <a:endParaRPr kumimoji="0" sz="1333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44" name="Google Shape;2309;p103">
            <a:extLst>
              <a:ext uri="{FF2B5EF4-FFF2-40B4-BE49-F238E27FC236}">
                <a16:creationId xmlns:a16="http://schemas.microsoft.com/office/drawing/2014/main" id="{9E87A1DC-9ED1-9128-9A04-E9373F970B28}"/>
              </a:ext>
            </a:extLst>
          </p:cNvPr>
          <p:cNvSpPr txBox="1"/>
          <p:nvPr/>
        </p:nvSpPr>
        <p:spPr>
          <a:xfrm>
            <a:off x="2981507" y="5260942"/>
            <a:ext cx="2239200" cy="9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Light"/>
                <a:ea typeface="Ubuntu"/>
                <a:cs typeface="Ubuntu"/>
                <a:sym typeface="Ubuntu Light"/>
              </a:rPr>
              <a:t>Création de paramètres pour l’affichage des vues par domaine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" name="Google Shape;2310;p103">
            <a:extLst>
              <a:ext uri="{FF2B5EF4-FFF2-40B4-BE49-F238E27FC236}">
                <a16:creationId xmlns:a16="http://schemas.microsoft.com/office/drawing/2014/main" id="{B6FC5DA9-C874-E5AE-B446-9AE32CE7B084}"/>
              </a:ext>
            </a:extLst>
          </p:cNvPr>
          <p:cNvSpPr txBox="1"/>
          <p:nvPr/>
        </p:nvSpPr>
        <p:spPr>
          <a:xfrm>
            <a:off x="2891800" y="4335886"/>
            <a:ext cx="2447298" cy="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9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24193F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Paramètres</a:t>
            </a:r>
            <a:endParaRPr kumimoji="0" sz="1333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46" name="Google Shape;2311;p103">
            <a:extLst>
              <a:ext uri="{FF2B5EF4-FFF2-40B4-BE49-F238E27FC236}">
                <a16:creationId xmlns:a16="http://schemas.microsoft.com/office/drawing/2014/main" id="{F1347B47-4C73-7A24-E06C-E8D1F5BCAA95}"/>
              </a:ext>
            </a:extLst>
          </p:cNvPr>
          <p:cNvSpPr txBox="1"/>
          <p:nvPr/>
        </p:nvSpPr>
        <p:spPr>
          <a:xfrm>
            <a:off x="5115733" y="2433609"/>
            <a:ext cx="2239200" cy="9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67" b="0" i="0" u="none" strike="noStrike" kern="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Ubuntu Light"/>
                <a:ea typeface="Ubuntu Light"/>
                <a:cs typeface="Ubuntu Light"/>
                <a:sym typeface="Ubuntu Light"/>
              </a:rPr>
              <a:t>Création</a:t>
            </a:r>
            <a:r>
              <a:rPr kumimoji="0" lang="en" sz="1867" b="0" i="0" u="none" strike="noStrike" kern="0" cap="none" spc="0" normalizeH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Ubuntu Light"/>
                <a:ea typeface="Ubuntu Light"/>
                <a:cs typeface="Ubuntu Light"/>
                <a:sym typeface="Ubuntu Light"/>
              </a:rPr>
              <a:t> des feuilles de calcul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7" name="Google Shape;2312;p103">
            <a:extLst>
              <a:ext uri="{FF2B5EF4-FFF2-40B4-BE49-F238E27FC236}">
                <a16:creationId xmlns:a16="http://schemas.microsoft.com/office/drawing/2014/main" id="{92C51BB7-1D2D-2E2E-6B3F-6C1E495B75B2}"/>
              </a:ext>
            </a:extLst>
          </p:cNvPr>
          <p:cNvSpPr txBox="1"/>
          <p:nvPr/>
        </p:nvSpPr>
        <p:spPr>
          <a:xfrm>
            <a:off x="5253400" y="1866652"/>
            <a:ext cx="2095600" cy="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9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24193F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Feuilles</a:t>
            </a:r>
            <a:endParaRPr kumimoji="0" sz="1333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48" name="Google Shape;2313;p103">
            <a:extLst>
              <a:ext uri="{FF2B5EF4-FFF2-40B4-BE49-F238E27FC236}">
                <a16:creationId xmlns:a16="http://schemas.microsoft.com/office/drawing/2014/main" id="{58404C0A-3E4D-C02E-FCC3-A5EFA30A2276}"/>
              </a:ext>
            </a:extLst>
          </p:cNvPr>
          <p:cNvSpPr txBox="1"/>
          <p:nvPr/>
        </p:nvSpPr>
        <p:spPr>
          <a:xfrm>
            <a:off x="7615000" y="4981699"/>
            <a:ext cx="2239200" cy="9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Light"/>
                <a:ea typeface="Ubuntu Light"/>
                <a:cs typeface="Ubuntu Light"/>
                <a:sym typeface="Ubuntu Light"/>
              </a:rPr>
              <a:t>Conception</a:t>
            </a:r>
            <a:r>
              <a:rPr kumimoji="0" lang="fr-FR" sz="18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Light"/>
                <a:ea typeface="Ubuntu Light"/>
                <a:cs typeface="Ubuntu Light"/>
                <a:sym typeface="Ubuntu Light"/>
              </a:rPr>
              <a:t> d’un dashboard par vue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fr-FR" kern="0" baseline="0" dirty="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rPr>
              <a:t>Paramétrage</a:t>
            </a:r>
            <a:endParaRPr kumimoji="0" lang="en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49" name="Google Shape;2314;p103">
            <a:extLst>
              <a:ext uri="{FF2B5EF4-FFF2-40B4-BE49-F238E27FC236}">
                <a16:creationId xmlns:a16="http://schemas.microsoft.com/office/drawing/2014/main" id="{D423198F-8A3B-C272-DAE0-80A40CA402A6}"/>
              </a:ext>
            </a:extLst>
          </p:cNvPr>
          <p:cNvSpPr txBox="1"/>
          <p:nvPr/>
        </p:nvSpPr>
        <p:spPr>
          <a:xfrm>
            <a:off x="7461700" y="4335883"/>
            <a:ext cx="2600600" cy="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9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24193F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Dashboard</a:t>
            </a:r>
            <a:endParaRPr kumimoji="0" sz="1333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" name="Google Shape;2347;p103">
            <a:extLst>
              <a:ext uri="{FF2B5EF4-FFF2-40B4-BE49-F238E27FC236}">
                <a16:creationId xmlns:a16="http://schemas.microsoft.com/office/drawing/2014/main" id="{648756DD-4CA4-38AE-129E-848C7FC6E752}"/>
              </a:ext>
            </a:extLst>
          </p:cNvPr>
          <p:cNvSpPr/>
          <p:nvPr/>
        </p:nvSpPr>
        <p:spPr>
          <a:xfrm>
            <a:off x="1284100" y="4335883"/>
            <a:ext cx="1256000" cy="12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1" name="Google Shape;2327;p103">
            <a:extLst>
              <a:ext uri="{FF2B5EF4-FFF2-40B4-BE49-F238E27FC236}">
                <a16:creationId xmlns:a16="http://schemas.microsoft.com/office/drawing/2014/main" id="{C55B6829-6AD5-D1E5-C610-57A47E218C86}"/>
              </a:ext>
            </a:extLst>
          </p:cNvPr>
          <p:cNvSpPr/>
          <p:nvPr/>
        </p:nvSpPr>
        <p:spPr>
          <a:xfrm>
            <a:off x="3311599" y="2035250"/>
            <a:ext cx="1256000" cy="12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8" name="Google Shape;2335;p103">
            <a:extLst>
              <a:ext uri="{FF2B5EF4-FFF2-40B4-BE49-F238E27FC236}">
                <a16:creationId xmlns:a16="http://schemas.microsoft.com/office/drawing/2014/main" id="{DC74B6C1-332B-2D04-66DE-A026B38A145F}"/>
              </a:ext>
            </a:extLst>
          </p:cNvPr>
          <p:cNvSpPr/>
          <p:nvPr/>
        </p:nvSpPr>
        <p:spPr>
          <a:xfrm>
            <a:off x="5673200" y="4335883"/>
            <a:ext cx="1256000" cy="12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9" name="Google Shape;2341;p103">
            <a:extLst>
              <a:ext uri="{FF2B5EF4-FFF2-40B4-BE49-F238E27FC236}">
                <a16:creationId xmlns:a16="http://schemas.microsoft.com/office/drawing/2014/main" id="{C3B04B7C-FF0F-7A1F-2EBA-6997AEE1BF47}"/>
              </a:ext>
            </a:extLst>
          </p:cNvPr>
          <p:cNvSpPr/>
          <p:nvPr/>
        </p:nvSpPr>
        <p:spPr>
          <a:xfrm>
            <a:off x="7881500" y="2035250"/>
            <a:ext cx="1256000" cy="12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cxnSp>
        <p:nvCxnSpPr>
          <p:cNvPr id="72" name="Google Shape;2317;p103">
            <a:extLst>
              <a:ext uri="{FF2B5EF4-FFF2-40B4-BE49-F238E27FC236}">
                <a16:creationId xmlns:a16="http://schemas.microsoft.com/office/drawing/2014/main" id="{D244267C-ED54-4A42-BE6C-9D51BAFA3062}"/>
              </a:ext>
            </a:extLst>
          </p:cNvPr>
          <p:cNvCxnSpPr/>
          <p:nvPr/>
        </p:nvCxnSpPr>
        <p:spPr>
          <a:xfrm>
            <a:off x="-914400" y="3829423"/>
            <a:ext cx="11327389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916ACD50-CF7F-6A55-1E69-9B6F51E80FFB}"/>
              </a:ext>
            </a:extLst>
          </p:cNvPr>
          <p:cNvGrpSpPr/>
          <p:nvPr/>
        </p:nvGrpSpPr>
        <p:grpSpPr>
          <a:xfrm>
            <a:off x="1665410" y="3582720"/>
            <a:ext cx="493405" cy="493417"/>
            <a:chOff x="2579810" y="3564901"/>
            <a:chExt cx="493405" cy="493417"/>
          </a:xfrm>
        </p:grpSpPr>
        <p:sp>
          <p:nvSpPr>
            <p:cNvPr id="73" name="Google Shape;2318;p103">
              <a:extLst>
                <a:ext uri="{FF2B5EF4-FFF2-40B4-BE49-F238E27FC236}">
                  <a16:creationId xmlns:a16="http://schemas.microsoft.com/office/drawing/2014/main" id="{43C6F48B-2703-AA7D-293E-F7E20ED404A7}"/>
                </a:ext>
              </a:extLst>
            </p:cNvPr>
            <p:cNvSpPr/>
            <p:nvPr/>
          </p:nvSpPr>
          <p:spPr>
            <a:xfrm>
              <a:off x="2579810" y="3564901"/>
              <a:ext cx="493405" cy="49341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" name="Google Shape;2322;p103">
              <a:extLst>
                <a:ext uri="{FF2B5EF4-FFF2-40B4-BE49-F238E27FC236}">
                  <a16:creationId xmlns:a16="http://schemas.microsoft.com/office/drawing/2014/main" id="{33864FD4-0B34-73AA-B165-A7F30C2357B0}"/>
                </a:ext>
              </a:extLst>
            </p:cNvPr>
            <p:cNvSpPr/>
            <p:nvPr/>
          </p:nvSpPr>
          <p:spPr>
            <a:xfrm>
              <a:off x="2731500" y="3723518"/>
              <a:ext cx="190000" cy="19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9B3AD34-9FB4-3323-5E1F-7BFA153819B6}"/>
              </a:ext>
            </a:extLst>
          </p:cNvPr>
          <p:cNvGrpSpPr/>
          <p:nvPr/>
        </p:nvGrpSpPr>
        <p:grpSpPr>
          <a:xfrm>
            <a:off x="3692908" y="3596552"/>
            <a:ext cx="493405" cy="493417"/>
            <a:chOff x="4607308" y="3578733"/>
            <a:chExt cx="493405" cy="493417"/>
          </a:xfrm>
        </p:grpSpPr>
        <p:sp>
          <p:nvSpPr>
            <p:cNvPr id="74" name="Google Shape;2319;p103">
              <a:extLst>
                <a:ext uri="{FF2B5EF4-FFF2-40B4-BE49-F238E27FC236}">
                  <a16:creationId xmlns:a16="http://schemas.microsoft.com/office/drawing/2014/main" id="{CB49524D-07DB-195C-28CA-C3CFE880B838}"/>
                </a:ext>
              </a:extLst>
            </p:cNvPr>
            <p:cNvSpPr/>
            <p:nvPr/>
          </p:nvSpPr>
          <p:spPr>
            <a:xfrm>
              <a:off x="4607308" y="3578733"/>
              <a:ext cx="493405" cy="49341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9" name="Google Shape;2323;p103">
              <a:extLst>
                <a:ext uri="{FF2B5EF4-FFF2-40B4-BE49-F238E27FC236}">
                  <a16:creationId xmlns:a16="http://schemas.microsoft.com/office/drawing/2014/main" id="{AEFA6A9C-8CD9-C170-C15D-74338FD95D05}"/>
                </a:ext>
              </a:extLst>
            </p:cNvPr>
            <p:cNvSpPr/>
            <p:nvPr/>
          </p:nvSpPr>
          <p:spPr>
            <a:xfrm>
              <a:off x="4759000" y="3734473"/>
              <a:ext cx="190000" cy="19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FF9C2E6-8B71-8175-1A89-A2B618D520DB}"/>
              </a:ext>
            </a:extLst>
          </p:cNvPr>
          <p:cNvGrpSpPr/>
          <p:nvPr/>
        </p:nvGrpSpPr>
        <p:grpSpPr>
          <a:xfrm>
            <a:off x="6054493" y="3596552"/>
            <a:ext cx="493405" cy="493417"/>
            <a:chOff x="6968893" y="3578733"/>
            <a:chExt cx="493405" cy="493417"/>
          </a:xfrm>
        </p:grpSpPr>
        <p:sp>
          <p:nvSpPr>
            <p:cNvPr id="75" name="Google Shape;2320;p103">
              <a:extLst>
                <a:ext uri="{FF2B5EF4-FFF2-40B4-BE49-F238E27FC236}">
                  <a16:creationId xmlns:a16="http://schemas.microsoft.com/office/drawing/2014/main" id="{27242727-81C3-8B11-F4D0-926A8B05E252}"/>
                </a:ext>
              </a:extLst>
            </p:cNvPr>
            <p:cNvSpPr/>
            <p:nvPr/>
          </p:nvSpPr>
          <p:spPr>
            <a:xfrm>
              <a:off x="6968893" y="3578733"/>
              <a:ext cx="493405" cy="49341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0" name="Google Shape;2324;p103">
              <a:extLst>
                <a:ext uri="{FF2B5EF4-FFF2-40B4-BE49-F238E27FC236}">
                  <a16:creationId xmlns:a16="http://schemas.microsoft.com/office/drawing/2014/main" id="{1BB5CB33-E5F0-0139-97A1-88051ADF406C}"/>
                </a:ext>
              </a:extLst>
            </p:cNvPr>
            <p:cNvSpPr/>
            <p:nvPr/>
          </p:nvSpPr>
          <p:spPr>
            <a:xfrm>
              <a:off x="7120600" y="3734473"/>
              <a:ext cx="190000" cy="19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C72B4AF1-F24E-23FF-DFB1-BB33E76D690F}"/>
              </a:ext>
            </a:extLst>
          </p:cNvPr>
          <p:cNvGrpSpPr/>
          <p:nvPr/>
        </p:nvGrpSpPr>
        <p:grpSpPr>
          <a:xfrm>
            <a:off x="8262796" y="3582720"/>
            <a:ext cx="493405" cy="493417"/>
            <a:chOff x="9177196" y="3564901"/>
            <a:chExt cx="493405" cy="493417"/>
          </a:xfrm>
        </p:grpSpPr>
        <p:sp>
          <p:nvSpPr>
            <p:cNvPr id="76" name="Google Shape;2321;p103">
              <a:extLst>
                <a:ext uri="{FF2B5EF4-FFF2-40B4-BE49-F238E27FC236}">
                  <a16:creationId xmlns:a16="http://schemas.microsoft.com/office/drawing/2014/main" id="{934DE32F-CD02-393A-577C-E254EDC434FD}"/>
                </a:ext>
              </a:extLst>
            </p:cNvPr>
            <p:cNvSpPr/>
            <p:nvPr/>
          </p:nvSpPr>
          <p:spPr>
            <a:xfrm>
              <a:off x="9177196" y="3564901"/>
              <a:ext cx="493405" cy="49341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1" name="Google Shape;2325;p103">
              <a:extLst>
                <a:ext uri="{FF2B5EF4-FFF2-40B4-BE49-F238E27FC236}">
                  <a16:creationId xmlns:a16="http://schemas.microsoft.com/office/drawing/2014/main" id="{40BB739A-0B73-1DC4-F80F-899B45C5EF7D}"/>
                </a:ext>
              </a:extLst>
            </p:cNvPr>
            <p:cNvSpPr/>
            <p:nvPr/>
          </p:nvSpPr>
          <p:spPr>
            <a:xfrm>
              <a:off x="9328900" y="3727169"/>
              <a:ext cx="190000" cy="19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77" name="ZoneTexte 76">
            <a:extLst>
              <a:ext uri="{FF2B5EF4-FFF2-40B4-BE49-F238E27FC236}">
                <a16:creationId xmlns:a16="http://schemas.microsoft.com/office/drawing/2014/main" id="{376EDB60-E6A5-2FE1-0426-CB51542B39A0}"/>
              </a:ext>
            </a:extLst>
          </p:cNvPr>
          <p:cNvSpPr txBox="1"/>
          <p:nvPr/>
        </p:nvSpPr>
        <p:spPr>
          <a:xfrm>
            <a:off x="6336689" y="369871"/>
            <a:ext cx="6174418" cy="605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3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10CF9B"/>
                </a:highlight>
                <a:uLnTx/>
                <a:uFillTx/>
                <a:latin typeface="Ubuntu"/>
                <a:ea typeface="+mn-ea"/>
                <a:cs typeface="+mn-cs"/>
                <a:sym typeface="Ubuntu"/>
              </a:rPr>
              <a:t>Conception du dashboard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10CF9B"/>
              </a:highligh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Google Shape;8311;p141">
            <a:extLst>
              <a:ext uri="{FF2B5EF4-FFF2-40B4-BE49-F238E27FC236}">
                <a16:creationId xmlns:a16="http://schemas.microsoft.com/office/drawing/2014/main" id="{1194F325-1E13-82FF-EE73-C9464AB0BFD9}"/>
              </a:ext>
            </a:extLst>
          </p:cNvPr>
          <p:cNvSpPr/>
          <p:nvPr/>
        </p:nvSpPr>
        <p:spPr>
          <a:xfrm>
            <a:off x="8291928" y="2360252"/>
            <a:ext cx="435140" cy="564928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0ECCF0-7013-F5FE-9680-DECD8A872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7" y="10220"/>
            <a:ext cx="1203358" cy="1166331"/>
          </a:xfrm>
          <a:prstGeom prst="rect">
            <a:avLst/>
          </a:prstGeom>
        </p:spPr>
      </p:pic>
      <p:grpSp>
        <p:nvGrpSpPr>
          <p:cNvPr id="39" name="Google Shape;10802;p146">
            <a:extLst>
              <a:ext uri="{FF2B5EF4-FFF2-40B4-BE49-F238E27FC236}">
                <a16:creationId xmlns:a16="http://schemas.microsoft.com/office/drawing/2014/main" id="{8E5E1D1A-589C-26EC-708A-5FE1BF8F9C6E}"/>
              </a:ext>
            </a:extLst>
          </p:cNvPr>
          <p:cNvGrpSpPr/>
          <p:nvPr/>
        </p:nvGrpSpPr>
        <p:grpSpPr>
          <a:xfrm>
            <a:off x="3638019" y="2386842"/>
            <a:ext cx="548294" cy="552815"/>
            <a:chOff x="-1592325" y="3957400"/>
            <a:chExt cx="293025" cy="277275"/>
          </a:xfrm>
          <a:solidFill>
            <a:schemeClr val="bg1"/>
          </a:solidFill>
        </p:grpSpPr>
        <p:sp>
          <p:nvSpPr>
            <p:cNvPr id="40" name="Google Shape;10803;p146">
              <a:extLst>
                <a:ext uri="{FF2B5EF4-FFF2-40B4-BE49-F238E27FC236}">
                  <a16:creationId xmlns:a16="http://schemas.microsoft.com/office/drawing/2014/main" id="{C516DD2F-3D97-6DF5-71B5-57F9829618F5}"/>
                </a:ext>
              </a:extLst>
            </p:cNvPr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804;p146">
              <a:extLst>
                <a:ext uri="{FF2B5EF4-FFF2-40B4-BE49-F238E27FC236}">
                  <a16:creationId xmlns:a16="http://schemas.microsoft.com/office/drawing/2014/main" id="{BC49A571-431E-4A4A-760F-20FA1EF91BA0}"/>
                </a:ext>
              </a:extLst>
            </p:cNvPr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805;p146">
              <a:extLst>
                <a:ext uri="{FF2B5EF4-FFF2-40B4-BE49-F238E27FC236}">
                  <a16:creationId xmlns:a16="http://schemas.microsoft.com/office/drawing/2014/main" id="{B543C1C2-9915-F6E2-1551-63828F9055B8}"/>
                </a:ext>
              </a:extLst>
            </p:cNvPr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806;p146">
              <a:extLst>
                <a:ext uri="{FF2B5EF4-FFF2-40B4-BE49-F238E27FC236}">
                  <a16:creationId xmlns:a16="http://schemas.microsoft.com/office/drawing/2014/main" id="{69D1388D-89BD-53A6-F26E-82E39F9BEE1E}"/>
                </a:ext>
              </a:extLst>
            </p:cNvPr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10680;p146">
            <a:extLst>
              <a:ext uri="{FF2B5EF4-FFF2-40B4-BE49-F238E27FC236}">
                <a16:creationId xmlns:a16="http://schemas.microsoft.com/office/drawing/2014/main" id="{1CA50FC7-71F2-7192-F19A-DC1D88DBE2F8}"/>
              </a:ext>
            </a:extLst>
          </p:cNvPr>
          <p:cNvGrpSpPr/>
          <p:nvPr/>
        </p:nvGrpSpPr>
        <p:grpSpPr>
          <a:xfrm>
            <a:off x="6031808" y="4693801"/>
            <a:ext cx="568930" cy="540164"/>
            <a:chOff x="-4118225" y="3253275"/>
            <a:chExt cx="292225" cy="290650"/>
          </a:xfrm>
          <a:solidFill>
            <a:schemeClr val="bg1"/>
          </a:solidFill>
        </p:grpSpPr>
        <p:sp>
          <p:nvSpPr>
            <p:cNvPr id="54" name="Google Shape;10681;p146">
              <a:extLst>
                <a:ext uri="{FF2B5EF4-FFF2-40B4-BE49-F238E27FC236}">
                  <a16:creationId xmlns:a16="http://schemas.microsoft.com/office/drawing/2014/main" id="{4BA5A957-2201-6D28-F4F8-7BFEE00E7761}"/>
                </a:ext>
              </a:extLst>
            </p:cNvPr>
            <p:cNvSpPr/>
            <p:nvPr/>
          </p:nvSpPr>
          <p:spPr>
            <a:xfrm>
              <a:off x="-4118225" y="3287125"/>
              <a:ext cx="256725" cy="256800"/>
            </a:xfrm>
            <a:custGeom>
              <a:avLst/>
              <a:gdLst/>
              <a:ahLst/>
              <a:cxnLst/>
              <a:rect l="l" t="t" r="r" b="b"/>
              <a:pathLst>
                <a:path w="10269" h="10272" extrusionOk="0">
                  <a:moveTo>
                    <a:pt x="5104" y="1"/>
                  </a:moveTo>
                  <a:cubicBezTo>
                    <a:pt x="2268" y="1"/>
                    <a:pt x="0" y="2301"/>
                    <a:pt x="0" y="5136"/>
                  </a:cubicBezTo>
                  <a:cubicBezTo>
                    <a:pt x="0" y="7972"/>
                    <a:pt x="2268" y="10271"/>
                    <a:pt x="5104" y="10271"/>
                  </a:cubicBezTo>
                  <a:cubicBezTo>
                    <a:pt x="7939" y="10271"/>
                    <a:pt x="10239" y="8003"/>
                    <a:pt x="10239" y="5168"/>
                  </a:cubicBezTo>
                  <a:cubicBezTo>
                    <a:pt x="10268" y="4993"/>
                    <a:pt x="10108" y="4818"/>
                    <a:pt x="9910" y="4818"/>
                  </a:cubicBezTo>
                  <a:cubicBezTo>
                    <a:pt x="9894" y="4818"/>
                    <a:pt x="9877" y="4819"/>
                    <a:pt x="9861" y="4821"/>
                  </a:cubicBezTo>
                  <a:lnTo>
                    <a:pt x="5797" y="4821"/>
                  </a:lnTo>
                  <a:cubicBezTo>
                    <a:pt x="5639" y="4821"/>
                    <a:pt x="5450" y="4695"/>
                    <a:pt x="5450" y="4506"/>
                  </a:cubicBezTo>
                  <a:lnTo>
                    <a:pt x="5450" y="347"/>
                  </a:lnTo>
                  <a:cubicBezTo>
                    <a:pt x="5450" y="158"/>
                    <a:pt x="5324" y="1"/>
                    <a:pt x="51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682;p146">
              <a:extLst>
                <a:ext uri="{FF2B5EF4-FFF2-40B4-BE49-F238E27FC236}">
                  <a16:creationId xmlns:a16="http://schemas.microsoft.com/office/drawing/2014/main" id="{3CD407B4-06BA-7655-9947-AE0473DDAD6A}"/>
                </a:ext>
              </a:extLst>
            </p:cNvPr>
            <p:cNvSpPr/>
            <p:nvPr/>
          </p:nvSpPr>
          <p:spPr>
            <a:xfrm>
              <a:off x="-3963850" y="3253275"/>
              <a:ext cx="137850" cy="137850"/>
            </a:xfrm>
            <a:custGeom>
              <a:avLst/>
              <a:gdLst/>
              <a:ahLst/>
              <a:cxnLst/>
              <a:rect l="l" t="t" r="r" b="b"/>
              <a:pathLst>
                <a:path w="5514" h="551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35"/>
                  </a:lnTo>
                  <a:cubicBezTo>
                    <a:pt x="0" y="5356"/>
                    <a:pt x="158" y="5514"/>
                    <a:pt x="347" y="5514"/>
                  </a:cubicBezTo>
                  <a:lnTo>
                    <a:pt x="5167" y="5514"/>
                  </a:lnTo>
                  <a:cubicBezTo>
                    <a:pt x="5356" y="5514"/>
                    <a:pt x="5513" y="5356"/>
                    <a:pt x="5513" y="5135"/>
                  </a:cubicBezTo>
                  <a:cubicBezTo>
                    <a:pt x="5513" y="2269"/>
                    <a:pt x="3182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8175;p141">
            <a:extLst>
              <a:ext uri="{FF2B5EF4-FFF2-40B4-BE49-F238E27FC236}">
                <a16:creationId xmlns:a16="http://schemas.microsoft.com/office/drawing/2014/main" id="{A544610D-3AFD-0D10-3B7B-50E7267DE31C}"/>
              </a:ext>
            </a:extLst>
          </p:cNvPr>
          <p:cNvGrpSpPr/>
          <p:nvPr/>
        </p:nvGrpSpPr>
        <p:grpSpPr>
          <a:xfrm>
            <a:off x="1598468" y="4693802"/>
            <a:ext cx="607532" cy="579062"/>
            <a:chOff x="-41111350" y="3239100"/>
            <a:chExt cx="318200" cy="317425"/>
          </a:xfrm>
          <a:solidFill>
            <a:schemeClr val="bg1"/>
          </a:solidFill>
        </p:grpSpPr>
        <p:sp>
          <p:nvSpPr>
            <p:cNvPr id="57" name="Google Shape;8176;p141">
              <a:extLst>
                <a:ext uri="{FF2B5EF4-FFF2-40B4-BE49-F238E27FC236}">
                  <a16:creationId xmlns:a16="http://schemas.microsoft.com/office/drawing/2014/main" id="{BA20C182-B149-32E2-1101-CA9F97B02599}"/>
                </a:ext>
              </a:extLst>
            </p:cNvPr>
            <p:cNvSpPr/>
            <p:nvPr/>
          </p:nvSpPr>
          <p:spPr>
            <a:xfrm>
              <a:off x="-41111350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2930" y="1670"/>
                  </a:moveTo>
                  <a:cubicBezTo>
                    <a:pt x="3119" y="1670"/>
                    <a:pt x="3308" y="1859"/>
                    <a:pt x="3308" y="2048"/>
                  </a:cubicBezTo>
                  <a:lnTo>
                    <a:pt x="3308" y="2489"/>
                  </a:lnTo>
                  <a:lnTo>
                    <a:pt x="3749" y="2489"/>
                  </a:lnTo>
                  <a:cubicBezTo>
                    <a:pt x="4001" y="2489"/>
                    <a:pt x="4159" y="2678"/>
                    <a:pt x="4159" y="2930"/>
                  </a:cubicBezTo>
                  <a:cubicBezTo>
                    <a:pt x="4159" y="3151"/>
                    <a:pt x="3938" y="3340"/>
                    <a:pt x="3749" y="3340"/>
                  </a:cubicBezTo>
                  <a:lnTo>
                    <a:pt x="3308" y="3340"/>
                  </a:lnTo>
                  <a:lnTo>
                    <a:pt x="3308" y="3781"/>
                  </a:lnTo>
                  <a:cubicBezTo>
                    <a:pt x="3308" y="4001"/>
                    <a:pt x="3119" y="4159"/>
                    <a:pt x="2930" y="4159"/>
                  </a:cubicBezTo>
                  <a:cubicBezTo>
                    <a:pt x="2710" y="4159"/>
                    <a:pt x="2520" y="3970"/>
                    <a:pt x="2520" y="3781"/>
                  </a:cubicBezTo>
                  <a:lnTo>
                    <a:pt x="2520" y="3340"/>
                  </a:lnTo>
                  <a:lnTo>
                    <a:pt x="2079" y="3340"/>
                  </a:lnTo>
                  <a:cubicBezTo>
                    <a:pt x="1859" y="3340"/>
                    <a:pt x="1701" y="3151"/>
                    <a:pt x="1701" y="2930"/>
                  </a:cubicBezTo>
                  <a:cubicBezTo>
                    <a:pt x="1701" y="2678"/>
                    <a:pt x="1859" y="2489"/>
                    <a:pt x="2079" y="2489"/>
                  </a:cubicBezTo>
                  <a:lnTo>
                    <a:pt x="2520" y="2489"/>
                  </a:lnTo>
                  <a:lnTo>
                    <a:pt x="2520" y="2048"/>
                  </a:lnTo>
                  <a:cubicBezTo>
                    <a:pt x="2520" y="1827"/>
                    <a:pt x="2710" y="1670"/>
                    <a:pt x="2930" y="1670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441"/>
                  </a:cubicBezTo>
                  <a:lnTo>
                    <a:pt x="0" y="5387"/>
                  </a:lnTo>
                  <a:cubicBezTo>
                    <a:pt x="32" y="5639"/>
                    <a:pt x="221" y="5797"/>
                    <a:pt x="441" y="5797"/>
                  </a:cubicBezTo>
                  <a:lnTo>
                    <a:pt x="5387" y="5797"/>
                  </a:lnTo>
                  <a:cubicBezTo>
                    <a:pt x="5639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39" y="0"/>
                    <a:pt x="5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177;p141">
              <a:extLst>
                <a:ext uri="{FF2B5EF4-FFF2-40B4-BE49-F238E27FC236}">
                  <a16:creationId xmlns:a16="http://schemas.microsoft.com/office/drawing/2014/main" id="{5C7CB489-6968-1D46-9E4D-B6D26F23BC7B}"/>
                </a:ext>
              </a:extLst>
            </p:cNvPr>
            <p:cNvSpPr/>
            <p:nvPr/>
          </p:nvSpPr>
          <p:spPr>
            <a:xfrm>
              <a:off x="-41110575" y="3412375"/>
              <a:ext cx="146525" cy="144150"/>
            </a:xfrm>
            <a:custGeom>
              <a:avLst/>
              <a:gdLst/>
              <a:ahLst/>
              <a:cxnLst/>
              <a:rect l="l" t="t" r="r" b="b"/>
              <a:pathLst>
                <a:path w="5861" h="5766" extrusionOk="0">
                  <a:moveTo>
                    <a:pt x="3450" y="1859"/>
                  </a:moveTo>
                  <a:cubicBezTo>
                    <a:pt x="3561" y="1859"/>
                    <a:pt x="3671" y="1890"/>
                    <a:pt x="3750" y="1953"/>
                  </a:cubicBezTo>
                  <a:cubicBezTo>
                    <a:pt x="3907" y="2111"/>
                    <a:pt x="3907" y="2395"/>
                    <a:pt x="3750" y="2552"/>
                  </a:cubicBezTo>
                  <a:lnTo>
                    <a:pt x="3466" y="2836"/>
                  </a:lnTo>
                  <a:lnTo>
                    <a:pt x="3750" y="3119"/>
                  </a:lnTo>
                  <a:cubicBezTo>
                    <a:pt x="3907" y="3277"/>
                    <a:pt x="3907" y="3529"/>
                    <a:pt x="3750" y="3686"/>
                  </a:cubicBezTo>
                  <a:cubicBezTo>
                    <a:pt x="3671" y="3765"/>
                    <a:pt x="3561" y="3804"/>
                    <a:pt x="3450" y="3804"/>
                  </a:cubicBezTo>
                  <a:cubicBezTo>
                    <a:pt x="3340" y="3804"/>
                    <a:pt x="3230" y="3765"/>
                    <a:pt x="3151" y="3686"/>
                  </a:cubicBezTo>
                  <a:lnTo>
                    <a:pt x="2899" y="3434"/>
                  </a:lnTo>
                  <a:lnTo>
                    <a:pt x="2616" y="3686"/>
                  </a:lnTo>
                  <a:cubicBezTo>
                    <a:pt x="2537" y="3765"/>
                    <a:pt x="2426" y="3804"/>
                    <a:pt x="2316" y="3804"/>
                  </a:cubicBezTo>
                  <a:cubicBezTo>
                    <a:pt x="2206" y="3804"/>
                    <a:pt x="2096" y="3765"/>
                    <a:pt x="2017" y="3686"/>
                  </a:cubicBezTo>
                  <a:cubicBezTo>
                    <a:pt x="1859" y="3529"/>
                    <a:pt x="1859" y="3277"/>
                    <a:pt x="2017" y="3119"/>
                  </a:cubicBezTo>
                  <a:lnTo>
                    <a:pt x="2300" y="2836"/>
                  </a:lnTo>
                  <a:lnTo>
                    <a:pt x="2017" y="2552"/>
                  </a:lnTo>
                  <a:cubicBezTo>
                    <a:pt x="1859" y="2395"/>
                    <a:pt x="1859" y="2111"/>
                    <a:pt x="2017" y="1953"/>
                  </a:cubicBezTo>
                  <a:cubicBezTo>
                    <a:pt x="2096" y="1890"/>
                    <a:pt x="2206" y="1859"/>
                    <a:pt x="2316" y="1859"/>
                  </a:cubicBezTo>
                  <a:cubicBezTo>
                    <a:pt x="2426" y="1859"/>
                    <a:pt x="2537" y="1890"/>
                    <a:pt x="2616" y="1953"/>
                  </a:cubicBezTo>
                  <a:lnTo>
                    <a:pt x="2899" y="2237"/>
                  </a:lnTo>
                  <a:lnTo>
                    <a:pt x="3151" y="1953"/>
                  </a:lnTo>
                  <a:cubicBezTo>
                    <a:pt x="3230" y="1890"/>
                    <a:pt x="3340" y="1859"/>
                    <a:pt x="3450" y="1859"/>
                  </a:cubicBez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lnTo>
                    <a:pt x="1" y="5356"/>
                  </a:lnTo>
                  <a:cubicBezTo>
                    <a:pt x="1" y="5608"/>
                    <a:pt x="221" y="5766"/>
                    <a:pt x="442" y="5766"/>
                  </a:cubicBezTo>
                  <a:lnTo>
                    <a:pt x="5419" y="5766"/>
                  </a:lnTo>
                  <a:cubicBezTo>
                    <a:pt x="5640" y="5766"/>
                    <a:pt x="5861" y="5545"/>
                    <a:pt x="5861" y="5356"/>
                  </a:cubicBezTo>
                  <a:lnTo>
                    <a:pt x="5861" y="378"/>
                  </a:lnTo>
                  <a:cubicBezTo>
                    <a:pt x="5861" y="158"/>
                    <a:pt x="5640" y="0"/>
                    <a:pt x="54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178;p141">
              <a:extLst>
                <a:ext uri="{FF2B5EF4-FFF2-40B4-BE49-F238E27FC236}">
                  <a16:creationId xmlns:a16="http://schemas.microsoft.com/office/drawing/2014/main" id="{97011BB9-A7EB-2AF2-5CCA-AC9F88578690}"/>
                </a:ext>
              </a:extLst>
            </p:cNvPr>
            <p:cNvSpPr/>
            <p:nvPr/>
          </p:nvSpPr>
          <p:spPr>
            <a:xfrm>
              <a:off x="-40938875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3750" y="2457"/>
                  </a:moveTo>
                  <a:cubicBezTo>
                    <a:pt x="3970" y="2457"/>
                    <a:pt x="4128" y="2646"/>
                    <a:pt x="4128" y="2867"/>
                  </a:cubicBezTo>
                  <a:cubicBezTo>
                    <a:pt x="4159" y="3151"/>
                    <a:pt x="3970" y="3308"/>
                    <a:pt x="3750" y="3308"/>
                  </a:cubicBezTo>
                  <a:lnTo>
                    <a:pt x="2080" y="3308"/>
                  </a:lnTo>
                  <a:cubicBezTo>
                    <a:pt x="1859" y="3308"/>
                    <a:pt x="1702" y="3119"/>
                    <a:pt x="1702" y="2867"/>
                  </a:cubicBezTo>
                  <a:cubicBezTo>
                    <a:pt x="1702" y="2646"/>
                    <a:pt x="1891" y="2457"/>
                    <a:pt x="2080" y="2457"/>
                  </a:cubicBezTo>
                  <a:close/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387"/>
                  </a:lnTo>
                  <a:cubicBezTo>
                    <a:pt x="1" y="5639"/>
                    <a:pt x="190" y="5797"/>
                    <a:pt x="442" y="5797"/>
                  </a:cubicBezTo>
                  <a:lnTo>
                    <a:pt x="5388" y="5797"/>
                  </a:lnTo>
                  <a:cubicBezTo>
                    <a:pt x="5640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179;p141">
              <a:extLst>
                <a:ext uri="{FF2B5EF4-FFF2-40B4-BE49-F238E27FC236}">
                  <a16:creationId xmlns:a16="http://schemas.microsoft.com/office/drawing/2014/main" id="{04B83AFE-B7D4-12D4-F48C-FA247003D37A}"/>
                </a:ext>
              </a:extLst>
            </p:cNvPr>
            <p:cNvSpPr/>
            <p:nvPr/>
          </p:nvSpPr>
          <p:spPr>
            <a:xfrm>
              <a:off x="-40938875" y="3411575"/>
              <a:ext cx="145725" cy="144950"/>
            </a:xfrm>
            <a:custGeom>
              <a:avLst/>
              <a:gdLst/>
              <a:ahLst/>
              <a:cxnLst/>
              <a:rect l="l" t="t" r="r" b="b"/>
              <a:pathLst>
                <a:path w="5829" h="5798" extrusionOk="0">
                  <a:moveTo>
                    <a:pt x="3750" y="1639"/>
                  </a:moveTo>
                  <a:cubicBezTo>
                    <a:pt x="3970" y="1639"/>
                    <a:pt x="4128" y="1859"/>
                    <a:pt x="4128" y="2080"/>
                  </a:cubicBezTo>
                  <a:cubicBezTo>
                    <a:pt x="4159" y="2332"/>
                    <a:pt x="3970" y="2490"/>
                    <a:pt x="3750" y="2490"/>
                  </a:cubicBezTo>
                  <a:lnTo>
                    <a:pt x="2080" y="2490"/>
                  </a:lnTo>
                  <a:cubicBezTo>
                    <a:pt x="1859" y="2490"/>
                    <a:pt x="1702" y="2269"/>
                    <a:pt x="1702" y="2080"/>
                  </a:cubicBezTo>
                  <a:cubicBezTo>
                    <a:pt x="1702" y="1859"/>
                    <a:pt x="1891" y="1639"/>
                    <a:pt x="2080" y="1639"/>
                  </a:cubicBezTo>
                  <a:close/>
                  <a:moveTo>
                    <a:pt x="3750" y="3309"/>
                  </a:moveTo>
                  <a:cubicBezTo>
                    <a:pt x="3970" y="3309"/>
                    <a:pt x="4128" y="3498"/>
                    <a:pt x="4128" y="3687"/>
                  </a:cubicBezTo>
                  <a:cubicBezTo>
                    <a:pt x="4159" y="3970"/>
                    <a:pt x="3970" y="4128"/>
                    <a:pt x="3750" y="4128"/>
                  </a:cubicBezTo>
                  <a:lnTo>
                    <a:pt x="2080" y="4128"/>
                  </a:lnTo>
                  <a:cubicBezTo>
                    <a:pt x="1859" y="4128"/>
                    <a:pt x="1702" y="3939"/>
                    <a:pt x="1702" y="3687"/>
                  </a:cubicBezTo>
                  <a:cubicBezTo>
                    <a:pt x="1702" y="3466"/>
                    <a:pt x="1891" y="3309"/>
                    <a:pt x="2080" y="3309"/>
                  </a:cubicBezTo>
                  <a:close/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5388"/>
                  </a:lnTo>
                  <a:cubicBezTo>
                    <a:pt x="1" y="5640"/>
                    <a:pt x="190" y="5798"/>
                    <a:pt x="442" y="5798"/>
                  </a:cubicBezTo>
                  <a:lnTo>
                    <a:pt x="5388" y="5798"/>
                  </a:lnTo>
                  <a:cubicBezTo>
                    <a:pt x="5640" y="5798"/>
                    <a:pt x="5829" y="5577"/>
                    <a:pt x="5829" y="5388"/>
                  </a:cubicBezTo>
                  <a:lnTo>
                    <a:pt x="5829" y="410"/>
                  </a:ln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89253472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74"/>
          <p:cNvSpPr txBox="1">
            <a:spLocks noGrp="1"/>
          </p:cNvSpPr>
          <p:nvPr>
            <p:ph type="title"/>
          </p:nvPr>
        </p:nvSpPr>
        <p:spPr>
          <a:xfrm>
            <a:off x="4580965" y="3255367"/>
            <a:ext cx="6662302" cy="87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Dashboard</a:t>
            </a:r>
            <a:endParaRPr dirty="0"/>
          </a:p>
        </p:txBody>
      </p:sp>
      <p:sp>
        <p:nvSpPr>
          <p:cNvPr id="1206" name="Google Shape;1206;p74"/>
          <p:cNvSpPr txBox="1">
            <a:spLocks noGrp="1"/>
          </p:cNvSpPr>
          <p:nvPr>
            <p:ph type="subTitle" idx="1"/>
          </p:nvPr>
        </p:nvSpPr>
        <p:spPr>
          <a:xfrm>
            <a:off x="7090400" y="4330967"/>
            <a:ext cx="4152800" cy="128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 dirty="0"/>
              <a:t>Présentation du Dashboard final</a:t>
            </a:r>
          </a:p>
        </p:txBody>
      </p:sp>
      <p:sp>
        <p:nvSpPr>
          <p:cNvPr id="1207" name="Google Shape;1207;p7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highlight>
                  <a:srgbClr val="000000"/>
                </a:highlight>
              </a:rPr>
              <a:t>04</a:t>
            </a:r>
            <a:endParaRPr dirty="0">
              <a:highlight>
                <a:srgbClr val="000000"/>
              </a:highlight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48C6A72-0377-CA47-5413-76BAE7F17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0" y="6019451"/>
            <a:ext cx="686540" cy="68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211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74"/>
          <p:cNvSpPr txBox="1">
            <a:spLocks noGrp="1"/>
          </p:cNvSpPr>
          <p:nvPr>
            <p:ph type="title"/>
          </p:nvPr>
        </p:nvSpPr>
        <p:spPr>
          <a:xfrm>
            <a:off x="4580965" y="3255367"/>
            <a:ext cx="6662302" cy="87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Contexte</a:t>
            </a:r>
            <a:endParaRPr dirty="0"/>
          </a:p>
        </p:txBody>
      </p:sp>
      <p:sp>
        <p:nvSpPr>
          <p:cNvPr id="1206" name="Google Shape;1206;p74"/>
          <p:cNvSpPr txBox="1">
            <a:spLocks noGrp="1"/>
          </p:cNvSpPr>
          <p:nvPr>
            <p:ph type="subTitle" idx="1"/>
          </p:nvPr>
        </p:nvSpPr>
        <p:spPr>
          <a:xfrm>
            <a:off x="7090400" y="4330967"/>
            <a:ext cx="4152800" cy="128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 dirty="0"/>
              <a:t>Rappel de la mission et du contexte mondial</a:t>
            </a:r>
          </a:p>
        </p:txBody>
      </p:sp>
      <p:sp>
        <p:nvSpPr>
          <p:cNvPr id="1207" name="Google Shape;1207;p7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highlight>
                  <a:srgbClr val="000000"/>
                </a:highlight>
              </a:rPr>
              <a:t>01</a:t>
            </a:r>
            <a:endParaRPr dirty="0">
              <a:highlight>
                <a:srgbClr val="000000"/>
              </a:highlight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66A0BA2-F06B-A117-1307-629071456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0" y="6019451"/>
            <a:ext cx="686540" cy="68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54790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59BCC85-7AB6-3190-F38D-6B81E7E3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57" y="392445"/>
            <a:ext cx="11226297" cy="607310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92D6546-6C48-EB75-89F7-CAC38B7B0C57}"/>
              </a:ext>
            </a:extLst>
          </p:cNvPr>
          <p:cNvSpPr txBox="1"/>
          <p:nvPr/>
        </p:nvSpPr>
        <p:spPr>
          <a:xfrm>
            <a:off x="4878611" y="5023890"/>
            <a:ext cx="62921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10CF9B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Affichage </a:t>
            </a:r>
          </a:p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10CF9B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des détails </a:t>
            </a:r>
          </a:p>
          <a:p>
            <a:r>
              <a:rPr lang="fr-FR" b="1" kern="0" dirty="0">
                <a:solidFill>
                  <a:srgbClr val="FFFFFF"/>
                </a:solidFill>
                <a:highlight>
                  <a:srgbClr val="10CF9B"/>
                </a:highlight>
                <a:latin typeface="Ubuntu"/>
                <a:sym typeface="Ubuntu"/>
              </a:rPr>
              <a:t>par</a:t>
            </a:r>
            <a:r>
              <a:rPr lang="en" b="1" kern="0" dirty="0">
                <a:solidFill>
                  <a:srgbClr val="FFFFFF"/>
                </a:solidFill>
                <a:highlight>
                  <a:srgbClr val="10CF9B"/>
                </a:highlight>
                <a:latin typeface="Ubuntu"/>
                <a:sym typeface="Ubuntu"/>
              </a:rPr>
              <a:t> info-bulles</a:t>
            </a:r>
            <a:endParaRPr lang="fr-FR" dirty="0">
              <a:highlight>
                <a:srgbClr val="10CF9B"/>
              </a:highlight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0AA9874-B167-0A56-CF8B-20FC21E01A25}"/>
              </a:ext>
            </a:extLst>
          </p:cNvPr>
          <p:cNvCxnSpPr>
            <a:cxnSpLocks/>
          </p:cNvCxnSpPr>
          <p:nvPr/>
        </p:nvCxnSpPr>
        <p:spPr>
          <a:xfrm flipV="1">
            <a:off x="5667470" y="4360623"/>
            <a:ext cx="709188" cy="6632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1595284-0CA6-FC67-41A2-7BF334CDDF71}"/>
              </a:ext>
            </a:extLst>
          </p:cNvPr>
          <p:cNvCxnSpPr>
            <a:cxnSpLocks/>
          </p:cNvCxnSpPr>
          <p:nvPr/>
        </p:nvCxnSpPr>
        <p:spPr>
          <a:xfrm flipH="1" flipV="1">
            <a:off x="4644730" y="4478981"/>
            <a:ext cx="235088" cy="5449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75D2397-01A5-0CE0-D3F5-3B688D5FDA67}"/>
              </a:ext>
            </a:extLst>
          </p:cNvPr>
          <p:cNvCxnSpPr>
            <a:cxnSpLocks/>
          </p:cNvCxnSpPr>
          <p:nvPr/>
        </p:nvCxnSpPr>
        <p:spPr>
          <a:xfrm flipH="1">
            <a:off x="7116025" y="739784"/>
            <a:ext cx="358064" cy="245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D184C11A-06F1-F239-EC1D-27A342B38E0B}"/>
              </a:ext>
            </a:extLst>
          </p:cNvPr>
          <p:cNvSpPr txBox="1"/>
          <p:nvPr/>
        </p:nvSpPr>
        <p:spPr>
          <a:xfrm>
            <a:off x="6919112" y="392445"/>
            <a:ext cx="6323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10CF9B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Filtres modifiables</a:t>
            </a:r>
            <a:endParaRPr lang="fr-FR" dirty="0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A0561B18-DAE3-4B2C-1606-54BD0E254801}"/>
              </a:ext>
            </a:extLst>
          </p:cNvPr>
          <p:cNvCxnSpPr>
            <a:cxnSpLocks/>
          </p:cNvCxnSpPr>
          <p:nvPr/>
        </p:nvCxnSpPr>
        <p:spPr>
          <a:xfrm flipH="1">
            <a:off x="3556504" y="5409316"/>
            <a:ext cx="1322107" cy="412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E7C8A18-B097-8AB3-8DBB-D50E278F702E}"/>
              </a:ext>
            </a:extLst>
          </p:cNvPr>
          <p:cNvCxnSpPr>
            <a:cxnSpLocks/>
          </p:cNvCxnSpPr>
          <p:nvPr/>
        </p:nvCxnSpPr>
        <p:spPr>
          <a:xfrm>
            <a:off x="7765384" y="722833"/>
            <a:ext cx="106906" cy="1670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26B19635-BD6B-7E58-C11A-55306C5687AD}"/>
              </a:ext>
            </a:extLst>
          </p:cNvPr>
          <p:cNvCxnSpPr>
            <a:cxnSpLocks/>
          </p:cNvCxnSpPr>
          <p:nvPr/>
        </p:nvCxnSpPr>
        <p:spPr>
          <a:xfrm>
            <a:off x="8510258" y="739784"/>
            <a:ext cx="517556" cy="6852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408109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2B9463F-D449-CBBA-4B79-4031C4335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71" y="416460"/>
            <a:ext cx="11544257" cy="624895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E234F9F-141A-1202-80EB-E06572E32C1E}"/>
              </a:ext>
            </a:extLst>
          </p:cNvPr>
          <p:cNvSpPr txBox="1"/>
          <p:nvPr/>
        </p:nvSpPr>
        <p:spPr>
          <a:xfrm>
            <a:off x="4172440" y="5195906"/>
            <a:ext cx="62921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10CF9B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Affichage </a:t>
            </a:r>
          </a:p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10CF9B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des détails </a:t>
            </a:r>
          </a:p>
          <a:p>
            <a:r>
              <a:rPr lang="fr-FR" b="1" kern="0" dirty="0">
                <a:solidFill>
                  <a:srgbClr val="FFFFFF"/>
                </a:solidFill>
                <a:highlight>
                  <a:srgbClr val="10CF9B"/>
                </a:highlight>
                <a:latin typeface="Ubuntu"/>
                <a:sym typeface="Ubuntu"/>
              </a:rPr>
              <a:t>par</a:t>
            </a:r>
            <a:r>
              <a:rPr lang="en" b="1" kern="0" dirty="0">
                <a:solidFill>
                  <a:srgbClr val="FFFFFF"/>
                </a:solidFill>
                <a:highlight>
                  <a:srgbClr val="10CF9B"/>
                </a:highlight>
                <a:latin typeface="Ubuntu"/>
                <a:sym typeface="Ubuntu"/>
              </a:rPr>
              <a:t> info-bulles</a:t>
            </a:r>
            <a:endParaRPr lang="fr-FR" dirty="0">
              <a:highlight>
                <a:srgbClr val="10CF9B"/>
              </a:highlight>
            </a:endParaRP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05F40BAD-013A-E094-7CA0-18486C1C1F54}"/>
              </a:ext>
            </a:extLst>
          </p:cNvPr>
          <p:cNvCxnSpPr>
            <a:cxnSpLocks/>
          </p:cNvCxnSpPr>
          <p:nvPr/>
        </p:nvCxnSpPr>
        <p:spPr>
          <a:xfrm flipV="1">
            <a:off x="4961299" y="4532639"/>
            <a:ext cx="709188" cy="6632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6474719-7C0B-5C2B-7B7A-2454265D2D48}"/>
              </a:ext>
            </a:extLst>
          </p:cNvPr>
          <p:cNvCxnSpPr>
            <a:cxnSpLocks/>
          </p:cNvCxnSpPr>
          <p:nvPr/>
        </p:nvCxnSpPr>
        <p:spPr>
          <a:xfrm flipH="1" flipV="1">
            <a:off x="3892990" y="4581053"/>
            <a:ext cx="280657" cy="6148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5CD8723-FD54-3B56-1325-603AB76743D3}"/>
              </a:ext>
            </a:extLst>
          </p:cNvPr>
          <p:cNvCxnSpPr>
            <a:cxnSpLocks/>
          </p:cNvCxnSpPr>
          <p:nvPr/>
        </p:nvCxnSpPr>
        <p:spPr>
          <a:xfrm flipH="1">
            <a:off x="7423842" y="755715"/>
            <a:ext cx="358064" cy="245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2476E52A-B402-AEBD-2192-16EED76AC605}"/>
              </a:ext>
            </a:extLst>
          </p:cNvPr>
          <p:cNvSpPr txBox="1"/>
          <p:nvPr/>
        </p:nvSpPr>
        <p:spPr>
          <a:xfrm>
            <a:off x="7226929" y="408376"/>
            <a:ext cx="6323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10CF9B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Filtres modifiables</a:t>
            </a:r>
            <a:endParaRPr lang="fr-FR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BB5EEA7-A134-007F-72B6-5CC9E653285B}"/>
              </a:ext>
            </a:extLst>
          </p:cNvPr>
          <p:cNvCxnSpPr>
            <a:cxnSpLocks/>
          </p:cNvCxnSpPr>
          <p:nvPr/>
        </p:nvCxnSpPr>
        <p:spPr>
          <a:xfrm>
            <a:off x="8073201" y="738764"/>
            <a:ext cx="106906" cy="1670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3EB768C-F8BA-7DD6-6011-4C925EB13CB9}"/>
              </a:ext>
            </a:extLst>
          </p:cNvPr>
          <p:cNvCxnSpPr>
            <a:cxnSpLocks/>
          </p:cNvCxnSpPr>
          <p:nvPr/>
        </p:nvCxnSpPr>
        <p:spPr>
          <a:xfrm>
            <a:off x="8818075" y="755715"/>
            <a:ext cx="517556" cy="6852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909442"/>
      </p:ext>
    </p:extLst>
  </p:cSld>
  <p:clrMapOvr>
    <a:masterClrMapping/>
  </p:clrMapOvr>
  <p:transition spd="slow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07ECC06-2354-2260-E332-3A20AAEFD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2" y="463365"/>
            <a:ext cx="11615596" cy="6240965"/>
          </a:xfrm>
          <a:prstGeom prst="rect">
            <a:avLst/>
          </a:prstGeom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2F7D9F5-CEB1-8624-5173-4677831006D2}"/>
              </a:ext>
            </a:extLst>
          </p:cNvPr>
          <p:cNvCxnSpPr>
            <a:cxnSpLocks/>
          </p:cNvCxnSpPr>
          <p:nvPr/>
        </p:nvCxnSpPr>
        <p:spPr>
          <a:xfrm flipH="1">
            <a:off x="7686393" y="810704"/>
            <a:ext cx="358064" cy="245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0707BF93-B502-7DCB-DF05-1E8D23508DF4}"/>
              </a:ext>
            </a:extLst>
          </p:cNvPr>
          <p:cNvSpPr txBox="1"/>
          <p:nvPr/>
        </p:nvSpPr>
        <p:spPr>
          <a:xfrm>
            <a:off x="7489480" y="463365"/>
            <a:ext cx="2433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10CF9B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Filtres modifiables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E0E88AC-13D4-F9EF-A71B-BDDB65688FEC}"/>
              </a:ext>
            </a:extLst>
          </p:cNvPr>
          <p:cNvCxnSpPr>
            <a:cxnSpLocks/>
          </p:cNvCxnSpPr>
          <p:nvPr/>
        </p:nvCxnSpPr>
        <p:spPr>
          <a:xfrm>
            <a:off x="8335752" y="793753"/>
            <a:ext cx="106906" cy="1670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F137369C-4F08-3146-7051-3CC30DCA28CF}"/>
              </a:ext>
            </a:extLst>
          </p:cNvPr>
          <p:cNvCxnSpPr>
            <a:cxnSpLocks/>
          </p:cNvCxnSpPr>
          <p:nvPr/>
        </p:nvCxnSpPr>
        <p:spPr>
          <a:xfrm>
            <a:off x="9080626" y="810704"/>
            <a:ext cx="517556" cy="6852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636424F7-24E7-B9E2-2A2B-A98F1F6FAC5F}"/>
              </a:ext>
            </a:extLst>
          </p:cNvPr>
          <p:cNvSpPr txBox="1"/>
          <p:nvPr/>
        </p:nvSpPr>
        <p:spPr>
          <a:xfrm>
            <a:off x="4226761" y="5319335"/>
            <a:ext cx="62921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10CF9B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Affichage </a:t>
            </a:r>
          </a:p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10CF9B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des détails </a:t>
            </a:r>
          </a:p>
          <a:p>
            <a:r>
              <a:rPr lang="fr-FR" b="1" kern="0" dirty="0">
                <a:solidFill>
                  <a:srgbClr val="FFFFFF"/>
                </a:solidFill>
                <a:highlight>
                  <a:srgbClr val="10CF9B"/>
                </a:highlight>
                <a:latin typeface="Ubuntu"/>
                <a:sym typeface="Ubuntu"/>
              </a:rPr>
              <a:t>par</a:t>
            </a:r>
            <a:r>
              <a:rPr lang="en" b="1" kern="0" dirty="0">
                <a:solidFill>
                  <a:srgbClr val="FFFFFF"/>
                </a:solidFill>
                <a:highlight>
                  <a:srgbClr val="10CF9B"/>
                </a:highlight>
                <a:latin typeface="Ubuntu"/>
                <a:sym typeface="Ubuntu"/>
              </a:rPr>
              <a:t> info-bulles</a:t>
            </a:r>
            <a:endParaRPr lang="fr-FR" dirty="0">
              <a:highlight>
                <a:srgbClr val="10CF9B"/>
              </a:highlight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3AF1141-F73C-C24A-2D08-B49C305B226D}"/>
              </a:ext>
            </a:extLst>
          </p:cNvPr>
          <p:cNvCxnSpPr>
            <a:cxnSpLocks/>
          </p:cNvCxnSpPr>
          <p:nvPr/>
        </p:nvCxnSpPr>
        <p:spPr>
          <a:xfrm flipV="1">
            <a:off x="5015620" y="4656068"/>
            <a:ext cx="709188" cy="6632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D74EAA1-03DF-8682-4DA3-F93A9F724656}"/>
              </a:ext>
            </a:extLst>
          </p:cNvPr>
          <p:cNvCxnSpPr>
            <a:cxnSpLocks/>
          </p:cNvCxnSpPr>
          <p:nvPr/>
        </p:nvCxnSpPr>
        <p:spPr>
          <a:xfrm flipH="1" flipV="1">
            <a:off x="3947311" y="4704482"/>
            <a:ext cx="280657" cy="6148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28860"/>
      </p:ext>
    </p:extLst>
  </p:cSld>
  <p:clrMapOvr>
    <a:masterClrMapping/>
  </p:clrMapOvr>
  <p:transition spd="slow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0CD43CA-FFEF-D0B2-9E9D-1604E871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09" y="464071"/>
            <a:ext cx="11579382" cy="6184633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563AD18-2BBF-9206-C686-2451FCDFEE55}"/>
              </a:ext>
            </a:extLst>
          </p:cNvPr>
          <p:cNvCxnSpPr>
            <a:cxnSpLocks/>
          </p:cNvCxnSpPr>
          <p:nvPr/>
        </p:nvCxnSpPr>
        <p:spPr>
          <a:xfrm flipH="1">
            <a:off x="7832229" y="741806"/>
            <a:ext cx="179032" cy="314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B368FC8B-84C1-D929-7679-687E40D594E9}"/>
              </a:ext>
            </a:extLst>
          </p:cNvPr>
          <p:cNvSpPr txBox="1"/>
          <p:nvPr/>
        </p:nvSpPr>
        <p:spPr>
          <a:xfrm>
            <a:off x="7574583" y="454006"/>
            <a:ext cx="2433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10CF9B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Filtres modifiables</a:t>
            </a:r>
            <a:endParaRPr lang="fr-FR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51A6331-D925-C5F8-EDC6-E69F9B65D0E2}"/>
              </a:ext>
            </a:extLst>
          </p:cNvPr>
          <p:cNvCxnSpPr>
            <a:cxnSpLocks/>
          </p:cNvCxnSpPr>
          <p:nvPr/>
        </p:nvCxnSpPr>
        <p:spPr>
          <a:xfrm>
            <a:off x="9478395" y="776608"/>
            <a:ext cx="83801" cy="245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D3D7D19-E1B3-DC13-365A-24263FFE75E8}"/>
              </a:ext>
            </a:extLst>
          </p:cNvPr>
          <p:cNvCxnSpPr>
            <a:cxnSpLocks/>
          </p:cNvCxnSpPr>
          <p:nvPr/>
        </p:nvCxnSpPr>
        <p:spPr>
          <a:xfrm>
            <a:off x="9562196" y="776608"/>
            <a:ext cx="297028" cy="7715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72719B2-C750-952A-E9C5-15A0C54F1A74}"/>
              </a:ext>
            </a:extLst>
          </p:cNvPr>
          <p:cNvCxnSpPr>
            <a:cxnSpLocks/>
          </p:cNvCxnSpPr>
          <p:nvPr/>
        </p:nvCxnSpPr>
        <p:spPr>
          <a:xfrm flipH="1">
            <a:off x="7535729" y="776608"/>
            <a:ext cx="593000" cy="1000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19833228-2E7F-2137-1B0E-CA9C08A5DD7B}"/>
              </a:ext>
            </a:extLst>
          </p:cNvPr>
          <p:cNvSpPr txBox="1"/>
          <p:nvPr/>
        </p:nvSpPr>
        <p:spPr>
          <a:xfrm>
            <a:off x="3929204" y="5513068"/>
            <a:ext cx="62921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10CF9B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Affichage </a:t>
            </a:r>
          </a:p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10CF9B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des détails </a:t>
            </a:r>
          </a:p>
          <a:p>
            <a:r>
              <a:rPr lang="fr-FR" b="1" kern="0" dirty="0">
                <a:solidFill>
                  <a:srgbClr val="FFFFFF"/>
                </a:solidFill>
                <a:highlight>
                  <a:srgbClr val="10CF9B"/>
                </a:highlight>
                <a:latin typeface="Ubuntu"/>
                <a:sym typeface="Ubuntu"/>
              </a:rPr>
              <a:t>par</a:t>
            </a:r>
            <a:r>
              <a:rPr lang="en" b="1" kern="0" dirty="0">
                <a:solidFill>
                  <a:srgbClr val="FFFFFF"/>
                </a:solidFill>
                <a:highlight>
                  <a:srgbClr val="10CF9B"/>
                </a:highlight>
                <a:latin typeface="Ubuntu"/>
                <a:sym typeface="Ubuntu"/>
              </a:rPr>
              <a:t> info-bulles</a:t>
            </a:r>
            <a:endParaRPr lang="fr-FR" dirty="0">
              <a:highlight>
                <a:srgbClr val="10CF9B"/>
              </a:highlight>
            </a:endParaRP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C38F7F0-B65B-AFA6-94A8-CD96EC8F5D92}"/>
              </a:ext>
            </a:extLst>
          </p:cNvPr>
          <p:cNvCxnSpPr>
            <a:cxnSpLocks/>
          </p:cNvCxnSpPr>
          <p:nvPr/>
        </p:nvCxnSpPr>
        <p:spPr>
          <a:xfrm flipV="1">
            <a:off x="5135351" y="5423117"/>
            <a:ext cx="4628057" cy="1799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8162EF07-D7A4-053B-286E-3F29B49C47B0}"/>
              </a:ext>
            </a:extLst>
          </p:cNvPr>
          <p:cNvCxnSpPr>
            <a:cxnSpLocks/>
          </p:cNvCxnSpPr>
          <p:nvPr/>
        </p:nvCxnSpPr>
        <p:spPr>
          <a:xfrm flipH="1" flipV="1">
            <a:off x="3929204" y="4572000"/>
            <a:ext cx="217283" cy="9086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17988"/>
      </p:ext>
    </p:extLst>
  </p:cSld>
  <p:clrMapOvr>
    <a:masterClrMapping/>
  </p:clrMapOvr>
  <p:transition spd="slow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0592CA9-F055-E9CB-FBEA-5D4564E8A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75" y="387928"/>
            <a:ext cx="11624650" cy="624193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4A3437F-5A3A-D27B-1993-1C01F3A67756}"/>
              </a:ext>
            </a:extLst>
          </p:cNvPr>
          <p:cNvSpPr txBox="1"/>
          <p:nvPr/>
        </p:nvSpPr>
        <p:spPr>
          <a:xfrm>
            <a:off x="7013268" y="1151122"/>
            <a:ext cx="2433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10CF9B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Filtres modifiables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382B53A-D25F-A329-75D1-B2CAC456AAC6}"/>
              </a:ext>
            </a:extLst>
          </p:cNvPr>
          <p:cNvSpPr txBox="1"/>
          <p:nvPr/>
        </p:nvSpPr>
        <p:spPr>
          <a:xfrm>
            <a:off x="3938258" y="5612656"/>
            <a:ext cx="62921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10CF9B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Affichage </a:t>
            </a:r>
          </a:p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10CF9B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des détails </a:t>
            </a:r>
          </a:p>
          <a:p>
            <a:r>
              <a:rPr lang="fr-FR" b="1" kern="0" dirty="0">
                <a:solidFill>
                  <a:srgbClr val="FFFFFF"/>
                </a:solidFill>
                <a:highlight>
                  <a:srgbClr val="10CF9B"/>
                </a:highlight>
                <a:latin typeface="Ubuntu"/>
                <a:sym typeface="Ubuntu"/>
              </a:rPr>
              <a:t>par</a:t>
            </a:r>
            <a:r>
              <a:rPr lang="en" b="1" kern="0" dirty="0">
                <a:solidFill>
                  <a:srgbClr val="FFFFFF"/>
                </a:solidFill>
                <a:highlight>
                  <a:srgbClr val="10CF9B"/>
                </a:highlight>
                <a:latin typeface="Ubuntu"/>
                <a:sym typeface="Ubuntu"/>
              </a:rPr>
              <a:t> info-bulles</a:t>
            </a:r>
            <a:endParaRPr lang="fr-FR" dirty="0">
              <a:highlight>
                <a:srgbClr val="10CF9B"/>
              </a:highlight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65A5043-8F18-2897-BEFC-9DB3D14D50D4}"/>
              </a:ext>
            </a:extLst>
          </p:cNvPr>
          <p:cNvCxnSpPr>
            <a:cxnSpLocks/>
          </p:cNvCxnSpPr>
          <p:nvPr/>
        </p:nvCxnSpPr>
        <p:spPr>
          <a:xfrm flipV="1">
            <a:off x="5144405" y="5522705"/>
            <a:ext cx="4628057" cy="1799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233F6C4-B64A-FE44-20BE-A02C3D930661}"/>
              </a:ext>
            </a:extLst>
          </p:cNvPr>
          <p:cNvCxnSpPr>
            <a:cxnSpLocks/>
          </p:cNvCxnSpPr>
          <p:nvPr/>
        </p:nvCxnSpPr>
        <p:spPr>
          <a:xfrm flipH="1" flipV="1">
            <a:off x="4010685" y="4608214"/>
            <a:ext cx="144856" cy="9720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252358"/>
      </p:ext>
    </p:extLst>
  </p:cSld>
  <p:clrMapOvr>
    <a:masterClrMapping/>
  </p:clrMapOvr>
  <p:transition spd="slow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52692C6-8295-6D18-7CF1-C1A2936EC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68" y="418896"/>
            <a:ext cx="11660863" cy="630750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B75D041-1144-4CEF-DA19-12F9B1677207}"/>
              </a:ext>
            </a:extLst>
          </p:cNvPr>
          <p:cNvSpPr txBox="1"/>
          <p:nvPr/>
        </p:nvSpPr>
        <p:spPr>
          <a:xfrm>
            <a:off x="7176231" y="1232603"/>
            <a:ext cx="2433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10CF9B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Filtres modifiables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7BAE9C8-AD0F-D2CB-75D4-ABE4A1D28392}"/>
              </a:ext>
            </a:extLst>
          </p:cNvPr>
          <p:cNvSpPr txBox="1"/>
          <p:nvPr/>
        </p:nvSpPr>
        <p:spPr>
          <a:xfrm>
            <a:off x="4119327" y="5625397"/>
            <a:ext cx="62921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10CF9B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Affichage </a:t>
            </a:r>
          </a:p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10CF9B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des détails </a:t>
            </a:r>
          </a:p>
          <a:p>
            <a:r>
              <a:rPr lang="fr-FR" b="1" kern="0" dirty="0">
                <a:solidFill>
                  <a:srgbClr val="FFFFFF"/>
                </a:solidFill>
                <a:highlight>
                  <a:srgbClr val="10CF9B"/>
                </a:highlight>
                <a:latin typeface="Ubuntu"/>
                <a:sym typeface="Ubuntu"/>
              </a:rPr>
              <a:t>par</a:t>
            </a:r>
            <a:r>
              <a:rPr lang="en" b="1" kern="0" dirty="0">
                <a:solidFill>
                  <a:srgbClr val="FFFFFF"/>
                </a:solidFill>
                <a:highlight>
                  <a:srgbClr val="10CF9B"/>
                </a:highlight>
                <a:latin typeface="Ubuntu"/>
                <a:sym typeface="Ubuntu"/>
              </a:rPr>
              <a:t> info-bulles</a:t>
            </a:r>
            <a:endParaRPr lang="fr-FR" dirty="0">
              <a:highlight>
                <a:srgbClr val="10CF9B"/>
              </a:highlight>
            </a:endParaRP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004FB71-704E-AAF3-4E2B-C5AD780BB28D}"/>
              </a:ext>
            </a:extLst>
          </p:cNvPr>
          <p:cNvCxnSpPr>
            <a:cxnSpLocks/>
          </p:cNvCxnSpPr>
          <p:nvPr/>
        </p:nvCxnSpPr>
        <p:spPr>
          <a:xfrm flipV="1">
            <a:off x="5325474" y="5535446"/>
            <a:ext cx="4628057" cy="1799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03A9E85B-2DFF-5F46-3352-28D2923B9077}"/>
              </a:ext>
            </a:extLst>
          </p:cNvPr>
          <p:cNvCxnSpPr>
            <a:cxnSpLocks/>
          </p:cNvCxnSpPr>
          <p:nvPr/>
        </p:nvCxnSpPr>
        <p:spPr>
          <a:xfrm flipH="1" flipV="1">
            <a:off x="4191754" y="4620955"/>
            <a:ext cx="144856" cy="9720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268574"/>
      </p:ext>
    </p:extLst>
  </p:cSld>
  <p:clrMapOvr>
    <a:masterClrMapping/>
  </p:clrMapOvr>
  <p:transition spd="slow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D42C31F6-5CEF-C6C9-60F9-4BAB66574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" y="314297"/>
            <a:ext cx="11865458" cy="645797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3124648-7715-A14D-BC1B-380222616689}"/>
              </a:ext>
            </a:extLst>
          </p:cNvPr>
          <p:cNvSpPr txBox="1"/>
          <p:nvPr/>
        </p:nvSpPr>
        <p:spPr>
          <a:xfrm>
            <a:off x="3559899" y="5714602"/>
            <a:ext cx="62921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10CF9B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Affichage </a:t>
            </a:r>
          </a:p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10CF9B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des détails </a:t>
            </a:r>
          </a:p>
          <a:p>
            <a:r>
              <a:rPr lang="fr-FR" b="1" kern="0" dirty="0">
                <a:solidFill>
                  <a:srgbClr val="FFFFFF"/>
                </a:solidFill>
                <a:highlight>
                  <a:srgbClr val="10CF9B"/>
                </a:highlight>
                <a:latin typeface="Ubuntu"/>
                <a:sym typeface="Ubuntu"/>
              </a:rPr>
              <a:t>par</a:t>
            </a:r>
            <a:r>
              <a:rPr lang="en" b="1" kern="0" dirty="0">
                <a:solidFill>
                  <a:srgbClr val="FFFFFF"/>
                </a:solidFill>
                <a:highlight>
                  <a:srgbClr val="10CF9B"/>
                </a:highlight>
                <a:latin typeface="Ubuntu"/>
                <a:sym typeface="Ubuntu"/>
              </a:rPr>
              <a:t> info-bulles</a:t>
            </a:r>
            <a:endParaRPr lang="fr-FR" dirty="0">
              <a:highlight>
                <a:srgbClr val="10CF9B"/>
              </a:highlight>
            </a:endParaRP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BA77825-475B-F952-38FD-CA831C732C52}"/>
              </a:ext>
            </a:extLst>
          </p:cNvPr>
          <p:cNvCxnSpPr>
            <a:cxnSpLocks/>
          </p:cNvCxnSpPr>
          <p:nvPr/>
        </p:nvCxnSpPr>
        <p:spPr>
          <a:xfrm flipV="1">
            <a:off x="4802260" y="5777371"/>
            <a:ext cx="4628057" cy="1799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7638730E-A210-87C2-FA95-D7D56D8FBD03}"/>
              </a:ext>
            </a:extLst>
          </p:cNvPr>
          <p:cNvCxnSpPr>
            <a:cxnSpLocks/>
          </p:cNvCxnSpPr>
          <p:nvPr/>
        </p:nvCxnSpPr>
        <p:spPr>
          <a:xfrm flipH="1" flipV="1">
            <a:off x="3632326" y="4710160"/>
            <a:ext cx="144856" cy="9720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2A18B17-56EE-4955-E699-C502C6A7141B}"/>
              </a:ext>
            </a:extLst>
          </p:cNvPr>
          <p:cNvCxnSpPr>
            <a:cxnSpLocks/>
          </p:cNvCxnSpPr>
          <p:nvPr/>
        </p:nvCxnSpPr>
        <p:spPr>
          <a:xfrm flipV="1">
            <a:off x="4344042" y="5036084"/>
            <a:ext cx="1687452" cy="6827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5B0D3B80-B206-532C-EA64-FE9F8E0E5712}"/>
              </a:ext>
            </a:extLst>
          </p:cNvPr>
          <p:cNvSpPr txBox="1"/>
          <p:nvPr/>
        </p:nvSpPr>
        <p:spPr>
          <a:xfrm>
            <a:off x="6705978" y="2547385"/>
            <a:ext cx="18785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10CF9B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Surlignage </a:t>
            </a:r>
          </a:p>
          <a:p>
            <a:r>
              <a:rPr lang="fr-FR" b="1" kern="0" dirty="0">
                <a:solidFill>
                  <a:srgbClr val="FFFFFF"/>
                </a:solidFill>
                <a:highlight>
                  <a:srgbClr val="10CF9B"/>
                </a:highlight>
                <a:latin typeface="Ubuntu"/>
                <a:sym typeface="Ubuntu"/>
              </a:rPr>
              <a:t>du</a:t>
            </a:r>
            <a:r>
              <a:rPr lang="en" b="1" kern="0" dirty="0">
                <a:solidFill>
                  <a:srgbClr val="FFFFFF"/>
                </a:solidFill>
                <a:highlight>
                  <a:srgbClr val="10CF9B"/>
                </a:highlight>
                <a:latin typeface="Ubuntu"/>
                <a:sym typeface="Ubuntu"/>
              </a:rPr>
              <a:t> pays </a:t>
            </a:r>
          </a:p>
          <a:p>
            <a:r>
              <a:rPr lang="en" b="1" kern="0" dirty="0">
                <a:solidFill>
                  <a:srgbClr val="FFFFFF"/>
                </a:solidFill>
                <a:highlight>
                  <a:srgbClr val="10CF9B"/>
                </a:highlight>
                <a:latin typeface="Ubuntu"/>
                <a:sym typeface="Ubuntu"/>
              </a:rPr>
              <a:t>sélectionné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2CE00A5-1D6C-05EB-E149-D1055EFD2218}"/>
              </a:ext>
            </a:extLst>
          </p:cNvPr>
          <p:cNvSpPr txBox="1"/>
          <p:nvPr/>
        </p:nvSpPr>
        <p:spPr>
          <a:xfrm>
            <a:off x="7368013" y="1164255"/>
            <a:ext cx="2433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10CF9B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Filtres modifiables</a:t>
            </a:r>
            <a:endParaRPr lang="fr-FR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E3E05F3-F939-5C97-82DA-0D94009B7DEC}"/>
              </a:ext>
            </a:extLst>
          </p:cNvPr>
          <p:cNvCxnSpPr>
            <a:cxnSpLocks/>
          </p:cNvCxnSpPr>
          <p:nvPr/>
        </p:nvCxnSpPr>
        <p:spPr>
          <a:xfrm>
            <a:off x="8134350" y="2689665"/>
            <a:ext cx="1702265" cy="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249606"/>
      </p:ext>
    </p:extLst>
  </p:cSld>
  <p:clrMapOvr>
    <a:masterClrMapping/>
  </p:clrMapOvr>
  <p:transition spd="slow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FE0A96B-03EA-F117-D948-3E2B5B153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4" y="398351"/>
            <a:ext cx="11630651" cy="631160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FBB8E5B-112A-5598-7CD9-04191F0E05B7}"/>
              </a:ext>
            </a:extLst>
          </p:cNvPr>
          <p:cNvSpPr txBox="1"/>
          <p:nvPr/>
        </p:nvSpPr>
        <p:spPr>
          <a:xfrm>
            <a:off x="3820562" y="5135662"/>
            <a:ext cx="60748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10CF9B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Affichage </a:t>
            </a:r>
          </a:p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10CF9B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des détails </a:t>
            </a:r>
          </a:p>
          <a:p>
            <a:r>
              <a:rPr lang="fr-FR" b="1" kern="0" dirty="0">
                <a:solidFill>
                  <a:srgbClr val="FFFFFF"/>
                </a:solidFill>
                <a:highlight>
                  <a:srgbClr val="10CF9B"/>
                </a:highlight>
                <a:latin typeface="Ubuntu"/>
                <a:sym typeface="Ubuntu"/>
              </a:rPr>
              <a:t>par</a:t>
            </a:r>
            <a:r>
              <a:rPr lang="en" b="1" kern="0" dirty="0">
                <a:solidFill>
                  <a:srgbClr val="FFFFFF"/>
                </a:solidFill>
                <a:highlight>
                  <a:srgbClr val="10CF9B"/>
                </a:highlight>
                <a:latin typeface="Ubuntu"/>
                <a:sym typeface="Ubuntu"/>
              </a:rPr>
              <a:t> info-bulles</a:t>
            </a:r>
            <a:endParaRPr lang="fr-FR" dirty="0">
              <a:highlight>
                <a:srgbClr val="10CF9B"/>
              </a:highlight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32AB174-650B-C7C7-214D-597ABF0AB4BF}"/>
              </a:ext>
            </a:extLst>
          </p:cNvPr>
          <p:cNvCxnSpPr>
            <a:cxnSpLocks/>
          </p:cNvCxnSpPr>
          <p:nvPr/>
        </p:nvCxnSpPr>
        <p:spPr>
          <a:xfrm flipV="1">
            <a:off x="5231795" y="5476249"/>
            <a:ext cx="4468240" cy="300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26F7AAC-503A-13BB-DE1D-5AD25F7CA2AA}"/>
              </a:ext>
            </a:extLst>
          </p:cNvPr>
          <p:cNvCxnSpPr>
            <a:cxnSpLocks/>
          </p:cNvCxnSpPr>
          <p:nvPr/>
        </p:nvCxnSpPr>
        <p:spPr>
          <a:xfrm flipH="1" flipV="1">
            <a:off x="4151014" y="4734962"/>
            <a:ext cx="122222" cy="400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4A11CEB-B023-00F2-3CCD-BA9E59F98D48}"/>
              </a:ext>
            </a:extLst>
          </p:cNvPr>
          <p:cNvCxnSpPr>
            <a:cxnSpLocks/>
          </p:cNvCxnSpPr>
          <p:nvPr/>
        </p:nvCxnSpPr>
        <p:spPr>
          <a:xfrm flipV="1">
            <a:off x="5042780" y="4790456"/>
            <a:ext cx="1448555" cy="400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E8C6A0A-67FA-BBD0-989B-6E28F6DA723C}"/>
              </a:ext>
            </a:extLst>
          </p:cNvPr>
          <p:cNvCxnSpPr>
            <a:cxnSpLocks/>
          </p:cNvCxnSpPr>
          <p:nvPr/>
        </p:nvCxnSpPr>
        <p:spPr>
          <a:xfrm>
            <a:off x="8096250" y="2642040"/>
            <a:ext cx="1702265" cy="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F4A628D2-48DE-F60C-948B-CD202ED2BA13}"/>
              </a:ext>
            </a:extLst>
          </p:cNvPr>
          <p:cNvSpPr txBox="1"/>
          <p:nvPr/>
        </p:nvSpPr>
        <p:spPr>
          <a:xfrm>
            <a:off x="6719935" y="2503857"/>
            <a:ext cx="18785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10CF9B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Surlignage </a:t>
            </a:r>
          </a:p>
          <a:p>
            <a:r>
              <a:rPr lang="fr-FR" b="1" kern="0" dirty="0">
                <a:solidFill>
                  <a:srgbClr val="FFFFFF"/>
                </a:solidFill>
                <a:highlight>
                  <a:srgbClr val="10CF9B"/>
                </a:highlight>
                <a:latin typeface="Ubuntu"/>
                <a:sym typeface="Ubuntu"/>
              </a:rPr>
              <a:t>du</a:t>
            </a:r>
            <a:r>
              <a:rPr lang="en" b="1" kern="0" dirty="0">
                <a:solidFill>
                  <a:srgbClr val="FFFFFF"/>
                </a:solidFill>
                <a:highlight>
                  <a:srgbClr val="10CF9B"/>
                </a:highlight>
                <a:latin typeface="Ubuntu"/>
                <a:sym typeface="Ubuntu"/>
              </a:rPr>
              <a:t> pays </a:t>
            </a:r>
          </a:p>
          <a:p>
            <a:r>
              <a:rPr lang="en" b="1" kern="0" dirty="0">
                <a:solidFill>
                  <a:srgbClr val="FFFFFF"/>
                </a:solidFill>
                <a:highlight>
                  <a:srgbClr val="10CF9B"/>
                </a:highlight>
                <a:latin typeface="Ubuntu"/>
                <a:sym typeface="Ubuntu"/>
              </a:rPr>
              <a:t>sélectionné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C18D3C7-EE5C-2A30-D325-6CC38E720E72}"/>
              </a:ext>
            </a:extLst>
          </p:cNvPr>
          <p:cNvSpPr txBox="1"/>
          <p:nvPr/>
        </p:nvSpPr>
        <p:spPr>
          <a:xfrm>
            <a:off x="7266917" y="1188964"/>
            <a:ext cx="2433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10CF9B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Filtres modifiables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9303201"/>
      </p:ext>
    </p:extLst>
  </p:cSld>
  <p:clrMapOvr>
    <a:masterClrMapping/>
  </p:clrMapOvr>
  <p:transition spd="slow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B426A7B-03DF-5AC7-0EE0-269091F20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4" y="403336"/>
            <a:ext cx="11354540" cy="618814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79AFE16-5564-201D-DBAD-22AFCF6396F6}"/>
              </a:ext>
            </a:extLst>
          </p:cNvPr>
          <p:cNvSpPr txBox="1"/>
          <p:nvPr/>
        </p:nvSpPr>
        <p:spPr>
          <a:xfrm>
            <a:off x="3841288" y="5189523"/>
            <a:ext cx="60748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10CF9B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Affichage </a:t>
            </a:r>
          </a:p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10CF9B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des détails </a:t>
            </a:r>
          </a:p>
          <a:p>
            <a:r>
              <a:rPr lang="fr-FR" b="1" kern="0" dirty="0">
                <a:solidFill>
                  <a:srgbClr val="FFFFFF"/>
                </a:solidFill>
                <a:highlight>
                  <a:srgbClr val="10CF9B"/>
                </a:highlight>
                <a:latin typeface="Ubuntu"/>
                <a:sym typeface="Ubuntu"/>
              </a:rPr>
              <a:t>par</a:t>
            </a:r>
            <a:r>
              <a:rPr lang="en" b="1" kern="0" dirty="0">
                <a:solidFill>
                  <a:srgbClr val="FFFFFF"/>
                </a:solidFill>
                <a:highlight>
                  <a:srgbClr val="10CF9B"/>
                </a:highlight>
                <a:latin typeface="Ubuntu"/>
                <a:sym typeface="Ubuntu"/>
              </a:rPr>
              <a:t> info-bulles</a:t>
            </a:r>
            <a:endParaRPr lang="fr-FR" dirty="0">
              <a:highlight>
                <a:srgbClr val="10CF9B"/>
              </a:highlight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70D0E15-1EA0-03EB-92E9-584757B6866E}"/>
              </a:ext>
            </a:extLst>
          </p:cNvPr>
          <p:cNvCxnSpPr>
            <a:cxnSpLocks/>
          </p:cNvCxnSpPr>
          <p:nvPr/>
        </p:nvCxnSpPr>
        <p:spPr>
          <a:xfrm>
            <a:off x="5205743" y="5651188"/>
            <a:ext cx="393825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510C43E-A60B-14FB-23C5-277E8ADCD38C}"/>
              </a:ext>
            </a:extLst>
          </p:cNvPr>
          <p:cNvCxnSpPr>
            <a:cxnSpLocks/>
          </p:cNvCxnSpPr>
          <p:nvPr/>
        </p:nvCxnSpPr>
        <p:spPr>
          <a:xfrm flipH="1" flipV="1">
            <a:off x="3906175" y="4678532"/>
            <a:ext cx="176938" cy="510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9A64520-6E14-DD0E-29FE-64311FACC06C}"/>
              </a:ext>
            </a:extLst>
          </p:cNvPr>
          <p:cNvCxnSpPr>
            <a:cxnSpLocks/>
          </p:cNvCxnSpPr>
          <p:nvPr/>
        </p:nvCxnSpPr>
        <p:spPr>
          <a:xfrm flipV="1">
            <a:off x="5032619" y="4988459"/>
            <a:ext cx="707278" cy="292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B3E6D19D-F15F-BD73-2C6E-5D30A05B5DCE}"/>
              </a:ext>
            </a:extLst>
          </p:cNvPr>
          <p:cNvSpPr txBox="1"/>
          <p:nvPr/>
        </p:nvSpPr>
        <p:spPr>
          <a:xfrm>
            <a:off x="6599611" y="2534402"/>
            <a:ext cx="18785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10CF9B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Surlignage </a:t>
            </a:r>
          </a:p>
          <a:p>
            <a:r>
              <a:rPr lang="fr-FR" b="1" kern="0" dirty="0">
                <a:solidFill>
                  <a:srgbClr val="FFFFFF"/>
                </a:solidFill>
                <a:highlight>
                  <a:srgbClr val="10CF9B"/>
                </a:highlight>
                <a:latin typeface="Ubuntu"/>
                <a:sym typeface="Ubuntu"/>
              </a:rPr>
              <a:t>du</a:t>
            </a:r>
            <a:r>
              <a:rPr lang="en" b="1" kern="0" dirty="0">
                <a:solidFill>
                  <a:srgbClr val="FFFFFF"/>
                </a:solidFill>
                <a:highlight>
                  <a:srgbClr val="10CF9B"/>
                </a:highlight>
                <a:latin typeface="Ubuntu"/>
                <a:sym typeface="Ubuntu"/>
              </a:rPr>
              <a:t> pays </a:t>
            </a:r>
          </a:p>
          <a:p>
            <a:r>
              <a:rPr lang="en" b="1" kern="0" dirty="0">
                <a:solidFill>
                  <a:srgbClr val="FFFFFF"/>
                </a:solidFill>
                <a:highlight>
                  <a:srgbClr val="10CF9B"/>
                </a:highlight>
                <a:latin typeface="Ubuntu"/>
                <a:sym typeface="Ubuntu"/>
              </a:rPr>
              <a:t>sélectionné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59A1894-6BEA-2FBD-F3A8-C3937411B65B}"/>
              </a:ext>
            </a:extLst>
          </p:cNvPr>
          <p:cNvSpPr txBox="1"/>
          <p:nvPr/>
        </p:nvSpPr>
        <p:spPr>
          <a:xfrm>
            <a:off x="7317293" y="1199400"/>
            <a:ext cx="2433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10CF9B"/>
                </a:highlight>
                <a:uLnTx/>
                <a:uFillTx/>
                <a:latin typeface="Ubuntu"/>
                <a:ea typeface="Ubuntu"/>
                <a:cs typeface="Ubuntu"/>
                <a:sym typeface="Ubuntu"/>
              </a:rPr>
              <a:t>Filtres modifiables</a:t>
            </a:r>
            <a:endParaRPr lang="fr-FR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B911458-BB88-1F04-B352-1AB05D9751CE}"/>
              </a:ext>
            </a:extLst>
          </p:cNvPr>
          <p:cNvCxnSpPr>
            <a:cxnSpLocks/>
          </p:cNvCxnSpPr>
          <p:nvPr/>
        </p:nvCxnSpPr>
        <p:spPr>
          <a:xfrm>
            <a:off x="8096250" y="2642040"/>
            <a:ext cx="1702265" cy="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766057"/>
      </p:ext>
    </p:extLst>
  </p:cSld>
  <p:clrMapOvr>
    <a:masterClrMapping/>
  </p:clrMapOvr>
  <p:transition spd="slow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9799B-ADA2-3957-C2F9-02758CEABC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57775" y="128009"/>
            <a:ext cx="6860075" cy="1085850"/>
          </a:xfrm>
        </p:spPr>
        <p:txBody>
          <a:bodyPr/>
          <a:lstStyle/>
          <a:p>
            <a:pPr algn="r"/>
            <a:r>
              <a:rPr lang="fr-FR" sz="4400" dirty="0">
                <a:highlight>
                  <a:srgbClr val="10CF9B"/>
                </a:highlight>
              </a:rPr>
              <a:t>Bilan – domaine création </a:t>
            </a:r>
          </a:p>
        </p:txBody>
      </p:sp>
      <p:sp>
        <p:nvSpPr>
          <p:cNvPr id="6" name="Google Shape;1273;p82">
            <a:extLst>
              <a:ext uri="{FF2B5EF4-FFF2-40B4-BE49-F238E27FC236}">
                <a16:creationId xmlns:a16="http://schemas.microsoft.com/office/drawing/2014/main" id="{9FCD5762-733B-0572-58BC-49B4C3C37F65}"/>
              </a:ext>
            </a:extLst>
          </p:cNvPr>
          <p:cNvSpPr txBox="1">
            <a:spLocks/>
          </p:cNvSpPr>
          <p:nvPr/>
        </p:nvSpPr>
        <p:spPr>
          <a:xfrm>
            <a:off x="2819400" y="1672685"/>
            <a:ext cx="9372600" cy="74666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b="1" kern="0" dirty="0">
                <a:solidFill>
                  <a:schemeClr val="bg1"/>
                </a:solidFill>
                <a:latin typeface="Ubuntu Light" panose="020B0304030602030204" pitchFamily="34" charset="0"/>
              </a:rPr>
              <a:t>Pays à cibler pour le domaine création : </a:t>
            </a:r>
          </a:p>
          <a:p>
            <a:endParaRPr lang="fr-FR" sz="2000" b="1" kern="0" dirty="0">
              <a:solidFill>
                <a:schemeClr val="bg1"/>
              </a:solidFill>
              <a:latin typeface="Ubuntu Light" panose="020B0304030602030204" pitchFamily="34" charset="0"/>
            </a:endParaRPr>
          </a:p>
          <a:p>
            <a:endParaRPr lang="fr-FR" sz="2000" b="1" kern="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BE2B6D8-CBBB-B1AC-80CF-385E5D0D8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2223508"/>
            <a:ext cx="6400800" cy="386805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530410D-77AF-B591-B6E5-ED1A676BB668}"/>
              </a:ext>
            </a:extLst>
          </p:cNvPr>
          <p:cNvSpPr txBox="1"/>
          <p:nvPr/>
        </p:nvSpPr>
        <p:spPr>
          <a:xfrm>
            <a:off x="8570473" y="2543437"/>
            <a:ext cx="23376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kern="0" dirty="0">
                <a:solidFill>
                  <a:schemeClr val="bg1"/>
                </a:solidFill>
                <a:latin typeface="Ubuntu Light" panose="020B0304030602030204" pitchFamily="34" charset="0"/>
              </a:rPr>
              <a:t>Premier dans le classement avec une stabilité politique positive</a:t>
            </a:r>
            <a:endParaRPr lang="fr-FR" dirty="0"/>
          </a:p>
        </p:txBody>
      </p:sp>
      <p:sp>
        <p:nvSpPr>
          <p:cNvPr id="12" name="Graphique 26">
            <a:extLst>
              <a:ext uri="{FF2B5EF4-FFF2-40B4-BE49-F238E27FC236}">
                <a16:creationId xmlns:a16="http://schemas.microsoft.com/office/drawing/2014/main" id="{29198CE4-6AAB-F05C-D847-5D43BEFAF41F}"/>
              </a:ext>
            </a:extLst>
          </p:cNvPr>
          <p:cNvSpPr/>
          <p:nvPr/>
        </p:nvSpPr>
        <p:spPr>
          <a:xfrm rot="3180778">
            <a:off x="7727675" y="2509597"/>
            <a:ext cx="595993" cy="389742"/>
          </a:xfrm>
          <a:custGeom>
            <a:avLst/>
            <a:gdLst>
              <a:gd name="connsiteX0" fmla="*/ 684874 w 1593954"/>
              <a:gd name="connsiteY0" fmla="*/ 670946 h 674360"/>
              <a:gd name="connsiteX1" fmla="*/ 555890 w 1593954"/>
              <a:gd name="connsiteY1" fmla="*/ 656446 h 674360"/>
              <a:gd name="connsiteX2" fmla="*/ 244869 w 1593954"/>
              <a:gd name="connsiteY2" fmla="*/ 529938 h 674360"/>
              <a:gd name="connsiteX3" fmla="*/ 148949 w 1593954"/>
              <a:gd name="connsiteY3" fmla="*/ 451238 h 674360"/>
              <a:gd name="connsiteX4" fmla="*/ 17953 w 1593954"/>
              <a:gd name="connsiteY4" fmla="*/ 257903 h 674360"/>
              <a:gd name="connsiteX5" fmla="*/ -5807 w 1593954"/>
              <a:gd name="connsiteY5" fmla="*/ 181095 h 674360"/>
              <a:gd name="connsiteX6" fmla="*/ -3796 w 1593954"/>
              <a:gd name="connsiteY6" fmla="*/ 186139 h 674360"/>
              <a:gd name="connsiteX7" fmla="*/ -527 w 1593954"/>
              <a:gd name="connsiteY7" fmla="*/ 190972 h 674360"/>
              <a:gd name="connsiteX8" fmla="*/ 7267 w 1593954"/>
              <a:gd name="connsiteY8" fmla="*/ 184142 h 674360"/>
              <a:gd name="connsiteX9" fmla="*/ 7896 w 1593954"/>
              <a:gd name="connsiteY9" fmla="*/ 185928 h 674360"/>
              <a:gd name="connsiteX10" fmla="*/ 8650 w 1593954"/>
              <a:gd name="connsiteY10" fmla="*/ 186979 h 674360"/>
              <a:gd name="connsiteX11" fmla="*/ 7393 w 1593954"/>
              <a:gd name="connsiteY11" fmla="*/ 177102 h 674360"/>
              <a:gd name="connsiteX12" fmla="*/ -150 w 1593954"/>
              <a:gd name="connsiteY12" fmla="*/ 128348 h 674360"/>
              <a:gd name="connsiteX13" fmla="*/ -150 w 1593954"/>
              <a:gd name="connsiteY13" fmla="*/ 120258 h 674360"/>
              <a:gd name="connsiteX14" fmla="*/ 5507 w 1593954"/>
              <a:gd name="connsiteY14" fmla="*/ 117736 h 674360"/>
              <a:gd name="connsiteX15" fmla="*/ 10536 w 1593954"/>
              <a:gd name="connsiteY15" fmla="*/ 110696 h 674360"/>
              <a:gd name="connsiteX16" fmla="*/ 15439 w 1593954"/>
              <a:gd name="connsiteY16" fmla="*/ 134232 h 674360"/>
              <a:gd name="connsiteX17" fmla="*/ 20719 w 1593954"/>
              <a:gd name="connsiteY17" fmla="*/ 162077 h 674360"/>
              <a:gd name="connsiteX18" fmla="*/ 24364 w 1593954"/>
              <a:gd name="connsiteY18" fmla="*/ 170693 h 674360"/>
              <a:gd name="connsiteX19" fmla="*/ 27507 w 1593954"/>
              <a:gd name="connsiteY19" fmla="*/ 165439 h 674360"/>
              <a:gd name="connsiteX20" fmla="*/ 37062 w 1593954"/>
              <a:gd name="connsiteY20" fmla="*/ 157243 h 674360"/>
              <a:gd name="connsiteX21" fmla="*/ 46113 w 1593954"/>
              <a:gd name="connsiteY21" fmla="*/ 153041 h 674360"/>
              <a:gd name="connsiteX22" fmla="*/ 41085 w 1593954"/>
              <a:gd name="connsiteY22" fmla="*/ 142638 h 674360"/>
              <a:gd name="connsiteX23" fmla="*/ 19210 w 1593954"/>
              <a:gd name="connsiteY23" fmla="*/ 100294 h 674360"/>
              <a:gd name="connsiteX24" fmla="*/ 20593 w 1593954"/>
              <a:gd name="connsiteY24" fmla="*/ 101345 h 674360"/>
              <a:gd name="connsiteX25" fmla="*/ 26124 w 1593954"/>
              <a:gd name="connsiteY25" fmla="*/ 99138 h 674360"/>
              <a:gd name="connsiteX26" fmla="*/ 29896 w 1593954"/>
              <a:gd name="connsiteY26" fmla="*/ 93149 h 674360"/>
              <a:gd name="connsiteX27" fmla="*/ 46113 w 1593954"/>
              <a:gd name="connsiteY27" fmla="*/ 120363 h 674360"/>
              <a:gd name="connsiteX28" fmla="*/ 58810 w 1593954"/>
              <a:gd name="connsiteY28" fmla="*/ 141062 h 674360"/>
              <a:gd name="connsiteX29" fmla="*/ 58936 w 1593954"/>
              <a:gd name="connsiteY29" fmla="*/ 139381 h 674360"/>
              <a:gd name="connsiteX30" fmla="*/ 62582 w 1593954"/>
              <a:gd name="connsiteY30" fmla="*/ 134338 h 674360"/>
              <a:gd name="connsiteX31" fmla="*/ 66856 w 1593954"/>
              <a:gd name="connsiteY31" fmla="*/ 130975 h 674360"/>
              <a:gd name="connsiteX32" fmla="*/ 63839 w 1593954"/>
              <a:gd name="connsiteY32" fmla="*/ 125406 h 674360"/>
              <a:gd name="connsiteX33" fmla="*/ 71885 w 1593954"/>
              <a:gd name="connsiteY33" fmla="*/ 136439 h 674360"/>
              <a:gd name="connsiteX34" fmla="*/ 315270 w 1593954"/>
              <a:gd name="connsiteY34" fmla="*/ 371487 h 674360"/>
              <a:gd name="connsiteX35" fmla="*/ 466129 w 1593954"/>
              <a:gd name="connsiteY35" fmla="*/ 433165 h 674360"/>
              <a:gd name="connsiteX36" fmla="*/ 752886 w 1593954"/>
              <a:gd name="connsiteY36" fmla="*/ 441571 h 674360"/>
              <a:gd name="connsiteX37" fmla="*/ 966477 w 1593954"/>
              <a:gd name="connsiteY37" fmla="*/ 348687 h 674360"/>
              <a:gd name="connsiteX38" fmla="*/ 1025940 w 1593954"/>
              <a:gd name="connsiteY38" fmla="*/ 300773 h 674360"/>
              <a:gd name="connsiteX39" fmla="*/ 940705 w 1593954"/>
              <a:gd name="connsiteY39" fmla="*/ 233526 h 674360"/>
              <a:gd name="connsiteX40" fmla="*/ 836738 w 1593954"/>
              <a:gd name="connsiteY40" fmla="*/ 150939 h 674360"/>
              <a:gd name="connsiteX41" fmla="*/ 1001677 w 1593954"/>
              <a:gd name="connsiteY41" fmla="*/ 116370 h 674360"/>
              <a:gd name="connsiteX42" fmla="*/ 1143736 w 1593954"/>
              <a:gd name="connsiteY42" fmla="*/ 86950 h 674360"/>
              <a:gd name="connsiteX43" fmla="*/ 1298366 w 1593954"/>
              <a:gd name="connsiteY43" fmla="*/ 54902 h 674360"/>
              <a:gd name="connsiteX44" fmla="*/ 1455385 w 1593954"/>
              <a:gd name="connsiteY44" fmla="*/ 22435 h 674360"/>
              <a:gd name="connsiteX45" fmla="*/ 1582609 w 1593954"/>
              <a:gd name="connsiteY45" fmla="*/ -2888 h 674360"/>
              <a:gd name="connsiteX46" fmla="*/ 1588140 w 1593954"/>
              <a:gd name="connsiteY46" fmla="*/ -2888 h 674360"/>
              <a:gd name="connsiteX47" fmla="*/ 1588140 w 1593954"/>
              <a:gd name="connsiteY47" fmla="*/ 4993 h 674360"/>
              <a:gd name="connsiteX48" fmla="*/ 1584997 w 1593954"/>
              <a:gd name="connsiteY48" fmla="*/ 25167 h 674360"/>
              <a:gd name="connsiteX49" fmla="*/ 1569283 w 1593954"/>
              <a:gd name="connsiteY49" fmla="*/ 88736 h 674360"/>
              <a:gd name="connsiteX50" fmla="*/ 1544140 w 1593954"/>
              <a:gd name="connsiteY50" fmla="*/ 190972 h 674360"/>
              <a:gd name="connsiteX51" fmla="*/ 1518997 w 1593954"/>
              <a:gd name="connsiteY51" fmla="*/ 292893 h 674360"/>
              <a:gd name="connsiteX52" fmla="*/ 1493854 w 1593954"/>
              <a:gd name="connsiteY52" fmla="*/ 394814 h 674360"/>
              <a:gd name="connsiteX53" fmla="*/ 1468585 w 1593954"/>
              <a:gd name="connsiteY53" fmla="*/ 497050 h 674360"/>
              <a:gd name="connsiteX54" fmla="*/ 1447213 w 1593954"/>
              <a:gd name="connsiteY54" fmla="*/ 583525 h 674360"/>
              <a:gd name="connsiteX55" fmla="*/ 1438539 w 1593954"/>
              <a:gd name="connsiteY55" fmla="*/ 620616 h 674360"/>
              <a:gd name="connsiteX56" fmla="*/ 1437407 w 1593954"/>
              <a:gd name="connsiteY56" fmla="*/ 622297 h 674360"/>
              <a:gd name="connsiteX57" fmla="*/ 1259771 w 1593954"/>
              <a:gd name="connsiteY57" fmla="*/ 483810 h 674360"/>
              <a:gd name="connsiteX58" fmla="*/ 1252605 w 1593954"/>
              <a:gd name="connsiteY58" fmla="*/ 478031 h 674360"/>
              <a:gd name="connsiteX59" fmla="*/ 1235885 w 1593954"/>
              <a:gd name="connsiteY59" fmla="*/ 491481 h 674360"/>
              <a:gd name="connsiteX60" fmla="*/ 1056363 w 1593954"/>
              <a:gd name="connsiteY60" fmla="*/ 601177 h 674360"/>
              <a:gd name="connsiteX61" fmla="*/ 758418 w 1593954"/>
              <a:gd name="connsiteY61" fmla="*/ 670630 h 674360"/>
              <a:gd name="connsiteX62" fmla="*/ 684874 w 1593954"/>
              <a:gd name="connsiteY62" fmla="*/ 670946 h 67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93954" h="674360">
                <a:moveTo>
                  <a:pt x="684874" y="670946"/>
                </a:moveTo>
                <a:cubicBezTo>
                  <a:pt x="635216" y="668424"/>
                  <a:pt x="598382" y="664326"/>
                  <a:pt x="555890" y="656446"/>
                </a:cubicBezTo>
                <a:cubicBezTo>
                  <a:pt x="444380" y="635641"/>
                  <a:pt x="333625" y="590670"/>
                  <a:pt x="244869" y="529938"/>
                </a:cubicBezTo>
                <a:cubicBezTo>
                  <a:pt x="213441" y="508503"/>
                  <a:pt x="173589" y="475720"/>
                  <a:pt x="148949" y="451238"/>
                </a:cubicBezTo>
                <a:cubicBezTo>
                  <a:pt x="90868" y="393553"/>
                  <a:pt x="45987" y="327462"/>
                  <a:pt x="17953" y="257903"/>
                </a:cubicBezTo>
                <a:cubicBezTo>
                  <a:pt x="8524" y="234577"/>
                  <a:pt x="-6184" y="186874"/>
                  <a:pt x="-5807" y="181095"/>
                </a:cubicBezTo>
                <a:cubicBezTo>
                  <a:pt x="-5807" y="180149"/>
                  <a:pt x="-4802" y="182461"/>
                  <a:pt x="-3796" y="186139"/>
                </a:cubicBezTo>
                <a:cubicBezTo>
                  <a:pt x="-2162" y="191918"/>
                  <a:pt x="-1659" y="192653"/>
                  <a:pt x="-527" y="190972"/>
                </a:cubicBezTo>
                <a:cubicBezTo>
                  <a:pt x="981" y="188660"/>
                  <a:pt x="6136" y="184142"/>
                  <a:pt x="7267" y="184142"/>
                </a:cubicBezTo>
                <a:cubicBezTo>
                  <a:pt x="7644" y="184142"/>
                  <a:pt x="7896" y="184878"/>
                  <a:pt x="7896" y="185928"/>
                </a:cubicBezTo>
                <a:cubicBezTo>
                  <a:pt x="7896" y="186874"/>
                  <a:pt x="8273" y="187399"/>
                  <a:pt x="8650" y="186979"/>
                </a:cubicBezTo>
                <a:cubicBezTo>
                  <a:pt x="9153" y="186664"/>
                  <a:pt x="8524" y="182146"/>
                  <a:pt x="7393" y="177102"/>
                </a:cubicBezTo>
                <a:cubicBezTo>
                  <a:pt x="4124" y="162077"/>
                  <a:pt x="478" y="138961"/>
                  <a:pt x="-150" y="128348"/>
                </a:cubicBezTo>
                <a:cubicBezTo>
                  <a:pt x="-527" y="122885"/>
                  <a:pt x="-527" y="119312"/>
                  <a:pt x="-150" y="120258"/>
                </a:cubicBezTo>
                <a:cubicBezTo>
                  <a:pt x="353" y="121729"/>
                  <a:pt x="1358" y="121308"/>
                  <a:pt x="5507" y="117736"/>
                </a:cubicBezTo>
                <a:cubicBezTo>
                  <a:pt x="8399" y="115214"/>
                  <a:pt x="10410" y="112272"/>
                  <a:pt x="10536" y="110696"/>
                </a:cubicBezTo>
                <a:cubicBezTo>
                  <a:pt x="10787" y="107334"/>
                  <a:pt x="12044" y="113428"/>
                  <a:pt x="15439" y="134232"/>
                </a:cubicBezTo>
                <a:cubicBezTo>
                  <a:pt x="16821" y="142953"/>
                  <a:pt x="19210" y="155457"/>
                  <a:pt x="20719" y="162077"/>
                </a:cubicBezTo>
                <a:cubicBezTo>
                  <a:pt x="22982" y="172269"/>
                  <a:pt x="23610" y="173635"/>
                  <a:pt x="24364" y="170693"/>
                </a:cubicBezTo>
                <a:cubicBezTo>
                  <a:pt x="24867" y="168801"/>
                  <a:pt x="26250" y="166490"/>
                  <a:pt x="27507" y="165439"/>
                </a:cubicBezTo>
                <a:cubicBezTo>
                  <a:pt x="28890" y="164493"/>
                  <a:pt x="33165" y="160711"/>
                  <a:pt x="37062" y="157243"/>
                </a:cubicBezTo>
                <a:cubicBezTo>
                  <a:pt x="44102" y="150834"/>
                  <a:pt x="44227" y="150834"/>
                  <a:pt x="46113" y="153041"/>
                </a:cubicBezTo>
                <a:cubicBezTo>
                  <a:pt x="47245" y="154196"/>
                  <a:pt x="44856" y="149573"/>
                  <a:pt x="41085" y="142638"/>
                </a:cubicBezTo>
                <a:cubicBezTo>
                  <a:pt x="32662" y="127718"/>
                  <a:pt x="19210" y="101450"/>
                  <a:pt x="19210" y="100294"/>
                </a:cubicBezTo>
                <a:cubicBezTo>
                  <a:pt x="19210" y="99874"/>
                  <a:pt x="19839" y="100399"/>
                  <a:pt x="20593" y="101345"/>
                </a:cubicBezTo>
                <a:cubicBezTo>
                  <a:pt x="21599" y="102921"/>
                  <a:pt x="22353" y="102711"/>
                  <a:pt x="26124" y="99138"/>
                </a:cubicBezTo>
                <a:cubicBezTo>
                  <a:pt x="29142" y="96406"/>
                  <a:pt x="30273" y="94410"/>
                  <a:pt x="29896" y="93149"/>
                </a:cubicBezTo>
                <a:cubicBezTo>
                  <a:pt x="29016" y="90522"/>
                  <a:pt x="31656" y="95145"/>
                  <a:pt x="46113" y="120363"/>
                </a:cubicBezTo>
                <a:cubicBezTo>
                  <a:pt x="52650" y="131711"/>
                  <a:pt x="58433" y="141062"/>
                  <a:pt x="58810" y="141062"/>
                </a:cubicBezTo>
                <a:cubicBezTo>
                  <a:pt x="59313" y="141062"/>
                  <a:pt x="59313" y="140327"/>
                  <a:pt x="58936" y="139381"/>
                </a:cubicBezTo>
                <a:cubicBezTo>
                  <a:pt x="58433" y="138225"/>
                  <a:pt x="59690" y="136544"/>
                  <a:pt x="62582" y="134338"/>
                </a:cubicBezTo>
                <a:lnTo>
                  <a:pt x="66856" y="130975"/>
                </a:lnTo>
                <a:lnTo>
                  <a:pt x="63839" y="125406"/>
                </a:lnTo>
                <a:cubicBezTo>
                  <a:pt x="57553" y="114269"/>
                  <a:pt x="60948" y="118892"/>
                  <a:pt x="71885" y="136439"/>
                </a:cubicBezTo>
                <a:cubicBezTo>
                  <a:pt x="133360" y="235943"/>
                  <a:pt x="216081" y="315694"/>
                  <a:pt x="315270" y="371487"/>
                </a:cubicBezTo>
                <a:cubicBezTo>
                  <a:pt x="359522" y="396390"/>
                  <a:pt x="418357" y="420451"/>
                  <a:pt x="466129" y="433165"/>
                </a:cubicBezTo>
                <a:cubicBezTo>
                  <a:pt x="561296" y="458488"/>
                  <a:pt x="661365" y="461430"/>
                  <a:pt x="752886" y="441571"/>
                </a:cubicBezTo>
                <a:cubicBezTo>
                  <a:pt x="831458" y="424549"/>
                  <a:pt x="899722" y="394919"/>
                  <a:pt x="966477" y="348687"/>
                </a:cubicBezTo>
                <a:cubicBezTo>
                  <a:pt x="981940" y="337969"/>
                  <a:pt x="1026569" y="302034"/>
                  <a:pt x="1025940" y="300773"/>
                </a:cubicBezTo>
                <a:cubicBezTo>
                  <a:pt x="1025689" y="300353"/>
                  <a:pt x="987346" y="270092"/>
                  <a:pt x="940705" y="233526"/>
                </a:cubicBezTo>
                <a:cubicBezTo>
                  <a:pt x="846167" y="159450"/>
                  <a:pt x="836110" y="151464"/>
                  <a:pt x="836738" y="150939"/>
                </a:cubicBezTo>
                <a:cubicBezTo>
                  <a:pt x="837115" y="150519"/>
                  <a:pt x="955540" y="125722"/>
                  <a:pt x="1001677" y="116370"/>
                </a:cubicBezTo>
                <a:cubicBezTo>
                  <a:pt x="1014123" y="113848"/>
                  <a:pt x="1078112" y="100609"/>
                  <a:pt x="1143736" y="86950"/>
                </a:cubicBezTo>
                <a:cubicBezTo>
                  <a:pt x="1209485" y="73290"/>
                  <a:pt x="1279006" y="58895"/>
                  <a:pt x="1298366" y="54902"/>
                </a:cubicBezTo>
                <a:cubicBezTo>
                  <a:pt x="1317726" y="50909"/>
                  <a:pt x="1388378" y="36304"/>
                  <a:pt x="1455385" y="22435"/>
                </a:cubicBezTo>
                <a:cubicBezTo>
                  <a:pt x="1522391" y="8460"/>
                  <a:pt x="1579592" y="-2888"/>
                  <a:pt x="1582609" y="-2888"/>
                </a:cubicBezTo>
                <a:lnTo>
                  <a:pt x="1588140" y="-2888"/>
                </a:lnTo>
                <a:lnTo>
                  <a:pt x="1588140" y="4993"/>
                </a:lnTo>
                <a:cubicBezTo>
                  <a:pt x="1588140" y="9301"/>
                  <a:pt x="1586757" y="18442"/>
                  <a:pt x="1584997" y="25167"/>
                </a:cubicBezTo>
                <a:cubicBezTo>
                  <a:pt x="1583363" y="31996"/>
                  <a:pt x="1576323" y="60576"/>
                  <a:pt x="1569283" y="88736"/>
                </a:cubicBezTo>
                <a:cubicBezTo>
                  <a:pt x="1562368" y="117000"/>
                  <a:pt x="1551054" y="162917"/>
                  <a:pt x="1544140" y="190972"/>
                </a:cubicBezTo>
                <a:cubicBezTo>
                  <a:pt x="1537225" y="219026"/>
                  <a:pt x="1525911" y="264838"/>
                  <a:pt x="1518997" y="292893"/>
                </a:cubicBezTo>
                <a:cubicBezTo>
                  <a:pt x="1512082" y="320947"/>
                  <a:pt x="1500768" y="366759"/>
                  <a:pt x="1493854" y="394814"/>
                </a:cubicBezTo>
                <a:cubicBezTo>
                  <a:pt x="1486939" y="422868"/>
                  <a:pt x="1475625" y="468785"/>
                  <a:pt x="1468585" y="497050"/>
                </a:cubicBezTo>
                <a:cubicBezTo>
                  <a:pt x="1461670" y="525209"/>
                  <a:pt x="1452116" y="564086"/>
                  <a:pt x="1447213" y="583525"/>
                </a:cubicBezTo>
                <a:cubicBezTo>
                  <a:pt x="1442436" y="603068"/>
                  <a:pt x="1438539" y="619670"/>
                  <a:pt x="1438539" y="620616"/>
                </a:cubicBezTo>
                <a:cubicBezTo>
                  <a:pt x="1438539" y="621561"/>
                  <a:pt x="1438036" y="622297"/>
                  <a:pt x="1437407" y="622297"/>
                </a:cubicBezTo>
                <a:cubicBezTo>
                  <a:pt x="1436402" y="622297"/>
                  <a:pt x="1282903" y="502619"/>
                  <a:pt x="1259771" y="483810"/>
                </a:cubicBezTo>
                <a:lnTo>
                  <a:pt x="1252605" y="478031"/>
                </a:lnTo>
                <a:lnTo>
                  <a:pt x="1235885" y="491481"/>
                </a:lnTo>
                <a:cubicBezTo>
                  <a:pt x="1179565" y="536872"/>
                  <a:pt x="1118718" y="573963"/>
                  <a:pt x="1056363" y="601177"/>
                </a:cubicBezTo>
                <a:cubicBezTo>
                  <a:pt x="960065" y="643206"/>
                  <a:pt x="864773" y="665377"/>
                  <a:pt x="758418" y="670630"/>
                </a:cubicBezTo>
                <a:cubicBezTo>
                  <a:pt x="739434" y="671576"/>
                  <a:pt x="700211" y="671786"/>
                  <a:pt x="684874" y="670946"/>
                </a:cubicBezTo>
                <a:close/>
              </a:path>
            </a:pathLst>
          </a:custGeom>
          <a:solidFill>
            <a:schemeClr val="accent4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D830894-9151-5A82-8A7A-E30302BF67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8" b="4966"/>
          <a:stretch/>
        </p:blipFill>
        <p:spPr>
          <a:xfrm>
            <a:off x="8161926" y="4438650"/>
            <a:ext cx="2954777" cy="1366838"/>
          </a:xfrm>
          <a:prstGeom prst="rect">
            <a:avLst/>
          </a:prstGeom>
        </p:spPr>
      </p:pic>
      <p:sp>
        <p:nvSpPr>
          <p:cNvPr id="15" name="Google Shape;2904;p125">
            <a:extLst>
              <a:ext uri="{FF2B5EF4-FFF2-40B4-BE49-F238E27FC236}">
                <a16:creationId xmlns:a16="http://schemas.microsoft.com/office/drawing/2014/main" id="{915986E2-5E72-B6EB-CDF3-66EC98E31F22}"/>
              </a:ext>
            </a:extLst>
          </p:cNvPr>
          <p:cNvSpPr/>
          <p:nvPr/>
        </p:nvSpPr>
        <p:spPr>
          <a:xfrm>
            <a:off x="7780896" y="4150698"/>
            <a:ext cx="295305" cy="287952"/>
          </a:xfrm>
          <a:custGeom>
            <a:avLst/>
            <a:gdLst/>
            <a:ahLst/>
            <a:cxnLst/>
            <a:rect l="l" t="t" r="r" b="b"/>
            <a:pathLst>
              <a:path w="103525" h="100947" extrusionOk="0">
                <a:moveTo>
                  <a:pt x="7225" y="0"/>
                </a:moveTo>
                <a:cubicBezTo>
                  <a:pt x="3229" y="0"/>
                  <a:pt x="1" y="3999"/>
                  <a:pt x="1456" y="8142"/>
                </a:cubicBezTo>
                <a:lnTo>
                  <a:pt x="32511" y="96868"/>
                </a:lnTo>
                <a:cubicBezTo>
                  <a:pt x="33454" y="99539"/>
                  <a:pt x="35867" y="100946"/>
                  <a:pt x="38292" y="100946"/>
                </a:cubicBezTo>
                <a:cubicBezTo>
                  <a:pt x="40310" y="100946"/>
                  <a:pt x="42336" y="99973"/>
                  <a:pt x="43536" y="97944"/>
                </a:cubicBezTo>
                <a:lnTo>
                  <a:pt x="52376" y="83037"/>
                </a:lnTo>
                <a:lnTo>
                  <a:pt x="67675" y="98368"/>
                </a:lnTo>
                <a:cubicBezTo>
                  <a:pt x="68882" y="99559"/>
                  <a:pt x="70447" y="100154"/>
                  <a:pt x="72013" y="100154"/>
                </a:cubicBezTo>
                <a:cubicBezTo>
                  <a:pt x="73579" y="100154"/>
                  <a:pt x="75145" y="99559"/>
                  <a:pt x="76352" y="98368"/>
                </a:cubicBezTo>
                <a:lnTo>
                  <a:pt x="99479" y="75241"/>
                </a:lnTo>
                <a:cubicBezTo>
                  <a:pt x="101860" y="72859"/>
                  <a:pt x="101860" y="68978"/>
                  <a:pt x="99479" y="66564"/>
                </a:cubicBezTo>
                <a:lnTo>
                  <a:pt x="84148" y="51265"/>
                </a:lnTo>
                <a:lnTo>
                  <a:pt x="99055" y="42425"/>
                </a:lnTo>
                <a:cubicBezTo>
                  <a:pt x="103524" y="39783"/>
                  <a:pt x="102872" y="33096"/>
                  <a:pt x="97979" y="31400"/>
                </a:cubicBezTo>
                <a:lnTo>
                  <a:pt x="9253" y="345"/>
                </a:lnTo>
                <a:cubicBezTo>
                  <a:pt x="8568" y="109"/>
                  <a:pt x="7886" y="0"/>
                  <a:pt x="72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25842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82"/>
          <p:cNvSpPr txBox="1">
            <a:spLocks noGrp="1"/>
          </p:cNvSpPr>
          <p:nvPr>
            <p:ph type="title" idx="4294967295"/>
          </p:nvPr>
        </p:nvSpPr>
        <p:spPr>
          <a:xfrm>
            <a:off x="0" y="140125"/>
            <a:ext cx="3067050" cy="53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4000" dirty="0">
                <a:highlight>
                  <a:schemeClr val="accent4"/>
                </a:highlight>
              </a:rPr>
              <a:t>Contexte</a:t>
            </a:r>
            <a:endParaRPr sz="40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95D3607-34EF-8AA6-63EB-D13CC4BA132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03700" y="1919335"/>
            <a:ext cx="5105996" cy="2872123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649B4D7-DC36-5F51-6498-0B60B9C9C7A3}"/>
              </a:ext>
            </a:extLst>
          </p:cNvPr>
          <p:cNvSpPr txBox="1"/>
          <p:nvPr/>
        </p:nvSpPr>
        <p:spPr>
          <a:xfrm>
            <a:off x="326771" y="1652137"/>
            <a:ext cx="630800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 typeface="Ubuntu Light"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Ubuntu Light"/>
                <a:sym typeface="Ubuntu Light"/>
              </a:rPr>
              <a:t>	Puisque la Terre est recouverte à 70% d’eau, on  la surnomme souvent « </a:t>
            </a:r>
            <a:r>
              <a:rPr lang="fr-FR" b="1" kern="0" dirty="0">
                <a:solidFill>
                  <a:srgbClr val="EFEFEF"/>
                </a:solidFill>
                <a:highlight>
                  <a:srgbClr val="3366CC"/>
                </a:highlight>
                <a:latin typeface="Ubuntu Light"/>
                <a:sym typeface="Ubuntu Light"/>
              </a:rPr>
              <a:t>l</a:t>
            </a: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highlight>
                  <a:srgbClr val="3366CC"/>
                </a:highlight>
                <a:uLnTx/>
                <a:uFillTx/>
                <a:latin typeface="Ubuntu Light"/>
                <a:sym typeface="Ubuntu Light"/>
              </a:rPr>
              <a:t>a planète bleue</a:t>
            </a: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Ubuntu Light"/>
                <a:sym typeface="Ubuntu Light"/>
              </a:rPr>
              <a:t> ».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 typeface="Ubuntu Light"/>
              <a:buNone/>
              <a:tabLst/>
              <a:defRPr/>
            </a:pPr>
            <a:endParaRPr lang="fr-FR" b="1" kern="0" dirty="0">
              <a:solidFill>
                <a:srgbClr val="EFEFEF"/>
              </a:solidFill>
              <a:latin typeface="Ubuntu Light"/>
              <a:sym typeface="Ubuntu Light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 typeface="Ubuntu Light"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Ubuntu Light"/>
                <a:sym typeface="Ubuntu Light"/>
              </a:rPr>
              <a:t>Et pourtant, presque </a:t>
            </a: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highlight>
                  <a:srgbClr val="3366CC"/>
                </a:highlight>
                <a:uLnTx/>
                <a:uFillTx/>
                <a:latin typeface="Ubuntu Light"/>
                <a:sym typeface="Ubuntu Light"/>
              </a:rPr>
              <a:t>750 millions de personnes</a:t>
            </a: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Ubuntu Light"/>
                <a:sym typeface="Ubuntu Light"/>
              </a:rPr>
              <a:t> manquent d’accès à l’eau potable en 2015.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 typeface="Ubuntu Light"/>
              <a:buNone/>
              <a:tabLst/>
              <a:defRPr/>
            </a:pPr>
            <a:endParaRPr lang="fr-FR" b="1" kern="0" dirty="0">
              <a:solidFill>
                <a:srgbClr val="EFEFEF"/>
              </a:solidFill>
              <a:latin typeface="Ubuntu Light"/>
              <a:sym typeface="Ubuntu Light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 typeface="Ubuntu Light"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Ubuntu Light"/>
                <a:sym typeface="Ubuntu Light"/>
              </a:rPr>
              <a:t>On pourrait donc se demander : pourquoi 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 typeface="Ubuntu Light"/>
              <a:buNone/>
              <a:tabLst/>
              <a:defRPr/>
            </a:pPr>
            <a:endParaRPr lang="fr-FR" b="1" kern="0" dirty="0">
              <a:solidFill>
                <a:srgbClr val="EFEFEF"/>
              </a:solidFill>
              <a:latin typeface="Ubuntu Light"/>
              <a:sym typeface="Ubuntu Light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 typeface="Ubuntu Light"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Ubuntu Light"/>
                <a:sym typeface="Ubuntu Light"/>
              </a:rPr>
              <a:t>L’eau douce, donc l’eau potable,  représente moins de </a:t>
            </a: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highlight>
                  <a:srgbClr val="3366CC"/>
                </a:highlight>
                <a:uLnTx/>
                <a:uFillTx/>
                <a:latin typeface="Ubuntu Light"/>
                <a:sym typeface="Ubuntu Light"/>
              </a:rPr>
              <a:t>2,5 %</a:t>
            </a: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Ubuntu Light"/>
                <a:sym typeface="Ubuntu Light"/>
              </a:rPr>
              <a:t> de la totalité de l’eau sur terre, dont moins de </a:t>
            </a: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highlight>
                  <a:srgbClr val="3366CC"/>
                </a:highlight>
                <a:uLnTx/>
                <a:uFillTx/>
                <a:latin typeface="Ubuntu Light"/>
                <a:sym typeface="Ubuntu Light"/>
              </a:rPr>
              <a:t>1 %</a:t>
            </a: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Ubuntu Light"/>
                <a:sym typeface="Ubuntu Light"/>
              </a:rPr>
              <a:t> est sous forme liquide et peut donc être consommé par l’homme.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B201668B-E3E9-751A-380A-B45A18058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579" y="66748"/>
            <a:ext cx="686540" cy="68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55574"/>
      </p:ext>
    </p:extLst>
  </p:cSld>
  <p:clrMapOvr>
    <a:masterClrMapping/>
  </p:clrMapOvr>
  <p:transition spd="slow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73;p82">
            <a:extLst>
              <a:ext uri="{FF2B5EF4-FFF2-40B4-BE49-F238E27FC236}">
                <a16:creationId xmlns:a16="http://schemas.microsoft.com/office/drawing/2014/main" id="{9FCD5762-733B-0572-58BC-49B4C3C37F65}"/>
              </a:ext>
            </a:extLst>
          </p:cNvPr>
          <p:cNvSpPr txBox="1">
            <a:spLocks/>
          </p:cNvSpPr>
          <p:nvPr/>
        </p:nvSpPr>
        <p:spPr>
          <a:xfrm>
            <a:off x="2802377" y="1670167"/>
            <a:ext cx="9372600" cy="74666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b="1" kern="0" dirty="0">
                <a:solidFill>
                  <a:schemeClr val="bg1"/>
                </a:solidFill>
                <a:latin typeface="Ubuntu Light" panose="020B0304030602030204" pitchFamily="34" charset="0"/>
              </a:rPr>
              <a:t>Pays à cibler pour le domaine modernisation : </a:t>
            </a:r>
          </a:p>
          <a:p>
            <a:endParaRPr lang="fr-FR" sz="2000" b="1" kern="0" dirty="0">
              <a:solidFill>
                <a:schemeClr val="bg1"/>
              </a:solidFill>
              <a:latin typeface="Ubuntu Light" panose="020B0304030602030204" pitchFamily="34" charset="0"/>
            </a:endParaRPr>
          </a:p>
          <a:p>
            <a:endParaRPr lang="fr-FR" sz="2000" b="1" kern="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530410D-77AF-B591-B6E5-ED1A676BB668}"/>
              </a:ext>
            </a:extLst>
          </p:cNvPr>
          <p:cNvSpPr txBox="1"/>
          <p:nvPr/>
        </p:nvSpPr>
        <p:spPr>
          <a:xfrm>
            <a:off x="8570473" y="2543437"/>
            <a:ext cx="23376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kern="0" dirty="0">
                <a:solidFill>
                  <a:schemeClr val="bg1"/>
                </a:solidFill>
                <a:latin typeface="Ubuntu Light" panose="020B0304030602030204" pitchFamily="34" charset="0"/>
              </a:rPr>
              <a:t>Premier dans le classement avec une stabilité politique proche de 0</a:t>
            </a:r>
            <a:endParaRPr lang="fr-FR" dirty="0"/>
          </a:p>
        </p:txBody>
      </p:sp>
      <p:sp>
        <p:nvSpPr>
          <p:cNvPr id="12" name="Graphique 26">
            <a:extLst>
              <a:ext uri="{FF2B5EF4-FFF2-40B4-BE49-F238E27FC236}">
                <a16:creationId xmlns:a16="http://schemas.microsoft.com/office/drawing/2014/main" id="{29198CE4-6AAB-F05C-D847-5D43BEFAF41F}"/>
              </a:ext>
            </a:extLst>
          </p:cNvPr>
          <p:cNvSpPr/>
          <p:nvPr/>
        </p:nvSpPr>
        <p:spPr>
          <a:xfrm rot="3180778">
            <a:off x="7727675" y="2509597"/>
            <a:ext cx="595993" cy="389742"/>
          </a:xfrm>
          <a:custGeom>
            <a:avLst/>
            <a:gdLst>
              <a:gd name="connsiteX0" fmla="*/ 684874 w 1593954"/>
              <a:gd name="connsiteY0" fmla="*/ 670946 h 674360"/>
              <a:gd name="connsiteX1" fmla="*/ 555890 w 1593954"/>
              <a:gd name="connsiteY1" fmla="*/ 656446 h 674360"/>
              <a:gd name="connsiteX2" fmla="*/ 244869 w 1593954"/>
              <a:gd name="connsiteY2" fmla="*/ 529938 h 674360"/>
              <a:gd name="connsiteX3" fmla="*/ 148949 w 1593954"/>
              <a:gd name="connsiteY3" fmla="*/ 451238 h 674360"/>
              <a:gd name="connsiteX4" fmla="*/ 17953 w 1593954"/>
              <a:gd name="connsiteY4" fmla="*/ 257903 h 674360"/>
              <a:gd name="connsiteX5" fmla="*/ -5807 w 1593954"/>
              <a:gd name="connsiteY5" fmla="*/ 181095 h 674360"/>
              <a:gd name="connsiteX6" fmla="*/ -3796 w 1593954"/>
              <a:gd name="connsiteY6" fmla="*/ 186139 h 674360"/>
              <a:gd name="connsiteX7" fmla="*/ -527 w 1593954"/>
              <a:gd name="connsiteY7" fmla="*/ 190972 h 674360"/>
              <a:gd name="connsiteX8" fmla="*/ 7267 w 1593954"/>
              <a:gd name="connsiteY8" fmla="*/ 184142 h 674360"/>
              <a:gd name="connsiteX9" fmla="*/ 7896 w 1593954"/>
              <a:gd name="connsiteY9" fmla="*/ 185928 h 674360"/>
              <a:gd name="connsiteX10" fmla="*/ 8650 w 1593954"/>
              <a:gd name="connsiteY10" fmla="*/ 186979 h 674360"/>
              <a:gd name="connsiteX11" fmla="*/ 7393 w 1593954"/>
              <a:gd name="connsiteY11" fmla="*/ 177102 h 674360"/>
              <a:gd name="connsiteX12" fmla="*/ -150 w 1593954"/>
              <a:gd name="connsiteY12" fmla="*/ 128348 h 674360"/>
              <a:gd name="connsiteX13" fmla="*/ -150 w 1593954"/>
              <a:gd name="connsiteY13" fmla="*/ 120258 h 674360"/>
              <a:gd name="connsiteX14" fmla="*/ 5507 w 1593954"/>
              <a:gd name="connsiteY14" fmla="*/ 117736 h 674360"/>
              <a:gd name="connsiteX15" fmla="*/ 10536 w 1593954"/>
              <a:gd name="connsiteY15" fmla="*/ 110696 h 674360"/>
              <a:gd name="connsiteX16" fmla="*/ 15439 w 1593954"/>
              <a:gd name="connsiteY16" fmla="*/ 134232 h 674360"/>
              <a:gd name="connsiteX17" fmla="*/ 20719 w 1593954"/>
              <a:gd name="connsiteY17" fmla="*/ 162077 h 674360"/>
              <a:gd name="connsiteX18" fmla="*/ 24364 w 1593954"/>
              <a:gd name="connsiteY18" fmla="*/ 170693 h 674360"/>
              <a:gd name="connsiteX19" fmla="*/ 27507 w 1593954"/>
              <a:gd name="connsiteY19" fmla="*/ 165439 h 674360"/>
              <a:gd name="connsiteX20" fmla="*/ 37062 w 1593954"/>
              <a:gd name="connsiteY20" fmla="*/ 157243 h 674360"/>
              <a:gd name="connsiteX21" fmla="*/ 46113 w 1593954"/>
              <a:gd name="connsiteY21" fmla="*/ 153041 h 674360"/>
              <a:gd name="connsiteX22" fmla="*/ 41085 w 1593954"/>
              <a:gd name="connsiteY22" fmla="*/ 142638 h 674360"/>
              <a:gd name="connsiteX23" fmla="*/ 19210 w 1593954"/>
              <a:gd name="connsiteY23" fmla="*/ 100294 h 674360"/>
              <a:gd name="connsiteX24" fmla="*/ 20593 w 1593954"/>
              <a:gd name="connsiteY24" fmla="*/ 101345 h 674360"/>
              <a:gd name="connsiteX25" fmla="*/ 26124 w 1593954"/>
              <a:gd name="connsiteY25" fmla="*/ 99138 h 674360"/>
              <a:gd name="connsiteX26" fmla="*/ 29896 w 1593954"/>
              <a:gd name="connsiteY26" fmla="*/ 93149 h 674360"/>
              <a:gd name="connsiteX27" fmla="*/ 46113 w 1593954"/>
              <a:gd name="connsiteY27" fmla="*/ 120363 h 674360"/>
              <a:gd name="connsiteX28" fmla="*/ 58810 w 1593954"/>
              <a:gd name="connsiteY28" fmla="*/ 141062 h 674360"/>
              <a:gd name="connsiteX29" fmla="*/ 58936 w 1593954"/>
              <a:gd name="connsiteY29" fmla="*/ 139381 h 674360"/>
              <a:gd name="connsiteX30" fmla="*/ 62582 w 1593954"/>
              <a:gd name="connsiteY30" fmla="*/ 134338 h 674360"/>
              <a:gd name="connsiteX31" fmla="*/ 66856 w 1593954"/>
              <a:gd name="connsiteY31" fmla="*/ 130975 h 674360"/>
              <a:gd name="connsiteX32" fmla="*/ 63839 w 1593954"/>
              <a:gd name="connsiteY32" fmla="*/ 125406 h 674360"/>
              <a:gd name="connsiteX33" fmla="*/ 71885 w 1593954"/>
              <a:gd name="connsiteY33" fmla="*/ 136439 h 674360"/>
              <a:gd name="connsiteX34" fmla="*/ 315270 w 1593954"/>
              <a:gd name="connsiteY34" fmla="*/ 371487 h 674360"/>
              <a:gd name="connsiteX35" fmla="*/ 466129 w 1593954"/>
              <a:gd name="connsiteY35" fmla="*/ 433165 h 674360"/>
              <a:gd name="connsiteX36" fmla="*/ 752886 w 1593954"/>
              <a:gd name="connsiteY36" fmla="*/ 441571 h 674360"/>
              <a:gd name="connsiteX37" fmla="*/ 966477 w 1593954"/>
              <a:gd name="connsiteY37" fmla="*/ 348687 h 674360"/>
              <a:gd name="connsiteX38" fmla="*/ 1025940 w 1593954"/>
              <a:gd name="connsiteY38" fmla="*/ 300773 h 674360"/>
              <a:gd name="connsiteX39" fmla="*/ 940705 w 1593954"/>
              <a:gd name="connsiteY39" fmla="*/ 233526 h 674360"/>
              <a:gd name="connsiteX40" fmla="*/ 836738 w 1593954"/>
              <a:gd name="connsiteY40" fmla="*/ 150939 h 674360"/>
              <a:gd name="connsiteX41" fmla="*/ 1001677 w 1593954"/>
              <a:gd name="connsiteY41" fmla="*/ 116370 h 674360"/>
              <a:gd name="connsiteX42" fmla="*/ 1143736 w 1593954"/>
              <a:gd name="connsiteY42" fmla="*/ 86950 h 674360"/>
              <a:gd name="connsiteX43" fmla="*/ 1298366 w 1593954"/>
              <a:gd name="connsiteY43" fmla="*/ 54902 h 674360"/>
              <a:gd name="connsiteX44" fmla="*/ 1455385 w 1593954"/>
              <a:gd name="connsiteY44" fmla="*/ 22435 h 674360"/>
              <a:gd name="connsiteX45" fmla="*/ 1582609 w 1593954"/>
              <a:gd name="connsiteY45" fmla="*/ -2888 h 674360"/>
              <a:gd name="connsiteX46" fmla="*/ 1588140 w 1593954"/>
              <a:gd name="connsiteY46" fmla="*/ -2888 h 674360"/>
              <a:gd name="connsiteX47" fmla="*/ 1588140 w 1593954"/>
              <a:gd name="connsiteY47" fmla="*/ 4993 h 674360"/>
              <a:gd name="connsiteX48" fmla="*/ 1584997 w 1593954"/>
              <a:gd name="connsiteY48" fmla="*/ 25167 h 674360"/>
              <a:gd name="connsiteX49" fmla="*/ 1569283 w 1593954"/>
              <a:gd name="connsiteY49" fmla="*/ 88736 h 674360"/>
              <a:gd name="connsiteX50" fmla="*/ 1544140 w 1593954"/>
              <a:gd name="connsiteY50" fmla="*/ 190972 h 674360"/>
              <a:gd name="connsiteX51" fmla="*/ 1518997 w 1593954"/>
              <a:gd name="connsiteY51" fmla="*/ 292893 h 674360"/>
              <a:gd name="connsiteX52" fmla="*/ 1493854 w 1593954"/>
              <a:gd name="connsiteY52" fmla="*/ 394814 h 674360"/>
              <a:gd name="connsiteX53" fmla="*/ 1468585 w 1593954"/>
              <a:gd name="connsiteY53" fmla="*/ 497050 h 674360"/>
              <a:gd name="connsiteX54" fmla="*/ 1447213 w 1593954"/>
              <a:gd name="connsiteY54" fmla="*/ 583525 h 674360"/>
              <a:gd name="connsiteX55" fmla="*/ 1438539 w 1593954"/>
              <a:gd name="connsiteY55" fmla="*/ 620616 h 674360"/>
              <a:gd name="connsiteX56" fmla="*/ 1437407 w 1593954"/>
              <a:gd name="connsiteY56" fmla="*/ 622297 h 674360"/>
              <a:gd name="connsiteX57" fmla="*/ 1259771 w 1593954"/>
              <a:gd name="connsiteY57" fmla="*/ 483810 h 674360"/>
              <a:gd name="connsiteX58" fmla="*/ 1252605 w 1593954"/>
              <a:gd name="connsiteY58" fmla="*/ 478031 h 674360"/>
              <a:gd name="connsiteX59" fmla="*/ 1235885 w 1593954"/>
              <a:gd name="connsiteY59" fmla="*/ 491481 h 674360"/>
              <a:gd name="connsiteX60" fmla="*/ 1056363 w 1593954"/>
              <a:gd name="connsiteY60" fmla="*/ 601177 h 674360"/>
              <a:gd name="connsiteX61" fmla="*/ 758418 w 1593954"/>
              <a:gd name="connsiteY61" fmla="*/ 670630 h 674360"/>
              <a:gd name="connsiteX62" fmla="*/ 684874 w 1593954"/>
              <a:gd name="connsiteY62" fmla="*/ 670946 h 67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93954" h="674360">
                <a:moveTo>
                  <a:pt x="684874" y="670946"/>
                </a:moveTo>
                <a:cubicBezTo>
                  <a:pt x="635216" y="668424"/>
                  <a:pt x="598382" y="664326"/>
                  <a:pt x="555890" y="656446"/>
                </a:cubicBezTo>
                <a:cubicBezTo>
                  <a:pt x="444380" y="635641"/>
                  <a:pt x="333625" y="590670"/>
                  <a:pt x="244869" y="529938"/>
                </a:cubicBezTo>
                <a:cubicBezTo>
                  <a:pt x="213441" y="508503"/>
                  <a:pt x="173589" y="475720"/>
                  <a:pt x="148949" y="451238"/>
                </a:cubicBezTo>
                <a:cubicBezTo>
                  <a:pt x="90868" y="393553"/>
                  <a:pt x="45987" y="327462"/>
                  <a:pt x="17953" y="257903"/>
                </a:cubicBezTo>
                <a:cubicBezTo>
                  <a:pt x="8524" y="234577"/>
                  <a:pt x="-6184" y="186874"/>
                  <a:pt x="-5807" y="181095"/>
                </a:cubicBezTo>
                <a:cubicBezTo>
                  <a:pt x="-5807" y="180149"/>
                  <a:pt x="-4802" y="182461"/>
                  <a:pt x="-3796" y="186139"/>
                </a:cubicBezTo>
                <a:cubicBezTo>
                  <a:pt x="-2162" y="191918"/>
                  <a:pt x="-1659" y="192653"/>
                  <a:pt x="-527" y="190972"/>
                </a:cubicBezTo>
                <a:cubicBezTo>
                  <a:pt x="981" y="188660"/>
                  <a:pt x="6136" y="184142"/>
                  <a:pt x="7267" y="184142"/>
                </a:cubicBezTo>
                <a:cubicBezTo>
                  <a:pt x="7644" y="184142"/>
                  <a:pt x="7896" y="184878"/>
                  <a:pt x="7896" y="185928"/>
                </a:cubicBezTo>
                <a:cubicBezTo>
                  <a:pt x="7896" y="186874"/>
                  <a:pt x="8273" y="187399"/>
                  <a:pt x="8650" y="186979"/>
                </a:cubicBezTo>
                <a:cubicBezTo>
                  <a:pt x="9153" y="186664"/>
                  <a:pt x="8524" y="182146"/>
                  <a:pt x="7393" y="177102"/>
                </a:cubicBezTo>
                <a:cubicBezTo>
                  <a:pt x="4124" y="162077"/>
                  <a:pt x="478" y="138961"/>
                  <a:pt x="-150" y="128348"/>
                </a:cubicBezTo>
                <a:cubicBezTo>
                  <a:pt x="-527" y="122885"/>
                  <a:pt x="-527" y="119312"/>
                  <a:pt x="-150" y="120258"/>
                </a:cubicBezTo>
                <a:cubicBezTo>
                  <a:pt x="353" y="121729"/>
                  <a:pt x="1358" y="121308"/>
                  <a:pt x="5507" y="117736"/>
                </a:cubicBezTo>
                <a:cubicBezTo>
                  <a:pt x="8399" y="115214"/>
                  <a:pt x="10410" y="112272"/>
                  <a:pt x="10536" y="110696"/>
                </a:cubicBezTo>
                <a:cubicBezTo>
                  <a:pt x="10787" y="107334"/>
                  <a:pt x="12044" y="113428"/>
                  <a:pt x="15439" y="134232"/>
                </a:cubicBezTo>
                <a:cubicBezTo>
                  <a:pt x="16821" y="142953"/>
                  <a:pt x="19210" y="155457"/>
                  <a:pt x="20719" y="162077"/>
                </a:cubicBezTo>
                <a:cubicBezTo>
                  <a:pt x="22982" y="172269"/>
                  <a:pt x="23610" y="173635"/>
                  <a:pt x="24364" y="170693"/>
                </a:cubicBezTo>
                <a:cubicBezTo>
                  <a:pt x="24867" y="168801"/>
                  <a:pt x="26250" y="166490"/>
                  <a:pt x="27507" y="165439"/>
                </a:cubicBezTo>
                <a:cubicBezTo>
                  <a:pt x="28890" y="164493"/>
                  <a:pt x="33165" y="160711"/>
                  <a:pt x="37062" y="157243"/>
                </a:cubicBezTo>
                <a:cubicBezTo>
                  <a:pt x="44102" y="150834"/>
                  <a:pt x="44227" y="150834"/>
                  <a:pt x="46113" y="153041"/>
                </a:cubicBezTo>
                <a:cubicBezTo>
                  <a:pt x="47245" y="154196"/>
                  <a:pt x="44856" y="149573"/>
                  <a:pt x="41085" y="142638"/>
                </a:cubicBezTo>
                <a:cubicBezTo>
                  <a:pt x="32662" y="127718"/>
                  <a:pt x="19210" y="101450"/>
                  <a:pt x="19210" y="100294"/>
                </a:cubicBezTo>
                <a:cubicBezTo>
                  <a:pt x="19210" y="99874"/>
                  <a:pt x="19839" y="100399"/>
                  <a:pt x="20593" y="101345"/>
                </a:cubicBezTo>
                <a:cubicBezTo>
                  <a:pt x="21599" y="102921"/>
                  <a:pt x="22353" y="102711"/>
                  <a:pt x="26124" y="99138"/>
                </a:cubicBezTo>
                <a:cubicBezTo>
                  <a:pt x="29142" y="96406"/>
                  <a:pt x="30273" y="94410"/>
                  <a:pt x="29896" y="93149"/>
                </a:cubicBezTo>
                <a:cubicBezTo>
                  <a:pt x="29016" y="90522"/>
                  <a:pt x="31656" y="95145"/>
                  <a:pt x="46113" y="120363"/>
                </a:cubicBezTo>
                <a:cubicBezTo>
                  <a:pt x="52650" y="131711"/>
                  <a:pt x="58433" y="141062"/>
                  <a:pt x="58810" y="141062"/>
                </a:cubicBezTo>
                <a:cubicBezTo>
                  <a:pt x="59313" y="141062"/>
                  <a:pt x="59313" y="140327"/>
                  <a:pt x="58936" y="139381"/>
                </a:cubicBezTo>
                <a:cubicBezTo>
                  <a:pt x="58433" y="138225"/>
                  <a:pt x="59690" y="136544"/>
                  <a:pt x="62582" y="134338"/>
                </a:cubicBezTo>
                <a:lnTo>
                  <a:pt x="66856" y="130975"/>
                </a:lnTo>
                <a:lnTo>
                  <a:pt x="63839" y="125406"/>
                </a:lnTo>
                <a:cubicBezTo>
                  <a:pt x="57553" y="114269"/>
                  <a:pt x="60948" y="118892"/>
                  <a:pt x="71885" y="136439"/>
                </a:cubicBezTo>
                <a:cubicBezTo>
                  <a:pt x="133360" y="235943"/>
                  <a:pt x="216081" y="315694"/>
                  <a:pt x="315270" y="371487"/>
                </a:cubicBezTo>
                <a:cubicBezTo>
                  <a:pt x="359522" y="396390"/>
                  <a:pt x="418357" y="420451"/>
                  <a:pt x="466129" y="433165"/>
                </a:cubicBezTo>
                <a:cubicBezTo>
                  <a:pt x="561296" y="458488"/>
                  <a:pt x="661365" y="461430"/>
                  <a:pt x="752886" y="441571"/>
                </a:cubicBezTo>
                <a:cubicBezTo>
                  <a:pt x="831458" y="424549"/>
                  <a:pt x="899722" y="394919"/>
                  <a:pt x="966477" y="348687"/>
                </a:cubicBezTo>
                <a:cubicBezTo>
                  <a:pt x="981940" y="337969"/>
                  <a:pt x="1026569" y="302034"/>
                  <a:pt x="1025940" y="300773"/>
                </a:cubicBezTo>
                <a:cubicBezTo>
                  <a:pt x="1025689" y="300353"/>
                  <a:pt x="987346" y="270092"/>
                  <a:pt x="940705" y="233526"/>
                </a:cubicBezTo>
                <a:cubicBezTo>
                  <a:pt x="846167" y="159450"/>
                  <a:pt x="836110" y="151464"/>
                  <a:pt x="836738" y="150939"/>
                </a:cubicBezTo>
                <a:cubicBezTo>
                  <a:pt x="837115" y="150519"/>
                  <a:pt x="955540" y="125722"/>
                  <a:pt x="1001677" y="116370"/>
                </a:cubicBezTo>
                <a:cubicBezTo>
                  <a:pt x="1014123" y="113848"/>
                  <a:pt x="1078112" y="100609"/>
                  <a:pt x="1143736" y="86950"/>
                </a:cubicBezTo>
                <a:cubicBezTo>
                  <a:pt x="1209485" y="73290"/>
                  <a:pt x="1279006" y="58895"/>
                  <a:pt x="1298366" y="54902"/>
                </a:cubicBezTo>
                <a:cubicBezTo>
                  <a:pt x="1317726" y="50909"/>
                  <a:pt x="1388378" y="36304"/>
                  <a:pt x="1455385" y="22435"/>
                </a:cubicBezTo>
                <a:cubicBezTo>
                  <a:pt x="1522391" y="8460"/>
                  <a:pt x="1579592" y="-2888"/>
                  <a:pt x="1582609" y="-2888"/>
                </a:cubicBezTo>
                <a:lnTo>
                  <a:pt x="1588140" y="-2888"/>
                </a:lnTo>
                <a:lnTo>
                  <a:pt x="1588140" y="4993"/>
                </a:lnTo>
                <a:cubicBezTo>
                  <a:pt x="1588140" y="9301"/>
                  <a:pt x="1586757" y="18442"/>
                  <a:pt x="1584997" y="25167"/>
                </a:cubicBezTo>
                <a:cubicBezTo>
                  <a:pt x="1583363" y="31996"/>
                  <a:pt x="1576323" y="60576"/>
                  <a:pt x="1569283" y="88736"/>
                </a:cubicBezTo>
                <a:cubicBezTo>
                  <a:pt x="1562368" y="117000"/>
                  <a:pt x="1551054" y="162917"/>
                  <a:pt x="1544140" y="190972"/>
                </a:cubicBezTo>
                <a:cubicBezTo>
                  <a:pt x="1537225" y="219026"/>
                  <a:pt x="1525911" y="264838"/>
                  <a:pt x="1518997" y="292893"/>
                </a:cubicBezTo>
                <a:cubicBezTo>
                  <a:pt x="1512082" y="320947"/>
                  <a:pt x="1500768" y="366759"/>
                  <a:pt x="1493854" y="394814"/>
                </a:cubicBezTo>
                <a:cubicBezTo>
                  <a:pt x="1486939" y="422868"/>
                  <a:pt x="1475625" y="468785"/>
                  <a:pt x="1468585" y="497050"/>
                </a:cubicBezTo>
                <a:cubicBezTo>
                  <a:pt x="1461670" y="525209"/>
                  <a:pt x="1452116" y="564086"/>
                  <a:pt x="1447213" y="583525"/>
                </a:cubicBezTo>
                <a:cubicBezTo>
                  <a:pt x="1442436" y="603068"/>
                  <a:pt x="1438539" y="619670"/>
                  <a:pt x="1438539" y="620616"/>
                </a:cubicBezTo>
                <a:cubicBezTo>
                  <a:pt x="1438539" y="621561"/>
                  <a:pt x="1438036" y="622297"/>
                  <a:pt x="1437407" y="622297"/>
                </a:cubicBezTo>
                <a:cubicBezTo>
                  <a:pt x="1436402" y="622297"/>
                  <a:pt x="1282903" y="502619"/>
                  <a:pt x="1259771" y="483810"/>
                </a:cubicBezTo>
                <a:lnTo>
                  <a:pt x="1252605" y="478031"/>
                </a:lnTo>
                <a:lnTo>
                  <a:pt x="1235885" y="491481"/>
                </a:lnTo>
                <a:cubicBezTo>
                  <a:pt x="1179565" y="536872"/>
                  <a:pt x="1118718" y="573963"/>
                  <a:pt x="1056363" y="601177"/>
                </a:cubicBezTo>
                <a:cubicBezTo>
                  <a:pt x="960065" y="643206"/>
                  <a:pt x="864773" y="665377"/>
                  <a:pt x="758418" y="670630"/>
                </a:cubicBezTo>
                <a:cubicBezTo>
                  <a:pt x="739434" y="671576"/>
                  <a:pt x="700211" y="671786"/>
                  <a:pt x="684874" y="670946"/>
                </a:cubicBezTo>
                <a:close/>
              </a:path>
            </a:pathLst>
          </a:custGeom>
          <a:solidFill>
            <a:schemeClr val="accent4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Google Shape;2904;p125">
            <a:extLst>
              <a:ext uri="{FF2B5EF4-FFF2-40B4-BE49-F238E27FC236}">
                <a16:creationId xmlns:a16="http://schemas.microsoft.com/office/drawing/2014/main" id="{915986E2-5E72-B6EB-CDF3-66EC98E31F22}"/>
              </a:ext>
            </a:extLst>
          </p:cNvPr>
          <p:cNvSpPr/>
          <p:nvPr/>
        </p:nvSpPr>
        <p:spPr>
          <a:xfrm>
            <a:off x="7780896" y="4150698"/>
            <a:ext cx="295305" cy="287952"/>
          </a:xfrm>
          <a:custGeom>
            <a:avLst/>
            <a:gdLst/>
            <a:ahLst/>
            <a:cxnLst/>
            <a:rect l="l" t="t" r="r" b="b"/>
            <a:pathLst>
              <a:path w="103525" h="100947" extrusionOk="0">
                <a:moveTo>
                  <a:pt x="7225" y="0"/>
                </a:moveTo>
                <a:cubicBezTo>
                  <a:pt x="3229" y="0"/>
                  <a:pt x="1" y="3999"/>
                  <a:pt x="1456" y="8142"/>
                </a:cubicBezTo>
                <a:lnTo>
                  <a:pt x="32511" y="96868"/>
                </a:lnTo>
                <a:cubicBezTo>
                  <a:pt x="33454" y="99539"/>
                  <a:pt x="35867" y="100946"/>
                  <a:pt x="38292" y="100946"/>
                </a:cubicBezTo>
                <a:cubicBezTo>
                  <a:pt x="40310" y="100946"/>
                  <a:pt x="42336" y="99973"/>
                  <a:pt x="43536" y="97944"/>
                </a:cubicBezTo>
                <a:lnTo>
                  <a:pt x="52376" y="83037"/>
                </a:lnTo>
                <a:lnTo>
                  <a:pt x="67675" y="98368"/>
                </a:lnTo>
                <a:cubicBezTo>
                  <a:pt x="68882" y="99559"/>
                  <a:pt x="70447" y="100154"/>
                  <a:pt x="72013" y="100154"/>
                </a:cubicBezTo>
                <a:cubicBezTo>
                  <a:pt x="73579" y="100154"/>
                  <a:pt x="75145" y="99559"/>
                  <a:pt x="76352" y="98368"/>
                </a:cubicBezTo>
                <a:lnTo>
                  <a:pt x="99479" y="75241"/>
                </a:lnTo>
                <a:cubicBezTo>
                  <a:pt x="101860" y="72859"/>
                  <a:pt x="101860" y="68978"/>
                  <a:pt x="99479" y="66564"/>
                </a:cubicBezTo>
                <a:lnTo>
                  <a:pt x="84148" y="51265"/>
                </a:lnTo>
                <a:lnTo>
                  <a:pt x="99055" y="42425"/>
                </a:lnTo>
                <a:cubicBezTo>
                  <a:pt x="103524" y="39783"/>
                  <a:pt x="102872" y="33096"/>
                  <a:pt x="97979" y="31400"/>
                </a:cubicBezTo>
                <a:lnTo>
                  <a:pt x="9253" y="345"/>
                </a:lnTo>
                <a:cubicBezTo>
                  <a:pt x="8568" y="109"/>
                  <a:pt x="7886" y="0"/>
                  <a:pt x="72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66E4068-6F8E-D332-37E9-83070B594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80" y="2349195"/>
            <a:ext cx="6263396" cy="378533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B1DE58F-6F7F-0909-6CC3-C99E0161E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175" y="4294674"/>
            <a:ext cx="3105150" cy="129540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FFA2AE97-2A5A-9223-3679-FB8BB41CB2DB}"/>
              </a:ext>
            </a:extLst>
          </p:cNvPr>
          <p:cNvSpPr txBox="1">
            <a:spLocks/>
          </p:cNvSpPr>
          <p:nvPr/>
        </p:nvSpPr>
        <p:spPr>
          <a:xfrm>
            <a:off x="3286125" y="128009"/>
            <a:ext cx="8631725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algn="r"/>
            <a:r>
              <a:rPr lang="fr-FR" sz="4400" kern="0" dirty="0">
                <a:highlight>
                  <a:srgbClr val="10CF9B"/>
                </a:highlight>
              </a:rPr>
              <a:t>Bilan – domaine modernisation </a:t>
            </a:r>
          </a:p>
        </p:txBody>
      </p:sp>
    </p:spTree>
    <p:extLst>
      <p:ext uri="{BB962C8B-B14F-4D97-AF65-F5344CB8AC3E}">
        <p14:creationId xmlns:p14="http://schemas.microsoft.com/office/powerpoint/2010/main" val="3650720200"/>
      </p:ext>
    </p:extLst>
  </p:cSld>
  <p:clrMapOvr>
    <a:masterClrMapping/>
  </p:clrMapOvr>
  <p:transition spd="slow">
    <p:cov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73;p82">
            <a:extLst>
              <a:ext uri="{FF2B5EF4-FFF2-40B4-BE49-F238E27FC236}">
                <a16:creationId xmlns:a16="http://schemas.microsoft.com/office/drawing/2014/main" id="{9FCD5762-733B-0572-58BC-49B4C3C37F65}"/>
              </a:ext>
            </a:extLst>
          </p:cNvPr>
          <p:cNvSpPr txBox="1">
            <a:spLocks/>
          </p:cNvSpPr>
          <p:nvPr/>
        </p:nvSpPr>
        <p:spPr>
          <a:xfrm>
            <a:off x="2802377" y="1670167"/>
            <a:ext cx="9372600" cy="74666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 Light" panose="020B0304030602030204" pitchFamily="34" charset="0"/>
                <a:cs typeface="Arial"/>
                <a:sym typeface="Arial"/>
              </a:rPr>
              <a:t>Pays à cibler pour le domaine consulting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 Light" panose="020B0304030602030204" pitchFamily="34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530410D-77AF-B591-B6E5-ED1A676BB668}"/>
              </a:ext>
            </a:extLst>
          </p:cNvPr>
          <p:cNvSpPr txBox="1"/>
          <p:nvPr/>
        </p:nvSpPr>
        <p:spPr>
          <a:xfrm>
            <a:off x="8570473" y="2543437"/>
            <a:ext cx="23376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 Light" panose="020B0304030602030204" pitchFamily="34" charset="0"/>
                <a:ea typeface="+mn-ea"/>
                <a:cs typeface="+mn-cs"/>
              </a:rPr>
              <a:t>Premier dans le classement avec une stabilité politique proche de 0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Graphique 26">
            <a:extLst>
              <a:ext uri="{FF2B5EF4-FFF2-40B4-BE49-F238E27FC236}">
                <a16:creationId xmlns:a16="http://schemas.microsoft.com/office/drawing/2014/main" id="{29198CE4-6AAB-F05C-D847-5D43BEFAF41F}"/>
              </a:ext>
            </a:extLst>
          </p:cNvPr>
          <p:cNvSpPr/>
          <p:nvPr/>
        </p:nvSpPr>
        <p:spPr>
          <a:xfrm rot="3180778">
            <a:off x="7727675" y="2509597"/>
            <a:ext cx="595993" cy="389742"/>
          </a:xfrm>
          <a:custGeom>
            <a:avLst/>
            <a:gdLst>
              <a:gd name="connsiteX0" fmla="*/ 684874 w 1593954"/>
              <a:gd name="connsiteY0" fmla="*/ 670946 h 674360"/>
              <a:gd name="connsiteX1" fmla="*/ 555890 w 1593954"/>
              <a:gd name="connsiteY1" fmla="*/ 656446 h 674360"/>
              <a:gd name="connsiteX2" fmla="*/ 244869 w 1593954"/>
              <a:gd name="connsiteY2" fmla="*/ 529938 h 674360"/>
              <a:gd name="connsiteX3" fmla="*/ 148949 w 1593954"/>
              <a:gd name="connsiteY3" fmla="*/ 451238 h 674360"/>
              <a:gd name="connsiteX4" fmla="*/ 17953 w 1593954"/>
              <a:gd name="connsiteY4" fmla="*/ 257903 h 674360"/>
              <a:gd name="connsiteX5" fmla="*/ -5807 w 1593954"/>
              <a:gd name="connsiteY5" fmla="*/ 181095 h 674360"/>
              <a:gd name="connsiteX6" fmla="*/ -3796 w 1593954"/>
              <a:gd name="connsiteY6" fmla="*/ 186139 h 674360"/>
              <a:gd name="connsiteX7" fmla="*/ -527 w 1593954"/>
              <a:gd name="connsiteY7" fmla="*/ 190972 h 674360"/>
              <a:gd name="connsiteX8" fmla="*/ 7267 w 1593954"/>
              <a:gd name="connsiteY8" fmla="*/ 184142 h 674360"/>
              <a:gd name="connsiteX9" fmla="*/ 7896 w 1593954"/>
              <a:gd name="connsiteY9" fmla="*/ 185928 h 674360"/>
              <a:gd name="connsiteX10" fmla="*/ 8650 w 1593954"/>
              <a:gd name="connsiteY10" fmla="*/ 186979 h 674360"/>
              <a:gd name="connsiteX11" fmla="*/ 7393 w 1593954"/>
              <a:gd name="connsiteY11" fmla="*/ 177102 h 674360"/>
              <a:gd name="connsiteX12" fmla="*/ -150 w 1593954"/>
              <a:gd name="connsiteY12" fmla="*/ 128348 h 674360"/>
              <a:gd name="connsiteX13" fmla="*/ -150 w 1593954"/>
              <a:gd name="connsiteY13" fmla="*/ 120258 h 674360"/>
              <a:gd name="connsiteX14" fmla="*/ 5507 w 1593954"/>
              <a:gd name="connsiteY14" fmla="*/ 117736 h 674360"/>
              <a:gd name="connsiteX15" fmla="*/ 10536 w 1593954"/>
              <a:gd name="connsiteY15" fmla="*/ 110696 h 674360"/>
              <a:gd name="connsiteX16" fmla="*/ 15439 w 1593954"/>
              <a:gd name="connsiteY16" fmla="*/ 134232 h 674360"/>
              <a:gd name="connsiteX17" fmla="*/ 20719 w 1593954"/>
              <a:gd name="connsiteY17" fmla="*/ 162077 h 674360"/>
              <a:gd name="connsiteX18" fmla="*/ 24364 w 1593954"/>
              <a:gd name="connsiteY18" fmla="*/ 170693 h 674360"/>
              <a:gd name="connsiteX19" fmla="*/ 27507 w 1593954"/>
              <a:gd name="connsiteY19" fmla="*/ 165439 h 674360"/>
              <a:gd name="connsiteX20" fmla="*/ 37062 w 1593954"/>
              <a:gd name="connsiteY20" fmla="*/ 157243 h 674360"/>
              <a:gd name="connsiteX21" fmla="*/ 46113 w 1593954"/>
              <a:gd name="connsiteY21" fmla="*/ 153041 h 674360"/>
              <a:gd name="connsiteX22" fmla="*/ 41085 w 1593954"/>
              <a:gd name="connsiteY22" fmla="*/ 142638 h 674360"/>
              <a:gd name="connsiteX23" fmla="*/ 19210 w 1593954"/>
              <a:gd name="connsiteY23" fmla="*/ 100294 h 674360"/>
              <a:gd name="connsiteX24" fmla="*/ 20593 w 1593954"/>
              <a:gd name="connsiteY24" fmla="*/ 101345 h 674360"/>
              <a:gd name="connsiteX25" fmla="*/ 26124 w 1593954"/>
              <a:gd name="connsiteY25" fmla="*/ 99138 h 674360"/>
              <a:gd name="connsiteX26" fmla="*/ 29896 w 1593954"/>
              <a:gd name="connsiteY26" fmla="*/ 93149 h 674360"/>
              <a:gd name="connsiteX27" fmla="*/ 46113 w 1593954"/>
              <a:gd name="connsiteY27" fmla="*/ 120363 h 674360"/>
              <a:gd name="connsiteX28" fmla="*/ 58810 w 1593954"/>
              <a:gd name="connsiteY28" fmla="*/ 141062 h 674360"/>
              <a:gd name="connsiteX29" fmla="*/ 58936 w 1593954"/>
              <a:gd name="connsiteY29" fmla="*/ 139381 h 674360"/>
              <a:gd name="connsiteX30" fmla="*/ 62582 w 1593954"/>
              <a:gd name="connsiteY30" fmla="*/ 134338 h 674360"/>
              <a:gd name="connsiteX31" fmla="*/ 66856 w 1593954"/>
              <a:gd name="connsiteY31" fmla="*/ 130975 h 674360"/>
              <a:gd name="connsiteX32" fmla="*/ 63839 w 1593954"/>
              <a:gd name="connsiteY32" fmla="*/ 125406 h 674360"/>
              <a:gd name="connsiteX33" fmla="*/ 71885 w 1593954"/>
              <a:gd name="connsiteY33" fmla="*/ 136439 h 674360"/>
              <a:gd name="connsiteX34" fmla="*/ 315270 w 1593954"/>
              <a:gd name="connsiteY34" fmla="*/ 371487 h 674360"/>
              <a:gd name="connsiteX35" fmla="*/ 466129 w 1593954"/>
              <a:gd name="connsiteY35" fmla="*/ 433165 h 674360"/>
              <a:gd name="connsiteX36" fmla="*/ 752886 w 1593954"/>
              <a:gd name="connsiteY36" fmla="*/ 441571 h 674360"/>
              <a:gd name="connsiteX37" fmla="*/ 966477 w 1593954"/>
              <a:gd name="connsiteY37" fmla="*/ 348687 h 674360"/>
              <a:gd name="connsiteX38" fmla="*/ 1025940 w 1593954"/>
              <a:gd name="connsiteY38" fmla="*/ 300773 h 674360"/>
              <a:gd name="connsiteX39" fmla="*/ 940705 w 1593954"/>
              <a:gd name="connsiteY39" fmla="*/ 233526 h 674360"/>
              <a:gd name="connsiteX40" fmla="*/ 836738 w 1593954"/>
              <a:gd name="connsiteY40" fmla="*/ 150939 h 674360"/>
              <a:gd name="connsiteX41" fmla="*/ 1001677 w 1593954"/>
              <a:gd name="connsiteY41" fmla="*/ 116370 h 674360"/>
              <a:gd name="connsiteX42" fmla="*/ 1143736 w 1593954"/>
              <a:gd name="connsiteY42" fmla="*/ 86950 h 674360"/>
              <a:gd name="connsiteX43" fmla="*/ 1298366 w 1593954"/>
              <a:gd name="connsiteY43" fmla="*/ 54902 h 674360"/>
              <a:gd name="connsiteX44" fmla="*/ 1455385 w 1593954"/>
              <a:gd name="connsiteY44" fmla="*/ 22435 h 674360"/>
              <a:gd name="connsiteX45" fmla="*/ 1582609 w 1593954"/>
              <a:gd name="connsiteY45" fmla="*/ -2888 h 674360"/>
              <a:gd name="connsiteX46" fmla="*/ 1588140 w 1593954"/>
              <a:gd name="connsiteY46" fmla="*/ -2888 h 674360"/>
              <a:gd name="connsiteX47" fmla="*/ 1588140 w 1593954"/>
              <a:gd name="connsiteY47" fmla="*/ 4993 h 674360"/>
              <a:gd name="connsiteX48" fmla="*/ 1584997 w 1593954"/>
              <a:gd name="connsiteY48" fmla="*/ 25167 h 674360"/>
              <a:gd name="connsiteX49" fmla="*/ 1569283 w 1593954"/>
              <a:gd name="connsiteY49" fmla="*/ 88736 h 674360"/>
              <a:gd name="connsiteX50" fmla="*/ 1544140 w 1593954"/>
              <a:gd name="connsiteY50" fmla="*/ 190972 h 674360"/>
              <a:gd name="connsiteX51" fmla="*/ 1518997 w 1593954"/>
              <a:gd name="connsiteY51" fmla="*/ 292893 h 674360"/>
              <a:gd name="connsiteX52" fmla="*/ 1493854 w 1593954"/>
              <a:gd name="connsiteY52" fmla="*/ 394814 h 674360"/>
              <a:gd name="connsiteX53" fmla="*/ 1468585 w 1593954"/>
              <a:gd name="connsiteY53" fmla="*/ 497050 h 674360"/>
              <a:gd name="connsiteX54" fmla="*/ 1447213 w 1593954"/>
              <a:gd name="connsiteY54" fmla="*/ 583525 h 674360"/>
              <a:gd name="connsiteX55" fmla="*/ 1438539 w 1593954"/>
              <a:gd name="connsiteY55" fmla="*/ 620616 h 674360"/>
              <a:gd name="connsiteX56" fmla="*/ 1437407 w 1593954"/>
              <a:gd name="connsiteY56" fmla="*/ 622297 h 674360"/>
              <a:gd name="connsiteX57" fmla="*/ 1259771 w 1593954"/>
              <a:gd name="connsiteY57" fmla="*/ 483810 h 674360"/>
              <a:gd name="connsiteX58" fmla="*/ 1252605 w 1593954"/>
              <a:gd name="connsiteY58" fmla="*/ 478031 h 674360"/>
              <a:gd name="connsiteX59" fmla="*/ 1235885 w 1593954"/>
              <a:gd name="connsiteY59" fmla="*/ 491481 h 674360"/>
              <a:gd name="connsiteX60" fmla="*/ 1056363 w 1593954"/>
              <a:gd name="connsiteY60" fmla="*/ 601177 h 674360"/>
              <a:gd name="connsiteX61" fmla="*/ 758418 w 1593954"/>
              <a:gd name="connsiteY61" fmla="*/ 670630 h 674360"/>
              <a:gd name="connsiteX62" fmla="*/ 684874 w 1593954"/>
              <a:gd name="connsiteY62" fmla="*/ 670946 h 67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93954" h="674360">
                <a:moveTo>
                  <a:pt x="684874" y="670946"/>
                </a:moveTo>
                <a:cubicBezTo>
                  <a:pt x="635216" y="668424"/>
                  <a:pt x="598382" y="664326"/>
                  <a:pt x="555890" y="656446"/>
                </a:cubicBezTo>
                <a:cubicBezTo>
                  <a:pt x="444380" y="635641"/>
                  <a:pt x="333625" y="590670"/>
                  <a:pt x="244869" y="529938"/>
                </a:cubicBezTo>
                <a:cubicBezTo>
                  <a:pt x="213441" y="508503"/>
                  <a:pt x="173589" y="475720"/>
                  <a:pt x="148949" y="451238"/>
                </a:cubicBezTo>
                <a:cubicBezTo>
                  <a:pt x="90868" y="393553"/>
                  <a:pt x="45987" y="327462"/>
                  <a:pt x="17953" y="257903"/>
                </a:cubicBezTo>
                <a:cubicBezTo>
                  <a:pt x="8524" y="234577"/>
                  <a:pt x="-6184" y="186874"/>
                  <a:pt x="-5807" y="181095"/>
                </a:cubicBezTo>
                <a:cubicBezTo>
                  <a:pt x="-5807" y="180149"/>
                  <a:pt x="-4802" y="182461"/>
                  <a:pt x="-3796" y="186139"/>
                </a:cubicBezTo>
                <a:cubicBezTo>
                  <a:pt x="-2162" y="191918"/>
                  <a:pt x="-1659" y="192653"/>
                  <a:pt x="-527" y="190972"/>
                </a:cubicBezTo>
                <a:cubicBezTo>
                  <a:pt x="981" y="188660"/>
                  <a:pt x="6136" y="184142"/>
                  <a:pt x="7267" y="184142"/>
                </a:cubicBezTo>
                <a:cubicBezTo>
                  <a:pt x="7644" y="184142"/>
                  <a:pt x="7896" y="184878"/>
                  <a:pt x="7896" y="185928"/>
                </a:cubicBezTo>
                <a:cubicBezTo>
                  <a:pt x="7896" y="186874"/>
                  <a:pt x="8273" y="187399"/>
                  <a:pt x="8650" y="186979"/>
                </a:cubicBezTo>
                <a:cubicBezTo>
                  <a:pt x="9153" y="186664"/>
                  <a:pt x="8524" y="182146"/>
                  <a:pt x="7393" y="177102"/>
                </a:cubicBezTo>
                <a:cubicBezTo>
                  <a:pt x="4124" y="162077"/>
                  <a:pt x="478" y="138961"/>
                  <a:pt x="-150" y="128348"/>
                </a:cubicBezTo>
                <a:cubicBezTo>
                  <a:pt x="-527" y="122885"/>
                  <a:pt x="-527" y="119312"/>
                  <a:pt x="-150" y="120258"/>
                </a:cubicBezTo>
                <a:cubicBezTo>
                  <a:pt x="353" y="121729"/>
                  <a:pt x="1358" y="121308"/>
                  <a:pt x="5507" y="117736"/>
                </a:cubicBezTo>
                <a:cubicBezTo>
                  <a:pt x="8399" y="115214"/>
                  <a:pt x="10410" y="112272"/>
                  <a:pt x="10536" y="110696"/>
                </a:cubicBezTo>
                <a:cubicBezTo>
                  <a:pt x="10787" y="107334"/>
                  <a:pt x="12044" y="113428"/>
                  <a:pt x="15439" y="134232"/>
                </a:cubicBezTo>
                <a:cubicBezTo>
                  <a:pt x="16821" y="142953"/>
                  <a:pt x="19210" y="155457"/>
                  <a:pt x="20719" y="162077"/>
                </a:cubicBezTo>
                <a:cubicBezTo>
                  <a:pt x="22982" y="172269"/>
                  <a:pt x="23610" y="173635"/>
                  <a:pt x="24364" y="170693"/>
                </a:cubicBezTo>
                <a:cubicBezTo>
                  <a:pt x="24867" y="168801"/>
                  <a:pt x="26250" y="166490"/>
                  <a:pt x="27507" y="165439"/>
                </a:cubicBezTo>
                <a:cubicBezTo>
                  <a:pt x="28890" y="164493"/>
                  <a:pt x="33165" y="160711"/>
                  <a:pt x="37062" y="157243"/>
                </a:cubicBezTo>
                <a:cubicBezTo>
                  <a:pt x="44102" y="150834"/>
                  <a:pt x="44227" y="150834"/>
                  <a:pt x="46113" y="153041"/>
                </a:cubicBezTo>
                <a:cubicBezTo>
                  <a:pt x="47245" y="154196"/>
                  <a:pt x="44856" y="149573"/>
                  <a:pt x="41085" y="142638"/>
                </a:cubicBezTo>
                <a:cubicBezTo>
                  <a:pt x="32662" y="127718"/>
                  <a:pt x="19210" y="101450"/>
                  <a:pt x="19210" y="100294"/>
                </a:cubicBezTo>
                <a:cubicBezTo>
                  <a:pt x="19210" y="99874"/>
                  <a:pt x="19839" y="100399"/>
                  <a:pt x="20593" y="101345"/>
                </a:cubicBezTo>
                <a:cubicBezTo>
                  <a:pt x="21599" y="102921"/>
                  <a:pt x="22353" y="102711"/>
                  <a:pt x="26124" y="99138"/>
                </a:cubicBezTo>
                <a:cubicBezTo>
                  <a:pt x="29142" y="96406"/>
                  <a:pt x="30273" y="94410"/>
                  <a:pt x="29896" y="93149"/>
                </a:cubicBezTo>
                <a:cubicBezTo>
                  <a:pt x="29016" y="90522"/>
                  <a:pt x="31656" y="95145"/>
                  <a:pt x="46113" y="120363"/>
                </a:cubicBezTo>
                <a:cubicBezTo>
                  <a:pt x="52650" y="131711"/>
                  <a:pt x="58433" y="141062"/>
                  <a:pt x="58810" y="141062"/>
                </a:cubicBezTo>
                <a:cubicBezTo>
                  <a:pt x="59313" y="141062"/>
                  <a:pt x="59313" y="140327"/>
                  <a:pt x="58936" y="139381"/>
                </a:cubicBezTo>
                <a:cubicBezTo>
                  <a:pt x="58433" y="138225"/>
                  <a:pt x="59690" y="136544"/>
                  <a:pt x="62582" y="134338"/>
                </a:cubicBezTo>
                <a:lnTo>
                  <a:pt x="66856" y="130975"/>
                </a:lnTo>
                <a:lnTo>
                  <a:pt x="63839" y="125406"/>
                </a:lnTo>
                <a:cubicBezTo>
                  <a:pt x="57553" y="114269"/>
                  <a:pt x="60948" y="118892"/>
                  <a:pt x="71885" y="136439"/>
                </a:cubicBezTo>
                <a:cubicBezTo>
                  <a:pt x="133360" y="235943"/>
                  <a:pt x="216081" y="315694"/>
                  <a:pt x="315270" y="371487"/>
                </a:cubicBezTo>
                <a:cubicBezTo>
                  <a:pt x="359522" y="396390"/>
                  <a:pt x="418357" y="420451"/>
                  <a:pt x="466129" y="433165"/>
                </a:cubicBezTo>
                <a:cubicBezTo>
                  <a:pt x="561296" y="458488"/>
                  <a:pt x="661365" y="461430"/>
                  <a:pt x="752886" y="441571"/>
                </a:cubicBezTo>
                <a:cubicBezTo>
                  <a:pt x="831458" y="424549"/>
                  <a:pt x="899722" y="394919"/>
                  <a:pt x="966477" y="348687"/>
                </a:cubicBezTo>
                <a:cubicBezTo>
                  <a:pt x="981940" y="337969"/>
                  <a:pt x="1026569" y="302034"/>
                  <a:pt x="1025940" y="300773"/>
                </a:cubicBezTo>
                <a:cubicBezTo>
                  <a:pt x="1025689" y="300353"/>
                  <a:pt x="987346" y="270092"/>
                  <a:pt x="940705" y="233526"/>
                </a:cubicBezTo>
                <a:cubicBezTo>
                  <a:pt x="846167" y="159450"/>
                  <a:pt x="836110" y="151464"/>
                  <a:pt x="836738" y="150939"/>
                </a:cubicBezTo>
                <a:cubicBezTo>
                  <a:pt x="837115" y="150519"/>
                  <a:pt x="955540" y="125722"/>
                  <a:pt x="1001677" y="116370"/>
                </a:cubicBezTo>
                <a:cubicBezTo>
                  <a:pt x="1014123" y="113848"/>
                  <a:pt x="1078112" y="100609"/>
                  <a:pt x="1143736" y="86950"/>
                </a:cubicBezTo>
                <a:cubicBezTo>
                  <a:pt x="1209485" y="73290"/>
                  <a:pt x="1279006" y="58895"/>
                  <a:pt x="1298366" y="54902"/>
                </a:cubicBezTo>
                <a:cubicBezTo>
                  <a:pt x="1317726" y="50909"/>
                  <a:pt x="1388378" y="36304"/>
                  <a:pt x="1455385" y="22435"/>
                </a:cubicBezTo>
                <a:cubicBezTo>
                  <a:pt x="1522391" y="8460"/>
                  <a:pt x="1579592" y="-2888"/>
                  <a:pt x="1582609" y="-2888"/>
                </a:cubicBezTo>
                <a:lnTo>
                  <a:pt x="1588140" y="-2888"/>
                </a:lnTo>
                <a:lnTo>
                  <a:pt x="1588140" y="4993"/>
                </a:lnTo>
                <a:cubicBezTo>
                  <a:pt x="1588140" y="9301"/>
                  <a:pt x="1586757" y="18442"/>
                  <a:pt x="1584997" y="25167"/>
                </a:cubicBezTo>
                <a:cubicBezTo>
                  <a:pt x="1583363" y="31996"/>
                  <a:pt x="1576323" y="60576"/>
                  <a:pt x="1569283" y="88736"/>
                </a:cubicBezTo>
                <a:cubicBezTo>
                  <a:pt x="1562368" y="117000"/>
                  <a:pt x="1551054" y="162917"/>
                  <a:pt x="1544140" y="190972"/>
                </a:cubicBezTo>
                <a:cubicBezTo>
                  <a:pt x="1537225" y="219026"/>
                  <a:pt x="1525911" y="264838"/>
                  <a:pt x="1518997" y="292893"/>
                </a:cubicBezTo>
                <a:cubicBezTo>
                  <a:pt x="1512082" y="320947"/>
                  <a:pt x="1500768" y="366759"/>
                  <a:pt x="1493854" y="394814"/>
                </a:cubicBezTo>
                <a:cubicBezTo>
                  <a:pt x="1486939" y="422868"/>
                  <a:pt x="1475625" y="468785"/>
                  <a:pt x="1468585" y="497050"/>
                </a:cubicBezTo>
                <a:cubicBezTo>
                  <a:pt x="1461670" y="525209"/>
                  <a:pt x="1452116" y="564086"/>
                  <a:pt x="1447213" y="583525"/>
                </a:cubicBezTo>
                <a:cubicBezTo>
                  <a:pt x="1442436" y="603068"/>
                  <a:pt x="1438539" y="619670"/>
                  <a:pt x="1438539" y="620616"/>
                </a:cubicBezTo>
                <a:cubicBezTo>
                  <a:pt x="1438539" y="621561"/>
                  <a:pt x="1438036" y="622297"/>
                  <a:pt x="1437407" y="622297"/>
                </a:cubicBezTo>
                <a:cubicBezTo>
                  <a:pt x="1436402" y="622297"/>
                  <a:pt x="1282903" y="502619"/>
                  <a:pt x="1259771" y="483810"/>
                </a:cubicBezTo>
                <a:lnTo>
                  <a:pt x="1252605" y="478031"/>
                </a:lnTo>
                <a:lnTo>
                  <a:pt x="1235885" y="491481"/>
                </a:lnTo>
                <a:cubicBezTo>
                  <a:pt x="1179565" y="536872"/>
                  <a:pt x="1118718" y="573963"/>
                  <a:pt x="1056363" y="601177"/>
                </a:cubicBezTo>
                <a:cubicBezTo>
                  <a:pt x="960065" y="643206"/>
                  <a:pt x="864773" y="665377"/>
                  <a:pt x="758418" y="670630"/>
                </a:cubicBezTo>
                <a:cubicBezTo>
                  <a:pt x="739434" y="671576"/>
                  <a:pt x="700211" y="671786"/>
                  <a:pt x="684874" y="670946"/>
                </a:cubicBezTo>
                <a:close/>
              </a:path>
            </a:pathLst>
          </a:custGeom>
          <a:solidFill>
            <a:schemeClr val="accent4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Google Shape;2904;p125">
            <a:extLst>
              <a:ext uri="{FF2B5EF4-FFF2-40B4-BE49-F238E27FC236}">
                <a16:creationId xmlns:a16="http://schemas.microsoft.com/office/drawing/2014/main" id="{915986E2-5E72-B6EB-CDF3-66EC98E31F22}"/>
              </a:ext>
            </a:extLst>
          </p:cNvPr>
          <p:cNvSpPr/>
          <p:nvPr/>
        </p:nvSpPr>
        <p:spPr>
          <a:xfrm>
            <a:off x="7780896" y="4150698"/>
            <a:ext cx="295305" cy="287952"/>
          </a:xfrm>
          <a:custGeom>
            <a:avLst/>
            <a:gdLst/>
            <a:ahLst/>
            <a:cxnLst/>
            <a:rect l="l" t="t" r="r" b="b"/>
            <a:pathLst>
              <a:path w="103525" h="100947" extrusionOk="0">
                <a:moveTo>
                  <a:pt x="7225" y="0"/>
                </a:moveTo>
                <a:cubicBezTo>
                  <a:pt x="3229" y="0"/>
                  <a:pt x="1" y="3999"/>
                  <a:pt x="1456" y="8142"/>
                </a:cubicBezTo>
                <a:lnTo>
                  <a:pt x="32511" y="96868"/>
                </a:lnTo>
                <a:cubicBezTo>
                  <a:pt x="33454" y="99539"/>
                  <a:pt x="35867" y="100946"/>
                  <a:pt x="38292" y="100946"/>
                </a:cubicBezTo>
                <a:cubicBezTo>
                  <a:pt x="40310" y="100946"/>
                  <a:pt x="42336" y="99973"/>
                  <a:pt x="43536" y="97944"/>
                </a:cubicBezTo>
                <a:lnTo>
                  <a:pt x="52376" y="83037"/>
                </a:lnTo>
                <a:lnTo>
                  <a:pt x="67675" y="98368"/>
                </a:lnTo>
                <a:cubicBezTo>
                  <a:pt x="68882" y="99559"/>
                  <a:pt x="70447" y="100154"/>
                  <a:pt x="72013" y="100154"/>
                </a:cubicBezTo>
                <a:cubicBezTo>
                  <a:pt x="73579" y="100154"/>
                  <a:pt x="75145" y="99559"/>
                  <a:pt x="76352" y="98368"/>
                </a:cubicBezTo>
                <a:lnTo>
                  <a:pt x="99479" y="75241"/>
                </a:lnTo>
                <a:cubicBezTo>
                  <a:pt x="101860" y="72859"/>
                  <a:pt x="101860" y="68978"/>
                  <a:pt x="99479" y="66564"/>
                </a:cubicBezTo>
                <a:lnTo>
                  <a:pt x="84148" y="51265"/>
                </a:lnTo>
                <a:lnTo>
                  <a:pt x="99055" y="42425"/>
                </a:lnTo>
                <a:cubicBezTo>
                  <a:pt x="103524" y="39783"/>
                  <a:pt x="102872" y="33096"/>
                  <a:pt x="97979" y="31400"/>
                </a:cubicBezTo>
                <a:lnTo>
                  <a:pt x="9253" y="345"/>
                </a:lnTo>
                <a:cubicBezTo>
                  <a:pt x="8568" y="109"/>
                  <a:pt x="7886" y="0"/>
                  <a:pt x="72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40A94E-E0CD-F395-125A-85A0B2BC1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70" y="2247900"/>
            <a:ext cx="6918829" cy="417338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3C73498-3624-675D-82B4-8702E8F4A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399" y="4067175"/>
            <a:ext cx="3171825" cy="1352550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5834FC7D-54E4-F266-5ED3-55F0EAEDFC83}"/>
              </a:ext>
            </a:extLst>
          </p:cNvPr>
          <p:cNvSpPr txBox="1">
            <a:spLocks/>
          </p:cNvSpPr>
          <p:nvPr/>
        </p:nvSpPr>
        <p:spPr>
          <a:xfrm>
            <a:off x="4371975" y="128009"/>
            <a:ext cx="7545875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Ubuntu"/>
              <a:buNone/>
              <a:defRPr sz="2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algn="r"/>
            <a:r>
              <a:rPr lang="fr-FR" sz="4400" kern="0" dirty="0">
                <a:highlight>
                  <a:srgbClr val="10CF9B"/>
                </a:highlight>
              </a:rPr>
              <a:t>Bilan – domaine consulting </a:t>
            </a:r>
          </a:p>
        </p:txBody>
      </p:sp>
    </p:spTree>
    <p:extLst>
      <p:ext uri="{BB962C8B-B14F-4D97-AF65-F5344CB8AC3E}">
        <p14:creationId xmlns:p14="http://schemas.microsoft.com/office/powerpoint/2010/main" val="2056182949"/>
      </p:ext>
    </p:extLst>
  </p:cSld>
  <p:clrMapOvr>
    <a:masterClrMapping/>
  </p:clrMapOvr>
  <p:transition spd="slow">
    <p:cov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0" name="Google Shape;2740;p1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/>
              <a:t>Forces</a:t>
            </a:r>
            <a:endParaRPr dirty="0"/>
          </a:p>
        </p:txBody>
      </p:sp>
      <p:sp>
        <p:nvSpPr>
          <p:cNvPr id="2741" name="Google Shape;2741;p121"/>
          <p:cNvSpPr txBox="1">
            <a:spLocks noGrp="1"/>
          </p:cNvSpPr>
          <p:nvPr>
            <p:ph type="title" idx="2"/>
          </p:nvPr>
        </p:nvSpPr>
        <p:spPr>
          <a:xfrm>
            <a:off x="6859812" y="2226780"/>
            <a:ext cx="5122637" cy="43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fr-FR" dirty="0"/>
              <a:t>Optimisations possibles</a:t>
            </a:r>
            <a:endParaRPr dirty="0"/>
          </a:p>
        </p:txBody>
      </p:sp>
      <p:sp>
        <p:nvSpPr>
          <p:cNvPr id="2739" name="Google Shape;2739;p121"/>
          <p:cNvSpPr txBox="1">
            <a:spLocks noGrp="1"/>
          </p:cNvSpPr>
          <p:nvPr>
            <p:ph type="subTitle" idx="1"/>
          </p:nvPr>
        </p:nvSpPr>
        <p:spPr>
          <a:xfrm>
            <a:off x="1996599" y="2973298"/>
            <a:ext cx="3319600" cy="108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 b="1" dirty="0"/>
              <a:t>Le tableau de bord donne une  bonne vue d’ensemble et répond au besoin initial</a:t>
            </a:r>
            <a:endParaRPr b="1" dirty="0"/>
          </a:p>
        </p:txBody>
      </p:sp>
      <p:sp>
        <p:nvSpPr>
          <p:cNvPr id="2742" name="Google Shape;2742;p121"/>
          <p:cNvSpPr txBox="1">
            <a:spLocks noGrp="1"/>
          </p:cNvSpPr>
          <p:nvPr>
            <p:ph type="subTitle" idx="3"/>
          </p:nvPr>
        </p:nvSpPr>
        <p:spPr>
          <a:xfrm>
            <a:off x="6875801" y="2746178"/>
            <a:ext cx="3319600" cy="4283271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 b="1" dirty="0"/>
              <a:t>Récupération des données manquantes, parfois difficile au niveau national</a:t>
            </a:r>
          </a:p>
          <a:p>
            <a:pPr marL="0" indent="0">
              <a:buClr>
                <a:schemeClr val="dk1"/>
              </a:buClr>
              <a:buSzPts val="1100"/>
            </a:pPr>
            <a:endParaRPr lang="en" b="1" dirty="0"/>
          </a:p>
          <a:p>
            <a:pPr marL="0" indent="0">
              <a:buClr>
                <a:schemeClr val="dk1"/>
              </a:buClr>
              <a:buSzPts val="1100"/>
            </a:pPr>
            <a:r>
              <a:rPr lang="en" b="1" dirty="0"/>
              <a:t>Possibilité d’ajouter des données plus récentes pour voir l’évolution et le résultat des opérations réalisées par l’association</a:t>
            </a:r>
          </a:p>
          <a:p>
            <a:pPr marL="0" indent="0">
              <a:buClr>
                <a:schemeClr val="dk1"/>
              </a:buClr>
              <a:buSzPts val="1100"/>
            </a:pPr>
            <a:endParaRPr dirty="0"/>
          </a:p>
        </p:txBody>
      </p:sp>
      <p:sp>
        <p:nvSpPr>
          <p:cNvPr id="2743" name="Google Shape;2743;p121"/>
          <p:cNvSpPr txBox="1">
            <a:spLocks noGrp="1"/>
          </p:cNvSpPr>
          <p:nvPr>
            <p:ph type="title" idx="4"/>
          </p:nvPr>
        </p:nvSpPr>
        <p:spPr>
          <a:xfrm>
            <a:off x="2166188" y="4701040"/>
            <a:ext cx="3182000" cy="43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/>
              <a:t>Améliorations</a:t>
            </a:r>
            <a:endParaRPr dirty="0"/>
          </a:p>
        </p:txBody>
      </p:sp>
      <p:sp>
        <p:nvSpPr>
          <p:cNvPr id="2747" name="Google Shape;2747;p121"/>
          <p:cNvSpPr txBox="1">
            <a:spLocks noGrp="1"/>
          </p:cNvSpPr>
          <p:nvPr>
            <p:ph type="title" idx="8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dirty="0">
                <a:highlight>
                  <a:schemeClr val="accent4"/>
                </a:highlight>
              </a:rPr>
              <a:t>Conclusions</a:t>
            </a:r>
            <a:endParaRPr dirty="0">
              <a:highlight>
                <a:schemeClr val="accent4"/>
              </a:highlight>
            </a:endParaRPr>
          </a:p>
        </p:txBody>
      </p:sp>
      <p:cxnSp>
        <p:nvCxnSpPr>
          <p:cNvPr id="2748" name="Google Shape;2748;p121"/>
          <p:cNvCxnSpPr/>
          <p:nvPr/>
        </p:nvCxnSpPr>
        <p:spPr>
          <a:xfrm>
            <a:off x="6104000" y="2014600"/>
            <a:ext cx="0" cy="48536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ous-titre 10">
            <a:extLst>
              <a:ext uri="{FF2B5EF4-FFF2-40B4-BE49-F238E27FC236}">
                <a16:creationId xmlns:a16="http://schemas.microsoft.com/office/drawing/2014/main" id="{1A9DB4CC-2D59-61A6-550B-E7E733CE17EE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2012600" y="5350558"/>
            <a:ext cx="3319600" cy="1087200"/>
          </a:xfrm>
        </p:spPr>
        <p:txBody>
          <a:bodyPr/>
          <a:lstStyle/>
          <a:p>
            <a:r>
              <a:rPr lang="fr-FR" b="1" dirty="0"/>
              <a:t>Des données sont manquantes pour certains pays</a:t>
            </a:r>
          </a:p>
        </p:txBody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D46CA24-DE8D-CCC0-2046-674D23F2987F}"/>
              </a:ext>
            </a:extLst>
          </p:cNvPr>
          <p:cNvSpPr txBox="1"/>
          <p:nvPr/>
        </p:nvSpPr>
        <p:spPr>
          <a:xfrm>
            <a:off x="288131" y="3923882"/>
            <a:ext cx="65412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 typeface="Ubuntu Light"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Ubuntu Light"/>
                <a:sym typeface="Ubuntu Light"/>
              </a:rPr>
              <a:t>L’eau est  donc une </a:t>
            </a: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highlight>
                  <a:srgbClr val="10CF9B"/>
                </a:highlight>
                <a:uLnTx/>
                <a:uFillTx/>
                <a:latin typeface="Ubuntu Light"/>
                <a:sym typeface="Ubuntu Light"/>
              </a:rPr>
              <a:t>ressource rare</a:t>
            </a: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Ubuntu Light"/>
                <a:sym typeface="Ubuntu Light"/>
              </a:rPr>
              <a:t> qui doit être mieux gérée.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 typeface="Ubuntu Light"/>
              <a:buNone/>
              <a:tabLst/>
              <a:defRPr/>
            </a:pPr>
            <a:endParaRPr kumimoji="0" lang="fr-FR" b="1" i="0" u="none" strike="noStrike" kern="0" cap="none" spc="0" normalizeH="0" baseline="0" noProof="0" dirty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Ubuntu Light"/>
              <a:sym typeface="Ubuntu Light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800"/>
              <a:buFont typeface="Ubuntu Light"/>
              <a:buNone/>
              <a:tabLst/>
              <a:defRPr/>
            </a:pPr>
            <a:r>
              <a:rPr lang="fr-FR" b="1" kern="0" dirty="0">
                <a:solidFill>
                  <a:srgbClr val="EFEFEF"/>
                </a:solidFill>
                <a:latin typeface="Ubuntu Light"/>
                <a:sym typeface="Ubuntu Light"/>
              </a:rPr>
              <a:t>C’est un véritable enjeu qui est défendu par des associations telles que </a:t>
            </a:r>
            <a:r>
              <a:rPr lang="fr-FR" b="1" kern="0" dirty="0">
                <a:solidFill>
                  <a:srgbClr val="EFEFEF"/>
                </a:solidFill>
                <a:highlight>
                  <a:srgbClr val="1FA7EE"/>
                </a:highlight>
                <a:latin typeface="Ubuntu Light"/>
                <a:sym typeface="Ubuntu Light"/>
              </a:rPr>
              <a:t>Drinking Water For All (DWFA).</a:t>
            </a:r>
            <a:endParaRPr kumimoji="0" lang="fr-FR" b="1" i="0" u="none" strike="noStrike" kern="0" cap="none" spc="0" normalizeH="0" baseline="0" noProof="0" dirty="0">
              <a:ln>
                <a:noFill/>
              </a:ln>
              <a:solidFill>
                <a:srgbClr val="EFEFEF"/>
              </a:solidFill>
              <a:effectLst/>
              <a:highlight>
                <a:srgbClr val="1FA7EE"/>
              </a:highlight>
              <a:uLnTx/>
              <a:uFillTx/>
              <a:latin typeface="Ubuntu Light"/>
              <a:sym typeface="Ubuntu Ligh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C2BE228-2B62-C6D0-2DBC-0254E17EBA4A}"/>
              </a:ext>
            </a:extLst>
          </p:cNvPr>
          <p:cNvSpPr txBox="1"/>
          <p:nvPr/>
        </p:nvSpPr>
        <p:spPr>
          <a:xfrm>
            <a:off x="288131" y="1107727"/>
            <a:ext cx="641746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Ubuntu Light"/>
                <a:sym typeface="Ubuntu Light"/>
              </a:rPr>
              <a:t>Une autre </a:t>
            </a: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highlight>
                  <a:srgbClr val="10CF9B"/>
                </a:highlight>
                <a:uLnTx/>
                <a:uFillTx/>
                <a:latin typeface="Ubuntu Light"/>
                <a:sym typeface="Ubuntu Light"/>
              </a:rPr>
              <a:t>problématique</a:t>
            </a: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Ubuntu Light"/>
                <a:sym typeface="Ubuntu Light"/>
              </a:rPr>
              <a:t> est également présente, les </a:t>
            </a: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highlight>
                  <a:srgbClr val="3366CC"/>
                </a:highlight>
                <a:uLnTx/>
                <a:uFillTx/>
                <a:latin typeface="Ubuntu Light"/>
                <a:sym typeface="Ubuntu Light"/>
              </a:rPr>
              <a:t>maladies hydriques</a:t>
            </a: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Ubuntu Light"/>
                <a:sym typeface="Ubuntu Light"/>
              </a:rPr>
              <a:t>.</a:t>
            </a:r>
          </a:p>
          <a:p>
            <a:endParaRPr lang="fr-FR" b="1" kern="0" dirty="0">
              <a:solidFill>
                <a:srgbClr val="EFEFEF"/>
              </a:solidFill>
              <a:latin typeface="Ubuntu Light"/>
              <a:sym typeface="Ubuntu Light"/>
            </a:endParaRPr>
          </a:p>
          <a:p>
            <a:r>
              <a:rPr lang="fr-FR" b="1" kern="0" dirty="0">
                <a:solidFill>
                  <a:srgbClr val="EFEFEF"/>
                </a:solidFill>
                <a:latin typeface="Ubuntu Light"/>
                <a:sym typeface="Ubuntu Light"/>
              </a:rPr>
              <a:t>Par </a:t>
            </a:r>
            <a:r>
              <a:rPr lang="fr-FR" b="1" kern="0" dirty="0">
                <a:solidFill>
                  <a:srgbClr val="EFEFEF"/>
                </a:solidFill>
                <a:highlight>
                  <a:srgbClr val="3366CC"/>
                </a:highlight>
                <a:latin typeface="Ubuntu Light"/>
                <a:sym typeface="Ubuntu Light"/>
              </a:rPr>
              <a:t>manque d’accès à l’eau de qualité, </a:t>
            </a:r>
            <a:r>
              <a:rPr lang="fr-FR" b="1" kern="0" dirty="0">
                <a:solidFill>
                  <a:srgbClr val="EFEFEF"/>
                </a:solidFill>
                <a:latin typeface="Ubuntu Light"/>
                <a:sym typeface="Ubuntu Light"/>
              </a:rPr>
              <a:t>3.5 milliards de personnes boivent une eau potentiellement </a:t>
            </a:r>
            <a:r>
              <a:rPr lang="fr-FR" b="1" kern="0" dirty="0">
                <a:solidFill>
                  <a:srgbClr val="EFEFEF"/>
                </a:solidFill>
                <a:highlight>
                  <a:srgbClr val="3366CC"/>
                </a:highlight>
                <a:latin typeface="Ubuntu Light"/>
                <a:sym typeface="Ubuntu Light"/>
              </a:rPr>
              <a:t>dangereuse pour leur santé</a:t>
            </a:r>
            <a:r>
              <a:rPr lang="fr-FR" b="1" kern="0" dirty="0">
                <a:solidFill>
                  <a:srgbClr val="EFEFEF"/>
                </a:solidFill>
                <a:latin typeface="Ubuntu Light"/>
                <a:sym typeface="Ubuntu Light"/>
              </a:rPr>
              <a:t>. </a:t>
            </a:r>
          </a:p>
          <a:p>
            <a:endParaRPr lang="fr-FR" b="1" kern="0" dirty="0">
              <a:solidFill>
                <a:srgbClr val="EFEFEF"/>
              </a:solidFill>
              <a:latin typeface="Ubuntu Light"/>
              <a:sym typeface="Ubuntu Light"/>
            </a:endParaRPr>
          </a:p>
          <a:p>
            <a:r>
              <a:rPr lang="fr-FR" b="1" kern="0" dirty="0">
                <a:solidFill>
                  <a:srgbClr val="EFEFEF"/>
                </a:solidFill>
                <a:latin typeface="Ubuntu Light"/>
                <a:sym typeface="Ubuntu Light"/>
              </a:rPr>
              <a:t>On recense en 2016 un total de près de 900 000 morts dues à </a:t>
            </a:r>
            <a:r>
              <a:rPr lang="fr-FR" b="1" kern="0" dirty="0">
                <a:solidFill>
                  <a:srgbClr val="EFEFEF"/>
                </a:solidFill>
                <a:highlight>
                  <a:srgbClr val="10CF9B"/>
                </a:highlight>
                <a:latin typeface="Ubuntu Light"/>
                <a:sym typeface="Ubuntu Light"/>
              </a:rPr>
              <a:t>l’eau insalubre</a:t>
            </a:r>
            <a:r>
              <a:rPr lang="fr-FR" b="1" kern="0" dirty="0">
                <a:solidFill>
                  <a:srgbClr val="EFEFEF"/>
                </a:solidFill>
                <a:latin typeface="Ubuntu Light"/>
                <a:sym typeface="Ubuntu Light"/>
              </a:rPr>
              <a:t>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793079D-34FC-7231-C5C8-AEE73BBFB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383" y="1362677"/>
            <a:ext cx="2952750" cy="49339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49EAB3F-E72B-6961-B791-A0A4DBE5D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065" y="0"/>
            <a:ext cx="686540" cy="68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8158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75"/>
          <p:cNvSpPr/>
          <p:nvPr/>
        </p:nvSpPr>
        <p:spPr>
          <a:xfrm>
            <a:off x="4123267" y="3862133"/>
            <a:ext cx="5212000" cy="236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13" name="Google Shape;1213;p75"/>
          <p:cNvSpPr/>
          <p:nvPr/>
        </p:nvSpPr>
        <p:spPr>
          <a:xfrm>
            <a:off x="2465667" y="1678000"/>
            <a:ext cx="1940800" cy="2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15" name="Google Shape;1215;p75"/>
          <p:cNvSpPr txBox="1">
            <a:spLocks noGrp="1"/>
          </p:cNvSpPr>
          <p:nvPr>
            <p:ph type="body" idx="1"/>
          </p:nvPr>
        </p:nvSpPr>
        <p:spPr>
          <a:xfrm>
            <a:off x="4517678" y="2303256"/>
            <a:ext cx="6483697" cy="130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buClr>
                <a:schemeClr val="accent3">
                  <a:lumMod val="75000"/>
                </a:schemeClr>
              </a:buClr>
              <a:buSzPts val="1100"/>
            </a:pPr>
            <a:r>
              <a:rPr lang="fr-FR" sz="1800" b="1" dirty="0">
                <a:highlight>
                  <a:srgbClr val="127D92"/>
                </a:highlight>
              </a:rPr>
              <a:t>Création</a:t>
            </a:r>
            <a:r>
              <a:rPr lang="fr-FR" sz="1800" b="1" dirty="0"/>
              <a:t> de services d’accès à l’eau potable</a:t>
            </a:r>
          </a:p>
          <a:p>
            <a:pPr marL="285750" indent="-285750">
              <a:buClr>
                <a:srgbClr val="127D92"/>
              </a:buClr>
              <a:buSzPts val="1100"/>
            </a:pPr>
            <a:r>
              <a:rPr lang="fr-FR" sz="1800" b="1" dirty="0">
                <a:highlight>
                  <a:srgbClr val="127D92"/>
                </a:highlight>
              </a:rPr>
              <a:t>Modernisation</a:t>
            </a:r>
            <a:r>
              <a:rPr lang="fr-FR" sz="1800" b="1" dirty="0"/>
              <a:t> de services d’accès à l’eau déjà existants </a:t>
            </a:r>
          </a:p>
          <a:p>
            <a:pPr marL="285750" indent="-285750">
              <a:buClr>
                <a:srgbClr val="127D92"/>
              </a:buClr>
              <a:buSzPts val="1100"/>
            </a:pPr>
            <a:r>
              <a:rPr lang="fr-FR" sz="1800" b="1" dirty="0">
                <a:highlight>
                  <a:srgbClr val="127D92"/>
                </a:highlight>
              </a:rPr>
              <a:t>Consulting</a:t>
            </a:r>
            <a:r>
              <a:rPr lang="fr-FR" sz="1800" b="1" dirty="0"/>
              <a:t> auprès d’administrations/gouvernements à propos des politiques d’accès à l’eau.</a:t>
            </a:r>
            <a:endParaRPr sz="1800" b="1" dirty="0"/>
          </a:p>
        </p:txBody>
      </p:sp>
      <p:sp>
        <p:nvSpPr>
          <p:cNvPr id="1216" name="Google Shape;1216;p75"/>
          <p:cNvSpPr txBox="1">
            <a:spLocks noGrp="1"/>
          </p:cNvSpPr>
          <p:nvPr>
            <p:ph type="body" idx="2"/>
          </p:nvPr>
        </p:nvSpPr>
        <p:spPr>
          <a:xfrm>
            <a:off x="4123267" y="4601533"/>
            <a:ext cx="5212000" cy="123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86262" indent="0">
              <a:buNone/>
            </a:pPr>
            <a:r>
              <a:rPr lang="fr-FR" sz="1800" b="1" dirty="0"/>
              <a:t>Besoin d’un </a:t>
            </a:r>
            <a:r>
              <a:rPr lang="fr-FR" sz="1800" b="1" dirty="0">
                <a:highlight>
                  <a:srgbClr val="000080"/>
                </a:highlight>
              </a:rPr>
              <a:t>tableau de bord</a:t>
            </a:r>
            <a:r>
              <a:rPr lang="fr-FR" sz="1800" b="1" dirty="0"/>
              <a:t> présentant une vue globale de l’accès à </a:t>
            </a:r>
            <a:r>
              <a:rPr lang="fr-FR" sz="1800" b="1" dirty="0">
                <a:highlight>
                  <a:srgbClr val="000080"/>
                </a:highlight>
              </a:rPr>
              <a:t>l’eau potable </a:t>
            </a:r>
            <a:r>
              <a:rPr lang="fr-FR" sz="1800" b="1" dirty="0"/>
              <a:t>dans le monde pour </a:t>
            </a:r>
            <a:r>
              <a:rPr lang="fr-FR" sz="1800" b="1" dirty="0">
                <a:highlight>
                  <a:srgbClr val="000080"/>
                </a:highlight>
              </a:rPr>
              <a:t>chacun des domaines </a:t>
            </a:r>
            <a:r>
              <a:rPr lang="fr-FR" sz="1800" b="1" dirty="0"/>
              <a:t>d’expertise, dans le but de déterminer quel pays sera à cibler par domaine.</a:t>
            </a:r>
          </a:p>
        </p:txBody>
      </p:sp>
      <p:sp>
        <p:nvSpPr>
          <p:cNvPr id="1214" name="Google Shape;1214;p75"/>
          <p:cNvSpPr txBox="1">
            <a:spLocks noGrp="1"/>
          </p:cNvSpPr>
          <p:nvPr>
            <p:ph type="title"/>
          </p:nvPr>
        </p:nvSpPr>
        <p:spPr>
          <a:xfrm>
            <a:off x="2236206" y="256407"/>
            <a:ext cx="5441133" cy="53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highlight>
                  <a:srgbClr val="1FA7EE"/>
                </a:highlight>
              </a:rPr>
              <a:t>L’association DWFA</a:t>
            </a:r>
            <a:endParaRPr dirty="0">
              <a:highlight>
                <a:srgbClr val="1FA7EE"/>
              </a:highlight>
            </a:endParaRPr>
          </a:p>
        </p:txBody>
      </p:sp>
      <p:sp>
        <p:nvSpPr>
          <p:cNvPr id="1217" name="Google Shape;1217;p75"/>
          <p:cNvSpPr txBox="1">
            <a:spLocks noGrp="1"/>
          </p:cNvSpPr>
          <p:nvPr>
            <p:ph type="title" idx="3"/>
          </p:nvPr>
        </p:nvSpPr>
        <p:spPr>
          <a:xfrm>
            <a:off x="4664350" y="1567049"/>
            <a:ext cx="5294461" cy="65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highlight>
                  <a:srgbClr val="10CF9B"/>
                </a:highlight>
              </a:rPr>
              <a:t>Domaines d’expertise</a:t>
            </a:r>
            <a:endParaRPr dirty="0">
              <a:highlight>
                <a:srgbClr val="10CF9B"/>
              </a:highlight>
            </a:endParaRPr>
          </a:p>
        </p:txBody>
      </p:sp>
      <p:sp>
        <p:nvSpPr>
          <p:cNvPr id="1218" name="Google Shape;1218;p75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highlight>
                  <a:srgbClr val="10CF9B"/>
                </a:highlight>
              </a:rPr>
              <a:t>Mission</a:t>
            </a:r>
            <a:endParaRPr dirty="0">
              <a:highlight>
                <a:srgbClr val="10CF9B"/>
              </a:highlight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E0178FE-9CE8-690F-3A6E-8D32D6B59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821" y="0"/>
            <a:ext cx="1384209" cy="1340202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74"/>
          <p:cNvSpPr txBox="1">
            <a:spLocks noGrp="1"/>
          </p:cNvSpPr>
          <p:nvPr>
            <p:ph type="title"/>
          </p:nvPr>
        </p:nvSpPr>
        <p:spPr>
          <a:xfrm>
            <a:off x="4580965" y="3255367"/>
            <a:ext cx="6662302" cy="87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Choix de l’outil</a:t>
            </a:r>
            <a:endParaRPr dirty="0"/>
          </a:p>
        </p:txBody>
      </p:sp>
      <p:sp>
        <p:nvSpPr>
          <p:cNvPr id="1206" name="Google Shape;1206;p74"/>
          <p:cNvSpPr txBox="1">
            <a:spLocks noGrp="1"/>
          </p:cNvSpPr>
          <p:nvPr>
            <p:ph type="subTitle" idx="1"/>
          </p:nvPr>
        </p:nvSpPr>
        <p:spPr>
          <a:xfrm>
            <a:off x="7090400" y="4330967"/>
            <a:ext cx="4152800" cy="128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 dirty="0"/>
              <a:t>Explication et présentation brève de l’outil</a:t>
            </a:r>
          </a:p>
        </p:txBody>
      </p:sp>
      <p:sp>
        <p:nvSpPr>
          <p:cNvPr id="1207" name="Google Shape;1207;p7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highlight>
                  <a:srgbClr val="000000"/>
                </a:highlight>
              </a:rPr>
              <a:t>02</a:t>
            </a:r>
            <a:endParaRPr dirty="0">
              <a:highlight>
                <a:srgbClr val="000000"/>
              </a:highlight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F34030F-B3FE-9D41-DE80-75F4654A2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0" y="6019451"/>
            <a:ext cx="686540" cy="68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6896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82"/>
          <p:cNvSpPr txBox="1">
            <a:spLocks noGrp="1"/>
          </p:cNvSpPr>
          <p:nvPr>
            <p:ph type="subTitle" idx="1"/>
          </p:nvPr>
        </p:nvSpPr>
        <p:spPr>
          <a:xfrm>
            <a:off x="794132" y="2983023"/>
            <a:ext cx="4554639" cy="36888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fr-FR" sz="2000" b="1" dirty="0"/>
              <a:t>Combinaison possible avec d’autres applications Microsoft</a:t>
            </a:r>
          </a:p>
          <a:p>
            <a:pPr marL="0" indent="0"/>
            <a:endParaRPr lang="fr-FR" sz="2000" b="1" dirty="0"/>
          </a:p>
          <a:p>
            <a:pPr marL="0" indent="0"/>
            <a:r>
              <a:rPr lang="fr-FR" sz="2000" b="1" dirty="0"/>
              <a:t>Puissant, spécialisé pour générer des rapports et des analyses</a:t>
            </a:r>
          </a:p>
          <a:p>
            <a:pPr marL="0" indent="0"/>
            <a:endParaRPr lang="fr-FR" sz="2000" b="1" dirty="0"/>
          </a:p>
          <a:p>
            <a:pPr marL="0" indent="0"/>
            <a:r>
              <a:rPr lang="fr-FR" sz="2000" b="1" dirty="0"/>
              <a:t>Licence gratuite adressée aux petites entreprises uniquement</a:t>
            </a:r>
          </a:p>
          <a:p>
            <a:pPr marL="0" indent="0"/>
            <a:endParaRPr lang="fr-FR" sz="2000" b="1" dirty="0"/>
          </a:p>
          <a:p>
            <a:pPr marL="0" indent="0"/>
            <a:r>
              <a:rPr lang="fr-FR" sz="2000" b="1" dirty="0"/>
              <a:t>Idéal pour la collaboration</a:t>
            </a:r>
          </a:p>
        </p:txBody>
      </p:sp>
      <p:sp>
        <p:nvSpPr>
          <p:cNvPr id="1274" name="Google Shape;1274;p82"/>
          <p:cNvSpPr txBox="1">
            <a:spLocks noGrp="1"/>
          </p:cNvSpPr>
          <p:nvPr>
            <p:ph type="title"/>
          </p:nvPr>
        </p:nvSpPr>
        <p:spPr>
          <a:xfrm>
            <a:off x="-334968" y="1782429"/>
            <a:ext cx="4714400" cy="36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800" dirty="0">
                <a:highlight>
                  <a:srgbClr val="808080"/>
                </a:highlight>
              </a:rPr>
              <a:t>Power BI</a:t>
            </a:r>
            <a:endParaRPr sz="2800" dirty="0">
              <a:highlight>
                <a:srgbClr val="808080"/>
              </a:highlight>
            </a:endParaRPr>
          </a:p>
        </p:txBody>
      </p:sp>
      <p:sp>
        <p:nvSpPr>
          <p:cNvPr id="1275" name="Google Shape;1275;p82"/>
          <p:cNvSpPr txBox="1">
            <a:spLocks noGrp="1"/>
          </p:cNvSpPr>
          <p:nvPr>
            <p:ph type="title" idx="2"/>
          </p:nvPr>
        </p:nvSpPr>
        <p:spPr>
          <a:xfrm>
            <a:off x="7363131" y="1782429"/>
            <a:ext cx="3167967" cy="36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800" dirty="0">
                <a:highlight>
                  <a:srgbClr val="808080"/>
                </a:highlight>
              </a:rPr>
              <a:t>Tableau</a:t>
            </a:r>
            <a:endParaRPr sz="2800" dirty="0">
              <a:highlight>
                <a:srgbClr val="808080"/>
              </a:highlight>
            </a:endParaRPr>
          </a:p>
        </p:txBody>
      </p:sp>
      <p:sp>
        <p:nvSpPr>
          <p:cNvPr id="1276" name="Google Shape;1276;p82"/>
          <p:cNvSpPr txBox="1">
            <a:spLocks noGrp="1"/>
          </p:cNvSpPr>
          <p:nvPr>
            <p:ph type="subTitle" idx="3"/>
          </p:nvPr>
        </p:nvSpPr>
        <p:spPr>
          <a:xfrm>
            <a:off x="6573011" y="2983023"/>
            <a:ext cx="4919795" cy="377509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sz="2000" b="1" dirty="0"/>
              <a:t>5 modules intégrés, dont Tableau Prep</a:t>
            </a:r>
          </a:p>
          <a:p>
            <a:endParaRPr lang="fr-FR" sz="2000" b="1" dirty="0"/>
          </a:p>
          <a:p>
            <a:endParaRPr lang="fr-FR" sz="2000" b="1" dirty="0"/>
          </a:p>
          <a:p>
            <a:r>
              <a:rPr lang="fr-FR" sz="2000" b="1" dirty="0"/>
              <a:t>Puissant et spécialisé pour créer des</a:t>
            </a:r>
          </a:p>
          <a:p>
            <a:r>
              <a:rPr lang="fr-FR" sz="2000" b="1" dirty="0"/>
              <a:t>visuels de données </a:t>
            </a:r>
            <a:r>
              <a:rPr lang="fr-FR" sz="2000" b="1" dirty="0">
                <a:highlight>
                  <a:srgbClr val="10CF9B"/>
                </a:highlight>
              </a:rPr>
              <a:t>interactives</a:t>
            </a:r>
          </a:p>
          <a:p>
            <a:endParaRPr lang="fr-FR" sz="2000" b="1" dirty="0"/>
          </a:p>
          <a:p>
            <a:r>
              <a:rPr lang="fr-FR" sz="2000" b="1" dirty="0"/>
              <a:t>Licence étudiante gratuite pendant 1 an</a:t>
            </a:r>
          </a:p>
          <a:p>
            <a:endParaRPr lang="fr-FR" sz="2000" b="1" dirty="0"/>
          </a:p>
          <a:p>
            <a:endParaRPr lang="fr-FR" sz="2000" b="1" dirty="0"/>
          </a:p>
          <a:p>
            <a:r>
              <a:rPr lang="fr-FR" sz="2000" b="1" dirty="0"/>
              <a:t>Disponible pour tous</a:t>
            </a:r>
          </a:p>
        </p:txBody>
      </p:sp>
      <p:sp>
        <p:nvSpPr>
          <p:cNvPr id="1277" name="Google Shape;1277;p82"/>
          <p:cNvSpPr txBox="1">
            <a:spLocks noGrp="1"/>
          </p:cNvSpPr>
          <p:nvPr>
            <p:ph type="title" idx="4"/>
          </p:nvPr>
        </p:nvSpPr>
        <p:spPr>
          <a:xfrm>
            <a:off x="302400" y="240410"/>
            <a:ext cx="6614448" cy="53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dirty="0">
                <a:highlight>
                  <a:schemeClr val="accent4"/>
                </a:highlight>
              </a:rPr>
              <a:t>Comparaison des 2 outils</a:t>
            </a:r>
            <a:endParaRPr dirty="0"/>
          </a:p>
        </p:txBody>
      </p:sp>
      <p:cxnSp>
        <p:nvCxnSpPr>
          <p:cNvPr id="1278" name="Google Shape;1278;p82"/>
          <p:cNvCxnSpPr>
            <a:cxnSpLocks/>
          </p:cNvCxnSpPr>
          <p:nvPr/>
        </p:nvCxnSpPr>
        <p:spPr>
          <a:xfrm>
            <a:off x="5960891" y="2969537"/>
            <a:ext cx="0" cy="3955305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A5232B-FA5D-9881-8895-BD84CFA06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771" y="1259253"/>
            <a:ext cx="1224240" cy="122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46738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74"/>
          <p:cNvSpPr txBox="1">
            <a:spLocks noGrp="1"/>
          </p:cNvSpPr>
          <p:nvPr>
            <p:ph type="title"/>
          </p:nvPr>
        </p:nvSpPr>
        <p:spPr>
          <a:xfrm>
            <a:off x="4580965" y="3255367"/>
            <a:ext cx="6662302" cy="87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Méthodologie</a:t>
            </a:r>
            <a:endParaRPr dirty="0"/>
          </a:p>
        </p:txBody>
      </p:sp>
      <p:sp>
        <p:nvSpPr>
          <p:cNvPr id="1206" name="Google Shape;1206;p74"/>
          <p:cNvSpPr txBox="1">
            <a:spLocks noGrp="1"/>
          </p:cNvSpPr>
          <p:nvPr>
            <p:ph type="subTitle" idx="1"/>
          </p:nvPr>
        </p:nvSpPr>
        <p:spPr>
          <a:xfrm>
            <a:off x="7090400" y="4330967"/>
            <a:ext cx="4152800" cy="128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 dirty="0"/>
              <a:t>Description des étapes de conception du Dashboard</a:t>
            </a:r>
          </a:p>
        </p:txBody>
      </p:sp>
      <p:sp>
        <p:nvSpPr>
          <p:cNvPr id="1207" name="Google Shape;1207;p7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highlight>
                  <a:srgbClr val="000000"/>
                </a:highlight>
              </a:rPr>
              <a:t>03</a:t>
            </a:r>
            <a:endParaRPr dirty="0">
              <a:highlight>
                <a:srgbClr val="000000"/>
              </a:highlight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9255737-A4EC-2180-D6AE-2D10A729C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0" y="6019451"/>
            <a:ext cx="686540" cy="68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6479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1_Échantillonneur de graphiques intelligent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9265_TF55917490_Win32.potx" id="{8B702DA5-8892-43AA-BCFC-1A3B9678DCD9}" vid="{751B0029-6F40-4987-BA22-6F3B027D7518}"/>
    </a:ext>
  </a:extLst>
</a:theme>
</file>

<file path=ppt/theme/theme2.xml><?xml version="1.0" encoding="utf-8"?>
<a:theme xmlns:a="http://schemas.openxmlformats.org/drawingml/2006/main" name="1_Abstract Spiral XL by Slidesgo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86B8E6A-7F35-4E8A-9BF6-FA31DB899003}">
  <we:reference id="wa104380510" version="1.0.0.3" store="fr-FR" storeType="OMEX"/>
  <we:alternateReferences>
    <we:reference id="wa104380510" version="1.0.0.3" store="WA10438051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Thème_eau</Template>
  <TotalTime>0</TotalTime>
  <Words>1566</Words>
  <Application>Microsoft Office PowerPoint</Application>
  <PresentationFormat>Grand écran</PresentationFormat>
  <Paragraphs>432</Paragraphs>
  <Slides>42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42</vt:i4>
      </vt:variant>
    </vt:vector>
  </HeadingPairs>
  <TitlesOfParts>
    <vt:vector size="57" baseType="lpstr">
      <vt:lpstr>Yu Gothic UI Semibold</vt:lpstr>
      <vt:lpstr>Arial</vt:lpstr>
      <vt:lpstr>Bahnschrift SemiBold Condensed</vt:lpstr>
      <vt:lpstr>Cabin</vt:lpstr>
      <vt:lpstr>Calibri</vt:lpstr>
      <vt:lpstr>Montserrat</vt:lpstr>
      <vt:lpstr>Roboto Condensed Light</vt:lpstr>
      <vt:lpstr>Segoe UI</vt:lpstr>
      <vt:lpstr>Segoe UI Light</vt:lpstr>
      <vt:lpstr>Segoe UI Semibold</vt:lpstr>
      <vt:lpstr>Ubuntu</vt:lpstr>
      <vt:lpstr>Ubuntu Light</vt:lpstr>
      <vt:lpstr>Ubuntu Medium</vt:lpstr>
      <vt:lpstr>1_Échantillonneur de graphiques intelligent Neal Creative</vt:lpstr>
      <vt:lpstr>1_Abstract Spiral XL by Slidesgo</vt:lpstr>
      <vt:lpstr>ÉTUDE SUR L’EAU  POTABLE</vt:lpstr>
      <vt:lpstr>Contexte</vt:lpstr>
      <vt:lpstr>Contexte</vt:lpstr>
      <vt:lpstr>Contexte</vt:lpstr>
      <vt:lpstr>Présentation PowerPoint</vt:lpstr>
      <vt:lpstr>L’association DWFA</vt:lpstr>
      <vt:lpstr>Choix de l’outil</vt:lpstr>
      <vt:lpstr>Power BI</vt:lpstr>
      <vt:lpstr>Méthodologie</vt:lpstr>
      <vt:lpstr> Méthodologie utilisée</vt:lpstr>
      <vt:lpstr>Présentation PowerPoint</vt:lpstr>
      <vt:lpstr>Blueprint</vt:lpstr>
      <vt:lpstr>Indicateur</vt:lpstr>
      <vt:lpstr>Indicateur</vt:lpstr>
      <vt:lpstr>Indicateur</vt:lpstr>
      <vt:lpstr>Création</vt:lpstr>
      <vt:lpstr>Mondiale</vt:lpstr>
      <vt:lpstr>Présentation PowerPoint</vt:lpstr>
      <vt:lpstr>Mockup</vt:lpstr>
      <vt:lpstr>Présentation PowerPoint</vt:lpstr>
      <vt:lpstr>Table population</vt:lpstr>
      <vt:lpstr>Table politique</vt:lpstr>
      <vt:lpstr>Table acces_eau</vt:lpstr>
      <vt:lpstr>Table mortalité</vt:lpstr>
      <vt:lpstr>Table continent (Région OMS)</vt:lpstr>
      <vt:lpstr>Présentation PowerPoint</vt:lpstr>
      <vt:lpstr>Présentation PowerPoint</vt:lpstr>
      <vt:lpstr>Présentation PowerPoint</vt:lpstr>
      <vt:lpstr>Dashboard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Bilan – domaine création </vt:lpstr>
      <vt:lpstr>Présentation PowerPoint</vt:lpstr>
      <vt:lpstr>Présentation PowerPoint</vt:lpstr>
      <vt:lpstr>Forces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 sur l’alimentation dans le monde</dc:title>
  <dc:creator>lea cruder</dc:creator>
  <cp:lastModifiedBy>lea cruder</cp:lastModifiedBy>
  <cp:revision>135</cp:revision>
  <dcterms:created xsi:type="dcterms:W3CDTF">2023-07-13T14:26:46Z</dcterms:created>
  <dcterms:modified xsi:type="dcterms:W3CDTF">2024-01-31T19:41:37Z</dcterms:modified>
</cp:coreProperties>
</file>