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DDFFFF"/>
    <a:srgbClr val="E1E1FF"/>
    <a:srgbClr val="F7F7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0" autoAdjust="0"/>
  </p:normalViewPr>
  <p:slideViewPr>
    <p:cSldViewPr>
      <p:cViewPr varScale="1">
        <p:scale>
          <a:sx n="49" d="100"/>
          <a:sy n="49" d="100"/>
        </p:scale>
        <p:origin x="2128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3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03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2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4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8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65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1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0BBD-0307-4515-9414-D4FA32CB4CDC}" type="datetimeFigureOut">
              <a:rPr lang="fr-FR" smtClean="0"/>
              <a:t>03/07/2019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3193-779C-4F4C-B353-C9745852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à coins arrondis 71"/>
          <p:cNvSpPr/>
          <p:nvPr/>
        </p:nvSpPr>
        <p:spPr>
          <a:xfrm>
            <a:off x="1898175" y="466964"/>
            <a:ext cx="2422037" cy="983728"/>
          </a:xfrm>
          <a:prstGeom prst="roundRect">
            <a:avLst>
              <a:gd name="adj" fmla="val 84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4377373" y="491928"/>
            <a:ext cx="2422037" cy="983728"/>
          </a:xfrm>
          <a:prstGeom prst="roundRect">
            <a:avLst>
              <a:gd name="adj" fmla="val 84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9192" y="6205240"/>
            <a:ext cx="6805733" cy="2880000"/>
          </a:xfrm>
          <a:prstGeom prst="roundRect">
            <a:avLst>
              <a:gd name="adj" fmla="val 84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6240" y="1714502"/>
            <a:ext cx="2520280" cy="4284000"/>
          </a:xfrm>
          <a:prstGeom prst="roundRect">
            <a:avLst>
              <a:gd name="adj" fmla="val 84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491694" y="609524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Résultat de recherche d'images pour &quot;carte Franc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0033" r="10072" b="12349"/>
          <a:stretch/>
        </p:blipFill>
        <p:spPr bwMode="auto">
          <a:xfrm>
            <a:off x="3158477" y="1983556"/>
            <a:ext cx="3656448" cy="35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4" t="6741" r="30610" b="83137"/>
          <a:stretch/>
        </p:blipFill>
        <p:spPr bwMode="auto">
          <a:xfrm>
            <a:off x="4491694" y="599368"/>
            <a:ext cx="752608" cy="81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200494" y="3484482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00494" y="4313146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00494" y="2644770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2062498" y="567835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325188" y="7358708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69008" y="8222804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9008" y="7358708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9008" y="6492332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581368" y="7358708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581368" y="6492332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325188" y="6492332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2345088" y="8222804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97684" y="616422"/>
            <a:ext cx="1389166" cy="798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Fanny </a:t>
            </a:r>
            <a:r>
              <a:rPr lang="fr-FR" sz="1200" smtClean="0">
                <a:solidFill>
                  <a:schemeClr val="accent1">
                    <a:lumMod val="50000"/>
                  </a:schemeClr>
                </a:solidFill>
              </a:rPr>
              <a:t>Granier</a:t>
            </a: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Testeuse </a:t>
            </a:r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- ITP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3658" y="3208844"/>
            <a:ext cx="1454232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bg1"/>
                </a:solidFill>
              </a:rPr>
              <a:t>Nantes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80871" y="4253395"/>
            <a:ext cx="1454232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bg1"/>
                </a:solidFill>
              </a:rPr>
              <a:t>Gradignan</a:t>
            </a:r>
          </a:p>
        </p:txBody>
      </p:sp>
      <p:sp>
        <p:nvSpPr>
          <p:cNvPr id="24" name="Ellipse 23"/>
          <p:cNvSpPr/>
          <p:nvPr/>
        </p:nvSpPr>
        <p:spPr>
          <a:xfrm>
            <a:off x="3992224" y="3314252"/>
            <a:ext cx="191197" cy="171591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endCxn id="24" idx="7"/>
          </p:cNvCxnSpPr>
          <p:nvPr/>
        </p:nvCxnSpPr>
        <p:spPr>
          <a:xfrm flipH="1">
            <a:off x="4155421" y="1337920"/>
            <a:ext cx="621761" cy="2001461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68487" y="574732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Morgane Vigouroux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PM pe.fr</a:t>
            </a:r>
          </a:p>
        </p:txBody>
      </p:sp>
      <p:sp>
        <p:nvSpPr>
          <p:cNvPr id="35" name="Ellipse 34"/>
          <p:cNvSpPr/>
          <p:nvPr/>
        </p:nvSpPr>
        <p:spPr>
          <a:xfrm>
            <a:off x="4240222" y="4167599"/>
            <a:ext cx="191197" cy="171591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>
            <a:stCxn id="27" idx="3"/>
            <a:endCxn id="35" idx="2"/>
          </p:cNvCxnSpPr>
          <p:nvPr/>
        </p:nvCxnSpPr>
        <p:spPr>
          <a:xfrm>
            <a:off x="2556520" y="3856502"/>
            <a:ext cx="1683702" cy="396893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882358" y="17873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9999"/>
                </a:solidFill>
              </a:rPr>
              <a:t>A306</a:t>
            </a:r>
            <a:endParaRPr lang="fr-FR" sz="2000" b="1" dirty="0">
              <a:solidFill>
                <a:srgbClr val="009999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9191" y="5940152"/>
            <a:ext cx="680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9999"/>
                </a:solidFill>
              </a:rPr>
              <a:t>La grotte (RDC bâtiment A)</a:t>
            </a:r>
            <a:endParaRPr lang="fr-FR" sz="2000" b="1" dirty="0">
              <a:solidFill>
                <a:srgbClr val="009999"/>
              </a:solidFill>
            </a:endParaRPr>
          </a:p>
        </p:txBody>
      </p:sp>
      <p:pic>
        <p:nvPicPr>
          <p:cNvPr id="1028" name="Picture 4" descr="http://git-scm.pole-emploi.intra/equipe-d2ia-opportunite-emploi/tableaudebord/raw/master/src/assets/equipe/Anthon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9" y="7308473"/>
            <a:ext cx="562841" cy="8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906159" y="7358708"/>
            <a:ext cx="1389166" cy="790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Anthony De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Zambotti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expert </a:t>
            </a:r>
            <a:r>
              <a:rPr lang="fr-FR" sz="1200" i="1" dirty="0" err="1" smtClean="0">
                <a:solidFill>
                  <a:schemeClr val="accent1">
                    <a:lumMod val="50000"/>
                  </a:schemeClr>
                </a:solidFill>
              </a:rPr>
              <a:t>abo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4" name="Picture 10" descr="http://git-scm.pole-emploi.intra/equipe-d2ia-opportunite-emploi/tableaudebord/raw/master/src/assets/equipe/Benjam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" y="8258126"/>
            <a:ext cx="722784" cy="7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136070" y="8237026"/>
            <a:ext cx="1389166" cy="75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Étienne Martin-ext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</a:t>
            </a:r>
          </a:p>
        </p:txBody>
      </p:sp>
      <p:cxnSp>
        <p:nvCxnSpPr>
          <p:cNvPr id="50" name="Connecteur droit 49"/>
          <p:cNvCxnSpPr>
            <a:stCxn id="41" idx="0"/>
            <a:endCxn id="35" idx="2"/>
          </p:cNvCxnSpPr>
          <p:nvPr/>
        </p:nvCxnSpPr>
        <p:spPr>
          <a:xfrm flipV="1">
            <a:off x="3412058" y="4253395"/>
            <a:ext cx="828164" cy="1686757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http://git-scm.pole-emploi.intra/equipe-d2ia-opportunite-emploi/tableaudebord/raw/master/src/assets/equipe/Etien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8221144"/>
            <a:ext cx="787190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839842" y="8223508"/>
            <a:ext cx="1389166" cy="75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Benjamin Durand-ext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expert </a:t>
            </a:r>
            <a:r>
              <a:rPr lang="fr-FR" sz="1200" i="1" dirty="0" err="1" smtClean="0">
                <a:solidFill>
                  <a:schemeClr val="accent1">
                    <a:lumMod val="50000"/>
                  </a:schemeClr>
                </a:solidFill>
              </a:rPr>
              <a:t>tech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7" name="Picture 5" descr="C:\Users\enbl0880\AppData\Local\Microsoft\Windows\Temporary Internet Files\Content.Outlook\3YCOSWPA\Image-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8" b="21056"/>
          <a:stretch/>
        </p:blipFill>
        <p:spPr bwMode="auto">
          <a:xfrm>
            <a:off x="2107017" y="405270"/>
            <a:ext cx="1016898" cy="10192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9" descr="\\xx7571\donnees\Users\enbl0880\Documents\Mes fichiers reçus\Photo moi (2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02" y="2553125"/>
            <a:ext cx="730528" cy="9740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973999" y="2648218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Harald Fournier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PO pe.fr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4793" y="3464950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Vincent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Lemeunier</a:t>
            </a: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PO pe.fr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66151" y="4301574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Pascale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Marquoin</a:t>
            </a: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PO pe.fr</a:t>
            </a:r>
          </a:p>
        </p:txBody>
      </p:sp>
      <p:pic>
        <p:nvPicPr>
          <p:cNvPr id="1039" name="Picture 15" descr="http://git-scm.pole-emploi.intra/equipe-d2ia-opportunite-emploi/tableaudebord/raw/master/src/assets/equipe/Jillian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7357048"/>
            <a:ext cx="637624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3096022" y="7376369"/>
            <a:ext cx="1389166" cy="75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Jilliane Delesalle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expert </a:t>
            </a:r>
            <a:r>
              <a:rPr lang="fr-FR" sz="1200" i="1" dirty="0" err="1" smtClean="0">
                <a:solidFill>
                  <a:schemeClr val="accent1">
                    <a:lumMod val="50000"/>
                  </a:schemeClr>
                </a:solidFill>
              </a:rPr>
              <a:t>chatbot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41" name="Picture 17" descr="http://git-scm.pole-emploi.intra/equipe-d2ia-opportunite-emploi/tableaudebord/raw/master/src/assets/equipe/Maxime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78" y="7358192"/>
            <a:ext cx="779318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335103" y="7388700"/>
            <a:ext cx="1389166" cy="75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Maxime Chevallier Pichon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43" name="Picture 19" descr="http://git-scm.pole-emploi.intra/equipe-d2ia-opportunite-emploi/tableaudebord/raw/master/src/assets/equipe/Michael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3" y="6497850"/>
            <a:ext cx="787190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906159" y="6497850"/>
            <a:ext cx="1389166" cy="790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Michael Paulus</a:t>
            </a:r>
          </a:p>
          <a:p>
            <a:pPr algn="ctr"/>
            <a:r>
              <a:rPr lang="fr-FR" sz="1200" i="1" dirty="0" err="1" smtClean="0">
                <a:solidFill>
                  <a:schemeClr val="accent1">
                    <a:lumMod val="50000"/>
                  </a:schemeClr>
                </a:solidFill>
              </a:rPr>
              <a:t>Scrum</a:t>
            </a:r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 Master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96022" y="6517725"/>
            <a:ext cx="1389166" cy="790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Pierre Martin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Villepou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et SM </a:t>
            </a:r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back up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335103" y="6497850"/>
            <a:ext cx="1389166" cy="790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Serge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Boutié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Testeur </a:t>
            </a:r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- ITA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45" name="Picture 21" descr="http://git-scm.pole-emploi.intra/equipe-d2ia-opportunite-emploi/tableaudebord/raw/master/src/assets/equipe/Pierr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60" y="6497850"/>
            <a:ext cx="669112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git-scm.pole-emploi.intra/equipe-d2ia-opportunite-emploi/tableaudebord/raw/master/src/assets/equipe/Pascale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5" y="4299850"/>
            <a:ext cx="716343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http://git-scm.pole-emploi.intra/equipe-d2ia-opportunite-emploi/tableaudebord/raw/master/src/assets/equipe/Serge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28" y="6487203"/>
            <a:ext cx="771446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http://git-scm.pole-emploi.intra/equipe-d2ia-opportunite-emploi/tableaudebord/raw/master/src/assets/equipe/Vincent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7" y="3485256"/>
            <a:ext cx="795062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à coins arrondis 78"/>
          <p:cNvSpPr/>
          <p:nvPr/>
        </p:nvSpPr>
        <p:spPr>
          <a:xfrm>
            <a:off x="194253" y="5151754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959910" y="5186055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Noémie Blaise-ext</a:t>
            </a: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PO pe.fr</a:t>
            </a:r>
          </a:p>
        </p:txBody>
      </p:sp>
      <p:pic>
        <p:nvPicPr>
          <p:cNvPr id="1053" name="Picture 29" descr="http://git-scm.pole-emploi.intra/equipe-d2ia-opportunite-emploi/tableaudebord/raw/master/src/assets/equipe/Noemie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6" y="5161229"/>
            <a:ext cx="787190" cy="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0" y="-1"/>
            <a:ext cx="6858000" cy="252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Équipe Opportunité Emploi</a:t>
            </a:r>
            <a:endParaRPr lang="fr-FR" b="1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4618058" y="8210021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5371793" y="8240013"/>
            <a:ext cx="1389166" cy="755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Léa </a:t>
            </a:r>
            <a:r>
              <a:rPr lang="fr-FR" sz="1200" dirty="0" err="1" smtClean="0">
                <a:solidFill>
                  <a:schemeClr val="accent1">
                    <a:lumMod val="50000"/>
                  </a:schemeClr>
                </a:solidFill>
              </a:rPr>
              <a:t>Delannay</a:t>
            </a: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Dev – stagiaire jusqu’au 23/07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t="25588" r="20601" b="37400"/>
          <a:stretch/>
        </p:blipFill>
        <p:spPr>
          <a:xfrm>
            <a:off x="4650163" y="8246469"/>
            <a:ext cx="689525" cy="736540"/>
          </a:xfrm>
          <a:prstGeom prst="rect">
            <a:avLst/>
          </a:prstGeom>
        </p:spPr>
      </p:pic>
      <p:sp>
        <p:nvSpPr>
          <p:cNvPr id="70" name="Rectangle à coins arrondis 69"/>
          <p:cNvSpPr/>
          <p:nvPr/>
        </p:nvSpPr>
        <p:spPr>
          <a:xfrm>
            <a:off x="187435" y="1819214"/>
            <a:ext cx="2160000" cy="790748"/>
          </a:xfrm>
          <a:prstGeom prst="roundRect">
            <a:avLst/>
          </a:prstGeom>
          <a:solidFill>
            <a:srgbClr val="F7F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960940" y="1822662"/>
            <a:ext cx="1389166" cy="78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Stéphane Rousseaux</a:t>
            </a: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1200" i="1" dirty="0" smtClean="0">
                <a:solidFill>
                  <a:schemeClr val="accent1">
                    <a:lumMod val="50000"/>
                  </a:schemeClr>
                </a:solidFill>
              </a:rPr>
              <a:t>Testeur - ITP</a:t>
            </a:r>
            <a:endParaRPr lang="fr-FR" sz="12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88640" y="14355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009999"/>
                </a:solidFill>
              </a:rPr>
              <a:t>A307</a:t>
            </a:r>
            <a:endParaRPr lang="fr-FR" sz="2000" b="1" dirty="0">
              <a:solidFill>
                <a:srgbClr val="009999"/>
              </a:solidFill>
            </a:endParaRPr>
          </a:p>
        </p:txBody>
      </p:sp>
      <p:cxnSp>
        <p:nvCxnSpPr>
          <p:cNvPr id="74" name="Connecteur droit 73"/>
          <p:cNvCxnSpPr>
            <a:stCxn id="72" idx="2"/>
            <a:endCxn id="35" idx="0"/>
          </p:cNvCxnSpPr>
          <p:nvPr/>
        </p:nvCxnSpPr>
        <p:spPr>
          <a:xfrm>
            <a:off x="3109194" y="1450692"/>
            <a:ext cx="1226627" cy="2716907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7438" y="1910574"/>
            <a:ext cx="767232" cy="5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Office PowerPoint</Application>
  <PresentationFormat>Affichage à l'écran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Pôle Emploi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Noémie-ext</dc:creator>
  <cp:lastModifiedBy>BLAISE, Noemie</cp:lastModifiedBy>
  <cp:revision>8</cp:revision>
  <dcterms:created xsi:type="dcterms:W3CDTF">2018-10-08T15:48:10Z</dcterms:created>
  <dcterms:modified xsi:type="dcterms:W3CDTF">2019-07-03T14:44:40Z</dcterms:modified>
</cp:coreProperties>
</file>