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47C21-7211-4621-80D6-335978198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Dressing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BF6064-093E-494B-97A4-991983DA5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Examen juillet 2019</a:t>
            </a:r>
          </a:p>
        </p:txBody>
      </p:sp>
    </p:spTree>
    <p:extLst>
      <p:ext uri="{BB962C8B-B14F-4D97-AF65-F5344CB8AC3E}">
        <p14:creationId xmlns:p14="http://schemas.microsoft.com/office/powerpoint/2010/main" val="42874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8FB0-85B2-40C0-B6EB-5EA2B506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0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FF047-28C9-4388-9C29-44545AC2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412" y="1138334"/>
            <a:ext cx="10030408" cy="5131837"/>
          </a:xfrm>
        </p:spPr>
        <p:txBody>
          <a:bodyPr>
            <a:normAutofit/>
          </a:bodyPr>
          <a:lstStyle/>
          <a:p>
            <a:r>
              <a:rPr lang="fr-FR" dirty="0"/>
              <a:t>1- Fonctionnel</a:t>
            </a:r>
          </a:p>
          <a:p>
            <a:endParaRPr lang="fr-FR" dirty="0"/>
          </a:p>
          <a:p>
            <a:r>
              <a:rPr lang="fr-FR" dirty="0"/>
              <a:t>2- Technologies</a:t>
            </a:r>
          </a:p>
          <a:p>
            <a:endParaRPr lang="fr-FR" dirty="0"/>
          </a:p>
          <a:p>
            <a:r>
              <a:rPr lang="fr-FR" dirty="0"/>
              <a:t>3- Architecture</a:t>
            </a:r>
          </a:p>
          <a:p>
            <a:endParaRPr lang="fr-FR" dirty="0"/>
          </a:p>
          <a:p>
            <a:r>
              <a:rPr lang="fr-FR" dirty="0"/>
              <a:t>4- Planning</a:t>
            </a:r>
          </a:p>
        </p:txBody>
      </p:sp>
    </p:spTree>
    <p:extLst>
      <p:ext uri="{BB962C8B-B14F-4D97-AF65-F5344CB8AC3E}">
        <p14:creationId xmlns:p14="http://schemas.microsoft.com/office/powerpoint/2010/main" val="38745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FF047-28C9-4388-9C29-44545AC2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90" y="989045"/>
            <a:ext cx="7758420" cy="5766318"/>
          </a:xfrm>
        </p:spPr>
        <p:txBody>
          <a:bodyPr>
            <a:normAutofit/>
          </a:bodyPr>
          <a:lstStyle/>
          <a:p>
            <a:r>
              <a:rPr lang="fr-FR" dirty="0"/>
              <a:t>V1 de l’application Dressing :</a:t>
            </a:r>
          </a:p>
          <a:p>
            <a:pPr lvl="1"/>
            <a:r>
              <a:rPr lang="fr-FR" dirty="0"/>
              <a:t>Création d’un compte utilisateur</a:t>
            </a:r>
          </a:p>
          <a:p>
            <a:pPr lvl="1"/>
            <a:r>
              <a:rPr lang="fr-FR" dirty="0"/>
              <a:t>Connexion</a:t>
            </a:r>
          </a:p>
          <a:p>
            <a:pPr lvl="1"/>
            <a:r>
              <a:rPr lang="fr-FR" dirty="0"/>
              <a:t>Création de vêtements : nom, couleur, marque, caractéristiques, description, lien vers l’image</a:t>
            </a:r>
          </a:p>
          <a:p>
            <a:pPr lvl="1"/>
            <a:r>
              <a:rPr lang="fr-FR" dirty="0"/>
              <a:t>Affichage des vêtements</a:t>
            </a:r>
          </a:p>
          <a:p>
            <a:pPr lvl="2"/>
            <a:r>
              <a:rPr lang="fr-FR" dirty="0"/>
              <a:t>Liste, option permettant d’appliquer des filtres par caractéristiques, couleur, marque</a:t>
            </a:r>
          </a:p>
          <a:p>
            <a:pPr lvl="1"/>
            <a:r>
              <a:rPr lang="fr-FR" dirty="0"/>
              <a:t>Modification, suppression de vêtements</a:t>
            </a:r>
          </a:p>
          <a:p>
            <a:pPr lvl="1"/>
            <a:r>
              <a:rPr lang="fr-FR" dirty="0"/>
              <a:t>Affichage de la météo</a:t>
            </a:r>
          </a:p>
          <a:p>
            <a:pPr lvl="1"/>
            <a:r>
              <a:rPr lang="fr-FR" dirty="0"/>
              <a:t>Bouton </a:t>
            </a:r>
            <a:r>
              <a:rPr lang="fr-FR" dirty="0" err="1"/>
              <a:t>Random</a:t>
            </a:r>
            <a:r>
              <a:rPr lang="fr-FR" dirty="0"/>
              <a:t> : compose une tenue pour l’utilisateur en fonction de certains critères</a:t>
            </a:r>
          </a:p>
          <a:p>
            <a:pPr lvl="1"/>
            <a:r>
              <a:rPr lang="fr-FR" dirty="0"/>
              <a:t>Enregistrer des tenues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C0EB43-F044-47B0-BAA0-9A042D37A4DF}"/>
              </a:ext>
            </a:extLst>
          </p:cNvPr>
          <p:cNvSpPr txBox="1">
            <a:spLocks/>
          </p:cNvSpPr>
          <p:nvPr/>
        </p:nvSpPr>
        <p:spPr>
          <a:xfrm>
            <a:off x="7738188" y="1409269"/>
            <a:ext cx="3903308" cy="3629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V2 de l’application Dressing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lvl="1"/>
            <a:r>
              <a:rPr lang="fr-FR" dirty="0"/>
              <a:t>Composition de la tenue </a:t>
            </a:r>
            <a:r>
              <a:rPr lang="fr-FR" dirty="0" err="1"/>
              <a:t>Random</a:t>
            </a:r>
            <a:r>
              <a:rPr lang="fr-FR" dirty="0"/>
              <a:t> directement en fonction de la météo</a:t>
            </a:r>
          </a:p>
          <a:p>
            <a:pPr lvl="1"/>
            <a:r>
              <a:rPr lang="fr-FR" dirty="0"/>
              <a:t>Ajout d’intelligence artificielle</a:t>
            </a:r>
          </a:p>
          <a:p>
            <a:pPr lvl="1"/>
            <a:r>
              <a:rPr lang="fr-FR" dirty="0"/>
              <a:t>Partenariat avec des sites de fringues (Zalando, stand-privé, …)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02554B8-80E8-473D-BAEA-E4783BF790C7}"/>
              </a:ext>
            </a:extLst>
          </p:cNvPr>
          <p:cNvSpPr txBox="1">
            <a:spLocks/>
          </p:cNvSpPr>
          <p:nvPr/>
        </p:nvSpPr>
        <p:spPr>
          <a:xfrm>
            <a:off x="6783354" y="0"/>
            <a:ext cx="54086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1- Fonctionnel</a:t>
            </a:r>
          </a:p>
        </p:txBody>
      </p:sp>
    </p:spTree>
    <p:extLst>
      <p:ext uri="{BB962C8B-B14F-4D97-AF65-F5344CB8AC3E}">
        <p14:creationId xmlns:p14="http://schemas.microsoft.com/office/powerpoint/2010/main" val="85463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FF047-28C9-4388-9C29-44545AC2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64479"/>
            <a:ext cx="3738499" cy="3872204"/>
          </a:xfrm>
        </p:spPr>
        <p:txBody>
          <a:bodyPr/>
          <a:lstStyle/>
          <a:p>
            <a:r>
              <a:rPr lang="fr-FR" dirty="0" err="1"/>
              <a:t>Front-end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Angular</a:t>
            </a:r>
            <a:endParaRPr lang="fr-FR" dirty="0"/>
          </a:p>
          <a:p>
            <a:pPr lvl="1"/>
            <a:r>
              <a:rPr lang="fr-FR" dirty="0"/>
              <a:t>Site responsive</a:t>
            </a:r>
          </a:p>
          <a:p>
            <a:pPr lvl="1"/>
            <a:r>
              <a:rPr lang="fr-FR" dirty="0"/>
              <a:t>Bootstrap</a:t>
            </a:r>
          </a:p>
          <a:p>
            <a:pPr lvl="1"/>
            <a:r>
              <a:rPr lang="fr-FR" dirty="0"/>
              <a:t>Font-</a:t>
            </a:r>
            <a:r>
              <a:rPr lang="fr-FR" dirty="0" err="1"/>
              <a:t>Awesome</a:t>
            </a:r>
            <a:endParaRPr lang="fr-FR" dirty="0"/>
          </a:p>
          <a:p>
            <a:pPr lvl="1"/>
            <a:r>
              <a:rPr lang="fr-FR" dirty="0"/>
              <a:t>Google fonts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4A39D1C-E583-4A34-9B0C-6ABD48D32E0A}"/>
              </a:ext>
            </a:extLst>
          </p:cNvPr>
          <p:cNvSpPr txBox="1">
            <a:spLocks/>
          </p:cNvSpPr>
          <p:nvPr/>
        </p:nvSpPr>
        <p:spPr>
          <a:xfrm>
            <a:off x="4511320" y="1321317"/>
            <a:ext cx="3738499" cy="3872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Back-end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Node JS</a:t>
            </a:r>
          </a:p>
          <a:p>
            <a:pPr lvl="1"/>
            <a:r>
              <a:rPr lang="fr-FR" dirty="0" err="1"/>
              <a:t>Phpmyadmin</a:t>
            </a:r>
            <a:endParaRPr lang="fr-FR" dirty="0"/>
          </a:p>
          <a:p>
            <a:pPr lvl="1"/>
            <a:r>
              <a:rPr lang="fr-FR" dirty="0"/>
              <a:t>Postman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8B04F5B-5DEC-4AD3-A9FE-F7D627BAC6FC}"/>
              </a:ext>
            </a:extLst>
          </p:cNvPr>
          <p:cNvSpPr txBox="1">
            <a:spLocks/>
          </p:cNvSpPr>
          <p:nvPr/>
        </p:nvSpPr>
        <p:spPr>
          <a:xfrm>
            <a:off x="7924800" y="1321317"/>
            <a:ext cx="3738499" cy="3872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Visual  Studio Code</a:t>
            </a:r>
          </a:p>
          <a:p>
            <a:pPr lvl="1"/>
            <a:r>
              <a:rPr lang="fr-FR" dirty="0"/>
              <a:t>Trello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/ </a:t>
            </a:r>
            <a:r>
              <a:rPr lang="fr-FR" dirty="0" err="1"/>
              <a:t>GitKraken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AA742F4-22F8-4954-91C5-917DD43B8388}"/>
              </a:ext>
            </a:extLst>
          </p:cNvPr>
          <p:cNvSpPr txBox="1">
            <a:spLocks/>
          </p:cNvSpPr>
          <p:nvPr/>
        </p:nvSpPr>
        <p:spPr>
          <a:xfrm>
            <a:off x="6783354" y="0"/>
            <a:ext cx="54086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Technologies</a:t>
            </a:r>
          </a:p>
        </p:txBody>
      </p:sp>
    </p:spTree>
    <p:extLst>
      <p:ext uri="{BB962C8B-B14F-4D97-AF65-F5344CB8AC3E}">
        <p14:creationId xmlns:p14="http://schemas.microsoft.com/office/powerpoint/2010/main" val="405355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8FB0-85B2-40C0-B6EB-5EA2B506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354" y="0"/>
            <a:ext cx="5408645" cy="1507067"/>
          </a:xfrm>
        </p:spPr>
        <p:txBody>
          <a:bodyPr/>
          <a:lstStyle/>
          <a:p>
            <a:r>
              <a:rPr lang="fr-FR" dirty="0"/>
              <a:t>3 -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CFF047-28C9-4388-9C29-44545AC2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5" y="933061"/>
            <a:ext cx="5523756" cy="5924939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Front-end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Formulaire de création de compte</a:t>
            </a:r>
          </a:p>
          <a:p>
            <a:pPr lvl="1"/>
            <a:r>
              <a:rPr lang="fr-FR" dirty="0"/>
              <a:t>Formulaire de connexion</a:t>
            </a:r>
          </a:p>
          <a:p>
            <a:pPr lvl="1"/>
            <a:r>
              <a:rPr lang="fr-FR" dirty="0"/>
              <a:t>Formulaire de reset du </a:t>
            </a:r>
            <a:r>
              <a:rPr lang="fr-FR" dirty="0" err="1"/>
              <a:t>password</a:t>
            </a:r>
            <a:endParaRPr lang="fr-FR" dirty="0"/>
          </a:p>
          <a:p>
            <a:pPr lvl="1"/>
            <a:r>
              <a:rPr lang="fr-FR" dirty="0"/>
              <a:t>Page d’accueil</a:t>
            </a:r>
          </a:p>
          <a:p>
            <a:pPr lvl="2"/>
            <a:r>
              <a:rPr lang="fr-FR" dirty="0" err="1"/>
              <a:t>Navbar</a:t>
            </a:r>
            <a:r>
              <a:rPr lang="fr-FR" dirty="0"/>
              <a:t> : Dressing, Modifications, Météo</a:t>
            </a:r>
          </a:p>
          <a:p>
            <a:pPr lvl="2"/>
            <a:r>
              <a:rPr lang="fr-FR" dirty="0"/>
              <a:t>Main</a:t>
            </a:r>
          </a:p>
          <a:p>
            <a:pPr lvl="3"/>
            <a:r>
              <a:rPr lang="fr-FR" dirty="0"/>
              <a:t>Météo</a:t>
            </a:r>
          </a:p>
          <a:p>
            <a:pPr lvl="3"/>
            <a:r>
              <a:rPr lang="fr-FR" dirty="0"/>
              <a:t>Critères à sélectionner/cocher</a:t>
            </a:r>
          </a:p>
          <a:p>
            <a:pPr lvl="3"/>
            <a:r>
              <a:rPr lang="fr-FR" dirty="0"/>
              <a:t>Bouton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Page d’affichage de tous les vêtements</a:t>
            </a:r>
          </a:p>
          <a:p>
            <a:pPr lvl="2"/>
            <a:r>
              <a:rPr lang="fr-FR" dirty="0"/>
              <a:t>Filtres</a:t>
            </a:r>
          </a:p>
          <a:p>
            <a:pPr lvl="2"/>
            <a:r>
              <a:rPr lang="fr-FR" dirty="0"/>
              <a:t>Modification</a:t>
            </a:r>
          </a:p>
          <a:p>
            <a:pPr lvl="2"/>
            <a:r>
              <a:rPr lang="fr-FR" dirty="0"/>
              <a:t>Suppression</a:t>
            </a:r>
          </a:p>
          <a:p>
            <a:pPr lvl="1"/>
            <a:r>
              <a:rPr lang="fr-FR" dirty="0"/>
              <a:t>Page de création d’un vêtement</a:t>
            </a:r>
          </a:p>
          <a:p>
            <a:pPr lvl="1"/>
            <a:r>
              <a:rPr lang="fr-FR" dirty="0"/>
              <a:t>Page de création d’une tenue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Page d’affichage de la météo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B37FC56-7C60-4E10-BC00-52CA1E6FF20C}"/>
              </a:ext>
            </a:extLst>
          </p:cNvPr>
          <p:cNvSpPr txBox="1">
            <a:spLocks/>
          </p:cNvSpPr>
          <p:nvPr/>
        </p:nvSpPr>
        <p:spPr>
          <a:xfrm>
            <a:off x="6204824" y="933061"/>
            <a:ext cx="5523756" cy="592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Back-end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Page d’accès à la base de données, requêtes</a:t>
            </a:r>
          </a:p>
          <a:p>
            <a:pPr lvl="1"/>
            <a:r>
              <a:rPr lang="fr-FR" dirty="0"/>
              <a:t>Une page par classe</a:t>
            </a:r>
          </a:p>
          <a:p>
            <a:pPr lvl="2"/>
            <a:r>
              <a:rPr lang="fr-FR" dirty="0"/>
              <a:t>Vêtements</a:t>
            </a:r>
          </a:p>
          <a:p>
            <a:pPr lvl="2"/>
            <a:r>
              <a:rPr lang="fr-FR" dirty="0"/>
              <a:t>Tenues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Conception avec Power AMC</a:t>
            </a:r>
          </a:p>
          <a:p>
            <a:pPr lvl="1"/>
            <a:r>
              <a:rPr lang="fr-FR" dirty="0" err="1"/>
              <a:t>Phpmyadmin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135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4DE8BE"/>
            </a:gs>
            <a:gs pos="100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96F1E56-9C8C-4556-B1CA-68271F607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38998"/>
              </p:ext>
            </p:extLst>
          </p:nvPr>
        </p:nvGraphicFramePr>
        <p:xfrm>
          <a:off x="1527628" y="1750630"/>
          <a:ext cx="9136744" cy="335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72">
                  <a:extLst>
                    <a:ext uri="{9D8B030D-6E8A-4147-A177-3AD203B41FA5}">
                      <a16:colId xmlns:a16="http://schemas.microsoft.com/office/drawing/2014/main" val="2290290871"/>
                    </a:ext>
                  </a:extLst>
                </a:gridCol>
                <a:gridCol w="4568372">
                  <a:extLst>
                    <a:ext uri="{9D8B030D-6E8A-4147-A177-3AD203B41FA5}">
                      <a16:colId xmlns:a16="http://schemas.microsoft.com/office/drawing/2014/main" val="4090166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</a:t>
                      </a:r>
                    </a:p>
                  </a:txBody>
                  <a:tcPr>
                    <a:solidFill>
                      <a:srgbClr val="4DE8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>
                    <a:solidFill>
                      <a:srgbClr val="4DE8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Cahier des charges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jour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0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User stories détaillées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 jours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40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Mockup</a:t>
                      </a:r>
                      <a:endParaRPr lang="fr-FR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 jour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66801"/>
                  </a:ext>
                </a:extLst>
              </a:tr>
              <a:tr h="3900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Base de données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 jours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Front-end</a:t>
                      </a: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- </a:t>
                      </a:r>
                      <a:r>
                        <a:rPr lang="fr-FR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Angular</a:t>
                      </a:r>
                      <a:endParaRPr lang="fr-FR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 jours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0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Back-end</a:t>
                      </a: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– </a:t>
                      </a:r>
                      <a:r>
                        <a:rPr lang="fr-FR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NodeJs</a:t>
                      </a:r>
                      <a:endParaRPr lang="fr-FR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8 jours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1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 jours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0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Dossier Professionnel et dossier projet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4 jours</a:t>
                      </a: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94777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C61C2D5D-97EC-4A8D-A371-58AB36D9EFD1}"/>
              </a:ext>
            </a:extLst>
          </p:cNvPr>
          <p:cNvSpPr txBox="1">
            <a:spLocks/>
          </p:cNvSpPr>
          <p:nvPr/>
        </p:nvSpPr>
        <p:spPr>
          <a:xfrm>
            <a:off x="6783354" y="0"/>
            <a:ext cx="540864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4 - Planning</a:t>
            </a:r>
          </a:p>
        </p:txBody>
      </p:sp>
    </p:spTree>
    <p:extLst>
      <p:ext uri="{BB962C8B-B14F-4D97-AF65-F5344CB8AC3E}">
        <p14:creationId xmlns:p14="http://schemas.microsoft.com/office/powerpoint/2010/main" val="173321550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</TotalTime>
  <Words>270</Words>
  <Application>Microsoft Office PowerPoint</Application>
  <PresentationFormat>Grand écran</PresentationFormat>
  <Paragraphs>88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Secteur</vt:lpstr>
      <vt:lpstr>Projet Dressing</vt:lpstr>
      <vt:lpstr>Sommaire</vt:lpstr>
      <vt:lpstr>Présentation PowerPoint</vt:lpstr>
      <vt:lpstr>Présentation PowerPoint</vt:lpstr>
      <vt:lpstr>3 - Architecture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Administrateur</cp:lastModifiedBy>
  <cp:revision>11</cp:revision>
  <dcterms:created xsi:type="dcterms:W3CDTF">2019-04-26T08:35:27Z</dcterms:created>
  <dcterms:modified xsi:type="dcterms:W3CDTF">2019-04-26T13:31:43Z</dcterms:modified>
</cp:coreProperties>
</file>