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C77726-AC58-435F-87C7-49D11275A5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Argentine Football Clubs with 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1EFA71-9E65-4314-9C3C-DF35618766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26/11/24 6:49:11 p. m.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1" id="2" name="slide2">
            <a:extLst>
              <a:ext uri="{FF2B5EF4-FFF2-40B4-BE49-F238E27FC236}">
                <a16:creationId xmlns:a16="http://schemas.microsoft.com/office/drawing/2014/main" id="{B08F135D-90F5-4E50-8D68-ECA0851A0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2" id="3" name="slide3">
            <a:extLst>
              <a:ext uri="{FF2B5EF4-FFF2-40B4-BE49-F238E27FC236}">
                <a16:creationId xmlns:a16="http://schemas.microsoft.com/office/drawing/2014/main" id="{C30003B1-79AE-42E5-97D2-E37B897B1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3" id="4" name="slide4">
            <a:extLst>
              <a:ext uri="{FF2B5EF4-FFF2-40B4-BE49-F238E27FC236}">
                <a16:creationId xmlns:a16="http://schemas.microsoft.com/office/drawing/2014/main" id="{2DF08285-151D-4182-90F3-B4655D728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4" id="5" name="slide5">
            <a:extLst>
              <a:ext uri="{FF2B5EF4-FFF2-40B4-BE49-F238E27FC236}">
                <a16:creationId xmlns:a16="http://schemas.microsoft.com/office/drawing/2014/main" id="{9C2120CA-57A4-44AE-B376-3AEE12F75F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5" id="6" name="slide6">
            <a:extLst>
              <a:ext uri="{FF2B5EF4-FFF2-40B4-BE49-F238E27FC236}">
                <a16:creationId xmlns:a16="http://schemas.microsoft.com/office/drawing/2014/main" id="{F0631FCE-BA11-481D-A6E3-1C0EF4F379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gentine Football Clubs with Tableau Dashboard6" id="7" name="slide7">
            <a:extLst>
              <a:ext uri="{FF2B5EF4-FFF2-40B4-BE49-F238E27FC236}">
                <a16:creationId xmlns:a16="http://schemas.microsoft.com/office/drawing/2014/main" id="{41062E1C-BC49-4AD7-B01C-66CFA0C49C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2024-11-26T17:49:12Z</dcterms:created>
  <dcterms:modified xsi:type="dcterms:W3CDTF">2024-11-26T17:49:12Z</dcterms:modified>
</cp:coreProperties>
</file>