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56C7-F66B-40FD-9A8F-04E6A3B2E47E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E82-7009-4A48-BF6D-87BED1FBA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56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56C7-F66B-40FD-9A8F-04E6A3B2E47E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E82-7009-4A48-BF6D-87BED1FBA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24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56C7-F66B-40FD-9A8F-04E6A3B2E47E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E82-7009-4A48-BF6D-87BED1FBA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56C7-F66B-40FD-9A8F-04E6A3B2E47E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E82-7009-4A48-BF6D-87BED1FBA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69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56C7-F66B-40FD-9A8F-04E6A3B2E47E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E82-7009-4A48-BF6D-87BED1FBA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10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56C7-F66B-40FD-9A8F-04E6A3B2E47E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E82-7009-4A48-BF6D-87BED1FBA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44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56C7-F66B-40FD-9A8F-04E6A3B2E47E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E82-7009-4A48-BF6D-87BED1FBA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31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56C7-F66B-40FD-9A8F-04E6A3B2E47E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E82-7009-4A48-BF6D-87BED1FBA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40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56C7-F66B-40FD-9A8F-04E6A3B2E47E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E82-7009-4A48-BF6D-87BED1FBA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2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56C7-F66B-40FD-9A8F-04E6A3B2E47E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E82-7009-4A48-BF6D-87BED1FBA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97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56C7-F66B-40FD-9A8F-04E6A3B2E47E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E82-7009-4A48-BF6D-87BED1FBA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55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56C7-F66B-40FD-9A8F-04E6A3B2E47E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E4E82-7009-4A48-BF6D-87BED1FBA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186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66D0FE-22CA-DF10-CEE4-825CFF8A7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019"/>
            <a:ext cx="12192000" cy="68516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6959C-DD86-CF2A-E3A2-567F09156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5472" y="1119498"/>
            <a:ext cx="7269622" cy="749671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Метеориты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A7BAD7-949E-8749-E765-480711D07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19044" y="6642531"/>
            <a:ext cx="4130180" cy="845191"/>
          </a:xfrm>
        </p:spPr>
        <p:txBody>
          <a:bodyPr>
            <a:normAutofit/>
          </a:bodyPr>
          <a:lstStyle/>
          <a:p>
            <a:r>
              <a:rPr lang="ru-RU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Петушков Алексей, г. П-22/А</a:t>
            </a:r>
          </a:p>
        </p:txBody>
      </p:sp>
    </p:spTree>
    <p:extLst>
      <p:ext uri="{BB962C8B-B14F-4D97-AF65-F5344CB8AC3E}">
        <p14:creationId xmlns:p14="http://schemas.microsoft.com/office/powerpoint/2010/main" val="40239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0076B5-A9ED-87BA-EB37-DB87116EF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14B349-60A1-D356-EFF9-057B36F7847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BAB9396-0867-A82B-A39A-BBD1D4FBC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987424"/>
            <a:ext cx="3932237" cy="4873625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/>
              <a:t>Метеорит — тело космического происхождения, достигшее поверхности Земли или другого крупного небесного тела. </a:t>
            </a:r>
          </a:p>
          <a:p>
            <a:pPr algn="just"/>
            <a:r>
              <a:rPr lang="ru-RU" sz="2000" dirty="0">
                <a:latin typeface="+mj-lt"/>
              </a:rPr>
              <a:t>Большинство найденных метеоритов имеют вес от нескольких граммов до десятков тонн, а размеры от 1 миллиметра до 30 метров. Крупнейший из найденных метеоритов — </a:t>
            </a:r>
            <a:r>
              <a:rPr lang="ru-RU" sz="2000" dirty="0" err="1">
                <a:latin typeface="+mj-lt"/>
              </a:rPr>
              <a:t>Гоба</a:t>
            </a:r>
            <a:r>
              <a:rPr lang="ru-RU" sz="2000" dirty="0">
                <a:latin typeface="+mj-lt"/>
              </a:rPr>
              <a:t>, его вес 60 тонн.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0494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6A9827-1CAB-DFCA-73BB-40BE4D18A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13100"/>
            <a:ext cx="12192000" cy="10210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94EA37-3DEE-F40D-0CC5-5A3968B025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>
            <a:fillRect/>
          </a:stretch>
        </p:blipFill>
        <p:spPr>
          <a:xfrm>
            <a:off x="839788" y="995363"/>
            <a:ext cx="6172200" cy="48736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1C0AF2B-1063-7847-F62C-BC821B071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9975" y="995363"/>
            <a:ext cx="3932237" cy="4873625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Полагают, что в сутки на Землю падает от 5 до 6 тонн метеоритов, или 2 тысячи тонн в год. Метеориты падают внезапно, в любом месте и в любое время. Однако, чаще всего они попадают в моря, океаны и другие малонаселённые участки Земли.</a:t>
            </a:r>
          </a:p>
        </p:txBody>
      </p:sp>
    </p:spTree>
    <p:extLst>
      <p:ext uri="{BB962C8B-B14F-4D97-AF65-F5344CB8AC3E}">
        <p14:creationId xmlns:p14="http://schemas.microsoft.com/office/powerpoint/2010/main" val="150924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0E3FEC1-89AC-0DAB-40A0-319D0672A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1400"/>
            <a:ext cx="12192000" cy="81215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7227A-50DF-459A-36E1-6C5DD08A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277"/>
            <a:ext cx="9705722" cy="568295"/>
          </a:xfrm>
        </p:spPr>
        <p:txBody>
          <a:bodyPr/>
          <a:lstStyle/>
          <a:p>
            <a:pPr algn="ctr"/>
            <a:r>
              <a:rPr lang="ru-RU" dirty="0"/>
              <a:t>Процесс падения метеоритных тел на Землю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4109E0-4D7D-3F4E-D297-EEE3B292E0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" t="33" r="563" b="-163"/>
          <a:stretch/>
        </p:blipFill>
        <p:spPr>
          <a:xfrm>
            <a:off x="5136023" y="1626658"/>
            <a:ext cx="6650071" cy="398891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E14B5CE-53B5-0A92-5494-70FE972C7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5906" y="1134289"/>
            <a:ext cx="4393710" cy="4973652"/>
          </a:xfrm>
        </p:spPr>
        <p:txBody>
          <a:bodyPr>
            <a:noAutofit/>
          </a:bodyPr>
          <a:lstStyle/>
          <a:p>
            <a:pPr algn="just"/>
            <a:r>
              <a:rPr lang="ru-RU" sz="1800" dirty="0"/>
              <a:t>Метеоритное тело входит в атмосферу Земли на скорости от 11,4 до 72 км/с. На такой скорости начинается его разогрев и свечение. За счёт абляции массы тела, долетевшего до поверхности, в некоторых случаях может быть значительно меньше изначальной.</a:t>
            </a:r>
          </a:p>
          <a:p>
            <a:pPr algn="just"/>
            <a:r>
              <a:rPr lang="ru-RU" sz="1800" dirty="0"/>
              <a:t>Если метеоритное тело не сгорело в атмосфере, то по мере торможения оно теряет свою горизонтальную скорость.</a:t>
            </a:r>
          </a:p>
          <a:p>
            <a:pPr algn="just"/>
            <a:r>
              <a:rPr lang="ru-RU" sz="1800" dirty="0"/>
              <a:t>При соприкосновении метеорита с земной поверхностью на больших скоростях (порядка 2-4 км/с) происходит выделение большого количества энергии, в результате метеорит и часть горных пород в месте удара испаряются, что сопровождается мощными взрывными процессами, формирующими крупный округлый кратер.</a:t>
            </a:r>
          </a:p>
        </p:txBody>
      </p:sp>
    </p:spTree>
    <p:extLst>
      <p:ext uri="{BB962C8B-B14F-4D97-AF65-F5344CB8AC3E}">
        <p14:creationId xmlns:p14="http://schemas.microsoft.com/office/powerpoint/2010/main" val="62571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A3F68A9-35BD-A2DC-3B41-007945A4F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1174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4204E-A880-66AB-EAEE-60FC8672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Классификация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37815-FFA5-CD9C-5042-C2741561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045"/>
            <a:ext cx="10515600" cy="2199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Метеориты по составу делятся на три группы: каменные, железные и железо-каменные.</a:t>
            </a:r>
          </a:p>
          <a:p>
            <a:pPr marL="0" indent="0">
              <a:buNone/>
            </a:pPr>
            <a:r>
              <a:rPr lang="ru-RU" sz="2000" dirty="0"/>
              <a:t>Наиболее часто встречаются каменные метеориты (92,8 % падений), они состоят в основном из силикатов. </a:t>
            </a:r>
            <a:br>
              <a:rPr lang="ru-RU" sz="2000" dirty="0"/>
            </a:br>
            <a:r>
              <a:rPr lang="ru-RU" sz="2000" dirty="0"/>
              <a:t>Подавляющее большинство каменных метеоритов – хондриты. Хондритами они называются, поскольку содержат </a:t>
            </a:r>
            <a:r>
              <a:rPr lang="ru-RU" sz="2000" dirty="0" err="1"/>
              <a:t>хондры</a:t>
            </a:r>
            <a:r>
              <a:rPr lang="ru-RU" sz="2000" dirty="0"/>
              <a:t>— сферические или эллиптические образования, большинство из которых не более 1 мм в диаметре.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B7139A-9641-9F56-61A7-2F2199DC6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167" y="3646709"/>
            <a:ext cx="3712633" cy="27844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22FF9E-4D31-5A26-AF48-417415F6F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46709"/>
            <a:ext cx="3712633" cy="2784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1FBF09-3C7E-CEF1-6EB2-E2014914037D}"/>
              </a:ext>
            </a:extLst>
          </p:cNvPr>
          <p:cNvSpPr txBox="1"/>
          <p:nvPr/>
        </p:nvSpPr>
        <p:spPr>
          <a:xfrm>
            <a:off x="838198" y="3211291"/>
            <a:ext cx="371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Обыкновенный хондрит </a:t>
            </a:r>
            <a:r>
              <a:rPr lang="en-US" i="1" dirty="0"/>
              <a:t>NWA 869</a:t>
            </a:r>
            <a:endParaRPr lang="ru-RU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EB6BD-23B3-4FC3-9365-1D56D158BCC8}"/>
              </a:ext>
            </a:extLst>
          </p:cNvPr>
          <p:cNvSpPr txBox="1"/>
          <p:nvPr/>
        </p:nvSpPr>
        <p:spPr>
          <a:xfrm>
            <a:off x="7641167" y="3269346"/>
            <a:ext cx="38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Палласит</a:t>
            </a:r>
          </a:p>
        </p:txBody>
      </p:sp>
    </p:spTree>
    <p:extLst>
      <p:ext uri="{BB962C8B-B14F-4D97-AF65-F5344CB8AC3E}">
        <p14:creationId xmlns:p14="http://schemas.microsoft.com/office/powerpoint/2010/main" val="67265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CA4CBF-0A56-87C5-75B2-B9D5C58E5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12192000" cy="72116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D60ED-5213-7787-EBD2-B66C357E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просмотр</a:t>
            </a:r>
          </a:p>
        </p:txBody>
      </p:sp>
    </p:spTree>
    <p:extLst>
      <p:ext uri="{BB962C8B-B14F-4D97-AF65-F5344CB8AC3E}">
        <p14:creationId xmlns:p14="http://schemas.microsoft.com/office/powerpoint/2010/main" val="37534402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68</TotalTime>
  <Words>292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Метеориты</vt:lpstr>
      <vt:lpstr>Презентация PowerPoint</vt:lpstr>
      <vt:lpstr>Презентация PowerPoint</vt:lpstr>
      <vt:lpstr>Процесс падения метеоритных тел на Землю</vt:lpstr>
      <vt:lpstr>Классификация </vt:lpstr>
      <vt:lpstr>Спасибо за просмотр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Метеориты</dc:title>
  <dc:creator>Tanya Sekamova</dc:creator>
  <cp:lastModifiedBy>Tanya Sekamova</cp:lastModifiedBy>
  <cp:revision>2</cp:revision>
  <dcterms:created xsi:type="dcterms:W3CDTF">2023-03-16T23:34:45Z</dcterms:created>
  <dcterms:modified xsi:type="dcterms:W3CDTF">2023-04-20T23:15:15Z</dcterms:modified>
</cp:coreProperties>
</file>