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jdhani"/>
      <p:regular r:id="rId18"/>
      <p:bold r:id="rId19"/>
    </p:embeddedFont>
    <p:embeddedFont>
      <p:font typeface="Open Sans Ligh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regular.fntdata"/><Relationship Id="rId22" Type="http://schemas.openxmlformats.org/officeDocument/2006/relationships/font" Target="fonts/OpenSansLight-italic.fntdata"/><Relationship Id="rId21" Type="http://schemas.openxmlformats.org/officeDocument/2006/relationships/font" Target="fonts/OpenSansLigh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Light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jdhani-bold.fntdata"/><Relationship Id="rId18" Type="http://schemas.openxmlformats.org/officeDocument/2006/relationships/font" Target="fonts/Rajdhani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d1baf1a06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d1baf1a06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f7c7bc1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f7c7bc1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e6c83523f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e6c83523f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e6c83523f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e6c83523f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93367d6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93367d6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bf04b3f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bf04b3f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f7c7bc1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f7c7bc1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bf04b3fd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bf04b3f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f7c7bc1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f7c7bc1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bf04b3fd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bf04b3fd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Condiciones entregable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ZC2GDj7j5Bx7Cf2cpduvzFAh9ydaxTkn/view?usp=sharing" TargetMode="External"/><Relationship Id="rId4" Type="http://schemas.openxmlformats.org/officeDocument/2006/relationships/hyperlink" Target="https://www.figma.com/file/3PSyK3KYcmvbwK2OVFjFWm/Nico-Digital?node-id=4%3A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7.xml"/><Relationship Id="rId5" Type="http://schemas.openxmlformats.org/officeDocument/2006/relationships/slide" Target="/ppt/slides/slide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orms.gle/EKhPFavy7Mz2BPXa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Condiciones </a:t>
            </a:r>
            <a:r>
              <a:rPr b="1" lang="es" sz="46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entregable </a:t>
            </a: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Final FE1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8"/>
          <p:cNvSpPr txBox="1"/>
          <p:nvPr/>
        </p:nvSpPr>
        <p:spPr>
          <a:xfrm>
            <a:off x="720000" y="1857825"/>
            <a:ext cx="76791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" name="Google Shape;153;p38"/>
          <p:cNvSpPr txBox="1"/>
          <p:nvPr/>
        </p:nvSpPr>
        <p:spPr>
          <a:xfrm>
            <a:off x="720000" y="242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Consignas del entregable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937780" y="1588863"/>
            <a:ext cx="469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8"/>
          <p:cNvSpPr txBox="1"/>
          <p:nvPr/>
        </p:nvSpPr>
        <p:spPr>
          <a:xfrm>
            <a:off x="720000" y="1028000"/>
            <a:ext cx="7391100" cy="29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acceder a los recursos necesarios, podés utilizar estos links de referencia: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434343"/>
                </a:solidFill>
              </a:rPr>
              <a:t>Consignas y Figma</a:t>
            </a:r>
            <a:endParaRPr b="1" sz="1700">
              <a:solidFill>
                <a:srgbClr val="434343"/>
              </a:solidFill>
            </a:endParaRPr>
          </a:p>
          <a:p>
            <a:pPr indent="0" lvl="0" marL="809999" marR="91139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34343"/>
              </a:solidFill>
            </a:endParaRPr>
          </a:p>
          <a:p>
            <a:pPr indent="0" lvl="0" marL="809999" marR="91139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/>
              </a:rPr>
              <a:t>https://drive.google.com/file/d/1ZC2GDj7j5Bx7Cf2cpduvzFAh9ydaxTkn/view?usp=sharing</a:t>
            </a:r>
            <a:endParaRPr b="1" sz="1700">
              <a:solidFill>
                <a:schemeClr val="dk1"/>
              </a:solidFill>
            </a:endParaRPr>
          </a:p>
          <a:p>
            <a:pPr indent="0" lvl="0" marL="809999" marR="91139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809999" marR="91139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4"/>
              </a:rPr>
              <a:t>https://www.figma.com/file/3PSyK3KYcmvbwK2OVFjFWm/Nico-Digital?node-id=4%3A2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Descargá y utilizá la plantilla para trabajar el proyecto </a:t>
            </a:r>
            <a:r>
              <a:rPr b="1" lang="es" sz="15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(Renombrar el proyecto con nombre y apellido)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156" name="Google Shape;156;p38"/>
          <p:cNvSpPr/>
          <p:nvPr/>
        </p:nvSpPr>
        <p:spPr>
          <a:xfrm>
            <a:off x="732450" y="3889725"/>
            <a:ext cx="7679100" cy="681000"/>
          </a:xfrm>
          <a:prstGeom prst="roundRect">
            <a:avLst>
              <a:gd fmla="val 16667" name="adj"/>
            </a:avLst>
          </a:prstGeom>
          <a:solidFill>
            <a:srgbClr val="EC183F">
              <a:alpha val="96080"/>
            </a:srgbClr>
          </a:solidFill>
          <a:ln>
            <a:noFill/>
          </a:ln>
        </p:spPr>
        <p:txBody>
          <a:bodyPr anchorCtr="0" anchor="ctr" bIns="91425" lIns="9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Recordá </a:t>
            </a: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acceder al forms al momento de entregar tu código.</a:t>
            </a: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vez enviado con éxito verás un</a:t>
            </a: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validación del mismo confirmando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 el archivo fue almacenado</a:t>
            </a: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howjump?jump=nextslide"/>
              </a:rPr>
              <a:t>Metodología</a:t>
            </a:r>
            <a:r>
              <a:rPr b="1" lang="es" sz="20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de entrega</a:t>
            </a:r>
            <a:endParaRPr b="1" sz="2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Tiempos de entrega</a:t>
            </a:r>
            <a:endParaRPr b="1" sz="2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Evaluación</a:t>
            </a:r>
            <a:endParaRPr b="1" sz="2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Consigna y recursos</a:t>
            </a:r>
            <a:endParaRPr b="1" sz="2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Metodología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Metodología de 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720000" y="1272538"/>
            <a:ext cx="76791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cumplir con el entregable final, el cual representa la nota final de la materia, </a:t>
            </a: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deberán respetar el siguiente método de entrega. 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 esta manera, logramos que el profesor reciba nuestro código y pueda corregirlo dentro de los plazos previstos.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8" name="Google Shape;108;p32"/>
          <p:cNvSpPr/>
          <p:nvPr/>
        </p:nvSpPr>
        <p:spPr>
          <a:xfrm>
            <a:off x="1714850" y="2691563"/>
            <a:ext cx="5689402" cy="900329"/>
          </a:xfrm>
          <a:prstGeom prst="roundRect">
            <a:avLst>
              <a:gd fmla="val 16667" name="adj"/>
            </a:avLst>
          </a:prstGeom>
          <a:solidFill>
            <a:srgbClr val="EC183F">
              <a:alpha val="96080"/>
            </a:srgbClr>
          </a:solidFill>
          <a:ln>
            <a:noFill/>
          </a:ln>
        </p:spPr>
        <p:txBody>
          <a:bodyPr anchorCtr="0" anchor="ctr" bIns="91425" lIns="9540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entrega del código será a través la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siguiente plataforma:</a:t>
            </a:r>
            <a:endParaRPr sz="1200">
              <a:solidFill>
                <a:srgbClr val="FFEB3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 u="sng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https://forms.gle/EKhPFavy7Mz2BPXa6</a:t>
            </a:r>
            <a:endParaRPr b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32"/>
          <p:cNvSpPr/>
          <p:nvPr/>
        </p:nvSpPr>
        <p:spPr>
          <a:xfrm>
            <a:off x="2035860" y="2894524"/>
            <a:ext cx="144482" cy="189605"/>
          </a:xfrm>
          <a:custGeom>
            <a:rect b="b" l="l" r="r" t="t"/>
            <a:pathLst>
              <a:path extrusionOk="0" h="206025" w="158198">
                <a:moveTo>
                  <a:pt x="1260" y="43147"/>
                </a:moveTo>
                <a:cubicBezTo>
                  <a:pt x="-3775" y="34498"/>
                  <a:pt x="6734" y="19061"/>
                  <a:pt x="24689" y="8770"/>
                </a:cubicBezTo>
                <a:cubicBezTo>
                  <a:pt x="42643" y="-1630"/>
                  <a:pt x="61255" y="-2944"/>
                  <a:pt x="66181" y="5705"/>
                </a:cubicBezTo>
                <a:cubicBezTo>
                  <a:pt x="67823" y="8551"/>
                  <a:pt x="155296" y="160069"/>
                  <a:pt x="156938" y="162915"/>
                </a:cubicBezTo>
                <a:cubicBezTo>
                  <a:pt x="161974" y="171564"/>
                  <a:pt x="151464" y="187000"/>
                  <a:pt x="133510" y="197291"/>
                </a:cubicBezTo>
                <a:cubicBezTo>
                  <a:pt x="115555" y="207582"/>
                  <a:pt x="97053" y="209005"/>
                  <a:pt x="92018" y="200357"/>
                </a:cubicBezTo>
                <a:cubicBezTo>
                  <a:pt x="90375" y="197510"/>
                  <a:pt x="2903" y="45993"/>
                  <a:pt x="1260" y="4314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2"/>
          <p:cNvSpPr/>
          <p:nvPr/>
        </p:nvSpPr>
        <p:spPr>
          <a:xfrm>
            <a:off x="2011791" y="2937838"/>
            <a:ext cx="381145" cy="399523"/>
          </a:xfrm>
          <a:custGeom>
            <a:rect b="b" l="l" r="r" t="t"/>
            <a:pathLst>
              <a:path extrusionOk="0" h="434123" w="417327">
                <a:moveTo>
                  <a:pt x="250153" y="345384"/>
                </a:moveTo>
                <a:cubicBezTo>
                  <a:pt x="171219" y="390927"/>
                  <a:pt x="95789" y="407787"/>
                  <a:pt x="81556" y="383045"/>
                </a:cubicBezTo>
                <a:cubicBezTo>
                  <a:pt x="67324" y="358303"/>
                  <a:pt x="119655" y="301374"/>
                  <a:pt x="198479" y="255831"/>
                </a:cubicBezTo>
                <a:cubicBezTo>
                  <a:pt x="277303" y="210288"/>
                  <a:pt x="352843" y="193429"/>
                  <a:pt x="367075" y="218171"/>
                </a:cubicBezTo>
                <a:cubicBezTo>
                  <a:pt x="381416" y="242913"/>
                  <a:pt x="329086" y="299842"/>
                  <a:pt x="250153" y="345384"/>
                </a:cubicBezTo>
                <a:moveTo>
                  <a:pt x="411961" y="192334"/>
                </a:moveTo>
                <a:cubicBezTo>
                  <a:pt x="386124" y="147667"/>
                  <a:pt x="336531" y="161352"/>
                  <a:pt x="297228" y="133654"/>
                </a:cubicBezTo>
                <a:cubicBezTo>
                  <a:pt x="257926" y="105956"/>
                  <a:pt x="227710" y="69938"/>
                  <a:pt x="201873" y="36875"/>
                </a:cubicBezTo>
                <a:cubicBezTo>
                  <a:pt x="168154" y="-6368"/>
                  <a:pt x="109692" y="-10090"/>
                  <a:pt x="61084" y="17936"/>
                </a:cubicBezTo>
                <a:cubicBezTo>
                  <a:pt x="12476" y="45962"/>
                  <a:pt x="-13470" y="98402"/>
                  <a:pt x="7111" y="149309"/>
                </a:cubicBezTo>
                <a:cubicBezTo>
                  <a:pt x="22876" y="188174"/>
                  <a:pt x="38970" y="232403"/>
                  <a:pt x="43349" y="280245"/>
                </a:cubicBezTo>
                <a:cubicBezTo>
                  <a:pt x="47728" y="328196"/>
                  <a:pt x="11052" y="364324"/>
                  <a:pt x="36890" y="408991"/>
                </a:cubicBezTo>
                <a:cubicBezTo>
                  <a:pt x="61741" y="452016"/>
                  <a:pt x="165854" y="438441"/>
                  <a:pt x="269421" y="378665"/>
                </a:cubicBezTo>
                <a:cubicBezTo>
                  <a:pt x="372986" y="318781"/>
                  <a:pt x="436812" y="235469"/>
                  <a:pt x="411961" y="1923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2"/>
          <p:cNvSpPr/>
          <p:nvPr/>
        </p:nvSpPr>
        <p:spPr>
          <a:xfrm>
            <a:off x="2231475" y="3141276"/>
            <a:ext cx="96707" cy="49171"/>
          </a:xfrm>
          <a:custGeom>
            <a:rect b="b" l="l" r="r" t="t"/>
            <a:pathLst>
              <a:path extrusionOk="0" h="66166" w="105887">
                <a:moveTo>
                  <a:pt x="0" y="37989"/>
                </a:moveTo>
                <a:cubicBezTo>
                  <a:pt x="42149" y="14670"/>
                  <a:pt x="81561" y="766"/>
                  <a:pt x="105099" y="0"/>
                </a:cubicBezTo>
                <a:cubicBezTo>
                  <a:pt x="107179" y="12481"/>
                  <a:pt x="105208" y="25727"/>
                  <a:pt x="98421" y="37660"/>
                </a:cubicBezTo>
                <a:cubicBezTo>
                  <a:pt x="82656" y="64920"/>
                  <a:pt x="47842" y="74226"/>
                  <a:pt x="20472" y="58571"/>
                </a:cubicBezTo>
                <a:cubicBezTo>
                  <a:pt x="11605" y="53316"/>
                  <a:pt x="4817" y="46200"/>
                  <a:pt x="0" y="3798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2"/>
          <p:cNvSpPr txBox="1"/>
          <p:nvPr/>
        </p:nvSpPr>
        <p:spPr>
          <a:xfrm>
            <a:off x="720000" y="40113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 la misma pueden ingresar y visualizar los campos a completar. Entregar archivo en formato ZIP 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Tiempos de 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8" name="Google Shape;118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9" name="Google Shape;119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 txBox="1"/>
          <p:nvPr/>
        </p:nvSpPr>
        <p:spPr>
          <a:xfrm>
            <a:off x="720000" y="1266500"/>
            <a:ext cx="76791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Este entregable tiene un tiempo de </a:t>
            </a: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al menos 7 días para poder trabajarlo.</a:t>
            </a:r>
            <a:endParaRPr b="1"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partir de la liberación del contenido podrán encarar el trabajo.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Durante la semana </a:t>
            </a: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contarán con tiempo en las mesas de trabajo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para desarrollar el código necesario.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 </a:t>
            </a:r>
            <a:r>
              <a:rPr b="1" lang="es" sz="15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límite de entrega es el indicado en el forms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pasado este término se considerará como “No entregado”.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●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Además de los días de clases, </a:t>
            </a: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pueden utilizar el tiempo extracurricular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para desarrollar el entregable.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●"/>
            </a:pP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 puede realizar la entrega previa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al indicado si ya lo han terminado.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5" name="Google Shape;125;p34"/>
          <p:cNvSpPr txBox="1"/>
          <p:nvPr/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Tiempos a cumplir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Evaluación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1" name="Google Shape;131;p3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2" name="Google Shape;132;p3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800" y="1081125"/>
            <a:ext cx="2730750" cy="27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6"/>
          <p:cNvSpPr txBox="1"/>
          <p:nvPr/>
        </p:nvSpPr>
        <p:spPr>
          <a:xfrm>
            <a:off x="720000" y="996800"/>
            <a:ext cx="58386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la hora de evaluar el código entregado, se tendrá en cuenta: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Estructura correcta de HTML e 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implementación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 etiquetas semánticas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Adaptabilidad a dos tipos de dispositivos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Correcta implementación del 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formulario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Flexbox y buenas 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prácticas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en el css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Pseudoelementos y Pseudoclases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Imagenes, iconos, fuentes, background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9" name="Google Shape;139;p36"/>
          <p:cNvSpPr txBox="1"/>
          <p:nvPr/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Puntos de evaluación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/>
          <p:nvPr/>
        </p:nvSpPr>
        <p:spPr>
          <a:xfrm>
            <a:off x="720000" y="3927125"/>
            <a:ext cx="7679100" cy="854100"/>
          </a:xfrm>
          <a:prstGeom prst="roundRect">
            <a:avLst>
              <a:gd fmla="val 16667" name="adj"/>
            </a:avLst>
          </a:prstGeom>
          <a:solidFill>
            <a:srgbClr val="EC183F">
              <a:alpha val="96080"/>
            </a:srgbClr>
          </a:solidFill>
          <a:ln>
            <a:noFill/>
          </a:ln>
        </p:spPr>
        <p:txBody>
          <a:bodyPr anchorCtr="0" anchor="ctr" bIns="91425" lIns="9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Recomendación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Enfocarse en cumplir primero con lo solicitado.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y recursos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3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