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4846-3E59-4FB8-9AFC-B7DFA660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05F7D-652F-47CB-9222-8501A429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9BF4-B2AF-4D4E-87AD-0FCF2E55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423E-1F74-4C3A-9F9E-C5071644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E8FA-800A-4138-B5D3-F3820FD0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6771-46B3-47A6-B229-C00E41B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7EC2B-8048-4498-A2CC-7042D611D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42BA-85D8-4343-B060-C49DE59B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E4CE-5923-4A8F-9450-2567D0CD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F814-0EC6-4F3A-A2B2-7722B15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F5E1B-2254-429D-80AC-74FBF2D46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128C-56C5-4015-B101-3F0C516A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2BA8-1822-4FB4-B455-E8E5472D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B2F6-0D3E-48B7-BCE2-555457C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A4F6-4644-4909-8441-775F906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5425-46D5-48FD-90B6-D5F818D6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B50F-3A6C-404B-A8DB-E6AA4874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03A8-992D-4561-8DD3-0721A360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1F91-24A7-489E-8494-EAD4EB3F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D031-0F6B-4386-B13B-2B686911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EDC7-60B0-4366-AE85-DE122736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F6C06-CC6E-44CD-BC22-9F0F0E62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6E71-9BE1-4980-96DD-5DB3607B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4F6E-48DE-44D1-A8F6-95C55218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1E57-1071-4F57-BD82-9278738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439C-15DD-4CD1-8152-80AAF2A8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7461-A42C-4F58-8DDF-1F390310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C6AF5-A8D4-4FB9-8B44-5209883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D167-140D-4390-A416-723F56ED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2F9E2-0CC6-42EE-9A8F-E4F1C5B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A951F-1794-4FCE-A977-DBB41CF7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D2BB-2352-454A-9F92-F39066B0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04DA-6FEA-4FB1-81E9-74B246A4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B21B-5859-40FB-AE38-61B8063E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4F92A-2506-4C27-B99C-8A6FCD3DA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3583D-A732-45C3-8D3A-28A0036F0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C4C1-6481-4DF8-B7E7-8CFD10C9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C33FA-B82E-4FC6-A673-6F9C5AE5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F517D-62D4-49DF-86BE-37AC962F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3716-D607-42BC-A588-5D1D668C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58D1E-2439-45F2-AB7F-86D2C683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A6C2-83FF-473D-99F8-BF10CA51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33DAE-C0D6-4E3C-9D3C-871A2B99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E5F74-665B-4F30-B78D-55BF7475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796E9-15E6-4626-BEDB-ABB422D9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3377-26A1-4441-B738-3381DC0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4C51-27F4-42FF-87AF-3540D970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4F97-0A91-41AA-9092-C5836A5A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984C9-F3C1-4725-9DAE-54FD7F5B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D36DE-A2B0-4B7B-AA49-48F62BC7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BA5E-0AD4-47B0-82F4-988EE589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97CDB-2ABE-4CAA-9328-3B95EE41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1DB9-5EF5-42F3-A4E8-9D51E5D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4DA4-645D-4B03-BF64-6672B693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A4B21-6B2E-4BC0-82FE-293BEEB8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8FFB-1A0A-41BE-882B-C1690D5F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3D1C-C7FC-4CE3-A254-323D113F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3A0E-D3D7-4998-A5CF-515543C4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7906C-B844-4EF2-8ABF-83BE6AA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30089-8BB8-4FD9-820C-9C0C05FA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2476-5959-490C-BAD5-C8AF6DB97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30E4-26D3-4263-9D85-A7B22DF9A48F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E8F0-004C-4D9A-AE98-C429A644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C5CD-94F9-46CD-86F2-EE6CA3D6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CB0E-2969-41A3-8C6D-5482C06B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F6CF-426D-4D35-BCAA-B345456C6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6619-6121-4D85-97D2-8831761CD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why we chose this particular topic</a:t>
            </a:r>
          </a:p>
        </p:txBody>
      </p:sp>
    </p:spTree>
    <p:extLst>
      <p:ext uri="{BB962C8B-B14F-4D97-AF65-F5344CB8AC3E}">
        <p14:creationId xmlns:p14="http://schemas.microsoft.com/office/powerpoint/2010/main" val="365355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AAB5-ED79-4643-BB3E-43C3D4E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we have to add because completion needs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1A83-40BE-4933-933D-B94C63CE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3F0-8285-4EA7-AAF6-F6FF67EF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DADD3-AC4C-4AE1-900D-8915FCF87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2F40E-B961-4D8A-A323-963F1338DC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6562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7314-EB70-4EEF-A7BC-5DE148DD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1C3E-7ACF-47C9-8824-4C9A09F60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89C5-685D-4C11-9DCC-591F356173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Census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Brew whatever .com</a:t>
            </a:r>
          </a:p>
          <a:p>
            <a:r>
              <a:rPr lang="en-US" dirty="0" err="1"/>
              <a:t>Mapquest</a:t>
            </a:r>
            <a:r>
              <a:rPr lang="en-US" dirty="0"/>
              <a:t> API</a:t>
            </a:r>
          </a:p>
          <a:p>
            <a:r>
              <a:rPr lang="en-US" dirty="0" err="1"/>
              <a:t>Plotly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5C4-E0B3-4017-B593-B895302F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A2BD-1809-458B-9174-4830FEC16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effort to save time we made the following assumptions/inferences based on brew </a:t>
            </a:r>
            <a:r>
              <a:rPr lang="en-US" dirty="0" err="1"/>
              <a:t>whatevers</a:t>
            </a:r>
            <a:r>
              <a:rPr lang="en-US" dirty="0"/>
              <a:t> data: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F7511-4AA1-434D-8564-51F5CF74F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LIMITATIONS!!</a:t>
            </a:r>
          </a:p>
        </p:txBody>
      </p:sp>
    </p:spTree>
    <p:extLst>
      <p:ext uri="{BB962C8B-B14F-4D97-AF65-F5344CB8AC3E}">
        <p14:creationId xmlns:p14="http://schemas.microsoft.com/office/powerpoint/2010/main" val="23947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CC6C-A324-443C-88B1-E5DE64E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6788-8B12-4BE6-9B8A-8724651A2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Census data cleanup and exploration</a:t>
            </a:r>
          </a:p>
          <a:p>
            <a:endParaRPr lang="en-US" dirty="0"/>
          </a:p>
          <a:p>
            <a:r>
              <a:rPr lang="en-US" dirty="0"/>
              <a:t>Target population/ethnicity, density, and income level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8364D-C2A4-4108-8C97-2836F7A09E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Connect this to the “why”</a:t>
            </a:r>
          </a:p>
          <a:p>
            <a:pPr lvl="1"/>
            <a:r>
              <a:rPr lang="en-US" dirty="0"/>
              <a:t>Focus on Sanctuary vs non because of BLANK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7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0CB6-9886-4EBB-A65D-8341B8FD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previous slide, focused on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9877-79F5-4794-8C36-218CC8890A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TX demographics</a:t>
            </a:r>
          </a:p>
          <a:p>
            <a:pPr lvl="1"/>
            <a:r>
              <a:rPr lang="en-US" dirty="0"/>
              <a:t>San Antonio</a:t>
            </a:r>
          </a:p>
          <a:p>
            <a:pPr lvl="1"/>
            <a:r>
              <a:rPr lang="en-US" dirty="0"/>
              <a:t>Houston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7CCFF-B089-4A36-B8A0-771F3D161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Findings, maps, charts of just TX</a:t>
            </a:r>
          </a:p>
        </p:txBody>
      </p:sp>
    </p:spTree>
    <p:extLst>
      <p:ext uri="{BB962C8B-B14F-4D97-AF65-F5344CB8AC3E}">
        <p14:creationId xmlns:p14="http://schemas.microsoft.com/office/powerpoint/2010/main" val="194917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F8AB-11C2-4D52-933E-F305F799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Brick and Mortar Breweries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E4B7-49D6-44F8-887B-AFD3751F0A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Chart of locations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CA2F-02F6-4EFB-A642-82663C27D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Bar of top ten states</a:t>
            </a:r>
          </a:p>
        </p:txBody>
      </p:sp>
    </p:spTree>
    <p:extLst>
      <p:ext uri="{BB962C8B-B14F-4D97-AF65-F5344CB8AC3E}">
        <p14:creationId xmlns:p14="http://schemas.microsoft.com/office/powerpoint/2010/main" val="1427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D933-00F8-4459-986D-BD601945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1357-FB43-4293-8CE5-E918CC0889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census vs breweries we found the following to be interesting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92B4-6EEF-4C47-87BE-6E4A63C73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Comparative bar graph</a:t>
            </a:r>
          </a:p>
          <a:p>
            <a:pPr lvl="1"/>
            <a:r>
              <a:rPr lang="en-US" dirty="0"/>
              <a:t>Latino pop of cities vs breweries in those cities</a:t>
            </a:r>
          </a:p>
        </p:txBody>
      </p:sp>
    </p:spTree>
    <p:extLst>
      <p:ext uri="{BB962C8B-B14F-4D97-AF65-F5344CB8AC3E}">
        <p14:creationId xmlns:p14="http://schemas.microsoft.com/office/powerpoint/2010/main" val="92703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0033-55EA-42D4-A67A-99B662CC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would suggest targeting distribution in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CE4A-A4F6-4498-8B79-EB05A0E2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plot points</a:t>
            </a:r>
          </a:p>
        </p:txBody>
      </p:sp>
    </p:spTree>
    <p:extLst>
      <p:ext uri="{BB962C8B-B14F-4D97-AF65-F5344CB8AC3E}">
        <p14:creationId xmlns:p14="http://schemas.microsoft.com/office/powerpoint/2010/main" val="6108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170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BEER!</vt:lpstr>
      <vt:lpstr>Hypothesis: </vt:lpstr>
      <vt:lpstr>Data used </vt:lpstr>
      <vt:lpstr>General Assumptions</vt:lpstr>
      <vt:lpstr>Census Data</vt:lpstr>
      <vt:lpstr>After previous slide, focused on TX</vt:lpstr>
      <vt:lpstr>General Overview of Brick and Mortar Breweries</vt:lpstr>
      <vt:lpstr>Comparative Analytics</vt:lpstr>
      <vt:lpstr>Where we would suggest targeting distribution in TX</vt:lpstr>
      <vt:lpstr>Anything we have to add because completion needs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BEER!</dc:title>
  <dc:creator>Lea Lamatina</dc:creator>
  <cp:lastModifiedBy>Lea Lamatina</cp:lastModifiedBy>
  <cp:revision>4</cp:revision>
  <dcterms:created xsi:type="dcterms:W3CDTF">2018-08-12T15:15:42Z</dcterms:created>
  <dcterms:modified xsi:type="dcterms:W3CDTF">2018-08-14T16:24:12Z</dcterms:modified>
</cp:coreProperties>
</file>