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7509-F9CA-4874-A219-3C288D7D7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103A1-52D0-4B96-AB45-7A4BD405A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8C70-F94D-4E15-B118-0FFFD406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BF6B-8D39-4D8E-A82A-3FEDDA37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2C6B2-78E8-4485-952D-9AC06458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9F82-8F57-48E9-8566-E9401D12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48705-A4A5-4C04-8AD9-47799623B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AB3F-DE0C-48E1-9A97-C18D1181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D834-59FB-4237-A18B-56BAB280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0520-7151-4BE1-B2A7-F0334AAA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769FF-CEF5-4F36-A8B2-B8AA0AF2E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4C290-1392-42E0-BD61-A3137762F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05E1-E945-4E32-A053-D7D708D6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5DC1-676D-4192-8240-FD66189C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F8BC3-367D-4F59-A044-B9C99790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6F3C-6283-4892-BDE4-57574743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F332-BDF4-445C-91F4-14C038DD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3FB5-38DD-4EAE-8B20-52EB8C0D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867F-8DB9-4375-80B3-C63C1589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420F-67DB-428D-AC97-82C0C7EE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5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30BD-61D4-4A15-995A-298D67EE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7C15-6380-4D31-BC96-8ED11C6E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7009-E0E7-4C94-BC25-EF4D0F55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2913-DBF4-47F6-BC54-B084DAB1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3F5B0-44FC-41FC-9CED-79C54E9D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E697-E87F-4BCE-89A8-0C82B36C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7370-9D1F-41A7-8C7A-971AFC78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27805-F757-4531-8A62-1A41C3E3D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F1A20-5719-43FE-97E7-74132BAA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ADAA7-30DA-4608-9218-938BA748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F95AD-2452-421E-9158-04DD699F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5FB3-5A4D-41AA-9172-F3720378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7D2A7-4918-408E-B1FE-8FF2825D9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AA79D-8783-4E46-A97E-A1D304DF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BFA43-9F23-456B-8F12-B9B9A152B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4F3E7-1938-4F4B-B027-6A97ED23A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4757F-496D-4C9B-B1B6-5F52254C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1CBD1-2971-4390-8A6C-8D00F3A5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7A143-F433-4433-B2EB-C59B9585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3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3646-A7C9-4D58-BF18-51DE808C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2AB1F-7635-46D7-926F-D0D7091F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A171-57D0-44B9-835E-D5C42FF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F88D4-F4C3-4228-9B58-A3A58EE5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1D8F2-0C23-48DC-A45B-9E25AF6E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EAC7B-9015-459B-AE63-7B766210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B1620-A061-44BE-BF23-C6A558A4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1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B5BF-AFDD-4BDB-BF3B-94977F69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F6D8-9C56-4EE1-B20A-768F52BA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00F9B-774C-4C37-8A13-7BCFB2D00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49640-7A3E-46B8-938B-3BC14815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F7A29-2BFC-4EF1-81BD-8AAA2268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8248-6962-45A3-B779-BB1DA0E3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7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E413-D14F-47C9-BD4B-BF026532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0A426-FBBD-40E0-B6DB-E8BC17DDF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FD4A-98CA-4CD9-8465-62F674E5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1D21B-D171-4F5E-92D0-B3DE8496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02644-E072-439B-AB4F-BF2892F8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7E74E-B257-44DD-AA98-1703E6F7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3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66FFD-C2EA-44DD-9398-937BF776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9F62-1ABB-4A98-B8A7-81C049A9A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0D89-43DE-461E-B5C2-7E8AA96D4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DA1-0F02-44FA-B793-1925E0ACED22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709A-769B-494D-BC69-486844E76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1E9A-2D38-4B42-B9C6-3F1D01E3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" y="-3504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B8F73-C0A8-47E8-A9CE-C6EAAC05EAAC}"/>
              </a:ext>
            </a:extLst>
          </p:cNvPr>
          <p:cNvSpPr txBox="1"/>
          <p:nvPr/>
        </p:nvSpPr>
        <p:spPr>
          <a:xfrm>
            <a:off x="-1" y="0"/>
            <a:ext cx="8700117" cy="12003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Song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99CAE-5869-4A87-9AD8-D9D754EA714C}"/>
              </a:ext>
            </a:extLst>
          </p:cNvPr>
          <p:cNvSpPr txBox="1"/>
          <p:nvPr/>
        </p:nvSpPr>
        <p:spPr>
          <a:xfrm>
            <a:off x="7359588" y="6027003"/>
            <a:ext cx="4832412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Presented by: Brandi, Lea, Brian, Nikki &amp; Jérôme</a:t>
            </a:r>
          </a:p>
        </p:txBody>
      </p:sp>
    </p:spTree>
    <p:extLst>
      <p:ext uri="{BB962C8B-B14F-4D97-AF65-F5344CB8AC3E}">
        <p14:creationId xmlns:p14="http://schemas.microsoft.com/office/powerpoint/2010/main" val="296483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13EB3-8A74-4A5F-9730-BF33ACE93FB7}"/>
              </a:ext>
            </a:extLst>
          </p:cNvPr>
          <p:cNvSpPr txBox="1"/>
          <p:nvPr/>
        </p:nvSpPr>
        <p:spPr>
          <a:xfrm>
            <a:off x="503068" y="275208"/>
            <a:ext cx="11185864" cy="58169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BUSINESS OBJECTIVES: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We will investigate Top 100 Billboard music dataset from 1950-2015 to determine trends in lyrics over time. Machine learning will predict popularity of song using various datapoints. </a:t>
            </a:r>
            <a:br>
              <a:rPr lang="en-US" sz="2800" dirty="0"/>
            </a:br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RESEARCH QUESTIONS &amp; HYPOTHESES: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Do songs from certain genres have more complex lyrics?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How does popularity of genres trend over time?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Are songs lyrics becoming more repetitive over time?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Which artists has spent the most time on the top 100 Billboard charts?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Which artist have the most songs on the top 100 Billboard?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Are the more successful artist cross over multiple genres?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2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13EB3-8A74-4A5F-9730-BF33ACE93FB7}"/>
              </a:ext>
            </a:extLst>
          </p:cNvPr>
          <p:cNvSpPr txBox="1"/>
          <p:nvPr/>
        </p:nvSpPr>
        <p:spPr>
          <a:xfrm>
            <a:off x="503068" y="179958"/>
            <a:ext cx="11185864" cy="39395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 Used: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http://www.bobborst.com/popculture/top-100-songs-of-the-year/?year=2015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https://developer.spotify.com/documentation/web-api/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https://en.wikipedia.org/wiki/Billboard_charts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We were able to obtain song information via multiple API calls to Spotify. Additionally, we found a data source that contained the Top Billboard songs of the year from 1950-2017. 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13EB3-8A74-4A5F-9730-BF33ACE93FB7}"/>
              </a:ext>
            </a:extLst>
          </p:cNvPr>
          <p:cNvSpPr txBox="1"/>
          <p:nvPr/>
        </p:nvSpPr>
        <p:spPr>
          <a:xfrm>
            <a:off x="503068" y="179958"/>
            <a:ext cx="11185864" cy="13542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Visualizations using Billboard Data</a:t>
            </a:r>
            <a:endParaRPr lang="en-US" sz="2400" dirty="0">
              <a:solidFill>
                <a:srgbClr val="FF0000"/>
              </a:solidFill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D6FFF-DD99-4690-BFDF-AB29E0D77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28712"/>
            <a:ext cx="5201528" cy="5457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150652-350F-4010-A806-1AF281064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5" y="1128712"/>
            <a:ext cx="5708110" cy="54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0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13EB3-8A74-4A5F-9730-BF33ACE93FB7}"/>
              </a:ext>
            </a:extLst>
          </p:cNvPr>
          <p:cNvSpPr txBox="1"/>
          <p:nvPr/>
        </p:nvSpPr>
        <p:spPr>
          <a:xfrm>
            <a:off x="503068" y="179958"/>
            <a:ext cx="11185864" cy="13542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API Code Sample</a:t>
            </a:r>
            <a:endParaRPr lang="en-US" sz="2400" dirty="0">
              <a:solidFill>
                <a:srgbClr val="FF0000"/>
              </a:solidFill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79962-051E-436C-AA2E-A9D6F6B74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733425"/>
            <a:ext cx="10677525" cy="59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13EB3-8A74-4A5F-9730-BF33ACE93FB7}"/>
              </a:ext>
            </a:extLst>
          </p:cNvPr>
          <p:cNvSpPr txBox="1"/>
          <p:nvPr/>
        </p:nvSpPr>
        <p:spPr>
          <a:xfrm>
            <a:off x="503068" y="179958"/>
            <a:ext cx="11185864" cy="13542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Machine Learning Sample Code: </a:t>
            </a:r>
            <a:br>
              <a:rPr lang="en-US" sz="2800" dirty="0">
                <a:solidFill>
                  <a:srgbClr val="FF0000"/>
                </a:solidFill>
              </a:rPr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F4339-39E9-491B-A4E1-75F4D4184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46" y="857066"/>
            <a:ext cx="10726907" cy="5820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C5C35-F7BC-4A65-A432-1AAE29D7F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25" y="4028781"/>
            <a:ext cx="4630028" cy="26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0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13EB3-8A74-4A5F-9730-BF33ACE93FB7}"/>
              </a:ext>
            </a:extLst>
          </p:cNvPr>
          <p:cNvSpPr txBox="1"/>
          <p:nvPr/>
        </p:nvSpPr>
        <p:spPr>
          <a:xfrm>
            <a:off x="503068" y="90487"/>
            <a:ext cx="11185864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Visualizations brought to us by Tableau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4B46A-005A-41CE-AC2F-CBC74833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6" y="765749"/>
            <a:ext cx="5597864" cy="5788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AF0D5D-1186-4D1E-B2E8-7C91C138C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7" y="765750"/>
            <a:ext cx="5316706" cy="57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1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" y="-3504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B8F73-C0A8-47E8-A9CE-C6EAAC05EAAC}"/>
              </a:ext>
            </a:extLst>
          </p:cNvPr>
          <p:cNvSpPr txBox="1"/>
          <p:nvPr/>
        </p:nvSpPr>
        <p:spPr>
          <a:xfrm>
            <a:off x="-1" y="0"/>
            <a:ext cx="8700117" cy="3416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Webpage</a:t>
            </a:r>
          </a:p>
          <a:p>
            <a:endParaRPr lang="en-US" sz="7200" b="1" dirty="0">
              <a:solidFill>
                <a:srgbClr val="FF0000"/>
              </a:solidFill>
            </a:endParaRPr>
          </a:p>
          <a:p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99CAE-5869-4A87-9AD8-D9D754EA714C}"/>
              </a:ext>
            </a:extLst>
          </p:cNvPr>
          <p:cNvSpPr txBox="1"/>
          <p:nvPr/>
        </p:nvSpPr>
        <p:spPr>
          <a:xfrm>
            <a:off x="7358108" y="5469501"/>
            <a:ext cx="4832412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Thank you!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Sincerely,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Brandi, Lea, Brian, Nikki &amp; Jérôme</a:t>
            </a:r>
          </a:p>
        </p:txBody>
      </p:sp>
    </p:spTree>
    <p:extLst>
      <p:ext uri="{BB962C8B-B14F-4D97-AF65-F5344CB8AC3E}">
        <p14:creationId xmlns:p14="http://schemas.microsoft.com/office/powerpoint/2010/main" val="49081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Statum</dc:creator>
  <cp:lastModifiedBy>Nikki Statum</cp:lastModifiedBy>
  <cp:revision>10</cp:revision>
  <dcterms:created xsi:type="dcterms:W3CDTF">2018-12-12T01:43:39Z</dcterms:created>
  <dcterms:modified xsi:type="dcterms:W3CDTF">2018-12-12T03:00:38Z</dcterms:modified>
</cp:coreProperties>
</file>