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1" r:id="rId5"/>
    <p:sldId id="272" r:id="rId6"/>
    <p:sldId id="268" r:id="rId7"/>
    <p:sldId id="269" r:id="rId8"/>
    <p:sldId id="260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8" d="100"/>
          <a:sy n="78" d="100"/>
        </p:scale>
        <p:origin x="-128" y="-4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E4881-51B9-8C4D-98E8-725615DBF673}" type="doc">
      <dgm:prSet loTypeId="urn:microsoft.com/office/officeart/2005/8/layout/list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073F55-1156-FE4B-A366-9BD8E585EB44}">
      <dgm:prSet phldrT="[Text]" custT="1"/>
      <dgm:spPr/>
      <dgm:t>
        <a:bodyPr/>
        <a:lstStyle/>
        <a:p>
          <a:r>
            <a:rPr lang="en-US" sz="1800" dirty="0" smtClean="0"/>
            <a:t>Set Server</a:t>
          </a:r>
        </a:p>
      </dgm:t>
    </dgm:pt>
    <dgm:pt modelId="{035E68CE-22DE-2646-B40F-BF9829802ACC}" type="parTrans" cxnId="{DFD95980-2A1F-C243-B29D-6898AC968036}">
      <dgm:prSet/>
      <dgm:spPr/>
      <dgm:t>
        <a:bodyPr/>
        <a:lstStyle/>
        <a:p>
          <a:endParaRPr lang="en-US"/>
        </a:p>
      </dgm:t>
    </dgm:pt>
    <dgm:pt modelId="{A785CAC6-4748-0543-9611-6AC20FCDEC93}" type="sibTrans" cxnId="{DFD95980-2A1F-C243-B29D-6898AC968036}">
      <dgm:prSet/>
      <dgm:spPr/>
      <dgm:t>
        <a:bodyPr/>
        <a:lstStyle/>
        <a:p>
          <a:endParaRPr lang="en-US"/>
        </a:p>
      </dgm:t>
    </dgm:pt>
    <dgm:pt modelId="{75FA8A66-95B4-DE4E-A1B5-2C6F6F2B9060}">
      <dgm:prSet phldrT="[Text]" custT="1"/>
      <dgm:spPr/>
      <dgm:t>
        <a:bodyPr/>
        <a:lstStyle/>
        <a:p>
          <a:r>
            <a:rPr lang="en-US" sz="1600" dirty="0" smtClean="0"/>
            <a:t>Team info</a:t>
          </a:r>
          <a:endParaRPr lang="en-US" sz="1600" dirty="0"/>
        </a:p>
      </dgm:t>
    </dgm:pt>
    <dgm:pt modelId="{31910662-E1B1-304C-B60A-B3760A0B83D3}" type="parTrans" cxnId="{B798DCAD-D2EE-684E-9F1D-E3B26E1F3E1D}">
      <dgm:prSet/>
      <dgm:spPr/>
      <dgm:t>
        <a:bodyPr/>
        <a:lstStyle/>
        <a:p>
          <a:endParaRPr lang="en-US"/>
        </a:p>
      </dgm:t>
    </dgm:pt>
    <dgm:pt modelId="{296DF75D-95A5-F242-A851-F5CED5294C21}" type="sibTrans" cxnId="{B798DCAD-D2EE-684E-9F1D-E3B26E1F3E1D}">
      <dgm:prSet/>
      <dgm:spPr/>
      <dgm:t>
        <a:bodyPr/>
        <a:lstStyle/>
        <a:p>
          <a:endParaRPr lang="en-US"/>
        </a:p>
      </dgm:t>
    </dgm:pt>
    <dgm:pt modelId="{978FF702-5538-0548-B2A5-60A734ABFC41}">
      <dgm:prSet phldrT="[Text]" custT="1"/>
      <dgm:spPr/>
      <dgm:t>
        <a:bodyPr/>
        <a:lstStyle/>
        <a:p>
          <a:r>
            <a:rPr lang="en-US" sz="1600" dirty="0" err="1" smtClean="0"/>
            <a:t>style.js</a:t>
          </a:r>
          <a:endParaRPr lang="en-US" sz="1600" dirty="0"/>
        </a:p>
      </dgm:t>
    </dgm:pt>
    <dgm:pt modelId="{6A544E4A-CFE0-7A4E-921A-149603987C3F}" type="parTrans" cxnId="{66045BF7-29C5-8344-9A5F-FBE7B9C93494}">
      <dgm:prSet/>
      <dgm:spPr/>
      <dgm:t>
        <a:bodyPr/>
        <a:lstStyle/>
        <a:p>
          <a:endParaRPr lang="en-US"/>
        </a:p>
      </dgm:t>
    </dgm:pt>
    <dgm:pt modelId="{E3099C68-2DD6-F949-B580-197D0C8D3FE3}" type="sibTrans" cxnId="{66045BF7-29C5-8344-9A5F-FBE7B9C93494}">
      <dgm:prSet/>
      <dgm:spPr/>
      <dgm:t>
        <a:bodyPr/>
        <a:lstStyle/>
        <a:p>
          <a:endParaRPr lang="en-US"/>
        </a:p>
      </dgm:t>
    </dgm:pt>
    <dgm:pt modelId="{0980D25F-F8EB-F440-8A54-284BD6DABD8F}">
      <dgm:prSet phldrT="[Text]" custT="1"/>
      <dgm:spPr/>
      <dgm:t>
        <a:bodyPr/>
        <a:lstStyle/>
        <a:p>
          <a:r>
            <a:rPr lang="en-US" sz="1600" dirty="0" err="1" smtClean="0"/>
            <a:t>app.js</a:t>
          </a:r>
          <a:endParaRPr lang="en-US" sz="1600" dirty="0" smtClean="0"/>
        </a:p>
      </dgm:t>
    </dgm:pt>
    <dgm:pt modelId="{5936CDCB-21BC-4B44-B2E6-3DC46A0AE1FA}" type="parTrans" cxnId="{DE8525BF-C24B-074C-A88E-9F6F381B0BB5}">
      <dgm:prSet/>
      <dgm:spPr/>
      <dgm:t>
        <a:bodyPr/>
        <a:lstStyle/>
        <a:p>
          <a:endParaRPr lang="en-US"/>
        </a:p>
      </dgm:t>
    </dgm:pt>
    <dgm:pt modelId="{C27DF045-B827-5D4E-98E3-23471353AD76}" type="sibTrans" cxnId="{DE8525BF-C24B-074C-A88E-9F6F381B0BB5}">
      <dgm:prSet/>
      <dgm:spPr/>
      <dgm:t>
        <a:bodyPr/>
        <a:lstStyle/>
        <a:p>
          <a:endParaRPr lang="en-US"/>
        </a:p>
      </dgm:t>
    </dgm:pt>
    <dgm:pt modelId="{B8A6E18D-65D1-D64F-883A-D30CCE731557}">
      <dgm:prSet phldrT="[Text]" custT="1"/>
      <dgm:spPr/>
      <dgm:t>
        <a:bodyPr/>
        <a:lstStyle/>
        <a:p>
          <a:r>
            <a:rPr lang="en-US" sz="1800" dirty="0" smtClean="0"/>
            <a:t>Static</a:t>
          </a:r>
        </a:p>
      </dgm:t>
    </dgm:pt>
    <dgm:pt modelId="{C40CAF19-122E-2948-B478-C2F00E92705B}" type="parTrans" cxnId="{C5963BC7-8FE4-B84C-8500-487F2ED9D709}">
      <dgm:prSet/>
      <dgm:spPr/>
      <dgm:t>
        <a:bodyPr/>
        <a:lstStyle/>
        <a:p>
          <a:endParaRPr lang="en-US"/>
        </a:p>
      </dgm:t>
    </dgm:pt>
    <dgm:pt modelId="{61D45773-FD1B-244F-BAD0-2AB3200FF684}" type="sibTrans" cxnId="{C5963BC7-8FE4-B84C-8500-487F2ED9D709}">
      <dgm:prSet/>
      <dgm:spPr/>
      <dgm:t>
        <a:bodyPr/>
        <a:lstStyle/>
        <a:p>
          <a:endParaRPr lang="en-US"/>
        </a:p>
      </dgm:t>
    </dgm:pt>
    <dgm:pt modelId="{A46F80DF-FC02-2C49-946E-E8FDA1C92AD1}">
      <dgm:prSet phldrT="[Text]" custT="1"/>
      <dgm:spPr/>
      <dgm:t>
        <a:bodyPr/>
        <a:lstStyle/>
        <a:p>
          <a:r>
            <a:rPr lang="en-US" sz="1600" dirty="0" smtClean="0"/>
            <a:t>Flask </a:t>
          </a:r>
        </a:p>
      </dgm:t>
    </dgm:pt>
    <dgm:pt modelId="{E8936F9A-925B-1246-BBA0-248BB7D35286}" type="parTrans" cxnId="{A6CD7FA4-2FD8-2841-9BBB-64D7CDE93CA6}">
      <dgm:prSet/>
      <dgm:spPr/>
      <dgm:t>
        <a:bodyPr/>
        <a:lstStyle/>
        <a:p>
          <a:endParaRPr lang="en-US"/>
        </a:p>
      </dgm:t>
    </dgm:pt>
    <dgm:pt modelId="{FB3310EF-68DE-A34A-8DCD-E4FF8471C5EB}" type="sibTrans" cxnId="{A6CD7FA4-2FD8-2841-9BBB-64D7CDE93CA6}">
      <dgm:prSet/>
      <dgm:spPr/>
      <dgm:t>
        <a:bodyPr/>
        <a:lstStyle/>
        <a:p>
          <a:endParaRPr lang="en-US"/>
        </a:p>
      </dgm:t>
    </dgm:pt>
    <dgm:pt modelId="{5D3D6D5D-7D40-BE4C-B611-524DEA272FD6}">
      <dgm:prSet phldrT="[Text]" custT="1"/>
      <dgm:spPr/>
      <dgm:t>
        <a:bodyPr/>
        <a:lstStyle/>
        <a:p>
          <a:r>
            <a:rPr lang="en-US" sz="1600" dirty="0" smtClean="0"/>
            <a:t>Package</a:t>
          </a:r>
        </a:p>
      </dgm:t>
    </dgm:pt>
    <dgm:pt modelId="{04D9483D-D8EE-0D45-AF35-D335BA81A00E}" type="parTrans" cxnId="{F48A06D8-C2EA-404B-8944-304F765FCF45}">
      <dgm:prSet/>
      <dgm:spPr/>
      <dgm:t>
        <a:bodyPr/>
        <a:lstStyle/>
        <a:p>
          <a:endParaRPr lang="en-US"/>
        </a:p>
      </dgm:t>
    </dgm:pt>
    <dgm:pt modelId="{1115D847-7DC6-4747-991D-C47CB2908F06}" type="sibTrans" cxnId="{F48A06D8-C2EA-404B-8944-304F765FCF45}">
      <dgm:prSet/>
      <dgm:spPr/>
      <dgm:t>
        <a:bodyPr/>
        <a:lstStyle/>
        <a:p>
          <a:endParaRPr lang="en-US"/>
        </a:p>
      </dgm:t>
    </dgm:pt>
    <dgm:pt modelId="{8FD903C1-C9DA-784F-840F-96935AB7C0D4}">
      <dgm:prSet phldrT="[Text]" custT="1"/>
      <dgm:spPr/>
      <dgm:t>
        <a:bodyPr/>
        <a:lstStyle/>
        <a:p>
          <a:r>
            <a:rPr lang="en-US" sz="1800" dirty="0" smtClean="0"/>
            <a:t>Template</a:t>
          </a:r>
        </a:p>
      </dgm:t>
    </dgm:pt>
    <dgm:pt modelId="{E9569914-05AE-DF4A-B708-CF7AC86893CD}" type="parTrans" cxnId="{864845E3-11C5-2E47-9E6D-0F0D68871B66}">
      <dgm:prSet/>
      <dgm:spPr/>
      <dgm:t>
        <a:bodyPr/>
        <a:lstStyle/>
        <a:p>
          <a:endParaRPr lang="en-US"/>
        </a:p>
      </dgm:t>
    </dgm:pt>
    <dgm:pt modelId="{CC8E7F0E-5EB5-774A-84B6-5D45D370333E}" type="sibTrans" cxnId="{864845E3-11C5-2E47-9E6D-0F0D68871B66}">
      <dgm:prSet/>
      <dgm:spPr/>
      <dgm:t>
        <a:bodyPr/>
        <a:lstStyle/>
        <a:p>
          <a:endParaRPr lang="en-US"/>
        </a:p>
      </dgm:t>
    </dgm:pt>
    <dgm:pt modelId="{66AF652A-B8C7-5742-911A-F167F85D3306}">
      <dgm:prSet phldrT="[Text]" custT="1"/>
      <dgm:spPr/>
      <dgm:t>
        <a:bodyPr/>
        <a:lstStyle/>
        <a:p>
          <a:r>
            <a:rPr lang="en-US" sz="1600" dirty="0" smtClean="0"/>
            <a:t>Index/html</a:t>
          </a:r>
        </a:p>
      </dgm:t>
    </dgm:pt>
    <dgm:pt modelId="{DE3CEF30-EAD7-1046-A32B-DE5600E8E27D}" type="parTrans" cxnId="{945D6874-EB0C-B440-BA3B-BC071DC11CB6}">
      <dgm:prSet/>
      <dgm:spPr/>
      <dgm:t>
        <a:bodyPr/>
        <a:lstStyle/>
        <a:p>
          <a:endParaRPr lang="en-US"/>
        </a:p>
      </dgm:t>
    </dgm:pt>
    <dgm:pt modelId="{17AF2B38-F8BE-074C-8E2A-E2C0F5F91330}" type="sibTrans" cxnId="{945D6874-EB0C-B440-BA3B-BC071DC11CB6}">
      <dgm:prSet/>
      <dgm:spPr/>
      <dgm:t>
        <a:bodyPr/>
        <a:lstStyle/>
        <a:p>
          <a:endParaRPr lang="en-US"/>
        </a:p>
      </dgm:t>
    </dgm:pt>
    <dgm:pt modelId="{46DC3FD8-4007-F54E-9265-2AE351D9521A}">
      <dgm:prSet phldrT="[Text]" custT="1"/>
      <dgm:spPr/>
      <dgm:t>
        <a:bodyPr/>
        <a:lstStyle/>
        <a:p>
          <a:r>
            <a:rPr lang="en-US" sz="1600" dirty="0" err="1" smtClean="0"/>
            <a:t>app.py</a:t>
          </a:r>
          <a:endParaRPr lang="en-US" sz="1600" dirty="0" smtClean="0"/>
        </a:p>
      </dgm:t>
    </dgm:pt>
    <dgm:pt modelId="{667743C7-CDC4-CE4E-A281-3914606B63C8}" type="parTrans" cxnId="{82ED9D2C-E9C3-5745-AA17-BEB083316A14}">
      <dgm:prSet/>
      <dgm:spPr/>
      <dgm:t>
        <a:bodyPr/>
        <a:lstStyle/>
        <a:p>
          <a:endParaRPr lang="en-US"/>
        </a:p>
      </dgm:t>
    </dgm:pt>
    <dgm:pt modelId="{A8E3A09F-AF8A-AE46-A6D3-909D06227A8F}" type="sibTrans" cxnId="{82ED9D2C-E9C3-5745-AA17-BEB083316A14}">
      <dgm:prSet/>
      <dgm:spPr/>
      <dgm:t>
        <a:bodyPr/>
        <a:lstStyle/>
        <a:p>
          <a:endParaRPr lang="en-US"/>
        </a:p>
      </dgm:t>
    </dgm:pt>
    <dgm:pt modelId="{A89EC171-64EE-1E4F-B154-144F0348DDEE}">
      <dgm:prSet phldrT="[Text]" custT="1"/>
      <dgm:spPr/>
      <dgm:t>
        <a:bodyPr/>
        <a:lstStyle/>
        <a:p>
          <a:r>
            <a:rPr lang="en-US" sz="1600" dirty="0" smtClean="0"/>
            <a:t>Plot</a:t>
          </a:r>
          <a:endParaRPr lang="en-US" sz="1600" dirty="0"/>
        </a:p>
      </dgm:t>
    </dgm:pt>
    <dgm:pt modelId="{79B8CDA0-D7C6-0B40-8F0F-2E89823C9F02}" type="parTrans" cxnId="{8ED62A5D-36EA-D344-A953-1213BB5192C8}">
      <dgm:prSet/>
      <dgm:spPr/>
      <dgm:t>
        <a:bodyPr/>
        <a:lstStyle/>
        <a:p>
          <a:endParaRPr lang="en-US"/>
        </a:p>
      </dgm:t>
    </dgm:pt>
    <dgm:pt modelId="{AA0B00E8-8984-A04E-AEC1-4DBA196D0005}" type="sibTrans" cxnId="{8ED62A5D-36EA-D344-A953-1213BB5192C8}">
      <dgm:prSet/>
      <dgm:spPr/>
      <dgm:t>
        <a:bodyPr/>
        <a:lstStyle/>
        <a:p>
          <a:endParaRPr lang="en-US"/>
        </a:p>
      </dgm:t>
    </dgm:pt>
    <dgm:pt modelId="{1342FD23-21B2-3342-B5CC-8B173376F1DF}">
      <dgm:prSet phldrT="[Text]" custT="1"/>
      <dgm:spPr/>
      <dgm:t>
        <a:bodyPr/>
        <a:lstStyle/>
        <a:p>
          <a:r>
            <a:rPr lang="en-US" sz="1600" dirty="0" smtClean="0"/>
            <a:t>Team Batting Radar chart</a:t>
          </a:r>
          <a:endParaRPr lang="en-US" sz="1600" dirty="0"/>
        </a:p>
      </dgm:t>
    </dgm:pt>
    <dgm:pt modelId="{01498107-DACA-D945-A232-609378F638F8}" type="parTrans" cxnId="{BC9CBEA3-E4CA-FA45-BF50-4332BBE8F597}">
      <dgm:prSet/>
      <dgm:spPr/>
      <dgm:t>
        <a:bodyPr/>
        <a:lstStyle/>
        <a:p>
          <a:endParaRPr lang="en-US"/>
        </a:p>
      </dgm:t>
    </dgm:pt>
    <dgm:pt modelId="{2E8FC520-36D4-5948-8C9B-08672CC68933}" type="sibTrans" cxnId="{BC9CBEA3-E4CA-FA45-BF50-4332BBE8F597}">
      <dgm:prSet/>
      <dgm:spPr/>
      <dgm:t>
        <a:bodyPr/>
        <a:lstStyle/>
        <a:p>
          <a:endParaRPr lang="en-US"/>
        </a:p>
      </dgm:t>
    </dgm:pt>
    <dgm:pt modelId="{ED340843-14C9-D245-AFB7-5BEAB82FC444}">
      <dgm:prSet phldrT="[Text]" custT="1"/>
      <dgm:spPr/>
      <dgm:t>
        <a:bodyPr/>
        <a:lstStyle/>
        <a:p>
          <a:r>
            <a:rPr lang="en-US" sz="1600" dirty="0" smtClean="0"/>
            <a:t>Batter 3D Scatter chart</a:t>
          </a:r>
          <a:endParaRPr lang="en-US" sz="1600" dirty="0"/>
        </a:p>
      </dgm:t>
    </dgm:pt>
    <dgm:pt modelId="{AE3CC0E5-EA19-AC4E-8FDB-DDD6380BE219}" type="parTrans" cxnId="{92DDB30F-6EA0-0F47-B834-6259A84BC8EF}">
      <dgm:prSet/>
      <dgm:spPr/>
      <dgm:t>
        <a:bodyPr/>
        <a:lstStyle/>
        <a:p>
          <a:endParaRPr lang="en-US"/>
        </a:p>
      </dgm:t>
    </dgm:pt>
    <dgm:pt modelId="{2A95AECE-13E0-7441-A14D-66CBAF424C06}" type="sibTrans" cxnId="{92DDB30F-6EA0-0F47-B834-6259A84BC8EF}">
      <dgm:prSet/>
      <dgm:spPr/>
      <dgm:t>
        <a:bodyPr/>
        <a:lstStyle/>
        <a:p>
          <a:endParaRPr lang="en-US"/>
        </a:p>
      </dgm:t>
    </dgm:pt>
    <dgm:pt modelId="{1930C3F1-F5E3-BB4B-A24D-F425E9D645BE}">
      <dgm:prSet phldrT="[Text]" custT="1"/>
      <dgm:spPr/>
      <dgm:t>
        <a:bodyPr/>
        <a:lstStyle/>
        <a:p>
          <a:r>
            <a:rPr lang="en-US" sz="1600" dirty="0" smtClean="0"/>
            <a:t>Pitcher </a:t>
          </a:r>
          <a:r>
            <a:rPr lang="en-US" sz="1600" dirty="0" err="1" smtClean="0"/>
            <a:t>Std</a:t>
          </a:r>
          <a:r>
            <a:rPr lang="en-US" sz="1600" dirty="0" smtClean="0"/>
            <a:t> Error Bar  </a:t>
          </a:r>
          <a:endParaRPr lang="en-US" sz="1600" dirty="0"/>
        </a:p>
      </dgm:t>
    </dgm:pt>
    <dgm:pt modelId="{D90E74C2-5BDE-034A-B827-5FC773002892}" type="parTrans" cxnId="{950C3295-E705-C240-A841-51600E7AC21E}">
      <dgm:prSet/>
      <dgm:spPr/>
      <dgm:t>
        <a:bodyPr/>
        <a:lstStyle/>
        <a:p>
          <a:endParaRPr lang="en-US"/>
        </a:p>
      </dgm:t>
    </dgm:pt>
    <dgm:pt modelId="{8047C431-6E6A-A248-A535-AE8F60B1A454}" type="sibTrans" cxnId="{950C3295-E705-C240-A841-51600E7AC21E}">
      <dgm:prSet/>
      <dgm:spPr/>
      <dgm:t>
        <a:bodyPr/>
        <a:lstStyle/>
        <a:p>
          <a:endParaRPr lang="en-US"/>
        </a:p>
      </dgm:t>
    </dgm:pt>
    <dgm:pt modelId="{0DA0B806-E125-5145-82BE-B958764537F6}" type="pres">
      <dgm:prSet presAssocID="{360E4881-51B9-8C4D-98E8-725615DBF673}" presName="linear" presStyleCnt="0">
        <dgm:presLayoutVars>
          <dgm:dir/>
          <dgm:animLvl val="lvl"/>
          <dgm:resizeHandles val="exact"/>
        </dgm:presLayoutVars>
      </dgm:prSet>
      <dgm:spPr/>
    </dgm:pt>
    <dgm:pt modelId="{7A0E6FB4-DCE2-D445-9865-63400F47FA18}" type="pres">
      <dgm:prSet presAssocID="{B1073F55-1156-FE4B-A366-9BD8E585EB44}" presName="parentLin" presStyleCnt="0"/>
      <dgm:spPr/>
    </dgm:pt>
    <dgm:pt modelId="{5E65FB7A-3FB3-DB4B-B88C-0D80469E0A1D}" type="pres">
      <dgm:prSet presAssocID="{B1073F55-1156-FE4B-A366-9BD8E585EB44}" presName="parentLeftMargin" presStyleLbl="node1" presStyleIdx="0" presStyleCnt="3"/>
      <dgm:spPr/>
    </dgm:pt>
    <dgm:pt modelId="{FFD86A77-260F-724B-ADF2-E64EF75213D0}" type="pres">
      <dgm:prSet presAssocID="{B1073F55-1156-FE4B-A366-9BD8E585EB4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28F87-1A07-FE4A-AB96-9DF90338BE82}" type="pres">
      <dgm:prSet presAssocID="{B1073F55-1156-FE4B-A366-9BD8E585EB44}" presName="negativeSpace" presStyleCnt="0"/>
      <dgm:spPr/>
    </dgm:pt>
    <dgm:pt modelId="{9FDFA224-A344-ED42-8EFA-CFDD586FF1E9}" type="pres">
      <dgm:prSet presAssocID="{B1073F55-1156-FE4B-A366-9BD8E585EB4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4976-148E-1042-BACA-B6F88B585874}" type="pres">
      <dgm:prSet presAssocID="{A785CAC6-4748-0543-9611-6AC20FCDEC93}" presName="spaceBetweenRectangles" presStyleCnt="0"/>
      <dgm:spPr/>
    </dgm:pt>
    <dgm:pt modelId="{262AA082-B4AF-BA4D-ABEC-A1E09B17CA37}" type="pres">
      <dgm:prSet presAssocID="{8FD903C1-C9DA-784F-840F-96935AB7C0D4}" presName="parentLin" presStyleCnt="0"/>
      <dgm:spPr/>
    </dgm:pt>
    <dgm:pt modelId="{74977C97-EF4D-8649-B52C-25E19EE6871B}" type="pres">
      <dgm:prSet presAssocID="{8FD903C1-C9DA-784F-840F-96935AB7C0D4}" presName="parentLeftMargin" presStyleLbl="node1" presStyleIdx="0" presStyleCnt="3"/>
      <dgm:spPr/>
    </dgm:pt>
    <dgm:pt modelId="{60B53E3D-53AF-A14B-BEFD-F64892B71D70}" type="pres">
      <dgm:prSet presAssocID="{8FD903C1-C9DA-784F-840F-96935AB7C0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B0CC33-2C99-0049-811B-C715E04C635B}" type="pres">
      <dgm:prSet presAssocID="{8FD903C1-C9DA-784F-840F-96935AB7C0D4}" presName="negativeSpace" presStyleCnt="0"/>
      <dgm:spPr/>
    </dgm:pt>
    <dgm:pt modelId="{A411E825-2A2B-C847-A9DC-D73D80B9A9F2}" type="pres">
      <dgm:prSet presAssocID="{8FD903C1-C9DA-784F-840F-96935AB7C0D4}" presName="childText" presStyleLbl="conFgAcc1" presStyleIdx="1" presStyleCnt="3">
        <dgm:presLayoutVars>
          <dgm:bulletEnabled val="1"/>
        </dgm:presLayoutVars>
      </dgm:prSet>
      <dgm:spPr/>
    </dgm:pt>
    <dgm:pt modelId="{5272EA05-2C1B-EE4C-8DC6-E92139AE7F74}" type="pres">
      <dgm:prSet presAssocID="{CC8E7F0E-5EB5-774A-84B6-5D45D370333E}" presName="spaceBetweenRectangles" presStyleCnt="0"/>
      <dgm:spPr/>
    </dgm:pt>
    <dgm:pt modelId="{6BE9CE6E-4074-C64C-91F4-AEDF99CBD9D5}" type="pres">
      <dgm:prSet presAssocID="{B8A6E18D-65D1-D64F-883A-D30CCE731557}" presName="parentLin" presStyleCnt="0"/>
      <dgm:spPr/>
    </dgm:pt>
    <dgm:pt modelId="{BC699A4C-865F-D448-9927-A3E055C8C122}" type="pres">
      <dgm:prSet presAssocID="{B8A6E18D-65D1-D64F-883A-D30CCE731557}" presName="parentLeftMargin" presStyleLbl="node1" presStyleIdx="1" presStyleCnt="3"/>
      <dgm:spPr/>
    </dgm:pt>
    <dgm:pt modelId="{07E7A4ED-0AAD-2F42-AA67-0ED91A26698D}" type="pres">
      <dgm:prSet presAssocID="{B8A6E18D-65D1-D64F-883A-D30CCE7315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3BD877B-3E36-0E47-9C9F-BC062D262F4E}" type="pres">
      <dgm:prSet presAssocID="{B8A6E18D-65D1-D64F-883A-D30CCE731557}" presName="negativeSpace" presStyleCnt="0"/>
      <dgm:spPr/>
    </dgm:pt>
    <dgm:pt modelId="{D8BAD216-4202-7E46-BC06-911A1F643B00}" type="pres">
      <dgm:prSet presAssocID="{B8A6E18D-65D1-D64F-883A-D30CCE73155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AFC401-4BE9-B141-8570-F28885FE1891}" type="presOf" srcId="{8FD903C1-C9DA-784F-840F-96935AB7C0D4}" destId="{74977C97-EF4D-8649-B52C-25E19EE6871B}" srcOrd="0" destOrd="0" presId="urn:microsoft.com/office/officeart/2005/8/layout/list1"/>
    <dgm:cxn modelId="{DFD95980-2A1F-C243-B29D-6898AC968036}" srcId="{360E4881-51B9-8C4D-98E8-725615DBF673}" destId="{B1073F55-1156-FE4B-A366-9BD8E585EB44}" srcOrd="0" destOrd="0" parTransId="{035E68CE-22DE-2646-B40F-BF9829802ACC}" sibTransId="{A785CAC6-4748-0543-9611-6AC20FCDEC93}"/>
    <dgm:cxn modelId="{DE8525BF-C24B-074C-A88E-9F6F381B0BB5}" srcId="{B8A6E18D-65D1-D64F-883A-D30CCE731557}" destId="{0980D25F-F8EB-F440-8A54-284BD6DABD8F}" srcOrd="0" destOrd="0" parTransId="{5936CDCB-21BC-4B44-B2E6-3DC46A0AE1FA}" sibTransId="{C27DF045-B827-5D4E-98E3-23471353AD76}"/>
    <dgm:cxn modelId="{66045BF7-29C5-8344-9A5F-FBE7B9C93494}" srcId="{B8A6E18D-65D1-D64F-883A-D30CCE731557}" destId="{978FF702-5538-0548-B2A5-60A734ABFC41}" srcOrd="1" destOrd="0" parTransId="{6A544E4A-CFE0-7A4E-921A-149603987C3F}" sibTransId="{E3099C68-2DD6-F949-B580-197D0C8D3FE3}"/>
    <dgm:cxn modelId="{6EAE7313-313B-7D43-9EC7-00F32B0F97DD}" type="presOf" srcId="{A89EC171-64EE-1E4F-B154-144F0348DDEE}" destId="{D8BAD216-4202-7E46-BC06-911A1F643B00}" srcOrd="0" destOrd="2" presId="urn:microsoft.com/office/officeart/2005/8/layout/list1"/>
    <dgm:cxn modelId="{1431AD49-8F1C-8542-AD4B-0C43A1678096}" type="presOf" srcId="{978FF702-5538-0548-B2A5-60A734ABFC41}" destId="{D8BAD216-4202-7E46-BC06-911A1F643B00}" srcOrd="0" destOrd="6" presId="urn:microsoft.com/office/officeart/2005/8/layout/list1"/>
    <dgm:cxn modelId="{73CC19B3-73CB-8C47-AC4D-5B81A6950EE9}" type="presOf" srcId="{46DC3FD8-4007-F54E-9265-2AE351D9521A}" destId="{9FDFA224-A344-ED42-8EFA-CFDD586FF1E9}" srcOrd="0" destOrd="0" presId="urn:microsoft.com/office/officeart/2005/8/layout/list1"/>
    <dgm:cxn modelId="{92DDB30F-6EA0-0F47-B834-6259A84BC8EF}" srcId="{A89EC171-64EE-1E4F-B154-144F0348DDEE}" destId="{ED340843-14C9-D245-AFB7-5BEAB82FC444}" srcOrd="1" destOrd="0" parTransId="{AE3CC0E5-EA19-AC4E-8FDB-DDD6380BE219}" sibTransId="{2A95AECE-13E0-7441-A14D-66CBAF424C06}"/>
    <dgm:cxn modelId="{135EBADF-2EF2-FB4E-BAF1-10FA40B2093A}" type="presOf" srcId="{1342FD23-21B2-3342-B5CC-8B173376F1DF}" destId="{D8BAD216-4202-7E46-BC06-911A1F643B00}" srcOrd="0" destOrd="3" presId="urn:microsoft.com/office/officeart/2005/8/layout/list1"/>
    <dgm:cxn modelId="{21CF861F-3CA0-4648-8EB4-7EFFBC44BBE0}" type="presOf" srcId="{B1073F55-1156-FE4B-A366-9BD8E585EB44}" destId="{5E65FB7A-3FB3-DB4B-B88C-0D80469E0A1D}" srcOrd="0" destOrd="0" presId="urn:microsoft.com/office/officeart/2005/8/layout/list1"/>
    <dgm:cxn modelId="{6151180A-E12B-D649-BF50-FAB2322118C3}" type="presOf" srcId="{360E4881-51B9-8C4D-98E8-725615DBF673}" destId="{0DA0B806-E125-5145-82BE-B958764537F6}" srcOrd="0" destOrd="0" presId="urn:microsoft.com/office/officeart/2005/8/layout/list1"/>
    <dgm:cxn modelId="{74086054-A6B4-634E-84FA-9731A09AF7DC}" type="presOf" srcId="{B8A6E18D-65D1-D64F-883A-D30CCE731557}" destId="{07E7A4ED-0AAD-2F42-AA67-0ED91A26698D}" srcOrd="1" destOrd="0" presId="urn:microsoft.com/office/officeart/2005/8/layout/list1"/>
    <dgm:cxn modelId="{945D6874-EB0C-B440-BA3B-BC071DC11CB6}" srcId="{8FD903C1-C9DA-784F-840F-96935AB7C0D4}" destId="{66AF652A-B8C7-5742-911A-F167F85D3306}" srcOrd="0" destOrd="0" parTransId="{DE3CEF30-EAD7-1046-A32B-DE5600E8E27D}" sibTransId="{17AF2B38-F8BE-074C-8E2A-E2C0F5F91330}"/>
    <dgm:cxn modelId="{5D501E44-D1F4-2148-AA38-E6D4C048F624}" type="presOf" srcId="{B8A6E18D-65D1-D64F-883A-D30CCE731557}" destId="{BC699A4C-865F-D448-9927-A3E055C8C122}" srcOrd="0" destOrd="0" presId="urn:microsoft.com/office/officeart/2005/8/layout/list1"/>
    <dgm:cxn modelId="{A6CD7FA4-2FD8-2841-9BBB-64D7CDE93CA6}" srcId="{46DC3FD8-4007-F54E-9265-2AE351D9521A}" destId="{A46F80DF-FC02-2C49-946E-E8FDA1C92AD1}" srcOrd="0" destOrd="0" parTransId="{E8936F9A-925B-1246-BBA0-248BB7D35286}" sibTransId="{FB3310EF-68DE-A34A-8DCD-E4FF8471C5EB}"/>
    <dgm:cxn modelId="{5C49B411-B0E1-BF49-A194-35BD2F1D81A2}" type="presOf" srcId="{0980D25F-F8EB-F440-8A54-284BD6DABD8F}" destId="{D8BAD216-4202-7E46-BC06-911A1F643B00}" srcOrd="0" destOrd="0" presId="urn:microsoft.com/office/officeart/2005/8/layout/list1"/>
    <dgm:cxn modelId="{864845E3-11C5-2E47-9E6D-0F0D68871B66}" srcId="{360E4881-51B9-8C4D-98E8-725615DBF673}" destId="{8FD903C1-C9DA-784F-840F-96935AB7C0D4}" srcOrd="1" destOrd="0" parTransId="{E9569914-05AE-DF4A-B708-CF7AC86893CD}" sibTransId="{CC8E7F0E-5EB5-774A-84B6-5D45D370333E}"/>
    <dgm:cxn modelId="{BC9CBEA3-E4CA-FA45-BF50-4332BBE8F597}" srcId="{A89EC171-64EE-1E4F-B154-144F0348DDEE}" destId="{1342FD23-21B2-3342-B5CC-8B173376F1DF}" srcOrd="0" destOrd="0" parTransId="{01498107-DACA-D945-A232-609378F638F8}" sibTransId="{2E8FC520-36D4-5948-8C9B-08672CC68933}"/>
    <dgm:cxn modelId="{DF144D87-3014-D149-8AFD-333F2EC6F3A6}" type="presOf" srcId="{75FA8A66-95B4-DE4E-A1B5-2C6F6F2B9060}" destId="{D8BAD216-4202-7E46-BC06-911A1F643B00}" srcOrd="0" destOrd="1" presId="urn:microsoft.com/office/officeart/2005/8/layout/list1"/>
    <dgm:cxn modelId="{B798DCAD-D2EE-684E-9F1D-E3B26E1F3E1D}" srcId="{0980D25F-F8EB-F440-8A54-284BD6DABD8F}" destId="{75FA8A66-95B4-DE4E-A1B5-2C6F6F2B9060}" srcOrd="0" destOrd="0" parTransId="{31910662-E1B1-304C-B60A-B3760A0B83D3}" sibTransId="{296DF75D-95A5-F242-A851-F5CED5294C21}"/>
    <dgm:cxn modelId="{950C3295-E705-C240-A841-51600E7AC21E}" srcId="{A89EC171-64EE-1E4F-B154-144F0348DDEE}" destId="{1930C3F1-F5E3-BB4B-A24D-F425E9D645BE}" srcOrd="2" destOrd="0" parTransId="{D90E74C2-5BDE-034A-B827-5FC773002892}" sibTransId="{8047C431-6E6A-A248-A535-AE8F60B1A454}"/>
    <dgm:cxn modelId="{E9D413C8-64CE-4C47-ADAB-FDEA2A72BEC2}" type="presOf" srcId="{1930C3F1-F5E3-BB4B-A24D-F425E9D645BE}" destId="{D8BAD216-4202-7E46-BC06-911A1F643B00}" srcOrd="0" destOrd="5" presId="urn:microsoft.com/office/officeart/2005/8/layout/list1"/>
    <dgm:cxn modelId="{B69ACEC3-63E2-634D-8E79-130189640C0D}" type="presOf" srcId="{66AF652A-B8C7-5742-911A-F167F85D3306}" destId="{A411E825-2A2B-C847-A9DC-D73D80B9A9F2}" srcOrd="0" destOrd="0" presId="urn:microsoft.com/office/officeart/2005/8/layout/list1"/>
    <dgm:cxn modelId="{6C78D98F-E145-BB47-8457-40CE255315C5}" type="presOf" srcId="{A46F80DF-FC02-2C49-946E-E8FDA1C92AD1}" destId="{9FDFA224-A344-ED42-8EFA-CFDD586FF1E9}" srcOrd="0" destOrd="1" presId="urn:microsoft.com/office/officeart/2005/8/layout/list1"/>
    <dgm:cxn modelId="{2C822C75-D424-6644-986C-CBFA937EBE69}" type="presOf" srcId="{5D3D6D5D-7D40-BE4C-B611-524DEA272FD6}" destId="{9FDFA224-A344-ED42-8EFA-CFDD586FF1E9}" srcOrd="0" destOrd="2" presId="urn:microsoft.com/office/officeart/2005/8/layout/list1"/>
    <dgm:cxn modelId="{8ED62A5D-36EA-D344-A953-1213BB5192C8}" srcId="{0980D25F-F8EB-F440-8A54-284BD6DABD8F}" destId="{A89EC171-64EE-1E4F-B154-144F0348DDEE}" srcOrd="1" destOrd="0" parTransId="{79B8CDA0-D7C6-0B40-8F0F-2E89823C9F02}" sibTransId="{AA0B00E8-8984-A04E-AEC1-4DBA196D0005}"/>
    <dgm:cxn modelId="{C5963BC7-8FE4-B84C-8500-487F2ED9D709}" srcId="{360E4881-51B9-8C4D-98E8-725615DBF673}" destId="{B8A6E18D-65D1-D64F-883A-D30CCE731557}" srcOrd="2" destOrd="0" parTransId="{C40CAF19-122E-2948-B478-C2F00E92705B}" sibTransId="{61D45773-FD1B-244F-BAD0-2AB3200FF684}"/>
    <dgm:cxn modelId="{F48A06D8-C2EA-404B-8944-304F765FCF45}" srcId="{46DC3FD8-4007-F54E-9265-2AE351D9521A}" destId="{5D3D6D5D-7D40-BE4C-B611-524DEA272FD6}" srcOrd="1" destOrd="0" parTransId="{04D9483D-D8EE-0D45-AF35-D335BA81A00E}" sibTransId="{1115D847-7DC6-4747-991D-C47CB2908F06}"/>
    <dgm:cxn modelId="{59C65AE7-D5BF-744B-8215-4456A8C9BFEB}" type="presOf" srcId="{ED340843-14C9-D245-AFB7-5BEAB82FC444}" destId="{D8BAD216-4202-7E46-BC06-911A1F643B00}" srcOrd="0" destOrd="4" presId="urn:microsoft.com/office/officeart/2005/8/layout/list1"/>
    <dgm:cxn modelId="{F1FFC425-F86D-DE44-90A0-5217549EC4DF}" type="presOf" srcId="{B1073F55-1156-FE4B-A366-9BD8E585EB44}" destId="{FFD86A77-260F-724B-ADF2-E64EF75213D0}" srcOrd="1" destOrd="0" presId="urn:microsoft.com/office/officeart/2005/8/layout/list1"/>
    <dgm:cxn modelId="{82ED9D2C-E9C3-5745-AA17-BEB083316A14}" srcId="{B1073F55-1156-FE4B-A366-9BD8E585EB44}" destId="{46DC3FD8-4007-F54E-9265-2AE351D9521A}" srcOrd="0" destOrd="0" parTransId="{667743C7-CDC4-CE4E-A281-3914606B63C8}" sibTransId="{A8E3A09F-AF8A-AE46-A6D3-909D06227A8F}"/>
    <dgm:cxn modelId="{58F80CEE-C7B9-9A43-89BA-109DAB5AB183}" type="presOf" srcId="{8FD903C1-C9DA-784F-840F-96935AB7C0D4}" destId="{60B53E3D-53AF-A14B-BEFD-F64892B71D70}" srcOrd="1" destOrd="0" presId="urn:microsoft.com/office/officeart/2005/8/layout/list1"/>
    <dgm:cxn modelId="{1F3573E9-A9ED-8C49-8408-B3D2A2E0C615}" type="presParOf" srcId="{0DA0B806-E125-5145-82BE-B958764537F6}" destId="{7A0E6FB4-DCE2-D445-9865-63400F47FA18}" srcOrd="0" destOrd="0" presId="urn:microsoft.com/office/officeart/2005/8/layout/list1"/>
    <dgm:cxn modelId="{EF439F0D-8695-6240-A927-DC5AF69108E4}" type="presParOf" srcId="{7A0E6FB4-DCE2-D445-9865-63400F47FA18}" destId="{5E65FB7A-3FB3-DB4B-B88C-0D80469E0A1D}" srcOrd="0" destOrd="0" presId="urn:microsoft.com/office/officeart/2005/8/layout/list1"/>
    <dgm:cxn modelId="{F4AFF68F-9F48-A642-AFF4-57D0527AC106}" type="presParOf" srcId="{7A0E6FB4-DCE2-D445-9865-63400F47FA18}" destId="{FFD86A77-260F-724B-ADF2-E64EF75213D0}" srcOrd="1" destOrd="0" presId="urn:microsoft.com/office/officeart/2005/8/layout/list1"/>
    <dgm:cxn modelId="{17B692CD-167F-B14B-BB91-313C79B0AD0A}" type="presParOf" srcId="{0DA0B806-E125-5145-82BE-B958764537F6}" destId="{E5628F87-1A07-FE4A-AB96-9DF90338BE82}" srcOrd="1" destOrd="0" presId="urn:microsoft.com/office/officeart/2005/8/layout/list1"/>
    <dgm:cxn modelId="{21323F0A-FEF5-4446-B243-65E1BE906BF6}" type="presParOf" srcId="{0DA0B806-E125-5145-82BE-B958764537F6}" destId="{9FDFA224-A344-ED42-8EFA-CFDD586FF1E9}" srcOrd="2" destOrd="0" presId="urn:microsoft.com/office/officeart/2005/8/layout/list1"/>
    <dgm:cxn modelId="{EEAAAAFC-8B0B-3B44-940A-62FE5A2A9DF4}" type="presParOf" srcId="{0DA0B806-E125-5145-82BE-B958764537F6}" destId="{AC9C4976-148E-1042-BACA-B6F88B585874}" srcOrd="3" destOrd="0" presId="urn:microsoft.com/office/officeart/2005/8/layout/list1"/>
    <dgm:cxn modelId="{ECC80486-E281-5B4F-8EDB-4DF42C54E438}" type="presParOf" srcId="{0DA0B806-E125-5145-82BE-B958764537F6}" destId="{262AA082-B4AF-BA4D-ABEC-A1E09B17CA37}" srcOrd="4" destOrd="0" presId="urn:microsoft.com/office/officeart/2005/8/layout/list1"/>
    <dgm:cxn modelId="{C75B147B-0A35-9D4E-B567-D05BD0495261}" type="presParOf" srcId="{262AA082-B4AF-BA4D-ABEC-A1E09B17CA37}" destId="{74977C97-EF4D-8649-B52C-25E19EE6871B}" srcOrd="0" destOrd="0" presId="urn:microsoft.com/office/officeart/2005/8/layout/list1"/>
    <dgm:cxn modelId="{B2A4519B-F66E-B54E-9FD9-CD6FB598E557}" type="presParOf" srcId="{262AA082-B4AF-BA4D-ABEC-A1E09B17CA37}" destId="{60B53E3D-53AF-A14B-BEFD-F64892B71D70}" srcOrd="1" destOrd="0" presId="urn:microsoft.com/office/officeart/2005/8/layout/list1"/>
    <dgm:cxn modelId="{1F713856-4F76-2F4C-8D5F-99346632D073}" type="presParOf" srcId="{0DA0B806-E125-5145-82BE-B958764537F6}" destId="{1EB0CC33-2C99-0049-811B-C715E04C635B}" srcOrd="5" destOrd="0" presId="urn:microsoft.com/office/officeart/2005/8/layout/list1"/>
    <dgm:cxn modelId="{3C1FF566-FBB0-794A-AEF8-92B671B64D0A}" type="presParOf" srcId="{0DA0B806-E125-5145-82BE-B958764537F6}" destId="{A411E825-2A2B-C847-A9DC-D73D80B9A9F2}" srcOrd="6" destOrd="0" presId="urn:microsoft.com/office/officeart/2005/8/layout/list1"/>
    <dgm:cxn modelId="{0F046483-2CAC-7F47-BD6E-815FF3CE7FFE}" type="presParOf" srcId="{0DA0B806-E125-5145-82BE-B958764537F6}" destId="{5272EA05-2C1B-EE4C-8DC6-E92139AE7F74}" srcOrd="7" destOrd="0" presId="urn:microsoft.com/office/officeart/2005/8/layout/list1"/>
    <dgm:cxn modelId="{CF26DCBC-394E-9F4C-9E1B-1B32692FE058}" type="presParOf" srcId="{0DA0B806-E125-5145-82BE-B958764537F6}" destId="{6BE9CE6E-4074-C64C-91F4-AEDF99CBD9D5}" srcOrd="8" destOrd="0" presId="urn:microsoft.com/office/officeart/2005/8/layout/list1"/>
    <dgm:cxn modelId="{A702270C-DDD8-6C42-AEC3-10F0F4910B0B}" type="presParOf" srcId="{6BE9CE6E-4074-C64C-91F4-AEDF99CBD9D5}" destId="{BC699A4C-865F-D448-9927-A3E055C8C122}" srcOrd="0" destOrd="0" presId="urn:microsoft.com/office/officeart/2005/8/layout/list1"/>
    <dgm:cxn modelId="{FA7A8ABF-D6D3-CF41-87F8-EA00F93D2631}" type="presParOf" srcId="{6BE9CE6E-4074-C64C-91F4-AEDF99CBD9D5}" destId="{07E7A4ED-0AAD-2F42-AA67-0ED91A26698D}" srcOrd="1" destOrd="0" presId="urn:microsoft.com/office/officeart/2005/8/layout/list1"/>
    <dgm:cxn modelId="{32BCF475-82E0-8F46-8495-24E824AC702B}" type="presParOf" srcId="{0DA0B806-E125-5145-82BE-B958764537F6}" destId="{B3BD877B-3E36-0E47-9C9F-BC062D262F4E}" srcOrd="9" destOrd="0" presId="urn:microsoft.com/office/officeart/2005/8/layout/list1"/>
    <dgm:cxn modelId="{C3BF4226-1F0A-A941-B525-49294E534BF2}" type="presParOf" srcId="{0DA0B806-E125-5145-82BE-B958764537F6}" destId="{D8BAD216-4202-7E46-BC06-911A1F643B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FA224-A344-ED42-8EFA-CFDD586FF1E9}">
      <dsp:nvSpPr>
        <dsp:cNvPr id="0" name=""/>
        <dsp:cNvSpPr/>
      </dsp:nvSpPr>
      <dsp:spPr>
        <a:xfrm>
          <a:off x="0" y="233976"/>
          <a:ext cx="10969943" cy="10914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389" tIns="229108" rIns="851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app.py</a:t>
          </a:r>
          <a:endParaRPr lang="en-US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Flask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Package</a:t>
          </a:r>
        </a:p>
      </dsp:txBody>
      <dsp:txXfrm>
        <a:off x="0" y="233976"/>
        <a:ext cx="10969943" cy="1091475"/>
      </dsp:txXfrm>
    </dsp:sp>
    <dsp:sp modelId="{FFD86A77-260F-724B-ADF2-E64EF75213D0}">
      <dsp:nvSpPr>
        <dsp:cNvPr id="0" name=""/>
        <dsp:cNvSpPr/>
      </dsp:nvSpPr>
      <dsp:spPr>
        <a:xfrm>
          <a:off x="548497" y="71616"/>
          <a:ext cx="7678960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246" tIns="0" rIns="29024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Server</a:t>
          </a:r>
        </a:p>
      </dsp:txBody>
      <dsp:txXfrm>
        <a:off x="564349" y="87468"/>
        <a:ext cx="7647256" cy="293016"/>
      </dsp:txXfrm>
    </dsp:sp>
    <dsp:sp modelId="{A411E825-2A2B-C847-A9DC-D73D80B9A9F2}">
      <dsp:nvSpPr>
        <dsp:cNvPr id="0" name=""/>
        <dsp:cNvSpPr/>
      </dsp:nvSpPr>
      <dsp:spPr>
        <a:xfrm>
          <a:off x="0" y="1547211"/>
          <a:ext cx="10969943" cy="5717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389" tIns="229108" rIns="851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Index/html</a:t>
          </a:r>
        </a:p>
      </dsp:txBody>
      <dsp:txXfrm>
        <a:off x="0" y="1547211"/>
        <a:ext cx="10969943" cy="571725"/>
      </dsp:txXfrm>
    </dsp:sp>
    <dsp:sp modelId="{60B53E3D-53AF-A14B-BEFD-F64892B71D70}">
      <dsp:nvSpPr>
        <dsp:cNvPr id="0" name=""/>
        <dsp:cNvSpPr/>
      </dsp:nvSpPr>
      <dsp:spPr>
        <a:xfrm>
          <a:off x="548497" y="1384851"/>
          <a:ext cx="7678960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246" tIns="0" rIns="29024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Template</a:t>
          </a:r>
        </a:p>
      </dsp:txBody>
      <dsp:txXfrm>
        <a:off x="564349" y="1400703"/>
        <a:ext cx="7647256" cy="293016"/>
      </dsp:txXfrm>
    </dsp:sp>
    <dsp:sp modelId="{D8BAD216-4202-7E46-BC06-911A1F643B00}">
      <dsp:nvSpPr>
        <dsp:cNvPr id="0" name=""/>
        <dsp:cNvSpPr/>
      </dsp:nvSpPr>
      <dsp:spPr>
        <a:xfrm>
          <a:off x="0" y="2340696"/>
          <a:ext cx="10969943" cy="2113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389" tIns="229108" rIns="851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app.js</a:t>
          </a:r>
          <a:endParaRPr lang="en-US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Team info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Plot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Team Batting Radar chart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Batter 3D Scatter chart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Pitcher </a:t>
          </a:r>
          <a:r>
            <a:rPr lang="en-US" sz="1600" kern="1200" dirty="0" err="1" smtClean="0"/>
            <a:t>Std</a:t>
          </a:r>
          <a:r>
            <a:rPr lang="en-US" sz="1600" kern="1200" dirty="0" smtClean="0"/>
            <a:t> Error Bar 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style.js</a:t>
          </a:r>
          <a:endParaRPr lang="en-US" sz="1600" kern="1200" dirty="0"/>
        </a:p>
      </dsp:txBody>
      <dsp:txXfrm>
        <a:off x="0" y="2340696"/>
        <a:ext cx="10969943" cy="2113650"/>
      </dsp:txXfrm>
    </dsp:sp>
    <dsp:sp modelId="{07E7A4ED-0AAD-2F42-AA67-0ED91A26698D}">
      <dsp:nvSpPr>
        <dsp:cNvPr id="0" name=""/>
        <dsp:cNvSpPr/>
      </dsp:nvSpPr>
      <dsp:spPr>
        <a:xfrm>
          <a:off x="548497" y="2178336"/>
          <a:ext cx="7678960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246" tIns="0" rIns="29024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Static</a:t>
          </a:r>
        </a:p>
      </dsp:txBody>
      <dsp:txXfrm>
        <a:off x="564349" y="2194188"/>
        <a:ext cx="764725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10/30/18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10/30/18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aseball-referenc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Comparative Baseball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Emma, Jerome, Jen, Lea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/>
              <a:t>M</a:t>
            </a:r>
            <a:r>
              <a:rPr lang="en-US" dirty="0" err="1" smtClean="0"/>
              <a:t>unging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Multiple </a:t>
            </a:r>
            <a:r>
              <a:rPr lang="en-US" sz="3200" dirty="0" err="1"/>
              <a:t>sabermetric</a:t>
            </a:r>
            <a:r>
              <a:rPr lang="en-US" sz="3200" dirty="0"/>
              <a:t> websites provided datasets</a:t>
            </a:r>
          </a:p>
          <a:p>
            <a:pPr marL="1200150" lvl="2" indent="-342900"/>
            <a:r>
              <a:rPr lang="en-US" sz="2400" dirty="0" smtClean="0"/>
              <a:t>Google</a:t>
            </a:r>
            <a:endParaRPr lang="en-US" sz="2400" dirty="0" smtClean="0"/>
          </a:p>
          <a:p>
            <a:pPr marL="1200150" lvl="2" indent="-342900"/>
            <a:r>
              <a:rPr lang="en-US" sz="2400" dirty="0" smtClean="0"/>
              <a:t>MLB website</a:t>
            </a:r>
          </a:p>
          <a:p>
            <a:pPr marL="1200150" lvl="2" indent="-342900"/>
            <a:r>
              <a:rPr lang="en-US" sz="2400" dirty="0" smtClean="0">
                <a:hlinkClick r:id="rId2"/>
              </a:rPr>
              <a:t>https://www.baseball-reference.com/</a:t>
            </a:r>
            <a:endParaRPr lang="en-US" sz="2400" dirty="0" smtClean="0"/>
          </a:p>
          <a:p>
            <a:r>
              <a:rPr lang="en-US" sz="3200" dirty="0" smtClean="0"/>
              <a:t>Parsing </a:t>
            </a:r>
            <a:r>
              <a:rPr lang="en-US" sz="3200" dirty="0"/>
              <a:t>duplicate entries</a:t>
            </a:r>
          </a:p>
          <a:p>
            <a:pPr lvl="1"/>
            <a:r>
              <a:rPr lang="en-US" sz="2800" dirty="0"/>
              <a:t>Renaming column </a:t>
            </a:r>
            <a:r>
              <a:rPr lang="en-US" sz="2800" dirty="0" smtClean="0"/>
              <a:t>headers</a:t>
            </a:r>
            <a:endParaRPr lang="en-US" sz="2800" dirty="0"/>
          </a:p>
          <a:p>
            <a:r>
              <a:rPr lang="en-US" sz="3200" dirty="0" smtClean="0"/>
              <a:t>Import </a:t>
            </a:r>
            <a:r>
              <a:rPr lang="en-US" sz="3200" dirty="0" err="1" smtClean="0"/>
              <a:t>csv</a:t>
            </a:r>
            <a:r>
              <a:rPr lang="en-US" sz="3200" dirty="0" smtClean="0"/>
              <a:t> into SQLite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9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17926"/>
              </p:ext>
            </p:extLst>
          </p:nvPr>
        </p:nvGraphicFramePr>
        <p:xfrm>
          <a:off x="609441" y="1600201"/>
          <a:ext cx="1096994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04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849672" y="510974"/>
            <a:ext cx="2082150" cy="1839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SQLite database </a:t>
            </a:r>
            <a:endParaRPr lang="en-US" sz="2400" dirty="0"/>
          </a:p>
        </p:txBody>
      </p:sp>
      <p:sp>
        <p:nvSpPr>
          <p:cNvPr id="5" name="Parallelogram 4"/>
          <p:cNvSpPr/>
          <p:nvPr/>
        </p:nvSpPr>
        <p:spPr>
          <a:xfrm>
            <a:off x="1152962" y="831239"/>
            <a:ext cx="3084301" cy="1321232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 data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0256" y="3744712"/>
            <a:ext cx="2218361" cy="8905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API</a:t>
            </a:r>
            <a:endParaRPr lang="en-US" sz="2400" dirty="0"/>
          </a:p>
        </p:txBody>
      </p:sp>
      <p:cxnSp>
        <p:nvCxnSpPr>
          <p:cNvPr id="8" name="Elbow Connector 7"/>
          <p:cNvCxnSpPr>
            <a:stCxn id="5" idx="2"/>
          </p:cNvCxnSpPr>
          <p:nvPr/>
        </p:nvCxnSpPr>
        <p:spPr>
          <a:xfrm>
            <a:off x="4017116" y="1491855"/>
            <a:ext cx="2676888" cy="255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4" idx="2"/>
          </p:cNvCxnSpPr>
          <p:nvPr/>
        </p:nvCxnSpPr>
        <p:spPr>
          <a:xfrm flipV="1">
            <a:off x="4008617" y="1430727"/>
            <a:ext cx="2841055" cy="27592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6" idx="2"/>
          </p:cNvCxnSpPr>
          <p:nvPr/>
        </p:nvCxnSpPr>
        <p:spPr>
          <a:xfrm rot="10800000" flipV="1">
            <a:off x="2899437" y="1970899"/>
            <a:ext cx="4339427" cy="2664367"/>
          </a:xfrm>
          <a:prstGeom prst="bentConnector4">
            <a:avLst>
              <a:gd name="adj1" fmla="val 37220"/>
              <a:gd name="adj2" fmla="val 1085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94003" y="3080445"/>
            <a:ext cx="2627006" cy="9051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Index.html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694005" y="4668151"/>
            <a:ext cx="2627006" cy="1211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</a:t>
            </a:r>
            <a:r>
              <a:rPr lang="en-US" sz="2400" dirty="0" err="1" smtClean="0"/>
              <a:t>pp.js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6208" y="2152471"/>
            <a:ext cx="338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BASEBALLtest_3.csv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mlb-player-stats-</a:t>
            </a:r>
            <a:r>
              <a:rPr lang="en-US" sz="2000" dirty="0" smtClean="0"/>
              <a:t>BattersALL1.csv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mlb-player-stats-</a:t>
            </a:r>
            <a:r>
              <a:rPr lang="en-US" sz="2000" dirty="0" smtClean="0"/>
              <a:t>PAll1.csv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9321010" y="631877"/>
            <a:ext cx="26270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Table: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BASEBALLtest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mlbBatterALL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mlbPitcherALL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56207" y="5036743"/>
            <a:ext cx="4242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000" dirty="0"/>
              <a:t>Teams </a:t>
            </a:r>
            <a:r>
              <a:rPr lang="en-US" sz="2000" dirty="0" err="1" smtClean="0"/>
              <a:t>name.json</a:t>
            </a:r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000" dirty="0"/>
              <a:t>Teams </a:t>
            </a:r>
            <a:r>
              <a:rPr lang="en-US" sz="2000" dirty="0" err="1" smtClean="0"/>
              <a:t>info.json</a:t>
            </a:r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000" dirty="0" err="1" smtClean="0"/>
              <a:t>Batter_data.json</a:t>
            </a:r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000" dirty="0" err="1" smtClean="0"/>
              <a:t>Pitch_data.json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694003" y="4014798"/>
            <a:ext cx="2627006" cy="6204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style.js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9321009" y="4971158"/>
            <a:ext cx="2198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000" dirty="0" smtClean="0"/>
              <a:t>Team 1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data</a:t>
            </a:r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000" dirty="0" smtClean="0"/>
              <a:t>Team 2 </a:t>
            </a:r>
            <a:r>
              <a:rPr lang="en-US" sz="2000" dirty="0"/>
              <a:t>data</a:t>
            </a:r>
          </a:p>
          <a:p>
            <a:pPr marL="285750" lvl="0" indent="-285750">
              <a:buFont typeface="Arial"/>
              <a:buChar char="•"/>
            </a:pPr>
            <a:r>
              <a:rPr lang="en-US" sz="2000" dirty="0" smtClean="0"/>
              <a:t>3 plots</a:t>
            </a:r>
            <a:endParaRPr lang="en-US" sz="2000" dirty="0"/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656012" y="4648200"/>
            <a:ext cx="3213558" cy="938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12899" y="3309534"/>
            <a:ext cx="2335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interactive </a:t>
            </a:r>
            <a:r>
              <a:rPr lang="en-US" sz="2000" dirty="0" smtClean="0"/>
              <a:t>dropdowns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Team 1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Team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318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Set-Up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48799" cy="4267200"/>
          </a:xfrm>
        </p:spPr>
        <p:txBody>
          <a:bodyPr/>
          <a:lstStyle/>
          <a:p>
            <a:r>
              <a:rPr lang="en-US" dirty="0"/>
              <a:t>SQLite database</a:t>
            </a:r>
          </a:p>
          <a:p>
            <a:r>
              <a:rPr lang="en-US" dirty="0"/>
              <a:t>Flask Python App</a:t>
            </a:r>
          </a:p>
          <a:p>
            <a:r>
              <a:rPr lang="en-US" dirty="0" err="1"/>
              <a:t>Javascript</a:t>
            </a:r>
            <a:r>
              <a:rPr lang="en-US" dirty="0"/>
              <a:t> for interactive </a:t>
            </a:r>
            <a:r>
              <a:rPr lang="en-US" dirty="0" smtClean="0"/>
              <a:t>dropdowns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Live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B3DD40D-08BF-457C-A339-75813AEC6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&lt;app hyperlink here&gt;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752601"/>
            <a:ext cx="4416552" cy="4419600"/>
          </a:xfrm>
        </p:spPr>
        <p:txBody>
          <a:bodyPr>
            <a:normAutofit/>
          </a:bodyPr>
          <a:lstStyle/>
          <a:p>
            <a:r>
              <a:rPr lang="en-US" dirty="0"/>
              <a:t>Add more interactive data toggles</a:t>
            </a:r>
          </a:p>
          <a:p>
            <a:r>
              <a:rPr lang="en-US" dirty="0"/>
              <a:t>Create pages to compare different positions/key statistics</a:t>
            </a:r>
          </a:p>
          <a:p>
            <a:r>
              <a:rPr lang="en-US" dirty="0"/>
              <a:t>Add input boxes for interactive guessing options</a:t>
            </a:r>
          </a:p>
          <a:p>
            <a:r>
              <a:rPr lang="en-US" dirty="0"/>
              <a:t>Create heatmaps of  hits and pitches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1752601"/>
            <a:ext cx="4416552" cy="4419599"/>
          </a:xfrm>
        </p:spPr>
        <p:txBody>
          <a:bodyPr>
            <a:normAutofit/>
          </a:bodyPr>
          <a:lstStyle/>
          <a:p>
            <a:r>
              <a:rPr lang="en-US" dirty="0"/>
              <a:t>Set up API calls to continuously pull down up to the minute data</a:t>
            </a:r>
          </a:p>
          <a:p>
            <a:r>
              <a:rPr lang="en-US" dirty="0"/>
              <a:t>Get better at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52</TotalTime>
  <Words>207</Words>
  <Application>Microsoft Macintosh PowerPoint</Application>
  <PresentationFormat>Custom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Chalkboard 16x9</vt:lpstr>
      <vt:lpstr>Comparative Baseball Dashboard</vt:lpstr>
      <vt:lpstr>Objectives</vt:lpstr>
      <vt:lpstr>Data Munging technique</vt:lpstr>
      <vt:lpstr>Coding approach</vt:lpstr>
      <vt:lpstr>PowerPoint Presentation</vt:lpstr>
      <vt:lpstr>App Set-Up</vt:lpstr>
      <vt:lpstr>Live 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Baseball Dashboard</dc:title>
  <dc:creator>Lea Lamatina</dc:creator>
  <cp:lastModifiedBy>曉寒 李</cp:lastModifiedBy>
  <cp:revision>5</cp:revision>
  <dcterms:created xsi:type="dcterms:W3CDTF">2018-10-30T03:01:35Z</dcterms:created>
  <dcterms:modified xsi:type="dcterms:W3CDTF">2018-10-30T19:54:05Z</dcterms:modified>
</cp:coreProperties>
</file>