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6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Comparative Baseball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Emma, Jerome, Jen, Lea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E837-9E9D-4A5F-BC82-42087682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sabermetric websites provided datasets</a:t>
            </a:r>
          </a:p>
          <a:p>
            <a:r>
              <a:rPr lang="en-US" dirty="0"/>
              <a:t>Parsing duplicate entries</a:t>
            </a:r>
          </a:p>
          <a:p>
            <a:r>
              <a:rPr lang="en-US" dirty="0"/>
              <a:t>Renaming column headers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Set-Up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48799" cy="4267200"/>
          </a:xfrm>
        </p:spPr>
        <p:txBody>
          <a:bodyPr/>
          <a:lstStyle/>
          <a:p>
            <a:r>
              <a:rPr lang="en-US" dirty="0"/>
              <a:t>SQLite database</a:t>
            </a:r>
          </a:p>
          <a:p>
            <a:r>
              <a:rPr lang="en-US" dirty="0"/>
              <a:t>Flask Python App</a:t>
            </a:r>
          </a:p>
          <a:p>
            <a:r>
              <a:rPr lang="en-US" dirty="0" err="1"/>
              <a:t>Javascript</a:t>
            </a:r>
            <a:r>
              <a:rPr lang="en-US" dirty="0"/>
              <a:t> for interactive dropdowns</a:t>
            </a:r>
          </a:p>
          <a:p>
            <a:r>
              <a:rPr lang="en-US" dirty="0"/>
              <a:t>Heroku for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Live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3DD40D-08BF-457C-A339-75813AEC6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&lt;app hyperlink here&gt;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752601"/>
            <a:ext cx="4416552" cy="4419600"/>
          </a:xfrm>
        </p:spPr>
        <p:txBody>
          <a:bodyPr>
            <a:normAutofit/>
          </a:bodyPr>
          <a:lstStyle/>
          <a:p>
            <a:r>
              <a:rPr lang="en-US" dirty="0"/>
              <a:t>Add more interactive data toggles</a:t>
            </a:r>
          </a:p>
          <a:p>
            <a:r>
              <a:rPr lang="en-US" dirty="0"/>
              <a:t>Create pages to compare different positions/key statistics</a:t>
            </a:r>
          </a:p>
          <a:p>
            <a:r>
              <a:rPr lang="en-US" dirty="0"/>
              <a:t>Add input boxes for interactive guessing options</a:t>
            </a:r>
          </a:p>
          <a:p>
            <a:r>
              <a:rPr lang="en-US" dirty="0"/>
              <a:t>Create heatmaps of  hits and pitches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1752601"/>
            <a:ext cx="4416552" cy="4419599"/>
          </a:xfrm>
        </p:spPr>
        <p:txBody>
          <a:bodyPr>
            <a:normAutofit/>
          </a:bodyPr>
          <a:lstStyle/>
          <a:p>
            <a:r>
              <a:rPr lang="en-US" dirty="0"/>
              <a:t>Set up API calls to continuously pull down up to the minute data</a:t>
            </a:r>
          </a:p>
          <a:p>
            <a:r>
              <a:rPr lang="en-US" dirty="0"/>
              <a:t>Get better at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</TotalTime>
  <Words>110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Comparative Baseball Dashboard</vt:lpstr>
      <vt:lpstr>Objectives</vt:lpstr>
      <vt:lpstr>Data Munging</vt:lpstr>
      <vt:lpstr>App Set-Up</vt:lpstr>
      <vt:lpstr>Live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Baseball Dashboard</dc:title>
  <dc:creator>Lea Lamatina</dc:creator>
  <cp:lastModifiedBy>Lea Lamatina</cp:lastModifiedBy>
  <cp:revision>2</cp:revision>
  <dcterms:created xsi:type="dcterms:W3CDTF">2018-10-30T03:01:35Z</dcterms:created>
  <dcterms:modified xsi:type="dcterms:W3CDTF">2018-10-30T03:16:15Z</dcterms:modified>
</cp:coreProperties>
</file>