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Jump and Run Spiel, welches aus einem Tutorial und drei Leveln besteht </a:t>
            </a:r>
          </a:p>
          <a:p>
            <a:r>
              <a:rPr lang="de-DE" dirty="0"/>
              <a:t>Hauptziel: Bis ans Ende des Levels zu kommen und bis dahin nicht den Gegner zum Opfer zu fallen (oder auch möglichen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1498D-DB94-0330-5F9C-4136FAF3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Unity als Framework mit C# </a:t>
            </a:r>
          </a:p>
          <a:p>
            <a:pPr lvl="1"/>
            <a:r>
              <a:rPr lang="de-DE" dirty="0"/>
              <a:t>Unterschiedliche Assets aus dem Unity Assets-Shop</a:t>
            </a:r>
          </a:p>
          <a:p>
            <a:pPr lvl="1"/>
            <a:endParaRPr lang="de-DE" dirty="0"/>
          </a:p>
          <a:p>
            <a:r>
              <a:rPr lang="de-DE" dirty="0"/>
              <a:t>Möglicherweise Blender, um fehlende Modelle selbst zu modellieren und zu integrieren</a:t>
            </a:r>
          </a:p>
        </p:txBody>
      </p:sp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BC3D3-E5DF-C166-FC20-4193C73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Skizzen / Ideen des Spiels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146FE-7B84-3425-FF36-1BCEF3ED0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44" y="0"/>
            <a:ext cx="4706156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1EFDAA-9151-3D8F-BDFE-5B05EC76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5728"/>
            <a:ext cx="7868516" cy="300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79ABAC-1522-669B-7FF7-B36A46F0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734" y="4110182"/>
            <a:ext cx="4329266" cy="27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6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ECBCF-F62F-84C0-D636-ABA1FDDE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/ Meilensteinplan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FA3C-AD88-6F4E-0D72-FCF0AF21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November - Tutorial, sowie das generelle Hauptmenü </a:t>
            </a:r>
          </a:p>
          <a:p>
            <a:r>
              <a:rPr lang="de-DE" dirty="0"/>
              <a:t>Dezember  - Umsetzung der Grundlagen der drei Level mit Auswahlscreen </a:t>
            </a:r>
          </a:p>
          <a:p>
            <a:r>
              <a:rPr lang="de-DE" dirty="0"/>
              <a:t>Januar – Hinzufügen von Items und Gegnern mit passenden Kampffertigkeiten + Dokumentation</a:t>
            </a:r>
          </a:p>
          <a:p>
            <a:r>
              <a:rPr lang="de-DE" dirty="0"/>
              <a:t>Februar – Abgabe</a:t>
            </a:r>
          </a:p>
        </p:txBody>
      </p:sp>
    </p:spTree>
    <p:extLst>
      <p:ext uri="{BB962C8B-B14F-4D97-AF65-F5344CB8AC3E}">
        <p14:creationId xmlns:p14="http://schemas.microsoft.com/office/powerpoint/2010/main" val="320732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sz="6000" dirty="0"/>
              <a:t>Vielen Dank für Ihre Aufmerksamkeit!</a:t>
            </a:r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Sagona Book</vt:lpstr>
      <vt:lpstr>The Hand Extrablack</vt:lpstr>
      <vt:lpstr>BlobVTI</vt:lpstr>
      <vt:lpstr>Spieleprogrammierung   Zwischenpräsentation</vt:lpstr>
      <vt:lpstr>Gruppenmitglieder</vt:lpstr>
      <vt:lpstr>Idee</vt:lpstr>
      <vt:lpstr>Eingesetzte Software</vt:lpstr>
      <vt:lpstr>Erste Skizzen / Ideen des Spiels </vt:lpstr>
      <vt:lpstr>Zeitplan / Meilensteinplan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 </dc:title>
  <dc:creator>Lea Marie</dc:creator>
  <cp:lastModifiedBy>Lea Marie</cp:lastModifiedBy>
  <cp:revision>3</cp:revision>
  <dcterms:created xsi:type="dcterms:W3CDTF">2023-11-01T16:08:12Z</dcterms:created>
  <dcterms:modified xsi:type="dcterms:W3CDTF">2023-11-01T17:48:30Z</dcterms:modified>
</cp:coreProperties>
</file>