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1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dirty="0"/>
              <a:t>Spieleprogrammierung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Abschlusspräsentation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B46ADF-988F-DC64-3330-653677B2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9F9B63-26CA-E202-ECEA-AE348F7F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7200" dirty="0"/>
              <a:t>Gruppenmitglieder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DA0E9-7F9E-3162-F744-A2E22123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6726810" cy="3216273"/>
          </a:xfrm>
        </p:spPr>
        <p:txBody>
          <a:bodyPr>
            <a:normAutofit/>
          </a:bodyPr>
          <a:lstStyle/>
          <a:p>
            <a:r>
              <a:rPr lang="de-DE" dirty="0"/>
              <a:t>Jenny Jost – Informatik | SE 7</a:t>
            </a:r>
          </a:p>
          <a:p>
            <a:r>
              <a:rPr lang="de-DE" dirty="0"/>
              <a:t>Lea-Marie Kindermann – Informatik | SE 7 </a:t>
            </a:r>
          </a:p>
        </p:txBody>
      </p:sp>
    </p:spTree>
    <p:extLst>
      <p:ext uri="{BB962C8B-B14F-4D97-AF65-F5344CB8AC3E}">
        <p14:creationId xmlns:p14="http://schemas.microsoft.com/office/powerpoint/2010/main" val="3738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C815-1FF3-056A-2012-4DBE1D6F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0B2FC-4191-7CD5-5961-ABA32B83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2D Jump and Run Spiel, welches aus  drei Leveln besteht </a:t>
            </a:r>
          </a:p>
          <a:p>
            <a:r>
              <a:rPr lang="de-DE" dirty="0"/>
              <a:t>Hauptziel: Bis ans Ende des Levels zu kommen und bis dahin nicht den Gegner zum Opfer zu fallen (oder auch dem Bossen) </a:t>
            </a:r>
          </a:p>
          <a:p>
            <a:r>
              <a:rPr lang="de-DE" dirty="0"/>
              <a:t>Nebenziel: Sammeln von </a:t>
            </a:r>
            <a:r>
              <a:rPr lang="de-DE" dirty="0" err="1"/>
              <a:t>Collectables</a:t>
            </a:r>
            <a:r>
              <a:rPr lang="de-DE" dirty="0"/>
              <a:t> auf dem Weg</a:t>
            </a:r>
          </a:p>
        </p:txBody>
      </p:sp>
    </p:spTree>
    <p:extLst>
      <p:ext uri="{BB962C8B-B14F-4D97-AF65-F5344CB8AC3E}">
        <p14:creationId xmlns:p14="http://schemas.microsoft.com/office/powerpoint/2010/main" val="144971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7FD0D75-1382-4CB8-BFB1-972F6DF5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5424FD-F6A1-4096-9DD4-44118549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CB5B8-DF71-55DD-A0D7-347BD443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/>
              <a:t>Erste Ergebnisse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58226E-3B21-0E5A-3783-2B0066C26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52700"/>
            <a:ext cx="4991962" cy="3216273"/>
          </a:xfrm>
        </p:spPr>
        <p:txBody>
          <a:bodyPr>
            <a:normAutofit/>
          </a:bodyPr>
          <a:lstStyle/>
          <a:p>
            <a:r>
              <a:rPr lang="en-US"/>
              <a:t>Unterschiedliche Level basierend auf verschiedene Gebiete </a:t>
            </a:r>
          </a:p>
          <a:p>
            <a:r>
              <a:rPr lang="en-US"/>
              <a:t>Variierende Gegnermechaniken</a:t>
            </a:r>
          </a:p>
          <a:p>
            <a:r>
              <a:rPr lang="en-US"/>
              <a:t>Collectables</a:t>
            </a:r>
            <a:endParaRPr lang="en-US" dirty="0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D7E55FD5-B961-45FE-A940-4A462DE8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233764 w 6858000"/>
              <a:gd name="connsiteY5" fmla="*/ 19600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lnTo>
                  <a:pt x="2233764" y="19600"/>
                </a:lnTo>
                <a:cubicBezTo>
                  <a:pt x="2933352" y="33230"/>
                  <a:pt x="5032814" y="16325"/>
                  <a:pt x="6643031" y="15010"/>
                </a:cubicBezTo>
                <a:lnTo>
                  <a:pt x="6858000" y="1453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8" name="Picture 7" descr="A video game screen with a cave and a cave&#10;&#10;Description automatically generated">
            <a:extLst>
              <a:ext uri="{FF2B5EF4-FFF2-40B4-BE49-F238E27FC236}">
                <a16:creationId xmlns:a16="http://schemas.microsoft.com/office/drawing/2014/main" id="{9CDFD3EE-7498-CA27-16AF-785D21941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r="10323" b="-3"/>
          <a:stretch/>
        </p:blipFill>
        <p:spPr>
          <a:xfrm>
            <a:off x="7164324" y="735441"/>
            <a:ext cx="4295839" cy="2493788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5" name="Content Placeholder 4" descr="A video game screen with a wooden house and trees&#10;&#10;Description automatically generated">
            <a:extLst>
              <a:ext uri="{FF2B5EF4-FFF2-40B4-BE49-F238E27FC236}">
                <a16:creationId xmlns:a16="http://schemas.microsoft.com/office/drawing/2014/main" id="{D30434C3-5DFC-3B86-0A3D-F13D3636A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r="14523"/>
          <a:stretch/>
        </p:blipFill>
        <p:spPr>
          <a:xfrm>
            <a:off x="7192909" y="3604670"/>
            <a:ext cx="4238666" cy="2524669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69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A30028F-1DEC-4932-8170-7E44727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EF20E-9CE6-4599-A8F1-095837D7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8ECB9-6BAC-9FA3-3EC9-841ECF9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 err="1"/>
              <a:t>Erste</a:t>
            </a:r>
            <a:r>
              <a:rPr lang="en-US" sz="5600" spc="-100" dirty="0"/>
              <a:t> </a:t>
            </a:r>
            <a:r>
              <a:rPr lang="en-US" sz="5600" spc="-100" dirty="0" err="1"/>
              <a:t>Ergebnisse</a:t>
            </a:r>
            <a:endParaRPr lang="en-US" sz="5600" spc="-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4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9" name="Picture 8" descr="A cartoon house with a tree and a building&#10;&#10;Description automatically generated">
            <a:extLst>
              <a:ext uri="{FF2B5EF4-FFF2-40B4-BE49-F238E27FC236}">
                <a16:creationId xmlns:a16="http://schemas.microsoft.com/office/drawing/2014/main" id="{8007F8A9-922E-33E2-9220-89D069B50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9" r="1" b="1660"/>
          <a:stretch/>
        </p:blipFill>
        <p:spPr>
          <a:xfrm>
            <a:off x="6450065" y="10"/>
            <a:ext cx="5741934" cy="2285990"/>
          </a:xfrm>
          <a:custGeom>
            <a:avLst/>
            <a:gdLst/>
            <a:ahLst/>
            <a:cxnLst/>
            <a:rect l="l" t="t" r="r" b="b"/>
            <a:pathLst>
              <a:path w="5741934" h="2286000">
                <a:moveTo>
                  <a:pt x="0" y="0"/>
                </a:moveTo>
                <a:lnTo>
                  <a:pt x="1202298" y="0"/>
                </a:lnTo>
                <a:lnTo>
                  <a:pt x="5741934" y="0"/>
                </a:lnTo>
                <a:lnTo>
                  <a:pt x="5741934" y="2286000"/>
                </a:lnTo>
                <a:lnTo>
                  <a:pt x="33080" y="2286000"/>
                </a:lnTo>
                <a:lnTo>
                  <a:pt x="33031" y="2282639"/>
                </a:lnTo>
                <a:cubicBezTo>
                  <a:pt x="10373" y="716772"/>
                  <a:pt x="2974" y="205469"/>
                  <a:pt x="558" y="38512"/>
                </a:cubicBezTo>
                <a:close/>
              </a:path>
            </a:pathLst>
          </a:cu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3A9ADB-8CC8-70AA-CDC4-3812AA1C7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6" r="-3" b="9535"/>
          <a:stretch/>
        </p:blipFill>
        <p:spPr>
          <a:xfrm>
            <a:off x="6449451" y="2286000"/>
            <a:ext cx="5742548" cy="2286000"/>
          </a:xfrm>
          <a:custGeom>
            <a:avLst/>
            <a:gdLst/>
            <a:ahLst/>
            <a:cxnLst/>
            <a:rect l="l" t="t" r="r" b="b"/>
            <a:pathLst>
              <a:path w="5742548" h="2286000">
                <a:moveTo>
                  <a:pt x="33694" y="0"/>
                </a:moveTo>
                <a:lnTo>
                  <a:pt x="5742548" y="0"/>
                </a:lnTo>
                <a:lnTo>
                  <a:pt x="5742548" y="2286000"/>
                </a:lnTo>
                <a:lnTo>
                  <a:pt x="0" y="2286000"/>
                </a:lnTo>
                <a:lnTo>
                  <a:pt x="0" y="2146942"/>
                </a:lnTo>
                <a:cubicBezTo>
                  <a:pt x="0" y="1477354"/>
                  <a:pt x="0" y="1477354"/>
                  <a:pt x="0" y="1477354"/>
                </a:cubicBezTo>
                <a:cubicBezTo>
                  <a:pt x="38383" y="324084"/>
                  <a:pt x="38383" y="324084"/>
                  <a:pt x="38383" y="324084"/>
                </a:cubicBez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0E7808-FC13-5DBF-50EE-871432B355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1253"/>
          <a:stretch/>
        </p:blipFill>
        <p:spPr>
          <a:xfrm>
            <a:off x="6434197" y="4572000"/>
            <a:ext cx="5757802" cy="2286000"/>
          </a:xfrm>
          <a:custGeom>
            <a:avLst/>
            <a:gdLst/>
            <a:ahLst/>
            <a:cxnLst/>
            <a:rect l="l" t="t" r="r" b="b"/>
            <a:pathLst>
              <a:path w="5757802" h="2286000">
                <a:moveTo>
                  <a:pt x="15254" y="0"/>
                </a:moveTo>
                <a:lnTo>
                  <a:pt x="5757802" y="0"/>
                </a:lnTo>
                <a:lnTo>
                  <a:pt x="5757802" y="2286000"/>
                </a:lnTo>
                <a:lnTo>
                  <a:pt x="1157758" y="2286000"/>
                </a:lnTo>
                <a:lnTo>
                  <a:pt x="0" y="2286000"/>
                </a:lnTo>
                <a:lnTo>
                  <a:pt x="2585" y="2195338"/>
                </a:lnTo>
                <a:cubicBezTo>
                  <a:pt x="6258" y="2081137"/>
                  <a:pt x="10457" y="1964008"/>
                  <a:pt x="15254" y="1843876"/>
                </a:cubicBezTo>
                <a:cubicBezTo>
                  <a:pt x="53637" y="1075029"/>
                  <a:pt x="53637" y="1075029"/>
                  <a:pt x="53637" y="1075029"/>
                </a:cubicBezTo>
                <a:cubicBezTo>
                  <a:pt x="53637" y="921260"/>
                  <a:pt x="15254" y="767490"/>
                  <a:pt x="15254" y="575279"/>
                </a:cubicBezTo>
                <a:cubicBezTo>
                  <a:pt x="15254" y="383067"/>
                  <a:pt x="15254" y="229298"/>
                  <a:pt x="15254" y="190855"/>
                </a:cubicBezTo>
                <a:cubicBezTo>
                  <a:pt x="15254" y="128386"/>
                  <a:pt x="15254" y="69822"/>
                  <a:pt x="15254" y="149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36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BC3D3-E5DF-C166-FC20-4193C73F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(Gelöste) Herausforderungen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4776-BA34-18D1-DCDA-26D7E5FE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Hitbox</a:t>
            </a:r>
            <a:r>
              <a:rPr lang="de-DE" dirty="0"/>
              <a:t>  muss der Animation angepasst sein</a:t>
            </a:r>
          </a:p>
          <a:p>
            <a:r>
              <a:rPr lang="de-DE" dirty="0"/>
              <a:t>Gegner sollen erst reagieren wenn der Spieler in Reichweite ist</a:t>
            </a:r>
          </a:p>
          <a:p>
            <a:r>
              <a:rPr lang="de-DE" dirty="0"/>
              <a:t>Merken welche Sterne gesammelt wurden, sodass es nicht doppelt möglich ist</a:t>
            </a:r>
          </a:p>
          <a:p>
            <a:r>
              <a:rPr lang="de-DE" dirty="0"/>
              <a:t>Anfangs wer das Arbeiten mit Canvas für die UI schwierig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7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5D9B-2AF6-B963-2286-80E150F5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Zeit-/ Meilensteinplan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7188-6972-9559-74E3-D20D8BA9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Levelauswahlmenü</a:t>
            </a:r>
          </a:p>
          <a:p>
            <a:r>
              <a:rPr lang="de-DE" dirty="0"/>
              <a:t>Bosskampf </a:t>
            </a:r>
          </a:p>
          <a:p>
            <a:r>
              <a:rPr lang="de-DE" dirty="0"/>
              <a:t>Dokumentation </a:t>
            </a:r>
          </a:p>
        </p:txBody>
      </p:sp>
    </p:spTree>
    <p:extLst>
      <p:ext uri="{BB962C8B-B14F-4D97-AF65-F5344CB8AC3E}">
        <p14:creationId xmlns:p14="http://schemas.microsoft.com/office/powerpoint/2010/main" val="396936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sz="6000" dirty="0"/>
              <a:t>Vielen Dank für Ihre Aufmerksamkeit!</a:t>
            </a:r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503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Sagona Book</vt:lpstr>
      <vt:lpstr>The Hand Extrablack</vt:lpstr>
      <vt:lpstr>BlobVTI</vt:lpstr>
      <vt:lpstr>Spieleprogrammierung   Abschlusspräsentation</vt:lpstr>
      <vt:lpstr>Gruppenmitglieder</vt:lpstr>
      <vt:lpstr>Idee</vt:lpstr>
      <vt:lpstr>Erste Ergebnisse</vt:lpstr>
      <vt:lpstr>Erste Ergebnisse</vt:lpstr>
      <vt:lpstr>(Gelöste) Herausforderungen </vt:lpstr>
      <vt:lpstr>Zeit-/ Meilensteinplan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Spieleprogrammierung   Gruppe:</dc:title>
  <dc:creator>Lea Marie</dc:creator>
  <cp:lastModifiedBy>Jenny Jost</cp:lastModifiedBy>
  <cp:revision>8</cp:revision>
  <dcterms:created xsi:type="dcterms:W3CDTF">2023-11-01T16:08:12Z</dcterms:created>
  <dcterms:modified xsi:type="dcterms:W3CDTF">2024-01-18T13:28:57Z</dcterms:modified>
</cp:coreProperties>
</file>