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5" r:id="rId6"/>
    <p:sldId id="263" r:id="rId7"/>
    <p:sldId id="264" r:id="rId8"/>
    <p:sldId id="262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02" autoAdjust="0"/>
    <p:restoredTop sz="94660"/>
  </p:normalViewPr>
  <p:slideViewPr>
    <p:cSldViewPr snapToGrid="0">
      <p:cViewPr varScale="1">
        <p:scale>
          <a:sx n="82" d="100"/>
          <a:sy n="82" d="100"/>
        </p:scale>
        <p:origin x="76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0013" y="484479"/>
            <a:ext cx="6911974" cy="2954655"/>
          </a:xfrm>
        </p:spPr>
        <p:txBody>
          <a:bodyPr anchor="b">
            <a:normAutofit/>
          </a:bodyPr>
          <a:lstStyle>
            <a:lvl1pPr algn="ctr">
              <a:defRPr sz="5600" cap="all" spc="-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0013" y="3799133"/>
            <a:ext cx="6911974" cy="1969841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395C5C9-164C-46B3-A87E-7660D39D3106}" type="datetime2">
              <a:rPr lang="en-US" smtClean="0"/>
              <a:t>Thursday, January 18,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246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00" y="2636838"/>
            <a:ext cx="10728325" cy="31321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5B75179A-1E2B-41AB-B400-4F1B4022FAEE}" type="datetime2">
              <a:rPr lang="en-US" smtClean="0"/>
              <a:t>Thursday, January 18,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922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486" y="720000"/>
            <a:ext cx="1477328" cy="5048975"/>
          </a:xfrm>
        </p:spPr>
        <p:txBody>
          <a:bodyPr vert="eaVer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838" y="720000"/>
            <a:ext cx="8929614" cy="5048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5681D0F-6595-4F14-8EF3-954CD87C797B}" type="datetime2">
              <a:rPr lang="en-US" smtClean="0"/>
              <a:t>Thursday, January 18,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866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2541600"/>
            <a:ext cx="10728325" cy="3227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4DDCFF8A-AAF8-4A12-8A91-9CA0EAF6CBB9}" type="datetime2">
              <a:rPr lang="en-US" smtClean="0"/>
              <a:t>Thursday, January 18,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350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6" cy="2879724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10" y="3858924"/>
            <a:ext cx="10728326" cy="1919076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ABCC25C3-021A-4B0B-8F70-0C181FE1CF45}" type="datetime2">
              <a:rPr lang="en-US" smtClean="0"/>
              <a:t>Thursday, January 18,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803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8400" y="2541600"/>
            <a:ext cx="5003801" cy="3234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C23D88D-8CEC-4ED9-A53B-5596187D9A16}" type="datetime2">
              <a:rPr lang="en-US" smtClean="0"/>
              <a:t>Thursday, January 18,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733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5" cy="673005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840698"/>
            <a:ext cx="5015638" cy="565796"/>
          </a:xfrm>
        </p:spPr>
        <p:txBody>
          <a:bodyPr wrap="square"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00" y="2541600"/>
            <a:ext cx="5003801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400" y="1840698"/>
            <a:ext cx="5015638" cy="565796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4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D2CCD382-DFDA-4722-A27A-59C21AD112F2}" type="datetime2">
              <a:rPr lang="en-US" smtClean="0"/>
              <a:t>Thursday, January 18, 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886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2F2A30D-1C09-413F-AAB1-38F366000715}" type="datetime2">
              <a:rPr lang="en-US" smtClean="0"/>
              <a:t>Thursday, January 18, 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200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6DB82B9C-D65E-4F64-95C3-B10F3B00F0D9}" type="datetime2">
              <a:rPr lang="en-US" smtClean="0"/>
              <a:t>Thursday, January 18, 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349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1477328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188" y="584662"/>
            <a:ext cx="6911974" cy="518431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4800"/>
            </a:lvl1pPr>
            <a:lvl2pPr marL="914400" indent="-457200"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107463" cy="32318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B7F5FDCC-6AAC-4A08-B9E0-3793AB5E64C3}" type="datetime2">
              <a:rPr lang="en-US" smtClean="0"/>
              <a:t>Thursday, January 18,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713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095626" cy="14760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8188" y="728664"/>
            <a:ext cx="6923812" cy="504031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095625" cy="3232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349FE94D-439C-40F1-900E-BC07940E3988}" type="datetime2">
              <a:rPr lang="en-US" smtClean="0"/>
              <a:t>Thursday, January 18,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301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l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DEA2CF1-0EB2-4673-802D-3371233E4A77}" type="datetime2">
              <a:rPr lang="en-US" smtClean="0"/>
              <a:t>Thursday, January 18,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ct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5128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hf sldNum="0" hdr="0" ftr="0" dt="0"/>
  <p:txStyles>
    <p:titleStyle>
      <a:lvl1pPr algn="l" defTabSz="914400" rtl="0" eaLnBrk="1" latinLnBrk="0" hangingPunct="1">
        <a:lnSpc>
          <a:spcPct val="88000"/>
        </a:lnSpc>
        <a:spcBef>
          <a:spcPct val="0"/>
        </a:spcBef>
        <a:buNone/>
        <a:defRPr sz="4400" kern="1200" cap="none" spc="4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1F4D251-B7D8-402D-950A-F9D15396E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C1B063E-29AE-D531-FE6E-16C6B9E208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57455" y="728663"/>
            <a:ext cx="6132945" cy="2795737"/>
          </a:xfrm>
        </p:spPr>
        <p:txBody>
          <a:bodyPr>
            <a:normAutofit/>
          </a:bodyPr>
          <a:lstStyle/>
          <a:p>
            <a:r>
              <a:rPr lang="de-DE" dirty="0"/>
              <a:t>Spieleprogrammierung </a:t>
            </a:r>
            <a:br>
              <a:rPr lang="de-DE" dirty="0"/>
            </a:br>
            <a:br>
              <a:rPr lang="de-DE" dirty="0"/>
            </a:br>
            <a:r>
              <a:rPr lang="de-DE" dirty="0"/>
              <a:t>Zwischenpräsentation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EB46ADF-988F-DC64-3330-653677B2FA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0000" y="3830399"/>
            <a:ext cx="5015638" cy="2298938"/>
          </a:xfrm>
        </p:spPr>
        <p:txBody>
          <a:bodyPr>
            <a:normAutofit/>
          </a:bodyPr>
          <a:lstStyle/>
          <a:p>
            <a:endParaRPr lang="de-DE" dirty="0"/>
          </a:p>
        </p:txBody>
      </p:sp>
      <p:pic>
        <p:nvPicPr>
          <p:cNvPr id="4" name="Picture 3" descr="Ästhetische Wasserfarbe und Tinte">
            <a:extLst>
              <a:ext uri="{FF2B5EF4-FFF2-40B4-BE49-F238E27FC236}">
                <a16:creationId xmlns:a16="http://schemas.microsoft.com/office/drawing/2014/main" id="{0050EAF3-1206-B26D-BFDE-A4C93D4B98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913" r="38304"/>
          <a:stretch/>
        </p:blipFill>
        <p:spPr>
          <a:xfrm>
            <a:off x="1" y="10"/>
            <a:ext cx="5662934" cy="6857990"/>
          </a:xfrm>
          <a:custGeom>
            <a:avLst/>
            <a:gdLst/>
            <a:ahLst/>
            <a:cxnLst/>
            <a:rect l="l" t="t" r="r" b="b"/>
            <a:pathLst>
              <a:path w="5662934" h="6858000">
                <a:moveTo>
                  <a:pt x="0" y="0"/>
                </a:moveTo>
                <a:lnTo>
                  <a:pt x="5064602" y="0"/>
                </a:lnTo>
                <a:lnTo>
                  <a:pt x="4889880" y="279455"/>
                </a:lnTo>
                <a:cubicBezTo>
                  <a:pt x="4472355" y="1021447"/>
                  <a:pt x="4263593" y="1948936"/>
                  <a:pt x="4263593" y="3061922"/>
                </a:cubicBezTo>
                <a:cubicBezTo>
                  <a:pt x="4263593" y="3516203"/>
                  <a:pt x="4324186" y="3970483"/>
                  <a:pt x="4445372" y="4515619"/>
                </a:cubicBezTo>
                <a:cubicBezTo>
                  <a:pt x="4596855" y="5030470"/>
                  <a:pt x="4748338" y="5515036"/>
                  <a:pt x="4990710" y="5969316"/>
                </a:cubicBezTo>
                <a:cubicBezTo>
                  <a:pt x="5172489" y="6275955"/>
                  <a:pt x="5371310" y="6544265"/>
                  <a:pt x="5583977" y="6777438"/>
                </a:cubicBezTo>
                <a:lnTo>
                  <a:pt x="566293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Freeform 10">
            <a:extLst>
              <a:ext uri="{FF2B5EF4-FFF2-40B4-BE49-F238E27FC236}">
                <a16:creationId xmlns:a16="http://schemas.microsoft.com/office/drawing/2014/main" id="{E67870A8-BE17-461C-AD58-035AD7FA0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7291575">
            <a:off x="3479502" y="491434"/>
            <a:ext cx="2397877" cy="2244442"/>
          </a:xfrm>
          <a:custGeom>
            <a:avLst/>
            <a:gdLst>
              <a:gd name="T0" fmla="*/ 43 w 250"/>
              <a:gd name="T1" fmla="*/ 167 h 234"/>
              <a:gd name="T2" fmla="*/ 70 w 250"/>
              <a:gd name="T3" fmla="*/ 133 h 234"/>
              <a:gd name="T4" fmla="*/ 48 w 250"/>
              <a:gd name="T5" fmla="*/ 134 h 234"/>
              <a:gd name="T6" fmla="*/ 19 w 250"/>
              <a:gd name="T7" fmla="*/ 130 h 234"/>
              <a:gd name="T8" fmla="*/ 6 w 250"/>
              <a:gd name="T9" fmla="*/ 123 h 234"/>
              <a:gd name="T10" fmla="*/ 1 w 250"/>
              <a:gd name="T11" fmla="*/ 103 h 234"/>
              <a:gd name="T12" fmla="*/ 11 w 250"/>
              <a:gd name="T13" fmla="*/ 81 h 234"/>
              <a:gd name="T14" fmla="*/ 23 w 250"/>
              <a:gd name="T15" fmla="*/ 76 h 234"/>
              <a:gd name="T16" fmla="*/ 81 w 250"/>
              <a:gd name="T17" fmla="*/ 78 h 234"/>
              <a:gd name="T18" fmla="*/ 65 w 250"/>
              <a:gd name="T19" fmla="*/ 49 h 234"/>
              <a:gd name="T20" fmla="*/ 57 w 250"/>
              <a:gd name="T21" fmla="*/ 27 h 234"/>
              <a:gd name="T22" fmla="*/ 67 w 250"/>
              <a:gd name="T23" fmla="*/ 12 h 234"/>
              <a:gd name="T24" fmla="*/ 85 w 250"/>
              <a:gd name="T25" fmla="*/ 1 h 234"/>
              <a:gd name="T26" fmla="*/ 101 w 250"/>
              <a:gd name="T27" fmla="*/ 8 h 234"/>
              <a:gd name="T28" fmla="*/ 107 w 250"/>
              <a:gd name="T29" fmla="*/ 15 h 234"/>
              <a:gd name="T30" fmla="*/ 120 w 250"/>
              <a:gd name="T31" fmla="*/ 37 h 234"/>
              <a:gd name="T32" fmla="*/ 131 w 250"/>
              <a:gd name="T33" fmla="*/ 60 h 234"/>
              <a:gd name="T34" fmla="*/ 164 w 250"/>
              <a:gd name="T35" fmla="*/ 25 h 234"/>
              <a:gd name="T36" fmla="*/ 187 w 250"/>
              <a:gd name="T37" fmla="*/ 11 h 234"/>
              <a:gd name="T38" fmla="*/ 205 w 250"/>
              <a:gd name="T39" fmla="*/ 19 h 234"/>
              <a:gd name="T40" fmla="*/ 214 w 250"/>
              <a:gd name="T41" fmla="*/ 34 h 234"/>
              <a:gd name="T42" fmla="*/ 203 w 250"/>
              <a:gd name="T43" fmla="*/ 57 h 234"/>
              <a:gd name="T44" fmla="*/ 166 w 250"/>
              <a:gd name="T45" fmla="*/ 100 h 234"/>
              <a:gd name="T46" fmla="*/ 217 w 250"/>
              <a:gd name="T47" fmla="*/ 98 h 234"/>
              <a:gd name="T48" fmla="*/ 244 w 250"/>
              <a:gd name="T49" fmla="*/ 104 h 234"/>
              <a:gd name="T50" fmla="*/ 249 w 250"/>
              <a:gd name="T51" fmla="*/ 115 h 234"/>
              <a:gd name="T52" fmla="*/ 247 w 250"/>
              <a:gd name="T53" fmla="*/ 129 h 234"/>
              <a:gd name="T54" fmla="*/ 245 w 250"/>
              <a:gd name="T55" fmla="*/ 134 h 234"/>
              <a:gd name="T56" fmla="*/ 241 w 250"/>
              <a:gd name="T57" fmla="*/ 141 h 234"/>
              <a:gd name="T58" fmla="*/ 227 w 250"/>
              <a:gd name="T59" fmla="*/ 147 h 234"/>
              <a:gd name="T60" fmla="*/ 187 w 250"/>
              <a:gd name="T61" fmla="*/ 151 h 234"/>
              <a:gd name="T62" fmla="*/ 160 w 250"/>
              <a:gd name="T63" fmla="*/ 148 h 234"/>
              <a:gd name="T64" fmla="*/ 168 w 250"/>
              <a:gd name="T65" fmla="*/ 168 h 234"/>
              <a:gd name="T66" fmla="*/ 176 w 250"/>
              <a:gd name="T67" fmla="*/ 194 h 234"/>
              <a:gd name="T68" fmla="*/ 176 w 250"/>
              <a:gd name="T69" fmla="*/ 211 h 234"/>
              <a:gd name="T70" fmla="*/ 170 w 250"/>
              <a:gd name="T71" fmla="*/ 221 h 234"/>
              <a:gd name="T72" fmla="*/ 156 w 250"/>
              <a:gd name="T73" fmla="*/ 230 h 234"/>
              <a:gd name="T74" fmla="*/ 130 w 250"/>
              <a:gd name="T75" fmla="*/ 226 h 234"/>
              <a:gd name="T76" fmla="*/ 122 w 250"/>
              <a:gd name="T77" fmla="*/ 213 h 234"/>
              <a:gd name="T78" fmla="*/ 110 w 250"/>
              <a:gd name="T79" fmla="*/ 169 h 234"/>
              <a:gd name="T80" fmla="*/ 92 w 250"/>
              <a:gd name="T81" fmla="*/ 192 h 234"/>
              <a:gd name="T82" fmla="*/ 87 w 250"/>
              <a:gd name="T83" fmla="*/ 197 h 234"/>
              <a:gd name="T84" fmla="*/ 84 w 250"/>
              <a:gd name="T85" fmla="*/ 201 h 234"/>
              <a:gd name="T86" fmla="*/ 65 w 250"/>
              <a:gd name="T87" fmla="*/ 212 h 234"/>
              <a:gd name="T88" fmla="*/ 50 w 250"/>
              <a:gd name="T89" fmla="*/ 204 h 234"/>
              <a:gd name="T90" fmla="*/ 44 w 250"/>
              <a:gd name="T91" fmla="*/ 198 h 234"/>
              <a:gd name="T92" fmla="*/ 38 w 250"/>
              <a:gd name="T93" fmla="*/ 185 h 234"/>
              <a:gd name="T94" fmla="*/ 43 w 250"/>
              <a:gd name="T95" fmla="*/ 167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50" h="234">
                <a:moveTo>
                  <a:pt x="43" y="167"/>
                </a:moveTo>
                <a:cubicBezTo>
                  <a:pt x="70" y="133"/>
                  <a:pt x="70" y="133"/>
                  <a:pt x="70" y="133"/>
                </a:cubicBezTo>
                <a:cubicBezTo>
                  <a:pt x="60" y="134"/>
                  <a:pt x="61" y="134"/>
                  <a:pt x="48" y="134"/>
                </a:cubicBezTo>
                <a:cubicBezTo>
                  <a:pt x="34" y="133"/>
                  <a:pt x="24" y="132"/>
                  <a:pt x="19" y="130"/>
                </a:cubicBezTo>
                <a:cubicBezTo>
                  <a:pt x="13" y="128"/>
                  <a:pt x="9" y="126"/>
                  <a:pt x="6" y="123"/>
                </a:cubicBezTo>
                <a:cubicBezTo>
                  <a:pt x="1" y="119"/>
                  <a:pt x="0" y="112"/>
                  <a:pt x="1" y="103"/>
                </a:cubicBezTo>
                <a:cubicBezTo>
                  <a:pt x="2" y="93"/>
                  <a:pt x="6" y="86"/>
                  <a:pt x="11" y="81"/>
                </a:cubicBezTo>
                <a:cubicBezTo>
                  <a:pt x="15" y="77"/>
                  <a:pt x="18" y="76"/>
                  <a:pt x="23" y="76"/>
                </a:cubicBezTo>
                <a:cubicBezTo>
                  <a:pt x="81" y="78"/>
                  <a:pt x="81" y="78"/>
                  <a:pt x="81" y="78"/>
                </a:cubicBezTo>
                <a:cubicBezTo>
                  <a:pt x="65" y="49"/>
                  <a:pt x="65" y="49"/>
                  <a:pt x="65" y="49"/>
                </a:cubicBezTo>
                <a:cubicBezTo>
                  <a:pt x="58" y="40"/>
                  <a:pt x="56" y="33"/>
                  <a:pt x="57" y="27"/>
                </a:cubicBezTo>
                <a:cubicBezTo>
                  <a:pt x="58" y="21"/>
                  <a:pt x="62" y="16"/>
                  <a:pt x="67" y="12"/>
                </a:cubicBezTo>
                <a:cubicBezTo>
                  <a:pt x="74" y="6"/>
                  <a:pt x="80" y="2"/>
                  <a:pt x="85" y="1"/>
                </a:cubicBezTo>
                <a:cubicBezTo>
                  <a:pt x="90" y="0"/>
                  <a:pt x="95" y="2"/>
                  <a:pt x="101" y="8"/>
                </a:cubicBezTo>
                <a:cubicBezTo>
                  <a:pt x="104" y="11"/>
                  <a:pt x="106" y="13"/>
                  <a:pt x="107" y="15"/>
                </a:cubicBezTo>
                <a:cubicBezTo>
                  <a:pt x="110" y="19"/>
                  <a:pt x="112" y="20"/>
                  <a:pt x="120" y="37"/>
                </a:cubicBezTo>
                <a:cubicBezTo>
                  <a:pt x="129" y="55"/>
                  <a:pt x="128" y="51"/>
                  <a:pt x="131" y="60"/>
                </a:cubicBezTo>
                <a:cubicBezTo>
                  <a:pt x="164" y="25"/>
                  <a:pt x="164" y="25"/>
                  <a:pt x="164" y="25"/>
                </a:cubicBezTo>
                <a:cubicBezTo>
                  <a:pt x="173" y="16"/>
                  <a:pt x="180" y="11"/>
                  <a:pt x="187" y="11"/>
                </a:cubicBezTo>
                <a:cubicBezTo>
                  <a:pt x="193" y="10"/>
                  <a:pt x="200" y="13"/>
                  <a:pt x="205" y="19"/>
                </a:cubicBezTo>
                <a:cubicBezTo>
                  <a:pt x="210" y="24"/>
                  <a:pt x="213" y="29"/>
                  <a:pt x="214" y="34"/>
                </a:cubicBezTo>
                <a:cubicBezTo>
                  <a:pt x="214" y="39"/>
                  <a:pt x="211" y="47"/>
                  <a:pt x="203" y="57"/>
                </a:cubicBezTo>
                <a:cubicBezTo>
                  <a:pt x="166" y="100"/>
                  <a:pt x="166" y="100"/>
                  <a:pt x="166" y="100"/>
                </a:cubicBezTo>
                <a:cubicBezTo>
                  <a:pt x="217" y="98"/>
                  <a:pt x="217" y="98"/>
                  <a:pt x="217" y="98"/>
                </a:cubicBezTo>
                <a:cubicBezTo>
                  <a:pt x="229" y="96"/>
                  <a:pt x="238" y="98"/>
                  <a:pt x="244" y="104"/>
                </a:cubicBezTo>
                <a:cubicBezTo>
                  <a:pt x="247" y="107"/>
                  <a:pt x="249" y="111"/>
                  <a:pt x="249" y="115"/>
                </a:cubicBezTo>
                <a:cubicBezTo>
                  <a:pt x="250" y="120"/>
                  <a:pt x="249" y="124"/>
                  <a:pt x="247" y="129"/>
                </a:cubicBezTo>
                <a:cubicBezTo>
                  <a:pt x="247" y="130"/>
                  <a:pt x="246" y="132"/>
                  <a:pt x="245" y="134"/>
                </a:cubicBezTo>
                <a:cubicBezTo>
                  <a:pt x="244" y="137"/>
                  <a:pt x="243" y="140"/>
                  <a:pt x="241" y="141"/>
                </a:cubicBezTo>
                <a:cubicBezTo>
                  <a:pt x="239" y="144"/>
                  <a:pt x="234" y="146"/>
                  <a:pt x="227" y="147"/>
                </a:cubicBezTo>
                <a:cubicBezTo>
                  <a:pt x="221" y="149"/>
                  <a:pt x="207" y="150"/>
                  <a:pt x="187" y="151"/>
                </a:cubicBezTo>
                <a:cubicBezTo>
                  <a:pt x="175" y="152"/>
                  <a:pt x="161" y="148"/>
                  <a:pt x="160" y="148"/>
                </a:cubicBezTo>
                <a:cubicBezTo>
                  <a:pt x="161" y="151"/>
                  <a:pt x="165" y="161"/>
                  <a:pt x="168" y="168"/>
                </a:cubicBezTo>
                <a:cubicBezTo>
                  <a:pt x="168" y="171"/>
                  <a:pt x="173" y="181"/>
                  <a:pt x="176" y="194"/>
                </a:cubicBezTo>
                <a:cubicBezTo>
                  <a:pt x="179" y="206"/>
                  <a:pt x="176" y="203"/>
                  <a:pt x="176" y="211"/>
                </a:cubicBezTo>
                <a:cubicBezTo>
                  <a:pt x="176" y="214"/>
                  <a:pt x="174" y="217"/>
                  <a:pt x="170" y="221"/>
                </a:cubicBezTo>
                <a:cubicBezTo>
                  <a:pt x="166" y="226"/>
                  <a:pt x="161" y="228"/>
                  <a:pt x="156" y="230"/>
                </a:cubicBezTo>
                <a:cubicBezTo>
                  <a:pt x="147" y="234"/>
                  <a:pt x="137" y="233"/>
                  <a:pt x="130" y="226"/>
                </a:cubicBezTo>
                <a:cubicBezTo>
                  <a:pt x="127" y="223"/>
                  <a:pt x="125" y="219"/>
                  <a:pt x="122" y="213"/>
                </a:cubicBezTo>
                <a:cubicBezTo>
                  <a:pt x="118" y="188"/>
                  <a:pt x="117" y="189"/>
                  <a:pt x="110" y="169"/>
                </a:cubicBezTo>
                <a:cubicBezTo>
                  <a:pt x="92" y="192"/>
                  <a:pt x="92" y="192"/>
                  <a:pt x="92" y="192"/>
                </a:cubicBezTo>
                <a:cubicBezTo>
                  <a:pt x="90" y="193"/>
                  <a:pt x="88" y="195"/>
                  <a:pt x="87" y="197"/>
                </a:cubicBezTo>
                <a:cubicBezTo>
                  <a:pt x="86" y="198"/>
                  <a:pt x="85" y="200"/>
                  <a:pt x="84" y="201"/>
                </a:cubicBezTo>
                <a:cubicBezTo>
                  <a:pt x="76" y="209"/>
                  <a:pt x="70" y="212"/>
                  <a:pt x="65" y="212"/>
                </a:cubicBezTo>
                <a:cubicBezTo>
                  <a:pt x="60" y="211"/>
                  <a:pt x="55" y="209"/>
                  <a:pt x="50" y="204"/>
                </a:cubicBezTo>
                <a:cubicBezTo>
                  <a:pt x="50" y="203"/>
                  <a:pt x="48" y="202"/>
                  <a:pt x="44" y="198"/>
                </a:cubicBezTo>
                <a:cubicBezTo>
                  <a:pt x="41" y="195"/>
                  <a:pt x="39" y="191"/>
                  <a:pt x="38" y="185"/>
                </a:cubicBezTo>
                <a:cubicBezTo>
                  <a:pt x="37" y="179"/>
                  <a:pt x="39" y="173"/>
                  <a:pt x="43" y="16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085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F58D3F4-AD3E-4263-85BF-7EB712458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383AC10-A272-4982-A610-DDA728D781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6FDED66-1461-4834-9923-329986747F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95815" y="0"/>
            <a:ext cx="11196185" cy="6858000"/>
          </a:xfrm>
          <a:custGeom>
            <a:avLst/>
            <a:gdLst>
              <a:gd name="connsiteX0" fmla="*/ 678180 w 11196185"/>
              <a:gd name="connsiteY0" fmla="*/ 0 h 6858000"/>
              <a:gd name="connsiteX1" fmla="*/ 10577581 w 11196185"/>
              <a:gd name="connsiteY1" fmla="*/ 0 h 6858000"/>
              <a:gd name="connsiteX2" fmla="*/ 10716113 w 11196185"/>
              <a:gd name="connsiteY2" fmla="*/ 294338 h 6858000"/>
              <a:gd name="connsiteX3" fmla="*/ 11040720 w 11196185"/>
              <a:gd name="connsiteY3" fmla="*/ 992736 h 6858000"/>
              <a:gd name="connsiteX4" fmla="*/ 11188414 w 11196185"/>
              <a:gd name="connsiteY4" fmla="*/ 1350314 h 6858000"/>
              <a:gd name="connsiteX5" fmla="*/ 11196185 w 11196185"/>
              <a:gd name="connsiteY5" fmla="*/ 1382182 h 6858000"/>
              <a:gd name="connsiteX6" fmla="*/ 11196185 w 11196185"/>
              <a:gd name="connsiteY6" fmla="*/ 4121434 h 6858000"/>
              <a:gd name="connsiteX7" fmla="*/ 11176802 w 11196185"/>
              <a:gd name="connsiteY7" fmla="*/ 4304566 h 6858000"/>
              <a:gd name="connsiteX8" fmla="*/ 10289429 w 11196185"/>
              <a:gd name="connsiteY8" fmla="*/ 5937296 h 6858000"/>
              <a:gd name="connsiteX9" fmla="*/ 9411880 w 11196185"/>
              <a:gd name="connsiteY9" fmla="*/ 6851146 h 6858000"/>
              <a:gd name="connsiteX10" fmla="*/ 9402883 w 11196185"/>
              <a:gd name="connsiteY10" fmla="*/ 6858000 h 6858000"/>
              <a:gd name="connsiteX11" fmla="*/ 1880709 w 11196185"/>
              <a:gd name="connsiteY11" fmla="*/ 6858000 h 6858000"/>
              <a:gd name="connsiteX12" fmla="*/ 1838993 w 11196185"/>
              <a:gd name="connsiteY12" fmla="*/ 6821023 h 6858000"/>
              <a:gd name="connsiteX13" fmla="*/ 1110605 w 11196185"/>
              <a:gd name="connsiteY13" fmla="*/ 6101023 h 6858000"/>
              <a:gd name="connsiteX14" fmla="*/ 0 w 11196185"/>
              <a:gd name="connsiteY14" fmla="*/ 3022953 h 6858000"/>
              <a:gd name="connsiteX15" fmla="*/ 653297 w 11196185"/>
              <a:gd name="connsiteY15" fmla="*/ 4311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1196185" h="6858000">
                <a:moveTo>
                  <a:pt x="678180" y="0"/>
                </a:moveTo>
                <a:lnTo>
                  <a:pt x="10577581" y="0"/>
                </a:lnTo>
                <a:lnTo>
                  <a:pt x="10716113" y="294338"/>
                </a:lnTo>
                <a:cubicBezTo>
                  <a:pt x="10820232" y="519974"/>
                  <a:pt x="10926393" y="755332"/>
                  <a:pt x="11040720" y="992736"/>
                </a:cubicBezTo>
                <a:cubicBezTo>
                  <a:pt x="11101967" y="1099159"/>
                  <a:pt x="11150454" y="1219908"/>
                  <a:pt x="11188414" y="1350314"/>
                </a:cubicBezTo>
                <a:lnTo>
                  <a:pt x="11196185" y="1382182"/>
                </a:lnTo>
                <a:lnTo>
                  <a:pt x="11196185" y="4121434"/>
                </a:lnTo>
                <a:lnTo>
                  <a:pt x="11176802" y="4304566"/>
                </a:lnTo>
                <a:cubicBezTo>
                  <a:pt x="11053990" y="5160104"/>
                  <a:pt x="10546664" y="5536165"/>
                  <a:pt x="10289429" y="5937296"/>
                </a:cubicBezTo>
                <a:cubicBezTo>
                  <a:pt x="10175102" y="6195166"/>
                  <a:pt x="9816937" y="6534516"/>
                  <a:pt x="9411880" y="6851146"/>
                </a:cubicBezTo>
                <a:lnTo>
                  <a:pt x="9402883" y="6858000"/>
                </a:lnTo>
                <a:lnTo>
                  <a:pt x="1880709" y="6858000"/>
                </a:lnTo>
                <a:lnTo>
                  <a:pt x="1838993" y="6821023"/>
                </a:lnTo>
                <a:cubicBezTo>
                  <a:pt x="1404461" y="6426943"/>
                  <a:pt x="1110605" y="6101023"/>
                  <a:pt x="1110605" y="6101023"/>
                </a:cubicBezTo>
                <a:cubicBezTo>
                  <a:pt x="816622" y="5544351"/>
                  <a:pt x="0" y="3776098"/>
                  <a:pt x="0" y="3022953"/>
                </a:cubicBezTo>
                <a:cubicBezTo>
                  <a:pt x="0" y="2171572"/>
                  <a:pt x="195989" y="894500"/>
                  <a:pt x="653297" y="4311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99F9B63-26CA-E202-ECEA-AE348F7F2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1200" y="619200"/>
            <a:ext cx="4991961" cy="1477328"/>
          </a:xfrm>
        </p:spPr>
        <p:txBody>
          <a:bodyPr wrap="square" anchor="ctr">
            <a:normAutofit/>
          </a:bodyPr>
          <a:lstStyle/>
          <a:p>
            <a:r>
              <a:rPr lang="de-DE" sz="7200" dirty="0"/>
              <a:t>Gruppenmitglieder</a:t>
            </a:r>
          </a:p>
        </p:txBody>
      </p:sp>
      <p:sp>
        <p:nvSpPr>
          <p:cNvPr id="14" name="Freeform 10">
            <a:extLst>
              <a:ext uri="{FF2B5EF4-FFF2-40B4-BE49-F238E27FC236}">
                <a16:creationId xmlns:a16="http://schemas.microsoft.com/office/drawing/2014/main" id="{1607CD53-0FF9-47E9-94AD-2BF64BA80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5824556">
            <a:off x="198004" y="426519"/>
            <a:ext cx="2955087" cy="2765998"/>
          </a:xfrm>
          <a:custGeom>
            <a:avLst/>
            <a:gdLst>
              <a:gd name="T0" fmla="*/ 43 w 250"/>
              <a:gd name="T1" fmla="*/ 167 h 234"/>
              <a:gd name="T2" fmla="*/ 70 w 250"/>
              <a:gd name="T3" fmla="*/ 133 h 234"/>
              <a:gd name="T4" fmla="*/ 48 w 250"/>
              <a:gd name="T5" fmla="*/ 134 h 234"/>
              <a:gd name="T6" fmla="*/ 19 w 250"/>
              <a:gd name="T7" fmla="*/ 130 h 234"/>
              <a:gd name="T8" fmla="*/ 6 w 250"/>
              <a:gd name="T9" fmla="*/ 123 h 234"/>
              <a:gd name="T10" fmla="*/ 1 w 250"/>
              <a:gd name="T11" fmla="*/ 103 h 234"/>
              <a:gd name="T12" fmla="*/ 11 w 250"/>
              <a:gd name="T13" fmla="*/ 81 h 234"/>
              <a:gd name="T14" fmla="*/ 23 w 250"/>
              <a:gd name="T15" fmla="*/ 76 h 234"/>
              <a:gd name="T16" fmla="*/ 81 w 250"/>
              <a:gd name="T17" fmla="*/ 78 h 234"/>
              <a:gd name="T18" fmla="*/ 65 w 250"/>
              <a:gd name="T19" fmla="*/ 49 h 234"/>
              <a:gd name="T20" fmla="*/ 57 w 250"/>
              <a:gd name="T21" fmla="*/ 27 h 234"/>
              <a:gd name="T22" fmla="*/ 67 w 250"/>
              <a:gd name="T23" fmla="*/ 12 h 234"/>
              <a:gd name="T24" fmla="*/ 85 w 250"/>
              <a:gd name="T25" fmla="*/ 1 h 234"/>
              <a:gd name="T26" fmla="*/ 101 w 250"/>
              <a:gd name="T27" fmla="*/ 8 h 234"/>
              <a:gd name="T28" fmla="*/ 107 w 250"/>
              <a:gd name="T29" fmla="*/ 15 h 234"/>
              <a:gd name="T30" fmla="*/ 120 w 250"/>
              <a:gd name="T31" fmla="*/ 37 h 234"/>
              <a:gd name="T32" fmla="*/ 131 w 250"/>
              <a:gd name="T33" fmla="*/ 60 h 234"/>
              <a:gd name="T34" fmla="*/ 164 w 250"/>
              <a:gd name="T35" fmla="*/ 25 h 234"/>
              <a:gd name="T36" fmla="*/ 187 w 250"/>
              <a:gd name="T37" fmla="*/ 11 h 234"/>
              <a:gd name="T38" fmla="*/ 205 w 250"/>
              <a:gd name="T39" fmla="*/ 19 h 234"/>
              <a:gd name="T40" fmla="*/ 214 w 250"/>
              <a:gd name="T41" fmla="*/ 34 h 234"/>
              <a:gd name="T42" fmla="*/ 203 w 250"/>
              <a:gd name="T43" fmla="*/ 57 h 234"/>
              <a:gd name="T44" fmla="*/ 166 w 250"/>
              <a:gd name="T45" fmla="*/ 100 h 234"/>
              <a:gd name="T46" fmla="*/ 217 w 250"/>
              <a:gd name="T47" fmla="*/ 98 h 234"/>
              <a:gd name="T48" fmla="*/ 244 w 250"/>
              <a:gd name="T49" fmla="*/ 104 h 234"/>
              <a:gd name="T50" fmla="*/ 249 w 250"/>
              <a:gd name="T51" fmla="*/ 115 h 234"/>
              <a:gd name="T52" fmla="*/ 247 w 250"/>
              <a:gd name="T53" fmla="*/ 129 h 234"/>
              <a:gd name="T54" fmla="*/ 245 w 250"/>
              <a:gd name="T55" fmla="*/ 134 h 234"/>
              <a:gd name="T56" fmla="*/ 241 w 250"/>
              <a:gd name="T57" fmla="*/ 141 h 234"/>
              <a:gd name="T58" fmla="*/ 227 w 250"/>
              <a:gd name="T59" fmla="*/ 147 h 234"/>
              <a:gd name="T60" fmla="*/ 187 w 250"/>
              <a:gd name="T61" fmla="*/ 151 h 234"/>
              <a:gd name="T62" fmla="*/ 160 w 250"/>
              <a:gd name="T63" fmla="*/ 148 h 234"/>
              <a:gd name="T64" fmla="*/ 168 w 250"/>
              <a:gd name="T65" fmla="*/ 168 h 234"/>
              <a:gd name="T66" fmla="*/ 176 w 250"/>
              <a:gd name="T67" fmla="*/ 194 h 234"/>
              <a:gd name="T68" fmla="*/ 176 w 250"/>
              <a:gd name="T69" fmla="*/ 211 h 234"/>
              <a:gd name="T70" fmla="*/ 170 w 250"/>
              <a:gd name="T71" fmla="*/ 221 h 234"/>
              <a:gd name="T72" fmla="*/ 156 w 250"/>
              <a:gd name="T73" fmla="*/ 230 h 234"/>
              <a:gd name="T74" fmla="*/ 130 w 250"/>
              <a:gd name="T75" fmla="*/ 226 h 234"/>
              <a:gd name="T76" fmla="*/ 122 w 250"/>
              <a:gd name="T77" fmla="*/ 213 h 234"/>
              <a:gd name="T78" fmla="*/ 110 w 250"/>
              <a:gd name="T79" fmla="*/ 169 h 234"/>
              <a:gd name="T80" fmla="*/ 92 w 250"/>
              <a:gd name="T81" fmla="*/ 192 h 234"/>
              <a:gd name="T82" fmla="*/ 87 w 250"/>
              <a:gd name="T83" fmla="*/ 197 h 234"/>
              <a:gd name="T84" fmla="*/ 84 w 250"/>
              <a:gd name="T85" fmla="*/ 201 h 234"/>
              <a:gd name="T86" fmla="*/ 65 w 250"/>
              <a:gd name="T87" fmla="*/ 212 h 234"/>
              <a:gd name="T88" fmla="*/ 50 w 250"/>
              <a:gd name="T89" fmla="*/ 204 h 234"/>
              <a:gd name="T90" fmla="*/ 44 w 250"/>
              <a:gd name="T91" fmla="*/ 198 h 234"/>
              <a:gd name="T92" fmla="*/ 38 w 250"/>
              <a:gd name="T93" fmla="*/ 185 h 234"/>
              <a:gd name="T94" fmla="*/ 43 w 250"/>
              <a:gd name="T95" fmla="*/ 167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50" h="234">
                <a:moveTo>
                  <a:pt x="43" y="167"/>
                </a:moveTo>
                <a:cubicBezTo>
                  <a:pt x="70" y="133"/>
                  <a:pt x="70" y="133"/>
                  <a:pt x="70" y="133"/>
                </a:cubicBezTo>
                <a:cubicBezTo>
                  <a:pt x="60" y="134"/>
                  <a:pt x="61" y="134"/>
                  <a:pt x="48" y="134"/>
                </a:cubicBezTo>
                <a:cubicBezTo>
                  <a:pt x="34" y="133"/>
                  <a:pt x="24" y="132"/>
                  <a:pt x="19" y="130"/>
                </a:cubicBezTo>
                <a:cubicBezTo>
                  <a:pt x="13" y="128"/>
                  <a:pt x="9" y="126"/>
                  <a:pt x="6" y="123"/>
                </a:cubicBezTo>
                <a:cubicBezTo>
                  <a:pt x="1" y="119"/>
                  <a:pt x="0" y="112"/>
                  <a:pt x="1" y="103"/>
                </a:cubicBezTo>
                <a:cubicBezTo>
                  <a:pt x="2" y="93"/>
                  <a:pt x="6" y="86"/>
                  <a:pt x="11" y="81"/>
                </a:cubicBezTo>
                <a:cubicBezTo>
                  <a:pt x="15" y="77"/>
                  <a:pt x="18" y="76"/>
                  <a:pt x="23" y="76"/>
                </a:cubicBezTo>
                <a:cubicBezTo>
                  <a:pt x="81" y="78"/>
                  <a:pt x="81" y="78"/>
                  <a:pt x="81" y="78"/>
                </a:cubicBezTo>
                <a:cubicBezTo>
                  <a:pt x="65" y="49"/>
                  <a:pt x="65" y="49"/>
                  <a:pt x="65" y="49"/>
                </a:cubicBezTo>
                <a:cubicBezTo>
                  <a:pt x="58" y="40"/>
                  <a:pt x="56" y="33"/>
                  <a:pt x="57" y="27"/>
                </a:cubicBezTo>
                <a:cubicBezTo>
                  <a:pt x="58" y="21"/>
                  <a:pt x="62" y="16"/>
                  <a:pt x="67" y="12"/>
                </a:cubicBezTo>
                <a:cubicBezTo>
                  <a:pt x="74" y="6"/>
                  <a:pt x="80" y="2"/>
                  <a:pt x="85" y="1"/>
                </a:cubicBezTo>
                <a:cubicBezTo>
                  <a:pt x="90" y="0"/>
                  <a:pt x="95" y="2"/>
                  <a:pt x="101" y="8"/>
                </a:cubicBezTo>
                <a:cubicBezTo>
                  <a:pt x="104" y="11"/>
                  <a:pt x="106" y="13"/>
                  <a:pt x="107" y="15"/>
                </a:cubicBezTo>
                <a:cubicBezTo>
                  <a:pt x="110" y="19"/>
                  <a:pt x="112" y="20"/>
                  <a:pt x="120" y="37"/>
                </a:cubicBezTo>
                <a:cubicBezTo>
                  <a:pt x="129" y="55"/>
                  <a:pt x="128" y="51"/>
                  <a:pt x="131" y="60"/>
                </a:cubicBezTo>
                <a:cubicBezTo>
                  <a:pt x="164" y="25"/>
                  <a:pt x="164" y="25"/>
                  <a:pt x="164" y="25"/>
                </a:cubicBezTo>
                <a:cubicBezTo>
                  <a:pt x="173" y="16"/>
                  <a:pt x="180" y="11"/>
                  <a:pt x="187" y="11"/>
                </a:cubicBezTo>
                <a:cubicBezTo>
                  <a:pt x="193" y="10"/>
                  <a:pt x="200" y="13"/>
                  <a:pt x="205" y="19"/>
                </a:cubicBezTo>
                <a:cubicBezTo>
                  <a:pt x="210" y="24"/>
                  <a:pt x="213" y="29"/>
                  <a:pt x="214" y="34"/>
                </a:cubicBezTo>
                <a:cubicBezTo>
                  <a:pt x="214" y="39"/>
                  <a:pt x="211" y="47"/>
                  <a:pt x="203" y="57"/>
                </a:cubicBezTo>
                <a:cubicBezTo>
                  <a:pt x="166" y="100"/>
                  <a:pt x="166" y="100"/>
                  <a:pt x="166" y="100"/>
                </a:cubicBezTo>
                <a:cubicBezTo>
                  <a:pt x="217" y="98"/>
                  <a:pt x="217" y="98"/>
                  <a:pt x="217" y="98"/>
                </a:cubicBezTo>
                <a:cubicBezTo>
                  <a:pt x="229" y="96"/>
                  <a:pt x="238" y="98"/>
                  <a:pt x="244" y="104"/>
                </a:cubicBezTo>
                <a:cubicBezTo>
                  <a:pt x="247" y="107"/>
                  <a:pt x="249" y="111"/>
                  <a:pt x="249" y="115"/>
                </a:cubicBezTo>
                <a:cubicBezTo>
                  <a:pt x="250" y="120"/>
                  <a:pt x="249" y="124"/>
                  <a:pt x="247" y="129"/>
                </a:cubicBezTo>
                <a:cubicBezTo>
                  <a:pt x="247" y="130"/>
                  <a:pt x="246" y="132"/>
                  <a:pt x="245" y="134"/>
                </a:cubicBezTo>
                <a:cubicBezTo>
                  <a:pt x="244" y="137"/>
                  <a:pt x="243" y="140"/>
                  <a:pt x="241" y="141"/>
                </a:cubicBezTo>
                <a:cubicBezTo>
                  <a:pt x="239" y="144"/>
                  <a:pt x="234" y="146"/>
                  <a:pt x="227" y="147"/>
                </a:cubicBezTo>
                <a:cubicBezTo>
                  <a:pt x="221" y="149"/>
                  <a:pt x="207" y="150"/>
                  <a:pt x="187" y="151"/>
                </a:cubicBezTo>
                <a:cubicBezTo>
                  <a:pt x="175" y="152"/>
                  <a:pt x="161" y="148"/>
                  <a:pt x="160" y="148"/>
                </a:cubicBezTo>
                <a:cubicBezTo>
                  <a:pt x="161" y="151"/>
                  <a:pt x="165" y="161"/>
                  <a:pt x="168" y="168"/>
                </a:cubicBezTo>
                <a:cubicBezTo>
                  <a:pt x="168" y="171"/>
                  <a:pt x="173" y="181"/>
                  <a:pt x="176" y="194"/>
                </a:cubicBezTo>
                <a:cubicBezTo>
                  <a:pt x="179" y="206"/>
                  <a:pt x="176" y="203"/>
                  <a:pt x="176" y="211"/>
                </a:cubicBezTo>
                <a:cubicBezTo>
                  <a:pt x="176" y="214"/>
                  <a:pt x="174" y="217"/>
                  <a:pt x="170" y="221"/>
                </a:cubicBezTo>
                <a:cubicBezTo>
                  <a:pt x="166" y="226"/>
                  <a:pt x="161" y="228"/>
                  <a:pt x="156" y="230"/>
                </a:cubicBezTo>
                <a:cubicBezTo>
                  <a:pt x="147" y="234"/>
                  <a:pt x="137" y="233"/>
                  <a:pt x="130" y="226"/>
                </a:cubicBezTo>
                <a:cubicBezTo>
                  <a:pt x="127" y="223"/>
                  <a:pt x="125" y="219"/>
                  <a:pt x="122" y="213"/>
                </a:cubicBezTo>
                <a:cubicBezTo>
                  <a:pt x="118" y="188"/>
                  <a:pt x="117" y="189"/>
                  <a:pt x="110" y="169"/>
                </a:cubicBezTo>
                <a:cubicBezTo>
                  <a:pt x="92" y="192"/>
                  <a:pt x="92" y="192"/>
                  <a:pt x="92" y="192"/>
                </a:cubicBezTo>
                <a:cubicBezTo>
                  <a:pt x="90" y="193"/>
                  <a:pt x="88" y="195"/>
                  <a:pt x="87" y="197"/>
                </a:cubicBezTo>
                <a:cubicBezTo>
                  <a:pt x="86" y="198"/>
                  <a:pt x="85" y="200"/>
                  <a:pt x="84" y="201"/>
                </a:cubicBezTo>
                <a:cubicBezTo>
                  <a:pt x="76" y="209"/>
                  <a:pt x="70" y="212"/>
                  <a:pt x="65" y="212"/>
                </a:cubicBezTo>
                <a:cubicBezTo>
                  <a:pt x="60" y="211"/>
                  <a:pt x="55" y="209"/>
                  <a:pt x="50" y="204"/>
                </a:cubicBezTo>
                <a:cubicBezTo>
                  <a:pt x="50" y="203"/>
                  <a:pt x="48" y="202"/>
                  <a:pt x="44" y="198"/>
                </a:cubicBezTo>
                <a:cubicBezTo>
                  <a:pt x="41" y="195"/>
                  <a:pt x="39" y="191"/>
                  <a:pt x="38" y="185"/>
                </a:cubicBezTo>
                <a:cubicBezTo>
                  <a:pt x="37" y="179"/>
                  <a:pt x="39" y="173"/>
                  <a:pt x="43" y="16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DCDA0E9-7F9E-3162-F744-A2E22123B6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0026" y="2541600"/>
            <a:ext cx="6726810" cy="3216273"/>
          </a:xfrm>
        </p:spPr>
        <p:txBody>
          <a:bodyPr>
            <a:normAutofit/>
          </a:bodyPr>
          <a:lstStyle/>
          <a:p>
            <a:r>
              <a:rPr lang="de-DE" dirty="0"/>
              <a:t>Jenny Jost – Informatik | SE 7</a:t>
            </a:r>
          </a:p>
          <a:p>
            <a:r>
              <a:rPr lang="de-DE" dirty="0"/>
              <a:t>Lea-Marie Kindermann – Informatik | SE 7 </a:t>
            </a:r>
          </a:p>
        </p:txBody>
      </p:sp>
    </p:spTree>
    <p:extLst>
      <p:ext uri="{BB962C8B-B14F-4D97-AF65-F5344CB8AC3E}">
        <p14:creationId xmlns:p14="http://schemas.microsoft.com/office/powerpoint/2010/main" val="373814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89C815-1FF3-056A-2012-4DBE1D6FB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Idee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DC0B2FC-4191-7CD5-5961-ABA32B83E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2D Jump and Run Spiel, welches aus  drei Leveln besteht </a:t>
            </a:r>
          </a:p>
          <a:p>
            <a:r>
              <a:rPr lang="de-DE" dirty="0"/>
              <a:t>Hauptziel: Bis ans Ende des Levels zu kommen und bis dahin nicht den Gegner zum Opfer zu fallen (oder auch dem Bossen) </a:t>
            </a:r>
          </a:p>
          <a:p>
            <a:r>
              <a:rPr lang="de-DE" dirty="0"/>
              <a:t>Nebenziel: Sammeln von </a:t>
            </a:r>
            <a:r>
              <a:rPr lang="de-DE" dirty="0" err="1"/>
              <a:t>Collectables</a:t>
            </a:r>
            <a:r>
              <a:rPr lang="de-DE" dirty="0"/>
              <a:t> auf dem Weg</a:t>
            </a:r>
          </a:p>
        </p:txBody>
      </p:sp>
    </p:spTree>
    <p:extLst>
      <p:ext uri="{BB962C8B-B14F-4D97-AF65-F5344CB8AC3E}">
        <p14:creationId xmlns:p14="http://schemas.microsoft.com/office/powerpoint/2010/main" val="1449718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57FD0D75-1382-4CB8-BFB1-972F6DF554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B45424FD-F6A1-4096-9DD4-4411854956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A3CB5B8-DF71-55DD-A0D7-347BD443F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4991961" cy="1477328"/>
          </a:xfrm>
        </p:spPr>
        <p:txBody>
          <a:bodyPr wrap="square" anchor="ctr">
            <a:normAutofit/>
          </a:bodyPr>
          <a:lstStyle/>
          <a:p>
            <a:r>
              <a:rPr lang="de-DE"/>
              <a:t>Erste Ergebnisse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0558226E-3B21-0E5A-3783-2B0066C26F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2552700"/>
            <a:ext cx="4991962" cy="3216273"/>
          </a:xfrm>
        </p:spPr>
        <p:txBody>
          <a:bodyPr>
            <a:normAutofit/>
          </a:bodyPr>
          <a:lstStyle/>
          <a:p>
            <a:r>
              <a:rPr lang="en-US"/>
              <a:t>Unterschiedliche Level basierend auf verschiedene Gebiete </a:t>
            </a:r>
          </a:p>
          <a:p>
            <a:r>
              <a:rPr lang="en-US"/>
              <a:t>Variierende Gegnermechaniken</a:t>
            </a:r>
          </a:p>
          <a:p>
            <a:r>
              <a:rPr lang="en-US"/>
              <a:t>Collectables</a:t>
            </a:r>
            <a:endParaRPr lang="en-US" dirty="0"/>
          </a:p>
        </p:txBody>
      </p:sp>
      <p:sp useBgFill="1">
        <p:nvSpPr>
          <p:cNvPr id="68" name="Freeform: Shape 67">
            <a:extLst>
              <a:ext uri="{FF2B5EF4-FFF2-40B4-BE49-F238E27FC236}">
                <a16:creationId xmlns:a16="http://schemas.microsoft.com/office/drawing/2014/main" id="{D7E55FD5-B961-45FE-A940-4A462DE8C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V="1">
            <a:off x="5867335" y="533334"/>
            <a:ext cx="6858000" cy="5791331"/>
          </a:xfrm>
          <a:custGeom>
            <a:avLst/>
            <a:gdLst>
              <a:gd name="connsiteX0" fmla="*/ 6858000 w 6858000"/>
              <a:gd name="connsiteY0" fmla="*/ 14535 h 5791331"/>
              <a:gd name="connsiteX1" fmla="*/ 6858000 w 6858000"/>
              <a:gd name="connsiteY1" fmla="*/ 5791331 h 5791331"/>
              <a:gd name="connsiteX2" fmla="*/ 0 w 6858000"/>
              <a:gd name="connsiteY2" fmla="*/ 5791330 h 5791331"/>
              <a:gd name="connsiteX3" fmla="*/ 0 w 6858000"/>
              <a:gd name="connsiteY3" fmla="*/ 0 h 5791331"/>
              <a:gd name="connsiteX4" fmla="*/ 145832 w 6858000"/>
              <a:gd name="connsiteY4" fmla="*/ 1175 h 5791331"/>
              <a:gd name="connsiteX5" fmla="*/ 2611132 w 6858000"/>
              <a:gd name="connsiteY5" fmla="*/ 48625 h 5791331"/>
              <a:gd name="connsiteX6" fmla="*/ 6643031 w 6858000"/>
              <a:gd name="connsiteY6" fmla="*/ 15010 h 5791331"/>
              <a:gd name="connsiteX0" fmla="*/ 6858000 w 6858000"/>
              <a:gd name="connsiteY0" fmla="*/ 14535 h 5791331"/>
              <a:gd name="connsiteX1" fmla="*/ 6858000 w 6858000"/>
              <a:gd name="connsiteY1" fmla="*/ 5791331 h 5791331"/>
              <a:gd name="connsiteX2" fmla="*/ 0 w 6858000"/>
              <a:gd name="connsiteY2" fmla="*/ 5791330 h 5791331"/>
              <a:gd name="connsiteX3" fmla="*/ 0 w 6858000"/>
              <a:gd name="connsiteY3" fmla="*/ 0 h 5791331"/>
              <a:gd name="connsiteX4" fmla="*/ 145832 w 6858000"/>
              <a:gd name="connsiteY4" fmla="*/ 1175 h 5791331"/>
              <a:gd name="connsiteX5" fmla="*/ 2611132 w 6858000"/>
              <a:gd name="connsiteY5" fmla="*/ 48625 h 5791331"/>
              <a:gd name="connsiteX6" fmla="*/ 6643031 w 6858000"/>
              <a:gd name="connsiteY6" fmla="*/ 15010 h 5791331"/>
              <a:gd name="connsiteX7" fmla="*/ 6858000 w 6858000"/>
              <a:gd name="connsiteY7" fmla="*/ 14535 h 5791331"/>
              <a:gd name="connsiteX0" fmla="*/ 6858000 w 6858000"/>
              <a:gd name="connsiteY0" fmla="*/ 14535 h 5791331"/>
              <a:gd name="connsiteX1" fmla="*/ 6858000 w 6858000"/>
              <a:gd name="connsiteY1" fmla="*/ 5791331 h 5791331"/>
              <a:gd name="connsiteX2" fmla="*/ 0 w 6858000"/>
              <a:gd name="connsiteY2" fmla="*/ 5791330 h 5791331"/>
              <a:gd name="connsiteX3" fmla="*/ 0 w 6858000"/>
              <a:gd name="connsiteY3" fmla="*/ 0 h 5791331"/>
              <a:gd name="connsiteX4" fmla="*/ 145832 w 6858000"/>
              <a:gd name="connsiteY4" fmla="*/ 1175 h 5791331"/>
              <a:gd name="connsiteX5" fmla="*/ 2611132 w 6858000"/>
              <a:gd name="connsiteY5" fmla="*/ 48625 h 5791331"/>
              <a:gd name="connsiteX6" fmla="*/ 6643031 w 6858000"/>
              <a:gd name="connsiteY6" fmla="*/ 15010 h 5791331"/>
              <a:gd name="connsiteX7" fmla="*/ 6858000 w 6858000"/>
              <a:gd name="connsiteY7" fmla="*/ 14535 h 5791331"/>
              <a:gd name="connsiteX0" fmla="*/ 6858000 w 6858000"/>
              <a:gd name="connsiteY0" fmla="*/ 14535 h 5791331"/>
              <a:gd name="connsiteX1" fmla="*/ 6858000 w 6858000"/>
              <a:gd name="connsiteY1" fmla="*/ 5791331 h 5791331"/>
              <a:gd name="connsiteX2" fmla="*/ 0 w 6858000"/>
              <a:gd name="connsiteY2" fmla="*/ 5791330 h 5791331"/>
              <a:gd name="connsiteX3" fmla="*/ 0 w 6858000"/>
              <a:gd name="connsiteY3" fmla="*/ 0 h 5791331"/>
              <a:gd name="connsiteX4" fmla="*/ 145832 w 6858000"/>
              <a:gd name="connsiteY4" fmla="*/ 1175 h 5791331"/>
              <a:gd name="connsiteX5" fmla="*/ 2233764 w 6858000"/>
              <a:gd name="connsiteY5" fmla="*/ 19600 h 5791331"/>
              <a:gd name="connsiteX6" fmla="*/ 6643031 w 6858000"/>
              <a:gd name="connsiteY6" fmla="*/ 15010 h 5791331"/>
              <a:gd name="connsiteX7" fmla="*/ 6858000 w 6858000"/>
              <a:gd name="connsiteY7" fmla="*/ 14535 h 5791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5791331">
                <a:moveTo>
                  <a:pt x="6858000" y="14535"/>
                </a:moveTo>
                <a:lnTo>
                  <a:pt x="6858000" y="5791331"/>
                </a:lnTo>
                <a:lnTo>
                  <a:pt x="0" y="5791330"/>
                </a:lnTo>
                <a:lnTo>
                  <a:pt x="0" y="0"/>
                </a:lnTo>
                <a:lnTo>
                  <a:pt x="145832" y="1175"/>
                </a:lnTo>
                <a:lnTo>
                  <a:pt x="2233764" y="19600"/>
                </a:lnTo>
                <a:cubicBezTo>
                  <a:pt x="2933352" y="33230"/>
                  <a:pt x="5032814" y="16325"/>
                  <a:pt x="6643031" y="15010"/>
                </a:cubicBezTo>
                <a:lnTo>
                  <a:pt x="6858000" y="14535"/>
                </a:lnTo>
                <a:close/>
              </a:path>
            </a:pathLst>
          </a:cu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pic>
        <p:nvPicPr>
          <p:cNvPr id="8" name="Picture 7" descr="A video game screen with a cave and a cave&#10;&#10;Description automatically generated">
            <a:extLst>
              <a:ext uri="{FF2B5EF4-FFF2-40B4-BE49-F238E27FC236}">
                <a16:creationId xmlns:a16="http://schemas.microsoft.com/office/drawing/2014/main" id="{9CDFD3EE-7498-CA27-16AF-785D219413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" r="10323" b="-3"/>
          <a:stretch/>
        </p:blipFill>
        <p:spPr>
          <a:xfrm>
            <a:off x="7164324" y="735441"/>
            <a:ext cx="4295839" cy="2493788"/>
          </a:xfrm>
          <a:custGeom>
            <a:avLst/>
            <a:gdLst/>
            <a:ahLst/>
            <a:cxnLst/>
            <a:rect l="l" t="t" r="r" b="b"/>
            <a:pathLst>
              <a:path w="4295839" h="2524669">
                <a:moveTo>
                  <a:pt x="0" y="0"/>
                </a:moveTo>
                <a:lnTo>
                  <a:pt x="4295839" y="0"/>
                </a:lnTo>
                <a:lnTo>
                  <a:pt x="4295839" y="2524669"/>
                </a:lnTo>
                <a:lnTo>
                  <a:pt x="0" y="2524669"/>
                </a:lnTo>
                <a:close/>
              </a:path>
            </a:pathLst>
          </a:custGeom>
        </p:spPr>
      </p:pic>
      <p:pic>
        <p:nvPicPr>
          <p:cNvPr id="5" name="Content Placeholder 4" descr="A video game screen with a wooden house and trees&#10;&#10;Description automatically generated">
            <a:extLst>
              <a:ext uri="{FF2B5EF4-FFF2-40B4-BE49-F238E27FC236}">
                <a16:creationId xmlns:a16="http://schemas.microsoft.com/office/drawing/2014/main" id="{D30434C3-5DFC-3B86-0A3D-F13D3636AFA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2" r="14523"/>
          <a:stretch/>
        </p:blipFill>
        <p:spPr>
          <a:xfrm>
            <a:off x="7192909" y="3604670"/>
            <a:ext cx="4238666" cy="2524669"/>
          </a:xfrm>
          <a:custGeom>
            <a:avLst/>
            <a:gdLst/>
            <a:ahLst/>
            <a:cxnLst/>
            <a:rect l="l" t="t" r="r" b="b"/>
            <a:pathLst>
              <a:path w="4295839" h="2524669">
                <a:moveTo>
                  <a:pt x="0" y="0"/>
                </a:moveTo>
                <a:lnTo>
                  <a:pt x="4295839" y="0"/>
                </a:lnTo>
                <a:lnTo>
                  <a:pt x="4295839" y="2524669"/>
                </a:lnTo>
                <a:lnTo>
                  <a:pt x="0" y="2524669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306955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1A30028F-1DEC-4932-8170-7E4472771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A3EF20E-9CE6-4599-A8F1-095837D723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18ECB9-6BAC-9FA3-3EC9-841ECF937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1554630"/>
            <a:ext cx="5015638" cy="1969770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5600" spc="-100" dirty="0" err="1"/>
              <a:t>Erste</a:t>
            </a:r>
            <a:r>
              <a:rPr lang="en-US" sz="5600" spc="-100" dirty="0"/>
              <a:t> </a:t>
            </a:r>
            <a:r>
              <a:rPr lang="en-US" sz="5600" spc="-100" dirty="0" err="1"/>
              <a:t>Ergebnisse</a:t>
            </a:r>
            <a:endParaRPr lang="en-US" sz="5600" spc="-100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2FD01A0-E6FF-41CD-AEBD-279232B90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65602" y="317452"/>
            <a:ext cx="2088038" cy="719230"/>
            <a:chOff x="4532666" y="505937"/>
            <a:chExt cx="2981730" cy="1027064"/>
          </a:xfrm>
        </p:grpSpPr>
        <p:sp>
          <p:nvSpPr>
            <p:cNvPr id="41" name="Freeform 78">
              <a:extLst>
                <a:ext uri="{FF2B5EF4-FFF2-40B4-BE49-F238E27FC236}">
                  <a16:creationId xmlns:a16="http://schemas.microsoft.com/office/drawing/2014/main" id="{811C6308-5554-4129-8881-A95AF512C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4532666" y="754398"/>
              <a:ext cx="694205" cy="713383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42" name="Freeform 79">
              <a:extLst>
                <a:ext uri="{FF2B5EF4-FFF2-40B4-BE49-F238E27FC236}">
                  <a16:creationId xmlns:a16="http://schemas.microsoft.com/office/drawing/2014/main" id="{C28F3A03-B53B-433E-8DF7-6B13336D0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5791465" y="505937"/>
              <a:ext cx="587404" cy="943792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43" name="Freeform 85">
              <a:extLst>
                <a:ext uri="{FF2B5EF4-FFF2-40B4-BE49-F238E27FC236}">
                  <a16:creationId xmlns:a16="http://schemas.microsoft.com/office/drawing/2014/main" id="{E990BBBC-E616-4D0E-9917-A6CA72AAE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7087193" y="757585"/>
              <a:ext cx="427203" cy="775416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pic>
        <p:nvPicPr>
          <p:cNvPr id="9" name="Picture 8" descr="A cartoon house with a tree and a building&#10;&#10;Description automatically generated">
            <a:extLst>
              <a:ext uri="{FF2B5EF4-FFF2-40B4-BE49-F238E27FC236}">
                <a16:creationId xmlns:a16="http://schemas.microsoft.com/office/drawing/2014/main" id="{8007F8A9-922E-33E2-9220-89D069B506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89" r="1" b="1660"/>
          <a:stretch/>
        </p:blipFill>
        <p:spPr>
          <a:xfrm>
            <a:off x="6450065" y="10"/>
            <a:ext cx="5741934" cy="2285990"/>
          </a:xfrm>
          <a:custGeom>
            <a:avLst/>
            <a:gdLst/>
            <a:ahLst/>
            <a:cxnLst/>
            <a:rect l="l" t="t" r="r" b="b"/>
            <a:pathLst>
              <a:path w="5741934" h="2286000">
                <a:moveTo>
                  <a:pt x="0" y="0"/>
                </a:moveTo>
                <a:lnTo>
                  <a:pt x="1202298" y="0"/>
                </a:lnTo>
                <a:lnTo>
                  <a:pt x="5741934" y="0"/>
                </a:lnTo>
                <a:lnTo>
                  <a:pt x="5741934" y="2286000"/>
                </a:lnTo>
                <a:lnTo>
                  <a:pt x="33080" y="2286000"/>
                </a:lnTo>
                <a:lnTo>
                  <a:pt x="33031" y="2282639"/>
                </a:lnTo>
                <a:cubicBezTo>
                  <a:pt x="10373" y="716772"/>
                  <a:pt x="2974" y="205469"/>
                  <a:pt x="558" y="38512"/>
                </a:cubicBezTo>
                <a:close/>
              </a:path>
            </a:pathLst>
          </a:custGeom>
        </p:spPr>
      </p:pic>
      <p:pic>
        <p:nvPicPr>
          <p:cNvPr id="7" name="Picture 6" descr="A screenshot of a video game&#10;&#10;Description automatically generated">
            <a:extLst>
              <a:ext uri="{FF2B5EF4-FFF2-40B4-BE49-F238E27FC236}">
                <a16:creationId xmlns:a16="http://schemas.microsoft.com/office/drawing/2014/main" id="{913A9ADB-8CC8-70AA-CDC4-3812AA1C702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56" r="-3" b="9535"/>
          <a:stretch/>
        </p:blipFill>
        <p:spPr>
          <a:xfrm>
            <a:off x="6449451" y="2286000"/>
            <a:ext cx="5742548" cy="2286000"/>
          </a:xfrm>
          <a:custGeom>
            <a:avLst/>
            <a:gdLst/>
            <a:ahLst/>
            <a:cxnLst/>
            <a:rect l="l" t="t" r="r" b="b"/>
            <a:pathLst>
              <a:path w="5742548" h="2286000">
                <a:moveTo>
                  <a:pt x="33694" y="0"/>
                </a:moveTo>
                <a:lnTo>
                  <a:pt x="5742548" y="0"/>
                </a:lnTo>
                <a:lnTo>
                  <a:pt x="5742548" y="2286000"/>
                </a:lnTo>
                <a:lnTo>
                  <a:pt x="0" y="2286000"/>
                </a:lnTo>
                <a:lnTo>
                  <a:pt x="0" y="2146942"/>
                </a:lnTo>
                <a:cubicBezTo>
                  <a:pt x="0" y="1477354"/>
                  <a:pt x="0" y="1477354"/>
                  <a:pt x="0" y="1477354"/>
                </a:cubicBezTo>
                <a:cubicBezTo>
                  <a:pt x="38383" y="324084"/>
                  <a:pt x="38383" y="324084"/>
                  <a:pt x="38383" y="324084"/>
                </a:cubicBezTo>
                <a:close/>
              </a:path>
            </a:pathLst>
          </a:custGeo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3C9AA14C-80A4-427C-A911-28CD20C56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17356" y="5503147"/>
            <a:ext cx="2117174" cy="588806"/>
            <a:chOff x="4549904" y="5078157"/>
            <a:chExt cx="3023338" cy="840818"/>
          </a:xfrm>
        </p:grpSpPr>
        <p:sp>
          <p:nvSpPr>
            <p:cNvPr id="45" name="Freeform 80">
              <a:extLst>
                <a:ext uri="{FF2B5EF4-FFF2-40B4-BE49-F238E27FC236}">
                  <a16:creationId xmlns:a16="http://schemas.microsoft.com/office/drawing/2014/main" id="{EF32CDAF-4619-4949-9516-1E042181E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690691" y="5352589"/>
              <a:ext cx="749228" cy="383544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46" name="Freeform 84">
              <a:extLst>
                <a:ext uri="{FF2B5EF4-FFF2-40B4-BE49-F238E27FC236}">
                  <a16:creationId xmlns:a16="http://schemas.microsoft.com/office/drawing/2014/main" id="{270C485D-6BA8-4BF7-B72C-2B14A43A66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274527">
              <a:off x="6910134" y="5062687"/>
              <a:ext cx="647637" cy="678578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47" name="Freeform 87">
              <a:extLst>
                <a:ext uri="{FF2B5EF4-FFF2-40B4-BE49-F238E27FC236}">
                  <a16:creationId xmlns:a16="http://schemas.microsoft.com/office/drawing/2014/main" id="{79239B91-4327-43B3-AED5-CB9EC1653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4430858">
              <a:off x="4571743" y="5071596"/>
              <a:ext cx="626472" cy="670149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pic>
        <p:nvPicPr>
          <p:cNvPr id="5" name="Content Placeholder 4" descr="A screenshot of a video game&#10;&#10;Description automatically generated">
            <a:extLst>
              <a:ext uri="{FF2B5EF4-FFF2-40B4-BE49-F238E27FC236}">
                <a16:creationId xmlns:a16="http://schemas.microsoft.com/office/drawing/2014/main" id="{960E7808-FC13-5DBF-50EE-871432B355E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31253"/>
          <a:stretch/>
        </p:blipFill>
        <p:spPr>
          <a:xfrm>
            <a:off x="6434197" y="4572000"/>
            <a:ext cx="5757802" cy="2286000"/>
          </a:xfrm>
          <a:custGeom>
            <a:avLst/>
            <a:gdLst/>
            <a:ahLst/>
            <a:cxnLst/>
            <a:rect l="l" t="t" r="r" b="b"/>
            <a:pathLst>
              <a:path w="5757802" h="2286000">
                <a:moveTo>
                  <a:pt x="15254" y="0"/>
                </a:moveTo>
                <a:lnTo>
                  <a:pt x="5757802" y="0"/>
                </a:lnTo>
                <a:lnTo>
                  <a:pt x="5757802" y="2286000"/>
                </a:lnTo>
                <a:lnTo>
                  <a:pt x="1157758" y="2286000"/>
                </a:lnTo>
                <a:lnTo>
                  <a:pt x="0" y="2286000"/>
                </a:lnTo>
                <a:lnTo>
                  <a:pt x="2585" y="2195338"/>
                </a:lnTo>
                <a:cubicBezTo>
                  <a:pt x="6258" y="2081137"/>
                  <a:pt x="10457" y="1964008"/>
                  <a:pt x="15254" y="1843876"/>
                </a:cubicBezTo>
                <a:cubicBezTo>
                  <a:pt x="53637" y="1075029"/>
                  <a:pt x="53637" y="1075029"/>
                  <a:pt x="53637" y="1075029"/>
                </a:cubicBezTo>
                <a:cubicBezTo>
                  <a:pt x="53637" y="921260"/>
                  <a:pt x="15254" y="767490"/>
                  <a:pt x="15254" y="575279"/>
                </a:cubicBezTo>
                <a:cubicBezTo>
                  <a:pt x="15254" y="383067"/>
                  <a:pt x="15254" y="229298"/>
                  <a:pt x="15254" y="190855"/>
                </a:cubicBezTo>
                <a:cubicBezTo>
                  <a:pt x="15254" y="128386"/>
                  <a:pt x="15254" y="69822"/>
                  <a:pt x="15254" y="14917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44367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3BC3D3-E5DF-C166-FC20-4193C73FD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(Gelöste) Herausforderungen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04776-BA34-18D1-DCDA-26D7E5FE1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Hitbox</a:t>
            </a:r>
            <a:r>
              <a:rPr lang="de-DE" dirty="0"/>
              <a:t>  muss der Animation angepasst sein</a:t>
            </a:r>
          </a:p>
          <a:p>
            <a:r>
              <a:rPr lang="de-DE" dirty="0"/>
              <a:t>Gegner sollen erst reagieren wenn der Spieler in Reichweite ist</a:t>
            </a:r>
          </a:p>
          <a:p>
            <a:r>
              <a:rPr lang="de-DE" dirty="0"/>
              <a:t>Merken welche Sterne gesammelt wurden, sodass es nicht doppelt möglich ist</a:t>
            </a:r>
          </a:p>
          <a:p>
            <a:r>
              <a:rPr lang="de-DE" dirty="0"/>
              <a:t>Anfangs wer das Arbeiten mit Canvas für die UI schwierig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54762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D5D9B-2AF6-B963-2286-80E150F53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Zeit-/ Meilensteinplan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67188-6972-9559-74E3-D20D8BA97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Levelauswahlmenü</a:t>
            </a:r>
          </a:p>
          <a:p>
            <a:r>
              <a:rPr lang="de-DE" dirty="0"/>
              <a:t>Bosskampf </a:t>
            </a:r>
          </a:p>
          <a:p>
            <a:r>
              <a:rPr lang="de-DE" dirty="0"/>
              <a:t>Dokumentation </a:t>
            </a:r>
          </a:p>
        </p:txBody>
      </p:sp>
    </p:spTree>
    <p:extLst>
      <p:ext uri="{BB962C8B-B14F-4D97-AF65-F5344CB8AC3E}">
        <p14:creationId xmlns:p14="http://schemas.microsoft.com/office/powerpoint/2010/main" val="3969365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1F4D251-B7D8-402D-950A-F9D15396E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C1B063E-29AE-D531-FE6E-16C6B9E208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57455" y="728663"/>
            <a:ext cx="6132945" cy="2795737"/>
          </a:xfrm>
        </p:spPr>
        <p:txBody>
          <a:bodyPr>
            <a:normAutofit/>
          </a:bodyPr>
          <a:lstStyle/>
          <a:p>
            <a:r>
              <a:rPr lang="de-DE" sz="6000" dirty="0"/>
              <a:t>Vielen Dank für Ihre Aufmerksamkeit!</a:t>
            </a:r>
            <a:endParaRPr lang="de-DE" dirty="0"/>
          </a:p>
        </p:txBody>
      </p:sp>
      <p:pic>
        <p:nvPicPr>
          <p:cNvPr id="4" name="Picture 3" descr="Ästhetische Wasserfarbe und Tinte">
            <a:extLst>
              <a:ext uri="{FF2B5EF4-FFF2-40B4-BE49-F238E27FC236}">
                <a16:creationId xmlns:a16="http://schemas.microsoft.com/office/drawing/2014/main" id="{0050EAF3-1206-B26D-BFDE-A4C93D4B98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913" r="38304"/>
          <a:stretch/>
        </p:blipFill>
        <p:spPr>
          <a:xfrm>
            <a:off x="1" y="10"/>
            <a:ext cx="5662934" cy="6857990"/>
          </a:xfrm>
          <a:custGeom>
            <a:avLst/>
            <a:gdLst/>
            <a:ahLst/>
            <a:cxnLst/>
            <a:rect l="l" t="t" r="r" b="b"/>
            <a:pathLst>
              <a:path w="5662934" h="6858000">
                <a:moveTo>
                  <a:pt x="0" y="0"/>
                </a:moveTo>
                <a:lnTo>
                  <a:pt x="5064602" y="0"/>
                </a:lnTo>
                <a:lnTo>
                  <a:pt x="4889880" y="279455"/>
                </a:lnTo>
                <a:cubicBezTo>
                  <a:pt x="4472355" y="1021447"/>
                  <a:pt x="4263593" y="1948936"/>
                  <a:pt x="4263593" y="3061922"/>
                </a:cubicBezTo>
                <a:cubicBezTo>
                  <a:pt x="4263593" y="3516203"/>
                  <a:pt x="4324186" y="3970483"/>
                  <a:pt x="4445372" y="4515619"/>
                </a:cubicBezTo>
                <a:cubicBezTo>
                  <a:pt x="4596855" y="5030470"/>
                  <a:pt x="4748338" y="5515036"/>
                  <a:pt x="4990710" y="5969316"/>
                </a:cubicBezTo>
                <a:cubicBezTo>
                  <a:pt x="5172489" y="6275955"/>
                  <a:pt x="5371310" y="6544265"/>
                  <a:pt x="5583977" y="6777438"/>
                </a:cubicBezTo>
                <a:lnTo>
                  <a:pt x="566293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Freeform 10">
            <a:extLst>
              <a:ext uri="{FF2B5EF4-FFF2-40B4-BE49-F238E27FC236}">
                <a16:creationId xmlns:a16="http://schemas.microsoft.com/office/drawing/2014/main" id="{E67870A8-BE17-461C-AD58-035AD7FA0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7291575">
            <a:off x="3479502" y="491434"/>
            <a:ext cx="2397877" cy="2244442"/>
          </a:xfrm>
          <a:custGeom>
            <a:avLst/>
            <a:gdLst>
              <a:gd name="T0" fmla="*/ 43 w 250"/>
              <a:gd name="T1" fmla="*/ 167 h 234"/>
              <a:gd name="T2" fmla="*/ 70 w 250"/>
              <a:gd name="T3" fmla="*/ 133 h 234"/>
              <a:gd name="T4" fmla="*/ 48 w 250"/>
              <a:gd name="T5" fmla="*/ 134 h 234"/>
              <a:gd name="T6" fmla="*/ 19 w 250"/>
              <a:gd name="T7" fmla="*/ 130 h 234"/>
              <a:gd name="T8" fmla="*/ 6 w 250"/>
              <a:gd name="T9" fmla="*/ 123 h 234"/>
              <a:gd name="T10" fmla="*/ 1 w 250"/>
              <a:gd name="T11" fmla="*/ 103 h 234"/>
              <a:gd name="T12" fmla="*/ 11 w 250"/>
              <a:gd name="T13" fmla="*/ 81 h 234"/>
              <a:gd name="T14" fmla="*/ 23 w 250"/>
              <a:gd name="T15" fmla="*/ 76 h 234"/>
              <a:gd name="T16" fmla="*/ 81 w 250"/>
              <a:gd name="T17" fmla="*/ 78 h 234"/>
              <a:gd name="T18" fmla="*/ 65 w 250"/>
              <a:gd name="T19" fmla="*/ 49 h 234"/>
              <a:gd name="T20" fmla="*/ 57 w 250"/>
              <a:gd name="T21" fmla="*/ 27 h 234"/>
              <a:gd name="T22" fmla="*/ 67 w 250"/>
              <a:gd name="T23" fmla="*/ 12 h 234"/>
              <a:gd name="T24" fmla="*/ 85 w 250"/>
              <a:gd name="T25" fmla="*/ 1 h 234"/>
              <a:gd name="T26" fmla="*/ 101 w 250"/>
              <a:gd name="T27" fmla="*/ 8 h 234"/>
              <a:gd name="T28" fmla="*/ 107 w 250"/>
              <a:gd name="T29" fmla="*/ 15 h 234"/>
              <a:gd name="T30" fmla="*/ 120 w 250"/>
              <a:gd name="T31" fmla="*/ 37 h 234"/>
              <a:gd name="T32" fmla="*/ 131 w 250"/>
              <a:gd name="T33" fmla="*/ 60 h 234"/>
              <a:gd name="T34" fmla="*/ 164 w 250"/>
              <a:gd name="T35" fmla="*/ 25 h 234"/>
              <a:gd name="T36" fmla="*/ 187 w 250"/>
              <a:gd name="T37" fmla="*/ 11 h 234"/>
              <a:gd name="T38" fmla="*/ 205 w 250"/>
              <a:gd name="T39" fmla="*/ 19 h 234"/>
              <a:gd name="T40" fmla="*/ 214 w 250"/>
              <a:gd name="T41" fmla="*/ 34 h 234"/>
              <a:gd name="T42" fmla="*/ 203 w 250"/>
              <a:gd name="T43" fmla="*/ 57 h 234"/>
              <a:gd name="T44" fmla="*/ 166 w 250"/>
              <a:gd name="T45" fmla="*/ 100 h 234"/>
              <a:gd name="T46" fmla="*/ 217 w 250"/>
              <a:gd name="T47" fmla="*/ 98 h 234"/>
              <a:gd name="T48" fmla="*/ 244 w 250"/>
              <a:gd name="T49" fmla="*/ 104 h 234"/>
              <a:gd name="T50" fmla="*/ 249 w 250"/>
              <a:gd name="T51" fmla="*/ 115 h 234"/>
              <a:gd name="T52" fmla="*/ 247 w 250"/>
              <a:gd name="T53" fmla="*/ 129 h 234"/>
              <a:gd name="T54" fmla="*/ 245 w 250"/>
              <a:gd name="T55" fmla="*/ 134 h 234"/>
              <a:gd name="T56" fmla="*/ 241 w 250"/>
              <a:gd name="T57" fmla="*/ 141 h 234"/>
              <a:gd name="T58" fmla="*/ 227 w 250"/>
              <a:gd name="T59" fmla="*/ 147 h 234"/>
              <a:gd name="T60" fmla="*/ 187 w 250"/>
              <a:gd name="T61" fmla="*/ 151 h 234"/>
              <a:gd name="T62" fmla="*/ 160 w 250"/>
              <a:gd name="T63" fmla="*/ 148 h 234"/>
              <a:gd name="T64" fmla="*/ 168 w 250"/>
              <a:gd name="T65" fmla="*/ 168 h 234"/>
              <a:gd name="T66" fmla="*/ 176 w 250"/>
              <a:gd name="T67" fmla="*/ 194 h 234"/>
              <a:gd name="T68" fmla="*/ 176 w 250"/>
              <a:gd name="T69" fmla="*/ 211 h 234"/>
              <a:gd name="T70" fmla="*/ 170 w 250"/>
              <a:gd name="T71" fmla="*/ 221 h 234"/>
              <a:gd name="T72" fmla="*/ 156 w 250"/>
              <a:gd name="T73" fmla="*/ 230 h 234"/>
              <a:gd name="T74" fmla="*/ 130 w 250"/>
              <a:gd name="T75" fmla="*/ 226 h 234"/>
              <a:gd name="T76" fmla="*/ 122 w 250"/>
              <a:gd name="T77" fmla="*/ 213 h 234"/>
              <a:gd name="T78" fmla="*/ 110 w 250"/>
              <a:gd name="T79" fmla="*/ 169 h 234"/>
              <a:gd name="T80" fmla="*/ 92 w 250"/>
              <a:gd name="T81" fmla="*/ 192 h 234"/>
              <a:gd name="T82" fmla="*/ 87 w 250"/>
              <a:gd name="T83" fmla="*/ 197 h 234"/>
              <a:gd name="T84" fmla="*/ 84 w 250"/>
              <a:gd name="T85" fmla="*/ 201 h 234"/>
              <a:gd name="T86" fmla="*/ 65 w 250"/>
              <a:gd name="T87" fmla="*/ 212 h 234"/>
              <a:gd name="T88" fmla="*/ 50 w 250"/>
              <a:gd name="T89" fmla="*/ 204 h 234"/>
              <a:gd name="T90" fmla="*/ 44 w 250"/>
              <a:gd name="T91" fmla="*/ 198 h 234"/>
              <a:gd name="T92" fmla="*/ 38 w 250"/>
              <a:gd name="T93" fmla="*/ 185 h 234"/>
              <a:gd name="T94" fmla="*/ 43 w 250"/>
              <a:gd name="T95" fmla="*/ 167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50" h="234">
                <a:moveTo>
                  <a:pt x="43" y="167"/>
                </a:moveTo>
                <a:cubicBezTo>
                  <a:pt x="70" y="133"/>
                  <a:pt x="70" y="133"/>
                  <a:pt x="70" y="133"/>
                </a:cubicBezTo>
                <a:cubicBezTo>
                  <a:pt x="60" y="134"/>
                  <a:pt x="61" y="134"/>
                  <a:pt x="48" y="134"/>
                </a:cubicBezTo>
                <a:cubicBezTo>
                  <a:pt x="34" y="133"/>
                  <a:pt x="24" y="132"/>
                  <a:pt x="19" y="130"/>
                </a:cubicBezTo>
                <a:cubicBezTo>
                  <a:pt x="13" y="128"/>
                  <a:pt x="9" y="126"/>
                  <a:pt x="6" y="123"/>
                </a:cubicBezTo>
                <a:cubicBezTo>
                  <a:pt x="1" y="119"/>
                  <a:pt x="0" y="112"/>
                  <a:pt x="1" y="103"/>
                </a:cubicBezTo>
                <a:cubicBezTo>
                  <a:pt x="2" y="93"/>
                  <a:pt x="6" y="86"/>
                  <a:pt x="11" y="81"/>
                </a:cubicBezTo>
                <a:cubicBezTo>
                  <a:pt x="15" y="77"/>
                  <a:pt x="18" y="76"/>
                  <a:pt x="23" y="76"/>
                </a:cubicBezTo>
                <a:cubicBezTo>
                  <a:pt x="81" y="78"/>
                  <a:pt x="81" y="78"/>
                  <a:pt x="81" y="78"/>
                </a:cubicBezTo>
                <a:cubicBezTo>
                  <a:pt x="65" y="49"/>
                  <a:pt x="65" y="49"/>
                  <a:pt x="65" y="49"/>
                </a:cubicBezTo>
                <a:cubicBezTo>
                  <a:pt x="58" y="40"/>
                  <a:pt x="56" y="33"/>
                  <a:pt x="57" y="27"/>
                </a:cubicBezTo>
                <a:cubicBezTo>
                  <a:pt x="58" y="21"/>
                  <a:pt x="62" y="16"/>
                  <a:pt x="67" y="12"/>
                </a:cubicBezTo>
                <a:cubicBezTo>
                  <a:pt x="74" y="6"/>
                  <a:pt x="80" y="2"/>
                  <a:pt x="85" y="1"/>
                </a:cubicBezTo>
                <a:cubicBezTo>
                  <a:pt x="90" y="0"/>
                  <a:pt x="95" y="2"/>
                  <a:pt x="101" y="8"/>
                </a:cubicBezTo>
                <a:cubicBezTo>
                  <a:pt x="104" y="11"/>
                  <a:pt x="106" y="13"/>
                  <a:pt x="107" y="15"/>
                </a:cubicBezTo>
                <a:cubicBezTo>
                  <a:pt x="110" y="19"/>
                  <a:pt x="112" y="20"/>
                  <a:pt x="120" y="37"/>
                </a:cubicBezTo>
                <a:cubicBezTo>
                  <a:pt x="129" y="55"/>
                  <a:pt x="128" y="51"/>
                  <a:pt x="131" y="60"/>
                </a:cubicBezTo>
                <a:cubicBezTo>
                  <a:pt x="164" y="25"/>
                  <a:pt x="164" y="25"/>
                  <a:pt x="164" y="25"/>
                </a:cubicBezTo>
                <a:cubicBezTo>
                  <a:pt x="173" y="16"/>
                  <a:pt x="180" y="11"/>
                  <a:pt x="187" y="11"/>
                </a:cubicBezTo>
                <a:cubicBezTo>
                  <a:pt x="193" y="10"/>
                  <a:pt x="200" y="13"/>
                  <a:pt x="205" y="19"/>
                </a:cubicBezTo>
                <a:cubicBezTo>
                  <a:pt x="210" y="24"/>
                  <a:pt x="213" y="29"/>
                  <a:pt x="214" y="34"/>
                </a:cubicBezTo>
                <a:cubicBezTo>
                  <a:pt x="214" y="39"/>
                  <a:pt x="211" y="47"/>
                  <a:pt x="203" y="57"/>
                </a:cubicBezTo>
                <a:cubicBezTo>
                  <a:pt x="166" y="100"/>
                  <a:pt x="166" y="100"/>
                  <a:pt x="166" y="100"/>
                </a:cubicBezTo>
                <a:cubicBezTo>
                  <a:pt x="217" y="98"/>
                  <a:pt x="217" y="98"/>
                  <a:pt x="217" y="98"/>
                </a:cubicBezTo>
                <a:cubicBezTo>
                  <a:pt x="229" y="96"/>
                  <a:pt x="238" y="98"/>
                  <a:pt x="244" y="104"/>
                </a:cubicBezTo>
                <a:cubicBezTo>
                  <a:pt x="247" y="107"/>
                  <a:pt x="249" y="111"/>
                  <a:pt x="249" y="115"/>
                </a:cubicBezTo>
                <a:cubicBezTo>
                  <a:pt x="250" y="120"/>
                  <a:pt x="249" y="124"/>
                  <a:pt x="247" y="129"/>
                </a:cubicBezTo>
                <a:cubicBezTo>
                  <a:pt x="247" y="130"/>
                  <a:pt x="246" y="132"/>
                  <a:pt x="245" y="134"/>
                </a:cubicBezTo>
                <a:cubicBezTo>
                  <a:pt x="244" y="137"/>
                  <a:pt x="243" y="140"/>
                  <a:pt x="241" y="141"/>
                </a:cubicBezTo>
                <a:cubicBezTo>
                  <a:pt x="239" y="144"/>
                  <a:pt x="234" y="146"/>
                  <a:pt x="227" y="147"/>
                </a:cubicBezTo>
                <a:cubicBezTo>
                  <a:pt x="221" y="149"/>
                  <a:pt x="207" y="150"/>
                  <a:pt x="187" y="151"/>
                </a:cubicBezTo>
                <a:cubicBezTo>
                  <a:pt x="175" y="152"/>
                  <a:pt x="161" y="148"/>
                  <a:pt x="160" y="148"/>
                </a:cubicBezTo>
                <a:cubicBezTo>
                  <a:pt x="161" y="151"/>
                  <a:pt x="165" y="161"/>
                  <a:pt x="168" y="168"/>
                </a:cubicBezTo>
                <a:cubicBezTo>
                  <a:pt x="168" y="171"/>
                  <a:pt x="173" y="181"/>
                  <a:pt x="176" y="194"/>
                </a:cubicBezTo>
                <a:cubicBezTo>
                  <a:pt x="179" y="206"/>
                  <a:pt x="176" y="203"/>
                  <a:pt x="176" y="211"/>
                </a:cubicBezTo>
                <a:cubicBezTo>
                  <a:pt x="176" y="214"/>
                  <a:pt x="174" y="217"/>
                  <a:pt x="170" y="221"/>
                </a:cubicBezTo>
                <a:cubicBezTo>
                  <a:pt x="166" y="226"/>
                  <a:pt x="161" y="228"/>
                  <a:pt x="156" y="230"/>
                </a:cubicBezTo>
                <a:cubicBezTo>
                  <a:pt x="147" y="234"/>
                  <a:pt x="137" y="233"/>
                  <a:pt x="130" y="226"/>
                </a:cubicBezTo>
                <a:cubicBezTo>
                  <a:pt x="127" y="223"/>
                  <a:pt x="125" y="219"/>
                  <a:pt x="122" y="213"/>
                </a:cubicBezTo>
                <a:cubicBezTo>
                  <a:pt x="118" y="188"/>
                  <a:pt x="117" y="189"/>
                  <a:pt x="110" y="169"/>
                </a:cubicBezTo>
                <a:cubicBezTo>
                  <a:pt x="92" y="192"/>
                  <a:pt x="92" y="192"/>
                  <a:pt x="92" y="192"/>
                </a:cubicBezTo>
                <a:cubicBezTo>
                  <a:pt x="90" y="193"/>
                  <a:pt x="88" y="195"/>
                  <a:pt x="87" y="197"/>
                </a:cubicBezTo>
                <a:cubicBezTo>
                  <a:pt x="86" y="198"/>
                  <a:pt x="85" y="200"/>
                  <a:pt x="84" y="201"/>
                </a:cubicBezTo>
                <a:cubicBezTo>
                  <a:pt x="76" y="209"/>
                  <a:pt x="70" y="212"/>
                  <a:pt x="65" y="212"/>
                </a:cubicBezTo>
                <a:cubicBezTo>
                  <a:pt x="60" y="211"/>
                  <a:pt x="55" y="209"/>
                  <a:pt x="50" y="204"/>
                </a:cubicBezTo>
                <a:cubicBezTo>
                  <a:pt x="50" y="203"/>
                  <a:pt x="48" y="202"/>
                  <a:pt x="44" y="198"/>
                </a:cubicBezTo>
                <a:cubicBezTo>
                  <a:pt x="41" y="195"/>
                  <a:pt x="39" y="191"/>
                  <a:pt x="38" y="185"/>
                </a:cubicBezTo>
                <a:cubicBezTo>
                  <a:pt x="37" y="179"/>
                  <a:pt x="39" y="173"/>
                  <a:pt x="43" y="16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005039"/>
      </p:ext>
    </p:extLst>
  </p:cSld>
  <p:clrMapOvr>
    <a:masterClrMapping/>
  </p:clrMapOvr>
</p:sld>
</file>

<file path=ppt/theme/theme1.xml><?xml version="1.0" encoding="utf-8"?>
<a:theme xmlns:a="http://schemas.openxmlformats.org/drawingml/2006/main" name="BlobVTI">
  <a:themeElements>
    <a:clrScheme name="AnalogousFromRegularSeedRightStep">
      <a:dk1>
        <a:srgbClr val="000000"/>
      </a:dk1>
      <a:lt1>
        <a:srgbClr val="FFFFFF"/>
      </a:lt1>
      <a:dk2>
        <a:srgbClr val="2E1B30"/>
      </a:dk2>
      <a:lt2>
        <a:srgbClr val="F3F0F0"/>
      </a:lt2>
      <a:accent1>
        <a:srgbClr val="45AFAD"/>
      </a:accent1>
      <a:accent2>
        <a:srgbClr val="3B82B1"/>
      </a:accent2>
      <a:accent3>
        <a:srgbClr val="4D63C3"/>
      </a:accent3>
      <a:accent4>
        <a:srgbClr val="593EB3"/>
      </a:accent4>
      <a:accent5>
        <a:srgbClr val="994DC3"/>
      </a:accent5>
      <a:accent6>
        <a:srgbClr val="B13BAA"/>
      </a:accent6>
      <a:hlink>
        <a:srgbClr val="BF3F42"/>
      </a:hlink>
      <a:folHlink>
        <a:srgbClr val="7F7F7F"/>
      </a:folHlink>
    </a:clrScheme>
    <a:fontScheme name="Blob">
      <a:majorFont>
        <a:latin typeface="The Hand Extrablack"/>
        <a:ea typeface=""/>
        <a:cs typeface=""/>
      </a:majorFont>
      <a:minorFont>
        <a:latin typeface="Sagona Book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bVTI" id="{06D3AACF-B619-4265-899F-5E2FB3A445D5}" vid="{F5918863-BA1A-4735-81A8-3E7BFBDA847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131</Words>
  <Application>Microsoft Office PowerPoint</Application>
  <PresentationFormat>Widescreen</PresentationFormat>
  <Paragraphs>23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Sagona Book</vt:lpstr>
      <vt:lpstr>The Hand Extrablack</vt:lpstr>
      <vt:lpstr>BlobVTI</vt:lpstr>
      <vt:lpstr>Spieleprogrammierung   Zwischenpräsentation</vt:lpstr>
      <vt:lpstr>Gruppenmitglieder</vt:lpstr>
      <vt:lpstr>Idee</vt:lpstr>
      <vt:lpstr>Erste Ergebnisse</vt:lpstr>
      <vt:lpstr>Erste Ergebnisse</vt:lpstr>
      <vt:lpstr>(Gelöste) Herausforderungen </vt:lpstr>
      <vt:lpstr>Zeit-/ Meilensteinplan</vt:lpstr>
      <vt:lpstr>Vielen Dank für Ihre Aufmerksamkeit!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Spieleprogrammierung   Gruppe:</dc:title>
  <dc:creator>Lea Marie</dc:creator>
  <cp:lastModifiedBy>Lea Marie</cp:lastModifiedBy>
  <cp:revision>7</cp:revision>
  <dcterms:created xsi:type="dcterms:W3CDTF">2023-11-01T16:08:12Z</dcterms:created>
  <dcterms:modified xsi:type="dcterms:W3CDTF">2024-01-18T11:43:00Z</dcterms:modified>
</cp:coreProperties>
</file>