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November 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4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6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November 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5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0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3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8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4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0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November 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12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1B063E-29AE-D531-FE6E-16C6B9E20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455" y="728663"/>
            <a:ext cx="6132945" cy="2795737"/>
          </a:xfrm>
        </p:spPr>
        <p:txBody>
          <a:bodyPr>
            <a:normAutofit/>
          </a:bodyPr>
          <a:lstStyle/>
          <a:p>
            <a:r>
              <a:rPr lang="de-DE" dirty="0"/>
              <a:t>Spieleprogrammierung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Gruppe: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B46ADF-988F-DC64-3330-653677B2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2298938"/>
          </a:xfrm>
        </p:spPr>
        <p:txBody>
          <a:bodyPr>
            <a:normAutofit/>
          </a:bodyPr>
          <a:lstStyle/>
          <a:p>
            <a:endParaRPr lang="de-DE"/>
          </a:p>
        </p:txBody>
      </p:sp>
      <p:pic>
        <p:nvPicPr>
          <p:cNvPr id="4" name="Picture 3" descr="Ästhetische Wasserfarbe und Tinte">
            <a:extLst>
              <a:ext uri="{FF2B5EF4-FFF2-40B4-BE49-F238E27FC236}">
                <a16:creationId xmlns:a16="http://schemas.microsoft.com/office/drawing/2014/main" id="{0050EAF3-1206-B26D-BFDE-A4C93D4B9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3" r="38304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8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9F9B63-26CA-E202-ECEA-AE348F7F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de-DE" sz="7200" dirty="0"/>
              <a:t>Gruppenmitglieder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CDA0E9-7F9E-3162-F744-A2E22123B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6726810" cy="3216273"/>
          </a:xfrm>
        </p:spPr>
        <p:txBody>
          <a:bodyPr>
            <a:normAutofit/>
          </a:bodyPr>
          <a:lstStyle/>
          <a:p>
            <a:r>
              <a:rPr lang="de-DE" dirty="0"/>
              <a:t>Jenny Jost – Informatik | SE 7</a:t>
            </a:r>
          </a:p>
          <a:p>
            <a:r>
              <a:rPr lang="de-DE" dirty="0"/>
              <a:t>Lea-Marie Kindermann – Informatik | SE 7 </a:t>
            </a:r>
          </a:p>
        </p:txBody>
      </p:sp>
    </p:spTree>
    <p:extLst>
      <p:ext uri="{BB962C8B-B14F-4D97-AF65-F5344CB8AC3E}">
        <p14:creationId xmlns:p14="http://schemas.microsoft.com/office/powerpoint/2010/main" val="37381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9C815-1FF3-056A-2012-4DBE1D6F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0B2FC-4191-7CD5-5961-ABA32B83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Jump and Run Spiel, welches aus einem Tutorial und drei Leveln besteht </a:t>
            </a:r>
          </a:p>
          <a:p>
            <a:r>
              <a:rPr lang="de-DE" dirty="0"/>
              <a:t>Hauptziel: Bis ans Ende des Levels zu kommen und bis dahin nicht den Gegner zum Opfer zu fallen (oder auch möglichen Bossen) </a:t>
            </a:r>
          </a:p>
          <a:p>
            <a:r>
              <a:rPr lang="de-DE" dirty="0"/>
              <a:t>Nebenziel: Sammeln von </a:t>
            </a:r>
            <a:r>
              <a:rPr lang="de-DE" dirty="0" err="1"/>
              <a:t>Collectables</a:t>
            </a:r>
            <a:r>
              <a:rPr lang="de-DE" dirty="0"/>
              <a:t> auf dem Weg</a:t>
            </a:r>
          </a:p>
        </p:txBody>
      </p:sp>
    </p:spTree>
    <p:extLst>
      <p:ext uri="{BB962C8B-B14F-4D97-AF65-F5344CB8AC3E}">
        <p14:creationId xmlns:p14="http://schemas.microsoft.com/office/powerpoint/2010/main" val="144971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CB5B8-DF71-55DD-A0D7-347BD443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31498D-DB94-0330-5F9C-4136FAF3F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Unity als Framework mit C# </a:t>
            </a:r>
          </a:p>
          <a:p>
            <a:pPr lvl="1"/>
            <a:r>
              <a:rPr lang="de-DE" dirty="0"/>
              <a:t>Unterschiedliche Assets aus dem Unity Assets-Shop</a:t>
            </a:r>
          </a:p>
          <a:p>
            <a:pPr lvl="1"/>
            <a:endParaRPr lang="de-DE" dirty="0"/>
          </a:p>
          <a:p>
            <a:r>
              <a:rPr lang="de-DE" dirty="0"/>
              <a:t>Möglicherweise Blender, um fehlende Modelle selbst zu modellieren und zu integrieren</a:t>
            </a:r>
          </a:p>
        </p:txBody>
      </p:sp>
    </p:spTree>
    <p:extLst>
      <p:ext uri="{BB962C8B-B14F-4D97-AF65-F5344CB8AC3E}">
        <p14:creationId xmlns:p14="http://schemas.microsoft.com/office/powerpoint/2010/main" val="330695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ECBCF-F62F-84C0-D636-ABA1FDDE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/ Meilensteinplan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9FA3C-AD88-6F4E-0D72-FCF0AF21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November - Tutorial, sowie das generelle Hauptmenü </a:t>
            </a:r>
          </a:p>
          <a:p>
            <a:r>
              <a:rPr lang="de-DE" dirty="0"/>
              <a:t>Dezember  - Umsetzung der drei Level mit Auswahlscreen </a:t>
            </a:r>
          </a:p>
          <a:p>
            <a:r>
              <a:rPr lang="de-DE" dirty="0"/>
              <a:t>Januar – Hinzufügen von Gegnern mit passenden Kampffertigkeiten (evtl. hinzu ein Boss am Ende des letzten Levels mit KI) </a:t>
            </a:r>
          </a:p>
          <a:p>
            <a:r>
              <a:rPr lang="de-DE" dirty="0"/>
              <a:t>Februar – Abgabe</a:t>
            </a:r>
          </a:p>
        </p:txBody>
      </p:sp>
    </p:spTree>
    <p:extLst>
      <p:ext uri="{BB962C8B-B14F-4D97-AF65-F5344CB8AC3E}">
        <p14:creationId xmlns:p14="http://schemas.microsoft.com/office/powerpoint/2010/main" val="3207320777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Breitbild</PresentationFormat>
  <Paragraphs>18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Sagona Book</vt:lpstr>
      <vt:lpstr>The Hand Extrablack</vt:lpstr>
      <vt:lpstr>BlobVTI</vt:lpstr>
      <vt:lpstr>Spieleprogrammierung   Gruppe: </vt:lpstr>
      <vt:lpstr>Gruppenmitglieder</vt:lpstr>
      <vt:lpstr>Idee</vt:lpstr>
      <vt:lpstr>Eingesetzte Software</vt:lpstr>
      <vt:lpstr>Zeitplan / Meilensteinplan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Spieleprogrammierung   Gruppe: </dc:title>
  <dc:creator>Lea Marie</dc:creator>
  <cp:lastModifiedBy>Lea Marie</cp:lastModifiedBy>
  <cp:revision>1</cp:revision>
  <dcterms:created xsi:type="dcterms:W3CDTF">2023-11-01T16:08:12Z</dcterms:created>
  <dcterms:modified xsi:type="dcterms:W3CDTF">2023-11-01T16:34:40Z</dcterms:modified>
</cp:coreProperties>
</file>