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81" r:id="rId7"/>
    <p:sldId id="282" r:id="rId8"/>
    <p:sldId id="316" r:id="rId9"/>
    <p:sldId id="311" r:id="rId10"/>
    <p:sldId id="312" r:id="rId11"/>
    <p:sldId id="313" r:id="rId12"/>
    <p:sldId id="318" r:id="rId13"/>
    <p:sldId id="310" r:id="rId14"/>
    <p:sldId id="292" r:id="rId15"/>
    <p:sldId id="315" r:id="rId16"/>
    <p:sldId id="317" r:id="rId17"/>
    <p:sldId id="314" r:id="rId18"/>
    <p:sldId id="319" r:id="rId19"/>
    <p:sldId id="294" r:id="rId20"/>
    <p:sldId id="298" r:id="rId21"/>
    <p:sldId id="307" r:id="rId22"/>
    <p:sldId id="271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085A0-C5F1-D142-9374-0166ADFFD440}" v="2501" dt="2018-07-17T07:09:37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766" autoAdjust="0"/>
  </p:normalViewPr>
  <p:slideViewPr>
    <p:cSldViewPr snapToGrid="0">
      <p:cViewPr varScale="1">
        <p:scale>
          <a:sx n="117" d="100"/>
          <a:sy n="117" d="100"/>
        </p:scale>
        <p:origin x="163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Curmi" userId="S::axel.curmi.a100445@mcast.edu.mt::1b8d9e5a-7975-4446-a78c-1544dba7cf7a" providerId="AD" clId="Web-{0C055F75-1637-21E3-7943-E3829F5F0137}"/>
    <pc:docChg chg="modSld">
      <pc:chgData name="Axel Curmi" userId="S::axel.curmi.a100445@mcast.edu.mt::1b8d9e5a-7975-4446-a78c-1544dba7cf7a" providerId="AD" clId="Web-{0C055F75-1637-21E3-7943-E3829F5F0137}" dt="2018-09-27T13:24:24.083" v="13"/>
      <pc:docMkLst>
        <pc:docMk/>
      </pc:docMkLst>
      <pc:sldChg chg="modSp">
        <pc:chgData name="Axel Curmi" userId="S::axel.curmi.a100445@mcast.edu.mt::1b8d9e5a-7975-4446-a78c-1544dba7cf7a" providerId="AD" clId="Web-{0C055F75-1637-21E3-7943-E3829F5F0137}" dt="2018-09-27T13:24:24.083" v="13"/>
        <pc:sldMkLst>
          <pc:docMk/>
          <pc:sldMk cId="17168488" sldId="281"/>
        </pc:sldMkLst>
        <pc:graphicFrameChg chg="modGraphic">
          <ac:chgData name="Axel Curmi" userId="S::axel.curmi.a100445@mcast.edu.mt::1b8d9e5a-7975-4446-a78c-1544dba7cf7a" providerId="AD" clId="Web-{0C055F75-1637-21E3-7943-E3829F5F0137}" dt="2018-09-27T13:24:24.083" v="13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  <pc:docChgLst>
    <pc:chgData name="Frankie Inguanez" userId="53a3cfbd-387a-419b-b633-6347d1690fd8" providerId="ADAL" clId="{3D3085A0-C5F1-D142-9374-0166ADFFD440}"/>
    <pc:docChg chg="undo custSel addSld delSld modSld sldOrd">
      <pc:chgData name="Frankie Inguanez" userId="53a3cfbd-387a-419b-b633-6347d1690fd8" providerId="ADAL" clId="{3D3085A0-C5F1-D142-9374-0166ADFFD440}" dt="2018-07-17T07:09:37.082" v="2498" actId="20577"/>
      <pc:docMkLst>
        <pc:docMk/>
      </pc:docMkLst>
      <pc:sldChg chg="addSp modSp">
        <pc:chgData name="Frankie Inguanez" userId="53a3cfbd-387a-419b-b633-6347d1690fd8" providerId="ADAL" clId="{3D3085A0-C5F1-D142-9374-0166ADFFD440}" dt="2018-07-10T09:14:45.766" v="556"/>
        <pc:sldMkLst>
          <pc:docMk/>
          <pc:sldMk cId="0" sldId="256"/>
        </pc:sldMkLst>
        <pc:spChg chg="mod">
          <ac:chgData name="Frankie Inguanez" userId="53a3cfbd-387a-419b-b633-6347d1690fd8" providerId="ADAL" clId="{3D3085A0-C5F1-D142-9374-0166ADFFD440}" dt="2018-07-10T09:14:45.766" v="55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14:28.359" v="555" actId="14100"/>
          <ac:picMkLst>
            <pc:docMk/>
            <pc:sldMk cId="0" sldId="256"/>
            <ac:picMk id="3" creationId="{062E2F20-47A7-BC4F-BA2D-BFEAACD618C9}"/>
          </ac:picMkLst>
        </pc:picChg>
        <pc:cxnChg chg="add mod">
          <ac:chgData name="Frankie Inguanez" userId="53a3cfbd-387a-419b-b633-6347d1690fd8" providerId="ADAL" clId="{3D3085A0-C5F1-D142-9374-0166ADFFD440}" dt="2018-07-10T08:08:57.169" v="167" actId="1076"/>
          <ac:cxnSpMkLst>
            <pc:docMk/>
            <pc:sldMk cId="0" sldId="256"/>
            <ac:cxnSpMk id="4" creationId="{36CC284B-5107-E745-9630-DD6C2A410927}"/>
          </ac:cxnSpMkLst>
        </pc:cxnChg>
      </pc:sldChg>
      <pc:sldChg chg="addSp modSp ord">
        <pc:chgData name="Frankie Inguanez" userId="53a3cfbd-387a-419b-b633-6347d1690fd8" providerId="ADAL" clId="{3D3085A0-C5F1-D142-9374-0166ADFFD440}" dt="2018-07-10T10:41:20.327" v="2377" actId="20577"/>
        <pc:sldMkLst>
          <pc:docMk/>
          <pc:sldMk cId="0" sldId="257"/>
        </pc:sldMkLst>
        <pc:spChg chg="mod">
          <ac:chgData name="Frankie Inguanez" userId="53a3cfbd-387a-419b-b633-6347d1690fd8" providerId="ADAL" clId="{3D3085A0-C5F1-D142-9374-0166ADFFD440}" dt="2018-07-10T08:09:05.901" v="169" actId="403"/>
          <ac:spMkLst>
            <pc:docMk/>
            <pc:sldMk cId="0" sldId="257"/>
            <ac:spMk id="6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15.216" v="2376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20.327" v="2377" actId="20577"/>
          <ac:spMkLst>
            <pc:docMk/>
            <pc:sldMk cId="0" sldId="257"/>
            <ac:spMk id="62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11.018" v="170" actId="1076"/>
          <ac:cxnSpMkLst>
            <pc:docMk/>
            <pc:sldMk cId="0" sldId="257"/>
            <ac:cxnSpMk id="5" creationId="{EE6088A9-71E6-8549-BEC2-BFBC476C30CA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4:26.991" v="2151" actId="20577"/>
        <pc:sldMkLst>
          <pc:docMk/>
          <pc:sldMk cId="0" sldId="258"/>
        </pc:sldMkLst>
        <pc:spChg chg="mod">
          <ac:chgData name="Frankie Inguanez" userId="53a3cfbd-387a-419b-b633-6347d1690fd8" providerId="ADAL" clId="{3D3085A0-C5F1-D142-9374-0166ADFFD440}" dt="2018-07-10T10:34:26.991" v="2151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4:23.888" v="2145" actId="20577"/>
          <ac:spMkLst>
            <pc:docMk/>
            <pc:sldMk cId="0" sldId="258"/>
            <ac:spMk id="6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24.503" v="160"/>
          <ac:cxnSpMkLst>
            <pc:docMk/>
            <pc:sldMk cId="0" sldId="258"/>
            <ac:cxnSpMk id="4" creationId="{B75BF588-8E7C-BA4A-B2C6-0F619A46FFA0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00.025" v="2174" actId="20577"/>
        <pc:sldMkLst>
          <pc:docMk/>
          <pc:sldMk cId="0" sldId="259"/>
        </pc:sldMkLst>
        <pc:spChg chg="mod">
          <ac:chgData name="Frankie Inguanez" userId="53a3cfbd-387a-419b-b633-6347d1690fd8" providerId="ADAL" clId="{3D3085A0-C5F1-D142-9374-0166ADFFD440}" dt="2018-07-10T10:35:00.025" v="2174" actId="20577"/>
          <ac:spMkLst>
            <pc:docMk/>
            <pc:sldMk cId="0" sldId="259"/>
            <ac:spMk id="73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28.467" v="174" actId="1076"/>
          <ac:cxnSpMkLst>
            <pc:docMk/>
            <pc:sldMk cId="0" sldId="259"/>
            <ac:cxnSpMk id="5" creationId="{C6A2A9FA-DD74-A549-BBEA-F94196D9E76C}"/>
          </ac:cxnSpMkLst>
        </pc:cxnChg>
      </pc:sldChg>
      <pc:sldChg chg="addSp modSp ord">
        <pc:chgData name="Frankie Inguanez" userId="53a3cfbd-387a-419b-b633-6347d1690fd8" providerId="ADAL" clId="{3D3085A0-C5F1-D142-9374-0166ADFFD440}" dt="2018-07-17T07:09:05.728" v="2496"/>
        <pc:sldMkLst>
          <pc:docMk/>
          <pc:sldMk cId="0" sldId="260"/>
        </pc:sldMkLst>
        <pc:spChg chg="mod">
          <ac:chgData name="Frankie Inguanez" userId="53a3cfbd-387a-419b-b633-6347d1690fd8" providerId="ADAL" clId="{3D3085A0-C5F1-D142-9374-0166ADFFD440}" dt="2018-07-10T10:35:27.247" v="2194" actId="20577"/>
          <ac:spMkLst>
            <pc:docMk/>
            <pc:sldMk cId="0" sldId="260"/>
            <ac:spMk id="80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00.831" v="155"/>
          <ac:cxnSpMkLst>
            <pc:docMk/>
            <pc:sldMk cId="0" sldId="260"/>
            <ac:cxnSpMk id="5" creationId="{54A28A80-CE5F-6040-9ABB-17EB80D46AA7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1.533" v="2198" actId="20577"/>
        <pc:sldMkLst>
          <pc:docMk/>
          <pc:sldMk cId="0" sldId="261"/>
        </pc:sldMkLst>
        <pc:spChg chg="mod">
          <ac:chgData name="Frankie Inguanez" userId="53a3cfbd-387a-419b-b633-6347d1690fd8" providerId="ADAL" clId="{3D3085A0-C5F1-D142-9374-0166ADFFD440}" dt="2018-07-10T10:35:31.533" v="2198" actId="20577"/>
          <ac:spMkLst>
            <pc:docMk/>
            <pc:sldMk cId="0" sldId="261"/>
            <ac:spMk id="8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8:17:24.485" v="295" actId="20577"/>
          <ac:spMkLst>
            <pc:docMk/>
            <pc:sldMk cId="0" sldId="261"/>
            <ac:spMk id="8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9.037" v="154"/>
          <ac:cxnSpMkLst>
            <pc:docMk/>
            <pc:sldMk cId="0" sldId="261"/>
            <ac:cxnSpMk id="5" creationId="{7A56C71B-B69A-F749-B2EA-F6522E880A18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5.408" v="2199" actId="20577"/>
        <pc:sldMkLst>
          <pc:docMk/>
          <pc:sldMk cId="0" sldId="262"/>
        </pc:sldMkLst>
        <pc:spChg chg="mod">
          <ac:chgData name="Frankie Inguanez" userId="53a3cfbd-387a-419b-b633-6347d1690fd8" providerId="ADAL" clId="{3D3085A0-C5F1-D142-9374-0166ADFFD440}" dt="2018-07-10T10:35:35.408" v="2199" actId="20577"/>
          <ac:spMkLst>
            <pc:docMk/>
            <pc:sldMk cId="0" sldId="262"/>
            <ac:spMk id="9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7.395" v="153"/>
          <ac:cxnSpMkLst>
            <pc:docMk/>
            <pc:sldMk cId="0" sldId="262"/>
            <ac:cxnSpMk id="5" creationId="{188F6BC0-43A1-9E46-8DAF-878E83F1371B}"/>
          </ac:cxnSpMkLst>
        </pc:cxnChg>
      </pc:sldChg>
      <pc:sldChg chg="addSp modSp">
        <pc:chgData name="Frankie Inguanez" userId="53a3cfbd-387a-419b-b633-6347d1690fd8" providerId="ADAL" clId="{3D3085A0-C5F1-D142-9374-0166ADFFD440}" dt="2018-07-10T08:24:52.320" v="551" actId="20577"/>
        <pc:sldMkLst>
          <pc:docMk/>
          <pc:sldMk cId="0" sldId="263"/>
        </pc:sldMkLst>
        <pc:spChg chg="mod">
          <ac:chgData name="Frankie Inguanez" userId="53a3cfbd-387a-419b-b633-6347d1690fd8" providerId="ADAL" clId="{3D3085A0-C5F1-D142-9374-0166ADFFD440}" dt="2018-07-10T08:24:52.320" v="551" actId="20577"/>
          <ac:spMkLst>
            <pc:docMk/>
            <pc:sldMk cId="0" sldId="263"/>
            <ac:spMk id="102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5.733" v="152"/>
          <ac:cxnSpMkLst>
            <pc:docMk/>
            <pc:sldMk cId="0" sldId="263"/>
            <ac:cxnSpMk id="4" creationId="{43FEC96E-9CC7-7F44-BAD1-D57BAC436AA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0T08:10:48.715" v="177" actId="1076"/>
        <pc:sldMkLst>
          <pc:docMk/>
          <pc:sldMk cId="0" sldId="264"/>
        </pc:sldMkLst>
        <pc:spChg chg="mod">
          <ac:chgData name="Frankie Inguanez" userId="53a3cfbd-387a-419b-b633-6347d1690fd8" providerId="ADAL" clId="{3D3085A0-C5F1-D142-9374-0166ADFFD440}" dt="2018-07-10T08:10:44.017" v="176" actId="403"/>
          <ac:spMkLst>
            <pc:docMk/>
            <pc:sldMk cId="0" sldId="264"/>
            <ac:spMk id="107" creationId="{00000000-0000-0000-0000-000000000000}"/>
          </ac:spMkLst>
        </pc:spChg>
        <pc:cxnChg chg="add del mod">
          <ac:chgData name="Frankie Inguanez" userId="53a3cfbd-387a-419b-b633-6347d1690fd8" providerId="ADAL" clId="{3D3085A0-C5F1-D142-9374-0166ADFFD440}" dt="2018-07-10T08:07:25.397" v="144"/>
          <ac:cxnSpMkLst>
            <pc:docMk/>
            <pc:sldMk cId="0" sldId="264"/>
            <ac:cxnSpMk id="4" creationId="{DCAC9D55-CDBE-C241-9494-DBD49C0B4356}"/>
          </ac:cxnSpMkLst>
        </pc:cxnChg>
        <pc:cxnChg chg="add mod">
          <ac:chgData name="Frankie Inguanez" userId="53a3cfbd-387a-419b-b633-6347d1690fd8" providerId="ADAL" clId="{3D3085A0-C5F1-D142-9374-0166ADFFD440}" dt="2018-07-10T08:10:48.715" v="177" actId="1076"/>
          <ac:cxnSpMkLst>
            <pc:docMk/>
            <pc:sldMk cId="0" sldId="264"/>
            <ac:cxnSpMk id="5" creationId="{DD57706F-B11B-594A-997A-7302533D596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1T11:13:48.429" v="2471" actId="20577"/>
        <pc:sldMkLst>
          <pc:docMk/>
          <pc:sldMk cId="0" sldId="265"/>
        </pc:sldMkLst>
        <pc:spChg chg="mod">
          <ac:chgData name="Frankie Inguanez" userId="53a3cfbd-387a-419b-b633-6347d1690fd8" providerId="ADAL" clId="{3D3085A0-C5F1-D142-9374-0166ADFFD440}" dt="2018-07-11T11:13:48.429" v="2471" actId="20577"/>
          <ac:spMkLst>
            <pc:docMk/>
            <pc:sldMk cId="0" sldId="265"/>
            <ac:spMk id="114" creationId="{00000000-0000-0000-0000-000000000000}"/>
          </ac:spMkLst>
        </pc:spChg>
        <pc:cxnChg chg="add del">
          <ac:chgData name="Frankie Inguanez" userId="53a3cfbd-387a-419b-b633-6347d1690fd8" providerId="ADAL" clId="{3D3085A0-C5F1-D142-9374-0166ADFFD440}" dt="2018-07-10T08:07:25.733" v="145"/>
          <ac:cxnSpMkLst>
            <pc:docMk/>
            <pc:sldMk cId="0" sldId="265"/>
            <ac:cxnSpMk id="4" creationId="{22F1EDF7-6F75-E04A-AD95-DD869F32CA43}"/>
          </ac:cxnSpMkLst>
        </pc:cxnChg>
        <pc:cxnChg chg="add">
          <ac:chgData name="Frankie Inguanez" userId="53a3cfbd-387a-419b-b633-6347d1690fd8" providerId="ADAL" clId="{3D3085A0-C5F1-D142-9374-0166ADFFD440}" dt="2018-07-10T08:07:27.403" v="146"/>
          <ac:cxnSpMkLst>
            <pc:docMk/>
            <pc:sldMk cId="0" sldId="265"/>
            <ac:cxnSpMk id="5" creationId="{82E7ED26-8344-304C-940A-1527D13C7980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05:22.234" v="1626"/>
        <pc:sldMkLst>
          <pc:docMk/>
          <pc:sldMk cId="4047880178" sldId="267"/>
        </pc:sldMkLst>
        <pc:spChg chg="mod">
          <ac:chgData name="Frankie Inguanez" userId="53a3cfbd-387a-419b-b633-6347d1690fd8" providerId="ADAL" clId="{3D3085A0-C5F1-D142-9374-0166ADFFD440}" dt="2018-07-10T08:04:14.913" v="111" actId="20577"/>
          <ac:spMkLst>
            <pc:docMk/>
            <pc:sldMk cId="4047880178" sldId="267"/>
            <ac:spMk id="113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05:22.234" v="1626"/>
          <ac:spMkLst>
            <pc:docMk/>
            <pc:sldMk cId="4047880178" sldId="267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2.122" v="132"/>
          <ac:cxnSpMkLst>
            <pc:docMk/>
            <pc:sldMk cId="4047880178" sldId="267"/>
            <ac:cxnSpMk id="4" creationId="{1A0E7776-FD09-1344-BBE1-799610F15E83}"/>
          </ac:cxnSpMkLst>
        </pc:cxnChg>
      </pc:sldChg>
      <pc:sldChg chg="addSp modSp add ord">
        <pc:chgData name="Frankie Inguanez" userId="53a3cfbd-387a-419b-b633-6347d1690fd8" providerId="ADAL" clId="{3D3085A0-C5F1-D142-9374-0166ADFFD440}" dt="2018-07-10T08:07:08.099" v="131" actId="1582"/>
        <pc:sldMkLst>
          <pc:docMk/>
          <pc:sldMk cId="2712183486" sldId="268"/>
        </pc:sldMkLst>
        <pc:spChg chg="mod">
          <ac:chgData name="Frankie Inguanez" userId="53a3cfbd-387a-419b-b633-6347d1690fd8" providerId="ADAL" clId="{3D3085A0-C5F1-D142-9374-0166ADFFD440}" dt="2018-07-10T08:05:49.002" v="120"/>
          <ac:spMkLst>
            <pc:docMk/>
            <pc:sldMk cId="2712183486" sldId="268"/>
            <ac:spMk id="114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7:08.099" v="131" actId="1582"/>
          <ac:cxnSpMkLst>
            <pc:docMk/>
            <pc:sldMk cId="2712183486" sldId="268"/>
            <ac:cxnSpMk id="3" creationId="{BC037384-DE3E-7444-9EB4-E571AC5553F7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8:07:13.695" v="133"/>
        <pc:sldMkLst>
          <pc:docMk/>
          <pc:sldMk cId="2372516505" sldId="269"/>
        </pc:sldMkLst>
        <pc:spChg chg="mod">
          <ac:chgData name="Frankie Inguanez" userId="53a3cfbd-387a-419b-b633-6347d1690fd8" providerId="ADAL" clId="{3D3085A0-C5F1-D142-9374-0166ADFFD440}" dt="2018-07-10T08:06:30.556" v="128" actId="20577"/>
          <ac:spMkLst>
            <pc:docMk/>
            <pc:sldMk cId="2372516505" sldId="269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3.695" v="133"/>
          <ac:cxnSpMkLst>
            <pc:docMk/>
            <pc:sldMk cId="2372516505" sldId="269"/>
            <ac:cxnSpMk id="4" creationId="{71AE60D7-515C-7648-AB2E-5AEDBB5D6C3A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18:52.169" v="1649" actId="20577"/>
        <pc:sldMkLst>
          <pc:docMk/>
          <pc:sldMk cId="2143915469" sldId="270"/>
        </pc:sldMkLst>
        <pc:spChg chg="mod">
          <ac:chgData name="Frankie Inguanez" userId="53a3cfbd-387a-419b-b633-6347d1690fd8" providerId="ADAL" clId="{3D3085A0-C5F1-D142-9374-0166ADFFD440}" dt="2018-07-10T10:18:52.169" v="1649" actId="20577"/>
          <ac:spMkLst>
            <pc:docMk/>
            <pc:sldMk cId="2143915469" sldId="270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5.081" v="134"/>
          <ac:cxnSpMkLst>
            <pc:docMk/>
            <pc:sldMk cId="2143915469" sldId="270"/>
            <ac:cxnSpMk id="4" creationId="{FFA49E27-1374-6D42-92D4-A2CAAC1C1592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9:40:01.200" v="1171" actId="1076"/>
        <pc:sldMkLst>
          <pc:docMk/>
          <pc:sldMk cId="2793694137" sldId="271"/>
        </pc:sldMkLst>
        <pc:spChg chg="mod">
          <ac:chgData name="Frankie Inguanez" userId="53a3cfbd-387a-419b-b633-6347d1690fd8" providerId="ADAL" clId="{3D3085A0-C5F1-D142-9374-0166ADFFD440}" dt="2018-07-10T09:39:41.073" v="1167" actId="404"/>
          <ac:spMkLst>
            <pc:docMk/>
            <pc:sldMk cId="2793694137" sldId="271"/>
            <ac:spMk id="2" creationId="{9AC0316E-7EDB-6341-901B-EA548A0F0CE2}"/>
          </ac:spMkLst>
        </pc:spChg>
        <pc:picChg chg="add mod">
          <ac:chgData name="Frankie Inguanez" userId="53a3cfbd-387a-419b-b633-6347d1690fd8" providerId="ADAL" clId="{3D3085A0-C5F1-D142-9374-0166ADFFD440}" dt="2018-07-10T09:40:01.200" v="1171" actId="1076"/>
          <ac:picMkLst>
            <pc:docMk/>
            <pc:sldMk cId="2793694137" sldId="271"/>
            <ac:picMk id="4" creationId="{0023FEA5-A0B0-CE46-95B0-B4943C19718A}"/>
          </ac:picMkLst>
        </pc:picChg>
        <pc:cxnChg chg="add mod">
          <ac:chgData name="Frankie Inguanez" userId="53a3cfbd-387a-419b-b633-6347d1690fd8" providerId="ADAL" clId="{3D3085A0-C5F1-D142-9374-0166ADFFD440}" dt="2018-07-10T09:39:29.352" v="1153" actId="1036"/>
          <ac:cxnSpMkLst>
            <pc:docMk/>
            <pc:sldMk cId="2793694137" sldId="271"/>
            <ac:cxnSpMk id="3" creationId="{5E3DAA63-4D00-0147-B9CF-24027D8A2FAF}"/>
          </ac:cxnSpMkLst>
        </pc:cxnChg>
      </pc:sldChg>
      <pc:sldChg chg="modSp add ord">
        <pc:chgData name="Frankie Inguanez" userId="53a3cfbd-387a-419b-b633-6347d1690fd8" providerId="ADAL" clId="{3D3085A0-C5F1-D142-9374-0166ADFFD440}" dt="2018-07-10T09:29:37.449" v="1127" actId="2710"/>
        <pc:sldMkLst>
          <pc:docMk/>
          <pc:sldMk cId="889896485" sldId="273"/>
        </pc:sldMkLst>
        <pc:spChg chg="mod">
          <ac:chgData name="Frankie Inguanez" userId="53a3cfbd-387a-419b-b633-6347d1690fd8" providerId="ADAL" clId="{3D3085A0-C5F1-D142-9374-0166ADFFD440}" dt="2018-07-10T09:25:09.208" v="571" actId="20577"/>
          <ac:spMkLst>
            <pc:docMk/>
            <pc:sldMk cId="889896485" sldId="273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9:29:37.449" v="1127" actId="2710"/>
          <ac:spMkLst>
            <pc:docMk/>
            <pc:sldMk cId="889896485" sldId="273"/>
            <ac:spMk id="68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20:18.406" v="1686" actId="1076"/>
        <pc:sldMkLst>
          <pc:docMk/>
          <pc:sldMk cId="1739273810" sldId="274"/>
        </pc:sldMkLst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2" creationId="{309BCD44-FDD6-6D40-A0C2-973A8BF813AB}"/>
          </ac:spMkLst>
        </pc:spChg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6" creationId="{3CC7C2B3-D8CC-4E49-9913-D5663165B233}"/>
          </ac:spMkLst>
        </pc:spChg>
        <pc:spChg chg="add mod">
          <ac:chgData name="Frankie Inguanez" userId="53a3cfbd-387a-419b-b633-6347d1690fd8" providerId="ADAL" clId="{3D3085A0-C5F1-D142-9374-0166ADFFD440}" dt="2018-07-10T10:20:18.406" v="1686" actId="1076"/>
          <ac:spMkLst>
            <pc:docMk/>
            <pc:sldMk cId="1739273810" sldId="274"/>
            <ac:spMk id="9" creationId="{8685D953-8EB6-D14C-B899-D76C9908C099}"/>
          </ac:spMkLst>
        </pc:spChg>
        <pc:spChg chg="mod">
          <ac:chgData name="Frankie Inguanez" userId="53a3cfbd-387a-419b-b633-6347d1690fd8" providerId="ADAL" clId="{3D3085A0-C5F1-D142-9374-0166ADFFD440}" dt="2018-07-10T08:16:07.296" v="289" actId="20577"/>
          <ac:spMkLst>
            <pc:docMk/>
            <pc:sldMk cId="1739273810" sldId="274"/>
            <ac:spMk id="8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19:37.175" v="1665" actId="20577"/>
          <ac:spMkLst>
            <pc:docMk/>
            <pc:sldMk cId="1739273810" sldId="274"/>
            <ac:spMk id="81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4" creationId="{BE4B35AD-B236-0747-AA87-695EF038AF19}"/>
          </ac:picMkLst>
        </pc:pic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8" creationId="{42DE2E51-11D1-D24D-A9AB-5F968697F06B}"/>
          </ac:picMkLst>
        </pc:picChg>
        <pc:picChg chg="del">
          <ac:chgData name="Frankie Inguanez" userId="53a3cfbd-387a-419b-b633-6347d1690fd8" providerId="ADAL" clId="{3D3085A0-C5F1-D142-9374-0166ADFFD440}" dt="2018-07-10T08:16:11.910" v="291" actId="478"/>
          <ac:picMkLst>
            <pc:docMk/>
            <pc:sldMk cId="1739273810" sldId="274"/>
            <ac:picMk id="82" creationId="{00000000-0000-0000-0000-000000000000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09:59:32.272" v="1510" actId="478"/>
        <pc:sldMkLst>
          <pc:docMk/>
          <pc:sldMk cId="2079855030" sldId="275"/>
        </pc:sldMkLst>
        <pc:spChg chg="add del mod">
          <ac:chgData name="Frankie Inguanez" userId="53a3cfbd-387a-419b-b633-6347d1690fd8" providerId="ADAL" clId="{3D3085A0-C5F1-D142-9374-0166ADFFD440}" dt="2018-07-10T09:47:39.810" v="1173" actId="478"/>
          <ac:spMkLst>
            <pc:docMk/>
            <pc:sldMk cId="2079855030" sldId="275"/>
            <ac:spMk id="3" creationId="{BDA0B18B-6505-7149-824C-E274DD3605EC}"/>
          </ac:spMkLst>
        </pc:spChg>
        <pc:spChg chg="add del mod">
          <ac:chgData name="Frankie Inguanez" userId="53a3cfbd-387a-419b-b633-6347d1690fd8" providerId="ADAL" clId="{3D3085A0-C5F1-D142-9374-0166ADFFD440}" dt="2018-07-10T09:59:32.272" v="1510" actId="478"/>
          <ac:spMkLst>
            <pc:docMk/>
            <pc:sldMk cId="2079855030" sldId="275"/>
            <ac:spMk id="6" creationId="{C93F2D7C-7701-5C41-A819-DF0A32CB6689}"/>
          </ac:spMkLst>
        </pc:spChg>
        <pc:spChg chg="add del mod">
          <ac:chgData name="Frankie Inguanez" userId="53a3cfbd-387a-419b-b633-6347d1690fd8" providerId="ADAL" clId="{3D3085A0-C5F1-D142-9374-0166ADFFD440}" dt="2018-07-10T09:59:30.183" v="1509" actId="478"/>
          <ac:spMkLst>
            <pc:docMk/>
            <pc:sldMk cId="2079855030" sldId="275"/>
            <ac:spMk id="8" creationId="{6E02F40F-B793-DF42-A321-882C6B4CF8EA}"/>
          </ac:spMkLst>
        </pc:spChg>
        <pc:spChg chg="add mod">
          <ac:chgData name="Frankie Inguanez" userId="53a3cfbd-387a-419b-b633-6347d1690fd8" providerId="ADAL" clId="{3D3085A0-C5F1-D142-9374-0166ADFFD440}" dt="2018-07-10T09:48:40.076" v="1209" actId="1076"/>
          <ac:spMkLst>
            <pc:docMk/>
            <pc:sldMk cId="2079855030" sldId="275"/>
            <ac:spMk id="9" creationId="{23B1DA2A-2020-724B-96C8-69F7FB01186A}"/>
          </ac:spMkLst>
        </pc:spChg>
        <pc:spChg chg="del mod">
          <ac:chgData name="Frankie Inguanez" userId="53a3cfbd-387a-419b-b633-6347d1690fd8" providerId="ADAL" clId="{3D3085A0-C5F1-D142-9374-0166ADFFD440}" dt="2018-07-10T09:48:00.774" v="1178" actId="478"/>
          <ac:spMkLst>
            <pc:docMk/>
            <pc:sldMk cId="2079855030" sldId="275"/>
            <ac:spMk id="113" creationId="{00000000-0000-0000-0000-000000000000}"/>
          </ac:spMkLst>
        </pc:spChg>
        <pc:spChg chg="add del mod">
          <ac:chgData name="Frankie Inguanez" userId="53a3cfbd-387a-419b-b633-6347d1690fd8" providerId="ADAL" clId="{3D3085A0-C5F1-D142-9374-0166ADFFD440}" dt="2018-07-10T09:47:45.919" v="1175" actId="478"/>
          <ac:spMkLst>
            <pc:docMk/>
            <pc:sldMk cId="2079855030" sldId="275"/>
            <ac:spMk id="114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48:35.997" v="1208" actId="1037"/>
          <ac:picMkLst>
            <pc:docMk/>
            <pc:sldMk cId="2079855030" sldId="275"/>
            <ac:picMk id="1026" creationId="{D1AF6E1C-C3FC-ED48-862C-026A2C9C6A96}"/>
          </ac:picMkLst>
        </pc:picChg>
        <pc:cxnChg chg="del mod">
          <ac:chgData name="Frankie Inguanez" userId="53a3cfbd-387a-419b-b633-6347d1690fd8" providerId="ADAL" clId="{3D3085A0-C5F1-D142-9374-0166ADFFD440}" dt="2018-07-10T09:48:00.774" v="1178" actId="478"/>
          <ac:cxnSpMkLst>
            <pc:docMk/>
            <pc:sldMk cId="2079855030" sldId="275"/>
            <ac:cxnSpMk id="5" creationId="{82E7ED26-8344-304C-940A-1527D13C7980}"/>
          </ac:cxnSpMkLst>
        </pc:cxnChg>
      </pc:sldChg>
      <pc:sldChg chg="modSp add">
        <pc:chgData name="Frankie Inguanez" userId="53a3cfbd-387a-419b-b633-6347d1690fd8" providerId="ADAL" clId="{3D3085A0-C5F1-D142-9374-0166ADFFD440}" dt="2018-07-17T07:09:37.082" v="2498" actId="20577"/>
        <pc:sldMkLst>
          <pc:docMk/>
          <pc:sldMk cId="492520834" sldId="276"/>
        </pc:sldMkLst>
        <pc:spChg chg="mod">
          <ac:chgData name="Frankie Inguanez" userId="53a3cfbd-387a-419b-b633-6347d1690fd8" providerId="ADAL" clId="{3D3085A0-C5F1-D142-9374-0166ADFFD440}" dt="2018-07-17T07:09:37.082" v="2498" actId="20577"/>
          <ac:spMkLst>
            <pc:docMk/>
            <pc:sldMk cId="492520834" sldId="276"/>
            <ac:spMk id="114" creationId="{00000000-0000-0000-0000-000000000000}"/>
          </ac:spMkLst>
        </pc:spChg>
      </pc:sldChg>
      <pc:sldChg chg="modSp add del">
        <pc:chgData name="Frankie Inguanez" userId="53a3cfbd-387a-419b-b633-6347d1690fd8" providerId="ADAL" clId="{3D3085A0-C5F1-D142-9374-0166ADFFD440}" dt="2018-07-17T07:09:29.199" v="2497" actId="2696"/>
        <pc:sldMkLst>
          <pc:docMk/>
          <pc:sldMk cId="942065061" sldId="277"/>
        </pc:sldMkLst>
        <pc:spChg chg="mod">
          <ac:chgData name="Frankie Inguanez" userId="53a3cfbd-387a-419b-b633-6347d1690fd8" providerId="ADAL" clId="{3D3085A0-C5F1-D142-9374-0166ADFFD440}" dt="2018-07-11T11:17:26.454" v="2495" actId="20577"/>
          <ac:spMkLst>
            <pc:docMk/>
            <pc:sldMk cId="942065061" sldId="277"/>
            <ac:spMk id="114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42:06.780" v="2382" actId="20577"/>
        <pc:sldMkLst>
          <pc:docMk/>
          <pc:sldMk cId="494494798" sldId="279"/>
        </pc:sldMkLst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2" creationId="{309BCD44-FDD6-6D40-A0C2-973A8BF813AB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6" creationId="{3CC7C2B3-D8CC-4E49-9913-D5663165B233}"/>
          </ac:spMkLst>
        </pc:spChg>
        <pc:spChg chg="add del mod">
          <ac:chgData name="Frankie Inguanez" userId="53a3cfbd-387a-419b-b633-6347d1690fd8" providerId="ADAL" clId="{3D3085A0-C5F1-D142-9374-0166ADFFD440}" dt="2018-07-10T10:42:06.780" v="2382" actId="20577"/>
          <ac:spMkLst>
            <pc:docMk/>
            <pc:sldMk cId="494494798" sldId="279"/>
            <ac:spMk id="7" creationId="{A4DD0BA6-94C4-4C4A-99AF-E6EC1494268C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9" creationId="{8685D953-8EB6-D14C-B899-D76C9908C099}"/>
          </ac:spMkLst>
        </pc:spChg>
        <pc:spChg chg="add del mod">
          <ac:chgData name="Frankie Inguanez" userId="53a3cfbd-387a-419b-b633-6347d1690fd8" providerId="ADAL" clId="{3D3085A0-C5F1-D142-9374-0166ADFFD440}" dt="2018-07-10T10:22:05.373" v="1705" actId="767"/>
          <ac:spMkLst>
            <pc:docMk/>
            <pc:sldMk cId="494494798" sldId="279"/>
            <ac:spMk id="12" creationId="{BFCDCE19-4C9E-6144-B693-D3E604C6EB4F}"/>
          </ac:spMkLst>
        </pc:spChg>
        <pc:spChg chg="mod">
          <ac:chgData name="Frankie Inguanez" userId="53a3cfbd-387a-419b-b633-6347d1690fd8" providerId="ADAL" clId="{3D3085A0-C5F1-D142-9374-0166ADFFD440}" dt="2018-07-10T10:21:44.086" v="1698" actId="20577"/>
          <ac:spMkLst>
            <pc:docMk/>
            <pc:sldMk cId="494494798" sldId="279"/>
            <ac:spMk id="80" creationId="{00000000-0000-0000-0000-000000000000}"/>
          </ac:spMkLst>
        </pc:spChg>
        <pc:spChg chg="del">
          <ac:chgData name="Frankie Inguanez" userId="53a3cfbd-387a-419b-b633-6347d1690fd8" providerId="ADAL" clId="{3D3085A0-C5F1-D142-9374-0166ADFFD440}" dt="2018-07-10T10:21:47.104" v="1699" actId="478"/>
          <ac:spMkLst>
            <pc:docMk/>
            <pc:sldMk cId="494494798" sldId="279"/>
            <ac:spMk id="81" creationId="{00000000-0000-0000-0000-000000000000}"/>
          </ac:spMkLst>
        </pc:sp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4" creationId="{BE4B35AD-B236-0747-AA87-695EF038AF19}"/>
          </ac:picMkLst>
        </pc:pic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8" creationId="{42DE2E51-11D1-D24D-A9AB-5F968697F06B}"/>
          </ac:picMkLst>
        </pc:picChg>
        <pc:picChg chg="add del mod">
          <ac:chgData name="Frankie Inguanez" userId="53a3cfbd-387a-419b-b633-6347d1690fd8" providerId="ADAL" clId="{3D3085A0-C5F1-D142-9374-0166ADFFD440}" dt="2018-07-10T10:22:07.529" v="1708"/>
          <ac:picMkLst>
            <pc:docMk/>
            <pc:sldMk cId="494494798" sldId="279"/>
            <ac:picMk id="11" creationId="{EB63A77A-3C72-974F-B8D0-58DED44ABE82}"/>
          </ac:picMkLst>
        </pc:picChg>
        <pc:picChg chg="add mod">
          <ac:chgData name="Frankie Inguanez" userId="53a3cfbd-387a-419b-b633-6347d1690fd8" providerId="ADAL" clId="{3D3085A0-C5F1-D142-9374-0166ADFFD440}" dt="2018-07-10T10:22:29.414" v="1715" actId="1076"/>
          <ac:picMkLst>
            <pc:docMk/>
            <pc:sldMk cId="494494798" sldId="279"/>
            <ac:picMk id="14" creationId="{951C9AF0-FE3F-7445-9935-C908E2054682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10:28:57.175" v="1936" actId="1076"/>
        <pc:sldMkLst>
          <pc:docMk/>
          <pc:sldMk cId="2815970931" sldId="280"/>
        </pc:sldMkLst>
        <pc:spChg chg="mod">
          <ac:chgData name="Frankie Inguanez" userId="53a3cfbd-387a-419b-b633-6347d1690fd8" providerId="ADAL" clId="{3D3085A0-C5F1-D142-9374-0166ADFFD440}" dt="2018-07-10T10:27:56.914" v="1931" actId="20577"/>
          <ac:spMkLst>
            <pc:docMk/>
            <pc:sldMk cId="2815970931" sldId="280"/>
            <ac:spMk id="7" creationId="{A4DD0BA6-94C4-4C4A-99AF-E6EC1494268C}"/>
          </ac:spMkLst>
        </pc:spChg>
        <pc:spChg chg="mod">
          <ac:chgData name="Frankie Inguanez" userId="53a3cfbd-387a-419b-b633-6347d1690fd8" providerId="ADAL" clId="{3D3085A0-C5F1-D142-9374-0166ADFFD440}" dt="2018-07-10T10:25:57.889" v="1822" actId="20577"/>
          <ac:spMkLst>
            <pc:docMk/>
            <pc:sldMk cId="2815970931" sldId="280"/>
            <ac:spMk id="80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26:54.925" v="1829" actId="167"/>
          <ac:picMkLst>
            <pc:docMk/>
            <pc:sldMk cId="2815970931" sldId="280"/>
            <ac:picMk id="3" creationId="{99F5CF14-0F6A-474F-848A-AAC4131D8945}"/>
          </ac:picMkLst>
        </pc:picChg>
        <pc:picChg chg="add mod">
          <ac:chgData name="Frankie Inguanez" userId="53a3cfbd-387a-419b-b633-6347d1690fd8" providerId="ADAL" clId="{3D3085A0-C5F1-D142-9374-0166ADFFD440}" dt="2018-07-10T10:28:57.175" v="1936" actId="1076"/>
          <ac:picMkLst>
            <pc:docMk/>
            <pc:sldMk cId="2815970931" sldId="280"/>
            <ac:picMk id="6" creationId="{E7A4FB54-70C1-EF4F-AC41-B13883530B5E}"/>
          </ac:picMkLst>
        </pc:picChg>
        <pc:picChg chg="del">
          <ac:chgData name="Frankie Inguanez" userId="53a3cfbd-387a-419b-b633-6347d1690fd8" providerId="ADAL" clId="{3D3085A0-C5F1-D142-9374-0166ADFFD440}" dt="2018-07-10T10:26:34.637" v="1823" actId="478"/>
          <ac:picMkLst>
            <pc:docMk/>
            <pc:sldMk cId="2815970931" sldId="280"/>
            <ac:picMk id="14" creationId="{951C9AF0-FE3F-7445-9935-C908E2054682}"/>
          </ac:picMkLst>
        </pc:picChg>
      </pc:sldChg>
      <pc:sldChg chg="addSp delSp modSp add ord">
        <pc:chgData name="Frankie Inguanez" userId="53a3cfbd-387a-419b-b633-6347d1690fd8" providerId="ADAL" clId="{3D3085A0-C5F1-D142-9374-0166ADFFD440}" dt="2018-07-10T10:39:08.126" v="2280" actId="1076"/>
        <pc:sldMkLst>
          <pc:docMk/>
          <pc:sldMk cId="17168488" sldId="281"/>
        </pc:sldMkLst>
        <pc:spChg chg="add del mod">
          <ac:chgData name="Frankie Inguanez" userId="53a3cfbd-387a-419b-b633-6347d1690fd8" providerId="ADAL" clId="{3D3085A0-C5F1-D142-9374-0166ADFFD440}" dt="2018-07-10T10:32:36.535" v="2092"/>
          <ac:spMkLst>
            <pc:docMk/>
            <pc:sldMk cId="17168488" sldId="281"/>
            <ac:spMk id="3" creationId="{9BC46D19-EB22-3441-9142-1092F3F94AF7}"/>
          </ac:spMkLst>
        </pc:spChg>
        <pc:spChg chg="mod">
          <ac:chgData name="Frankie Inguanez" userId="53a3cfbd-387a-419b-b633-6347d1690fd8" providerId="ADAL" clId="{3D3085A0-C5F1-D142-9374-0166ADFFD440}" dt="2018-07-10T10:37:47.997" v="2200" actId="20577"/>
          <ac:spMkLst>
            <pc:docMk/>
            <pc:sldMk cId="17168488" sldId="281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8:57.466" v="2279" actId="20577"/>
          <ac:spMkLst>
            <pc:docMk/>
            <pc:sldMk cId="17168488" sldId="281"/>
            <ac:spMk id="68" creationId="{00000000-0000-0000-0000-000000000000}"/>
          </ac:spMkLst>
        </pc:spChg>
        <pc:graphicFrameChg chg="add mod">
          <ac:chgData name="Frankie Inguanez" userId="53a3cfbd-387a-419b-b633-6347d1690fd8" providerId="ADAL" clId="{3D3085A0-C5F1-D142-9374-0166ADFFD440}" dt="2018-07-10T10:39:08.126" v="2280" actId="1076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6:17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162 182 24575,'3'-4'0,"1"0"0,-1 0 0,1 1 0,0 0 0,0 0 0,0 0 0,1 0 0,-1 0 0,1 1 0,-1 0 0,8-2 0,-4 0 0,-7 3 0,-1 1 0,1 0 0,0-1 0,0 1 0,0 0 0,-1-1 0,1 1 0,0 0 0,0 0 0,0 0 0,0 0 0,-1 0 0,1 0 0,0 0 0,0 0 0,0 0 0,0 0 0,-1 0 0,1 1 0,0-1 0,0 0 0,0 1 0,-1-1 0,1 0 0,0 1 0,0-1 0,0 2 0,13 22 0,-4 39 0,-9-57 0,-1-2 0,-1-1 0,1 1 0,-1-1 0,0 0 0,0 1 0,0-1 0,0 1 0,-1-1 0,1 0 0,-1 0 0,0 0 0,0 0 0,0 0 0,0 0 0,0-1 0,-1 1 0,1-1 0,-6 4 0,5-2 0,-1-1 0,0 0 0,0 0 0,0-1 0,-1 1 0,1-1 0,-1 0 0,1 0 0,-1 0 0,0-1 0,1 0 0,-10 2 0,-46 5 0,46-5 0,9-2 0,0-1 0,-1 0 0,1 0 0,0 0 0,0 0 0,0-1 0,0 0 0,0 0 0,0 0 0,0-1 0,0 1 0,0-1 0,0-1 0,1 1 0,-1 0 0,1-1 0,-5-3 0,8 4 0,0 0 0,0 0 0,0 1 0,1-1 0,-1 0 0,0 0 0,1 0 0,-1 0 0,1 0 0,0 0 0,0 1 0,-1-1 0,1 0 0,1 0 0,-1 0 0,0 0 0,0 0 0,1 0 0,-1 0 0,1 0 0,-1 0 0,1 0 0,0 1 0,0-1 0,0 0 0,0 1 0,2-3 0,34-49 0,-33 48 0,91-112 0,-15 42 0,-79 75-40,-1 0 0,0-1 0,0 1 0,1 0-1,-1 0 1,0-1 0,0 1 0,1 0 0,-1 0 0,0-1 0,0 1-1,0 0 1,0-1 0,0 1 0,1 0 0,-1-1 0,0 1-1,0 0 1,0-1 0,0 1 0,0 0 0,0-1 0,0 1 0,0 0-1,0-1 1,0 1 0,0 0 0,0-1 0,-1 1 0,1 0-1,0-1 1,0 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8:18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42 24575,'6'1'0,"0"0"0,1 0 0,-1 1 0,0 0 0,0 1 0,0-1 0,-1 1 0,1 1 0,-1-1 0,6 5 0,-3-3 0,0 0 0,-1-1 0,2 0 0,14 6 0,26 1 0,74 6 0,-90-12 0,0 2 0,0 2 0,0 0 0,33 16 0,-36-13 0,1-3 0,1 0 0,0-2 0,0-1 0,44 2 0,168-7 0,-114-4 0,483 3 0,-623-1 0,0 0 0,0-1 0,0 0 0,1-1 0,-1 0 0,-10-5 0,8 3 0,1 1 0,-1 0 0,-23-4 0,-53 3 0,-108 6 0,58 2 0,-1220-3 0,1288-7 0,66 6 0,-1 0 0,1 0 0,-1-1 0,1 1 0,0-1 0,-1 0 0,1 0 0,0-1 0,0 1 0,0-1 0,1 1 0,-6-6 0,8 7 0,1 1 0,0 0 0,0 0 0,-1-1 0,1 1 0,0 0 0,0-1 0,0 1 0,0 0 0,-1-1 0,1 1 0,0-1 0,0 1 0,0 0 0,0-1 0,0 1 0,0 0 0,0-1 0,0 1 0,0-1 0,0 1 0,0 0 0,0-1 0,0 1 0,0 0 0,0-1 0,1 1 0,-1-1 0,0 1 0,0 0 0,0-1 0,1 1 0,-1 0 0,0-1 0,0 1 0,1 0 0,-1-1 0,19-7 0,22 2 0,111 7 0,23-1 0,-146-3 0,0-2 0,0 0 0,-1-2 0,0-1 0,0-2 0,34-15 0,-40 14 0,49-15 0,-66 24 0,0 0 0,1 1 0,-1 0 0,1 0 0,0 0 0,-1 1 0,1 0 0,0 0 0,-1 0 0,1 1 0,0-1 0,-1 1 0,1 1 0,10 3 0,-16-5 0,1 0 0,0 0 0,-1 1 0,1-1 0,-1 0 0,1 0 0,-1 1 0,1-1 0,-1 0 0,1 1 0,-1-1 0,1 0 0,-1 1 0,1-1 0,-1 1 0,1-1 0,-1 1 0,0-1 0,1 1 0,-1-1 0,0 1 0,0 0 0,1-1 0,-1 1 0,0-1 0,0 1 0,0 0 0,0-1 0,1 1 0,-1-1 0,0 1 0,-1 1 0,-16 9 0,-32-2 0,42-11 0,-1 0 0,0 0 0,1-1 0,-1 0 0,1 0 0,0-1 0,-12-8 0,14 8 0,-1 0 0,1 1 0,-1 0 0,1 0 0,-1 0 0,0 1 0,0 0 0,-1 0 0,1 0 0,0 1 0,0 0 0,-11 0 0,15 1 0,0 1 0,0-1 0,0 1 0,-1 0 0,1 0 0,0 0 0,0 0 0,1 1 0,-1-1 0,0 0 0,0 1 0,0-1 0,1 1 0,-1 0 0,1 0 0,0-1 0,-1 1 0,1 0 0,0 0 0,0 0 0,0 0 0,0 0 0,0 1 0,1-1 0,-1 0 0,1 0 0,-1 0 0,1 1 0,0 2 0,-2 12 0,1-1 0,2 33 0,-1-36 0,1 12 0,-2-16 0,1 1 0,1-1 0,0 0 0,2 13 0,-2-19 0,0-1 0,0 1 0,1 0 0,-1 0 0,1 0 0,-1-1 0,1 1 0,0-1 0,0 1 0,0-1 0,0 0 0,0 1 0,1-1 0,-1 0 0,0-1 0,1 1 0,3 1 0,7 4 0,1 0 0,0-1 0,0-1 0,1 0 0,0-1 0,0-1 0,0 0 0,0-1 0,0-1 0,1 0 0,17-2 0,-5 4 0,-15 1 0,-13-4 0,0 0 0,0 0 0,0 0 0,0 0 0,0 0 0,0 0 0,0 1 0,0-1 0,1 0 0,-1 0 0,0 0 0,0 0 0,0 0 0,0 0 0,0 0 0,0 0 0,0 0 0,0 1 0,0-1 0,0 0 0,0 0 0,0 0 0,0 0 0,0 0 0,0 0 0,0 0 0,0 1 0,0-1 0,0 0 0,0 0 0,0 0 0,0 0 0,0 0 0,0 0 0,0 0 0,0 0 0,0 1 0,0-1 0,0 0 0,0 0 0,0 0 0,0 0 0,0 0 0,0 0 0,-1 0 0,1 0 0,0 0 0,0 0 0,0 1 0,0-1 0,0 0 0,0 0 0,0 0 0,0 0 0,-1 0 0,1 0 0,0 0 0,0 0 0,0 0 0,0 0 0,0 0 0,0 0 0,0 0 0,0 0 0,-1 0 0,1 0 0,-3 1 0,-1-1 0,0 1 0,1-1 0,-1 0 0,1 0 0,-1 0 0,0-1 0,1 1 0,-1-1 0,1 0 0,-1 0 0,-5-2 0,-49-21 0,50 20 0,-9-2 0,0 1 0,-1 0 0,0 2 0,0 0 0,0 1 0,-1 0 0,1 2 0,-36 3 0,-52-3 0,86-5 0,31-2 0,33-1 0,58-3 0,-59 5 0,54 0 0,348 7 0,-430-2 0,0-1 0,-1-1 0,1 0 0,-1-1 0,0-1 0,0 0 0,14-8 0,36-11 0,-63 24 0,0-1 0,0 1 0,-1 0 0,1 0 0,0 0 0,0 0 0,0-1 0,-1 1 0,1 0 0,0-1 0,0 1 0,0-1 0,-1 1 0,1 0 0,0-1 0,-1 0 0,1 1 0,-1-1 0,1 1 0,0-1 0,-1 0 0,1-1 0,-14-5 0,-33 1 0,-35 5-1365,58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8:25.6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1 150 24575,'3'1'0,"1"0"0,-1 0 0,0 0 0,0 0 0,1 0 0,-1 1 0,0 0 0,0 0 0,-1-1 0,4 4 0,21 10 0,28 1 0,0-3 0,110 11 0,-98-16 0,-23-2 0,57 0 0,-33-7 0,-13-1 0,-1 3 0,108 14 0,-146-11 0,-1-1 0,1-1 0,0 0 0,0-2 0,0 1 0,0-2 0,0 0 0,-1-1 0,1 0 0,0-1 0,22-8 0,-22 4 0,0 2 0,1 0 0,0 1 0,0 0 0,0 2 0,22-2 0,110 6 0,-56 1 0,224-3 0,-310 1 0,0 0 0,0 0 0,0 0 0,-1 1 0,1 0 0,-1 1 0,1-1 0,7 6 0,-6-4 0,0-1 0,0 0 0,0 0 0,0 0 0,12 1 0,46 1 0,111-6 0,-59-2 0,557 3 0,-655 1 0,-1 1 0,27 6 0,38 3 0,-82-11 0,44-3 0,-44 3 0,-1 0 0,1 0 0,-1 0 0,1-1 0,-1 1 0,1 0 0,-1-1 0,1 1 0,-1-1 0,0 0 0,1 1 0,-1-1 0,0 0 0,0 0 0,0 0 0,1 0 0,-1 0 0,0 0 0,0 0 0,0 0 0,0 0 0,-1-1 0,1 1 0,0 0 0,0 0 0,0-3 0,-1 4 0,0-1 0,0 1 0,0 0 0,0 0 0,0 0 0,0-1 0,0 1 0,0 0 0,0 0 0,0 0 0,0-1 0,0 1 0,0 0 0,0 0 0,0 0 0,0 0 0,0-1 0,0 1 0,0 0 0,0 0 0,0 0 0,0 0 0,-1-1 0,1 1 0,0 0 0,0 0 0,0 0 0,0 0 0,0 0 0,-1 0 0,1-1 0,0 1 0,0 0 0,0 0 0,0 0 0,-1 0 0,1 0 0,0 0 0,0 0 0,0 0 0,0 0 0,-1 0 0,1 0 0,0 0 0,0 0 0,0 0 0,-1 0 0,1 0 0,0 0 0,0 0 0,0 0 0,0 0 0,-1 0 0,-15 8 0,-12 13 0,-32 44 0,49-51 0,-1 0 0,0-1 0,-1 0 0,0-1 0,-1-1 0,-1 0 0,-28 16 0,25-20 0,0 0 0,-1-1 0,0-1 0,0-1 0,0-1 0,-1-1 0,1 0 0,-1-1 0,-29-3 0,-757 0 0,426 3 0,355 0 0,-46 9 0,-24 1 0,-370-12 0,455 0 0,0 0 0,1-1 0,0 0 0,-1 0 0,1-1 0,-14-7 0,12 6 0,-1 0 0,1 0 0,-24-4 0,-30 0 0,17 1 0,-71-1 0,83 7 0,25 0 0,1 1 0,0-1 0,0 2 0,0-1 0,0 1 0,0 1 0,0 0 0,0 0 0,0 1 0,-14 6 0,11-3 0,0-1 0,0-1 0,0 0 0,-1-1 0,0 0 0,1-1 0,-1 0 0,0-2 0,0 1 0,0-2 0,-24-3 0,19 2 0,-1 1 0,1 1 0,-1 1 0,-37 6 0,55-7 0,0 0 0,0 1 0,0-1 0,1 1 0,-1-1 0,0 1 0,0 0 0,1 0 0,-1-1 0,0 1 0,1 0 0,-1 1 0,-2 1 0,4-2 0,0-1 0,0 0 0,0 1 0,0-1 0,0 1 0,0-1 0,0 0 0,0 1 0,0-1 0,0 1 0,0-1 0,0 1 0,1-1 0,-1 0 0,0 1 0,0-1 0,0 1 0,0-1 0,1 0 0,-1 1 0,0-1 0,0 0 0,1 1 0,-1-1 0,0 0 0,1 1 0,-1-1 0,0 0 0,1 0 0,-1 0 0,0 1 0,1-1 0,-1 0 0,1 0 0,4 3 0,1-1 0,-1 0 0,0 0 0,1 0 0,0-1 0,-1 0 0,9 1 0,-6-3 0,1 0 0,-1 0 0,1-1 0,-1 0 0,0-1 0,1 0 0,-1 0 0,-1-1 0,1 0 0,-1 0 0,1-1 0,-1 0 0,0 0 0,9-9 0,35-22 0,-18 15 0,20-10 0,-10 11 0,-1-2 0,57-40 0,7-3 0,31 1 0,-23 13 0,-75 32 0,1 1 0,66-18 0,-50 20 0,-30 8 0,0 1 0,1 0 0,-1 2 0,1 2 0,31-1 0,196 5 0,-241 0 0,-1 1 0,1 0 0,-1 1 0,0 1 0,0-1 0,0 2 0,13 6 0,-11-4 0,0-2 0,0 0 0,0 0 0,1-1 0,17 2 0,281-3 0,-159-6 0,287 3 0,-375-18 0,-112 43 0,-6-4 0,-1-2 0,0-3 0,-58 10 0,-70 21 0,78-14 0,-1-5 0,-199 26 0,-178-29 0,-46-25 0,515 2 0,24 5 0,25 3 0,8-6 0,1-2 0,85-7 0,-43-15 0,-66 14 0,1 1 0,32-4 0,18 5 0,53-7 0,-88 7 0,48 1 0,-55 3 0,0-2 0,58-10 0,-56 7-14,0 1-1,0 2 1,65 4-1,-30-1-1292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6:52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6:06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6:07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17 24575,'-4'0'0,"-4"0"0,-5 0 0,-4 0 0,-2 0 0,-2 0 0,3-3 0,0-2 0,4-3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7:03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54 358 24575,'1'-4'0,"1"1"0,0-1 0,0 1 0,0 0 0,1-1 0,-1 1 0,1 0 0,3-3 0,11-14 0,-17 19 0,1 0 0,0 0 0,0-1 0,0 1 0,0 0 0,0 0 0,0 0 0,1 1 0,-1-1 0,0 0 0,0 0 0,1 1 0,-1-1 0,0 0 0,1 1 0,-1 0 0,1-1 0,-1 1 0,0 0 0,1-1 0,-1 1 0,1 0 0,2 1 0,-3-1 0,0 0 0,0 0 0,0 0 0,0 0 0,0 0 0,0 0 0,0 0 0,0-1 0,0 1 0,0 0 0,0 0 0,0-1 0,0 1 0,0-1 0,0 1 0,0-1 0,0 1 0,0-1 0,-1 1 0,1-1 0,0 0 0,0 0 0,-1 1 0,1-1 0,0 0 0,-1 0 0,1 0 0,0 0 0,-1 0 0,0 0 0,1 0 0,-1 0 0,1 0 0,-1 0 0,0 0 0,0 0 0,0 0 0,0 0 0,0 0 0,0 0 0,0 0 0,0 0 0,0 0 0,0-1 0,-1-2 0,1 0 0,-1 1 0,0-1 0,0 1 0,0-1 0,-1 1 0,1 0 0,-1 0 0,0 0 0,0-1 0,0 1 0,0 1 0,0-1 0,-4-3 0,-43-37 0,35 32 0,7 12 0,0 1 0,0 0 0,0 0 0,0 1 0,1 0 0,-1 0 0,-6 5 0,9-6 0,6-5 0,-1 1 0,1-1 0,-1 0 0,0 0 0,1 1 0,-1-1 0,-1 0 0,1 0 0,0 0 0,-1 0 0,0 0 0,1 0 0,-1 0 0,-1-5 0,1 1 0,1 1 0,-1-1 0,1 1 0,0 0 0,1-1 0,0 1 0,0 0 0,4-9 0,9-14 0,-15 28 0,0 1 0,1-1 0,-1 1 0,0-1 0,0 1 0,1-1 0,-1 1 0,0 0 0,0-1 0,0 1 0,0-1 0,0 1 0,0-1 0,0 0 0,0 1 0,0-1 0,0 1 0,0-1 0,0 1 0,0-1 0,0 1 0,0-1 0,0 1 0,0-1 0,-1 1 0,1 0 0,0-1 0,0 1 0,-1-1 0,1 1 0,0-1 0,-1 1 0,1 0 0,0-1 0,-1 1 0,1 0 0,0-1 0,-1 1 0,1 0 0,-1 0 0,1-1 0,-1 1 0,1 0 0,-1 0 0,1 0 0,-1-1 0,1 1 0,-1 0 0,1 0 0,-1 0 0,1 0 0,-1 0 0,1 0 0,-1 0 0,1 0 0,-1 0 0,1 1 0,-1-1 0,1 0 0,-2 0 0,-11 9 0,12-6 0,10-6 0,4-3 0,-3 0 0,-24-3 0,70 4 0,-53 5 0,8 0 0,-1 0 0,1 1 0,0 0 0,10 3 0,-20-4 0,0 1 0,1-1 0,-1 0 0,0 0 0,0 0 0,0 1 0,0-1 0,0 1 0,0-1 0,0 1 0,0-1 0,0 1 0,0-1 0,0 1 0,0 0 0,-1 0 0,1-1 0,0 1 0,0 0 0,-1 0 0,1 0 0,0 0 0,-1 0 0,1 0 0,-1 0 0,1 0 0,-1 0 0,0 0 0,1 0 0,-1 0 0,0 0 0,0 0 0,0 0 0,0 1 0,0-1 0,0 0 0,0 0 0,0 0 0,0 0 0,0 0 0,-1 0 0,1 0 0,0 0 0,-1 1 0,1-1 0,-1 0 0,1 0 0,-1-1 0,0 1 0,1 0 0,-1 0 0,-1 1 0,-19 15 0,8-6 0,14-10 0,0 0 0,-1 0 0,1 0 0,0 0 0,0 0 0,-1 0 0,1 0 0,0 0 0,0-1 0,0 1 0,0 0 0,0-1 0,0 1 0,0-1 0,0 1 0,0-1 0,0 1 0,1-1 0,1 1 0,-2-1 0,1 1 0,0-1 0,-1 0 0,1 1 0,0-1 0,-1 0 0,1 0 0,0 0 0,-1 0 0,1 0 0,0-1 0,-1 1 0,1 0 0,-1-1 0,1 1 0,0-1 0,-1 0 0,1 0 0,-1 1 0,2-2 0,31-27 0,-29 25 0,-1 0 0,1 0 0,-1 0 0,1 0 0,0 1 0,0-1 0,8-2 0,-13 6 0,0 0 0,0 0 0,0 0 0,0 0 0,0 0 0,-1 0 0,1 0 0,0-1 0,0 1 0,0 0 0,0 0 0,0 0 0,0 0 0,0 0 0,0 0 0,0 0 0,0 0 0,0 0 0,0 0 0,0 0 0,0 0 0,0 0 0,0-1 0,0 1 0,0 0 0,0 0 0,0 0 0,0 0 0,0 0 0,0 0 0,0 0 0,0 0 0,0 0 0,0 0 0,0 0 0,0-1 0,0 1 0,0 0 0,0 0 0,0 0 0,0 0 0,-16-2 0,-10-2 0,29 0 0,23-3 0,-24 6 0,1 0 0,-1 1 0,1-1 0,-1 1 0,1-1 0,0 1 0,0 0 0,-1 0 0,1 1 0,0-1 0,-1 0 0,1 1 0,-1-1 0,1 1 0,4 2 0,-6-2 0,1 1 0,-1 0 0,0-1 0,1 1 0,-1 0 0,0-1 0,0 1 0,0 0 0,-1 0 0,1 0 0,0 0 0,-1 0 0,1 0 0,-1 0 0,0 0 0,1 0 0,-1 0 0,0 0 0,0 0 0,-1 0 0,1 3 0,-1 24 0,1 187 0,1-209-1365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7:10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1 24575,'0'3'0,"0"0"0,0 1 0,-1-1 0,1 0 0,-1 0 0,0 0 0,0 0 0,0 1 0,0-1 0,0-1 0,-1 1 0,0 0 0,1 0 0,-1 0 0,0-1 0,0 1 0,-1-1 0,1 0 0,0 1 0,-1-1 0,1 0 0,-1-1 0,-3 3 0,2-2 0,-1 0 0,0 0 0,0 0 0,0 0 0,0-1 0,0 0 0,0 0 0,0 0 0,0-1 0,-1 0 0,1 0 0,0 0 0,-10-2 0,-31-24 0,39 24 0,0 0 0,-1 1 0,1 0 0,-1 1 0,1 0 0,-1 0 0,-11 2 0,17-1 0,-1 0 0,1 0 0,0 0 0,0 0 0,0 0 0,-1 0 0,1 1 0,0-1 0,0 1 0,1 0 0,-1-1 0,0 1 0,1 0 0,-1 0 0,1 0 0,-1 0 0,1 1 0,0-1 0,0 0 0,0 0 0,0 1 0,0-1 0,1 1 0,-1-1 0,0 5 0,2-29 0,-1 20 0,-1-1 0,1 1 0,0-1 0,0 1 0,0-1 0,0 1 0,0-1 0,0 1 0,1-1 0,-1 1 0,1 0 0,0-1 0,-1 1 0,1 0 0,0-1 0,1 1 0,-1 0 0,0 0 0,1 0 0,-1 0 0,1 0 0,-1 0 0,1 0 0,0 1 0,0-1 0,0 1 0,0-1 0,0 1 0,4-2 0,-10 5 0,1 1 0,0 0 0,0-1 0,0 1 0,1 0 0,-1 1 0,1-1 0,-1 0 0,1 1 0,0-1 0,0 1 0,1 0 0,-3 6 0,3-8 0,0 1 0,0 0 0,0-1 0,0 1 0,0 0 0,1-1 0,-1 1 0,1 0 0,0 0 0,0-1 0,0 1 0,0 0 0,0 0 0,0-1 0,1 1 0,0 0 0,-1 0 0,1-1 0,0 1 0,0-1 0,0 1 0,3 4 0,-1-5 0,0 0 0,-1 0 0,1-1 0,0 1 0,0-1 0,0 0 0,0 1 0,0-1 0,0 0 0,1-1 0,-1 1 0,0-1 0,0 1 0,1-1 0,-1 0 0,0 0 0,0 0 0,1-1 0,-1 1 0,0-1 0,0 0 0,0 0 0,0 0 0,0 0 0,0-1 0,0 1 0,0-1 0,0 1 0,0-1 0,-1 0 0,1 0 0,-1 0 0,4-5 0,-3 5 0,1-1 0,-1 1 0,0 0 0,0 0 0,1 0 0,-1 1 0,1-1 0,0 1 0,-1 0 0,1 0 0,0 0 0,0 0 0,0 1 0,0 0 0,0-1 0,-1 2 0,1-1 0,0 0 0,5 2 0,-7-2 0,0 0 0,0 1 0,0-1 0,0 1 0,0-1 0,0 1 0,0 0 0,0 0 0,0 0 0,0 0 0,-1 0 0,1 0 0,0 0 0,-1 1 0,1-1 0,-1 1 0,1-1 0,-1 1 0,0-1 0,0 1 0,0 0 0,0 0 0,0 0 0,0-1 0,0 1 0,-1 0 0,1 0 0,0 0 0,-1 0 0,0 0 0,1 0 0,-1 1 0,0-1 0,0 0 0,0 0 0,-1 0 0,1 2 0,-5 2 0,0-1 0,1 0 0,-1 0 0,-1-1 0,1 1 0,-1-1 0,0 0 0,0-1 0,0 1 0,-10 3 0,11-5 0,-1 1 0,1 0 0,0 0 0,0 1 0,0 0 0,0-1 0,0 2 0,1-1 0,0 0 0,0 1 0,0 0 0,0 0 0,1 0 0,0 1 0,-3 5 0,-12 17 0,6 3 0,11-28 0,1 0 0,-1 0 0,0 0 0,0 0 0,0-1 0,0 1 0,0 0 0,0-1 0,-1 1 0,1-1 0,-1 1 0,0-1 0,0 0 0,0 0 0,-3 3 0,5-5 0,-1 1 0,1-1 0,0 0 0,0 0 0,0 0 0,0 0 0,-1 0 0,1 0 0,0 0 0,0 0 0,0 0 0,-1 0 0,1 0 0,0 0 0,0 0 0,0 0 0,0 0 0,-1 0 0,1 0 0,0 0 0,0 0 0,0 0 0,-1 0 0,1 0 0,0 0 0,0 0 0,0-1 0,0 1 0,-1 0 0,1 0 0,0 0 0,0 0 0,0 0 0,0 0 0,0-1 0,-1 1 0,1 0 0,0 0 0,0 0 0,0 0 0,0-1 0,0 1 0,0 0 0,0 0 0,0-1 0,0-12 0,6-12 0,-3 16 0,-1 0 0,0-1 0,-1 1 0,1-1 0,-1-13 0,-1 13 0,0 0 0,1 1 0,1 0 0,-1-1 0,4-10 0,-4 20 0,-1 0 0,1-1 0,-1 1 0,1 0 0,-1 0 0,1 0 0,-1-1 0,1 1 0,-1 0 0,1 0 0,-1 0 0,1 0 0,0 0 0,-1 0 0,1 0 0,-1 0 0,1 0 0,-1 0 0,1 0 0,-1 0 0,1 1 0,-1-1 0,1 0 0,-1 0 0,1 0 0,-1 1 0,1-1 0,0 1 0,25 12 0,-7-4 0,29 10 0,-42-15 0,1-1 0,-1 0 0,1 0 0,0-1 0,0 0 0,0 0 0,0 0 0,1-1 0,-1 0 0,0-1 0,12 0 0,47-27 0,-64 27 0,-1 0 0,1-1 0,0 1 0,0 0 0,0 0 0,0 0 0,-1 0 0,1 0 0,0 0 0,0 1 0,0-1 0,0 0 0,-1 1 0,1 0 0,0-1 0,-1 1 0,1 0 0,0 0 0,-1 0 0,1 0 0,-1 0 0,1 0 0,-1 1 0,0-1 0,0 0 0,1 1 0,-1-1 0,0 1 0,0-1 0,0 1 0,0-1 0,-1 1 0,1 0 0,0-1 0,-1 1 0,1 0 0,-1 0 0,0 0 0,1-1 0,-1 1 0,0 0 0,0 0 0,-1 3 0,2-1 0,-1-1 0,0 1 0,0-1 0,0 1 0,-1 0 0,1-1 0,-1 0 0,0 1 0,0-1 0,0 1 0,-1-1 0,1 0 0,-1 0 0,1 0 0,-1 0 0,0 0 0,0 0 0,-1 0 0,1 0 0,-5 3 0,3-3 0,0-1 0,1 0 0,-1-1 0,0 1 0,0 0 0,-1-1 0,1 0 0,0 0 0,0 0 0,-1-1 0,1 0 0,0 1 0,-1-1 0,1-1 0,0 1 0,-8-2 0,9 1 0,0 0 0,1-1 0,-1 1 0,1 0 0,-1-1 0,1 0 0,-1 1 0,1-1 0,0 0 0,0 0 0,0 0 0,0-1 0,0 1 0,1 0 0,-1-1 0,1 1 0,0-1 0,-1 1 0,0-6 0,-2-1 0,0-1 0,2 0 0,-1 1 0,-1-16 0,5 23 0,0-1 0,0 0 0,1 1 0,-1-1 0,1 0 0,-1 1 0,1 0 0,0-1 0,0 1 0,0 0 0,0 0 0,0 0 0,1 0 0,-1 1 0,1-1 0,-1 0 0,1 1 0,-1 0 0,5-2 0,26-22 0,-18 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7:20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318 121 24575,'-8'5'0,"0"0"0,0 1 0,1 1 0,-12 13 0,16-16 0,1 0 0,-1 0 0,0 0 0,0-1 0,0 1 0,-1-1 0,0 1 0,1-1 0,-1 0 0,0-1 0,0 1 0,0-1 0,-1 1 0,1-1 0,-1-1 0,1 1 0,-1-1 0,0 1 0,1-1 0,-9 0 0,-25 7 0,31-6 0,0 0 0,-1 0 0,0-1 0,1 0 0,-1 0 0,-14-2 0,20 1 0,0 0 0,1-1 0,-1 0 0,0 1 0,0-1 0,1 0 0,-1 0 0,0 0 0,1 0 0,-1 0 0,1 0 0,-1-1 0,1 1 0,0-1 0,-1 1 0,1 0 0,0-1 0,0 0 0,0 1 0,0-1 0,0 0 0,1 1 0,-1-1 0,1 0 0,-1 0 0,1 0 0,-1 0 0,1 0 0,0 0 0,0 1 0,0-1 0,0 0 0,0-3 0,0 4 0,0-1 0,0 0 0,0 1 0,0-1 0,1 0 0,-1 1 0,0-1 0,1 1 0,-1-1 0,1 0 0,0 1 0,-1-1 0,1 1 0,0-1 0,0 1 0,0 0 0,0-1 0,0 1 0,0 0 0,0 0 0,1 0 0,-1-1 0,0 1 0,1 1 0,-1-1 0,1 0 0,-1 0 0,1 0 0,-1 1 0,1-1 0,0 1 0,-1-1 0,1 1 0,-1 0 0,1 0 0,0-1 0,-1 1 0,1 0 0,0 1 0,0-1 0,-1 0 0,1 0 0,-1 1 0,1-1 0,0 1 0,-1-1 0,1 1 0,-1 0 0,1-1 0,-1 1 0,1 0 0,-1 0 0,2 2 0,12 13 0,-17-7 0,-32-3 0,24-5 0,3 0 0,0 0 0,0 0 0,0 1 0,1 0 0,-1 0 0,-11 5 0,18-6 0,-1-1 0,0 1 0,0-1 0,1 0 0,-1 1 0,0-1 0,1 1 0,-1 0 0,0-1 0,1 1 0,-1 0 0,1-1 0,-1 1 0,1 0 0,-1 0 0,1-1 0,-1 1 0,1 0 0,0 0 0,0 0 0,-1-1 0,1 1 0,0 1 0,0 0 0,1-1 0,0 1 0,-1-1 0,1 0 0,0 1 0,0-1 0,-1 0 0,1 1 0,0-1 0,0 0 0,0 0 0,1 0 0,-1 0 0,0 0 0,0 0 0,1 0 0,-1-1 0,3 2 0,3 3 0,1-1 0,0 0 0,0-1 0,0 0 0,0 0 0,0 0 0,1-1 0,-1-1 0,1 1 0,-1-1 0,1-1 0,-1 0 0,1 0 0,12-2 0,38-28 0,4-2 0,-63 32 0,0-1 0,0 1 0,1 0 0,-1 0 0,0 0 0,0 0 0,0 0 0,0 0 0,1 0 0,-1 0 0,0 0 0,0 0 0,0 0 0,0 0 0,1 0 0,-1 0 0,0 0 0,0 0 0,0 0 0,0 0 0,0 0 0,1 0 0,-1 0 0,0 0 0,0 0 0,0 0 0,0 0 0,1 0 0,-1 1 0,0-1 0,0 0 0,0 0 0,0 0 0,0 0 0,0 0 0,0 0 0,1 1 0,-1-1 0,0 0 0,0 0 0,0 0 0,0 0 0,0 0 0,0 1 0,0-1 0,0 0 0,0 0 0,0 0 0,0 0 0,0 1 0,0-1 0,0 0 0,-6 12 0,-13 8 0,5-12 0,-1-1 0,1 0 0,-2-1 0,-19 5 0,-3 1 0,25-9 0,1-1 0,-1 0 0,0-1 0,-21-1 0,21-12 0,-8-6 0,14 19 0,4 14 0,3-13 0,1 0 0,-1 0 0,1 0 0,0 0 0,0 0 0,-1 0 0,2 0 0,-1 0 0,0-1 0,0 1 0,0 0 0,1-1 0,-1 1 0,1-1 0,-1 1 0,1-1 0,0 0 0,0 0 0,-1 0 0,1 0 0,0 0 0,0 0 0,0 0 0,0 0 0,0-1 0,2 1 0,4 2 0,0-1 0,0-1 0,0 1 0,0-1 0,12 0 0,5-5 0,-23 3 0,1 0 0,0 0 0,0 1 0,0-1 0,0 1 0,0 0 0,0 0 0,0 0 0,4 1 0,-6-1 0,0 1 0,0 0 0,-1-1 0,1 1 0,0 0 0,0 0 0,-1-1 0,1 1 0,0 0 0,-1 0 0,1 0 0,-1 0 0,1 0 0,-1 0 0,0 0 0,1 0 0,-1 0 0,0 0 0,0 0 0,0 0 0,0 0 0,0 0 0,0 0 0,0 0 0,0 0 0,0 0 0,0 0 0,0 0 0,-1 0 0,1 0 0,0 0 0,-1 0 0,0 1 0,-1 3 0,0-1 0,0 0 0,0 0 0,-1 0 0,1 0 0,-1 0 0,0 0 0,0-1 0,-1 1 0,1-1 0,-1 0 0,0 0 0,1-1 0,-1 1 0,-1-1 0,1 1 0,0-1 0,-5 1 0,-33 25 0,28-17 0,-6 6 0,21-9 0,13-2 0,-11-5 0,1 0 0,-1 1 0,1 0 0,-1-1 0,0 1 0,0 0 0,0 1 0,5 3 0,-6-3 0,1-1 0,0 0 0,-1 0 0,1 0 0,0 0 0,0-1 0,0 1 0,6 1 0,-7-3 0,-1 0 0,0 0 0,1 0 0,-1 0 0,1 0 0,-1-1 0,0 1 0,1 0 0,-1-1 0,0 1 0,0-1 0,1 0 0,-1 1 0,0-1 0,0 0 0,0 0 0,0 0 0,0 0 0,0 0 0,0 0 0,0 0 0,0 0 0,0 0 0,0 0 0,-1 0 0,1-1 0,0 0 0,77-113 0,-76 111 0,0 0 0,0 1 0,1-1 0,-1 1 0,1-1 0,-1 1 0,1 0 0,0 0 0,0 0 0,1 1 0,-1-1 0,0 1 0,1 0 0,0-1 0,-1 2 0,1-1 0,0 0 0,0 1 0,0 0 0,0 0 0,7-1 0,-7 0 0,1 1 0,-1 0 0,0 1 0,1-1 0,-1 1 0,0 0 0,1 0 0,-1 0 0,0 0 0,0 1 0,1 0 0,-1 0 0,0 0 0,0 0 0,0 1 0,0 0 0,7 3 0,-9-2 0,1-1 0,0 1 0,-1 0 0,1 0 0,-1 0 0,0 0 0,0 0 0,0 1 0,-1-1 0,1 1 0,-1-1 0,1 1 0,-1 0 0,-1-1 0,1 1 0,0 0 0,-1 0 0,0 0 0,0-1 0,0 6 0,0-6 0,1-1 0,-1 0 0,0 1 0,0-1 0,0 0 0,0 0 0,0 1 0,-1-1 0,1 0 0,-1 1 0,1-1 0,-1 0 0,0 0 0,0 0 0,0 0 0,0 0 0,0 0 0,-1 0 0,1 0 0,0 0 0,-1-1 0,0 1 0,1 0 0,-1-1 0,0 1 0,0-1 0,1 0 0,-1 0 0,0 0 0,-1 0 0,1 0 0,0 0 0,0 0 0,0 0 0,0-1 0,-1 1 0,1-1 0,0 0 0,-1 0 0,1 0 0,0 0 0,0 0 0,-1 0 0,1-1 0,0 1 0,0-1 0,-1 1 0,-2-2 0,-40-17 0,43 18 0,0 0 0,0 0 0,0 0 0,1-1 0,-1 1 0,0 0 0,0-1 0,1 0 0,-1 1 0,1-1 0,-1 0 0,1 0 0,0 0 0,0 0 0,0 0 0,0 0 0,0 0 0,-1-3 0,4 0 0,-1 0 0,1 0 0,0 0 0,0 0 0,1 0 0,0 0 0,-1 1 0,8-8 0,1-6 0,-10 16 0,0 0 0,0 0 0,0 0 0,0 1 0,0-1 0,1 0 0,-1 1 0,0-1 0,1 1 0,-1-1 0,1 1 0,0 0 0,2-2 0,3 8 0,-5 16 0,-9 16 0,5-31 0,1-1 0,-1 1 0,1 0 0,1-1 0,-1 1 0,1 6 0,0-58 0,0 39 0,1-1 0,-1 0 0,0 0 0,-1 0 0,0 0 0,0 0 0,-1 1 0,0-1 0,0 0 0,-7-13 0,-2 0 0,4 12 0,1-2 0,1 1 0,0 0 0,0-1 0,1 0 0,1 0 0,0-1 0,0 1 0,-1-16 0,4 23 0,0 0 0,0 0 0,-1 0 0,0 0 0,1 0 0,-1 0 0,-1 0 0,1 0 0,-3-6 0,2 9 0,1-1 0,-1 1 0,1 0 0,-1 0 0,1 0 0,-1 0 0,0 0 0,0 0 0,0 0 0,0 1 0,1-1 0,-1 1 0,0-1 0,0 1 0,0 0 0,0 0 0,0 0 0,0 0 0,0 0 0,0 0 0,-2 1 0,-5 0 0,1-1 0,0 0 0,-1-1 0,1 1 0,0-1 0,-12-3 0,18 3 0,0 0 0,1 0 0,-1 0 0,0 0 0,0 0 0,0-1 0,1 1 0,-1 0 0,1-1 0,-1 1 0,1-1 0,0 1 0,-1-1 0,1 0 0,0 0 0,0 0 0,0 1 0,0-1 0,0 0 0,1 0 0,-1 0 0,1 0 0,-1 0 0,1-1 0,0 1 0,0 0 0,0 0 0,0 0 0,0-4 0,6-27 120,-6 32-179,1 0-1,0 0 1,-1 0-1,1 0 1,0 0 0,0 0-1,0 0 1,0 0-1,0 0 1,0 1 0,0-1-1,0 1 1,0-1-1,0 0 1,0 1 0,1 0-1,-1-1 1,0 1-1,0 0 1,1-1 0,-1 1-1,0 0 1,0 0-1,3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7:55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4:47:55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27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79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4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a bit better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638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16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289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60101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the content of the </a:t>
            </a:r>
            <a:r>
              <a:rPr lang="en-US" dirty="0" err="1"/>
              <a:t>ie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76143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1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20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 a footnote for </a:t>
            </a:r>
            <a:r>
              <a:rPr lang="en-US" dirty="0" err="1"/>
              <a:t>politifact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27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98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63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37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03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5A610E-6324-4C28-9F4D-98C43BE8E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5552" y="1151118"/>
            <a:ext cx="4495740" cy="342088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4.xml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14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3.xml"/><Relationship Id="rId5" Type="http://schemas.openxmlformats.org/officeDocument/2006/relationships/image" Target="../media/image10.png"/><Relationship Id="rId15" Type="http://schemas.openxmlformats.org/officeDocument/2006/relationships/customXml" Target="../ink/ink5.xml"/><Relationship Id="rId10" Type="http://schemas.openxmlformats.org/officeDocument/2006/relationships/image" Target="../media/image13.png"/><Relationship Id="rId19" Type="http://schemas.openxmlformats.org/officeDocument/2006/relationships/customXml" Target="../ink/ink7.xml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15.png"/><Relationship Id="rId22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dail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bc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perswithcod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aperswithcode.com/dataset/liar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398355"/>
            <a:ext cx="8520600" cy="2263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>
                <a:latin typeface="Raleway"/>
                <a:ea typeface="Raleway"/>
                <a:cs typeface="Raleway"/>
                <a:sym typeface="Raleway"/>
              </a:rPr>
              <a:t>Investigating  the Performance of Fake News Prediction involving Political Activity with the use of Artificial Intelligence</a:t>
            </a:r>
            <a:endParaRPr sz="3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12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Leander Pace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&amp;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Silvio Abela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Institute of Information &amp; Communication Technology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MCAST, Paola, Malta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CC284B-5107-E745-9630-DD6C2A410927}"/>
              </a:ext>
            </a:extLst>
          </p:cNvPr>
          <p:cNvCxnSpPr/>
          <p:nvPr/>
        </p:nvCxnSpPr>
        <p:spPr>
          <a:xfrm>
            <a:off x="119270" y="2794483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E9EC66-EE26-4981-8CB8-3FF197B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1" y="4102874"/>
            <a:ext cx="2449919" cy="856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(Models)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0375" y="1569908"/>
            <a:ext cx="3536426" cy="2471414"/>
          </a:xfrm>
        </p:spPr>
        <p:txBody>
          <a:bodyPr/>
          <a:lstStyle/>
          <a:p>
            <a:r>
              <a:rPr lang="en-GB" dirty="0"/>
              <a:t>Classifiers:</a:t>
            </a:r>
          </a:p>
          <a:p>
            <a:pPr lvl="1"/>
            <a:r>
              <a:rPr lang="en-GB" dirty="0"/>
              <a:t>Random Forest</a:t>
            </a:r>
          </a:p>
          <a:p>
            <a:pPr lvl="1"/>
            <a:r>
              <a:rPr lang="en-GB" dirty="0"/>
              <a:t>Decision Trees</a:t>
            </a:r>
          </a:p>
          <a:p>
            <a:pPr lvl="1"/>
            <a:r>
              <a:rPr lang="en-GB" dirty="0"/>
              <a:t>Support Vector Machine</a:t>
            </a:r>
          </a:p>
          <a:p>
            <a:pPr lvl="1"/>
            <a:r>
              <a:rPr lang="en-GB" dirty="0"/>
              <a:t>Long Short-Term Memory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FD60534-5F9A-CAEC-7E85-CCD0D5DD79AF}"/>
              </a:ext>
            </a:extLst>
          </p:cNvPr>
          <p:cNvSpPr txBox="1">
            <a:spLocks/>
          </p:cNvSpPr>
          <p:nvPr/>
        </p:nvSpPr>
        <p:spPr>
          <a:xfrm>
            <a:off x="690649" y="1580435"/>
            <a:ext cx="2640380" cy="208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NLP Techniques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 err="1"/>
              <a:t>CountVectorizer</a:t>
            </a:r>
            <a:endParaRPr lang="en-US" dirty="0"/>
          </a:p>
          <a:p>
            <a:pPr lvl="1"/>
            <a:r>
              <a:rPr lang="en-US" dirty="0"/>
              <a:t>Word2Vec</a:t>
            </a:r>
            <a:endParaRPr lang="en-M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94C5C03-6233-E25F-2F1F-61056F9E3F3D}"/>
              </a:ext>
            </a:extLst>
          </p:cNvPr>
          <p:cNvSpPr/>
          <p:nvPr/>
        </p:nvSpPr>
        <p:spPr>
          <a:xfrm>
            <a:off x="3489588" y="2571750"/>
            <a:ext cx="150222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DADC-5821-2F0F-8270-151F45B4E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871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7567E6-148C-F67E-AA0C-651C24FBFEA6}"/>
              </a:ext>
            </a:extLst>
          </p:cNvPr>
          <p:cNvSpPr/>
          <p:nvPr/>
        </p:nvSpPr>
        <p:spPr>
          <a:xfrm>
            <a:off x="349847" y="3344868"/>
            <a:ext cx="4083091" cy="14883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T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(LIAR Dataset)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6CBF40-DBD3-FA45-BAAD-75187BEE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09" y="2181427"/>
            <a:ext cx="4083092" cy="1041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F22C2-5E75-2A11-8294-D58FF2374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50" y="2197857"/>
            <a:ext cx="3873950" cy="1001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E2791C-6008-F22A-714D-221656A90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31" y="3737077"/>
            <a:ext cx="3866809" cy="969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F4DBD-6A0A-3F2F-9F68-F8D0416A4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250" y="3712795"/>
            <a:ext cx="3878749" cy="10147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7FFC-79D2-3CBB-2BDF-A292B959A774}"/>
              </a:ext>
            </a:extLst>
          </p:cNvPr>
          <p:cNvSpPr txBox="1"/>
          <p:nvPr/>
        </p:nvSpPr>
        <p:spPr>
          <a:xfrm>
            <a:off x="1396090" y="1873650"/>
            <a:ext cx="204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results of RF</a:t>
            </a:r>
            <a:endParaRPr lang="en-M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E1F9F-C09A-0D50-C134-B6DFE21F99EC}"/>
              </a:ext>
            </a:extLst>
          </p:cNvPr>
          <p:cNvSpPr txBox="1"/>
          <p:nvPr/>
        </p:nvSpPr>
        <p:spPr>
          <a:xfrm>
            <a:off x="5629273" y="1873650"/>
            <a:ext cx="204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results of DT</a:t>
            </a:r>
            <a:endParaRPr lang="en-M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AC8E0-5146-E02A-36A4-292F175ADCEE}"/>
              </a:ext>
            </a:extLst>
          </p:cNvPr>
          <p:cNvSpPr txBox="1"/>
          <p:nvPr/>
        </p:nvSpPr>
        <p:spPr>
          <a:xfrm>
            <a:off x="1396090" y="3364687"/>
            <a:ext cx="204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results of SVM</a:t>
            </a:r>
            <a:endParaRPr lang="en-M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EFFDC-11B3-0F61-182E-95B827477E4D}"/>
              </a:ext>
            </a:extLst>
          </p:cNvPr>
          <p:cNvSpPr txBox="1"/>
          <p:nvPr/>
        </p:nvSpPr>
        <p:spPr>
          <a:xfrm>
            <a:off x="5465990" y="3375909"/>
            <a:ext cx="228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results of LSTM</a:t>
            </a:r>
            <a:endParaRPr lang="en-M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7958F-3F6B-BDB0-8240-0831B79B98DD}"/>
              </a:ext>
            </a:extLst>
          </p:cNvPr>
          <p:cNvSpPr txBox="1"/>
          <p:nvPr/>
        </p:nvSpPr>
        <p:spPr>
          <a:xfrm>
            <a:off x="758597" y="1275413"/>
            <a:ext cx="642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tables are the average results after the base preprocessing plus stemming and lemmatization on the LIAR dataset</a:t>
            </a:r>
            <a:endParaRPr lang="en-M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878E75-818A-77BA-86C7-4881E4E41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1315EB-AEB5-C727-4519-D96CA840CAA5}"/>
                  </a:ext>
                </a:extLst>
              </p14:cNvPr>
              <p14:cNvContentPartPr/>
              <p14:nvPr/>
            </p14:nvContentPartPr>
            <p14:xfrm>
              <a:off x="4196899" y="2565825"/>
              <a:ext cx="98640" cy="12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1315EB-AEB5-C727-4519-D96CA840CA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8899" y="2547825"/>
                <a:ext cx="13428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A146299-9C19-3CF2-45C3-58078F9ECF9F}"/>
              </a:ext>
            </a:extLst>
          </p:cNvPr>
          <p:cNvGrpSpPr/>
          <p:nvPr/>
        </p:nvGrpSpPr>
        <p:grpSpPr>
          <a:xfrm>
            <a:off x="4183579" y="2653020"/>
            <a:ext cx="99041" cy="33765"/>
            <a:chOff x="4183579" y="2653020"/>
            <a:chExt cx="99041" cy="337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398AC7-CA86-71B7-1AD3-4604758DE581}"/>
                    </a:ext>
                  </a:extLst>
                </p14:cNvPr>
                <p14:cNvContentPartPr/>
                <p14:nvPr/>
              </p14:nvContentPartPr>
              <p14:xfrm>
                <a:off x="4183579" y="2685705"/>
                <a:ext cx="360" cy="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398AC7-CA86-71B7-1AD3-4604758DE5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65939" y="2668065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5E587B-BCF5-B808-719B-FE35E68B0F5F}"/>
                    </a:ext>
                  </a:extLst>
                </p14:cNvPr>
                <p14:cNvContentPartPr/>
                <p14:nvPr/>
              </p14:nvContentPartPr>
              <p14:xfrm>
                <a:off x="4282260" y="266670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5E587B-BCF5-B808-719B-FE35E68B0F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4260" y="26487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E1166D-2F11-BB60-615A-BACC7C59ACA7}"/>
                    </a:ext>
                  </a:extLst>
                </p14:cNvPr>
                <p14:cNvContentPartPr/>
                <p14:nvPr/>
              </p14:nvContentPartPr>
              <p14:xfrm>
                <a:off x="4212060" y="2653020"/>
                <a:ext cx="47520" cy="6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E1166D-2F11-BB60-615A-BACC7C59AC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94060" y="2635380"/>
                  <a:ext cx="8316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E4005D-C998-57CF-2D8A-406870F6681F}"/>
                  </a:ext>
                </a:extLst>
              </p14:cNvPr>
              <p14:cNvContentPartPr/>
              <p14:nvPr/>
            </p14:nvContentPartPr>
            <p14:xfrm>
              <a:off x="4171699" y="2561865"/>
              <a:ext cx="115560" cy="128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E4005D-C998-57CF-2D8A-406870F668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53699" y="2544225"/>
                <a:ext cx="1512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DC42EB-F516-588B-7AD7-76BE9ECF7501}"/>
                  </a:ext>
                </a:extLst>
              </p14:cNvPr>
              <p14:cNvContentPartPr/>
              <p14:nvPr/>
            </p14:nvContentPartPr>
            <p14:xfrm>
              <a:off x="4174939" y="2771385"/>
              <a:ext cx="137880" cy="139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DC42EB-F516-588B-7AD7-76BE9ECF75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57299" y="2753745"/>
                <a:ext cx="173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82281B-CF43-E7C9-A250-886CA29BDB32}"/>
                  </a:ext>
                </a:extLst>
              </p14:cNvPr>
              <p14:cNvContentPartPr/>
              <p14:nvPr/>
            </p14:nvContentPartPr>
            <p14:xfrm>
              <a:off x="4174219" y="2947425"/>
              <a:ext cx="145800" cy="193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82281B-CF43-E7C9-A250-886CA29BDB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56579" y="2929425"/>
                <a:ext cx="181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2A3841-2F7C-A9DD-A9A3-75BA51E08817}"/>
                  </a:ext>
                </a:extLst>
              </p14:cNvPr>
              <p14:cNvContentPartPr/>
              <p14:nvPr/>
            </p14:nvContentPartPr>
            <p14:xfrm>
              <a:off x="2209380" y="408402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2A3841-2F7C-A9DD-A9A3-75BA51E088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1740" y="40663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84B3E5-4BA2-85DA-E5EC-09411277FB20}"/>
                  </a:ext>
                </a:extLst>
              </p14:cNvPr>
              <p14:cNvContentPartPr/>
              <p14:nvPr/>
            </p14:nvContentPartPr>
            <p14:xfrm>
              <a:off x="1363740" y="391662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84B3E5-4BA2-85DA-E5EC-09411277FB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5740" y="389862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66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(LIAR Dataset)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8A3785-6731-A87E-6D18-B54B054F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2903083"/>
            <a:ext cx="3267075" cy="904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4EE6A-A557-145E-BA47-BE40EE56252E}"/>
              </a:ext>
            </a:extLst>
          </p:cNvPr>
          <p:cNvSpPr txBox="1"/>
          <p:nvPr/>
        </p:nvSpPr>
        <p:spPr>
          <a:xfrm>
            <a:off x="2938462" y="2635505"/>
            <a:ext cx="338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Results of all models</a:t>
            </a:r>
            <a:endParaRPr lang="en-M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8B347-D67D-DE4F-BD4A-3A3D07B7A4A4}"/>
              </a:ext>
            </a:extLst>
          </p:cNvPr>
          <p:cNvSpPr txBox="1"/>
          <p:nvPr/>
        </p:nvSpPr>
        <p:spPr>
          <a:xfrm>
            <a:off x="1680553" y="1501753"/>
            <a:ext cx="5796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table shows the average results of all models by classifier and NLP technique, outlining the best combination of classifier and NLP technique</a:t>
            </a:r>
            <a:endParaRPr lang="en-MT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4C12F6-6067-E08A-58CF-2C3056AF7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07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(LIAR Dataset)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CB7F1C-F104-C0C8-7E20-43A9DDE3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25099" y="-243801"/>
            <a:ext cx="3563759" cy="667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05268-411A-32D7-0CB2-A4ACD5CC2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732E20-2834-099E-E649-835BAFD672F4}"/>
                  </a:ext>
                </a:extLst>
              </p14:cNvPr>
              <p14:cNvContentPartPr/>
              <p14:nvPr/>
            </p14:nvContentPartPr>
            <p14:xfrm>
              <a:off x="3761340" y="1386900"/>
              <a:ext cx="742320" cy="11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732E20-2834-099E-E649-835BAFD672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3700" y="1369260"/>
                <a:ext cx="7779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2E31AC-8A94-F91C-E2AE-26746A39C714}"/>
                  </a:ext>
                </a:extLst>
              </p14:cNvPr>
              <p14:cNvContentPartPr/>
              <p14:nvPr/>
            </p14:nvContentPartPr>
            <p14:xfrm>
              <a:off x="3855300" y="1279260"/>
              <a:ext cx="1157400" cy="199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2E31AC-8A94-F91C-E2AE-26746A39C7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2660" y="1216620"/>
                <a:ext cx="1283040" cy="32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BE14D1-1333-6716-BECC-22C06C95FC91}"/>
              </a:ext>
            </a:extLst>
          </p:cNvPr>
          <p:cNvSpPr txBox="1"/>
          <p:nvPr/>
        </p:nvSpPr>
        <p:spPr>
          <a:xfrm>
            <a:off x="2453640" y="1125371"/>
            <a:ext cx="349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Accuracy Results of all Models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72349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(Political LIAR Dataset)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A138C4-7AE6-1C1C-30B3-1934ED7C4213}"/>
              </a:ext>
            </a:extLst>
          </p:cNvPr>
          <p:cNvSpPr txBox="1"/>
          <p:nvPr/>
        </p:nvSpPr>
        <p:spPr>
          <a:xfrm>
            <a:off x="391886" y="1962485"/>
            <a:ext cx="31759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4 models from the LIAR dataset were selected to perform on the Political LIAR dataset, the following tables compares the two</a:t>
            </a:r>
          </a:p>
          <a:p>
            <a:endParaRPr lang="en-US" dirty="0"/>
          </a:p>
          <a:p>
            <a:r>
              <a:rPr lang="en-US" dirty="0"/>
              <a:t>Political LIAR shown some improvements over LIAR except in the SVM model</a:t>
            </a:r>
            <a:endParaRPr lang="en-M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E3B34-CFA7-1490-4EB1-6304E135E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2E551-9C33-DD52-75FA-93575A8A8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14" y="1560886"/>
            <a:ext cx="4702629" cy="1355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CF6B14-E887-138A-9D48-2D71FE13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14" y="3195079"/>
            <a:ext cx="4702629" cy="14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(Political LIAR Dataset)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E3B34-CFA7-1490-4EB1-6304E135E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08755-423C-A775-F106-6CBFE70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56" y="1713796"/>
            <a:ext cx="5855688" cy="3034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15D9DD-3E4F-A960-5609-F37E8898A06E}"/>
              </a:ext>
            </a:extLst>
          </p:cNvPr>
          <p:cNvSpPr txBox="1"/>
          <p:nvPr/>
        </p:nvSpPr>
        <p:spPr>
          <a:xfrm>
            <a:off x="2711974" y="1267878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Results of LIAR vs Political LIAR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40906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 (Hypothesis &amp; Research Questions)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pPr marL="114300" indent="0">
              <a:buNone/>
            </a:pPr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8E265-61B9-DF7A-5E30-393886EC4778}"/>
              </a:ext>
            </a:extLst>
          </p:cNvPr>
          <p:cNvSpPr txBox="1"/>
          <p:nvPr/>
        </p:nvSpPr>
        <p:spPr>
          <a:xfrm>
            <a:off x="473529" y="1324299"/>
            <a:ext cx="8354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Hypothesis: </a:t>
            </a:r>
            <a:r>
              <a:rPr lang="en-US" dirty="0"/>
              <a:t>The data obtained from this research study proved the hypothesis to be partially accepted since 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accuracy results from the political model shown to have improved the models’ prediction, the difference still does not justify the hypothesis to be a complete success.</a:t>
            </a:r>
            <a:endParaRPr lang="en-M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17723-E512-8779-3F15-0EC934A39F41}"/>
              </a:ext>
            </a:extLst>
          </p:cNvPr>
          <p:cNvSpPr txBox="1"/>
          <p:nvPr/>
        </p:nvSpPr>
        <p:spPr>
          <a:xfrm>
            <a:off x="473529" y="3524556"/>
            <a:ext cx="8354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2: </a:t>
            </a:r>
            <a:r>
              <a:rPr lang="en-US" b="0" i="1" dirty="0">
                <a:effectLst/>
                <a:latin typeface="Arial" panose="020B0604020202020204" pitchFamily="34" charset="0"/>
              </a:rPr>
              <a:t>Can this research successfully predict the surge of political fake news?</a:t>
            </a:r>
          </a:p>
          <a:p>
            <a:endParaRPr lang="en-US" i="1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D6879"/>
                </a:solidFill>
                <a:latin typeface="Lato" panose="020F0502020204030203" pitchFamily="34" charset="0"/>
              </a:rPr>
              <a:t>Unfortunately, this study failed to successfully answer this research question due to the low accuracy from both the prototype and from LIAR itself, the models failed to predict a pattern to determine if a surge in fake news is happening.</a:t>
            </a:r>
            <a:endParaRPr lang="en-MT" dirty="0">
              <a:solidFill>
                <a:srgbClr val="5D6879"/>
              </a:solidFill>
              <a:latin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95830-0E7F-0202-99C9-9B8807AEE583}"/>
              </a:ext>
            </a:extLst>
          </p:cNvPr>
          <p:cNvSpPr txBox="1"/>
          <p:nvPr/>
        </p:nvSpPr>
        <p:spPr>
          <a:xfrm>
            <a:off x="473529" y="2181623"/>
            <a:ext cx="8354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Question 1: </a:t>
            </a:r>
            <a:r>
              <a:rPr lang="en-US" i="1" dirty="0">
                <a:effectLst/>
                <a:latin typeface="Arial" panose="020B0604020202020204" pitchFamily="34" charset="0"/>
              </a:rPr>
              <a:t>Can this research achieve a satisfactory result in detecting political fake news</a:t>
            </a:r>
            <a:br>
              <a:rPr lang="en-US" i="1" dirty="0">
                <a:effectLst/>
              </a:rPr>
            </a:br>
            <a:r>
              <a:rPr lang="en-US" i="1" dirty="0">
                <a:effectLst/>
                <a:latin typeface="Arial" panose="020B0604020202020204" pitchFamily="34" charset="0"/>
              </a:rPr>
              <a:t>while corresponding with similar research studies?</a:t>
            </a:r>
            <a:b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en-US" dirty="0">
                <a:solidFill>
                  <a:srgbClr val="5D6879"/>
                </a:solidFill>
                <a:latin typeface="Lato" panose="020F0502020204030203" pitchFamily="34" charset="0"/>
              </a:rPr>
              <a:t>Proven to be a partial success since Political LIAR succeeded over LIAR but failed to surpass similar models from other studies, although some accuracies did come very close.</a:t>
            </a:r>
            <a:endParaRPr lang="en-M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F8E69-811A-B814-5510-A3D9F81F3C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6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Future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4" y="1176339"/>
            <a:ext cx="5558735" cy="2358795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</a:rPr>
              <a:t>U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se fewer algorithms and NLP techniques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depending on the study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Makes the model more precise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Easier to troubleshoot and debug</a:t>
            </a:r>
          </a:p>
          <a:p>
            <a:pPr marL="5969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</a:rPr>
              <a:t>Conduct more tests to investigate further the performance on the political LIAR dataset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03CB7-BB06-BAC0-8740-F57DB1567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87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977" y="1069523"/>
            <a:ext cx="8430046" cy="3241219"/>
          </a:xfrm>
        </p:spPr>
        <p:txBody>
          <a:bodyPr/>
          <a:lstStyle/>
          <a:p>
            <a:pPr marL="114300" indent="0">
              <a:buNone/>
            </a:pPr>
            <a:endParaRPr lang="en-US" sz="8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[1] Levi, L. (2017), ‘Real fake news and fake </a:t>
            </a:r>
            <a:r>
              <a:rPr lang="en-US" sz="1400" dirty="0" err="1">
                <a:latin typeface="Arial" panose="020B0604020202020204" pitchFamily="34" charset="0"/>
              </a:rPr>
              <a:t>fake</a:t>
            </a:r>
            <a:r>
              <a:rPr lang="en-US" sz="1400" dirty="0">
                <a:latin typeface="Arial" panose="020B0604020202020204" pitchFamily="34" charset="0"/>
              </a:rPr>
              <a:t> news’, First Amend. L. Rev. 16, 232.</a:t>
            </a:r>
          </a:p>
          <a:p>
            <a:pPr marL="114300" indent="0">
              <a:buNone/>
            </a:pPr>
            <a:endParaRPr lang="en-US" sz="800" dirty="0"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sz="8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[2] Jehad, R. &amp; Yousif, S. A. (2020), ‘Fake news classification using random forest and decision tree (j48)’, Al-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Nahrain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Journal of Science 23(4), 49–55.</a:t>
            </a:r>
          </a:p>
          <a:p>
            <a:pPr marL="114300" indent="0">
              <a:buNone/>
            </a:pP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[3]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Vijayaraghavan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S., Wang, Y., Guo, Z., Voong, J., Xu, W.,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Nasseri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A., Cai, J., Li, L.,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Vuong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K. &amp; Wadhwa, E. (2020), ‘Fake news detection with different models’. </a:t>
            </a:r>
          </a:p>
          <a:p>
            <a:pPr marL="114300" indent="0">
              <a:buNone/>
            </a:pP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[4] 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Wang, W. Y. (2017), ‘”liar, liar pants on fire”: A new benchmark dataset for fake news detection’,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preprint arXiv:1705.00648 .</a:t>
            </a:r>
          </a:p>
          <a:p>
            <a:endParaRPr lang="en-US" sz="8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AD0BB-E8C1-9B57-83B1-5C38ABD6FE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79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316E-7EDB-6341-901B-EA548A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49"/>
            <a:ext cx="8520600" cy="1294715"/>
          </a:xfrm>
        </p:spPr>
        <p:txBody>
          <a:bodyPr/>
          <a:lstStyle/>
          <a:p>
            <a:r>
              <a:rPr lang="en-US" b="1" dirty="0">
                <a:latin typeface="Raleway" panose="020B0604020202020204" charset="0"/>
              </a:rPr>
              <a:t>Thank you</a:t>
            </a:r>
            <a:br>
              <a:rPr lang="en-US" dirty="0"/>
            </a:br>
            <a:br>
              <a:rPr lang="en-US" sz="800" dirty="0"/>
            </a:br>
            <a:r>
              <a:rPr lang="en-US" sz="2000" dirty="0"/>
              <a:t>Leander Pace, Silvio Schembri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3DAA63-4D00-0147-B9CF-24027D8A2FAF}"/>
              </a:ext>
            </a:extLst>
          </p:cNvPr>
          <p:cNvCxnSpPr/>
          <p:nvPr/>
        </p:nvCxnSpPr>
        <p:spPr>
          <a:xfrm>
            <a:off x="112644" y="2939288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EA123-F6BA-4DF5-9223-7478E8C8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42" y="3538134"/>
            <a:ext cx="3980515" cy="13917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72165-A6E0-E425-34D3-4136E2D5D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6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The dangers fake news presents can be in multiple sectors: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Politics (</a:t>
            </a:r>
            <a:r>
              <a:rPr lang="en-GB" dirty="0" err="1"/>
              <a:t>ie</a:t>
            </a:r>
            <a:r>
              <a:rPr lang="en-GB" dirty="0"/>
              <a:t>. Elections)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Economical (</a:t>
            </a:r>
            <a:r>
              <a:rPr lang="en-GB" dirty="0" err="1"/>
              <a:t>ie</a:t>
            </a:r>
            <a:r>
              <a:rPr lang="en-GB" dirty="0"/>
              <a:t>. Stock market)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Health (</a:t>
            </a:r>
            <a:r>
              <a:rPr lang="en-GB" dirty="0" err="1"/>
              <a:t>ie</a:t>
            </a:r>
            <a:r>
              <a:rPr lang="en-GB" dirty="0"/>
              <a:t>. Covid-19)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Entertainment (</a:t>
            </a:r>
            <a:r>
              <a:rPr lang="en-GB" dirty="0" err="1"/>
              <a:t>ie</a:t>
            </a:r>
            <a:r>
              <a:rPr lang="en-GB" dirty="0"/>
              <a:t>. Celebrities)</a:t>
            </a:r>
          </a:p>
          <a:p>
            <a:pPr lvl="1">
              <a:lnSpc>
                <a:spcPct val="150000"/>
              </a:lnSpc>
            </a:pPr>
            <a:endParaRPr lang="en-GB" sz="1000" dirty="0"/>
          </a:p>
          <a:p>
            <a:pPr lvl="1">
              <a:lnSpc>
                <a:spcPct val="150000"/>
              </a:lnSpc>
            </a:pPr>
            <a:endParaRPr lang="en-GB" sz="1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he Political Economy of Economic Policy - IMF F&amp;D">
            <a:extLst>
              <a:ext uri="{FF2B5EF4-FFF2-40B4-BE49-F238E27FC236}">
                <a16:creationId xmlns:a16="http://schemas.microsoft.com/office/drawing/2014/main" id="{FBE66611-1826-CF16-C8E1-268DB725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1612">
            <a:off x="5902097" y="2771119"/>
            <a:ext cx="2724460" cy="1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ch Tent: Social media fights a fresh flood of fake news - BBC News">
            <a:extLst>
              <a:ext uri="{FF2B5EF4-FFF2-40B4-BE49-F238E27FC236}">
                <a16:creationId xmlns:a16="http://schemas.microsoft.com/office/drawing/2014/main" id="{6988072D-513A-7C52-FE59-40FAABE3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1933">
            <a:off x="4415215" y="2017178"/>
            <a:ext cx="2336369" cy="13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2D7D-EE84-819C-A344-383908604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Hypothesis &amp; Research Questions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EE64-D478-46E3-9F61-901B1B8A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GB" dirty="0"/>
              <a:t>Hypothesis: </a:t>
            </a:r>
            <a:r>
              <a:rPr lang="en-US" dirty="0"/>
              <a:t>In this research study, it is hypothesized that prediction models will offer a greater accuracy when performed on political fake news rather than the more general fake news.</a:t>
            </a:r>
          </a:p>
          <a:p>
            <a:endParaRPr lang="en-US" dirty="0"/>
          </a:p>
          <a:p>
            <a:r>
              <a:rPr lang="en-US" dirty="0"/>
              <a:t>Question 1: Can this research achieve a satisfactory result in detecting political fake news while corresponding with similar research studies?</a:t>
            </a:r>
          </a:p>
          <a:p>
            <a:endParaRPr lang="en-US" dirty="0"/>
          </a:p>
          <a:p>
            <a:r>
              <a:rPr lang="en-US" dirty="0"/>
              <a:t>Question 2: Can this research successfully predict the surge of political fake news?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0ABD8-E591-C155-0B18-FDD85264C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105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 (Dangers of Fake News)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 few examples of what dangers fake news have presented in the past: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285750" indent="-285750"/>
            <a:r>
              <a:rPr lang="en-GB" sz="1400" dirty="0"/>
              <a:t>A fake news article headlined </a:t>
            </a:r>
            <a:r>
              <a:rPr lang="en-GB" sz="1400" i="1" dirty="0"/>
              <a:t>“</a:t>
            </a:r>
            <a:r>
              <a:rPr lang="en-US" sz="1400" i="1" dirty="0"/>
              <a:t>Radiation fear prompt panic buying of salt</a:t>
            </a:r>
            <a:r>
              <a:rPr lang="en-GB" sz="1400" i="1" dirty="0"/>
              <a:t>” </a:t>
            </a:r>
            <a:r>
              <a:rPr lang="en-GB" sz="1400" dirty="0"/>
              <a:t>made people think salt will help counteract radiation, which lead to countrywide salt shortages. (</a:t>
            </a:r>
            <a:r>
              <a:rPr lang="en-GB" sz="1400" dirty="0">
                <a:hlinkClick r:id="rId3"/>
              </a:rPr>
              <a:t>www.chinadaily.com</a:t>
            </a:r>
            <a:r>
              <a:rPr lang="en-GB" sz="1400" dirty="0"/>
              <a:t>)</a:t>
            </a:r>
          </a:p>
          <a:p>
            <a:pPr marL="285750" indent="-285750"/>
            <a:endParaRPr lang="en-GB" sz="1400" i="1" dirty="0"/>
          </a:p>
          <a:p>
            <a:pPr marL="285750" indent="-285750"/>
            <a:endParaRPr lang="en-GB" sz="1400" i="1" dirty="0"/>
          </a:p>
          <a:p>
            <a:pPr marL="285750" indent="-285750"/>
            <a:r>
              <a:rPr lang="en-GB" sz="1400" dirty="0"/>
              <a:t>A study conducted by [1] mentioned a hoax about the death of Ethereum’s chief executive, which lead to the company’s market value to drop by $4 billion. </a:t>
            </a:r>
          </a:p>
          <a:p>
            <a:pPr marL="285750" indent="-285750"/>
            <a:endParaRPr lang="en-GB" sz="1400" dirty="0"/>
          </a:p>
          <a:p>
            <a:pPr marL="285750" indent="-285750"/>
            <a:endParaRPr lang="en-GB" sz="1400" dirty="0"/>
          </a:p>
          <a:p>
            <a:pPr marL="285750" indent="-285750"/>
            <a:r>
              <a:rPr lang="en-GB" sz="1400" dirty="0"/>
              <a:t>The BBC reported an article headlined </a:t>
            </a:r>
            <a:r>
              <a:rPr lang="en-GB" sz="1400" i="1" dirty="0"/>
              <a:t>“How the war was fought in TV studios”, </a:t>
            </a:r>
            <a:r>
              <a:rPr lang="en-GB" sz="1400" dirty="0"/>
              <a:t>mentioning a conflict escalation between India and Pakistan due to a fake news article reporting a </a:t>
            </a:r>
            <a:r>
              <a:rPr lang="en-GB" sz="1400" dirty="0" err="1"/>
              <a:t>Balakot</a:t>
            </a:r>
            <a:r>
              <a:rPr lang="en-GB" sz="1400" dirty="0"/>
              <a:t> strike, killing military personnel. (</a:t>
            </a:r>
            <a:r>
              <a:rPr lang="en-GB" sz="1400" dirty="0">
                <a:hlinkClick r:id="rId4"/>
              </a:rPr>
              <a:t>www.bbc.com</a:t>
            </a:r>
            <a:r>
              <a:rPr lang="en-GB" sz="1400" dirty="0"/>
              <a:t>)  </a:t>
            </a:r>
            <a:endParaRPr lang="en-GB" sz="1400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E575A-5EEB-EC0D-F1F9-6EC85215F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244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Literature(Similar Studies)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Papers that have been used as inspiration and contributed towards this study: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285750" indent="-285750"/>
            <a:r>
              <a:rPr lang="en-US" sz="1400" dirty="0">
                <a:latin typeface="Arial" panose="020B0604020202020204" pitchFamily="34" charset="0"/>
              </a:rPr>
              <a:t>For the good accuracy results obtained </a:t>
            </a:r>
            <a:r>
              <a:rPr lang="en-GB" sz="1400" dirty="0">
                <a:latin typeface="Arial" panose="020B0604020202020204" pitchFamily="34" charset="0"/>
              </a:rPr>
              <a:t>from using</a:t>
            </a:r>
            <a:r>
              <a:rPr lang="en-GB" sz="1400" b="0" i="0" dirty="0">
                <a:effectLst/>
                <a:latin typeface="Arial" panose="020B0604020202020204" pitchFamily="34" charset="0"/>
              </a:rPr>
              <a:t> Random Forest, Decision Trees and TF-IDF [2].</a:t>
            </a:r>
          </a:p>
          <a:p>
            <a:pPr marL="285750" indent="-285750"/>
            <a:endParaRPr lang="en-GB" sz="1400" dirty="0">
              <a:latin typeface="Arial" panose="020B0604020202020204" pitchFamily="34" charset="0"/>
            </a:endParaRPr>
          </a:p>
          <a:p>
            <a:pPr marL="285750" indent="-285750"/>
            <a:endParaRPr lang="en-GB" sz="1400" dirty="0">
              <a:latin typeface="Arial" panose="020B0604020202020204" pitchFamily="34" charset="0"/>
            </a:endParaRPr>
          </a:p>
          <a:p>
            <a:pPr marL="285750" indent="-285750"/>
            <a:r>
              <a:rPr lang="en-US" sz="1400" dirty="0">
                <a:latin typeface="Arial" panose="020B0604020202020204" pitchFamily="34" charset="0"/>
              </a:rPr>
              <a:t>For 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he high </a:t>
            </a:r>
            <a:r>
              <a:rPr lang="en-GB" sz="1400" dirty="0">
                <a:latin typeface="Arial" panose="020B0604020202020204" pitchFamily="34" charset="0"/>
              </a:rPr>
              <a:t>accuracy results of LSTM with CV and W2V as NLP techniques [3].</a:t>
            </a:r>
          </a:p>
          <a:p>
            <a:pPr marL="285750" indent="-285750"/>
            <a:endParaRPr lang="en-GB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</a:endParaRPr>
          </a:p>
          <a:p>
            <a:pPr marL="285750" indent="-285750"/>
            <a:r>
              <a:rPr lang="en-GB" sz="1400" dirty="0">
                <a:latin typeface="Arial" panose="020B0604020202020204" pitchFamily="34" charset="0"/>
              </a:rPr>
              <a:t>This study was required to be used as the gold standard for this paper due the use of the LIAR dataset </a:t>
            </a:r>
            <a:r>
              <a:rPr lang="en-GB" sz="1400" dirty="0" err="1">
                <a:latin typeface="Arial" panose="020B0604020202020204" pitchFamily="34" charset="0"/>
              </a:rPr>
              <a:t>aswell</a:t>
            </a:r>
            <a:r>
              <a:rPr lang="en-GB" sz="1400" dirty="0">
                <a:latin typeface="Arial" panose="020B0604020202020204" pitchFamily="34" charset="0"/>
              </a:rPr>
              <a:t> as obtaining good accuracy results with SVM [4].</a:t>
            </a:r>
          </a:p>
          <a:p>
            <a:pPr marL="285750" indent="-285750"/>
            <a:endParaRPr lang="en-GB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CAE39-0388-F051-5D86-C9550F7554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96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(Data Sources)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4286"/>
          </a:xfrm>
        </p:spPr>
        <p:txBody>
          <a:bodyPr/>
          <a:lstStyle/>
          <a:p>
            <a:r>
              <a:rPr lang="en-GB" dirty="0"/>
              <a:t>Data Sources:</a:t>
            </a:r>
          </a:p>
          <a:p>
            <a:pPr lvl="1"/>
            <a:r>
              <a:rPr lang="en-GB" dirty="0"/>
              <a:t>LIAR dataset [4] and was obtained from </a:t>
            </a:r>
            <a:r>
              <a:rPr lang="en-GB" dirty="0">
                <a:hlinkClick r:id="rId3"/>
              </a:rPr>
              <a:t>www.paperswithcode.com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Train set (10240)</a:t>
            </a:r>
          </a:p>
          <a:p>
            <a:pPr lvl="1"/>
            <a:r>
              <a:rPr lang="en-GB" dirty="0"/>
              <a:t>Test Set (1276)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5AE060F-58C8-608B-6B73-26ACFF74A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591" y="2362200"/>
            <a:ext cx="5295568" cy="21945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49F5C-5E25-5EC0-F7BA-23C7D305DC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B2E03-2265-19C6-BB70-581402749327}"/>
              </a:ext>
            </a:extLst>
          </p:cNvPr>
          <p:cNvSpPr txBox="1"/>
          <p:nvPr/>
        </p:nvSpPr>
        <p:spPr>
          <a:xfrm>
            <a:off x="0" y="4706183"/>
            <a:ext cx="345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https://paperswithcode.com/dataset/liar</a:t>
            </a:r>
            <a:r>
              <a:rPr lang="en-US" dirty="0"/>
              <a:t> 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43795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(Data Sources)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C32AD94-C4BB-BB94-852A-A876F9281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" t="4300" r="1307" b="8380"/>
          <a:stretch/>
        </p:blipFill>
        <p:spPr>
          <a:xfrm>
            <a:off x="1884387" y="1152123"/>
            <a:ext cx="5388973" cy="3220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86B3A-0B4C-4D8D-57EB-DA51FDC44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7860E-8FFD-9A0E-6C9B-9DD606798BFC}"/>
              </a:ext>
            </a:extLst>
          </p:cNvPr>
          <p:cNvSpPr txBox="1"/>
          <p:nvPr/>
        </p:nvSpPr>
        <p:spPr>
          <a:xfrm>
            <a:off x="1175657" y="4416376"/>
            <a:ext cx="736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distribution of the LIAR dataset for the Train(10240) set. The test set (1276) has an identical label distribution to it having same ratio distribution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07285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(Data Sources)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299DD9-6998-0D53-A07B-5D9448A4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44479" y="9068"/>
            <a:ext cx="3655042" cy="6287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0664B-C312-3CB1-E734-CA77BDA13D87}"/>
              </a:ext>
            </a:extLst>
          </p:cNvPr>
          <p:cNvSpPr txBox="1"/>
          <p:nvPr/>
        </p:nvSpPr>
        <p:spPr>
          <a:xfrm>
            <a:off x="374386" y="1017725"/>
            <a:ext cx="867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words with the highest frequencies after preprocessing LIAR</a:t>
            </a:r>
            <a:endParaRPr lang="en-M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9DAAA-3F2D-5C5A-89D8-4FB3DFF22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617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(Data Sources)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6B0665E-A9B8-1186-EB3D-78A9A591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42" y="1618287"/>
            <a:ext cx="4420178" cy="3241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C6F18C-DEB5-7396-AED3-40363D73E811}"/>
              </a:ext>
            </a:extLst>
          </p:cNvPr>
          <p:cNvSpPr txBox="1"/>
          <p:nvPr/>
        </p:nvSpPr>
        <p:spPr>
          <a:xfrm>
            <a:off x="3048656" y="1095067"/>
            <a:ext cx="304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Words in dataset </a:t>
            </a:r>
          </a:p>
          <a:p>
            <a:pPr algn="ctr"/>
            <a:r>
              <a:rPr lang="en-US" dirty="0"/>
              <a:t>Before &amp; After preprocessing LIAR</a:t>
            </a:r>
            <a:endParaRPr lang="en-M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9DAAA-3F2D-5C5A-89D8-4FB3DFF22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4670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15678D4ADCB4CBBEE8F3D6CC2D288" ma:contentTypeVersion="8" ma:contentTypeDescription="Create a new document." ma:contentTypeScope="" ma:versionID="22a6b3adbeb38214823cefe528b1f648">
  <xsd:schema xmlns:xsd="http://www.w3.org/2001/XMLSchema" xmlns:xs="http://www.w3.org/2001/XMLSchema" xmlns:p="http://schemas.microsoft.com/office/2006/metadata/properties" xmlns:ns2="859d0fb9-a3a2-4a5c-9a1c-7eff230f3b03" targetNamespace="http://schemas.microsoft.com/office/2006/metadata/properties" ma:root="true" ma:fieldsID="b8aa94430e0d30698cb76d8d2b522b07" ns2:_="">
    <xsd:import namespace="859d0fb9-a3a2-4a5c-9a1c-7eff230f3b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9d0fb9-a3a2-4a5c-9a1c-7eff230f3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727EC3-027E-415E-8E65-39AD526860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CE82D3-3DAB-415F-ABBA-4A99DAAF72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6B5C09-37F5-4072-895D-55AED15FD7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9d0fb9-a3a2-4a5c-9a1c-7eff230f3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1035</Words>
  <Application>Microsoft Office PowerPoint</Application>
  <PresentationFormat>On-screen Show (16:9)</PresentationFormat>
  <Paragraphs>125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Raleway</vt:lpstr>
      <vt:lpstr>Lato</vt:lpstr>
      <vt:lpstr>Arial</vt:lpstr>
      <vt:lpstr>Simple Light</vt:lpstr>
      <vt:lpstr>Investigating  the Performance of Fake News Prediction involving Political Activity with the use of Artificial Intelligence</vt:lpstr>
      <vt:lpstr>Problem Definition</vt:lpstr>
      <vt:lpstr>Hypothesis &amp; Research Questions</vt:lpstr>
      <vt:lpstr>Literature (Dangers of Fake News)</vt:lpstr>
      <vt:lpstr>Literature(Similar Studies)</vt:lpstr>
      <vt:lpstr>Methodology (Data Sources)</vt:lpstr>
      <vt:lpstr>Methodology (Data Sources)</vt:lpstr>
      <vt:lpstr>Methodology (Data Sources)</vt:lpstr>
      <vt:lpstr>Methodology (Data Sources)</vt:lpstr>
      <vt:lpstr>Methodology (Models)</vt:lpstr>
      <vt:lpstr>Results (LIAR Dataset)</vt:lpstr>
      <vt:lpstr>Results (LIAR Dataset)</vt:lpstr>
      <vt:lpstr>Results (LIAR Dataset)</vt:lpstr>
      <vt:lpstr>Results (Political LIAR Dataset)</vt:lpstr>
      <vt:lpstr>Results (Political LIAR Dataset)</vt:lpstr>
      <vt:lpstr>Conclusion (Hypothesis &amp; Research Questions)</vt:lpstr>
      <vt:lpstr>Future Recommendations</vt:lpstr>
      <vt:lpstr>References</vt:lpstr>
      <vt:lpstr>Thank you  Leander Pace, Silvio Schembri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Leander Pace</cp:lastModifiedBy>
  <cp:revision>197</cp:revision>
  <dcterms:modified xsi:type="dcterms:W3CDTF">2022-06-21T13:09:09Z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0x010100A5D15678D4ADCB4CBBEE8F3D6CC2D288</vt:lpwstr>
  </property>
</Properties>
</file>