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306" r:id="rId7"/>
    <p:sldId id="303" r:id="rId8"/>
    <p:sldId id="304" r:id="rId9"/>
    <p:sldId id="307" r:id="rId10"/>
    <p:sldId id="272" r:id="rId11"/>
    <p:sldId id="262" r:id="rId12"/>
    <p:sldId id="279" r:id="rId13"/>
    <p:sldId id="266" r:id="rId14"/>
    <p:sldId id="305" r:id="rId15"/>
    <p:sldId id="281" r:id="rId1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8"/>
    </p:embeddedFont>
    <p:embeddedFont>
      <p:font typeface="Montserrat" panose="02000505000000020004" pitchFamily="2" charset="0"/>
      <p:regular r:id="rId19"/>
      <p:bold r:id="rId20"/>
      <p:italic r:id="rId21"/>
      <p:boldItalic r:id="rId22"/>
    </p:embeddedFont>
    <p:embeddedFont>
      <p:font typeface="Montserrat Medium" panose="00000600000000000000" pitchFamily="2" charset="0"/>
      <p:regular r:id="rId23"/>
      <p:bold r:id="rId24"/>
      <p:italic r:id="rId25"/>
      <p:boldItalic r:id="rId26"/>
    </p:embeddedFont>
    <p:embeddedFont>
      <p:font typeface="Verdana Pro" panose="020B0604030504040204" pitchFamily="34" charset="0"/>
      <p:regular r:id="rId27"/>
      <p:bold r:id="rId28"/>
      <p:italic r:id="rId29"/>
      <p:boldItalic r:id="rId30"/>
    </p:embeddedFont>
    <p:embeddedFont>
      <p:font typeface="Zen Dots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CBA5FB-FAF1-4C64-99CD-6F68707433F3}">
  <a:tblStyle styleId="{D4CBA5FB-FAF1-4C64-99CD-6F68707433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Không có Kiểu, Không có Lướ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917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4" name="Google Shape;7334;g19b76171c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5" name="Google Shape;7335;g19b76171c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9" name="Google Shape;8329;g19da4dc4c98_0_1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0" name="Google Shape;8330;g19da4dc4c98_0_1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0" name="Google Shape;7790;g19da4dc4c98_0_7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1" name="Google Shape;7791;g19da4dc4c98_0_7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2" name="Google Shape;8762;g19da4dc4c98_0_29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3" name="Google Shape;8763;g19da4dc4c98_0_29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1" name="Google Shape;8081;g1a27f565b9b_0_8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2" name="Google Shape;8082;g1a27f565b9b_0_8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1" name="Google Shape;8081;g1a27f565b9b_0_8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2" name="Google Shape;8082;g1a27f565b9b_0_8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631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" name="Google Shape;8857;g1a27f565b9b_0_8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8" name="Google Shape;8858;g1a27f565b9b_0_88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0" name="Google Shape;7510;g19da4dc4c98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1" name="Google Shape;7511;g19da4dc4c98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9" name="Google Shape;7519;g19da4dc4c98_0_1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0" name="Google Shape;7520;g19da4dc4c98_0_1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2" name="Google Shape;7542;g1a27f565b9b_0_24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3" name="Google Shape;7543;g1a27f565b9b_0_24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0" name="Google Shape;7630;g1a27f565b9b_0_8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1" name="Google Shape;7631;g1a27f565b9b_0_8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0" name="Google Shape;7630;g1a27f565b9b_0_8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1" name="Google Shape;7631;g1a27f565b9b_0_8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141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0" name="Google Shape;7630;g1a27f565b9b_0_8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1" name="Google Shape;7631;g1a27f565b9b_0_8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030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0" name="Google Shape;7630;g1a27f565b9b_0_8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1" name="Google Shape;7631;g1a27f565b9b_0_8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762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0" name="Google Shape;7630;g1a27f565b9b_0_8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1" name="Google Shape;7631;g1a27f565b9b_0_8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022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408200" y="1921650"/>
            <a:ext cx="2330283" cy="2330724"/>
          </a:xfrm>
          <a:custGeom>
            <a:avLst/>
            <a:gdLst/>
            <a:ahLst/>
            <a:cxnLst/>
            <a:rect l="l" t="t" r="r" b="b"/>
            <a:pathLst>
              <a:path w="52970" h="52971" extrusionOk="0">
                <a:moveTo>
                  <a:pt x="26485" y="1"/>
                </a:moveTo>
                <a:cubicBezTo>
                  <a:pt x="19461" y="1"/>
                  <a:pt x="12724" y="2791"/>
                  <a:pt x="7758" y="7758"/>
                </a:cubicBezTo>
                <a:cubicBezTo>
                  <a:pt x="2791" y="12725"/>
                  <a:pt x="0" y="19461"/>
                  <a:pt x="0" y="26486"/>
                </a:cubicBezTo>
                <a:cubicBezTo>
                  <a:pt x="0" y="33510"/>
                  <a:pt x="2791" y="40247"/>
                  <a:pt x="7758" y="45213"/>
                </a:cubicBezTo>
                <a:cubicBezTo>
                  <a:pt x="12724" y="50180"/>
                  <a:pt x="19461" y="52971"/>
                  <a:pt x="26485" y="52971"/>
                </a:cubicBezTo>
                <a:cubicBezTo>
                  <a:pt x="33510" y="52971"/>
                  <a:pt x="40246" y="50180"/>
                  <a:pt x="45213" y="45213"/>
                </a:cubicBezTo>
                <a:cubicBezTo>
                  <a:pt x="50180" y="40247"/>
                  <a:pt x="52970" y="33510"/>
                  <a:pt x="52970" y="26486"/>
                </a:cubicBezTo>
                <a:cubicBezTo>
                  <a:pt x="52970" y="19461"/>
                  <a:pt x="50180" y="12725"/>
                  <a:pt x="45213" y="7758"/>
                </a:cubicBezTo>
                <a:cubicBezTo>
                  <a:pt x="40246" y="2791"/>
                  <a:pt x="33510" y="1"/>
                  <a:pt x="26485" y="1"/>
                </a:cubicBezTo>
                <a:close/>
              </a:path>
            </a:pathLst>
          </a:custGeom>
          <a:gradFill>
            <a:gsLst>
              <a:gs pos="0">
                <a:srgbClr val="E643DE">
                  <a:alpha val="31372"/>
                  <a:alpha val="56550"/>
                </a:srgbClr>
              </a:gs>
              <a:gs pos="50000">
                <a:srgbClr val="6947B5">
                  <a:alpha val="19215"/>
                  <a:alpha val="56550"/>
                </a:srgbClr>
              </a:gs>
              <a:gs pos="100000">
                <a:srgbClr val="FFFFFF">
                  <a:alpha val="31372"/>
                  <a:alpha val="5655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3884562"/>
            <a:ext cx="9144003" cy="619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209244"/>
            <a:ext cx="9144003" cy="44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4602490"/>
            <a:ext cx="9144003" cy="5395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112854" y="28022"/>
            <a:ext cx="8987492" cy="4005848"/>
            <a:chOff x="112854" y="28022"/>
            <a:chExt cx="8987492" cy="4005848"/>
          </a:xfrm>
        </p:grpSpPr>
        <p:sp>
          <p:nvSpPr>
            <p:cNvPr id="14" name="Google Shape;14;p2"/>
            <p:cNvSpPr/>
            <p:nvPr/>
          </p:nvSpPr>
          <p:spPr>
            <a:xfrm>
              <a:off x="8894901" y="869082"/>
              <a:ext cx="19225" cy="14960"/>
            </a:xfrm>
            <a:custGeom>
              <a:avLst/>
              <a:gdLst/>
              <a:ahLst/>
              <a:cxnLst/>
              <a:rect l="l" t="t" r="r" b="b"/>
              <a:pathLst>
                <a:path w="437" h="340" extrusionOk="0">
                  <a:moveTo>
                    <a:pt x="218" y="0"/>
                  </a:moveTo>
                  <a:cubicBezTo>
                    <a:pt x="0" y="0"/>
                    <a:pt x="0" y="340"/>
                    <a:pt x="218" y="340"/>
                  </a:cubicBezTo>
                  <a:cubicBezTo>
                    <a:pt x="436" y="340"/>
                    <a:pt x="436" y="0"/>
                    <a:pt x="21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752981" y="791246"/>
              <a:ext cx="30751" cy="23848"/>
            </a:xfrm>
            <a:custGeom>
              <a:avLst/>
              <a:gdLst/>
              <a:ahLst/>
              <a:cxnLst/>
              <a:rect l="l" t="t" r="r" b="b"/>
              <a:pathLst>
                <a:path w="699" h="542" extrusionOk="0">
                  <a:moveTo>
                    <a:pt x="349" y="0"/>
                  </a:moveTo>
                  <a:cubicBezTo>
                    <a:pt x="1" y="0"/>
                    <a:pt x="1" y="541"/>
                    <a:pt x="349" y="541"/>
                  </a:cubicBezTo>
                  <a:cubicBezTo>
                    <a:pt x="697" y="541"/>
                    <a:pt x="699" y="0"/>
                    <a:pt x="34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088870" y="28022"/>
              <a:ext cx="17949" cy="13948"/>
            </a:xfrm>
            <a:custGeom>
              <a:avLst/>
              <a:gdLst/>
              <a:ahLst/>
              <a:cxnLst/>
              <a:rect l="l" t="t" r="r" b="b"/>
              <a:pathLst>
                <a:path w="408" h="317" extrusionOk="0">
                  <a:moveTo>
                    <a:pt x="204" y="1"/>
                  </a:moveTo>
                  <a:cubicBezTo>
                    <a:pt x="2" y="1"/>
                    <a:pt x="1" y="317"/>
                    <a:pt x="204" y="317"/>
                  </a:cubicBezTo>
                  <a:cubicBezTo>
                    <a:pt x="408" y="317"/>
                    <a:pt x="408" y="1"/>
                    <a:pt x="20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72942" y="102206"/>
              <a:ext cx="29827" cy="23144"/>
            </a:xfrm>
            <a:custGeom>
              <a:avLst/>
              <a:gdLst/>
              <a:ahLst/>
              <a:cxnLst/>
              <a:rect l="l" t="t" r="r" b="b"/>
              <a:pathLst>
                <a:path w="678" h="526" extrusionOk="0">
                  <a:moveTo>
                    <a:pt x="339" y="1"/>
                  </a:moveTo>
                  <a:cubicBezTo>
                    <a:pt x="0" y="1"/>
                    <a:pt x="0" y="525"/>
                    <a:pt x="339" y="525"/>
                  </a:cubicBezTo>
                  <a:cubicBezTo>
                    <a:pt x="677" y="525"/>
                    <a:pt x="678" y="1"/>
                    <a:pt x="33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874501" y="218542"/>
              <a:ext cx="28815" cy="22352"/>
            </a:xfrm>
            <a:custGeom>
              <a:avLst/>
              <a:gdLst/>
              <a:ahLst/>
              <a:cxnLst/>
              <a:rect l="l" t="t" r="r" b="b"/>
              <a:pathLst>
                <a:path w="655" h="508" extrusionOk="0">
                  <a:moveTo>
                    <a:pt x="326" y="0"/>
                  </a:moveTo>
                  <a:cubicBezTo>
                    <a:pt x="1" y="0"/>
                    <a:pt x="1" y="507"/>
                    <a:pt x="328" y="507"/>
                  </a:cubicBezTo>
                  <a:cubicBezTo>
                    <a:pt x="655" y="507"/>
                    <a:pt x="655" y="0"/>
                    <a:pt x="328" y="0"/>
                  </a:cubicBezTo>
                  <a:cubicBezTo>
                    <a:pt x="327" y="0"/>
                    <a:pt x="326" y="0"/>
                    <a:pt x="32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001288" y="930946"/>
              <a:ext cx="18741" cy="14564"/>
            </a:xfrm>
            <a:custGeom>
              <a:avLst/>
              <a:gdLst/>
              <a:ahLst/>
              <a:cxnLst/>
              <a:rect l="l" t="t" r="r" b="b"/>
              <a:pathLst>
                <a:path w="426" h="331" extrusionOk="0">
                  <a:moveTo>
                    <a:pt x="212" y="1"/>
                  </a:moveTo>
                  <a:cubicBezTo>
                    <a:pt x="0" y="1"/>
                    <a:pt x="0" y="331"/>
                    <a:pt x="213" y="331"/>
                  </a:cubicBezTo>
                  <a:cubicBezTo>
                    <a:pt x="426" y="331"/>
                    <a:pt x="426" y="1"/>
                    <a:pt x="213" y="1"/>
                  </a:cubicBezTo>
                  <a:cubicBezTo>
                    <a:pt x="213" y="1"/>
                    <a:pt x="212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519218" y="133182"/>
              <a:ext cx="18829" cy="14652"/>
            </a:xfrm>
            <a:custGeom>
              <a:avLst/>
              <a:gdLst/>
              <a:ahLst/>
              <a:cxnLst/>
              <a:rect l="l" t="t" r="r" b="b"/>
              <a:pathLst>
                <a:path w="428" h="333" extrusionOk="0">
                  <a:moveTo>
                    <a:pt x="212" y="1"/>
                  </a:moveTo>
                  <a:cubicBezTo>
                    <a:pt x="0" y="1"/>
                    <a:pt x="1" y="332"/>
                    <a:pt x="213" y="332"/>
                  </a:cubicBezTo>
                  <a:cubicBezTo>
                    <a:pt x="426" y="332"/>
                    <a:pt x="427" y="1"/>
                    <a:pt x="213" y="1"/>
                  </a:cubicBezTo>
                  <a:cubicBezTo>
                    <a:pt x="213" y="1"/>
                    <a:pt x="212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184479" y="766034"/>
              <a:ext cx="30047" cy="23364"/>
            </a:xfrm>
            <a:custGeom>
              <a:avLst/>
              <a:gdLst/>
              <a:ahLst/>
              <a:cxnLst/>
              <a:rect l="l" t="t" r="r" b="b"/>
              <a:pathLst>
                <a:path w="683" h="531" extrusionOk="0">
                  <a:moveTo>
                    <a:pt x="342" y="1"/>
                  </a:moveTo>
                  <a:cubicBezTo>
                    <a:pt x="1" y="3"/>
                    <a:pt x="0" y="530"/>
                    <a:pt x="342" y="530"/>
                  </a:cubicBezTo>
                  <a:cubicBezTo>
                    <a:pt x="682" y="530"/>
                    <a:pt x="683" y="1"/>
                    <a:pt x="34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809311" y="364314"/>
              <a:ext cx="19445" cy="15136"/>
            </a:xfrm>
            <a:custGeom>
              <a:avLst/>
              <a:gdLst/>
              <a:ahLst/>
              <a:cxnLst/>
              <a:rect l="l" t="t" r="r" b="b"/>
              <a:pathLst>
                <a:path w="442" h="344" extrusionOk="0">
                  <a:moveTo>
                    <a:pt x="220" y="1"/>
                  </a:moveTo>
                  <a:cubicBezTo>
                    <a:pt x="0" y="2"/>
                    <a:pt x="0" y="344"/>
                    <a:pt x="220" y="344"/>
                  </a:cubicBezTo>
                  <a:cubicBezTo>
                    <a:pt x="442" y="344"/>
                    <a:pt x="442" y="1"/>
                    <a:pt x="22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707776" y="624706"/>
              <a:ext cx="17025" cy="13200"/>
            </a:xfrm>
            <a:custGeom>
              <a:avLst/>
              <a:gdLst/>
              <a:ahLst/>
              <a:cxnLst/>
              <a:rect l="l" t="t" r="r" b="b"/>
              <a:pathLst>
                <a:path w="387" h="300" extrusionOk="0">
                  <a:moveTo>
                    <a:pt x="194" y="1"/>
                  </a:moveTo>
                  <a:cubicBezTo>
                    <a:pt x="2" y="1"/>
                    <a:pt x="1" y="300"/>
                    <a:pt x="194" y="300"/>
                  </a:cubicBezTo>
                  <a:cubicBezTo>
                    <a:pt x="386" y="300"/>
                    <a:pt x="386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655381" y="824642"/>
              <a:ext cx="28375" cy="21956"/>
            </a:xfrm>
            <a:custGeom>
              <a:avLst/>
              <a:gdLst/>
              <a:ahLst/>
              <a:cxnLst/>
              <a:rect l="l" t="t" r="r" b="b"/>
              <a:pathLst>
                <a:path w="645" h="499" extrusionOk="0">
                  <a:moveTo>
                    <a:pt x="323" y="0"/>
                  </a:moveTo>
                  <a:cubicBezTo>
                    <a:pt x="2" y="0"/>
                    <a:pt x="1" y="499"/>
                    <a:pt x="323" y="499"/>
                  </a:cubicBezTo>
                  <a:cubicBezTo>
                    <a:pt x="643" y="499"/>
                    <a:pt x="645" y="0"/>
                    <a:pt x="32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467929" y="1313922"/>
              <a:ext cx="21072" cy="16368"/>
            </a:xfrm>
            <a:custGeom>
              <a:avLst/>
              <a:gdLst/>
              <a:ahLst/>
              <a:cxnLst/>
              <a:rect l="l" t="t" r="r" b="b"/>
              <a:pathLst>
                <a:path w="479" h="372" extrusionOk="0">
                  <a:moveTo>
                    <a:pt x="239" y="0"/>
                  </a:moveTo>
                  <a:cubicBezTo>
                    <a:pt x="1" y="0"/>
                    <a:pt x="1" y="371"/>
                    <a:pt x="239" y="371"/>
                  </a:cubicBezTo>
                  <a:cubicBezTo>
                    <a:pt x="478" y="371"/>
                    <a:pt x="478" y="0"/>
                    <a:pt x="23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384256" y="1352730"/>
              <a:ext cx="28991" cy="22484"/>
            </a:xfrm>
            <a:custGeom>
              <a:avLst/>
              <a:gdLst/>
              <a:ahLst/>
              <a:cxnLst/>
              <a:rect l="l" t="t" r="r" b="b"/>
              <a:pathLst>
                <a:path w="659" h="511" extrusionOk="0">
                  <a:moveTo>
                    <a:pt x="329" y="0"/>
                  </a:moveTo>
                  <a:cubicBezTo>
                    <a:pt x="1" y="0"/>
                    <a:pt x="1" y="510"/>
                    <a:pt x="329" y="510"/>
                  </a:cubicBezTo>
                  <a:cubicBezTo>
                    <a:pt x="657" y="510"/>
                    <a:pt x="658" y="0"/>
                    <a:pt x="32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47664" y="1613518"/>
              <a:ext cx="24196" cy="18788"/>
            </a:xfrm>
            <a:custGeom>
              <a:avLst/>
              <a:gdLst/>
              <a:ahLst/>
              <a:cxnLst/>
              <a:rect l="l" t="t" r="r" b="b"/>
              <a:pathLst>
                <a:path w="550" h="427" extrusionOk="0">
                  <a:moveTo>
                    <a:pt x="275" y="0"/>
                  </a:moveTo>
                  <a:cubicBezTo>
                    <a:pt x="1" y="1"/>
                    <a:pt x="1" y="426"/>
                    <a:pt x="275" y="426"/>
                  </a:cubicBezTo>
                  <a:cubicBezTo>
                    <a:pt x="549" y="426"/>
                    <a:pt x="549" y="0"/>
                    <a:pt x="27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009923" y="646486"/>
              <a:ext cx="31323" cy="24332"/>
            </a:xfrm>
            <a:custGeom>
              <a:avLst/>
              <a:gdLst/>
              <a:ahLst/>
              <a:cxnLst/>
              <a:rect l="l" t="t" r="r" b="b"/>
              <a:pathLst>
                <a:path w="712" h="553" extrusionOk="0">
                  <a:moveTo>
                    <a:pt x="356" y="0"/>
                  </a:moveTo>
                  <a:cubicBezTo>
                    <a:pt x="0" y="0"/>
                    <a:pt x="0" y="553"/>
                    <a:pt x="356" y="553"/>
                  </a:cubicBezTo>
                  <a:cubicBezTo>
                    <a:pt x="712" y="553"/>
                    <a:pt x="712" y="0"/>
                    <a:pt x="35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754195" y="787154"/>
              <a:ext cx="24020" cy="18656"/>
            </a:xfrm>
            <a:custGeom>
              <a:avLst/>
              <a:gdLst/>
              <a:ahLst/>
              <a:cxnLst/>
              <a:rect l="l" t="t" r="r" b="b"/>
              <a:pathLst>
                <a:path w="546" h="424" extrusionOk="0">
                  <a:moveTo>
                    <a:pt x="273" y="1"/>
                  </a:moveTo>
                  <a:cubicBezTo>
                    <a:pt x="0" y="1"/>
                    <a:pt x="0" y="423"/>
                    <a:pt x="273" y="423"/>
                  </a:cubicBezTo>
                  <a:cubicBezTo>
                    <a:pt x="545" y="423"/>
                    <a:pt x="545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671225" y="766738"/>
              <a:ext cx="28419" cy="22088"/>
            </a:xfrm>
            <a:custGeom>
              <a:avLst/>
              <a:gdLst/>
              <a:ahLst/>
              <a:cxnLst/>
              <a:rect l="l" t="t" r="r" b="b"/>
              <a:pathLst>
                <a:path w="646" h="502" extrusionOk="0">
                  <a:moveTo>
                    <a:pt x="323" y="0"/>
                  </a:moveTo>
                  <a:cubicBezTo>
                    <a:pt x="1" y="1"/>
                    <a:pt x="1" y="502"/>
                    <a:pt x="323" y="502"/>
                  </a:cubicBezTo>
                  <a:cubicBezTo>
                    <a:pt x="645" y="502"/>
                    <a:pt x="646" y="0"/>
                    <a:pt x="32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376915" y="1615454"/>
              <a:ext cx="30751" cy="23936"/>
            </a:xfrm>
            <a:custGeom>
              <a:avLst/>
              <a:gdLst/>
              <a:ahLst/>
              <a:cxnLst/>
              <a:rect l="l" t="t" r="r" b="b"/>
              <a:pathLst>
                <a:path w="699" h="544" extrusionOk="0">
                  <a:moveTo>
                    <a:pt x="349" y="0"/>
                  </a:moveTo>
                  <a:cubicBezTo>
                    <a:pt x="1" y="0"/>
                    <a:pt x="0" y="543"/>
                    <a:pt x="349" y="543"/>
                  </a:cubicBezTo>
                  <a:cubicBezTo>
                    <a:pt x="698" y="543"/>
                    <a:pt x="698" y="0"/>
                    <a:pt x="34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70678" y="1281978"/>
              <a:ext cx="25384" cy="19668"/>
            </a:xfrm>
            <a:custGeom>
              <a:avLst/>
              <a:gdLst/>
              <a:ahLst/>
              <a:cxnLst/>
              <a:rect l="l" t="t" r="r" b="b"/>
              <a:pathLst>
                <a:path w="577" h="447" extrusionOk="0">
                  <a:moveTo>
                    <a:pt x="289" y="0"/>
                  </a:moveTo>
                  <a:cubicBezTo>
                    <a:pt x="0" y="0"/>
                    <a:pt x="0" y="447"/>
                    <a:pt x="289" y="447"/>
                  </a:cubicBezTo>
                  <a:cubicBezTo>
                    <a:pt x="576" y="447"/>
                    <a:pt x="577" y="0"/>
                    <a:pt x="28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79355" y="1404650"/>
              <a:ext cx="18389" cy="14256"/>
            </a:xfrm>
            <a:custGeom>
              <a:avLst/>
              <a:gdLst/>
              <a:ahLst/>
              <a:cxnLst/>
              <a:rect l="l" t="t" r="r" b="b"/>
              <a:pathLst>
                <a:path w="418" h="324" extrusionOk="0">
                  <a:moveTo>
                    <a:pt x="208" y="0"/>
                  </a:moveTo>
                  <a:cubicBezTo>
                    <a:pt x="1" y="0"/>
                    <a:pt x="1" y="323"/>
                    <a:pt x="209" y="323"/>
                  </a:cubicBezTo>
                  <a:cubicBezTo>
                    <a:pt x="416" y="323"/>
                    <a:pt x="417" y="0"/>
                    <a:pt x="209" y="0"/>
                  </a:cubicBezTo>
                  <a:cubicBezTo>
                    <a:pt x="208" y="0"/>
                    <a:pt x="208" y="0"/>
                    <a:pt x="20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758161" y="318906"/>
              <a:ext cx="25252" cy="19668"/>
            </a:xfrm>
            <a:custGeom>
              <a:avLst/>
              <a:gdLst/>
              <a:ahLst/>
              <a:cxnLst/>
              <a:rect l="l" t="t" r="r" b="b"/>
              <a:pathLst>
                <a:path w="574" h="447" extrusionOk="0">
                  <a:moveTo>
                    <a:pt x="287" y="0"/>
                  </a:moveTo>
                  <a:cubicBezTo>
                    <a:pt x="1" y="0"/>
                    <a:pt x="0" y="446"/>
                    <a:pt x="287" y="446"/>
                  </a:cubicBezTo>
                  <a:cubicBezTo>
                    <a:pt x="573" y="446"/>
                    <a:pt x="574" y="0"/>
                    <a:pt x="28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28745" y="1173694"/>
              <a:ext cx="17729" cy="13772"/>
            </a:xfrm>
            <a:custGeom>
              <a:avLst/>
              <a:gdLst/>
              <a:ahLst/>
              <a:cxnLst/>
              <a:rect l="l" t="t" r="r" b="b"/>
              <a:pathLst>
                <a:path w="403" h="313" extrusionOk="0">
                  <a:moveTo>
                    <a:pt x="202" y="0"/>
                  </a:moveTo>
                  <a:cubicBezTo>
                    <a:pt x="3" y="0"/>
                    <a:pt x="1" y="312"/>
                    <a:pt x="202" y="312"/>
                  </a:cubicBezTo>
                  <a:cubicBezTo>
                    <a:pt x="403" y="312"/>
                    <a:pt x="403" y="0"/>
                    <a:pt x="20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425182" y="391726"/>
              <a:ext cx="19929" cy="15532"/>
            </a:xfrm>
            <a:custGeom>
              <a:avLst/>
              <a:gdLst/>
              <a:ahLst/>
              <a:cxnLst/>
              <a:rect l="l" t="t" r="r" b="b"/>
              <a:pathLst>
                <a:path w="453" h="353" extrusionOk="0">
                  <a:moveTo>
                    <a:pt x="226" y="0"/>
                  </a:moveTo>
                  <a:cubicBezTo>
                    <a:pt x="1" y="2"/>
                    <a:pt x="1" y="352"/>
                    <a:pt x="226" y="352"/>
                  </a:cubicBezTo>
                  <a:cubicBezTo>
                    <a:pt x="453" y="352"/>
                    <a:pt x="453" y="0"/>
                    <a:pt x="22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202579" y="48086"/>
              <a:ext cx="27671" cy="21516"/>
            </a:xfrm>
            <a:custGeom>
              <a:avLst/>
              <a:gdLst/>
              <a:ahLst/>
              <a:cxnLst/>
              <a:rect l="l" t="t" r="r" b="b"/>
              <a:pathLst>
                <a:path w="629" h="489" extrusionOk="0">
                  <a:moveTo>
                    <a:pt x="315" y="1"/>
                  </a:moveTo>
                  <a:cubicBezTo>
                    <a:pt x="2" y="2"/>
                    <a:pt x="0" y="489"/>
                    <a:pt x="315" y="489"/>
                  </a:cubicBezTo>
                  <a:cubicBezTo>
                    <a:pt x="629" y="489"/>
                    <a:pt x="629" y="1"/>
                    <a:pt x="31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632877" y="910574"/>
              <a:ext cx="20457" cy="15840"/>
            </a:xfrm>
            <a:custGeom>
              <a:avLst/>
              <a:gdLst/>
              <a:ahLst/>
              <a:cxnLst/>
              <a:rect l="l" t="t" r="r" b="b"/>
              <a:pathLst>
                <a:path w="465" h="360" extrusionOk="0">
                  <a:moveTo>
                    <a:pt x="231" y="0"/>
                  </a:moveTo>
                  <a:cubicBezTo>
                    <a:pt x="1" y="0"/>
                    <a:pt x="1" y="360"/>
                    <a:pt x="233" y="360"/>
                  </a:cubicBezTo>
                  <a:cubicBezTo>
                    <a:pt x="463" y="360"/>
                    <a:pt x="464" y="0"/>
                    <a:pt x="233" y="0"/>
                  </a:cubicBezTo>
                  <a:cubicBezTo>
                    <a:pt x="232" y="0"/>
                    <a:pt x="231" y="0"/>
                    <a:pt x="23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534861" y="171814"/>
              <a:ext cx="22568" cy="17556"/>
            </a:xfrm>
            <a:custGeom>
              <a:avLst/>
              <a:gdLst/>
              <a:ahLst/>
              <a:cxnLst/>
              <a:rect l="l" t="t" r="r" b="b"/>
              <a:pathLst>
                <a:path w="513" h="399" extrusionOk="0">
                  <a:moveTo>
                    <a:pt x="256" y="1"/>
                  </a:moveTo>
                  <a:cubicBezTo>
                    <a:pt x="1" y="1"/>
                    <a:pt x="1" y="399"/>
                    <a:pt x="256" y="399"/>
                  </a:cubicBezTo>
                  <a:cubicBezTo>
                    <a:pt x="513" y="399"/>
                    <a:pt x="513" y="1"/>
                    <a:pt x="25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175970" y="405586"/>
              <a:ext cx="19005" cy="14828"/>
            </a:xfrm>
            <a:custGeom>
              <a:avLst/>
              <a:gdLst/>
              <a:ahLst/>
              <a:cxnLst/>
              <a:rect l="l" t="t" r="r" b="b"/>
              <a:pathLst>
                <a:path w="432" h="337" extrusionOk="0">
                  <a:moveTo>
                    <a:pt x="216" y="1"/>
                  </a:moveTo>
                  <a:cubicBezTo>
                    <a:pt x="0" y="1"/>
                    <a:pt x="0" y="336"/>
                    <a:pt x="216" y="336"/>
                  </a:cubicBezTo>
                  <a:cubicBezTo>
                    <a:pt x="431" y="336"/>
                    <a:pt x="431" y="1"/>
                    <a:pt x="21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805334" y="350190"/>
              <a:ext cx="31983" cy="24772"/>
            </a:xfrm>
            <a:custGeom>
              <a:avLst/>
              <a:gdLst/>
              <a:ahLst/>
              <a:cxnLst/>
              <a:rect l="l" t="t" r="r" b="b"/>
              <a:pathLst>
                <a:path w="727" h="563" extrusionOk="0">
                  <a:moveTo>
                    <a:pt x="363" y="1"/>
                  </a:moveTo>
                  <a:cubicBezTo>
                    <a:pt x="3" y="1"/>
                    <a:pt x="1" y="563"/>
                    <a:pt x="363" y="563"/>
                  </a:cubicBezTo>
                  <a:cubicBezTo>
                    <a:pt x="726" y="563"/>
                    <a:pt x="726" y="1"/>
                    <a:pt x="36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450402" y="705094"/>
              <a:ext cx="18213" cy="14080"/>
            </a:xfrm>
            <a:custGeom>
              <a:avLst/>
              <a:gdLst/>
              <a:ahLst/>
              <a:cxnLst/>
              <a:rect l="l" t="t" r="r" b="b"/>
              <a:pathLst>
                <a:path w="414" h="320" extrusionOk="0">
                  <a:moveTo>
                    <a:pt x="206" y="1"/>
                  </a:moveTo>
                  <a:cubicBezTo>
                    <a:pt x="1" y="1"/>
                    <a:pt x="1" y="320"/>
                    <a:pt x="207" y="320"/>
                  </a:cubicBezTo>
                  <a:cubicBezTo>
                    <a:pt x="412" y="320"/>
                    <a:pt x="413" y="1"/>
                    <a:pt x="207" y="1"/>
                  </a:cubicBezTo>
                  <a:cubicBezTo>
                    <a:pt x="206" y="1"/>
                    <a:pt x="206" y="1"/>
                    <a:pt x="20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205848" y="3768814"/>
              <a:ext cx="28243" cy="21912"/>
            </a:xfrm>
            <a:custGeom>
              <a:avLst/>
              <a:gdLst/>
              <a:ahLst/>
              <a:cxnLst/>
              <a:rect l="l" t="t" r="r" b="b"/>
              <a:pathLst>
                <a:path w="642" h="498" extrusionOk="0">
                  <a:moveTo>
                    <a:pt x="320" y="0"/>
                  </a:moveTo>
                  <a:cubicBezTo>
                    <a:pt x="0" y="0"/>
                    <a:pt x="0" y="498"/>
                    <a:pt x="320" y="498"/>
                  </a:cubicBezTo>
                  <a:cubicBezTo>
                    <a:pt x="640" y="498"/>
                    <a:pt x="641" y="0"/>
                    <a:pt x="32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11089" y="107002"/>
              <a:ext cx="17421" cy="13552"/>
            </a:xfrm>
            <a:custGeom>
              <a:avLst/>
              <a:gdLst/>
              <a:ahLst/>
              <a:cxnLst/>
              <a:rect l="l" t="t" r="r" b="b"/>
              <a:pathLst>
                <a:path w="396" h="308" extrusionOk="0">
                  <a:moveTo>
                    <a:pt x="198" y="1"/>
                  </a:moveTo>
                  <a:cubicBezTo>
                    <a:pt x="1" y="1"/>
                    <a:pt x="1" y="307"/>
                    <a:pt x="198" y="307"/>
                  </a:cubicBezTo>
                  <a:cubicBezTo>
                    <a:pt x="395" y="307"/>
                    <a:pt x="395" y="1"/>
                    <a:pt x="19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39367" y="459970"/>
              <a:ext cx="31587" cy="24464"/>
            </a:xfrm>
            <a:custGeom>
              <a:avLst/>
              <a:gdLst/>
              <a:ahLst/>
              <a:cxnLst/>
              <a:rect l="l" t="t" r="r" b="b"/>
              <a:pathLst>
                <a:path w="718" h="556" extrusionOk="0">
                  <a:moveTo>
                    <a:pt x="359" y="0"/>
                  </a:moveTo>
                  <a:cubicBezTo>
                    <a:pt x="1" y="0"/>
                    <a:pt x="0" y="556"/>
                    <a:pt x="359" y="556"/>
                  </a:cubicBezTo>
                  <a:cubicBezTo>
                    <a:pt x="716" y="556"/>
                    <a:pt x="717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932303" y="502606"/>
              <a:ext cx="24152" cy="18700"/>
            </a:xfrm>
            <a:custGeom>
              <a:avLst/>
              <a:gdLst/>
              <a:ahLst/>
              <a:cxnLst/>
              <a:rect l="l" t="t" r="r" b="b"/>
              <a:pathLst>
                <a:path w="549" h="425" extrusionOk="0">
                  <a:moveTo>
                    <a:pt x="275" y="0"/>
                  </a:moveTo>
                  <a:cubicBezTo>
                    <a:pt x="3" y="1"/>
                    <a:pt x="0" y="424"/>
                    <a:pt x="275" y="424"/>
                  </a:cubicBezTo>
                  <a:cubicBezTo>
                    <a:pt x="548" y="424"/>
                    <a:pt x="549" y="0"/>
                    <a:pt x="27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224105" y="713850"/>
              <a:ext cx="22832" cy="17688"/>
            </a:xfrm>
            <a:custGeom>
              <a:avLst/>
              <a:gdLst/>
              <a:ahLst/>
              <a:cxnLst/>
              <a:rect l="l" t="t" r="r" b="b"/>
              <a:pathLst>
                <a:path w="519" h="402" extrusionOk="0">
                  <a:moveTo>
                    <a:pt x="260" y="0"/>
                  </a:moveTo>
                  <a:cubicBezTo>
                    <a:pt x="1" y="1"/>
                    <a:pt x="1" y="401"/>
                    <a:pt x="260" y="401"/>
                  </a:cubicBezTo>
                  <a:cubicBezTo>
                    <a:pt x="518" y="401"/>
                    <a:pt x="51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37297" y="1552358"/>
              <a:ext cx="23228" cy="18040"/>
            </a:xfrm>
            <a:custGeom>
              <a:avLst/>
              <a:gdLst/>
              <a:ahLst/>
              <a:cxnLst/>
              <a:rect l="l" t="t" r="r" b="b"/>
              <a:pathLst>
                <a:path w="528" h="410" extrusionOk="0">
                  <a:moveTo>
                    <a:pt x="265" y="1"/>
                  </a:moveTo>
                  <a:cubicBezTo>
                    <a:pt x="2" y="3"/>
                    <a:pt x="1" y="410"/>
                    <a:pt x="265" y="410"/>
                  </a:cubicBezTo>
                  <a:cubicBezTo>
                    <a:pt x="527" y="410"/>
                    <a:pt x="528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09523" y="789442"/>
              <a:ext cx="19225" cy="14916"/>
            </a:xfrm>
            <a:custGeom>
              <a:avLst/>
              <a:gdLst/>
              <a:ahLst/>
              <a:cxnLst/>
              <a:rect l="l" t="t" r="r" b="b"/>
              <a:pathLst>
                <a:path w="437" h="339" extrusionOk="0">
                  <a:moveTo>
                    <a:pt x="218" y="1"/>
                  </a:moveTo>
                  <a:cubicBezTo>
                    <a:pt x="1" y="1"/>
                    <a:pt x="1" y="338"/>
                    <a:pt x="218" y="338"/>
                  </a:cubicBezTo>
                  <a:cubicBezTo>
                    <a:pt x="435" y="338"/>
                    <a:pt x="436" y="1"/>
                    <a:pt x="21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712993" y="678782"/>
              <a:ext cx="22788" cy="17688"/>
            </a:xfrm>
            <a:custGeom>
              <a:avLst/>
              <a:gdLst/>
              <a:ahLst/>
              <a:cxnLst/>
              <a:rect l="l" t="t" r="r" b="b"/>
              <a:pathLst>
                <a:path w="518" h="402" extrusionOk="0">
                  <a:moveTo>
                    <a:pt x="257" y="1"/>
                  </a:moveTo>
                  <a:cubicBezTo>
                    <a:pt x="1" y="1"/>
                    <a:pt x="1" y="402"/>
                    <a:pt x="259" y="402"/>
                  </a:cubicBezTo>
                  <a:cubicBezTo>
                    <a:pt x="518" y="402"/>
                    <a:pt x="518" y="1"/>
                    <a:pt x="259" y="1"/>
                  </a:cubicBezTo>
                  <a:cubicBezTo>
                    <a:pt x="259" y="1"/>
                    <a:pt x="258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983547" y="1375874"/>
              <a:ext cx="20720" cy="16060"/>
            </a:xfrm>
            <a:custGeom>
              <a:avLst/>
              <a:gdLst/>
              <a:ahLst/>
              <a:cxnLst/>
              <a:rect l="l" t="t" r="r" b="b"/>
              <a:pathLst>
                <a:path w="471" h="365" extrusionOk="0">
                  <a:moveTo>
                    <a:pt x="235" y="1"/>
                  </a:moveTo>
                  <a:cubicBezTo>
                    <a:pt x="0" y="1"/>
                    <a:pt x="0" y="364"/>
                    <a:pt x="235" y="364"/>
                  </a:cubicBezTo>
                  <a:cubicBezTo>
                    <a:pt x="469" y="364"/>
                    <a:pt x="471" y="1"/>
                    <a:pt x="23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270202" y="1534230"/>
              <a:ext cx="31675" cy="24552"/>
            </a:xfrm>
            <a:custGeom>
              <a:avLst/>
              <a:gdLst/>
              <a:ahLst/>
              <a:cxnLst/>
              <a:rect l="l" t="t" r="r" b="b"/>
              <a:pathLst>
                <a:path w="720" h="558" extrusionOk="0">
                  <a:moveTo>
                    <a:pt x="360" y="0"/>
                  </a:moveTo>
                  <a:cubicBezTo>
                    <a:pt x="1" y="0"/>
                    <a:pt x="0" y="558"/>
                    <a:pt x="360" y="558"/>
                  </a:cubicBezTo>
                  <a:cubicBezTo>
                    <a:pt x="718" y="558"/>
                    <a:pt x="719" y="0"/>
                    <a:pt x="36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625618" y="894294"/>
              <a:ext cx="19137" cy="14784"/>
            </a:xfrm>
            <a:custGeom>
              <a:avLst/>
              <a:gdLst/>
              <a:ahLst/>
              <a:cxnLst/>
              <a:rect l="l" t="t" r="r" b="b"/>
              <a:pathLst>
                <a:path w="435" h="336" extrusionOk="0">
                  <a:moveTo>
                    <a:pt x="218" y="0"/>
                  </a:moveTo>
                  <a:cubicBezTo>
                    <a:pt x="1" y="0"/>
                    <a:pt x="1" y="336"/>
                    <a:pt x="218" y="336"/>
                  </a:cubicBezTo>
                  <a:cubicBezTo>
                    <a:pt x="435" y="336"/>
                    <a:pt x="435" y="0"/>
                    <a:pt x="21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555670" y="1513066"/>
              <a:ext cx="29519" cy="22880"/>
            </a:xfrm>
            <a:custGeom>
              <a:avLst/>
              <a:gdLst/>
              <a:ahLst/>
              <a:cxnLst/>
              <a:rect l="l" t="t" r="r" b="b"/>
              <a:pathLst>
                <a:path w="671" h="520" extrusionOk="0">
                  <a:moveTo>
                    <a:pt x="336" y="0"/>
                  </a:moveTo>
                  <a:cubicBezTo>
                    <a:pt x="1" y="0"/>
                    <a:pt x="0" y="520"/>
                    <a:pt x="336" y="520"/>
                  </a:cubicBezTo>
                  <a:cubicBezTo>
                    <a:pt x="670" y="520"/>
                    <a:pt x="670" y="0"/>
                    <a:pt x="33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47873" y="1014150"/>
              <a:ext cx="29959" cy="23232"/>
            </a:xfrm>
            <a:custGeom>
              <a:avLst/>
              <a:gdLst/>
              <a:ahLst/>
              <a:cxnLst/>
              <a:rect l="l" t="t" r="r" b="b"/>
              <a:pathLst>
                <a:path w="681" h="528" extrusionOk="0">
                  <a:moveTo>
                    <a:pt x="341" y="0"/>
                  </a:moveTo>
                  <a:cubicBezTo>
                    <a:pt x="2" y="0"/>
                    <a:pt x="0" y="528"/>
                    <a:pt x="341" y="528"/>
                  </a:cubicBezTo>
                  <a:cubicBezTo>
                    <a:pt x="680" y="528"/>
                    <a:pt x="681" y="0"/>
                    <a:pt x="34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226995" y="708922"/>
              <a:ext cx="17421" cy="13552"/>
            </a:xfrm>
            <a:custGeom>
              <a:avLst/>
              <a:gdLst/>
              <a:ahLst/>
              <a:cxnLst/>
              <a:rect l="l" t="t" r="r" b="b"/>
              <a:pathLst>
                <a:path w="396" h="308" extrusionOk="0">
                  <a:moveTo>
                    <a:pt x="198" y="0"/>
                  </a:moveTo>
                  <a:cubicBezTo>
                    <a:pt x="1" y="1"/>
                    <a:pt x="1" y="308"/>
                    <a:pt x="198" y="308"/>
                  </a:cubicBezTo>
                  <a:cubicBezTo>
                    <a:pt x="396" y="308"/>
                    <a:pt x="396" y="0"/>
                    <a:pt x="19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096558" y="1568330"/>
              <a:ext cx="30399" cy="23628"/>
            </a:xfrm>
            <a:custGeom>
              <a:avLst/>
              <a:gdLst/>
              <a:ahLst/>
              <a:cxnLst/>
              <a:rect l="l" t="t" r="r" b="b"/>
              <a:pathLst>
                <a:path w="691" h="537" extrusionOk="0">
                  <a:moveTo>
                    <a:pt x="346" y="0"/>
                  </a:moveTo>
                  <a:cubicBezTo>
                    <a:pt x="0" y="0"/>
                    <a:pt x="0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54519" y="849150"/>
              <a:ext cx="19533" cy="15136"/>
            </a:xfrm>
            <a:custGeom>
              <a:avLst/>
              <a:gdLst/>
              <a:ahLst/>
              <a:cxnLst/>
              <a:rect l="l" t="t" r="r" b="b"/>
              <a:pathLst>
                <a:path w="444" h="344" extrusionOk="0">
                  <a:moveTo>
                    <a:pt x="221" y="0"/>
                  </a:moveTo>
                  <a:cubicBezTo>
                    <a:pt x="1" y="0"/>
                    <a:pt x="1" y="344"/>
                    <a:pt x="221" y="344"/>
                  </a:cubicBezTo>
                  <a:cubicBezTo>
                    <a:pt x="442" y="344"/>
                    <a:pt x="443" y="0"/>
                    <a:pt x="22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443350" y="1753086"/>
              <a:ext cx="21424" cy="16588"/>
            </a:xfrm>
            <a:custGeom>
              <a:avLst/>
              <a:gdLst/>
              <a:ahLst/>
              <a:cxnLst/>
              <a:rect l="l" t="t" r="r" b="b"/>
              <a:pathLst>
                <a:path w="487" h="377" extrusionOk="0">
                  <a:moveTo>
                    <a:pt x="241" y="1"/>
                  </a:moveTo>
                  <a:cubicBezTo>
                    <a:pt x="1" y="1"/>
                    <a:pt x="1" y="377"/>
                    <a:pt x="243" y="377"/>
                  </a:cubicBezTo>
                  <a:cubicBezTo>
                    <a:pt x="486" y="377"/>
                    <a:pt x="486" y="1"/>
                    <a:pt x="243" y="1"/>
                  </a:cubicBezTo>
                  <a:cubicBezTo>
                    <a:pt x="243" y="1"/>
                    <a:pt x="242" y="1"/>
                    <a:pt x="24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910331" y="1539686"/>
              <a:ext cx="30663" cy="23804"/>
            </a:xfrm>
            <a:custGeom>
              <a:avLst/>
              <a:gdLst/>
              <a:ahLst/>
              <a:cxnLst/>
              <a:rect l="l" t="t" r="r" b="b"/>
              <a:pathLst>
                <a:path w="697" h="541" extrusionOk="0">
                  <a:moveTo>
                    <a:pt x="348" y="1"/>
                  </a:moveTo>
                  <a:cubicBezTo>
                    <a:pt x="0" y="1"/>
                    <a:pt x="0" y="541"/>
                    <a:pt x="348" y="541"/>
                  </a:cubicBezTo>
                  <a:cubicBezTo>
                    <a:pt x="695" y="541"/>
                    <a:pt x="696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161308" y="813290"/>
              <a:ext cx="25516" cy="19844"/>
            </a:xfrm>
            <a:custGeom>
              <a:avLst/>
              <a:gdLst/>
              <a:ahLst/>
              <a:cxnLst/>
              <a:rect l="l" t="t" r="r" b="b"/>
              <a:pathLst>
                <a:path w="580" h="451" extrusionOk="0">
                  <a:moveTo>
                    <a:pt x="290" y="1"/>
                  </a:moveTo>
                  <a:cubicBezTo>
                    <a:pt x="2" y="1"/>
                    <a:pt x="0" y="451"/>
                    <a:pt x="290" y="451"/>
                  </a:cubicBezTo>
                  <a:cubicBezTo>
                    <a:pt x="580" y="451"/>
                    <a:pt x="580" y="1"/>
                    <a:pt x="29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253516" y="1535770"/>
              <a:ext cx="24812" cy="19272"/>
            </a:xfrm>
            <a:custGeom>
              <a:avLst/>
              <a:gdLst/>
              <a:ahLst/>
              <a:cxnLst/>
              <a:rect l="l" t="t" r="r" b="b"/>
              <a:pathLst>
                <a:path w="564" h="438" extrusionOk="0">
                  <a:moveTo>
                    <a:pt x="282" y="0"/>
                  </a:moveTo>
                  <a:cubicBezTo>
                    <a:pt x="0" y="0"/>
                    <a:pt x="0" y="438"/>
                    <a:pt x="282" y="438"/>
                  </a:cubicBezTo>
                  <a:cubicBezTo>
                    <a:pt x="563" y="438"/>
                    <a:pt x="563" y="0"/>
                    <a:pt x="28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343481" y="1863790"/>
              <a:ext cx="31279" cy="24288"/>
            </a:xfrm>
            <a:custGeom>
              <a:avLst/>
              <a:gdLst/>
              <a:ahLst/>
              <a:cxnLst/>
              <a:rect l="l" t="t" r="r" b="b"/>
              <a:pathLst>
                <a:path w="711" h="552" extrusionOk="0">
                  <a:moveTo>
                    <a:pt x="356" y="1"/>
                  </a:moveTo>
                  <a:cubicBezTo>
                    <a:pt x="2" y="1"/>
                    <a:pt x="1" y="551"/>
                    <a:pt x="356" y="551"/>
                  </a:cubicBezTo>
                  <a:cubicBezTo>
                    <a:pt x="710" y="551"/>
                    <a:pt x="710" y="1"/>
                    <a:pt x="35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76489" y="1180998"/>
              <a:ext cx="24108" cy="18744"/>
            </a:xfrm>
            <a:custGeom>
              <a:avLst/>
              <a:gdLst/>
              <a:ahLst/>
              <a:cxnLst/>
              <a:rect l="l" t="t" r="r" b="b"/>
              <a:pathLst>
                <a:path w="548" h="426" extrusionOk="0">
                  <a:moveTo>
                    <a:pt x="274" y="1"/>
                  </a:moveTo>
                  <a:cubicBezTo>
                    <a:pt x="1" y="1"/>
                    <a:pt x="1" y="425"/>
                    <a:pt x="274" y="425"/>
                  </a:cubicBezTo>
                  <a:cubicBezTo>
                    <a:pt x="546" y="425"/>
                    <a:pt x="547" y="1"/>
                    <a:pt x="27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308236" y="1031002"/>
              <a:ext cx="31631" cy="24596"/>
            </a:xfrm>
            <a:custGeom>
              <a:avLst/>
              <a:gdLst/>
              <a:ahLst/>
              <a:cxnLst/>
              <a:rect l="l" t="t" r="r" b="b"/>
              <a:pathLst>
                <a:path w="719" h="559" extrusionOk="0">
                  <a:moveTo>
                    <a:pt x="359" y="0"/>
                  </a:moveTo>
                  <a:cubicBezTo>
                    <a:pt x="0" y="0"/>
                    <a:pt x="0" y="558"/>
                    <a:pt x="359" y="558"/>
                  </a:cubicBezTo>
                  <a:cubicBezTo>
                    <a:pt x="719" y="558"/>
                    <a:pt x="719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611609" y="1333106"/>
              <a:ext cx="25472" cy="19800"/>
            </a:xfrm>
            <a:custGeom>
              <a:avLst/>
              <a:gdLst/>
              <a:ahLst/>
              <a:cxnLst/>
              <a:rect l="l" t="t" r="r" b="b"/>
              <a:pathLst>
                <a:path w="579" h="450" extrusionOk="0">
                  <a:moveTo>
                    <a:pt x="289" y="1"/>
                  </a:moveTo>
                  <a:cubicBezTo>
                    <a:pt x="1" y="1"/>
                    <a:pt x="0" y="449"/>
                    <a:pt x="289" y="449"/>
                  </a:cubicBezTo>
                  <a:cubicBezTo>
                    <a:pt x="579" y="449"/>
                    <a:pt x="579" y="1"/>
                    <a:pt x="28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865709" y="1643482"/>
              <a:ext cx="28551" cy="22176"/>
            </a:xfrm>
            <a:custGeom>
              <a:avLst/>
              <a:gdLst/>
              <a:ahLst/>
              <a:cxnLst/>
              <a:rect l="l" t="t" r="r" b="b"/>
              <a:pathLst>
                <a:path w="649" h="504" extrusionOk="0">
                  <a:moveTo>
                    <a:pt x="325" y="1"/>
                  </a:moveTo>
                  <a:cubicBezTo>
                    <a:pt x="2" y="1"/>
                    <a:pt x="1" y="504"/>
                    <a:pt x="325" y="504"/>
                  </a:cubicBezTo>
                  <a:cubicBezTo>
                    <a:pt x="648" y="504"/>
                    <a:pt x="648" y="1"/>
                    <a:pt x="32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029977" y="1573742"/>
              <a:ext cx="28287" cy="22000"/>
            </a:xfrm>
            <a:custGeom>
              <a:avLst/>
              <a:gdLst/>
              <a:ahLst/>
              <a:cxnLst/>
              <a:rect l="l" t="t" r="r" b="b"/>
              <a:pathLst>
                <a:path w="643" h="500" extrusionOk="0">
                  <a:moveTo>
                    <a:pt x="320" y="1"/>
                  </a:moveTo>
                  <a:cubicBezTo>
                    <a:pt x="0" y="1"/>
                    <a:pt x="0" y="499"/>
                    <a:pt x="320" y="499"/>
                  </a:cubicBezTo>
                  <a:cubicBezTo>
                    <a:pt x="641" y="499"/>
                    <a:pt x="642" y="1"/>
                    <a:pt x="32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348527" y="2097518"/>
              <a:ext cx="28595" cy="22176"/>
            </a:xfrm>
            <a:custGeom>
              <a:avLst/>
              <a:gdLst/>
              <a:ahLst/>
              <a:cxnLst/>
              <a:rect l="l" t="t" r="r" b="b"/>
              <a:pathLst>
                <a:path w="650" h="504" extrusionOk="0">
                  <a:moveTo>
                    <a:pt x="324" y="1"/>
                  </a:moveTo>
                  <a:cubicBezTo>
                    <a:pt x="1" y="1"/>
                    <a:pt x="1" y="504"/>
                    <a:pt x="325" y="504"/>
                  </a:cubicBezTo>
                  <a:cubicBezTo>
                    <a:pt x="649" y="504"/>
                    <a:pt x="650" y="1"/>
                    <a:pt x="325" y="1"/>
                  </a:cubicBezTo>
                  <a:cubicBezTo>
                    <a:pt x="324" y="1"/>
                    <a:pt x="324" y="1"/>
                    <a:pt x="32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703591" y="1943474"/>
              <a:ext cx="22744" cy="17688"/>
            </a:xfrm>
            <a:custGeom>
              <a:avLst/>
              <a:gdLst/>
              <a:ahLst/>
              <a:cxnLst/>
              <a:rect l="l" t="t" r="r" b="b"/>
              <a:pathLst>
                <a:path w="517" h="402" extrusionOk="0">
                  <a:moveTo>
                    <a:pt x="259" y="0"/>
                  </a:moveTo>
                  <a:cubicBezTo>
                    <a:pt x="1" y="0"/>
                    <a:pt x="1" y="401"/>
                    <a:pt x="259" y="401"/>
                  </a:cubicBezTo>
                  <a:cubicBezTo>
                    <a:pt x="517" y="401"/>
                    <a:pt x="51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739884" y="1242818"/>
              <a:ext cx="17245" cy="13376"/>
            </a:xfrm>
            <a:custGeom>
              <a:avLst/>
              <a:gdLst/>
              <a:ahLst/>
              <a:cxnLst/>
              <a:rect l="l" t="t" r="r" b="b"/>
              <a:pathLst>
                <a:path w="392" h="304" extrusionOk="0">
                  <a:moveTo>
                    <a:pt x="196" y="0"/>
                  </a:moveTo>
                  <a:cubicBezTo>
                    <a:pt x="0" y="0"/>
                    <a:pt x="0" y="303"/>
                    <a:pt x="196" y="303"/>
                  </a:cubicBezTo>
                  <a:cubicBezTo>
                    <a:pt x="392" y="303"/>
                    <a:pt x="392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878637" y="1572114"/>
              <a:ext cx="29299" cy="22748"/>
            </a:xfrm>
            <a:custGeom>
              <a:avLst/>
              <a:gdLst/>
              <a:ahLst/>
              <a:cxnLst/>
              <a:rect l="l" t="t" r="r" b="b"/>
              <a:pathLst>
                <a:path w="666" h="517" extrusionOk="0">
                  <a:moveTo>
                    <a:pt x="333" y="0"/>
                  </a:moveTo>
                  <a:cubicBezTo>
                    <a:pt x="0" y="0"/>
                    <a:pt x="0" y="517"/>
                    <a:pt x="333" y="517"/>
                  </a:cubicBezTo>
                  <a:cubicBezTo>
                    <a:pt x="666" y="517"/>
                    <a:pt x="666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378304" y="2035918"/>
              <a:ext cx="17597" cy="13728"/>
            </a:xfrm>
            <a:custGeom>
              <a:avLst/>
              <a:gdLst/>
              <a:ahLst/>
              <a:cxnLst/>
              <a:rect l="l" t="t" r="r" b="b"/>
              <a:pathLst>
                <a:path w="400" h="312" extrusionOk="0">
                  <a:moveTo>
                    <a:pt x="199" y="1"/>
                  </a:moveTo>
                  <a:cubicBezTo>
                    <a:pt x="1" y="1"/>
                    <a:pt x="1" y="311"/>
                    <a:pt x="199" y="311"/>
                  </a:cubicBezTo>
                  <a:cubicBezTo>
                    <a:pt x="400" y="311"/>
                    <a:pt x="400" y="1"/>
                    <a:pt x="19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085050" y="648994"/>
              <a:ext cx="20764" cy="16192"/>
            </a:xfrm>
            <a:custGeom>
              <a:avLst/>
              <a:gdLst/>
              <a:ahLst/>
              <a:cxnLst/>
              <a:rect l="l" t="t" r="r" b="b"/>
              <a:pathLst>
                <a:path w="472" h="368" extrusionOk="0">
                  <a:moveTo>
                    <a:pt x="237" y="0"/>
                  </a:moveTo>
                  <a:cubicBezTo>
                    <a:pt x="2" y="2"/>
                    <a:pt x="0" y="367"/>
                    <a:pt x="237" y="367"/>
                  </a:cubicBezTo>
                  <a:cubicBezTo>
                    <a:pt x="472" y="367"/>
                    <a:pt x="472" y="0"/>
                    <a:pt x="23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532849" y="1201722"/>
              <a:ext cx="18697" cy="14432"/>
            </a:xfrm>
            <a:custGeom>
              <a:avLst/>
              <a:gdLst/>
              <a:ahLst/>
              <a:cxnLst/>
              <a:rect l="l" t="t" r="r" b="b"/>
              <a:pathLst>
                <a:path w="425" h="328" extrusionOk="0">
                  <a:moveTo>
                    <a:pt x="213" y="0"/>
                  </a:moveTo>
                  <a:cubicBezTo>
                    <a:pt x="1" y="0"/>
                    <a:pt x="1" y="327"/>
                    <a:pt x="213" y="327"/>
                  </a:cubicBezTo>
                  <a:cubicBezTo>
                    <a:pt x="424" y="327"/>
                    <a:pt x="42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944795" y="1888958"/>
              <a:ext cx="31587" cy="24464"/>
            </a:xfrm>
            <a:custGeom>
              <a:avLst/>
              <a:gdLst/>
              <a:ahLst/>
              <a:cxnLst/>
              <a:rect l="l" t="t" r="r" b="b"/>
              <a:pathLst>
                <a:path w="718" h="556" extrusionOk="0">
                  <a:moveTo>
                    <a:pt x="359" y="0"/>
                  </a:moveTo>
                  <a:cubicBezTo>
                    <a:pt x="0" y="0"/>
                    <a:pt x="0" y="556"/>
                    <a:pt x="359" y="556"/>
                  </a:cubicBezTo>
                  <a:cubicBezTo>
                    <a:pt x="716" y="556"/>
                    <a:pt x="717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668918" y="490506"/>
              <a:ext cx="19225" cy="14916"/>
            </a:xfrm>
            <a:custGeom>
              <a:avLst/>
              <a:gdLst/>
              <a:ahLst/>
              <a:cxnLst/>
              <a:rect l="l" t="t" r="r" b="b"/>
              <a:pathLst>
                <a:path w="437" h="339" extrusionOk="0">
                  <a:moveTo>
                    <a:pt x="218" y="1"/>
                  </a:moveTo>
                  <a:cubicBezTo>
                    <a:pt x="0" y="1"/>
                    <a:pt x="0" y="339"/>
                    <a:pt x="218" y="339"/>
                  </a:cubicBezTo>
                  <a:cubicBezTo>
                    <a:pt x="435" y="339"/>
                    <a:pt x="437" y="1"/>
                    <a:pt x="21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188118" y="994614"/>
              <a:ext cx="30487" cy="23672"/>
            </a:xfrm>
            <a:custGeom>
              <a:avLst/>
              <a:gdLst/>
              <a:ahLst/>
              <a:cxnLst/>
              <a:rect l="l" t="t" r="r" b="b"/>
              <a:pathLst>
                <a:path w="693" h="538" extrusionOk="0">
                  <a:moveTo>
                    <a:pt x="345" y="1"/>
                  </a:moveTo>
                  <a:cubicBezTo>
                    <a:pt x="1" y="1"/>
                    <a:pt x="1" y="538"/>
                    <a:pt x="347" y="538"/>
                  </a:cubicBezTo>
                  <a:cubicBezTo>
                    <a:pt x="692" y="538"/>
                    <a:pt x="693" y="1"/>
                    <a:pt x="347" y="1"/>
                  </a:cubicBezTo>
                  <a:cubicBezTo>
                    <a:pt x="346" y="1"/>
                    <a:pt x="345" y="1"/>
                    <a:pt x="34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373194" y="838194"/>
              <a:ext cx="20149" cy="15708"/>
            </a:xfrm>
            <a:custGeom>
              <a:avLst/>
              <a:gdLst/>
              <a:ahLst/>
              <a:cxnLst/>
              <a:rect l="l" t="t" r="r" b="b"/>
              <a:pathLst>
                <a:path w="458" h="357" extrusionOk="0">
                  <a:moveTo>
                    <a:pt x="229" y="1"/>
                  </a:moveTo>
                  <a:cubicBezTo>
                    <a:pt x="1" y="1"/>
                    <a:pt x="1" y="356"/>
                    <a:pt x="229" y="356"/>
                  </a:cubicBezTo>
                  <a:cubicBezTo>
                    <a:pt x="458" y="356"/>
                    <a:pt x="458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288552" y="495434"/>
              <a:ext cx="27407" cy="21296"/>
            </a:xfrm>
            <a:custGeom>
              <a:avLst/>
              <a:gdLst/>
              <a:ahLst/>
              <a:cxnLst/>
              <a:rect l="l" t="t" r="r" b="b"/>
              <a:pathLst>
                <a:path w="623" h="484" extrusionOk="0">
                  <a:moveTo>
                    <a:pt x="310" y="0"/>
                  </a:moveTo>
                  <a:cubicBezTo>
                    <a:pt x="1" y="0"/>
                    <a:pt x="1" y="483"/>
                    <a:pt x="310" y="483"/>
                  </a:cubicBezTo>
                  <a:cubicBezTo>
                    <a:pt x="621" y="483"/>
                    <a:pt x="622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943997" y="1567098"/>
              <a:ext cx="26088" cy="20196"/>
            </a:xfrm>
            <a:custGeom>
              <a:avLst/>
              <a:gdLst/>
              <a:ahLst/>
              <a:cxnLst/>
              <a:rect l="l" t="t" r="r" b="b"/>
              <a:pathLst>
                <a:path w="593" h="459" extrusionOk="0">
                  <a:moveTo>
                    <a:pt x="297" y="0"/>
                  </a:moveTo>
                  <a:cubicBezTo>
                    <a:pt x="3" y="0"/>
                    <a:pt x="1" y="458"/>
                    <a:pt x="297" y="458"/>
                  </a:cubicBezTo>
                  <a:cubicBezTo>
                    <a:pt x="592" y="458"/>
                    <a:pt x="593" y="0"/>
                    <a:pt x="29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8967665" y="1033554"/>
              <a:ext cx="29871" cy="23188"/>
            </a:xfrm>
            <a:custGeom>
              <a:avLst/>
              <a:gdLst/>
              <a:ahLst/>
              <a:cxnLst/>
              <a:rect l="l" t="t" r="r" b="b"/>
              <a:pathLst>
                <a:path w="679" h="527" extrusionOk="0">
                  <a:moveTo>
                    <a:pt x="340" y="1"/>
                  </a:moveTo>
                  <a:cubicBezTo>
                    <a:pt x="1" y="1"/>
                    <a:pt x="1" y="526"/>
                    <a:pt x="340" y="526"/>
                  </a:cubicBezTo>
                  <a:cubicBezTo>
                    <a:pt x="678" y="526"/>
                    <a:pt x="678" y="1"/>
                    <a:pt x="34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8214425" y="2489294"/>
              <a:ext cx="27231" cy="21120"/>
            </a:xfrm>
            <a:custGeom>
              <a:avLst/>
              <a:gdLst/>
              <a:ahLst/>
              <a:cxnLst/>
              <a:rect l="l" t="t" r="r" b="b"/>
              <a:pathLst>
                <a:path w="619" h="480" extrusionOk="0">
                  <a:moveTo>
                    <a:pt x="310" y="0"/>
                  </a:moveTo>
                  <a:cubicBezTo>
                    <a:pt x="1" y="0"/>
                    <a:pt x="0" y="479"/>
                    <a:pt x="310" y="479"/>
                  </a:cubicBezTo>
                  <a:cubicBezTo>
                    <a:pt x="617" y="479"/>
                    <a:pt x="618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547712" y="3638530"/>
              <a:ext cx="22744" cy="17688"/>
            </a:xfrm>
            <a:custGeom>
              <a:avLst/>
              <a:gdLst/>
              <a:ahLst/>
              <a:cxnLst/>
              <a:rect l="l" t="t" r="r" b="b"/>
              <a:pathLst>
                <a:path w="517" h="402" extrusionOk="0">
                  <a:moveTo>
                    <a:pt x="259" y="1"/>
                  </a:moveTo>
                  <a:cubicBezTo>
                    <a:pt x="2" y="1"/>
                    <a:pt x="1" y="402"/>
                    <a:pt x="259" y="402"/>
                  </a:cubicBezTo>
                  <a:cubicBezTo>
                    <a:pt x="517" y="402"/>
                    <a:pt x="51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896397" y="3533810"/>
              <a:ext cx="30663" cy="23804"/>
            </a:xfrm>
            <a:custGeom>
              <a:avLst/>
              <a:gdLst/>
              <a:ahLst/>
              <a:cxnLst/>
              <a:rect l="l" t="t" r="r" b="b"/>
              <a:pathLst>
                <a:path w="697" h="541" extrusionOk="0">
                  <a:moveTo>
                    <a:pt x="348" y="0"/>
                  </a:moveTo>
                  <a:cubicBezTo>
                    <a:pt x="0" y="0"/>
                    <a:pt x="0" y="540"/>
                    <a:pt x="348" y="540"/>
                  </a:cubicBezTo>
                  <a:cubicBezTo>
                    <a:pt x="696" y="540"/>
                    <a:pt x="696" y="0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690996" y="1330818"/>
              <a:ext cx="21380" cy="16588"/>
            </a:xfrm>
            <a:custGeom>
              <a:avLst/>
              <a:gdLst/>
              <a:ahLst/>
              <a:cxnLst/>
              <a:rect l="l" t="t" r="r" b="b"/>
              <a:pathLst>
                <a:path w="486" h="377" extrusionOk="0">
                  <a:moveTo>
                    <a:pt x="243" y="1"/>
                  </a:moveTo>
                  <a:cubicBezTo>
                    <a:pt x="1" y="1"/>
                    <a:pt x="0" y="377"/>
                    <a:pt x="243" y="377"/>
                  </a:cubicBezTo>
                  <a:cubicBezTo>
                    <a:pt x="484" y="377"/>
                    <a:pt x="485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8524264" y="1516146"/>
              <a:ext cx="28771" cy="22308"/>
            </a:xfrm>
            <a:custGeom>
              <a:avLst/>
              <a:gdLst/>
              <a:ahLst/>
              <a:cxnLst/>
              <a:rect l="l" t="t" r="r" b="b"/>
              <a:pathLst>
                <a:path w="654" h="507" extrusionOk="0">
                  <a:moveTo>
                    <a:pt x="327" y="1"/>
                  </a:moveTo>
                  <a:cubicBezTo>
                    <a:pt x="1" y="2"/>
                    <a:pt x="1" y="507"/>
                    <a:pt x="327" y="507"/>
                  </a:cubicBezTo>
                  <a:cubicBezTo>
                    <a:pt x="653" y="507"/>
                    <a:pt x="653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365011" y="2120178"/>
              <a:ext cx="19269" cy="14872"/>
            </a:xfrm>
            <a:custGeom>
              <a:avLst/>
              <a:gdLst/>
              <a:ahLst/>
              <a:cxnLst/>
              <a:rect l="l" t="t" r="r" b="b"/>
              <a:pathLst>
                <a:path w="438" h="338" extrusionOk="0">
                  <a:moveTo>
                    <a:pt x="218" y="0"/>
                  </a:moveTo>
                  <a:cubicBezTo>
                    <a:pt x="1" y="0"/>
                    <a:pt x="1" y="338"/>
                    <a:pt x="219" y="338"/>
                  </a:cubicBezTo>
                  <a:cubicBezTo>
                    <a:pt x="437" y="338"/>
                    <a:pt x="437" y="0"/>
                    <a:pt x="219" y="0"/>
                  </a:cubicBezTo>
                  <a:cubicBezTo>
                    <a:pt x="219" y="0"/>
                    <a:pt x="218" y="0"/>
                    <a:pt x="21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058604" y="1821110"/>
              <a:ext cx="24064" cy="18656"/>
            </a:xfrm>
            <a:custGeom>
              <a:avLst/>
              <a:gdLst/>
              <a:ahLst/>
              <a:cxnLst/>
              <a:rect l="l" t="t" r="r" b="b"/>
              <a:pathLst>
                <a:path w="547" h="424" extrusionOk="0">
                  <a:moveTo>
                    <a:pt x="274" y="1"/>
                  </a:moveTo>
                  <a:cubicBezTo>
                    <a:pt x="3" y="1"/>
                    <a:pt x="1" y="423"/>
                    <a:pt x="274" y="423"/>
                  </a:cubicBezTo>
                  <a:cubicBezTo>
                    <a:pt x="545" y="423"/>
                    <a:pt x="546" y="1"/>
                    <a:pt x="27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939780" y="1958170"/>
              <a:ext cx="27231" cy="21120"/>
            </a:xfrm>
            <a:custGeom>
              <a:avLst/>
              <a:gdLst/>
              <a:ahLst/>
              <a:cxnLst/>
              <a:rect l="l" t="t" r="r" b="b"/>
              <a:pathLst>
                <a:path w="619" h="480" extrusionOk="0">
                  <a:moveTo>
                    <a:pt x="310" y="1"/>
                  </a:moveTo>
                  <a:cubicBezTo>
                    <a:pt x="1" y="1"/>
                    <a:pt x="0" y="480"/>
                    <a:pt x="310" y="480"/>
                  </a:cubicBezTo>
                  <a:cubicBezTo>
                    <a:pt x="617" y="480"/>
                    <a:pt x="618" y="1"/>
                    <a:pt x="31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774324" y="2750214"/>
              <a:ext cx="25868" cy="20108"/>
            </a:xfrm>
            <a:custGeom>
              <a:avLst/>
              <a:gdLst/>
              <a:ahLst/>
              <a:cxnLst/>
              <a:rect l="l" t="t" r="r" b="b"/>
              <a:pathLst>
                <a:path w="588" h="457" extrusionOk="0">
                  <a:moveTo>
                    <a:pt x="295" y="1"/>
                  </a:moveTo>
                  <a:cubicBezTo>
                    <a:pt x="2" y="1"/>
                    <a:pt x="1" y="457"/>
                    <a:pt x="295" y="457"/>
                  </a:cubicBezTo>
                  <a:cubicBezTo>
                    <a:pt x="588" y="457"/>
                    <a:pt x="588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7495588" y="2751402"/>
              <a:ext cx="28331" cy="22000"/>
            </a:xfrm>
            <a:custGeom>
              <a:avLst/>
              <a:gdLst/>
              <a:ahLst/>
              <a:cxnLst/>
              <a:rect l="l" t="t" r="r" b="b"/>
              <a:pathLst>
                <a:path w="644" h="500" extrusionOk="0">
                  <a:moveTo>
                    <a:pt x="320" y="1"/>
                  </a:moveTo>
                  <a:cubicBezTo>
                    <a:pt x="0" y="1"/>
                    <a:pt x="1" y="499"/>
                    <a:pt x="321" y="499"/>
                  </a:cubicBezTo>
                  <a:cubicBezTo>
                    <a:pt x="642" y="499"/>
                    <a:pt x="643" y="1"/>
                    <a:pt x="321" y="1"/>
                  </a:cubicBezTo>
                  <a:cubicBezTo>
                    <a:pt x="321" y="1"/>
                    <a:pt x="321" y="1"/>
                    <a:pt x="32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255257" y="2454050"/>
              <a:ext cx="30443" cy="23628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0"/>
                  </a:moveTo>
                  <a:cubicBezTo>
                    <a:pt x="0" y="0"/>
                    <a:pt x="0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959891" y="2104558"/>
              <a:ext cx="17069" cy="13332"/>
            </a:xfrm>
            <a:custGeom>
              <a:avLst/>
              <a:gdLst/>
              <a:ahLst/>
              <a:cxnLst/>
              <a:rect l="l" t="t" r="r" b="b"/>
              <a:pathLst>
                <a:path w="388" h="303" extrusionOk="0">
                  <a:moveTo>
                    <a:pt x="194" y="1"/>
                  </a:moveTo>
                  <a:cubicBezTo>
                    <a:pt x="1" y="1"/>
                    <a:pt x="1" y="302"/>
                    <a:pt x="194" y="302"/>
                  </a:cubicBezTo>
                  <a:cubicBezTo>
                    <a:pt x="387" y="302"/>
                    <a:pt x="387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996009" y="2782334"/>
              <a:ext cx="30663" cy="23848"/>
            </a:xfrm>
            <a:custGeom>
              <a:avLst/>
              <a:gdLst/>
              <a:ahLst/>
              <a:cxnLst/>
              <a:rect l="l" t="t" r="r" b="b"/>
              <a:pathLst>
                <a:path w="697" h="542" extrusionOk="0">
                  <a:moveTo>
                    <a:pt x="349" y="1"/>
                  </a:moveTo>
                  <a:cubicBezTo>
                    <a:pt x="1" y="1"/>
                    <a:pt x="1" y="542"/>
                    <a:pt x="349" y="542"/>
                  </a:cubicBezTo>
                  <a:cubicBezTo>
                    <a:pt x="697" y="542"/>
                    <a:pt x="697" y="1"/>
                    <a:pt x="34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19477" y="3084878"/>
              <a:ext cx="27891" cy="21648"/>
            </a:xfrm>
            <a:custGeom>
              <a:avLst/>
              <a:gdLst/>
              <a:ahLst/>
              <a:cxnLst/>
              <a:rect l="l" t="t" r="r" b="b"/>
              <a:pathLst>
                <a:path w="634" h="492" extrusionOk="0">
                  <a:moveTo>
                    <a:pt x="317" y="0"/>
                  </a:moveTo>
                  <a:cubicBezTo>
                    <a:pt x="0" y="0"/>
                    <a:pt x="0" y="492"/>
                    <a:pt x="317" y="492"/>
                  </a:cubicBezTo>
                  <a:cubicBezTo>
                    <a:pt x="634" y="492"/>
                    <a:pt x="634" y="0"/>
                    <a:pt x="31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168202" y="2618654"/>
              <a:ext cx="29607" cy="23056"/>
            </a:xfrm>
            <a:custGeom>
              <a:avLst/>
              <a:gdLst/>
              <a:ahLst/>
              <a:cxnLst/>
              <a:rect l="l" t="t" r="r" b="b"/>
              <a:pathLst>
                <a:path w="673" h="524" extrusionOk="0">
                  <a:moveTo>
                    <a:pt x="336" y="1"/>
                  </a:moveTo>
                  <a:cubicBezTo>
                    <a:pt x="0" y="1"/>
                    <a:pt x="0" y="523"/>
                    <a:pt x="336" y="523"/>
                  </a:cubicBezTo>
                  <a:cubicBezTo>
                    <a:pt x="673" y="523"/>
                    <a:pt x="673" y="1"/>
                    <a:pt x="33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803108" y="2595246"/>
              <a:ext cx="17201" cy="13332"/>
            </a:xfrm>
            <a:custGeom>
              <a:avLst/>
              <a:gdLst/>
              <a:ahLst/>
              <a:cxnLst/>
              <a:rect l="l" t="t" r="r" b="b"/>
              <a:pathLst>
                <a:path w="391" h="303" extrusionOk="0">
                  <a:moveTo>
                    <a:pt x="195" y="0"/>
                  </a:moveTo>
                  <a:cubicBezTo>
                    <a:pt x="1" y="0"/>
                    <a:pt x="1" y="302"/>
                    <a:pt x="195" y="302"/>
                  </a:cubicBezTo>
                  <a:cubicBezTo>
                    <a:pt x="390" y="302"/>
                    <a:pt x="390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796069" y="2104030"/>
              <a:ext cx="18477" cy="14344"/>
            </a:xfrm>
            <a:custGeom>
              <a:avLst/>
              <a:gdLst/>
              <a:ahLst/>
              <a:cxnLst/>
              <a:rect l="l" t="t" r="r" b="b"/>
              <a:pathLst>
                <a:path w="420" h="326" extrusionOk="0">
                  <a:moveTo>
                    <a:pt x="210" y="0"/>
                  </a:moveTo>
                  <a:cubicBezTo>
                    <a:pt x="1" y="0"/>
                    <a:pt x="1" y="326"/>
                    <a:pt x="210" y="326"/>
                  </a:cubicBezTo>
                  <a:cubicBezTo>
                    <a:pt x="419" y="326"/>
                    <a:pt x="419" y="0"/>
                    <a:pt x="21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151674" y="1807954"/>
              <a:ext cx="25604" cy="19844"/>
            </a:xfrm>
            <a:custGeom>
              <a:avLst/>
              <a:gdLst/>
              <a:ahLst/>
              <a:cxnLst/>
              <a:rect l="l" t="t" r="r" b="b"/>
              <a:pathLst>
                <a:path w="582" h="451" extrusionOk="0">
                  <a:moveTo>
                    <a:pt x="291" y="0"/>
                  </a:moveTo>
                  <a:cubicBezTo>
                    <a:pt x="0" y="1"/>
                    <a:pt x="0" y="450"/>
                    <a:pt x="291" y="450"/>
                  </a:cubicBezTo>
                  <a:cubicBezTo>
                    <a:pt x="581" y="450"/>
                    <a:pt x="582" y="0"/>
                    <a:pt x="29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645232" y="1777330"/>
              <a:ext cx="27539" cy="21384"/>
            </a:xfrm>
            <a:custGeom>
              <a:avLst/>
              <a:gdLst/>
              <a:ahLst/>
              <a:cxnLst/>
              <a:rect l="l" t="t" r="r" b="b"/>
              <a:pathLst>
                <a:path w="626" h="486" extrusionOk="0">
                  <a:moveTo>
                    <a:pt x="313" y="0"/>
                  </a:moveTo>
                  <a:cubicBezTo>
                    <a:pt x="1" y="0"/>
                    <a:pt x="1" y="485"/>
                    <a:pt x="313" y="485"/>
                  </a:cubicBezTo>
                  <a:cubicBezTo>
                    <a:pt x="625" y="485"/>
                    <a:pt x="62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983365" y="2555558"/>
              <a:ext cx="22700" cy="17644"/>
            </a:xfrm>
            <a:custGeom>
              <a:avLst/>
              <a:gdLst/>
              <a:ahLst/>
              <a:cxnLst/>
              <a:rect l="l" t="t" r="r" b="b"/>
              <a:pathLst>
                <a:path w="516" h="401" extrusionOk="0">
                  <a:moveTo>
                    <a:pt x="257" y="0"/>
                  </a:moveTo>
                  <a:cubicBezTo>
                    <a:pt x="0" y="0"/>
                    <a:pt x="0" y="400"/>
                    <a:pt x="257" y="400"/>
                  </a:cubicBezTo>
                  <a:cubicBezTo>
                    <a:pt x="514" y="400"/>
                    <a:pt x="515" y="0"/>
                    <a:pt x="25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226467" y="1389734"/>
              <a:ext cx="24724" cy="19140"/>
            </a:xfrm>
            <a:custGeom>
              <a:avLst/>
              <a:gdLst/>
              <a:ahLst/>
              <a:cxnLst/>
              <a:rect l="l" t="t" r="r" b="b"/>
              <a:pathLst>
                <a:path w="562" h="435" extrusionOk="0">
                  <a:moveTo>
                    <a:pt x="281" y="1"/>
                  </a:moveTo>
                  <a:cubicBezTo>
                    <a:pt x="0" y="1"/>
                    <a:pt x="0" y="435"/>
                    <a:pt x="281" y="435"/>
                  </a:cubicBezTo>
                  <a:cubicBezTo>
                    <a:pt x="560" y="435"/>
                    <a:pt x="561" y="1"/>
                    <a:pt x="28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048870" y="1736190"/>
              <a:ext cx="19225" cy="14916"/>
            </a:xfrm>
            <a:custGeom>
              <a:avLst/>
              <a:gdLst/>
              <a:ahLst/>
              <a:cxnLst/>
              <a:rect l="l" t="t" r="r" b="b"/>
              <a:pathLst>
                <a:path w="437" h="339" extrusionOk="0">
                  <a:moveTo>
                    <a:pt x="219" y="0"/>
                  </a:moveTo>
                  <a:cubicBezTo>
                    <a:pt x="1" y="0"/>
                    <a:pt x="1" y="338"/>
                    <a:pt x="219" y="338"/>
                  </a:cubicBezTo>
                  <a:cubicBezTo>
                    <a:pt x="437" y="338"/>
                    <a:pt x="437" y="0"/>
                    <a:pt x="21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763182" y="1389382"/>
              <a:ext cx="31543" cy="24508"/>
            </a:xfrm>
            <a:custGeom>
              <a:avLst/>
              <a:gdLst/>
              <a:ahLst/>
              <a:cxnLst/>
              <a:rect l="l" t="t" r="r" b="b"/>
              <a:pathLst>
                <a:path w="717" h="557" extrusionOk="0">
                  <a:moveTo>
                    <a:pt x="358" y="0"/>
                  </a:moveTo>
                  <a:cubicBezTo>
                    <a:pt x="0" y="0"/>
                    <a:pt x="0" y="556"/>
                    <a:pt x="358" y="556"/>
                  </a:cubicBezTo>
                  <a:cubicBezTo>
                    <a:pt x="715" y="556"/>
                    <a:pt x="716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264703" y="1885878"/>
              <a:ext cx="19533" cy="15136"/>
            </a:xfrm>
            <a:custGeom>
              <a:avLst/>
              <a:gdLst/>
              <a:ahLst/>
              <a:cxnLst/>
              <a:rect l="l" t="t" r="r" b="b"/>
              <a:pathLst>
                <a:path w="444" h="344" extrusionOk="0">
                  <a:moveTo>
                    <a:pt x="222" y="0"/>
                  </a:moveTo>
                  <a:cubicBezTo>
                    <a:pt x="2" y="0"/>
                    <a:pt x="1" y="343"/>
                    <a:pt x="222" y="343"/>
                  </a:cubicBezTo>
                  <a:cubicBezTo>
                    <a:pt x="443" y="343"/>
                    <a:pt x="443" y="0"/>
                    <a:pt x="22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225550" y="1173430"/>
              <a:ext cx="17157" cy="13332"/>
            </a:xfrm>
            <a:custGeom>
              <a:avLst/>
              <a:gdLst/>
              <a:ahLst/>
              <a:cxnLst/>
              <a:rect l="l" t="t" r="r" b="b"/>
              <a:pathLst>
                <a:path w="390" h="303" extrusionOk="0">
                  <a:moveTo>
                    <a:pt x="196" y="0"/>
                  </a:moveTo>
                  <a:cubicBezTo>
                    <a:pt x="2" y="0"/>
                    <a:pt x="0" y="302"/>
                    <a:pt x="196" y="302"/>
                  </a:cubicBezTo>
                  <a:cubicBezTo>
                    <a:pt x="390" y="302"/>
                    <a:pt x="390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071972" y="1309786"/>
              <a:ext cx="25604" cy="19932"/>
            </a:xfrm>
            <a:custGeom>
              <a:avLst/>
              <a:gdLst/>
              <a:ahLst/>
              <a:cxnLst/>
              <a:rect l="l" t="t" r="r" b="b"/>
              <a:pathLst>
                <a:path w="582" h="453" extrusionOk="0">
                  <a:moveTo>
                    <a:pt x="291" y="1"/>
                  </a:moveTo>
                  <a:cubicBezTo>
                    <a:pt x="0" y="1"/>
                    <a:pt x="0" y="453"/>
                    <a:pt x="291" y="453"/>
                  </a:cubicBezTo>
                  <a:cubicBezTo>
                    <a:pt x="582" y="453"/>
                    <a:pt x="582" y="1"/>
                    <a:pt x="29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718404" y="1436814"/>
              <a:ext cx="22216" cy="17248"/>
            </a:xfrm>
            <a:custGeom>
              <a:avLst/>
              <a:gdLst/>
              <a:ahLst/>
              <a:cxnLst/>
              <a:rect l="l" t="t" r="r" b="b"/>
              <a:pathLst>
                <a:path w="505" h="392" extrusionOk="0">
                  <a:moveTo>
                    <a:pt x="252" y="1"/>
                  </a:moveTo>
                  <a:cubicBezTo>
                    <a:pt x="0" y="1"/>
                    <a:pt x="0" y="391"/>
                    <a:pt x="252" y="391"/>
                  </a:cubicBezTo>
                  <a:cubicBezTo>
                    <a:pt x="504" y="391"/>
                    <a:pt x="504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477722" y="2353950"/>
              <a:ext cx="31939" cy="24772"/>
            </a:xfrm>
            <a:custGeom>
              <a:avLst/>
              <a:gdLst/>
              <a:ahLst/>
              <a:cxnLst/>
              <a:rect l="l" t="t" r="r" b="b"/>
              <a:pathLst>
                <a:path w="726" h="563" extrusionOk="0">
                  <a:moveTo>
                    <a:pt x="363" y="0"/>
                  </a:moveTo>
                  <a:cubicBezTo>
                    <a:pt x="2" y="1"/>
                    <a:pt x="0" y="562"/>
                    <a:pt x="363" y="562"/>
                  </a:cubicBezTo>
                  <a:cubicBezTo>
                    <a:pt x="724" y="562"/>
                    <a:pt x="725" y="0"/>
                    <a:pt x="36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546174" y="1071174"/>
              <a:ext cx="29123" cy="22572"/>
            </a:xfrm>
            <a:custGeom>
              <a:avLst/>
              <a:gdLst/>
              <a:ahLst/>
              <a:cxnLst/>
              <a:rect l="l" t="t" r="r" b="b"/>
              <a:pathLst>
                <a:path w="662" h="513" extrusionOk="0">
                  <a:moveTo>
                    <a:pt x="331" y="0"/>
                  </a:moveTo>
                  <a:cubicBezTo>
                    <a:pt x="1" y="0"/>
                    <a:pt x="0" y="513"/>
                    <a:pt x="331" y="513"/>
                  </a:cubicBezTo>
                  <a:cubicBezTo>
                    <a:pt x="661" y="513"/>
                    <a:pt x="662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273904" y="1207970"/>
              <a:ext cx="30399" cy="23672"/>
            </a:xfrm>
            <a:custGeom>
              <a:avLst/>
              <a:gdLst/>
              <a:ahLst/>
              <a:cxnLst/>
              <a:rect l="l" t="t" r="r" b="b"/>
              <a:pathLst>
                <a:path w="691" h="538" extrusionOk="0">
                  <a:moveTo>
                    <a:pt x="346" y="0"/>
                  </a:moveTo>
                  <a:cubicBezTo>
                    <a:pt x="0" y="0"/>
                    <a:pt x="0" y="538"/>
                    <a:pt x="346" y="538"/>
                  </a:cubicBezTo>
                  <a:cubicBezTo>
                    <a:pt x="691" y="538"/>
                    <a:pt x="691" y="0"/>
                    <a:pt x="34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961733" y="2289006"/>
              <a:ext cx="17069" cy="13200"/>
            </a:xfrm>
            <a:custGeom>
              <a:avLst/>
              <a:gdLst/>
              <a:ahLst/>
              <a:cxnLst/>
              <a:rect l="l" t="t" r="r" b="b"/>
              <a:pathLst>
                <a:path w="388" h="300" extrusionOk="0">
                  <a:moveTo>
                    <a:pt x="194" y="0"/>
                  </a:moveTo>
                  <a:cubicBezTo>
                    <a:pt x="0" y="0"/>
                    <a:pt x="0" y="300"/>
                    <a:pt x="194" y="300"/>
                  </a:cubicBezTo>
                  <a:cubicBezTo>
                    <a:pt x="388" y="300"/>
                    <a:pt x="388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75342" y="2270790"/>
              <a:ext cx="27319" cy="21252"/>
            </a:xfrm>
            <a:custGeom>
              <a:avLst/>
              <a:gdLst/>
              <a:ahLst/>
              <a:cxnLst/>
              <a:rect l="l" t="t" r="r" b="b"/>
              <a:pathLst>
                <a:path w="621" h="483" extrusionOk="0">
                  <a:moveTo>
                    <a:pt x="310" y="1"/>
                  </a:moveTo>
                  <a:cubicBezTo>
                    <a:pt x="2" y="1"/>
                    <a:pt x="1" y="483"/>
                    <a:pt x="310" y="483"/>
                  </a:cubicBezTo>
                  <a:cubicBezTo>
                    <a:pt x="621" y="483"/>
                    <a:pt x="621" y="1"/>
                    <a:pt x="31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566637" y="1290426"/>
              <a:ext cx="29519" cy="22880"/>
            </a:xfrm>
            <a:custGeom>
              <a:avLst/>
              <a:gdLst/>
              <a:ahLst/>
              <a:cxnLst/>
              <a:rect l="l" t="t" r="r" b="b"/>
              <a:pathLst>
                <a:path w="671" h="520" extrusionOk="0">
                  <a:moveTo>
                    <a:pt x="335" y="0"/>
                  </a:moveTo>
                  <a:cubicBezTo>
                    <a:pt x="0" y="0"/>
                    <a:pt x="0" y="520"/>
                    <a:pt x="335" y="520"/>
                  </a:cubicBezTo>
                  <a:cubicBezTo>
                    <a:pt x="669" y="520"/>
                    <a:pt x="670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48004" y="1125822"/>
              <a:ext cx="19929" cy="15400"/>
            </a:xfrm>
            <a:custGeom>
              <a:avLst/>
              <a:gdLst/>
              <a:ahLst/>
              <a:cxnLst/>
              <a:rect l="l" t="t" r="r" b="b"/>
              <a:pathLst>
                <a:path w="453" h="350" extrusionOk="0">
                  <a:moveTo>
                    <a:pt x="225" y="1"/>
                  </a:moveTo>
                  <a:cubicBezTo>
                    <a:pt x="0" y="1"/>
                    <a:pt x="1" y="350"/>
                    <a:pt x="226" y="350"/>
                  </a:cubicBezTo>
                  <a:cubicBezTo>
                    <a:pt x="450" y="350"/>
                    <a:pt x="452" y="1"/>
                    <a:pt x="226" y="1"/>
                  </a:cubicBezTo>
                  <a:cubicBezTo>
                    <a:pt x="225" y="1"/>
                    <a:pt x="225" y="1"/>
                    <a:pt x="22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42857" y="3545954"/>
              <a:ext cx="30135" cy="23364"/>
            </a:xfrm>
            <a:custGeom>
              <a:avLst/>
              <a:gdLst/>
              <a:ahLst/>
              <a:cxnLst/>
              <a:rect l="l" t="t" r="r" b="b"/>
              <a:pathLst>
                <a:path w="685" h="531" extrusionOk="0">
                  <a:moveTo>
                    <a:pt x="342" y="0"/>
                  </a:moveTo>
                  <a:cubicBezTo>
                    <a:pt x="1" y="0"/>
                    <a:pt x="0" y="530"/>
                    <a:pt x="343" y="530"/>
                  </a:cubicBezTo>
                  <a:cubicBezTo>
                    <a:pt x="684" y="530"/>
                    <a:pt x="684" y="0"/>
                    <a:pt x="343" y="0"/>
                  </a:cubicBezTo>
                  <a:cubicBezTo>
                    <a:pt x="342" y="0"/>
                    <a:pt x="342" y="0"/>
                    <a:pt x="34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438091" y="3330442"/>
              <a:ext cx="19533" cy="15136"/>
            </a:xfrm>
            <a:custGeom>
              <a:avLst/>
              <a:gdLst/>
              <a:ahLst/>
              <a:cxnLst/>
              <a:rect l="l" t="t" r="r" b="b"/>
              <a:pathLst>
                <a:path w="444" h="344" extrusionOk="0">
                  <a:moveTo>
                    <a:pt x="223" y="1"/>
                  </a:moveTo>
                  <a:cubicBezTo>
                    <a:pt x="2" y="1"/>
                    <a:pt x="0" y="343"/>
                    <a:pt x="223" y="343"/>
                  </a:cubicBezTo>
                  <a:cubicBezTo>
                    <a:pt x="444" y="343"/>
                    <a:pt x="444" y="1"/>
                    <a:pt x="22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12854" y="2983370"/>
              <a:ext cx="17641" cy="13684"/>
            </a:xfrm>
            <a:custGeom>
              <a:avLst/>
              <a:gdLst/>
              <a:ahLst/>
              <a:cxnLst/>
              <a:rect l="l" t="t" r="r" b="b"/>
              <a:pathLst>
                <a:path w="401" h="311" extrusionOk="0">
                  <a:moveTo>
                    <a:pt x="200" y="0"/>
                  </a:moveTo>
                  <a:cubicBezTo>
                    <a:pt x="0" y="0"/>
                    <a:pt x="0" y="311"/>
                    <a:pt x="200" y="311"/>
                  </a:cubicBezTo>
                  <a:cubicBezTo>
                    <a:pt x="400" y="311"/>
                    <a:pt x="400" y="0"/>
                    <a:pt x="20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409980" y="3063010"/>
              <a:ext cx="20149" cy="15708"/>
            </a:xfrm>
            <a:custGeom>
              <a:avLst/>
              <a:gdLst/>
              <a:ahLst/>
              <a:cxnLst/>
              <a:rect l="l" t="t" r="r" b="b"/>
              <a:pathLst>
                <a:path w="458" h="357" extrusionOk="0">
                  <a:moveTo>
                    <a:pt x="229" y="1"/>
                  </a:moveTo>
                  <a:cubicBezTo>
                    <a:pt x="0" y="1"/>
                    <a:pt x="0" y="356"/>
                    <a:pt x="229" y="356"/>
                  </a:cubicBezTo>
                  <a:cubicBezTo>
                    <a:pt x="457" y="356"/>
                    <a:pt x="457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26179" y="2211786"/>
              <a:ext cx="20940" cy="16280"/>
            </a:xfrm>
            <a:custGeom>
              <a:avLst/>
              <a:gdLst/>
              <a:ahLst/>
              <a:cxnLst/>
              <a:rect l="l" t="t" r="r" b="b"/>
              <a:pathLst>
                <a:path w="476" h="370" extrusionOk="0">
                  <a:moveTo>
                    <a:pt x="238" y="1"/>
                  </a:moveTo>
                  <a:cubicBezTo>
                    <a:pt x="1" y="1"/>
                    <a:pt x="1" y="370"/>
                    <a:pt x="238" y="370"/>
                  </a:cubicBezTo>
                  <a:cubicBezTo>
                    <a:pt x="475" y="370"/>
                    <a:pt x="475" y="1"/>
                    <a:pt x="23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44196" y="1845750"/>
              <a:ext cx="29255" cy="22704"/>
            </a:xfrm>
            <a:custGeom>
              <a:avLst/>
              <a:gdLst/>
              <a:ahLst/>
              <a:cxnLst/>
              <a:rect l="l" t="t" r="r" b="b"/>
              <a:pathLst>
                <a:path w="665" h="516" extrusionOk="0">
                  <a:moveTo>
                    <a:pt x="332" y="0"/>
                  </a:moveTo>
                  <a:cubicBezTo>
                    <a:pt x="0" y="1"/>
                    <a:pt x="0" y="516"/>
                    <a:pt x="332" y="516"/>
                  </a:cubicBezTo>
                  <a:cubicBezTo>
                    <a:pt x="664" y="516"/>
                    <a:pt x="665" y="0"/>
                    <a:pt x="33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711328" y="2858014"/>
              <a:ext cx="28991" cy="22484"/>
            </a:xfrm>
            <a:custGeom>
              <a:avLst/>
              <a:gdLst/>
              <a:ahLst/>
              <a:cxnLst/>
              <a:rect l="l" t="t" r="r" b="b"/>
              <a:pathLst>
                <a:path w="659" h="511" extrusionOk="0">
                  <a:moveTo>
                    <a:pt x="328" y="1"/>
                  </a:moveTo>
                  <a:cubicBezTo>
                    <a:pt x="0" y="1"/>
                    <a:pt x="0" y="511"/>
                    <a:pt x="328" y="511"/>
                  </a:cubicBezTo>
                  <a:cubicBezTo>
                    <a:pt x="658" y="511"/>
                    <a:pt x="659" y="1"/>
                    <a:pt x="32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035465" y="1699142"/>
              <a:ext cx="28859" cy="22352"/>
            </a:xfrm>
            <a:custGeom>
              <a:avLst/>
              <a:gdLst/>
              <a:ahLst/>
              <a:cxnLst/>
              <a:rect l="l" t="t" r="r" b="b"/>
              <a:pathLst>
                <a:path w="656" h="508" extrusionOk="0">
                  <a:moveTo>
                    <a:pt x="328" y="0"/>
                  </a:moveTo>
                  <a:cubicBezTo>
                    <a:pt x="2" y="2"/>
                    <a:pt x="1" y="508"/>
                    <a:pt x="328" y="508"/>
                  </a:cubicBezTo>
                  <a:cubicBezTo>
                    <a:pt x="653" y="508"/>
                    <a:pt x="655" y="0"/>
                    <a:pt x="32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16054" y="2905842"/>
              <a:ext cx="31147" cy="24244"/>
            </a:xfrm>
            <a:custGeom>
              <a:avLst/>
              <a:gdLst/>
              <a:ahLst/>
              <a:cxnLst/>
              <a:rect l="l" t="t" r="r" b="b"/>
              <a:pathLst>
                <a:path w="708" h="551" extrusionOk="0">
                  <a:moveTo>
                    <a:pt x="354" y="1"/>
                  </a:moveTo>
                  <a:cubicBezTo>
                    <a:pt x="1" y="2"/>
                    <a:pt x="0" y="550"/>
                    <a:pt x="354" y="550"/>
                  </a:cubicBezTo>
                  <a:cubicBezTo>
                    <a:pt x="708" y="550"/>
                    <a:pt x="708" y="1"/>
                    <a:pt x="35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654703" y="2742602"/>
              <a:ext cx="17157" cy="13332"/>
            </a:xfrm>
            <a:custGeom>
              <a:avLst/>
              <a:gdLst/>
              <a:ahLst/>
              <a:cxnLst/>
              <a:rect l="l" t="t" r="r" b="b"/>
              <a:pathLst>
                <a:path w="390" h="303" extrusionOk="0">
                  <a:moveTo>
                    <a:pt x="194" y="0"/>
                  </a:moveTo>
                  <a:cubicBezTo>
                    <a:pt x="0" y="1"/>
                    <a:pt x="0" y="302"/>
                    <a:pt x="194" y="302"/>
                  </a:cubicBezTo>
                  <a:cubicBezTo>
                    <a:pt x="389" y="302"/>
                    <a:pt x="39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46227" y="1925566"/>
              <a:ext cx="24372" cy="18920"/>
            </a:xfrm>
            <a:custGeom>
              <a:avLst/>
              <a:gdLst/>
              <a:ahLst/>
              <a:cxnLst/>
              <a:rect l="l" t="t" r="r" b="b"/>
              <a:pathLst>
                <a:path w="554" h="430" extrusionOk="0">
                  <a:moveTo>
                    <a:pt x="277" y="0"/>
                  </a:moveTo>
                  <a:cubicBezTo>
                    <a:pt x="2" y="0"/>
                    <a:pt x="1" y="429"/>
                    <a:pt x="277" y="429"/>
                  </a:cubicBezTo>
                  <a:cubicBezTo>
                    <a:pt x="553" y="429"/>
                    <a:pt x="554" y="0"/>
                    <a:pt x="27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519992" y="2530126"/>
              <a:ext cx="24240" cy="18832"/>
            </a:xfrm>
            <a:custGeom>
              <a:avLst/>
              <a:gdLst/>
              <a:ahLst/>
              <a:cxnLst/>
              <a:rect l="l" t="t" r="r" b="b"/>
              <a:pathLst>
                <a:path w="551" h="428" extrusionOk="0">
                  <a:moveTo>
                    <a:pt x="275" y="1"/>
                  </a:moveTo>
                  <a:cubicBezTo>
                    <a:pt x="0" y="1"/>
                    <a:pt x="0" y="428"/>
                    <a:pt x="275" y="428"/>
                  </a:cubicBezTo>
                  <a:cubicBezTo>
                    <a:pt x="551" y="428"/>
                    <a:pt x="551" y="1"/>
                    <a:pt x="27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680476" y="3153122"/>
              <a:ext cx="29431" cy="22748"/>
            </a:xfrm>
            <a:custGeom>
              <a:avLst/>
              <a:gdLst/>
              <a:ahLst/>
              <a:cxnLst/>
              <a:rect l="l" t="t" r="r" b="b"/>
              <a:pathLst>
                <a:path w="669" h="517" extrusionOk="0">
                  <a:moveTo>
                    <a:pt x="334" y="0"/>
                  </a:moveTo>
                  <a:cubicBezTo>
                    <a:pt x="2" y="0"/>
                    <a:pt x="0" y="516"/>
                    <a:pt x="334" y="516"/>
                  </a:cubicBezTo>
                  <a:cubicBezTo>
                    <a:pt x="667" y="516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898767" y="2715278"/>
              <a:ext cx="22304" cy="17336"/>
            </a:xfrm>
            <a:custGeom>
              <a:avLst/>
              <a:gdLst/>
              <a:ahLst/>
              <a:cxnLst/>
              <a:rect l="l" t="t" r="r" b="b"/>
              <a:pathLst>
                <a:path w="507" h="394" extrusionOk="0">
                  <a:moveTo>
                    <a:pt x="253" y="1"/>
                  </a:moveTo>
                  <a:cubicBezTo>
                    <a:pt x="0" y="1"/>
                    <a:pt x="0" y="394"/>
                    <a:pt x="253" y="394"/>
                  </a:cubicBezTo>
                  <a:cubicBezTo>
                    <a:pt x="506" y="394"/>
                    <a:pt x="506" y="1"/>
                    <a:pt x="25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247540" y="2768826"/>
              <a:ext cx="18037" cy="14080"/>
            </a:xfrm>
            <a:custGeom>
              <a:avLst/>
              <a:gdLst/>
              <a:ahLst/>
              <a:cxnLst/>
              <a:rect l="l" t="t" r="r" b="b"/>
              <a:pathLst>
                <a:path w="410" h="320" extrusionOk="0">
                  <a:moveTo>
                    <a:pt x="204" y="0"/>
                  </a:moveTo>
                  <a:cubicBezTo>
                    <a:pt x="0" y="2"/>
                    <a:pt x="0" y="319"/>
                    <a:pt x="204" y="319"/>
                  </a:cubicBezTo>
                  <a:cubicBezTo>
                    <a:pt x="408" y="319"/>
                    <a:pt x="409" y="0"/>
                    <a:pt x="20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393683" y="3569890"/>
              <a:ext cx="31235" cy="24288"/>
            </a:xfrm>
            <a:custGeom>
              <a:avLst/>
              <a:gdLst/>
              <a:ahLst/>
              <a:cxnLst/>
              <a:rect l="l" t="t" r="r" b="b"/>
              <a:pathLst>
                <a:path w="710" h="552" extrusionOk="0">
                  <a:moveTo>
                    <a:pt x="355" y="1"/>
                  </a:moveTo>
                  <a:cubicBezTo>
                    <a:pt x="1" y="1"/>
                    <a:pt x="0" y="551"/>
                    <a:pt x="355" y="551"/>
                  </a:cubicBezTo>
                  <a:cubicBezTo>
                    <a:pt x="710" y="551"/>
                    <a:pt x="710" y="1"/>
                    <a:pt x="35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654941" y="2381582"/>
              <a:ext cx="29211" cy="22704"/>
            </a:xfrm>
            <a:custGeom>
              <a:avLst/>
              <a:gdLst/>
              <a:ahLst/>
              <a:cxnLst/>
              <a:rect l="l" t="t" r="r" b="b"/>
              <a:pathLst>
                <a:path w="664" h="516" extrusionOk="0">
                  <a:moveTo>
                    <a:pt x="333" y="1"/>
                  </a:moveTo>
                  <a:cubicBezTo>
                    <a:pt x="2" y="1"/>
                    <a:pt x="0" y="515"/>
                    <a:pt x="333" y="515"/>
                  </a:cubicBezTo>
                  <a:cubicBezTo>
                    <a:pt x="664" y="515"/>
                    <a:pt x="664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011281" y="3031594"/>
              <a:ext cx="23800" cy="18480"/>
            </a:xfrm>
            <a:custGeom>
              <a:avLst/>
              <a:gdLst/>
              <a:ahLst/>
              <a:cxnLst/>
              <a:rect l="l" t="t" r="r" b="b"/>
              <a:pathLst>
                <a:path w="541" h="420" extrusionOk="0">
                  <a:moveTo>
                    <a:pt x="270" y="0"/>
                  </a:moveTo>
                  <a:cubicBezTo>
                    <a:pt x="0" y="0"/>
                    <a:pt x="0" y="420"/>
                    <a:pt x="270" y="420"/>
                  </a:cubicBezTo>
                  <a:cubicBezTo>
                    <a:pt x="541" y="420"/>
                    <a:pt x="541" y="0"/>
                    <a:pt x="27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188350" y="3264530"/>
              <a:ext cx="30663" cy="23848"/>
            </a:xfrm>
            <a:custGeom>
              <a:avLst/>
              <a:gdLst/>
              <a:ahLst/>
              <a:cxnLst/>
              <a:rect l="l" t="t" r="r" b="b"/>
              <a:pathLst>
                <a:path w="697" h="542" extrusionOk="0">
                  <a:moveTo>
                    <a:pt x="348" y="1"/>
                  </a:moveTo>
                  <a:cubicBezTo>
                    <a:pt x="1" y="1"/>
                    <a:pt x="1" y="542"/>
                    <a:pt x="349" y="542"/>
                  </a:cubicBezTo>
                  <a:cubicBezTo>
                    <a:pt x="697" y="542"/>
                    <a:pt x="697" y="1"/>
                    <a:pt x="349" y="1"/>
                  </a:cubicBezTo>
                  <a:cubicBezTo>
                    <a:pt x="348" y="1"/>
                    <a:pt x="348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293537" y="2670046"/>
              <a:ext cx="17333" cy="13420"/>
            </a:xfrm>
            <a:custGeom>
              <a:avLst/>
              <a:gdLst/>
              <a:ahLst/>
              <a:cxnLst/>
              <a:rect l="l" t="t" r="r" b="b"/>
              <a:pathLst>
                <a:path w="394" h="305" extrusionOk="0">
                  <a:moveTo>
                    <a:pt x="197" y="1"/>
                  </a:moveTo>
                  <a:cubicBezTo>
                    <a:pt x="1" y="1"/>
                    <a:pt x="1" y="305"/>
                    <a:pt x="197" y="305"/>
                  </a:cubicBezTo>
                  <a:cubicBezTo>
                    <a:pt x="393" y="305"/>
                    <a:pt x="393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634918" y="2304450"/>
              <a:ext cx="20501" cy="15928"/>
            </a:xfrm>
            <a:custGeom>
              <a:avLst/>
              <a:gdLst/>
              <a:ahLst/>
              <a:cxnLst/>
              <a:rect l="l" t="t" r="r" b="b"/>
              <a:pathLst>
                <a:path w="466" h="362" extrusionOk="0">
                  <a:moveTo>
                    <a:pt x="233" y="0"/>
                  </a:moveTo>
                  <a:cubicBezTo>
                    <a:pt x="0" y="0"/>
                    <a:pt x="0" y="362"/>
                    <a:pt x="233" y="362"/>
                  </a:cubicBezTo>
                  <a:cubicBezTo>
                    <a:pt x="466" y="362"/>
                    <a:pt x="466" y="0"/>
                    <a:pt x="23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716920" y="2157754"/>
              <a:ext cx="25868" cy="20108"/>
            </a:xfrm>
            <a:custGeom>
              <a:avLst/>
              <a:gdLst/>
              <a:ahLst/>
              <a:cxnLst/>
              <a:rect l="l" t="t" r="r" b="b"/>
              <a:pathLst>
                <a:path w="588" h="457" extrusionOk="0">
                  <a:moveTo>
                    <a:pt x="295" y="0"/>
                  </a:moveTo>
                  <a:cubicBezTo>
                    <a:pt x="3" y="0"/>
                    <a:pt x="1" y="456"/>
                    <a:pt x="295" y="456"/>
                  </a:cubicBezTo>
                  <a:cubicBezTo>
                    <a:pt x="588" y="456"/>
                    <a:pt x="588" y="0"/>
                    <a:pt x="29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894386" y="2407586"/>
              <a:ext cx="27935" cy="21648"/>
            </a:xfrm>
            <a:custGeom>
              <a:avLst/>
              <a:gdLst/>
              <a:ahLst/>
              <a:cxnLst/>
              <a:rect l="l" t="t" r="r" b="b"/>
              <a:pathLst>
                <a:path w="635" h="492" extrusionOk="0">
                  <a:moveTo>
                    <a:pt x="317" y="1"/>
                  </a:moveTo>
                  <a:cubicBezTo>
                    <a:pt x="1" y="1"/>
                    <a:pt x="0" y="491"/>
                    <a:pt x="317" y="491"/>
                  </a:cubicBezTo>
                  <a:cubicBezTo>
                    <a:pt x="633" y="491"/>
                    <a:pt x="634" y="1"/>
                    <a:pt x="31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7161289" y="2441466"/>
              <a:ext cx="28639" cy="22220"/>
            </a:xfrm>
            <a:custGeom>
              <a:avLst/>
              <a:gdLst/>
              <a:ahLst/>
              <a:cxnLst/>
              <a:rect l="l" t="t" r="r" b="b"/>
              <a:pathLst>
                <a:path w="651" h="505" extrusionOk="0">
                  <a:moveTo>
                    <a:pt x="326" y="1"/>
                  </a:moveTo>
                  <a:cubicBezTo>
                    <a:pt x="2" y="1"/>
                    <a:pt x="1" y="504"/>
                    <a:pt x="326" y="504"/>
                  </a:cubicBezTo>
                  <a:cubicBezTo>
                    <a:pt x="649" y="504"/>
                    <a:pt x="650" y="1"/>
                    <a:pt x="32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7345045" y="2149130"/>
              <a:ext cx="29299" cy="22748"/>
            </a:xfrm>
            <a:custGeom>
              <a:avLst/>
              <a:gdLst/>
              <a:ahLst/>
              <a:cxnLst/>
              <a:rect l="l" t="t" r="r" b="b"/>
              <a:pathLst>
                <a:path w="666" h="517" extrusionOk="0">
                  <a:moveTo>
                    <a:pt x="333" y="1"/>
                  </a:moveTo>
                  <a:cubicBezTo>
                    <a:pt x="1" y="1"/>
                    <a:pt x="1" y="517"/>
                    <a:pt x="333" y="517"/>
                  </a:cubicBezTo>
                  <a:cubicBezTo>
                    <a:pt x="665" y="517"/>
                    <a:pt x="665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7666015" y="3001014"/>
              <a:ext cx="21072" cy="16412"/>
            </a:xfrm>
            <a:custGeom>
              <a:avLst/>
              <a:gdLst/>
              <a:ahLst/>
              <a:cxnLst/>
              <a:rect l="l" t="t" r="r" b="b"/>
              <a:pathLst>
                <a:path w="479" h="373" extrusionOk="0">
                  <a:moveTo>
                    <a:pt x="239" y="0"/>
                  </a:moveTo>
                  <a:cubicBezTo>
                    <a:pt x="1" y="0"/>
                    <a:pt x="1" y="372"/>
                    <a:pt x="240" y="372"/>
                  </a:cubicBezTo>
                  <a:cubicBezTo>
                    <a:pt x="479" y="372"/>
                    <a:pt x="479" y="0"/>
                    <a:pt x="240" y="0"/>
                  </a:cubicBezTo>
                  <a:cubicBezTo>
                    <a:pt x="239" y="0"/>
                    <a:pt x="239" y="0"/>
                    <a:pt x="23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7689463" y="2626222"/>
              <a:ext cx="17025" cy="13244"/>
            </a:xfrm>
            <a:custGeom>
              <a:avLst/>
              <a:gdLst/>
              <a:ahLst/>
              <a:cxnLst/>
              <a:rect l="l" t="t" r="r" b="b"/>
              <a:pathLst>
                <a:path w="387" h="301" extrusionOk="0">
                  <a:moveTo>
                    <a:pt x="193" y="0"/>
                  </a:moveTo>
                  <a:cubicBezTo>
                    <a:pt x="1" y="2"/>
                    <a:pt x="1" y="301"/>
                    <a:pt x="193" y="301"/>
                  </a:cubicBezTo>
                  <a:cubicBezTo>
                    <a:pt x="385" y="301"/>
                    <a:pt x="386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7777887" y="2837070"/>
              <a:ext cx="29079" cy="22528"/>
            </a:xfrm>
            <a:custGeom>
              <a:avLst/>
              <a:gdLst/>
              <a:ahLst/>
              <a:cxnLst/>
              <a:rect l="l" t="t" r="r" b="b"/>
              <a:pathLst>
                <a:path w="661" h="512" extrusionOk="0">
                  <a:moveTo>
                    <a:pt x="330" y="0"/>
                  </a:moveTo>
                  <a:cubicBezTo>
                    <a:pt x="1" y="0"/>
                    <a:pt x="1" y="511"/>
                    <a:pt x="330" y="511"/>
                  </a:cubicBezTo>
                  <a:cubicBezTo>
                    <a:pt x="660" y="511"/>
                    <a:pt x="660" y="0"/>
                    <a:pt x="33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7994199" y="2136414"/>
              <a:ext cx="18081" cy="14036"/>
            </a:xfrm>
            <a:custGeom>
              <a:avLst/>
              <a:gdLst/>
              <a:ahLst/>
              <a:cxnLst/>
              <a:rect l="l" t="t" r="r" b="b"/>
              <a:pathLst>
                <a:path w="411" h="319" extrusionOk="0">
                  <a:moveTo>
                    <a:pt x="206" y="1"/>
                  </a:moveTo>
                  <a:cubicBezTo>
                    <a:pt x="0" y="1"/>
                    <a:pt x="0" y="319"/>
                    <a:pt x="206" y="319"/>
                  </a:cubicBezTo>
                  <a:cubicBezTo>
                    <a:pt x="411" y="319"/>
                    <a:pt x="411" y="1"/>
                    <a:pt x="20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8285473" y="2021706"/>
              <a:ext cx="29959" cy="23320"/>
            </a:xfrm>
            <a:custGeom>
              <a:avLst/>
              <a:gdLst/>
              <a:ahLst/>
              <a:cxnLst/>
              <a:rect l="l" t="t" r="r" b="b"/>
              <a:pathLst>
                <a:path w="681" h="530" extrusionOk="0">
                  <a:moveTo>
                    <a:pt x="341" y="1"/>
                  </a:moveTo>
                  <a:cubicBezTo>
                    <a:pt x="0" y="1"/>
                    <a:pt x="0" y="529"/>
                    <a:pt x="341" y="529"/>
                  </a:cubicBezTo>
                  <a:cubicBezTo>
                    <a:pt x="681" y="529"/>
                    <a:pt x="681" y="1"/>
                    <a:pt x="34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8512298" y="1791762"/>
              <a:ext cx="25384" cy="19668"/>
            </a:xfrm>
            <a:custGeom>
              <a:avLst/>
              <a:gdLst/>
              <a:ahLst/>
              <a:cxnLst/>
              <a:rect l="l" t="t" r="r" b="b"/>
              <a:pathLst>
                <a:path w="577" h="447" extrusionOk="0">
                  <a:moveTo>
                    <a:pt x="288" y="1"/>
                  </a:moveTo>
                  <a:cubicBezTo>
                    <a:pt x="2" y="1"/>
                    <a:pt x="1" y="446"/>
                    <a:pt x="288" y="446"/>
                  </a:cubicBezTo>
                  <a:cubicBezTo>
                    <a:pt x="576" y="446"/>
                    <a:pt x="576" y="1"/>
                    <a:pt x="28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8733097" y="1973614"/>
              <a:ext cx="18785" cy="14564"/>
            </a:xfrm>
            <a:custGeom>
              <a:avLst/>
              <a:gdLst/>
              <a:ahLst/>
              <a:cxnLst/>
              <a:rect l="l" t="t" r="r" b="b"/>
              <a:pathLst>
                <a:path w="427" h="331" extrusionOk="0">
                  <a:moveTo>
                    <a:pt x="214" y="1"/>
                  </a:moveTo>
                  <a:cubicBezTo>
                    <a:pt x="1" y="1"/>
                    <a:pt x="1" y="330"/>
                    <a:pt x="214" y="330"/>
                  </a:cubicBezTo>
                  <a:cubicBezTo>
                    <a:pt x="426" y="330"/>
                    <a:pt x="427" y="1"/>
                    <a:pt x="21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8595444" y="1687746"/>
              <a:ext cx="23580" cy="18304"/>
            </a:xfrm>
            <a:custGeom>
              <a:avLst/>
              <a:gdLst/>
              <a:ahLst/>
              <a:cxnLst/>
              <a:rect l="l" t="t" r="r" b="b"/>
              <a:pathLst>
                <a:path w="536" h="416" extrusionOk="0">
                  <a:moveTo>
                    <a:pt x="267" y="0"/>
                  </a:moveTo>
                  <a:cubicBezTo>
                    <a:pt x="0" y="1"/>
                    <a:pt x="0" y="416"/>
                    <a:pt x="267" y="416"/>
                  </a:cubicBezTo>
                  <a:cubicBezTo>
                    <a:pt x="535" y="416"/>
                    <a:pt x="535" y="0"/>
                    <a:pt x="26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9039768" y="2246502"/>
              <a:ext cx="31675" cy="24552"/>
            </a:xfrm>
            <a:custGeom>
              <a:avLst/>
              <a:gdLst/>
              <a:ahLst/>
              <a:cxnLst/>
              <a:rect l="l" t="t" r="r" b="b"/>
              <a:pathLst>
                <a:path w="720" h="558" extrusionOk="0">
                  <a:moveTo>
                    <a:pt x="361" y="0"/>
                  </a:moveTo>
                  <a:cubicBezTo>
                    <a:pt x="2" y="0"/>
                    <a:pt x="0" y="557"/>
                    <a:pt x="361" y="557"/>
                  </a:cubicBezTo>
                  <a:cubicBezTo>
                    <a:pt x="719" y="557"/>
                    <a:pt x="720" y="0"/>
                    <a:pt x="36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9070915" y="1899034"/>
              <a:ext cx="29431" cy="22836"/>
            </a:xfrm>
            <a:custGeom>
              <a:avLst/>
              <a:gdLst/>
              <a:ahLst/>
              <a:cxnLst/>
              <a:rect l="l" t="t" r="r" b="b"/>
              <a:pathLst>
                <a:path w="669" h="519" extrusionOk="0">
                  <a:moveTo>
                    <a:pt x="334" y="1"/>
                  </a:moveTo>
                  <a:cubicBezTo>
                    <a:pt x="2" y="1"/>
                    <a:pt x="1" y="519"/>
                    <a:pt x="335" y="519"/>
                  </a:cubicBezTo>
                  <a:cubicBezTo>
                    <a:pt x="668" y="519"/>
                    <a:pt x="668" y="1"/>
                    <a:pt x="335" y="1"/>
                  </a:cubicBezTo>
                  <a:cubicBezTo>
                    <a:pt x="335" y="1"/>
                    <a:pt x="334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8269856" y="3475730"/>
              <a:ext cx="29123" cy="22704"/>
            </a:xfrm>
            <a:custGeom>
              <a:avLst/>
              <a:gdLst/>
              <a:ahLst/>
              <a:cxnLst/>
              <a:rect l="l" t="t" r="r" b="b"/>
              <a:pathLst>
                <a:path w="662" h="516" extrusionOk="0">
                  <a:moveTo>
                    <a:pt x="330" y="1"/>
                  </a:moveTo>
                  <a:cubicBezTo>
                    <a:pt x="0" y="1"/>
                    <a:pt x="0" y="515"/>
                    <a:pt x="330" y="515"/>
                  </a:cubicBezTo>
                  <a:cubicBezTo>
                    <a:pt x="662" y="515"/>
                    <a:pt x="662" y="1"/>
                    <a:pt x="33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8374074" y="3182470"/>
              <a:ext cx="18873" cy="14608"/>
            </a:xfrm>
            <a:custGeom>
              <a:avLst/>
              <a:gdLst/>
              <a:ahLst/>
              <a:cxnLst/>
              <a:rect l="l" t="t" r="r" b="b"/>
              <a:pathLst>
                <a:path w="429" h="332" extrusionOk="0">
                  <a:moveTo>
                    <a:pt x="214" y="0"/>
                  </a:moveTo>
                  <a:cubicBezTo>
                    <a:pt x="1" y="0"/>
                    <a:pt x="0" y="331"/>
                    <a:pt x="214" y="331"/>
                  </a:cubicBezTo>
                  <a:cubicBezTo>
                    <a:pt x="427" y="331"/>
                    <a:pt x="428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8273947" y="3482638"/>
              <a:ext cx="22744" cy="17688"/>
            </a:xfrm>
            <a:custGeom>
              <a:avLst/>
              <a:gdLst/>
              <a:ahLst/>
              <a:cxnLst/>
              <a:rect l="l" t="t" r="r" b="b"/>
              <a:pathLst>
                <a:path w="517" h="402" extrusionOk="0">
                  <a:moveTo>
                    <a:pt x="258" y="1"/>
                  </a:moveTo>
                  <a:cubicBezTo>
                    <a:pt x="2" y="1"/>
                    <a:pt x="1" y="402"/>
                    <a:pt x="258" y="402"/>
                  </a:cubicBezTo>
                  <a:cubicBezTo>
                    <a:pt x="517" y="402"/>
                    <a:pt x="517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8819718" y="1842538"/>
              <a:ext cx="23800" cy="18524"/>
            </a:xfrm>
            <a:custGeom>
              <a:avLst/>
              <a:gdLst/>
              <a:ahLst/>
              <a:cxnLst/>
              <a:rect l="l" t="t" r="r" b="b"/>
              <a:pathLst>
                <a:path w="541" h="421" extrusionOk="0">
                  <a:moveTo>
                    <a:pt x="271" y="1"/>
                  </a:moveTo>
                  <a:cubicBezTo>
                    <a:pt x="0" y="1"/>
                    <a:pt x="0" y="420"/>
                    <a:pt x="271" y="420"/>
                  </a:cubicBezTo>
                  <a:cubicBezTo>
                    <a:pt x="541" y="420"/>
                    <a:pt x="541" y="1"/>
                    <a:pt x="27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9048743" y="2756858"/>
              <a:ext cx="17685" cy="13728"/>
            </a:xfrm>
            <a:custGeom>
              <a:avLst/>
              <a:gdLst/>
              <a:ahLst/>
              <a:cxnLst/>
              <a:rect l="l" t="t" r="r" b="b"/>
              <a:pathLst>
                <a:path w="402" h="312" extrusionOk="0">
                  <a:moveTo>
                    <a:pt x="200" y="0"/>
                  </a:moveTo>
                  <a:cubicBezTo>
                    <a:pt x="1" y="0"/>
                    <a:pt x="1" y="312"/>
                    <a:pt x="200" y="312"/>
                  </a:cubicBezTo>
                  <a:cubicBezTo>
                    <a:pt x="401" y="312"/>
                    <a:pt x="402" y="0"/>
                    <a:pt x="20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8740443" y="3095482"/>
              <a:ext cx="27451" cy="21340"/>
            </a:xfrm>
            <a:custGeom>
              <a:avLst/>
              <a:gdLst/>
              <a:ahLst/>
              <a:cxnLst/>
              <a:rect l="l" t="t" r="r" b="b"/>
              <a:pathLst>
                <a:path w="624" h="485" extrusionOk="0">
                  <a:moveTo>
                    <a:pt x="311" y="0"/>
                  </a:moveTo>
                  <a:cubicBezTo>
                    <a:pt x="0" y="0"/>
                    <a:pt x="1" y="484"/>
                    <a:pt x="312" y="484"/>
                  </a:cubicBezTo>
                  <a:cubicBezTo>
                    <a:pt x="623" y="484"/>
                    <a:pt x="623" y="0"/>
                    <a:pt x="312" y="0"/>
                  </a:cubicBezTo>
                  <a:cubicBezTo>
                    <a:pt x="311" y="0"/>
                    <a:pt x="311" y="0"/>
                    <a:pt x="31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8206682" y="2045642"/>
              <a:ext cx="28815" cy="22396"/>
            </a:xfrm>
            <a:custGeom>
              <a:avLst/>
              <a:gdLst/>
              <a:ahLst/>
              <a:cxnLst/>
              <a:rect l="l" t="t" r="r" b="b"/>
              <a:pathLst>
                <a:path w="655" h="509" extrusionOk="0">
                  <a:moveTo>
                    <a:pt x="328" y="1"/>
                  </a:moveTo>
                  <a:cubicBezTo>
                    <a:pt x="3" y="1"/>
                    <a:pt x="0" y="509"/>
                    <a:pt x="328" y="509"/>
                  </a:cubicBezTo>
                  <a:cubicBezTo>
                    <a:pt x="654" y="509"/>
                    <a:pt x="655" y="1"/>
                    <a:pt x="32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8304918" y="2960094"/>
              <a:ext cx="22128" cy="17160"/>
            </a:xfrm>
            <a:custGeom>
              <a:avLst/>
              <a:gdLst/>
              <a:ahLst/>
              <a:cxnLst/>
              <a:rect l="l" t="t" r="r" b="b"/>
              <a:pathLst>
                <a:path w="503" h="390" extrusionOk="0">
                  <a:moveTo>
                    <a:pt x="251" y="1"/>
                  </a:moveTo>
                  <a:cubicBezTo>
                    <a:pt x="1" y="1"/>
                    <a:pt x="1" y="389"/>
                    <a:pt x="252" y="389"/>
                  </a:cubicBezTo>
                  <a:cubicBezTo>
                    <a:pt x="503" y="389"/>
                    <a:pt x="503" y="1"/>
                    <a:pt x="252" y="1"/>
                  </a:cubicBezTo>
                  <a:cubicBezTo>
                    <a:pt x="252" y="1"/>
                    <a:pt x="252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8084383" y="3004314"/>
              <a:ext cx="21424" cy="16588"/>
            </a:xfrm>
            <a:custGeom>
              <a:avLst/>
              <a:gdLst/>
              <a:ahLst/>
              <a:cxnLst/>
              <a:rect l="l" t="t" r="r" b="b"/>
              <a:pathLst>
                <a:path w="487" h="377" extrusionOk="0">
                  <a:moveTo>
                    <a:pt x="244" y="0"/>
                  </a:moveTo>
                  <a:cubicBezTo>
                    <a:pt x="1" y="0"/>
                    <a:pt x="1" y="376"/>
                    <a:pt x="244" y="376"/>
                  </a:cubicBezTo>
                  <a:cubicBezTo>
                    <a:pt x="485" y="376"/>
                    <a:pt x="4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77965" y="3309762"/>
              <a:ext cx="21292" cy="16500"/>
            </a:xfrm>
            <a:custGeom>
              <a:avLst/>
              <a:gdLst/>
              <a:ahLst/>
              <a:cxnLst/>
              <a:rect l="l" t="t" r="r" b="b"/>
              <a:pathLst>
                <a:path w="484" h="375" extrusionOk="0">
                  <a:moveTo>
                    <a:pt x="243" y="0"/>
                  </a:moveTo>
                  <a:cubicBezTo>
                    <a:pt x="0" y="0"/>
                    <a:pt x="0" y="374"/>
                    <a:pt x="243" y="374"/>
                  </a:cubicBezTo>
                  <a:cubicBezTo>
                    <a:pt x="482" y="374"/>
                    <a:pt x="484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7665751" y="2324910"/>
              <a:ext cx="17025" cy="13288"/>
            </a:xfrm>
            <a:custGeom>
              <a:avLst/>
              <a:gdLst/>
              <a:ahLst/>
              <a:cxnLst/>
              <a:rect l="l" t="t" r="r" b="b"/>
              <a:pathLst>
                <a:path w="387" h="302" extrusionOk="0">
                  <a:moveTo>
                    <a:pt x="193" y="1"/>
                  </a:moveTo>
                  <a:cubicBezTo>
                    <a:pt x="1" y="1"/>
                    <a:pt x="1" y="301"/>
                    <a:pt x="193" y="301"/>
                  </a:cubicBezTo>
                  <a:cubicBezTo>
                    <a:pt x="386" y="301"/>
                    <a:pt x="386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7762226" y="3479778"/>
              <a:ext cx="30883" cy="23980"/>
            </a:xfrm>
            <a:custGeom>
              <a:avLst/>
              <a:gdLst/>
              <a:ahLst/>
              <a:cxnLst/>
              <a:rect l="l" t="t" r="r" b="b"/>
              <a:pathLst>
                <a:path w="702" h="545" extrusionOk="0">
                  <a:moveTo>
                    <a:pt x="352" y="0"/>
                  </a:moveTo>
                  <a:cubicBezTo>
                    <a:pt x="0" y="0"/>
                    <a:pt x="0" y="545"/>
                    <a:pt x="352" y="545"/>
                  </a:cubicBezTo>
                  <a:cubicBezTo>
                    <a:pt x="702" y="545"/>
                    <a:pt x="702" y="0"/>
                    <a:pt x="35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7345265" y="2593222"/>
              <a:ext cx="22436" cy="17424"/>
            </a:xfrm>
            <a:custGeom>
              <a:avLst/>
              <a:gdLst/>
              <a:ahLst/>
              <a:cxnLst/>
              <a:rect l="l" t="t" r="r" b="b"/>
              <a:pathLst>
                <a:path w="510" h="396" extrusionOk="0">
                  <a:moveTo>
                    <a:pt x="255" y="0"/>
                  </a:moveTo>
                  <a:cubicBezTo>
                    <a:pt x="3" y="0"/>
                    <a:pt x="1" y="395"/>
                    <a:pt x="255" y="395"/>
                  </a:cubicBezTo>
                  <a:cubicBezTo>
                    <a:pt x="510" y="395"/>
                    <a:pt x="510" y="0"/>
                    <a:pt x="25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7202202" y="3593078"/>
              <a:ext cx="27363" cy="21252"/>
            </a:xfrm>
            <a:custGeom>
              <a:avLst/>
              <a:gdLst/>
              <a:ahLst/>
              <a:cxnLst/>
              <a:rect l="l" t="t" r="r" b="b"/>
              <a:pathLst>
                <a:path w="622" h="483" extrusionOk="0">
                  <a:moveTo>
                    <a:pt x="311" y="0"/>
                  </a:moveTo>
                  <a:cubicBezTo>
                    <a:pt x="0" y="0"/>
                    <a:pt x="0" y="482"/>
                    <a:pt x="311" y="482"/>
                  </a:cubicBezTo>
                  <a:cubicBezTo>
                    <a:pt x="622" y="482"/>
                    <a:pt x="622" y="0"/>
                    <a:pt x="31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7073612" y="3511986"/>
              <a:ext cx="30443" cy="23672"/>
            </a:xfrm>
            <a:custGeom>
              <a:avLst/>
              <a:gdLst/>
              <a:ahLst/>
              <a:cxnLst/>
              <a:rect l="l" t="t" r="r" b="b"/>
              <a:pathLst>
                <a:path w="692" h="538" extrusionOk="0">
                  <a:moveTo>
                    <a:pt x="346" y="1"/>
                  </a:moveTo>
                  <a:cubicBezTo>
                    <a:pt x="0" y="1"/>
                    <a:pt x="0" y="538"/>
                    <a:pt x="346" y="538"/>
                  </a:cubicBezTo>
                  <a:cubicBezTo>
                    <a:pt x="691" y="538"/>
                    <a:pt x="691" y="1"/>
                    <a:pt x="34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535143" y="2901486"/>
              <a:ext cx="18433" cy="14256"/>
            </a:xfrm>
            <a:custGeom>
              <a:avLst/>
              <a:gdLst/>
              <a:ahLst/>
              <a:cxnLst/>
              <a:rect l="l" t="t" r="r" b="b"/>
              <a:pathLst>
                <a:path w="419" h="324" extrusionOk="0">
                  <a:moveTo>
                    <a:pt x="210" y="1"/>
                  </a:moveTo>
                  <a:cubicBezTo>
                    <a:pt x="2" y="1"/>
                    <a:pt x="1" y="324"/>
                    <a:pt x="210" y="324"/>
                  </a:cubicBezTo>
                  <a:cubicBezTo>
                    <a:pt x="417" y="324"/>
                    <a:pt x="418" y="1"/>
                    <a:pt x="21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396479" y="3858222"/>
              <a:ext cx="19533" cy="15268"/>
            </a:xfrm>
            <a:custGeom>
              <a:avLst/>
              <a:gdLst/>
              <a:ahLst/>
              <a:cxnLst/>
              <a:rect l="l" t="t" r="r" b="b"/>
              <a:pathLst>
                <a:path w="444" h="347" extrusionOk="0">
                  <a:moveTo>
                    <a:pt x="221" y="0"/>
                  </a:moveTo>
                  <a:cubicBezTo>
                    <a:pt x="0" y="0"/>
                    <a:pt x="0" y="346"/>
                    <a:pt x="221" y="346"/>
                  </a:cubicBezTo>
                  <a:cubicBezTo>
                    <a:pt x="444" y="346"/>
                    <a:pt x="444" y="0"/>
                    <a:pt x="22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908998" y="3189246"/>
              <a:ext cx="23536" cy="18216"/>
            </a:xfrm>
            <a:custGeom>
              <a:avLst/>
              <a:gdLst/>
              <a:ahLst/>
              <a:cxnLst/>
              <a:rect l="l" t="t" r="r" b="b"/>
              <a:pathLst>
                <a:path w="535" h="414" extrusionOk="0">
                  <a:moveTo>
                    <a:pt x="268" y="1"/>
                  </a:moveTo>
                  <a:cubicBezTo>
                    <a:pt x="2" y="1"/>
                    <a:pt x="1" y="413"/>
                    <a:pt x="269" y="413"/>
                  </a:cubicBezTo>
                  <a:cubicBezTo>
                    <a:pt x="535" y="413"/>
                    <a:pt x="535" y="1"/>
                    <a:pt x="269" y="1"/>
                  </a:cubicBezTo>
                  <a:cubicBezTo>
                    <a:pt x="268" y="1"/>
                    <a:pt x="268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3299451" y="2962470"/>
              <a:ext cx="30795" cy="23848"/>
            </a:xfrm>
            <a:custGeom>
              <a:avLst/>
              <a:gdLst/>
              <a:ahLst/>
              <a:cxnLst/>
              <a:rect l="l" t="t" r="r" b="b"/>
              <a:pathLst>
                <a:path w="700" h="542" extrusionOk="0">
                  <a:moveTo>
                    <a:pt x="350" y="1"/>
                  </a:moveTo>
                  <a:cubicBezTo>
                    <a:pt x="0" y="1"/>
                    <a:pt x="0" y="542"/>
                    <a:pt x="350" y="542"/>
                  </a:cubicBezTo>
                  <a:cubicBezTo>
                    <a:pt x="698" y="542"/>
                    <a:pt x="699" y="1"/>
                    <a:pt x="35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850507" y="3772422"/>
              <a:ext cx="31015" cy="24068"/>
            </a:xfrm>
            <a:custGeom>
              <a:avLst/>
              <a:gdLst/>
              <a:ahLst/>
              <a:cxnLst/>
              <a:rect l="l" t="t" r="r" b="b"/>
              <a:pathLst>
                <a:path w="705" h="547" extrusionOk="0">
                  <a:moveTo>
                    <a:pt x="353" y="0"/>
                  </a:moveTo>
                  <a:cubicBezTo>
                    <a:pt x="3" y="0"/>
                    <a:pt x="0" y="547"/>
                    <a:pt x="353" y="547"/>
                  </a:cubicBezTo>
                  <a:cubicBezTo>
                    <a:pt x="705" y="547"/>
                    <a:pt x="705" y="0"/>
                    <a:pt x="35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52052" y="3859806"/>
              <a:ext cx="18389" cy="14300"/>
            </a:xfrm>
            <a:custGeom>
              <a:avLst/>
              <a:gdLst/>
              <a:ahLst/>
              <a:cxnLst/>
              <a:rect l="l" t="t" r="r" b="b"/>
              <a:pathLst>
                <a:path w="418" h="325" extrusionOk="0">
                  <a:moveTo>
                    <a:pt x="209" y="1"/>
                  </a:moveTo>
                  <a:cubicBezTo>
                    <a:pt x="1" y="1"/>
                    <a:pt x="1" y="325"/>
                    <a:pt x="209" y="325"/>
                  </a:cubicBezTo>
                  <a:cubicBezTo>
                    <a:pt x="416" y="325"/>
                    <a:pt x="418" y="1"/>
                    <a:pt x="20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474504" y="3662730"/>
              <a:ext cx="30003" cy="23320"/>
            </a:xfrm>
            <a:custGeom>
              <a:avLst/>
              <a:gdLst/>
              <a:ahLst/>
              <a:cxnLst/>
              <a:rect l="l" t="t" r="r" b="b"/>
              <a:pathLst>
                <a:path w="682" h="530" extrusionOk="0">
                  <a:moveTo>
                    <a:pt x="339" y="0"/>
                  </a:moveTo>
                  <a:cubicBezTo>
                    <a:pt x="1" y="0"/>
                    <a:pt x="1" y="529"/>
                    <a:pt x="340" y="529"/>
                  </a:cubicBezTo>
                  <a:cubicBezTo>
                    <a:pt x="681" y="529"/>
                    <a:pt x="682" y="0"/>
                    <a:pt x="340" y="0"/>
                  </a:cubicBezTo>
                  <a:cubicBezTo>
                    <a:pt x="340" y="0"/>
                    <a:pt x="340" y="0"/>
                    <a:pt x="33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2515769" y="2565062"/>
              <a:ext cx="24636" cy="19096"/>
            </a:xfrm>
            <a:custGeom>
              <a:avLst/>
              <a:gdLst/>
              <a:ahLst/>
              <a:cxnLst/>
              <a:rect l="l" t="t" r="r" b="b"/>
              <a:pathLst>
                <a:path w="560" h="434" extrusionOk="0">
                  <a:moveTo>
                    <a:pt x="278" y="0"/>
                  </a:moveTo>
                  <a:cubicBezTo>
                    <a:pt x="1" y="0"/>
                    <a:pt x="1" y="434"/>
                    <a:pt x="280" y="434"/>
                  </a:cubicBezTo>
                  <a:cubicBezTo>
                    <a:pt x="559" y="434"/>
                    <a:pt x="559" y="0"/>
                    <a:pt x="280" y="0"/>
                  </a:cubicBezTo>
                  <a:cubicBezTo>
                    <a:pt x="279" y="0"/>
                    <a:pt x="279" y="0"/>
                    <a:pt x="27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995249" y="3574818"/>
              <a:ext cx="31763" cy="24684"/>
            </a:xfrm>
            <a:custGeom>
              <a:avLst/>
              <a:gdLst/>
              <a:ahLst/>
              <a:cxnLst/>
              <a:rect l="l" t="t" r="r" b="b"/>
              <a:pathLst>
                <a:path w="722" h="561" extrusionOk="0">
                  <a:moveTo>
                    <a:pt x="362" y="1"/>
                  </a:moveTo>
                  <a:cubicBezTo>
                    <a:pt x="2" y="1"/>
                    <a:pt x="0" y="561"/>
                    <a:pt x="362" y="561"/>
                  </a:cubicBezTo>
                  <a:cubicBezTo>
                    <a:pt x="721" y="561"/>
                    <a:pt x="722" y="1"/>
                    <a:pt x="36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802826" y="3664798"/>
              <a:ext cx="27011" cy="20900"/>
            </a:xfrm>
            <a:custGeom>
              <a:avLst/>
              <a:gdLst/>
              <a:ahLst/>
              <a:cxnLst/>
              <a:rect l="l" t="t" r="r" b="b"/>
              <a:pathLst>
                <a:path w="614" h="475" extrusionOk="0">
                  <a:moveTo>
                    <a:pt x="307" y="0"/>
                  </a:moveTo>
                  <a:cubicBezTo>
                    <a:pt x="1" y="0"/>
                    <a:pt x="1" y="475"/>
                    <a:pt x="307" y="475"/>
                  </a:cubicBezTo>
                  <a:cubicBezTo>
                    <a:pt x="614" y="475"/>
                    <a:pt x="614" y="0"/>
                    <a:pt x="30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94698" y="2777934"/>
              <a:ext cx="22348" cy="17292"/>
            </a:xfrm>
            <a:custGeom>
              <a:avLst/>
              <a:gdLst/>
              <a:ahLst/>
              <a:cxnLst/>
              <a:rect l="l" t="t" r="r" b="b"/>
              <a:pathLst>
                <a:path w="508" h="393" extrusionOk="0">
                  <a:moveTo>
                    <a:pt x="254" y="0"/>
                  </a:moveTo>
                  <a:cubicBezTo>
                    <a:pt x="2" y="0"/>
                    <a:pt x="0" y="393"/>
                    <a:pt x="254" y="393"/>
                  </a:cubicBezTo>
                  <a:cubicBezTo>
                    <a:pt x="507" y="393"/>
                    <a:pt x="507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230132" y="2572630"/>
              <a:ext cx="17729" cy="13816"/>
            </a:xfrm>
            <a:custGeom>
              <a:avLst/>
              <a:gdLst/>
              <a:ahLst/>
              <a:cxnLst/>
              <a:rect l="l" t="t" r="r" b="b"/>
              <a:pathLst>
                <a:path w="403" h="314" extrusionOk="0">
                  <a:moveTo>
                    <a:pt x="201" y="1"/>
                  </a:moveTo>
                  <a:cubicBezTo>
                    <a:pt x="0" y="1"/>
                    <a:pt x="0" y="314"/>
                    <a:pt x="201" y="314"/>
                  </a:cubicBezTo>
                  <a:cubicBezTo>
                    <a:pt x="402" y="314"/>
                    <a:pt x="402" y="1"/>
                    <a:pt x="20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817350" y="3492934"/>
              <a:ext cx="24284" cy="18788"/>
            </a:xfrm>
            <a:custGeom>
              <a:avLst/>
              <a:gdLst/>
              <a:ahLst/>
              <a:cxnLst/>
              <a:rect l="l" t="t" r="r" b="b"/>
              <a:pathLst>
                <a:path w="552" h="427" extrusionOk="0">
                  <a:moveTo>
                    <a:pt x="276" y="0"/>
                  </a:moveTo>
                  <a:cubicBezTo>
                    <a:pt x="1" y="0"/>
                    <a:pt x="1" y="426"/>
                    <a:pt x="276" y="426"/>
                  </a:cubicBezTo>
                  <a:cubicBezTo>
                    <a:pt x="550" y="426"/>
                    <a:pt x="552" y="0"/>
                    <a:pt x="27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24223" y="3602362"/>
              <a:ext cx="19533" cy="15224"/>
            </a:xfrm>
            <a:custGeom>
              <a:avLst/>
              <a:gdLst/>
              <a:ahLst/>
              <a:cxnLst/>
              <a:rect l="l" t="t" r="r" b="b"/>
              <a:pathLst>
                <a:path w="444" h="346" extrusionOk="0">
                  <a:moveTo>
                    <a:pt x="222" y="0"/>
                  </a:moveTo>
                  <a:cubicBezTo>
                    <a:pt x="0" y="1"/>
                    <a:pt x="0" y="345"/>
                    <a:pt x="222" y="345"/>
                  </a:cubicBezTo>
                  <a:cubicBezTo>
                    <a:pt x="444" y="345"/>
                    <a:pt x="444" y="0"/>
                    <a:pt x="22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8768906" y="996154"/>
              <a:ext cx="26967" cy="20944"/>
            </a:xfrm>
            <a:custGeom>
              <a:avLst/>
              <a:gdLst/>
              <a:ahLst/>
              <a:cxnLst/>
              <a:rect l="l" t="t" r="r" b="b"/>
              <a:pathLst>
                <a:path w="613" h="476" extrusionOk="0">
                  <a:moveTo>
                    <a:pt x="307" y="1"/>
                  </a:moveTo>
                  <a:cubicBezTo>
                    <a:pt x="0" y="1"/>
                    <a:pt x="0" y="476"/>
                    <a:pt x="307" y="476"/>
                  </a:cubicBezTo>
                  <a:cubicBezTo>
                    <a:pt x="612" y="476"/>
                    <a:pt x="612" y="1"/>
                    <a:pt x="30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8410148" y="968830"/>
              <a:ext cx="21292" cy="16544"/>
            </a:xfrm>
            <a:custGeom>
              <a:avLst/>
              <a:gdLst/>
              <a:ahLst/>
              <a:cxnLst/>
              <a:rect l="l" t="t" r="r" b="b"/>
              <a:pathLst>
                <a:path w="484" h="376" extrusionOk="0">
                  <a:moveTo>
                    <a:pt x="241" y="1"/>
                  </a:moveTo>
                  <a:cubicBezTo>
                    <a:pt x="0" y="1"/>
                    <a:pt x="0" y="376"/>
                    <a:pt x="241" y="376"/>
                  </a:cubicBezTo>
                  <a:cubicBezTo>
                    <a:pt x="483" y="376"/>
                    <a:pt x="483" y="1"/>
                    <a:pt x="24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8170125" y="885934"/>
              <a:ext cx="18169" cy="14124"/>
            </a:xfrm>
            <a:custGeom>
              <a:avLst/>
              <a:gdLst/>
              <a:ahLst/>
              <a:cxnLst/>
              <a:rect l="l" t="t" r="r" b="b"/>
              <a:pathLst>
                <a:path w="413" h="321" extrusionOk="0">
                  <a:moveTo>
                    <a:pt x="206" y="0"/>
                  </a:moveTo>
                  <a:cubicBezTo>
                    <a:pt x="0" y="0"/>
                    <a:pt x="0" y="320"/>
                    <a:pt x="206" y="320"/>
                  </a:cubicBezTo>
                  <a:cubicBezTo>
                    <a:pt x="411" y="320"/>
                    <a:pt x="413" y="0"/>
                    <a:pt x="20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7909645" y="200326"/>
              <a:ext cx="22084" cy="17116"/>
            </a:xfrm>
            <a:custGeom>
              <a:avLst/>
              <a:gdLst/>
              <a:ahLst/>
              <a:cxnLst/>
              <a:rect l="l" t="t" r="r" b="b"/>
              <a:pathLst>
                <a:path w="502" h="389" extrusionOk="0">
                  <a:moveTo>
                    <a:pt x="252" y="1"/>
                  </a:moveTo>
                  <a:cubicBezTo>
                    <a:pt x="3" y="1"/>
                    <a:pt x="1" y="388"/>
                    <a:pt x="252" y="388"/>
                  </a:cubicBezTo>
                  <a:cubicBezTo>
                    <a:pt x="501" y="388"/>
                    <a:pt x="501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7684447" y="665626"/>
              <a:ext cx="26176" cy="20372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0"/>
                  </a:moveTo>
                  <a:cubicBezTo>
                    <a:pt x="1" y="0"/>
                    <a:pt x="1" y="463"/>
                    <a:pt x="298" y="463"/>
                  </a:cubicBezTo>
                  <a:cubicBezTo>
                    <a:pt x="595" y="463"/>
                    <a:pt x="595" y="0"/>
                    <a:pt x="29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7464397" y="1070734"/>
              <a:ext cx="20501" cy="15840"/>
            </a:xfrm>
            <a:custGeom>
              <a:avLst/>
              <a:gdLst/>
              <a:ahLst/>
              <a:cxnLst/>
              <a:rect l="l" t="t" r="r" b="b"/>
              <a:pathLst>
                <a:path w="466" h="360" extrusionOk="0">
                  <a:moveTo>
                    <a:pt x="233" y="0"/>
                  </a:moveTo>
                  <a:cubicBezTo>
                    <a:pt x="1" y="0"/>
                    <a:pt x="1" y="359"/>
                    <a:pt x="233" y="359"/>
                  </a:cubicBezTo>
                  <a:cubicBezTo>
                    <a:pt x="465" y="359"/>
                    <a:pt x="465" y="0"/>
                    <a:pt x="23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7166920" y="1086750"/>
              <a:ext cx="25648" cy="19888"/>
            </a:xfrm>
            <a:custGeom>
              <a:avLst/>
              <a:gdLst/>
              <a:ahLst/>
              <a:cxnLst/>
              <a:rect l="l" t="t" r="r" b="b"/>
              <a:pathLst>
                <a:path w="583" h="452" extrusionOk="0">
                  <a:moveTo>
                    <a:pt x="290" y="1"/>
                  </a:moveTo>
                  <a:cubicBezTo>
                    <a:pt x="1" y="1"/>
                    <a:pt x="1" y="451"/>
                    <a:pt x="291" y="451"/>
                  </a:cubicBezTo>
                  <a:cubicBezTo>
                    <a:pt x="582" y="451"/>
                    <a:pt x="582" y="1"/>
                    <a:pt x="291" y="1"/>
                  </a:cubicBezTo>
                  <a:cubicBezTo>
                    <a:pt x="291" y="1"/>
                    <a:pt x="291" y="1"/>
                    <a:pt x="29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918714" y="305266"/>
              <a:ext cx="27891" cy="21692"/>
            </a:xfrm>
            <a:custGeom>
              <a:avLst/>
              <a:gdLst/>
              <a:ahLst/>
              <a:cxnLst/>
              <a:rect l="l" t="t" r="r" b="b"/>
              <a:pathLst>
                <a:path w="634" h="493" extrusionOk="0">
                  <a:moveTo>
                    <a:pt x="317" y="1"/>
                  </a:moveTo>
                  <a:cubicBezTo>
                    <a:pt x="2" y="1"/>
                    <a:pt x="0" y="492"/>
                    <a:pt x="317" y="492"/>
                  </a:cubicBezTo>
                  <a:cubicBezTo>
                    <a:pt x="633" y="492"/>
                    <a:pt x="634" y="1"/>
                    <a:pt x="31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561055" y="369990"/>
              <a:ext cx="20764" cy="16148"/>
            </a:xfrm>
            <a:custGeom>
              <a:avLst/>
              <a:gdLst/>
              <a:ahLst/>
              <a:cxnLst/>
              <a:rect l="l" t="t" r="r" b="b"/>
              <a:pathLst>
                <a:path w="472" h="367" extrusionOk="0">
                  <a:moveTo>
                    <a:pt x="235" y="1"/>
                  </a:moveTo>
                  <a:cubicBezTo>
                    <a:pt x="1" y="1"/>
                    <a:pt x="1" y="366"/>
                    <a:pt x="235" y="366"/>
                  </a:cubicBezTo>
                  <a:cubicBezTo>
                    <a:pt x="471" y="366"/>
                    <a:pt x="471" y="1"/>
                    <a:pt x="23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290765" y="1123094"/>
              <a:ext cx="28991" cy="22484"/>
            </a:xfrm>
            <a:custGeom>
              <a:avLst/>
              <a:gdLst/>
              <a:ahLst/>
              <a:cxnLst/>
              <a:rect l="l" t="t" r="r" b="b"/>
              <a:pathLst>
                <a:path w="659" h="511" extrusionOk="0">
                  <a:moveTo>
                    <a:pt x="331" y="0"/>
                  </a:moveTo>
                  <a:cubicBezTo>
                    <a:pt x="1" y="0"/>
                    <a:pt x="0" y="511"/>
                    <a:pt x="331" y="511"/>
                  </a:cubicBezTo>
                  <a:cubicBezTo>
                    <a:pt x="659" y="511"/>
                    <a:pt x="659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058617" y="1369274"/>
              <a:ext cx="20588" cy="16016"/>
            </a:xfrm>
            <a:custGeom>
              <a:avLst/>
              <a:gdLst/>
              <a:ahLst/>
              <a:cxnLst/>
              <a:rect l="l" t="t" r="r" b="b"/>
              <a:pathLst>
                <a:path w="468" h="364" extrusionOk="0">
                  <a:moveTo>
                    <a:pt x="234" y="0"/>
                  </a:moveTo>
                  <a:cubicBezTo>
                    <a:pt x="1" y="0"/>
                    <a:pt x="1" y="364"/>
                    <a:pt x="234" y="364"/>
                  </a:cubicBezTo>
                  <a:cubicBezTo>
                    <a:pt x="468" y="364"/>
                    <a:pt x="468" y="0"/>
                    <a:pt x="23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5510998" y="333030"/>
              <a:ext cx="28243" cy="22000"/>
            </a:xfrm>
            <a:custGeom>
              <a:avLst/>
              <a:gdLst/>
              <a:ahLst/>
              <a:cxnLst/>
              <a:rect l="l" t="t" r="r" b="b"/>
              <a:pathLst>
                <a:path w="642" h="500" extrusionOk="0">
                  <a:moveTo>
                    <a:pt x="321" y="0"/>
                  </a:moveTo>
                  <a:cubicBezTo>
                    <a:pt x="0" y="0"/>
                    <a:pt x="0" y="499"/>
                    <a:pt x="321" y="499"/>
                  </a:cubicBezTo>
                  <a:cubicBezTo>
                    <a:pt x="642" y="499"/>
                    <a:pt x="642" y="0"/>
                    <a:pt x="32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5351877" y="1426782"/>
              <a:ext cx="28419" cy="22044"/>
            </a:xfrm>
            <a:custGeom>
              <a:avLst/>
              <a:gdLst/>
              <a:ahLst/>
              <a:cxnLst/>
              <a:rect l="l" t="t" r="r" b="b"/>
              <a:pathLst>
                <a:path w="646" h="501" extrusionOk="0">
                  <a:moveTo>
                    <a:pt x="322" y="0"/>
                  </a:moveTo>
                  <a:cubicBezTo>
                    <a:pt x="0" y="0"/>
                    <a:pt x="0" y="501"/>
                    <a:pt x="322" y="501"/>
                  </a:cubicBezTo>
                  <a:cubicBezTo>
                    <a:pt x="644" y="501"/>
                    <a:pt x="645" y="0"/>
                    <a:pt x="32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5215588" y="1734166"/>
              <a:ext cx="24856" cy="19272"/>
            </a:xfrm>
            <a:custGeom>
              <a:avLst/>
              <a:gdLst/>
              <a:ahLst/>
              <a:cxnLst/>
              <a:rect l="l" t="t" r="r" b="b"/>
              <a:pathLst>
                <a:path w="565" h="438" extrusionOk="0">
                  <a:moveTo>
                    <a:pt x="283" y="1"/>
                  </a:moveTo>
                  <a:cubicBezTo>
                    <a:pt x="0" y="1"/>
                    <a:pt x="0" y="437"/>
                    <a:pt x="283" y="437"/>
                  </a:cubicBezTo>
                  <a:cubicBezTo>
                    <a:pt x="563" y="437"/>
                    <a:pt x="565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4906365" y="788078"/>
              <a:ext cx="19445" cy="15136"/>
            </a:xfrm>
            <a:custGeom>
              <a:avLst/>
              <a:gdLst/>
              <a:ahLst/>
              <a:cxnLst/>
              <a:rect l="l" t="t" r="r" b="b"/>
              <a:pathLst>
                <a:path w="442" h="344" extrusionOk="0">
                  <a:moveTo>
                    <a:pt x="221" y="0"/>
                  </a:moveTo>
                  <a:cubicBezTo>
                    <a:pt x="0" y="0"/>
                    <a:pt x="0" y="343"/>
                    <a:pt x="221" y="343"/>
                  </a:cubicBezTo>
                  <a:cubicBezTo>
                    <a:pt x="442" y="343"/>
                    <a:pt x="442" y="0"/>
                    <a:pt x="22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4842664" y="406510"/>
              <a:ext cx="24372" cy="18920"/>
            </a:xfrm>
            <a:custGeom>
              <a:avLst/>
              <a:gdLst/>
              <a:ahLst/>
              <a:cxnLst/>
              <a:rect l="l" t="t" r="r" b="b"/>
              <a:pathLst>
                <a:path w="554" h="430" extrusionOk="0">
                  <a:moveTo>
                    <a:pt x="278" y="1"/>
                  </a:moveTo>
                  <a:cubicBezTo>
                    <a:pt x="0" y="1"/>
                    <a:pt x="0" y="430"/>
                    <a:pt x="278" y="430"/>
                  </a:cubicBezTo>
                  <a:cubicBezTo>
                    <a:pt x="554" y="430"/>
                    <a:pt x="554" y="1"/>
                    <a:pt x="27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4447083" y="1356206"/>
              <a:ext cx="28067" cy="21736"/>
            </a:xfrm>
            <a:custGeom>
              <a:avLst/>
              <a:gdLst/>
              <a:ahLst/>
              <a:cxnLst/>
              <a:rect l="l" t="t" r="r" b="b"/>
              <a:pathLst>
                <a:path w="638" h="494" extrusionOk="0">
                  <a:moveTo>
                    <a:pt x="319" y="0"/>
                  </a:moveTo>
                  <a:cubicBezTo>
                    <a:pt x="1" y="1"/>
                    <a:pt x="1" y="494"/>
                    <a:pt x="319" y="494"/>
                  </a:cubicBezTo>
                  <a:cubicBezTo>
                    <a:pt x="635" y="494"/>
                    <a:pt x="637" y="0"/>
                    <a:pt x="31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4054450" y="1327034"/>
              <a:ext cx="28419" cy="22088"/>
            </a:xfrm>
            <a:custGeom>
              <a:avLst/>
              <a:gdLst/>
              <a:ahLst/>
              <a:cxnLst/>
              <a:rect l="l" t="t" r="r" b="b"/>
              <a:pathLst>
                <a:path w="646" h="502" extrusionOk="0">
                  <a:moveTo>
                    <a:pt x="324" y="0"/>
                  </a:moveTo>
                  <a:cubicBezTo>
                    <a:pt x="2" y="0"/>
                    <a:pt x="1" y="501"/>
                    <a:pt x="324" y="501"/>
                  </a:cubicBezTo>
                  <a:cubicBezTo>
                    <a:pt x="646" y="501"/>
                    <a:pt x="646" y="0"/>
                    <a:pt x="32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3881648" y="1381594"/>
              <a:ext cx="23800" cy="18524"/>
            </a:xfrm>
            <a:custGeom>
              <a:avLst/>
              <a:gdLst/>
              <a:ahLst/>
              <a:cxnLst/>
              <a:rect l="l" t="t" r="r" b="b"/>
              <a:pathLst>
                <a:path w="541" h="421" extrusionOk="0">
                  <a:moveTo>
                    <a:pt x="270" y="1"/>
                  </a:moveTo>
                  <a:cubicBezTo>
                    <a:pt x="0" y="1"/>
                    <a:pt x="0" y="420"/>
                    <a:pt x="270" y="420"/>
                  </a:cubicBezTo>
                  <a:cubicBezTo>
                    <a:pt x="540" y="420"/>
                    <a:pt x="540" y="1"/>
                    <a:pt x="27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3536483" y="1224338"/>
              <a:ext cx="27715" cy="21516"/>
            </a:xfrm>
            <a:custGeom>
              <a:avLst/>
              <a:gdLst/>
              <a:ahLst/>
              <a:cxnLst/>
              <a:rect l="l" t="t" r="r" b="b"/>
              <a:pathLst>
                <a:path w="630" h="489" extrusionOk="0">
                  <a:moveTo>
                    <a:pt x="315" y="0"/>
                  </a:moveTo>
                  <a:cubicBezTo>
                    <a:pt x="1" y="0"/>
                    <a:pt x="0" y="489"/>
                    <a:pt x="315" y="489"/>
                  </a:cubicBezTo>
                  <a:cubicBezTo>
                    <a:pt x="630" y="489"/>
                    <a:pt x="630" y="0"/>
                    <a:pt x="31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3358841" y="776814"/>
              <a:ext cx="27583" cy="21384"/>
            </a:xfrm>
            <a:custGeom>
              <a:avLst/>
              <a:gdLst/>
              <a:ahLst/>
              <a:cxnLst/>
              <a:rect l="l" t="t" r="r" b="b"/>
              <a:pathLst>
                <a:path w="627" h="486" extrusionOk="0">
                  <a:moveTo>
                    <a:pt x="313" y="1"/>
                  </a:moveTo>
                  <a:cubicBezTo>
                    <a:pt x="3" y="1"/>
                    <a:pt x="1" y="486"/>
                    <a:pt x="314" y="486"/>
                  </a:cubicBezTo>
                  <a:cubicBezTo>
                    <a:pt x="627" y="486"/>
                    <a:pt x="627" y="1"/>
                    <a:pt x="314" y="1"/>
                  </a:cubicBezTo>
                  <a:cubicBezTo>
                    <a:pt x="314" y="1"/>
                    <a:pt x="31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3198752" y="1074298"/>
              <a:ext cx="25736" cy="20020"/>
            </a:xfrm>
            <a:custGeom>
              <a:avLst/>
              <a:gdLst/>
              <a:ahLst/>
              <a:cxnLst/>
              <a:rect l="l" t="t" r="r" b="b"/>
              <a:pathLst>
                <a:path w="585" h="455" extrusionOk="0">
                  <a:moveTo>
                    <a:pt x="293" y="0"/>
                  </a:moveTo>
                  <a:cubicBezTo>
                    <a:pt x="2" y="0"/>
                    <a:pt x="1" y="454"/>
                    <a:pt x="293" y="454"/>
                  </a:cubicBezTo>
                  <a:cubicBezTo>
                    <a:pt x="584" y="454"/>
                    <a:pt x="585" y="0"/>
                    <a:pt x="29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924415" y="1282814"/>
              <a:ext cx="31895" cy="24772"/>
            </a:xfrm>
            <a:custGeom>
              <a:avLst/>
              <a:gdLst/>
              <a:ahLst/>
              <a:cxnLst/>
              <a:rect l="l" t="t" r="r" b="b"/>
              <a:pathLst>
                <a:path w="725" h="563" extrusionOk="0">
                  <a:moveTo>
                    <a:pt x="363" y="1"/>
                  </a:moveTo>
                  <a:cubicBezTo>
                    <a:pt x="0" y="2"/>
                    <a:pt x="0" y="563"/>
                    <a:pt x="363" y="563"/>
                  </a:cubicBezTo>
                  <a:cubicBezTo>
                    <a:pt x="724" y="563"/>
                    <a:pt x="724" y="1"/>
                    <a:pt x="36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637232" y="1181878"/>
              <a:ext cx="24284" cy="18832"/>
            </a:xfrm>
            <a:custGeom>
              <a:avLst/>
              <a:gdLst/>
              <a:ahLst/>
              <a:cxnLst/>
              <a:rect l="l" t="t" r="r" b="b"/>
              <a:pathLst>
                <a:path w="552" h="428" extrusionOk="0">
                  <a:moveTo>
                    <a:pt x="276" y="0"/>
                  </a:moveTo>
                  <a:cubicBezTo>
                    <a:pt x="1" y="1"/>
                    <a:pt x="1" y="427"/>
                    <a:pt x="276" y="427"/>
                  </a:cubicBezTo>
                  <a:cubicBezTo>
                    <a:pt x="551" y="427"/>
                    <a:pt x="551" y="0"/>
                    <a:pt x="27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580350" y="529402"/>
              <a:ext cx="21072" cy="16324"/>
            </a:xfrm>
            <a:custGeom>
              <a:avLst/>
              <a:gdLst/>
              <a:ahLst/>
              <a:cxnLst/>
              <a:rect l="l" t="t" r="r" b="b"/>
              <a:pathLst>
                <a:path w="479" h="371" extrusionOk="0">
                  <a:moveTo>
                    <a:pt x="239" y="1"/>
                  </a:moveTo>
                  <a:cubicBezTo>
                    <a:pt x="1" y="1"/>
                    <a:pt x="0" y="371"/>
                    <a:pt x="239" y="371"/>
                  </a:cubicBezTo>
                  <a:cubicBezTo>
                    <a:pt x="478" y="371"/>
                    <a:pt x="478" y="1"/>
                    <a:pt x="23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94320" y="997914"/>
              <a:ext cx="17333" cy="13464"/>
            </a:xfrm>
            <a:custGeom>
              <a:avLst/>
              <a:gdLst/>
              <a:ahLst/>
              <a:cxnLst/>
              <a:rect l="l" t="t" r="r" b="b"/>
              <a:pathLst>
                <a:path w="394" h="306" extrusionOk="0">
                  <a:moveTo>
                    <a:pt x="197" y="0"/>
                  </a:moveTo>
                  <a:cubicBezTo>
                    <a:pt x="1" y="0"/>
                    <a:pt x="0" y="306"/>
                    <a:pt x="197" y="306"/>
                  </a:cubicBezTo>
                  <a:cubicBezTo>
                    <a:pt x="394" y="306"/>
                    <a:pt x="394" y="0"/>
                    <a:pt x="19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1780786" y="1182318"/>
              <a:ext cx="30751" cy="23848"/>
            </a:xfrm>
            <a:custGeom>
              <a:avLst/>
              <a:gdLst/>
              <a:ahLst/>
              <a:cxnLst/>
              <a:rect l="l" t="t" r="r" b="b"/>
              <a:pathLst>
                <a:path w="699" h="542" extrusionOk="0">
                  <a:moveTo>
                    <a:pt x="349" y="1"/>
                  </a:moveTo>
                  <a:cubicBezTo>
                    <a:pt x="0" y="1"/>
                    <a:pt x="0" y="542"/>
                    <a:pt x="349" y="542"/>
                  </a:cubicBezTo>
                  <a:cubicBezTo>
                    <a:pt x="698" y="542"/>
                    <a:pt x="698" y="1"/>
                    <a:pt x="34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1754786" y="382706"/>
              <a:ext cx="30663" cy="23760"/>
            </a:xfrm>
            <a:custGeom>
              <a:avLst/>
              <a:gdLst/>
              <a:ahLst/>
              <a:cxnLst/>
              <a:rect l="l" t="t" r="r" b="b"/>
              <a:pathLst>
                <a:path w="697" h="540" extrusionOk="0">
                  <a:moveTo>
                    <a:pt x="348" y="1"/>
                  </a:moveTo>
                  <a:cubicBezTo>
                    <a:pt x="1" y="1"/>
                    <a:pt x="0" y="540"/>
                    <a:pt x="348" y="540"/>
                  </a:cubicBezTo>
                  <a:cubicBezTo>
                    <a:pt x="695" y="540"/>
                    <a:pt x="696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1486256" y="292682"/>
              <a:ext cx="29607" cy="23012"/>
            </a:xfrm>
            <a:custGeom>
              <a:avLst/>
              <a:gdLst/>
              <a:ahLst/>
              <a:cxnLst/>
              <a:rect l="l" t="t" r="r" b="b"/>
              <a:pathLst>
                <a:path w="673" h="523" extrusionOk="0">
                  <a:moveTo>
                    <a:pt x="336" y="0"/>
                  </a:moveTo>
                  <a:cubicBezTo>
                    <a:pt x="1" y="0"/>
                    <a:pt x="0" y="523"/>
                    <a:pt x="336" y="523"/>
                  </a:cubicBezTo>
                  <a:cubicBezTo>
                    <a:pt x="672" y="523"/>
                    <a:pt x="672" y="0"/>
                    <a:pt x="33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1028514" y="592938"/>
              <a:ext cx="26220" cy="20372"/>
            </a:xfrm>
            <a:custGeom>
              <a:avLst/>
              <a:gdLst/>
              <a:ahLst/>
              <a:cxnLst/>
              <a:rect l="l" t="t" r="r" b="b"/>
              <a:pathLst>
                <a:path w="596" h="463" extrusionOk="0">
                  <a:moveTo>
                    <a:pt x="298" y="1"/>
                  </a:moveTo>
                  <a:cubicBezTo>
                    <a:pt x="2" y="1"/>
                    <a:pt x="0" y="462"/>
                    <a:pt x="298" y="462"/>
                  </a:cubicBezTo>
                  <a:cubicBezTo>
                    <a:pt x="594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754837" y="191658"/>
              <a:ext cx="20193" cy="15620"/>
            </a:xfrm>
            <a:custGeom>
              <a:avLst/>
              <a:gdLst/>
              <a:ahLst/>
              <a:cxnLst/>
              <a:rect l="l" t="t" r="r" b="b"/>
              <a:pathLst>
                <a:path w="459" h="355" extrusionOk="0">
                  <a:moveTo>
                    <a:pt x="229" y="1"/>
                  </a:moveTo>
                  <a:cubicBezTo>
                    <a:pt x="2" y="2"/>
                    <a:pt x="1" y="355"/>
                    <a:pt x="229" y="355"/>
                  </a:cubicBezTo>
                  <a:cubicBezTo>
                    <a:pt x="456" y="355"/>
                    <a:pt x="458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396694" y="1676218"/>
              <a:ext cx="29651" cy="23056"/>
            </a:xfrm>
            <a:custGeom>
              <a:avLst/>
              <a:gdLst/>
              <a:ahLst/>
              <a:cxnLst/>
              <a:rect l="l" t="t" r="r" b="b"/>
              <a:pathLst>
                <a:path w="674" h="524" extrusionOk="0">
                  <a:moveTo>
                    <a:pt x="337" y="1"/>
                  </a:moveTo>
                  <a:cubicBezTo>
                    <a:pt x="0" y="1"/>
                    <a:pt x="0" y="523"/>
                    <a:pt x="337" y="523"/>
                  </a:cubicBezTo>
                  <a:cubicBezTo>
                    <a:pt x="673" y="523"/>
                    <a:pt x="673" y="1"/>
                    <a:pt x="33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912110" y="2153090"/>
              <a:ext cx="20764" cy="16104"/>
            </a:xfrm>
            <a:custGeom>
              <a:avLst/>
              <a:gdLst/>
              <a:ahLst/>
              <a:cxnLst/>
              <a:rect l="l" t="t" r="r" b="b"/>
              <a:pathLst>
                <a:path w="472" h="366" extrusionOk="0">
                  <a:moveTo>
                    <a:pt x="235" y="0"/>
                  </a:moveTo>
                  <a:cubicBezTo>
                    <a:pt x="0" y="0"/>
                    <a:pt x="0" y="366"/>
                    <a:pt x="235" y="366"/>
                  </a:cubicBezTo>
                  <a:cubicBezTo>
                    <a:pt x="470" y="366"/>
                    <a:pt x="472" y="0"/>
                    <a:pt x="23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912550" y="979038"/>
              <a:ext cx="17421" cy="13464"/>
            </a:xfrm>
            <a:custGeom>
              <a:avLst/>
              <a:gdLst/>
              <a:ahLst/>
              <a:cxnLst/>
              <a:rect l="l" t="t" r="r" b="b"/>
              <a:pathLst>
                <a:path w="396" h="306" extrusionOk="0">
                  <a:moveTo>
                    <a:pt x="198" y="0"/>
                  </a:moveTo>
                  <a:cubicBezTo>
                    <a:pt x="2" y="0"/>
                    <a:pt x="1" y="306"/>
                    <a:pt x="198" y="306"/>
                  </a:cubicBezTo>
                  <a:cubicBezTo>
                    <a:pt x="394" y="306"/>
                    <a:pt x="395" y="0"/>
                    <a:pt x="19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316401" y="2008682"/>
              <a:ext cx="18565" cy="14432"/>
            </a:xfrm>
            <a:custGeom>
              <a:avLst/>
              <a:gdLst/>
              <a:ahLst/>
              <a:cxnLst/>
              <a:rect l="l" t="t" r="r" b="b"/>
              <a:pathLst>
                <a:path w="422" h="328" extrusionOk="0">
                  <a:moveTo>
                    <a:pt x="212" y="1"/>
                  </a:moveTo>
                  <a:cubicBezTo>
                    <a:pt x="2" y="2"/>
                    <a:pt x="0" y="328"/>
                    <a:pt x="212" y="328"/>
                  </a:cubicBezTo>
                  <a:cubicBezTo>
                    <a:pt x="422" y="328"/>
                    <a:pt x="422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414196" y="2302822"/>
              <a:ext cx="26000" cy="20152"/>
            </a:xfrm>
            <a:custGeom>
              <a:avLst/>
              <a:gdLst/>
              <a:ahLst/>
              <a:cxnLst/>
              <a:rect l="l" t="t" r="r" b="b"/>
              <a:pathLst>
                <a:path w="591" h="458" extrusionOk="0">
                  <a:moveTo>
                    <a:pt x="295" y="0"/>
                  </a:moveTo>
                  <a:cubicBezTo>
                    <a:pt x="2" y="0"/>
                    <a:pt x="0" y="457"/>
                    <a:pt x="295" y="457"/>
                  </a:cubicBezTo>
                  <a:cubicBezTo>
                    <a:pt x="590" y="457"/>
                    <a:pt x="590" y="0"/>
                    <a:pt x="29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613966" y="1559090"/>
              <a:ext cx="17861" cy="13816"/>
            </a:xfrm>
            <a:custGeom>
              <a:avLst/>
              <a:gdLst/>
              <a:ahLst/>
              <a:cxnLst/>
              <a:rect l="l" t="t" r="r" b="b"/>
              <a:pathLst>
                <a:path w="406" h="314" extrusionOk="0">
                  <a:moveTo>
                    <a:pt x="203" y="0"/>
                  </a:moveTo>
                  <a:cubicBezTo>
                    <a:pt x="1" y="0"/>
                    <a:pt x="1" y="314"/>
                    <a:pt x="203" y="314"/>
                  </a:cubicBezTo>
                  <a:cubicBezTo>
                    <a:pt x="406" y="314"/>
                    <a:pt x="406" y="0"/>
                    <a:pt x="20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912631" y="1877562"/>
              <a:ext cx="26571" cy="20548"/>
            </a:xfrm>
            <a:custGeom>
              <a:avLst/>
              <a:gdLst/>
              <a:ahLst/>
              <a:cxnLst/>
              <a:rect l="l" t="t" r="r" b="b"/>
              <a:pathLst>
                <a:path w="604" h="467" extrusionOk="0">
                  <a:moveTo>
                    <a:pt x="302" y="0"/>
                  </a:moveTo>
                  <a:cubicBezTo>
                    <a:pt x="2" y="0"/>
                    <a:pt x="1" y="467"/>
                    <a:pt x="302" y="467"/>
                  </a:cubicBezTo>
                  <a:cubicBezTo>
                    <a:pt x="602" y="467"/>
                    <a:pt x="603" y="0"/>
                    <a:pt x="30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2276581" y="1978322"/>
              <a:ext cx="21600" cy="16852"/>
            </a:xfrm>
            <a:custGeom>
              <a:avLst/>
              <a:gdLst/>
              <a:ahLst/>
              <a:cxnLst/>
              <a:rect l="l" t="t" r="r" b="b"/>
              <a:pathLst>
                <a:path w="491" h="383" extrusionOk="0">
                  <a:moveTo>
                    <a:pt x="246" y="1"/>
                  </a:moveTo>
                  <a:cubicBezTo>
                    <a:pt x="1" y="1"/>
                    <a:pt x="1" y="382"/>
                    <a:pt x="246" y="382"/>
                  </a:cubicBezTo>
                  <a:cubicBezTo>
                    <a:pt x="491" y="382"/>
                    <a:pt x="491" y="1"/>
                    <a:pt x="24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2668555" y="1774910"/>
              <a:ext cx="26176" cy="20328"/>
            </a:xfrm>
            <a:custGeom>
              <a:avLst/>
              <a:gdLst/>
              <a:ahLst/>
              <a:cxnLst/>
              <a:rect l="l" t="t" r="r" b="b"/>
              <a:pathLst>
                <a:path w="595" h="462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2946191" y="1490802"/>
              <a:ext cx="19445" cy="15092"/>
            </a:xfrm>
            <a:custGeom>
              <a:avLst/>
              <a:gdLst/>
              <a:ahLst/>
              <a:cxnLst/>
              <a:rect l="l" t="t" r="r" b="b"/>
              <a:pathLst>
                <a:path w="442" h="343" extrusionOk="0">
                  <a:moveTo>
                    <a:pt x="222" y="0"/>
                  </a:moveTo>
                  <a:cubicBezTo>
                    <a:pt x="3" y="1"/>
                    <a:pt x="1" y="342"/>
                    <a:pt x="222" y="342"/>
                  </a:cubicBezTo>
                  <a:cubicBezTo>
                    <a:pt x="441" y="342"/>
                    <a:pt x="441" y="0"/>
                    <a:pt x="22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2946895" y="2146050"/>
              <a:ext cx="24856" cy="19272"/>
            </a:xfrm>
            <a:custGeom>
              <a:avLst/>
              <a:gdLst/>
              <a:ahLst/>
              <a:cxnLst/>
              <a:rect l="l" t="t" r="r" b="b"/>
              <a:pathLst>
                <a:path w="565" h="438" extrusionOk="0">
                  <a:moveTo>
                    <a:pt x="283" y="0"/>
                  </a:moveTo>
                  <a:cubicBezTo>
                    <a:pt x="0" y="0"/>
                    <a:pt x="0" y="437"/>
                    <a:pt x="283" y="437"/>
                  </a:cubicBezTo>
                  <a:cubicBezTo>
                    <a:pt x="564" y="437"/>
                    <a:pt x="564" y="0"/>
                    <a:pt x="28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2949623" y="2460870"/>
              <a:ext cx="17069" cy="13288"/>
            </a:xfrm>
            <a:custGeom>
              <a:avLst/>
              <a:gdLst/>
              <a:ahLst/>
              <a:cxnLst/>
              <a:rect l="l" t="t" r="r" b="b"/>
              <a:pathLst>
                <a:path w="388" h="302" extrusionOk="0">
                  <a:moveTo>
                    <a:pt x="195" y="0"/>
                  </a:moveTo>
                  <a:cubicBezTo>
                    <a:pt x="1" y="0"/>
                    <a:pt x="1" y="301"/>
                    <a:pt x="195" y="301"/>
                  </a:cubicBezTo>
                  <a:cubicBezTo>
                    <a:pt x="388" y="301"/>
                    <a:pt x="388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3388712" y="2459110"/>
              <a:ext cx="25780" cy="19976"/>
            </a:xfrm>
            <a:custGeom>
              <a:avLst/>
              <a:gdLst/>
              <a:ahLst/>
              <a:cxnLst/>
              <a:rect l="l" t="t" r="r" b="b"/>
              <a:pathLst>
                <a:path w="586" h="454" extrusionOk="0">
                  <a:moveTo>
                    <a:pt x="293" y="1"/>
                  </a:moveTo>
                  <a:cubicBezTo>
                    <a:pt x="2" y="1"/>
                    <a:pt x="1" y="454"/>
                    <a:pt x="293" y="454"/>
                  </a:cubicBezTo>
                  <a:cubicBezTo>
                    <a:pt x="586" y="454"/>
                    <a:pt x="58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3515982" y="1870566"/>
              <a:ext cx="26571" cy="20592"/>
            </a:xfrm>
            <a:custGeom>
              <a:avLst/>
              <a:gdLst/>
              <a:ahLst/>
              <a:cxnLst/>
              <a:rect l="l" t="t" r="r" b="b"/>
              <a:pathLst>
                <a:path w="604" h="468" extrusionOk="0">
                  <a:moveTo>
                    <a:pt x="302" y="0"/>
                  </a:moveTo>
                  <a:cubicBezTo>
                    <a:pt x="2" y="0"/>
                    <a:pt x="1" y="468"/>
                    <a:pt x="302" y="468"/>
                  </a:cubicBezTo>
                  <a:cubicBezTo>
                    <a:pt x="603" y="468"/>
                    <a:pt x="603" y="0"/>
                    <a:pt x="30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4212955" y="1486886"/>
              <a:ext cx="27847" cy="21604"/>
            </a:xfrm>
            <a:custGeom>
              <a:avLst/>
              <a:gdLst/>
              <a:ahLst/>
              <a:cxnLst/>
              <a:rect l="l" t="t" r="r" b="b"/>
              <a:pathLst>
                <a:path w="633" h="491" extrusionOk="0">
                  <a:moveTo>
                    <a:pt x="316" y="0"/>
                  </a:moveTo>
                  <a:cubicBezTo>
                    <a:pt x="0" y="0"/>
                    <a:pt x="0" y="490"/>
                    <a:pt x="316" y="490"/>
                  </a:cubicBezTo>
                  <a:cubicBezTo>
                    <a:pt x="632" y="490"/>
                    <a:pt x="633" y="0"/>
                    <a:pt x="31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4807866" y="1737774"/>
              <a:ext cx="27187" cy="21120"/>
            </a:xfrm>
            <a:custGeom>
              <a:avLst/>
              <a:gdLst/>
              <a:ahLst/>
              <a:cxnLst/>
              <a:rect l="l" t="t" r="r" b="b"/>
              <a:pathLst>
                <a:path w="618" h="480" extrusionOk="0">
                  <a:moveTo>
                    <a:pt x="308" y="1"/>
                  </a:moveTo>
                  <a:cubicBezTo>
                    <a:pt x="1" y="2"/>
                    <a:pt x="1" y="480"/>
                    <a:pt x="308" y="480"/>
                  </a:cubicBezTo>
                  <a:cubicBezTo>
                    <a:pt x="617" y="480"/>
                    <a:pt x="618" y="1"/>
                    <a:pt x="30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5248363" y="1496038"/>
              <a:ext cx="22392" cy="17380"/>
            </a:xfrm>
            <a:custGeom>
              <a:avLst/>
              <a:gdLst/>
              <a:ahLst/>
              <a:cxnLst/>
              <a:rect l="l" t="t" r="r" b="b"/>
              <a:pathLst>
                <a:path w="509" h="395" extrusionOk="0">
                  <a:moveTo>
                    <a:pt x="255" y="1"/>
                  </a:moveTo>
                  <a:cubicBezTo>
                    <a:pt x="1" y="1"/>
                    <a:pt x="0" y="395"/>
                    <a:pt x="255" y="395"/>
                  </a:cubicBezTo>
                  <a:cubicBezTo>
                    <a:pt x="508" y="395"/>
                    <a:pt x="508" y="1"/>
                    <a:pt x="25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5826072" y="1666582"/>
              <a:ext cx="19841" cy="15400"/>
            </a:xfrm>
            <a:custGeom>
              <a:avLst/>
              <a:gdLst/>
              <a:ahLst/>
              <a:cxnLst/>
              <a:rect l="l" t="t" r="r" b="b"/>
              <a:pathLst>
                <a:path w="451" h="350" extrusionOk="0">
                  <a:moveTo>
                    <a:pt x="225" y="0"/>
                  </a:moveTo>
                  <a:cubicBezTo>
                    <a:pt x="0" y="1"/>
                    <a:pt x="0" y="349"/>
                    <a:pt x="225" y="349"/>
                  </a:cubicBezTo>
                  <a:cubicBezTo>
                    <a:pt x="450" y="349"/>
                    <a:pt x="450" y="0"/>
                    <a:pt x="22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6040580" y="1576514"/>
              <a:ext cx="17377" cy="13508"/>
            </a:xfrm>
            <a:custGeom>
              <a:avLst/>
              <a:gdLst/>
              <a:ahLst/>
              <a:cxnLst/>
              <a:rect l="l" t="t" r="r" b="b"/>
              <a:pathLst>
                <a:path w="395" h="307" extrusionOk="0">
                  <a:moveTo>
                    <a:pt x="198" y="0"/>
                  </a:moveTo>
                  <a:cubicBezTo>
                    <a:pt x="0" y="0"/>
                    <a:pt x="0" y="306"/>
                    <a:pt x="198" y="306"/>
                  </a:cubicBezTo>
                  <a:cubicBezTo>
                    <a:pt x="395" y="306"/>
                    <a:pt x="395" y="0"/>
                    <a:pt x="19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6276159" y="1508490"/>
              <a:ext cx="22172" cy="17248"/>
            </a:xfrm>
            <a:custGeom>
              <a:avLst/>
              <a:gdLst/>
              <a:ahLst/>
              <a:cxnLst/>
              <a:rect l="l" t="t" r="r" b="b"/>
              <a:pathLst>
                <a:path w="504" h="392" extrusionOk="0">
                  <a:moveTo>
                    <a:pt x="252" y="0"/>
                  </a:moveTo>
                  <a:cubicBezTo>
                    <a:pt x="0" y="2"/>
                    <a:pt x="0" y="392"/>
                    <a:pt x="252" y="392"/>
                  </a:cubicBezTo>
                  <a:cubicBezTo>
                    <a:pt x="503" y="392"/>
                    <a:pt x="504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6584503" y="1303142"/>
              <a:ext cx="17201" cy="13332"/>
            </a:xfrm>
            <a:custGeom>
              <a:avLst/>
              <a:gdLst/>
              <a:ahLst/>
              <a:cxnLst/>
              <a:rect l="l" t="t" r="r" b="b"/>
              <a:pathLst>
                <a:path w="391" h="303" extrusionOk="0">
                  <a:moveTo>
                    <a:pt x="195" y="0"/>
                  </a:moveTo>
                  <a:cubicBezTo>
                    <a:pt x="1" y="0"/>
                    <a:pt x="1" y="302"/>
                    <a:pt x="195" y="302"/>
                  </a:cubicBezTo>
                  <a:cubicBezTo>
                    <a:pt x="390" y="302"/>
                    <a:pt x="390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6877801" y="1122830"/>
              <a:ext cx="28727" cy="22264"/>
            </a:xfrm>
            <a:custGeom>
              <a:avLst/>
              <a:gdLst/>
              <a:ahLst/>
              <a:cxnLst/>
              <a:rect l="l" t="t" r="r" b="b"/>
              <a:pathLst>
                <a:path w="653" h="506" extrusionOk="0">
                  <a:moveTo>
                    <a:pt x="327" y="0"/>
                  </a:moveTo>
                  <a:cubicBezTo>
                    <a:pt x="2" y="0"/>
                    <a:pt x="0" y="505"/>
                    <a:pt x="327" y="505"/>
                  </a:cubicBezTo>
                  <a:cubicBezTo>
                    <a:pt x="652" y="505"/>
                    <a:pt x="653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7088393" y="1677978"/>
              <a:ext cx="21688" cy="16808"/>
            </a:xfrm>
            <a:custGeom>
              <a:avLst/>
              <a:gdLst/>
              <a:ahLst/>
              <a:cxnLst/>
              <a:rect l="l" t="t" r="r" b="b"/>
              <a:pathLst>
                <a:path w="493" h="382" extrusionOk="0">
                  <a:moveTo>
                    <a:pt x="246" y="0"/>
                  </a:moveTo>
                  <a:cubicBezTo>
                    <a:pt x="1" y="1"/>
                    <a:pt x="1" y="381"/>
                    <a:pt x="246" y="381"/>
                  </a:cubicBezTo>
                  <a:cubicBezTo>
                    <a:pt x="492" y="381"/>
                    <a:pt x="492" y="0"/>
                    <a:pt x="24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7196966" y="1489878"/>
              <a:ext cx="25824" cy="20020"/>
            </a:xfrm>
            <a:custGeom>
              <a:avLst/>
              <a:gdLst/>
              <a:ahLst/>
              <a:cxnLst/>
              <a:rect l="l" t="t" r="r" b="b"/>
              <a:pathLst>
                <a:path w="587" h="455" extrusionOk="0">
                  <a:moveTo>
                    <a:pt x="294" y="1"/>
                  </a:moveTo>
                  <a:cubicBezTo>
                    <a:pt x="0" y="1"/>
                    <a:pt x="0" y="455"/>
                    <a:pt x="294" y="455"/>
                  </a:cubicBezTo>
                  <a:cubicBezTo>
                    <a:pt x="586" y="455"/>
                    <a:pt x="58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7419305" y="2026194"/>
              <a:ext cx="27231" cy="21120"/>
            </a:xfrm>
            <a:custGeom>
              <a:avLst/>
              <a:gdLst/>
              <a:ahLst/>
              <a:cxnLst/>
              <a:rect l="l" t="t" r="r" b="b"/>
              <a:pathLst>
                <a:path w="619" h="480" extrusionOk="0">
                  <a:moveTo>
                    <a:pt x="310" y="0"/>
                  </a:moveTo>
                  <a:cubicBezTo>
                    <a:pt x="1" y="0"/>
                    <a:pt x="1" y="479"/>
                    <a:pt x="310" y="479"/>
                  </a:cubicBezTo>
                  <a:cubicBezTo>
                    <a:pt x="619" y="479"/>
                    <a:pt x="619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7581857" y="1706534"/>
              <a:ext cx="31631" cy="24552"/>
            </a:xfrm>
            <a:custGeom>
              <a:avLst/>
              <a:gdLst/>
              <a:ahLst/>
              <a:cxnLst/>
              <a:rect l="l" t="t" r="r" b="b"/>
              <a:pathLst>
                <a:path w="719" h="558" extrusionOk="0">
                  <a:moveTo>
                    <a:pt x="359" y="0"/>
                  </a:moveTo>
                  <a:cubicBezTo>
                    <a:pt x="1" y="0"/>
                    <a:pt x="1" y="557"/>
                    <a:pt x="359" y="557"/>
                  </a:cubicBezTo>
                  <a:cubicBezTo>
                    <a:pt x="717" y="557"/>
                    <a:pt x="718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7713086" y="1702442"/>
              <a:ext cx="24768" cy="19272"/>
            </a:xfrm>
            <a:custGeom>
              <a:avLst/>
              <a:gdLst/>
              <a:ahLst/>
              <a:cxnLst/>
              <a:rect l="l" t="t" r="r" b="b"/>
              <a:pathLst>
                <a:path w="563" h="438" extrusionOk="0">
                  <a:moveTo>
                    <a:pt x="282" y="1"/>
                  </a:moveTo>
                  <a:cubicBezTo>
                    <a:pt x="2" y="1"/>
                    <a:pt x="1" y="437"/>
                    <a:pt x="282" y="437"/>
                  </a:cubicBezTo>
                  <a:cubicBezTo>
                    <a:pt x="563" y="437"/>
                    <a:pt x="563" y="1"/>
                    <a:pt x="28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7774984" y="1119750"/>
              <a:ext cx="31191" cy="24244"/>
            </a:xfrm>
            <a:custGeom>
              <a:avLst/>
              <a:gdLst/>
              <a:ahLst/>
              <a:cxnLst/>
              <a:rect l="l" t="t" r="r" b="b"/>
              <a:pathLst>
                <a:path w="709" h="551" extrusionOk="0">
                  <a:moveTo>
                    <a:pt x="355" y="1"/>
                  </a:moveTo>
                  <a:cubicBezTo>
                    <a:pt x="1" y="1"/>
                    <a:pt x="0" y="550"/>
                    <a:pt x="355" y="550"/>
                  </a:cubicBezTo>
                  <a:cubicBezTo>
                    <a:pt x="708" y="550"/>
                    <a:pt x="709" y="1"/>
                    <a:pt x="35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7979109" y="1723430"/>
              <a:ext cx="27143" cy="21076"/>
            </a:xfrm>
            <a:custGeom>
              <a:avLst/>
              <a:gdLst/>
              <a:ahLst/>
              <a:cxnLst/>
              <a:rect l="l" t="t" r="r" b="b"/>
              <a:pathLst>
                <a:path w="617" h="479" extrusionOk="0">
                  <a:moveTo>
                    <a:pt x="309" y="1"/>
                  </a:moveTo>
                  <a:cubicBezTo>
                    <a:pt x="0" y="1"/>
                    <a:pt x="0" y="478"/>
                    <a:pt x="309" y="478"/>
                  </a:cubicBezTo>
                  <a:cubicBezTo>
                    <a:pt x="616" y="478"/>
                    <a:pt x="616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8380981" y="1877034"/>
              <a:ext cx="21864" cy="17028"/>
            </a:xfrm>
            <a:custGeom>
              <a:avLst/>
              <a:gdLst/>
              <a:ahLst/>
              <a:cxnLst/>
              <a:rect l="l" t="t" r="r" b="b"/>
              <a:pathLst>
                <a:path w="497" h="387" extrusionOk="0">
                  <a:moveTo>
                    <a:pt x="249" y="1"/>
                  </a:moveTo>
                  <a:cubicBezTo>
                    <a:pt x="0" y="1"/>
                    <a:pt x="0" y="386"/>
                    <a:pt x="249" y="386"/>
                  </a:cubicBezTo>
                  <a:cubicBezTo>
                    <a:pt x="497" y="386"/>
                    <a:pt x="497" y="1"/>
                    <a:pt x="24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8504732" y="1226934"/>
              <a:ext cx="29959" cy="23320"/>
            </a:xfrm>
            <a:custGeom>
              <a:avLst/>
              <a:gdLst/>
              <a:ahLst/>
              <a:cxnLst/>
              <a:rect l="l" t="t" r="r" b="b"/>
              <a:pathLst>
                <a:path w="681" h="530" extrusionOk="0">
                  <a:moveTo>
                    <a:pt x="340" y="1"/>
                  </a:moveTo>
                  <a:cubicBezTo>
                    <a:pt x="0" y="1"/>
                    <a:pt x="0" y="529"/>
                    <a:pt x="340" y="529"/>
                  </a:cubicBezTo>
                  <a:cubicBezTo>
                    <a:pt x="681" y="529"/>
                    <a:pt x="681" y="1"/>
                    <a:pt x="34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8134139" y="2055674"/>
              <a:ext cx="20808" cy="16148"/>
            </a:xfrm>
            <a:custGeom>
              <a:avLst/>
              <a:gdLst/>
              <a:ahLst/>
              <a:cxnLst/>
              <a:rect l="l" t="t" r="r" b="b"/>
              <a:pathLst>
                <a:path w="473" h="367" extrusionOk="0">
                  <a:moveTo>
                    <a:pt x="236" y="0"/>
                  </a:moveTo>
                  <a:cubicBezTo>
                    <a:pt x="1" y="0"/>
                    <a:pt x="1" y="366"/>
                    <a:pt x="236" y="366"/>
                  </a:cubicBezTo>
                  <a:cubicBezTo>
                    <a:pt x="470" y="366"/>
                    <a:pt x="473" y="0"/>
                    <a:pt x="23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8532491" y="3039030"/>
              <a:ext cx="27891" cy="21604"/>
            </a:xfrm>
            <a:custGeom>
              <a:avLst/>
              <a:gdLst/>
              <a:ahLst/>
              <a:cxnLst/>
              <a:rect l="l" t="t" r="r" b="b"/>
              <a:pathLst>
                <a:path w="634" h="491" extrusionOk="0">
                  <a:moveTo>
                    <a:pt x="317" y="0"/>
                  </a:moveTo>
                  <a:cubicBezTo>
                    <a:pt x="1" y="0"/>
                    <a:pt x="1" y="491"/>
                    <a:pt x="317" y="491"/>
                  </a:cubicBezTo>
                  <a:cubicBezTo>
                    <a:pt x="632" y="491"/>
                    <a:pt x="633" y="0"/>
                    <a:pt x="31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7980693" y="2984778"/>
              <a:ext cx="24284" cy="18876"/>
            </a:xfrm>
            <a:custGeom>
              <a:avLst/>
              <a:gdLst/>
              <a:ahLst/>
              <a:cxnLst/>
              <a:rect l="l" t="t" r="r" b="b"/>
              <a:pathLst>
                <a:path w="552" h="429" extrusionOk="0">
                  <a:moveTo>
                    <a:pt x="276" y="0"/>
                  </a:moveTo>
                  <a:cubicBezTo>
                    <a:pt x="3" y="3"/>
                    <a:pt x="1" y="428"/>
                    <a:pt x="276" y="428"/>
                  </a:cubicBezTo>
                  <a:cubicBezTo>
                    <a:pt x="550" y="428"/>
                    <a:pt x="551" y="0"/>
                    <a:pt x="27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7989799" y="3189070"/>
              <a:ext cx="19445" cy="15136"/>
            </a:xfrm>
            <a:custGeom>
              <a:avLst/>
              <a:gdLst/>
              <a:ahLst/>
              <a:cxnLst/>
              <a:rect l="l" t="t" r="r" b="b"/>
              <a:pathLst>
                <a:path w="442" h="344" extrusionOk="0">
                  <a:moveTo>
                    <a:pt x="222" y="1"/>
                  </a:moveTo>
                  <a:cubicBezTo>
                    <a:pt x="1" y="1"/>
                    <a:pt x="1" y="344"/>
                    <a:pt x="222" y="344"/>
                  </a:cubicBezTo>
                  <a:cubicBezTo>
                    <a:pt x="442" y="344"/>
                    <a:pt x="442" y="1"/>
                    <a:pt x="22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7712075" y="3404494"/>
              <a:ext cx="24812" cy="19228"/>
            </a:xfrm>
            <a:custGeom>
              <a:avLst/>
              <a:gdLst/>
              <a:ahLst/>
              <a:cxnLst/>
              <a:rect l="l" t="t" r="r" b="b"/>
              <a:pathLst>
                <a:path w="564" h="437" extrusionOk="0">
                  <a:moveTo>
                    <a:pt x="282" y="0"/>
                  </a:moveTo>
                  <a:cubicBezTo>
                    <a:pt x="2" y="0"/>
                    <a:pt x="1" y="437"/>
                    <a:pt x="282" y="437"/>
                  </a:cubicBezTo>
                  <a:cubicBezTo>
                    <a:pt x="563" y="437"/>
                    <a:pt x="564" y="0"/>
                    <a:pt x="28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7179150" y="3000926"/>
              <a:ext cx="31499" cy="24420"/>
            </a:xfrm>
            <a:custGeom>
              <a:avLst/>
              <a:gdLst/>
              <a:ahLst/>
              <a:cxnLst/>
              <a:rect l="l" t="t" r="r" b="b"/>
              <a:pathLst>
                <a:path w="716" h="555" extrusionOk="0">
                  <a:moveTo>
                    <a:pt x="358" y="0"/>
                  </a:moveTo>
                  <a:cubicBezTo>
                    <a:pt x="3" y="1"/>
                    <a:pt x="1" y="555"/>
                    <a:pt x="358" y="555"/>
                  </a:cubicBezTo>
                  <a:cubicBezTo>
                    <a:pt x="715" y="555"/>
                    <a:pt x="716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7372717" y="3784302"/>
              <a:ext cx="29739" cy="23144"/>
            </a:xfrm>
            <a:custGeom>
              <a:avLst/>
              <a:gdLst/>
              <a:ahLst/>
              <a:cxnLst/>
              <a:rect l="l" t="t" r="r" b="b"/>
              <a:pathLst>
                <a:path w="676" h="526" extrusionOk="0">
                  <a:moveTo>
                    <a:pt x="338" y="1"/>
                  </a:moveTo>
                  <a:cubicBezTo>
                    <a:pt x="0" y="1"/>
                    <a:pt x="0" y="525"/>
                    <a:pt x="338" y="525"/>
                  </a:cubicBezTo>
                  <a:cubicBezTo>
                    <a:pt x="675" y="525"/>
                    <a:pt x="675" y="1"/>
                    <a:pt x="33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6955008" y="2902058"/>
              <a:ext cx="21204" cy="16456"/>
            </a:xfrm>
            <a:custGeom>
              <a:avLst/>
              <a:gdLst/>
              <a:ahLst/>
              <a:cxnLst/>
              <a:rect l="l" t="t" r="r" b="b"/>
              <a:pathLst>
                <a:path w="482" h="374" extrusionOk="0">
                  <a:moveTo>
                    <a:pt x="242" y="0"/>
                  </a:moveTo>
                  <a:cubicBezTo>
                    <a:pt x="3" y="0"/>
                    <a:pt x="1" y="373"/>
                    <a:pt x="242" y="373"/>
                  </a:cubicBezTo>
                  <a:cubicBezTo>
                    <a:pt x="481" y="373"/>
                    <a:pt x="482" y="0"/>
                    <a:pt x="24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6631883" y="3813474"/>
              <a:ext cx="19401" cy="15048"/>
            </a:xfrm>
            <a:custGeom>
              <a:avLst/>
              <a:gdLst/>
              <a:ahLst/>
              <a:cxnLst/>
              <a:rect l="l" t="t" r="r" b="b"/>
              <a:pathLst>
                <a:path w="441" h="342" extrusionOk="0">
                  <a:moveTo>
                    <a:pt x="220" y="0"/>
                  </a:moveTo>
                  <a:cubicBezTo>
                    <a:pt x="2" y="1"/>
                    <a:pt x="1" y="341"/>
                    <a:pt x="220" y="341"/>
                  </a:cubicBezTo>
                  <a:cubicBezTo>
                    <a:pt x="438" y="341"/>
                    <a:pt x="440" y="0"/>
                    <a:pt x="22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6384953" y="4016358"/>
              <a:ext cx="22568" cy="17512"/>
            </a:xfrm>
            <a:custGeom>
              <a:avLst/>
              <a:gdLst/>
              <a:ahLst/>
              <a:cxnLst/>
              <a:rect l="l" t="t" r="r" b="b"/>
              <a:pathLst>
                <a:path w="513" h="398" extrusionOk="0">
                  <a:moveTo>
                    <a:pt x="257" y="0"/>
                  </a:moveTo>
                  <a:cubicBezTo>
                    <a:pt x="2" y="0"/>
                    <a:pt x="0" y="397"/>
                    <a:pt x="257" y="397"/>
                  </a:cubicBezTo>
                  <a:cubicBezTo>
                    <a:pt x="512" y="397"/>
                    <a:pt x="512" y="0"/>
                    <a:pt x="25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6112463" y="3532314"/>
              <a:ext cx="17157" cy="13376"/>
            </a:xfrm>
            <a:custGeom>
              <a:avLst/>
              <a:gdLst/>
              <a:ahLst/>
              <a:cxnLst/>
              <a:rect l="l" t="t" r="r" b="b"/>
              <a:pathLst>
                <a:path w="390" h="304" extrusionOk="0">
                  <a:moveTo>
                    <a:pt x="194" y="1"/>
                  </a:moveTo>
                  <a:cubicBezTo>
                    <a:pt x="0" y="3"/>
                    <a:pt x="0" y="303"/>
                    <a:pt x="194" y="303"/>
                  </a:cubicBezTo>
                  <a:cubicBezTo>
                    <a:pt x="390" y="303"/>
                    <a:pt x="39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5982949" y="2876098"/>
              <a:ext cx="23800" cy="18436"/>
            </a:xfrm>
            <a:custGeom>
              <a:avLst/>
              <a:gdLst/>
              <a:ahLst/>
              <a:cxnLst/>
              <a:rect l="l" t="t" r="r" b="b"/>
              <a:pathLst>
                <a:path w="541" h="419" extrusionOk="0">
                  <a:moveTo>
                    <a:pt x="268" y="0"/>
                  </a:moveTo>
                  <a:cubicBezTo>
                    <a:pt x="0" y="0"/>
                    <a:pt x="1" y="419"/>
                    <a:pt x="270" y="419"/>
                  </a:cubicBezTo>
                  <a:cubicBezTo>
                    <a:pt x="540" y="419"/>
                    <a:pt x="540" y="0"/>
                    <a:pt x="270" y="0"/>
                  </a:cubicBezTo>
                  <a:cubicBezTo>
                    <a:pt x="270" y="0"/>
                    <a:pt x="269" y="0"/>
                    <a:pt x="26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5917533" y="3655690"/>
              <a:ext cx="23228" cy="18040"/>
            </a:xfrm>
            <a:custGeom>
              <a:avLst/>
              <a:gdLst/>
              <a:ahLst/>
              <a:cxnLst/>
              <a:rect l="l" t="t" r="r" b="b"/>
              <a:pathLst>
                <a:path w="528" h="410" extrusionOk="0">
                  <a:moveTo>
                    <a:pt x="264" y="0"/>
                  </a:moveTo>
                  <a:cubicBezTo>
                    <a:pt x="1" y="0"/>
                    <a:pt x="1" y="410"/>
                    <a:pt x="264" y="410"/>
                  </a:cubicBezTo>
                  <a:cubicBezTo>
                    <a:pt x="528" y="410"/>
                    <a:pt x="52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3140286" y="2998110"/>
              <a:ext cx="23448" cy="18216"/>
            </a:xfrm>
            <a:custGeom>
              <a:avLst/>
              <a:gdLst/>
              <a:ahLst/>
              <a:cxnLst/>
              <a:rect l="l" t="t" r="r" b="b"/>
              <a:pathLst>
                <a:path w="533" h="414" extrusionOk="0">
                  <a:moveTo>
                    <a:pt x="266" y="1"/>
                  </a:moveTo>
                  <a:cubicBezTo>
                    <a:pt x="1" y="1"/>
                    <a:pt x="0" y="413"/>
                    <a:pt x="266" y="413"/>
                  </a:cubicBezTo>
                  <a:cubicBezTo>
                    <a:pt x="531" y="413"/>
                    <a:pt x="532" y="1"/>
                    <a:pt x="26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935237" y="3269414"/>
              <a:ext cx="17289" cy="13464"/>
            </a:xfrm>
            <a:custGeom>
              <a:avLst/>
              <a:gdLst/>
              <a:ahLst/>
              <a:cxnLst/>
              <a:rect l="l" t="t" r="r" b="b"/>
              <a:pathLst>
                <a:path w="393" h="306" extrusionOk="0">
                  <a:moveTo>
                    <a:pt x="197" y="1"/>
                  </a:moveTo>
                  <a:cubicBezTo>
                    <a:pt x="0" y="2"/>
                    <a:pt x="0" y="305"/>
                    <a:pt x="197" y="305"/>
                  </a:cubicBezTo>
                  <a:cubicBezTo>
                    <a:pt x="393" y="305"/>
                    <a:pt x="393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718310" y="3647330"/>
              <a:ext cx="19225" cy="15004"/>
            </a:xfrm>
            <a:custGeom>
              <a:avLst/>
              <a:gdLst/>
              <a:ahLst/>
              <a:cxnLst/>
              <a:rect l="l" t="t" r="r" b="b"/>
              <a:pathLst>
                <a:path w="437" h="341" extrusionOk="0">
                  <a:moveTo>
                    <a:pt x="218" y="0"/>
                  </a:moveTo>
                  <a:cubicBezTo>
                    <a:pt x="0" y="2"/>
                    <a:pt x="0" y="340"/>
                    <a:pt x="218" y="340"/>
                  </a:cubicBezTo>
                  <a:cubicBezTo>
                    <a:pt x="437" y="340"/>
                    <a:pt x="437" y="0"/>
                    <a:pt x="21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692838" y="2177554"/>
              <a:ext cx="24416" cy="18964"/>
            </a:xfrm>
            <a:custGeom>
              <a:avLst/>
              <a:gdLst/>
              <a:ahLst/>
              <a:cxnLst/>
              <a:rect l="l" t="t" r="r" b="b"/>
              <a:pathLst>
                <a:path w="555" h="431" extrusionOk="0">
                  <a:moveTo>
                    <a:pt x="278" y="1"/>
                  </a:moveTo>
                  <a:cubicBezTo>
                    <a:pt x="1" y="1"/>
                    <a:pt x="1" y="431"/>
                    <a:pt x="278" y="431"/>
                  </a:cubicBezTo>
                  <a:cubicBezTo>
                    <a:pt x="554" y="431"/>
                    <a:pt x="554" y="1"/>
                    <a:pt x="27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293035" y="3026490"/>
              <a:ext cx="26879" cy="20856"/>
            </a:xfrm>
            <a:custGeom>
              <a:avLst/>
              <a:gdLst/>
              <a:ahLst/>
              <a:cxnLst/>
              <a:rect l="l" t="t" r="r" b="b"/>
              <a:pathLst>
                <a:path w="611" h="474" extrusionOk="0">
                  <a:moveTo>
                    <a:pt x="305" y="1"/>
                  </a:moveTo>
                  <a:cubicBezTo>
                    <a:pt x="1" y="1"/>
                    <a:pt x="1" y="473"/>
                    <a:pt x="305" y="473"/>
                  </a:cubicBezTo>
                  <a:cubicBezTo>
                    <a:pt x="609" y="473"/>
                    <a:pt x="610" y="1"/>
                    <a:pt x="30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1989926" y="2261506"/>
              <a:ext cx="22260" cy="17292"/>
            </a:xfrm>
            <a:custGeom>
              <a:avLst/>
              <a:gdLst/>
              <a:ahLst/>
              <a:cxnLst/>
              <a:rect l="l" t="t" r="r" b="b"/>
              <a:pathLst>
                <a:path w="506" h="393" extrusionOk="0">
                  <a:moveTo>
                    <a:pt x="254" y="0"/>
                  </a:moveTo>
                  <a:cubicBezTo>
                    <a:pt x="2" y="2"/>
                    <a:pt x="1" y="393"/>
                    <a:pt x="254" y="393"/>
                  </a:cubicBezTo>
                  <a:cubicBezTo>
                    <a:pt x="505" y="393"/>
                    <a:pt x="505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1827154" y="2960534"/>
              <a:ext cx="21336" cy="16588"/>
            </a:xfrm>
            <a:custGeom>
              <a:avLst/>
              <a:gdLst/>
              <a:ahLst/>
              <a:cxnLst/>
              <a:rect l="l" t="t" r="r" b="b"/>
              <a:pathLst>
                <a:path w="485" h="377" extrusionOk="0">
                  <a:moveTo>
                    <a:pt x="240" y="1"/>
                  </a:moveTo>
                  <a:cubicBezTo>
                    <a:pt x="0" y="1"/>
                    <a:pt x="1" y="377"/>
                    <a:pt x="241" y="377"/>
                  </a:cubicBezTo>
                  <a:cubicBezTo>
                    <a:pt x="483" y="377"/>
                    <a:pt x="485" y="1"/>
                    <a:pt x="241" y="1"/>
                  </a:cubicBezTo>
                  <a:cubicBezTo>
                    <a:pt x="241" y="1"/>
                    <a:pt x="241" y="1"/>
                    <a:pt x="24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1645377" y="2519918"/>
              <a:ext cx="27451" cy="21296"/>
            </a:xfrm>
            <a:custGeom>
              <a:avLst/>
              <a:gdLst/>
              <a:ahLst/>
              <a:cxnLst/>
              <a:rect l="l" t="t" r="r" b="b"/>
              <a:pathLst>
                <a:path w="624" h="484" extrusionOk="0">
                  <a:moveTo>
                    <a:pt x="312" y="0"/>
                  </a:moveTo>
                  <a:cubicBezTo>
                    <a:pt x="0" y="0"/>
                    <a:pt x="0" y="483"/>
                    <a:pt x="312" y="483"/>
                  </a:cubicBezTo>
                  <a:cubicBezTo>
                    <a:pt x="622" y="483"/>
                    <a:pt x="62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1568566" y="2343038"/>
              <a:ext cx="17025" cy="13244"/>
            </a:xfrm>
            <a:custGeom>
              <a:avLst/>
              <a:gdLst/>
              <a:ahLst/>
              <a:cxnLst/>
              <a:rect l="l" t="t" r="r" b="b"/>
              <a:pathLst>
                <a:path w="387" h="301" extrusionOk="0">
                  <a:moveTo>
                    <a:pt x="193" y="0"/>
                  </a:moveTo>
                  <a:cubicBezTo>
                    <a:pt x="1" y="1"/>
                    <a:pt x="0" y="300"/>
                    <a:pt x="193" y="300"/>
                  </a:cubicBezTo>
                  <a:cubicBezTo>
                    <a:pt x="385" y="300"/>
                    <a:pt x="387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1013161" y="3254102"/>
              <a:ext cx="21336" cy="16588"/>
            </a:xfrm>
            <a:custGeom>
              <a:avLst/>
              <a:gdLst/>
              <a:ahLst/>
              <a:cxnLst/>
              <a:rect l="l" t="t" r="r" b="b"/>
              <a:pathLst>
                <a:path w="485" h="377" extrusionOk="0">
                  <a:moveTo>
                    <a:pt x="242" y="1"/>
                  </a:moveTo>
                  <a:cubicBezTo>
                    <a:pt x="0" y="1"/>
                    <a:pt x="0" y="377"/>
                    <a:pt x="242" y="377"/>
                  </a:cubicBezTo>
                  <a:cubicBezTo>
                    <a:pt x="483" y="377"/>
                    <a:pt x="484" y="1"/>
                    <a:pt x="24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794078" y="2041770"/>
              <a:ext cx="31279" cy="24288"/>
            </a:xfrm>
            <a:custGeom>
              <a:avLst/>
              <a:gdLst/>
              <a:ahLst/>
              <a:cxnLst/>
              <a:rect l="l" t="t" r="r" b="b"/>
              <a:pathLst>
                <a:path w="711" h="552" extrusionOk="0">
                  <a:moveTo>
                    <a:pt x="355" y="1"/>
                  </a:moveTo>
                  <a:cubicBezTo>
                    <a:pt x="0" y="1"/>
                    <a:pt x="0" y="551"/>
                    <a:pt x="355" y="551"/>
                  </a:cubicBezTo>
                  <a:cubicBezTo>
                    <a:pt x="710" y="551"/>
                    <a:pt x="711" y="1"/>
                    <a:pt x="35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501044" y="2332346"/>
              <a:ext cx="27891" cy="21648"/>
            </a:xfrm>
            <a:custGeom>
              <a:avLst/>
              <a:gdLst/>
              <a:ahLst/>
              <a:cxnLst/>
              <a:rect l="l" t="t" r="r" b="b"/>
              <a:pathLst>
                <a:path w="634" h="492" extrusionOk="0">
                  <a:moveTo>
                    <a:pt x="316" y="0"/>
                  </a:moveTo>
                  <a:cubicBezTo>
                    <a:pt x="1" y="0"/>
                    <a:pt x="1" y="491"/>
                    <a:pt x="316" y="491"/>
                  </a:cubicBezTo>
                  <a:cubicBezTo>
                    <a:pt x="631" y="491"/>
                    <a:pt x="633" y="0"/>
                    <a:pt x="31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199783" y="2392890"/>
              <a:ext cx="22876" cy="17776"/>
            </a:xfrm>
            <a:custGeom>
              <a:avLst/>
              <a:gdLst/>
              <a:ahLst/>
              <a:cxnLst/>
              <a:rect l="l" t="t" r="r" b="b"/>
              <a:pathLst>
                <a:path w="520" h="404" extrusionOk="0">
                  <a:moveTo>
                    <a:pt x="260" y="0"/>
                  </a:moveTo>
                  <a:cubicBezTo>
                    <a:pt x="0" y="0"/>
                    <a:pt x="0" y="403"/>
                    <a:pt x="260" y="403"/>
                  </a:cubicBezTo>
                  <a:cubicBezTo>
                    <a:pt x="518" y="403"/>
                    <a:pt x="520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2"/>
          <p:cNvSpPr txBox="1">
            <a:spLocks noGrp="1"/>
          </p:cNvSpPr>
          <p:nvPr>
            <p:ph type="ctrTitle"/>
          </p:nvPr>
        </p:nvSpPr>
        <p:spPr>
          <a:xfrm>
            <a:off x="1115913" y="1606500"/>
            <a:ext cx="6912000" cy="1385400"/>
          </a:xfrm>
          <a:prstGeom prst="rect">
            <a:avLst/>
          </a:prstGeom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accent1">
                <a:alpha val="9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0" name="Google Shape;270;p2"/>
          <p:cNvSpPr txBox="1">
            <a:spLocks noGrp="1"/>
          </p:cNvSpPr>
          <p:nvPr>
            <p:ph type="subTitle" idx="1"/>
          </p:nvPr>
        </p:nvSpPr>
        <p:spPr>
          <a:xfrm>
            <a:off x="1116000" y="3075300"/>
            <a:ext cx="6912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6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6" name="Google Shape;6426;p23"/>
          <p:cNvGrpSpPr/>
          <p:nvPr/>
        </p:nvGrpSpPr>
        <p:grpSpPr>
          <a:xfrm>
            <a:off x="112854" y="28022"/>
            <a:ext cx="8958589" cy="4542205"/>
            <a:chOff x="112854" y="28022"/>
            <a:chExt cx="8958589" cy="4542205"/>
          </a:xfrm>
        </p:grpSpPr>
        <p:sp>
          <p:nvSpPr>
            <p:cNvPr id="6427" name="Google Shape;6427;p23"/>
            <p:cNvSpPr/>
            <p:nvPr/>
          </p:nvSpPr>
          <p:spPr>
            <a:xfrm>
              <a:off x="8088870" y="28022"/>
              <a:ext cx="17949" cy="13948"/>
            </a:xfrm>
            <a:custGeom>
              <a:avLst/>
              <a:gdLst/>
              <a:ahLst/>
              <a:cxnLst/>
              <a:rect l="l" t="t" r="r" b="b"/>
              <a:pathLst>
                <a:path w="408" h="317" extrusionOk="0">
                  <a:moveTo>
                    <a:pt x="204" y="1"/>
                  </a:moveTo>
                  <a:cubicBezTo>
                    <a:pt x="2" y="1"/>
                    <a:pt x="1" y="317"/>
                    <a:pt x="204" y="317"/>
                  </a:cubicBezTo>
                  <a:cubicBezTo>
                    <a:pt x="408" y="317"/>
                    <a:pt x="408" y="1"/>
                    <a:pt x="20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8" name="Google Shape;6428;p23"/>
            <p:cNvSpPr/>
            <p:nvPr/>
          </p:nvSpPr>
          <p:spPr>
            <a:xfrm>
              <a:off x="7272942" y="102206"/>
              <a:ext cx="29827" cy="23144"/>
            </a:xfrm>
            <a:custGeom>
              <a:avLst/>
              <a:gdLst/>
              <a:ahLst/>
              <a:cxnLst/>
              <a:rect l="l" t="t" r="r" b="b"/>
              <a:pathLst>
                <a:path w="678" h="526" extrusionOk="0">
                  <a:moveTo>
                    <a:pt x="339" y="1"/>
                  </a:moveTo>
                  <a:cubicBezTo>
                    <a:pt x="0" y="1"/>
                    <a:pt x="0" y="525"/>
                    <a:pt x="339" y="525"/>
                  </a:cubicBezTo>
                  <a:cubicBezTo>
                    <a:pt x="677" y="525"/>
                    <a:pt x="678" y="1"/>
                    <a:pt x="33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9" name="Google Shape;6429;p23"/>
            <p:cNvSpPr/>
            <p:nvPr/>
          </p:nvSpPr>
          <p:spPr>
            <a:xfrm>
              <a:off x="6874501" y="218542"/>
              <a:ext cx="28815" cy="22352"/>
            </a:xfrm>
            <a:custGeom>
              <a:avLst/>
              <a:gdLst/>
              <a:ahLst/>
              <a:cxnLst/>
              <a:rect l="l" t="t" r="r" b="b"/>
              <a:pathLst>
                <a:path w="655" h="508" extrusionOk="0">
                  <a:moveTo>
                    <a:pt x="326" y="0"/>
                  </a:moveTo>
                  <a:cubicBezTo>
                    <a:pt x="1" y="0"/>
                    <a:pt x="1" y="507"/>
                    <a:pt x="328" y="507"/>
                  </a:cubicBezTo>
                  <a:cubicBezTo>
                    <a:pt x="655" y="507"/>
                    <a:pt x="655" y="0"/>
                    <a:pt x="328" y="0"/>
                  </a:cubicBezTo>
                  <a:cubicBezTo>
                    <a:pt x="327" y="0"/>
                    <a:pt x="326" y="0"/>
                    <a:pt x="32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0" name="Google Shape;6430;p23"/>
            <p:cNvSpPr/>
            <p:nvPr/>
          </p:nvSpPr>
          <p:spPr>
            <a:xfrm>
              <a:off x="7001288" y="930946"/>
              <a:ext cx="18741" cy="14564"/>
            </a:xfrm>
            <a:custGeom>
              <a:avLst/>
              <a:gdLst/>
              <a:ahLst/>
              <a:cxnLst/>
              <a:rect l="l" t="t" r="r" b="b"/>
              <a:pathLst>
                <a:path w="426" h="331" extrusionOk="0">
                  <a:moveTo>
                    <a:pt x="212" y="1"/>
                  </a:moveTo>
                  <a:cubicBezTo>
                    <a:pt x="0" y="1"/>
                    <a:pt x="0" y="331"/>
                    <a:pt x="213" y="331"/>
                  </a:cubicBezTo>
                  <a:cubicBezTo>
                    <a:pt x="426" y="331"/>
                    <a:pt x="426" y="1"/>
                    <a:pt x="213" y="1"/>
                  </a:cubicBezTo>
                  <a:cubicBezTo>
                    <a:pt x="213" y="1"/>
                    <a:pt x="212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1" name="Google Shape;6431;p23"/>
            <p:cNvSpPr/>
            <p:nvPr/>
          </p:nvSpPr>
          <p:spPr>
            <a:xfrm>
              <a:off x="6519218" y="133182"/>
              <a:ext cx="18829" cy="14652"/>
            </a:xfrm>
            <a:custGeom>
              <a:avLst/>
              <a:gdLst/>
              <a:ahLst/>
              <a:cxnLst/>
              <a:rect l="l" t="t" r="r" b="b"/>
              <a:pathLst>
                <a:path w="428" h="333" extrusionOk="0">
                  <a:moveTo>
                    <a:pt x="212" y="1"/>
                  </a:moveTo>
                  <a:cubicBezTo>
                    <a:pt x="0" y="1"/>
                    <a:pt x="1" y="332"/>
                    <a:pt x="213" y="332"/>
                  </a:cubicBezTo>
                  <a:cubicBezTo>
                    <a:pt x="426" y="332"/>
                    <a:pt x="427" y="1"/>
                    <a:pt x="213" y="1"/>
                  </a:cubicBezTo>
                  <a:cubicBezTo>
                    <a:pt x="213" y="1"/>
                    <a:pt x="212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2" name="Google Shape;6432;p23"/>
            <p:cNvSpPr/>
            <p:nvPr/>
          </p:nvSpPr>
          <p:spPr>
            <a:xfrm>
              <a:off x="6184479" y="766034"/>
              <a:ext cx="30047" cy="23364"/>
            </a:xfrm>
            <a:custGeom>
              <a:avLst/>
              <a:gdLst/>
              <a:ahLst/>
              <a:cxnLst/>
              <a:rect l="l" t="t" r="r" b="b"/>
              <a:pathLst>
                <a:path w="683" h="531" extrusionOk="0">
                  <a:moveTo>
                    <a:pt x="342" y="1"/>
                  </a:moveTo>
                  <a:cubicBezTo>
                    <a:pt x="1" y="3"/>
                    <a:pt x="0" y="530"/>
                    <a:pt x="342" y="530"/>
                  </a:cubicBezTo>
                  <a:cubicBezTo>
                    <a:pt x="682" y="530"/>
                    <a:pt x="683" y="1"/>
                    <a:pt x="34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3" name="Google Shape;6433;p23"/>
            <p:cNvSpPr/>
            <p:nvPr/>
          </p:nvSpPr>
          <p:spPr>
            <a:xfrm>
              <a:off x="5809311" y="364314"/>
              <a:ext cx="19445" cy="15136"/>
            </a:xfrm>
            <a:custGeom>
              <a:avLst/>
              <a:gdLst/>
              <a:ahLst/>
              <a:cxnLst/>
              <a:rect l="l" t="t" r="r" b="b"/>
              <a:pathLst>
                <a:path w="442" h="344" extrusionOk="0">
                  <a:moveTo>
                    <a:pt x="220" y="1"/>
                  </a:moveTo>
                  <a:cubicBezTo>
                    <a:pt x="0" y="2"/>
                    <a:pt x="0" y="344"/>
                    <a:pt x="220" y="344"/>
                  </a:cubicBezTo>
                  <a:cubicBezTo>
                    <a:pt x="442" y="344"/>
                    <a:pt x="442" y="1"/>
                    <a:pt x="22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4" name="Google Shape;6434;p23"/>
            <p:cNvSpPr/>
            <p:nvPr/>
          </p:nvSpPr>
          <p:spPr>
            <a:xfrm>
              <a:off x="5707776" y="624706"/>
              <a:ext cx="17025" cy="13200"/>
            </a:xfrm>
            <a:custGeom>
              <a:avLst/>
              <a:gdLst/>
              <a:ahLst/>
              <a:cxnLst/>
              <a:rect l="l" t="t" r="r" b="b"/>
              <a:pathLst>
                <a:path w="387" h="300" extrusionOk="0">
                  <a:moveTo>
                    <a:pt x="194" y="1"/>
                  </a:moveTo>
                  <a:cubicBezTo>
                    <a:pt x="2" y="1"/>
                    <a:pt x="1" y="300"/>
                    <a:pt x="194" y="300"/>
                  </a:cubicBezTo>
                  <a:cubicBezTo>
                    <a:pt x="386" y="300"/>
                    <a:pt x="386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5" name="Google Shape;6435;p23"/>
            <p:cNvSpPr/>
            <p:nvPr/>
          </p:nvSpPr>
          <p:spPr>
            <a:xfrm>
              <a:off x="5655381" y="824642"/>
              <a:ext cx="28375" cy="21956"/>
            </a:xfrm>
            <a:custGeom>
              <a:avLst/>
              <a:gdLst/>
              <a:ahLst/>
              <a:cxnLst/>
              <a:rect l="l" t="t" r="r" b="b"/>
              <a:pathLst>
                <a:path w="645" h="499" extrusionOk="0">
                  <a:moveTo>
                    <a:pt x="323" y="0"/>
                  </a:moveTo>
                  <a:cubicBezTo>
                    <a:pt x="2" y="0"/>
                    <a:pt x="1" y="499"/>
                    <a:pt x="323" y="499"/>
                  </a:cubicBezTo>
                  <a:cubicBezTo>
                    <a:pt x="643" y="499"/>
                    <a:pt x="645" y="0"/>
                    <a:pt x="32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6" name="Google Shape;6436;p23"/>
            <p:cNvSpPr/>
            <p:nvPr/>
          </p:nvSpPr>
          <p:spPr>
            <a:xfrm>
              <a:off x="5467929" y="1313922"/>
              <a:ext cx="21072" cy="16368"/>
            </a:xfrm>
            <a:custGeom>
              <a:avLst/>
              <a:gdLst/>
              <a:ahLst/>
              <a:cxnLst/>
              <a:rect l="l" t="t" r="r" b="b"/>
              <a:pathLst>
                <a:path w="479" h="372" extrusionOk="0">
                  <a:moveTo>
                    <a:pt x="239" y="0"/>
                  </a:moveTo>
                  <a:cubicBezTo>
                    <a:pt x="1" y="0"/>
                    <a:pt x="1" y="371"/>
                    <a:pt x="239" y="371"/>
                  </a:cubicBezTo>
                  <a:cubicBezTo>
                    <a:pt x="478" y="371"/>
                    <a:pt x="478" y="0"/>
                    <a:pt x="23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7" name="Google Shape;6437;p23"/>
            <p:cNvSpPr/>
            <p:nvPr/>
          </p:nvSpPr>
          <p:spPr>
            <a:xfrm>
              <a:off x="5384256" y="1352730"/>
              <a:ext cx="28991" cy="22484"/>
            </a:xfrm>
            <a:custGeom>
              <a:avLst/>
              <a:gdLst/>
              <a:ahLst/>
              <a:cxnLst/>
              <a:rect l="l" t="t" r="r" b="b"/>
              <a:pathLst>
                <a:path w="659" h="511" extrusionOk="0">
                  <a:moveTo>
                    <a:pt x="329" y="0"/>
                  </a:moveTo>
                  <a:cubicBezTo>
                    <a:pt x="1" y="0"/>
                    <a:pt x="1" y="510"/>
                    <a:pt x="329" y="510"/>
                  </a:cubicBezTo>
                  <a:cubicBezTo>
                    <a:pt x="657" y="510"/>
                    <a:pt x="658" y="0"/>
                    <a:pt x="32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8" name="Google Shape;6438;p23"/>
            <p:cNvSpPr/>
            <p:nvPr/>
          </p:nvSpPr>
          <p:spPr>
            <a:xfrm>
              <a:off x="5147664" y="1613518"/>
              <a:ext cx="24196" cy="18788"/>
            </a:xfrm>
            <a:custGeom>
              <a:avLst/>
              <a:gdLst/>
              <a:ahLst/>
              <a:cxnLst/>
              <a:rect l="l" t="t" r="r" b="b"/>
              <a:pathLst>
                <a:path w="550" h="427" extrusionOk="0">
                  <a:moveTo>
                    <a:pt x="275" y="0"/>
                  </a:moveTo>
                  <a:cubicBezTo>
                    <a:pt x="1" y="1"/>
                    <a:pt x="1" y="426"/>
                    <a:pt x="275" y="426"/>
                  </a:cubicBezTo>
                  <a:cubicBezTo>
                    <a:pt x="549" y="426"/>
                    <a:pt x="549" y="0"/>
                    <a:pt x="27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9" name="Google Shape;6439;p23"/>
            <p:cNvSpPr/>
            <p:nvPr/>
          </p:nvSpPr>
          <p:spPr>
            <a:xfrm>
              <a:off x="5009923" y="646486"/>
              <a:ext cx="31323" cy="24332"/>
            </a:xfrm>
            <a:custGeom>
              <a:avLst/>
              <a:gdLst/>
              <a:ahLst/>
              <a:cxnLst/>
              <a:rect l="l" t="t" r="r" b="b"/>
              <a:pathLst>
                <a:path w="712" h="553" extrusionOk="0">
                  <a:moveTo>
                    <a:pt x="356" y="0"/>
                  </a:moveTo>
                  <a:cubicBezTo>
                    <a:pt x="0" y="0"/>
                    <a:pt x="0" y="553"/>
                    <a:pt x="356" y="553"/>
                  </a:cubicBezTo>
                  <a:cubicBezTo>
                    <a:pt x="712" y="553"/>
                    <a:pt x="712" y="0"/>
                    <a:pt x="35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0" name="Google Shape;6440;p23"/>
            <p:cNvSpPr/>
            <p:nvPr/>
          </p:nvSpPr>
          <p:spPr>
            <a:xfrm>
              <a:off x="4754195" y="787154"/>
              <a:ext cx="24020" cy="18656"/>
            </a:xfrm>
            <a:custGeom>
              <a:avLst/>
              <a:gdLst/>
              <a:ahLst/>
              <a:cxnLst/>
              <a:rect l="l" t="t" r="r" b="b"/>
              <a:pathLst>
                <a:path w="546" h="424" extrusionOk="0">
                  <a:moveTo>
                    <a:pt x="273" y="1"/>
                  </a:moveTo>
                  <a:cubicBezTo>
                    <a:pt x="0" y="1"/>
                    <a:pt x="0" y="423"/>
                    <a:pt x="273" y="423"/>
                  </a:cubicBezTo>
                  <a:cubicBezTo>
                    <a:pt x="545" y="423"/>
                    <a:pt x="545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1" name="Google Shape;6441;p23"/>
            <p:cNvSpPr/>
            <p:nvPr/>
          </p:nvSpPr>
          <p:spPr>
            <a:xfrm>
              <a:off x="4671225" y="766738"/>
              <a:ext cx="28419" cy="22088"/>
            </a:xfrm>
            <a:custGeom>
              <a:avLst/>
              <a:gdLst/>
              <a:ahLst/>
              <a:cxnLst/>
              <a:rect l="l" t="t" r="r" b="b"/>
              <a:pathLst>
                <a:path w="646" h="502" extrusionOk="0">
                  <a:moveTo>
                    <a:pt x="323" y="0"/>
                  </a:moveTo>
                  <a:cubicBezTo>
                    <a:pt x="1" y="1"/>
                    <a:pt x="1" y="502"/>
                    <a:pt x="323" y="502"/>
                  </a:cubicBezTo>
                  <a:cubicBezTo>
                    <a:pt x="645" y="502"/>
                    <a:pt x="646" y="0"/>
                    <a:pt x="32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2" name="Google Shape;6442;p23"/>
            <p:cNvSpPr/>
            <p:nvPr/>
          </p:nvSpPr>
          <p:spPr>
            <a:xfrm>
              <a:off x="4376915" y="1615454"/>
              <a:ext cx="30751" cy="23936"/>
            </a:xfrm>
            <a:custGeom>
              <a:avLst/>
              <a:gdLst/>
              <a:ahLst/>
              <a:cxnLst/>
              <a:rect l="l" t="t" r="r" b="b"/>
              <a:pathLst>
                <a:path w="699" h="544" extrusionOk="0">
                  <a:moveTo>
                    <a:pt x="349" y="0"/>
                  </a:moveTo>
                  <a:cubicBezTo>
                    <a:pt x="1" y="0"/>
                    <a:pt x="0" y="543"/>
                    <a:pt x="349" y="543"/>
                  </a:cubicBezTo>
                  <a:cubicBezTo>
                    <a:pt x="698" y="543"/>
                    <a:pt x="698" y="0"/>
                    <a:pt x="34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3" name="Google Shape;6443;p23"/>
            <p:cNvSpPr/>
            <p:nvPr/>
          </p:nvSpPr>
          <p:spPr>
            <a:xfrm>
              <a:off x="4170678" y="1281978"/>
              <a:ext cx="25384" cy="19668"/>
            </a:xfrm>
            <a:custGeom>
              <a:avLst/>
              <a:gdLst/>
              <a:ahLst/>
              <a:cxnLst/>
              <a:rect l="l" t="t" r="r" b="b"/>
              <a:pathLst>
                <a:path w="577" h="447" extrusionOk="0">
                  <a:moveTo>
                    <a:pt x="289" y="0"/>
                  </a:moveTo>
                  <a:cubicBezTo>
                    <a:pt x="0" y="0"/>
                    <a:pt x="0" y="447"/>
                    <a:pt x="289" y="447"/>
                  </a:cubicBezTo>
                  <a:cubicBezTo>
                    <a:pt x="576" y="447"/>
                    <a:pt x="577" y="0"/>
                    <a:pt x="28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4" name="Google Shape;6444;p23"/>
            <p:cNvSpPr/>
            <p:nvPr/>
          </p:nvSpPr>
          <p:spPr>
            <a:xfrm>
              <a:off x="3979355" y="1404650"/>
              <a:ext cx="18389" cy="14256"/>
            </a:xfrm>
            <a:custGeom>
              <a:avLst/>
              <a:gdLst/>
              <a:ahLst/>
              <a:cxnLst/>
              <a:rect l="l" t="t" r="r" b="b"/>
              <a:pathLst>
                <a:path w="418" h="324" extrusionOk="0">
                  <a:moveTo>
                    <a:pt x="208" y="0"/>
                  </a:moveTo>
                  <a:cubicBezTo>
                    <a:pt x="1" y="0"/>
                    <a:pt x="1" y="323"/>
                    <a:pt x="209" y="323"/>
                  </a:cubicBezTo>
                  <a:cubicBezTo>
                    <a:pt x="416" y="323"/>
                    <a:pt x="417" y="0"/>
                    <a:pt x="209" y="0"/>
                  </a:cubicBezTo>
                  <a:cubicBezTo>
                    <a:pt x="208" y="0"/>
                    <a:pt x="208" y="0"/>
                    <a:pt x="20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5" name="Google Shape;6445;p23"/>
            <p:cNvSpPr/>
            <p:nvPr/>
          </p:nvSpPr>
          <p:spPr>
            <a:xfrm>
              <a:off x="3758161" y="318906"/>
              <a:ext cx="25252" cy="19668"/>
            </a:xfrm>
            <a:custGeom>
              <a:avLst/>
              <a:gdLst/>
              <a:ahLst/>
              <a:cxnLst/>
              <a:rect l="l" t="t" r="r" b="b"/>
              <a:pathLst>
                <a:path w="574" h="447" extrusionOk="0">
                  <a:moveTo>
                    <a:pt x="287" y="0"/>
                  </a:moveTo>
                  <a:cubicBezTo>
                    <a:pt x="1" y="0"/>
                    <a:pt x="0" y="446"/>
                    <a:pt x="287" y="446"/>
                  </a:cubicBezTo>
                  <a:cubicBezTo>
                    <a:pt x="573" y="446"/>
                    <a:pt x="574" y="0"/>
                    <a:pt x="28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6" name="Google Shape;6446;p23"/>
            <p:cNvSpPr/>
            <p:nvPr/>
          </p:nvSpPr>
          <p:spPr>
            <a:xfrm>
              <a:off x="3428745" y="1173694"/>
              <a:ext cx="17729" cy="13772"/>
            </a:xfrm>
            <a:custGeom>
              <a:avLst/>
              <a:gdLst/>
              <a:ahLst/>
              <a:cxnLst/>
              <a:rect l="l" t="t" r="r" b="b"/>
              <a:pathLst>
                <a:path w="403" h="313" extrusionOk="0">
                  <a:moveTo>
                    <a:pt x="202" y="0"/>
                  </a:moveTo>
                  <a:cubicBezTo>
                    <a:pt x="3" y="0"/>
                    <a:pt x="1" y="312"/>
                    <a:pt x="202" y="312"/>
                  </a:cubicBezTo>
                  <a:cubicBezTo>
                    <a:pt x="403" y="312"/>
                    <a:pt x="403" y="0"/>
                    <a:pt x="20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7" name="Google Shape;6447;p23"/>
            <p:cNvSpPr/>
            <p:nvPr/>
          </p:nvSpPr>
          <p:spPr>
            <a:xfrm>
              <a:off x="3425182" y="391726"/>
              <a:ext cx="19929" cy="15532"/>
            </a:xfrm>
            <a:custGeom>
              <a:avLst/>
              <a:gdLst/>
              <a:ahLst/>
              <a:cxnLst/>
              <a:rect l="l" t="t" r="r" b="b"/>
              <a:pathLst>
                <a:path w="453" h="353" extrusionOk="0">
                  <a:moveTo>
                    <a:pt x="226" y="0"/>
                  </a:moveTo>
                  <a:cubicBezTo>
                    <a:pt x="1" y="2"/>
                    <a:pt x="1" y="352"/>
                    <a:pt x="226" y="352"/>
                  </a:cubicBezTo>
                  <a:cubicBezTo>
                    <a:pt x="453" y="352"/>
                    <a:pt x="453" y="0"/>
                    <a:pt x="22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8" name="Google Shape;6448;p23"/>
            <p:cNvSpPr/>
            <p:nvPr/>
          </p:nvSpPr>
          <p:spPr>
            <a:xfrm>
              <a:off x="3202579" y="48086"/>
              <a:ext cx="27671" cy="21516"/>
            </a:xfrm>
            <a:custGeom>
              <a:avLst/>
              <a:gdLst/>
              <a:ahLst/>
              <a:cxnLst/>
              <a:rect l="l" t="t" r="r" b="b"/>
              <a:pathLst>
                <a:path w="629" h="489" extrusionOk="0">
                  <a:moveTo>
                    <a:pt x="315" y="1"/>
                  </a:moveTo>
                  <a:cubicBezTo>
                    <a:pt x="2" y="2"/>
                    <a:pt x="0" y="489"/>
                    <a:pt x="315" y="489"/>
                  </a:cubicBezTo>
                  <a:cubicBezTo>
                    <a:pt x="629" y="489"/>
                    <a:pt x="629" y="1"/>
                    <a:pt x="31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9" name="Google Shape;6449;p23"/>
            <p:cNvSpPr/>
            <p:nvPr/>
          </p:nvSpPr>
          <p:spPr>
            <a:xfrm>
              <a:off x="2632877" y="910574"/>
              <a:ext cx="20457" cy="15840"/>
            </a:xfrm>
            <a:custGeom>
              <a:avLst/>
              <a:gdLst/>
              <a:ahLst/>
              <a:cxnLst/>
              <a:rect l="l" t="t" r="r" b="b"/>
              <a:pathLst>
                <a:path w="465" h="360" extrusionOk="0">
                  <a:moveTo>
                    <a:pt x="231" y="0"/>
                  </a:moveTo>
                  <a:cubicBezTo>
                    <a:pt x="1" y="0"/>
                    <a:pt x="1" y="360"/>
                    <a:pt x="233" y="360"/>
                  </a:cubicBezTo>
                  <a:cubicBezTo>
                    <a:pt x="463" y="360"/>
                    <a:pt x="464" y="0"/>
                    <a:pt x="233" y="0"/>
                  </a:cubicBezTo>
                  <a:cubicBezTo>
                    <a:pt x="232" y="0"/>
                    <a:pt x="231" y="0"/>
                    <a:pt x="23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0" name="Google Shape;6450;p23"/>
            <p:cNvSpPr/>
            <p:nvPr/>
          </p:nvSpPr>
          <p:spPr>
            <a:xfrm>
              <a:off x="2534861" y="171814"/>
              <a:ext cx="22568" cy="17556"/>
            </a:xfrm>
            <a:custGeom>
              <a:avLst/>
              <a:gdLst/>
              <a:ahLst/>
              <a:cxnLst/>
              <a:rect l="l" t="t" r="r" b="b"/>
              <a:pathLst>
                <a:path w="513" h="399" extrusionOk="0">
                  <a:moveTo>
                    <a:pt x="256" y="1"/>
                  </a:moveTo>
                  <a:cubicBezTo>
                    <a:pt x="1" y="1"/>
                    <a:pt x="1" y="399"/>
                    <a:pt x="256" y="399"/>
                  </a:cubicBezTo>
                  <a:cubicBezTo>
                    <a:pt x="513" y="399"/>
                    <a:pt x="513" y="1"/>
                    <a:pt x="25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1" name="Google Shape;6451;p23"/>
            <p:cNvSpPr/>
            <p:nvPr/>
          </p:nvSpPr>
          <p:spPr>
            <a:xfrm>
              <a:off x="2175970" y="405586"/>
              <a:ext cx="19005" cy="14828"/>
            </a:xfrm>
            <a:custGeom>
              <a:avLst/>
              <a:gdLst/>
              <a:ahLst/>
              <a:cxnLst/>
              <a:rect l="l" t="t" r="r" b="b"/>
              <a:pathLst>
                <a:path w="432" h="337" extrusionOk="0">
                  <a:moveTo>
                    <a:pt x="216" y="1"/>
                  </a:moveTo>
                  <a:cubicBezTo>
                    <a:pt x="0" y="1"/>
                    <a:pt x="0" y="336"/>
                    <a:pt x="216" y="336"/>
                  </a:cubicBezTo>
                  <a:cubicBezTo>
                    <a:pt x="431" y="336"/>
                    <a:pt x="431" y="1"/>
                    <a:pt x="21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2" name="Google Shape;6452;p23"/>
            <p:cNvSpPr/>
            <p:nvPr/>
          </p:nvSpPr>
          <p:spPr>
            <a:xfrm>
              <a:off x="1805334" y="350190"/>
              <a:ext cx="31983" cy="24772"/>
            </a:xfrm>
            <a:custGeom>
              <a:avLst/>
              <a:gdLst/>
              <a:ahLst/>
              <a:cxnLst/>
              <a:rect l="l" t="t" r="r" b="b"/>
              <a:pathLst>
                <a:path w="727" h="563" extrusionOk="0">
                  <a:moveTo>
                    <a:pt x="363" y="1"/>
                  </a:moveTo>
                  <a:cubicBezTo>
                    <a:pt x="3" y="1"/>
                    <a:pt x="1" y="563"/>
                    <a:pt x="363" y="563"/>
                  </a:cubicBezTo>
                  <a:cubicBezTo>
                    <a:pt x="726" y="563"/>
                    <a:pt x="726" y="1"/>
                    <a:pt x="36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3" name="Google Shape;6453;p23"/>
            <p:cNvSpPr/>
            <p:nvPr/>
          </p:nvSpPr>
          <p:spPr>
            <a:xfrm>
              <a:off x="1450402" y="705094"/>
              <a:ext cx="18213" cy="14080"/>
            </a:xfrm>
            <a:custGeom>
              <a:avLst/>
              <a:gdLst/>
              <a:ahLst/>
              <a:cxnLst/>
              <a:rect l="l" t="t" r="r" b="b"/>
              <a:pathLst>
                <a:path w="414" h="320" extrusionOk="0">
                  <a:moveTo>
                    <a:pt x="206" y="1"/>
                  </a:moveTo>
                  <a:cubicBezTo>
                    <a:pt x="1" y="1"/>
                    <a:pt x="1" y="320"/>
                    <a:pt x="207" y="320"/>
                  </a:cubicBezTo>
                  <a:cubicBezTo>
                    <a:pt x="412" y="320"/>
                    <a:pt x="413" y="1"/>
                    <a:pt x="207" y="1"/>
                  </a:cubicBezTo>
                  <a:cubicBezTo>
                    <a:pt x="206" y="1"/>
                    <a:pt x="206" y="1"/>
                    <a:pt x="20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4" name="Google Shape;6454;p23"/>
            <p:cNvSpPr/>
            <p:nvPr/>
          </p:nvSpPr>
          <p:spPr>
            <a:xfrm>
              <a:off x="1205848" y="3768814"/>
              <a:ext cx="28243" cy="21912"/>
            </a:xfrm>
            <a:custGeom>
              <a:avLst/>
              <a:gdLst/>
              <a:ahLst/>
              <a:cxnLst/>
              <a:rect l="l" t="t" r="r" b="b"/>
              <a:pathLst>
                <a:path w="642" h="498" extrusionOk="0">
                  <a:moveTo>
                    <a:pt x="320" y="0"/>
                  </a:moveTo>
                  <a:cubicBezTo>
                    <a:pt x="0" y="0"/>
                    <a:pt x="0" y="498"/>
                    <a:pt x="320" y="498"/>
                  </a:cubicBezTo>
                  <a:cubicBezTo>
                    <a:pt x="640" y="498"/>
                    <a:pt x="641" y="0"/>
                    <a:pt x="32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5" name="Google Shape;6455;p23"/>
            <p:cNvSpPr/>
            <p:nvPr/>
          </p:nvSpPr>
          <p:spPr>
            <a:xfrm>
              <a:off x="211089" y="107002"/>
              <a:ext cx="17421" cy="13552"/>
            </a:xfrm>
            <a:custGeom>
              <a:avLst/>
              <a:gdLst/>
              <a:ahLst/>
              <a:cxnLst/>
              <a:rect l="l" t="t" r="r" b="b"/>
              <a:pathLst>
                <a:path w="396" h="308" extrusionOk="0">
                  <a:moveTo>
                    <a:pt x="198" y="1"/>
                  </a:moveTo>
                  <a:cubicBezTo>
                    <a:pt x="1" y="1"/>
                    <a:pt x="1" y="307"/>
                    <a:pt x="198" y="307"/>
                  </a:cubicBezTo>
                  <a:cubicBezTo>
                    <a:pt x="395" y="307"/>
                    <a:pt x="395" y="1"/>
                    <a:pt x="19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6" name="Google Shape;6456;p23"/>
            <p:cNvSpPr/>
            <p:nvPr/>
          </p:nvSpPr>
          <p:spPr>
            <a:xfrm>
              <a:off x="439367" y="459970"/>
              <a:ext cx="31587" cy="24464"/>
            </a:xfrm>
            <a:custGeom>
              <a:avLst/>
              <a:gdLst/>
              <a:ahLst/>
              <a:cxnLst/>
              <a:rect l="l" t="t" r="r" b="b"/>
              <a:pathLst>
                <a:path w="718" h="556" extrusionOk="0">
                  <a:moveTo>
                    <a:pt x="359" y="0"/>
                  </a:moveTo>
                  <a:cubicBezTo>
                    <a:pt x="1" y="0"/>
                    <a:pt x="0" y="556"/>
                    <a:pt x="359" y="556"/>
                  </a:cubicBezTo>
                  <a:cubicBezTo>
                    <a:pt x="716" y="556"/>
                    <a:pt x="717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7" name="Google Shape;6457;p23"/>
            <p:cNvSpPr/>
            <p:nvPr/>
          </p:nvSpPr>
          <p:spPr>
            <a:xfrm>
              <a:off x="932303" y="502606"/>
              <a:ext cx="24152" cy="18700"/>
            </a:xfrm>
            <a:custGeom>
              <a:avLst/>
              <a:gdLst/>
              <a:ahLst/>
              <a:cxnLst/>
              <a:rect l="l" t="t" r="r" b="b"/>
              <a:pathLst>
                <a:path w="549" h="425" extrusionOk="0">
                  <a:moveTo>
                    <a:pt x="275" y="0"/>
                  </a:moveTo>
                  <a:cubicBezTo>
                    <a:pt x="3" y="1"/>
                    <a:pt x="0" y="424"/>
                    <a:pt x="275" y="424"/>
                  </a:cubicBezTo>
                  <a:cubicBezTo>
                    <a:pt x="548" y="424"/>
                    <a:pt x="549" y="0"/>
                    <a:pt x="27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8" name="Google Shape;6458;p23"/>
            <p:cNvSpPr/>
            <p:nvPr/>
          </p:nvSpPr>
          <p:spPr>
            <a:xfrm>
              <a:off x="1224105" y="713850"/>
              <a:ext cx="22832" cy="17688"/>
            </a:xfrm>
            <a:custGeom>
              <a:avLst/>
              <a:gdLst/>
              <a:ahLst/>
              <a:cxnLst/>
              <a:rect l="l" t="t" r="r" b="b"/>
              <a:pathLst>
                <a:path w="519" h="402" extrusionOk="0">
                  <a:moveTo>
                    <a:pt x="260" y="0"/>
                  </a:moveTo>
                  <a:cubicBezTo>
                    <a:pt x="1" y="1"/>
                    <a:pt x="1" y="401"/>
                    <a:pt x="260" y="401"/>
                  </a:cubicBezTo>
                  <a:cubicBezTo>
                    <a:pt x="518" y="401"/>
                    <a:pt x="51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9" name="Google Shape;6459;p23"/>
            <p:cNvSpPr/>
            <p:nvPr/>
          </p:nvSpPr>
          <p:spPr>
            <a:xfrm>
              <a:off x="1337297" y="1552358"/>
              <a:ext cx="23228" cy="18040"/>
            </a:xfrm>
            <a:custGeom>
              <a:avLst/>
              <a:gdLst/>
              <a:ahLst/>
              <a:cxnLst/>
              <a:rect l="l" t="t" r="r" b="b"/>
              <a:pathLst>
                <a:path w="528" h="410" extrusionOk="0">
                  <a:moveTo>
                    <a:pt x="265" y="1"/>
                  </a:moveTo>
                  <a:cubicBezTo>
                    <a:pt x="2" y="3"/>
                    <a:pt x="1" y="410"/>
                    <a:pt x="265" y="410"/>
                  </a:cubicBezTo>
                  <a:cubicBezTo>
                    <a:pt x="527" y="410"/>
                    <a:pt x="528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0" name="Google Shape;6460;p23"/>
            <p:cNvSpPr/>
            <p:nvPr/>
          </p:nvSpPr>
          <p:spPr>
            <a:xfrm>
              <a:off x="1609523" y="789442"/>
              <a:ext cx="19225" cy="14916"/>
            </a:xfrm>
            <a:custGeom>
              <a:avLst/>
              <a:gdLst/>
              <a:ahLst/>
              <a:cxnLst/>
              <a:rect l="l" t="t" r="r" b="b"/>
              <a:pathLst>
                <a:path w="437" h="339" extrusionOk="0">
                  <a:moveTo>
                    <a:pt x="218" y="1"/>
                  </a:moveTo>
                  <a:cubicBezTo>
                    <a:pt x="1" y="1"/>
                    <a:pt x="1" y="338"/>
                    <a:pt x="218" y="338"/>
                  </a:cubicBezTo>
                  <a:cubicBezTo>
                    <a:pt x="435" y="338"/>
                    <a:pt x="436" y="1"/>
                    <a:pt x="21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1" name="Google Shape;6461;p23"/>
            <p:cNvSpPr/>
            <p:nvPr/>
          </p:nvSpPr>
          <p:spPr>
            <a:xfrm>
              <a:off x="1712993" y="678782"/>
              <a:ext cx="22788" cy="17688"/>
            </a:xfrm>
            <a:custGeom>
              <a:avLst/>
              <a:gdLst/>
              <a:ahLst/>
              <a:cxnLst/>
              <a:rect l="l" t="t" r="r" b="b"/>
              <a:pathLst>
                <a:path w="518" h="402" extrusionOk="0">
                  <a:moveTo>
                    <a:pt x="257" y="1"/>
                  </a:moveTo>
                  <a:cubicBezTo>
                    <a:pt x="1" y="1"/>
                    <a:pt x="1" y="402"/>
                    <a:pt x="259" y="402"/>
                  </a:cubicBezTo>
                  <a:cubicBezTo>
                    <a:pt x="518" y="402"/>
                    <a:pt x="518" y="1"/>
                    <a:pt x="259" y="1"/>
                  </a:cubicBezTo>
                  <a:cubicBezTo>
                    <a:pt x="259" y="1"/>
                    <a:pt x="258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2" name="Google Shape;6462;p23"/>
            <p:cNvSpPr/>
            <p:nvPr/>
          </p:nvSpPr>
          <p:spPr>
            <a:xfrm>
              <a:off x="1983547" y="1375874"/>
              <a:ext cx="20720" cy="16060"/>
            </a:xfrm>
            <a:custGeom>
              <a:avLst/>
              <a:gdLst/>
              <a:ahLst/>
              <a:cxnLst/>
              <a:rect l="l" t="t" r="r" b="b"/>
              <a:pathLst>
                <a:path w="471" h="365" extrusionOk="0">
                  <a:moveTo>
                    <a:pt x="235" y="1"/>
                  </a:moveTo>
                  <a:cubicBezTo>
                    <a:pt x="0" y="1"/>
                    <a:pt x="0" y="364"/>
                    <a:pt x="235" y="364"/>
                  </a:cubicBezTo>
                  <a:cubicBezTo>
                    <a:pt x="469" y="364"/>
                    <a:pt x="471" y="1"/>
                    <a:pt x="23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3" name="Google Shape;6463;p23"/>
            <p:cNvSpPr/>
            <p:nvPr/>
          </p:nvSpPr>
          <p:spPr>
            <a:xfrm>
              <a:off x="2270202" y="1534230"/>
              <a:ext cx="31675" cy="24552"/>
            </a:xfrm>
            <a:custGeom>
              <a:avLst/>
              <a:gdLst/>
              <a:ahLst/>
              <a:cxnLst/>
              <a:rect l="l" t="t" r="r" b="b"/>
              <a:pathLst>
                <a:path w="720" h="558" extrusionOk="0">
                  <a:moveTo>
                    <a:pt x="360" y="0"/>
                  </a:moveTo>
                  <a:cubicBezTo>
                    <a:pt x="1" y="0"/>
                    <a:pt x="0" y="558"/>
                    <a:pt x="360" y="558"/>
                  </a:cubicBezTo>
                  <a:cubicBezTo>
                    <a:pt x="718" y="558"/>
                    <a:pt x="719" y="0"/>
                    <a:pt x="36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4" name="Google Shape;6464;p23"/>
            <p:cNvSpPr/>
            <p:nvPr/>
          </p:nvSpPr>
          <p:spPr>
            <a:xfrm>
              <a:off x="2625618" y="894294"/>
              <a:ext cx="19137" cy="14784"/>
            </a:xfrm>
            <a:custGeom>
              <a:avLst/>
              <a:gdLst/>
              <a:ahLst/>
              <a:cxnLst/>
              <a:rect l="l" t="t" r="r" b="b"/>
              <a:pathLst>
                <a:path w="435" h="336" extrusionOk="0">
                  <a:moveTo>
                    <a:pt x="218" y="0"/>
                  </a:moveTo>
                  <a:cubicBezTo>
                    <a:pt x="1" y="0"/>
                    <a:pt x="1" y="336"/>
                    <a:pt x="218" y="336"/>
                  </a:cubicBezTo>
                  <a:cubicBezTo>
                    <a:pt x="435" y="336"/>
                    <a:pt x="435" y="0"/>
                    <a:pt x="21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5" name="Google Shape;6465;p23"/>
            <p:cNvSpPr/>
            <p:nvPr/>
          </p:nvSpPr>
          <p:spPr>
            <a:xfrm>
              <a:off x="2555670" y="1513066"/>
              <a:ext cx="29519" cy="22880"/>
            </a:xfrm>
            <a:custGeom>
              <a:avLst/>
              <a:gdLst/>
              <a:ahLst/>
              <a:cxnLst/>
              <a:rect l="l" t="t" r="r" b="b"/>
              <a:pathLst>
                <a:path w="671" h="520" extrusionOk="0">
                  <a:moveTo>
                    <a:pt x="336" y="0"/>
                  </a:moveTo>
                  <a:cubicBezTo>
                    <a:pt x="1" y="0"/>
                    <a:pt x="0" y="520"/>
                    <a:pt x="336" y="520"/>
                  </a:cubicBezTo>
                  <a:cubicBezTo>
                    <a:pt x="670" y="520"/>
                    <a:pt x="670" y="0"/>
                    <a:pt x="33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6" name="Google Shape;6466;p23"/>
            <p:cNvSpPr/>
            <p:nvPr/>
          </p:nvSpPr>
          <p:spPr>
            <a:xfrm>
              <a:off x="2747873" y="1014150"/>
              <a:ext cx="29959" cy="23232"/>
            </a:xfrm>
            <a:custGeom>
              <a:avLst/>
              <a:gdLst/>
              <a:ahLst/>
              <a:cxnLst/>
              <a:rect l="l" t="t" r="r" b="b"/>
              <a:pathLst>
                <a:path w="681" h="528" extrusionOk="0">
                  <a:moveTo>
                    <a:pt x="341" y="0"/>
                  </a:moveTo>
                  <a:cubicBezTo>
                    <a:pt x="2" y="0"/>
                    <a:pt x="0" y="528"/>
                    <a:pt x="341" y="528"/>
                  </a:cubicBezTo>
                  <a:cubicBezTo>
                    <a:pt x="680" y="528"/>
                    <a:pt x="681" y="0"/>
                    <a:pt x="34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7" name="Google Shape;6467;p23"/>
            <p:cNvSpPr/>
            <p:nvPr/>
          </p:nvSpPr>
          <p:spPr>
            <a:xfrm>
              <a:off x="3226995" y="708922"/>
              <a:ext cx="17421" cy="13552"/>
            </a:xfrm>
            <a:custGeom>
              <a:avLst/>
              <a:gdLst/>
              <a:ahLst/>
              <a:cxnLst/>
              <a:rect l="l" t="t" r="r" b="b"/>
              <a:pathLst>
                <a:path w="396" h="308" extrusionOk="0">
                  <a:moveTo>
                    <a:pt x="198" y="0"/>
                  </a:moveTo>
                  <a:cubicBezTo>
                    <a:pt x="1" y="1"/>
                    <a:pt x="1" y="308"/>
                    <a:pt x="198" y="308"/>
                  </a:cubicBezTo>
                  <a:cubicBezTo>
                    <a:pt x="396" y="308"/>
                    <a:pt x="396" y="0"/>
                    <a:pt x="19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8" name="Google Shape;6468;p23"/>
            <p:cNvSpPr/>
            <p:nvPr/>
          </p:nvSpPr>
          <p:spPr>
            <a:xfrm>
              <a:off x="3096558" y="1568330"/>
              <a:ext cx="30399" cy="23628"/>
            </a:xfrm>
            <a:custGeom>
              <a:avLst/>
              <a:gdLst/>
              <a:ahLst/>
              <a:cxnLst/>
              <a:rect l="l" t="t" r="r" b="b"/>
              <a:pathLst>
                <a:path w="691" h="537" extrusionOk="0">
                  <a:moveTo>
                    <a:pt x="346" y="0"/>
                  </a:moveTo>
                  <a:cubicBezTo>
                    <a:pt x="0" y="0"/>
                    <a:pt x="0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9" name="Google Shape;6469;p23"/>
            <p:cNvSpPr/>
            <p:nvPr/>
          </p:nvSpPr>
          <p:spPr>
            <a:xfrm>
              <a:off x="3554519" y="849150"/>
              <a:ext cx="19533" cy="15136"/>
            </a:xfrm>
            <a:custGeom>
              <a:avLst/>
              <a:gdLst/>
              <a:ahLst/>
              <a:cxnLst/>
              <a:rect l="l" t="t" r="r" b="b"/>
              <a:pathLst>
                <a:path w="444" h="344" extrusionOk="0">
                  <a:moveTo>
                    <a:pt x="221" y="0"/>
                  </a:moveTo>
                  <a:cubicBezTo>
                    <a:pt x="1" y="0"/>
                    <a:pt x="1" y="344"/>
                    <a:pt x="221" y="344"/>
                  </a:cubicBezTo>
                  <a:cubicBezTo>
                    <a:pt x="442" y="344"/>
                    <a:pt x="443" y="0"/>
                    <a:pt x="22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0" name="Google Shape;6470;p23"/>
            <p:cNvSpPr/>
            <p:nvPr/>
          </p:nvSpPr>
          <p:spPr>
            <a:xfrm>
              <a:off x="3443350" y="1753086"/>
              <a:ext cx="21424" cy="16588"/>
            </a:xfrm>
            <a:custGeom>
              <a:avLst/>
              <a:gdLst/>
              <a:ahLst/>
              <a:cxnLst/>
              <a:rect l="l" t="t" r="r" b="b"/>
              <a:pathLst>
                <a:path w="487" h="377" extrusionOk="0">
                  <a:moveTo>
                    <a:pt x="241" y="1"/>
                  </a:moveTo>
                  <a:cubicBezTo>
                    <a:pt x="1" y="1"/>
                    <a:pt x="1" y="377"/>
                    <a:pt x="243" y="377"/>
                  </a:cubicBezTo>
                  <a:cubicBezTo>
                    <a:pt x="486" y="377"/>
                    <a:pt x="486" y="1"/>
                    <a:pt x="243" y="1"/>
                  </a:cubicBezTo>
                  <a:cubicBezTo>
                    <a:pt x="243" y="1"/>
                    <a:pt x="242" y="1"/>
                    <a:pt x="24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1" name="Google Shape;6471;p23"/>
            <p:cNvSpPr/>
            <p:nvPr/>
          </p:nvSpPr>
          <p:spPr>
            <a:xfrm>
              <a:off x="3910331" y="1539686"/>
              <a:ext cx="30663" cy="23804"/>
            </a:xfrm>
            <a:custGeom>
              <a:avLst/>
              <a:gdLst/>
              <a:ahLst/>
              <a:cxnLst/>
              <a:rect l="l" t="t" r="r" b="b"/>
              <a:pathLst>
                <a:path w="697" h="541" extrusionOk="0">
                  <a:moveTo>
                    <a:pt x="348" y="1"/>
                  </a:moveTo>
                  <a:cubicBezTo>
                    <a:pt x="0" y="1"/>
                    <a:pt x="0" y="541"/>
                    <a:pt x="348" y="541"/>
                  </a:cubicBezTo>
                  <a:cubicBezTo>
                    <a:pt x="695" y="541"/>
                    <a:pt x="696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2" name="Google Shape;6472;p23"/>
            <p:cNvSpPr/>
            <p:nvPr/>
          </p:nvSpPr>
          <p:spPr>
            <a:xfrm>
              <a:off x="4161308" y="813290"/>
              <a:ext cx="25516" cy="19844"/>
            </a:xfrm>
            <a:custGeom>
              <a:avLst/>
              <a:gdLst/>
              <a:ahLst/>
              <a:cxnLst/>
              <a:rect l="l" t="t" r="r" b="b"/>
              <a:pathLst>
                <a:path w="580" h="451" extrusionOk="0">
                  <a:moveTo>
                    <a:pt x="290" y="1"/>
                  </a:moveTo>
                  <a:cubicBezTo>
                    <a:pt x="2" y="1"/>
                    <a:pt x="0" y="451"/>
                    <a:pt x="290" y="451"/>
                  </a:cubicBezTo>
                  <a:cubicBezTo>
                    <a:pt x="580" y="451"/>
                    <a:pt x="580" y="1"/>
                    <a:pt x="29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3" name="Google Shape;6473;p23"/>
            <p:cNvSpPr/>
            <p:nvPr/>
          </p:nvSpPr>
          <p:spPr>
            <a:xfrm>
              <a:off x="4253516" y="1535770"/>
              <a:ext cx="24812" cy="19272"/>
            </a:xfrm>
            <a:custGeom>
              <a:avLst/>
              <a:gdLst/>
              <a:ahLst/>
              <a:cxnLst/>
              <a:rect l="l" t="t" r="r" b="b"/>
              <a:pathLst>
                <a:path w="564" h="438" extrusionOk="0">
                  <a:moveTo>
                    <a:pt x="282" y="0"/>
                  </a:moveTo>
                  <a:cubicBezTo>
                    <a:pt x="0" y="0"/>
                    <a:pt x="0" y="438"/>
                    <a:pt x="282" y="438"/>
                  </a:cubicBezTo>
                  <a:cubicBezTo>
                    <a:pt x="563" y="438"/>
                    <a:pt x="563" y="0"/>
                    <a:pt x="28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4" name="Google Shape;6474;p23"/>
            <p:cNvSpPr/>
            <p:nvPr/>
          </p:nvSpPr>
          <p:spPr>
            <a:xfrm>
              <a:off x="4343481" y="1863790"/>
              <a:ext cx="31279" cy="24288"/>
            </a:xfrm>
            <a:custGeom>
              <a:avLst/>
              <a:gdLst/>
              <a:ahLst/>
              <a:cxnLst/>
              <a:rect l="l" t="t" r="r" b="b"/>
              <a:pathLst>
                <a:path w="711" h="552" extrusionOk="0">
                  <a:moveTo>
                    <a:pt x="356" y="1"/>
                  </a:moveTo>
                  <a:cubicBezTo>
                    <a:pt x="2" y="1"/>
                    <a:pt x="1" y="551"/>
                    <a:pt x="356" y="551"/>
                  </a:cubicBezTo>
                  <a:cubicBezTo>
                    <a:pt x="710" y="551"/>
                    <a:pt x="710" y="1"/>
                    <a:pt x="35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5" name="Google Shape;6475;p23"/>
            <p:cNvSpPr/>
            <p:nvPr/>
          </p:nvSpPr>
          <p:spPr>
            <a:xfrm>
              <a:off x="4976489" y="1180998"/>
              <a:ext cx="24108" cy="18744"/>
            </a:xfrm>
            <a:custGeom>
              <a:avLst/>
              <a:gdLst/>
              <a:ahLst/>
              <a:cxnLst/>
              <a:rect l="l" t="t" r="r" b="b"/>
              <a:pathLst>
                <a:path w="548" h="426" extrusionOk="0">
                  <a:moveTo>
                    <a:pt x="274" y="1"/>
                  </a:moveTo>
                  <a:cubicBezTo>
                    <a:pt x="1" y="1"/>
                    <a:pt x="1" y="425"/>
                    <a:pt x="274" y="425"/>
                  </a:cubicBezTo>
                  <a:cubicBezTo>
                    <a:pt x="546" y="425"/>
                    <a:pt x="547" y="1"/>
                    <a:pt x="27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6" name="Google Shape;6476;p23"/>
            <p:cNvSpPr/>
            <p:nvPr/>
          </p:nvSpPr>
          <p:spPr>
            <a:xfrm>
              <a:off x="5308236" y="1031002"/>
              <a:ext cx="31631" cy="24596"/>
            </a:xfrm>
            <a:custGeom>
              <a:avLst/>
              <a:gdLst/>
              <a:ahLst/>
              <a:cxnLst/>
              <a:rect l="l" t="t" r="r" b="b"/>
              <a:pathLst>
                <a:path w="719" h="559" extrusionOk="0">
                  <a:moveTo>
                    <a:pt x="359" y="0"/>
                  </a:moveTo>
                  <a:cubicBezTo>
                    <a:pt x="0" y="0"/>
                    <a:pt x="0" y="558"/>
                    <a:pt x="359" y="558"/>
                  </a:cubicBezTo>
                  <a:cubicBezTo>
                    <a:pt x="719" y="558"/>
                    <a:pt x="719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7" name="Google Shape;6477;p23"/>
            <p:cNvSpPr/>
            <p:nvPr/>
          </p:nvSpPr>
          <p:spPr>
            <a:xfrm>
              <a:off x="5611609" y="1333106"/>
              <a:ext cx="25472" cy="19800"/>
            </a:xfrm>
            <a:custGeom>
              <a:avLst/>
              <a:gdLst/>
              <a:ahLst/>
              <a:cxnLst/>
              <a:rect l="l" t="t" r="r" b="b"/>
              <a:pathLst>
                <a:path w="579" h="450" extrusionOk="0">
                  <a:moveTo>
                    <a:pt x="289" y="1"/>
                  </a:moveTo>
                  <a:cubicBezTo>
                    <a:pt x="1" y="1"/>
                    <a:pt x="0" y="449"/>
                    <a:pt x="289" y="449"/>
                  </a:cubicBezTo>
                  <a:cubicBezTo>
                    <a:pt x="579" y="449"/>
                    <a:pt x="579" y="1"/>
                    <a:pt x="28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8" name="Google Shape;6478;p23"/>
            <p:cNvSpPr/>
            <p:nvPr/>
          </p:nvSpPr>
          <p:spPr>
            <a:xfrm>
              <a:off x="5865709" y="1643482"/>
              <a:ext cx="28551" cy="22176"/>
            </a:xfrm>
            <a:custGeom>
              <a:avLst/>
              <a:gdLst/>
              <a:ahLst/>
              <a:cxnLst/>
              <a:rect l="l" t="t" r="r" b="b"/>
              <a:pathLst>
                <a:path w="649" h="504" extrusionOk="0">
                  <a:moveTo>
                    <a:pt x="325" y="1"/>
                  </a:moveTo>
                  <a:cubicBezTo>
                    <a:pt x="2" y="1"/>
                    <a:pt x="1" y="504"/>
                    <a:pt x="325" y="504"/>
                  </a:cubicBezTo>
                  <a:cubicBezTo>
                    <a:pt x="648" y="504"/>
                    <a:pt x="648" y="1"/>
                    <a:pt x="32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9" name="Google Shape;6479;p23"/>
            <p:cNvSpPr/>
            <p:nvPr/>
          </p:nvSpPr>
          <p:spPr>
            <a:xfrm>
              <a:off x="6029977" y="1573742"/>
              <a:ext cx="28287" cy="22000"/>
            </a:xfrm>
            <a:custGeom>
              <a:avLst/>
              <a:gdLst/>
              <a:ahLst/>
              <a:cxnLst/>
              <a:rect l="l" t="t" r="r" b="b"/>
              <a:pathLst>
                <a:path w="643" h="500" extrusionOk="0">
                  <a:moveTo>
                    <a:pt x="320" y="1"/>
                  </a:moveTo>
                  <a:cubicBezTo>
                    <a:pt x="0" y="1"/>
                    <a:pt x="0" y="499"/>
                    <a:pt x="320" y="499"/>
                  </a:cubicBezTo>
                  <a:cubicBezTo>
                    <a:pt x="641" y="499"/>
                    <a:pt x="642" y="1"/>
                    <a:pt x="32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0" name="Google Shape;6480;p23"/>
            <p:cNvSpPr/>
            <p:nvPr/>
          </p:nvSpPr>
          <p:spPr>
            <a:xfrm>
              <a:off x="6348527" y="2097518"/>
              <a:ext cx="28595" cy="22176"/>
            </a:xfrm>
            <a:custGeom>
              <a:avLst/>
              <a:gdLst/>
              <a:ahLst/>
              <a:cxnLst/>
              <a:rect l="l" t="t" r="r" b="b"/>
              <a:pathLst>
                <a:path w="650" h="504" extrusionOk="0">
                  <a:moveTo>
                    <a:pt x="324" y="1"/>
                  </a:moveTo>
                  <a:cubicBezTo>
                    <a:pt x="1" y="1"/>
                    <a:pt x="1" y="504"/>
                    <a:pt x="325" y="504"/>
                  </a:cubicBezTo>
                  <a:cubicBezTo>
                    <a:pt x="649" y="504"/>
                    <a:pt x="650" y="1"/>
                    <a:pt x="325" y="1"/>
                  </a:cubicBezTo>
                  <a:cubicBezTo>
                    <a:pt x="324" y="1"/>
                    <a:pt x="324" y="1"/>
                    <a:pt x="32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1" name="Google Shape;6481;p23"/>
            <p:cNvSpPr/>
            <p:nvPr/>
          </p:nvSpPr>
          <p:spPr>
            <a:xfrm>
              <a:off x="6703591" y="1943474"/>
              <a:ext cx="22744" cy="17688"/>
            </a:xfrm>
            <a:custGeom>
              <a:avLst/>
              <a:gdLst/>
              <a:ahLst/>
              <a:cxnLst/>
              <a:rect l="l" t="t" r="r" b="b"/>
              <a:pathLst>
                <a:path w="517" h="402" extrusionOk="0">
                  <a:moveTo>
                    <a:pt x="259" y="0"/>
                  </a:moveTo>
                  <a:cubicBezTo>
                    <a:pt x="1" y="0"/>
                    <a:pt x="1" y="401"/>
                    <a:pt x="259" y="401"/>
                  </a:cubicBezTo>
                  <a:cubicBezTo>
                    <a:pt x="517" y="401"/>
                    <a:pt x="51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2" name="Google Shape;6482;p23"/>
            <p:cNvSpPr/>
            <p:nvPr/>
          </p:nvSpPr>
          <p:spPr>
            <a:xfrm>
              <a:off x="6739884" y="1242818"/>
              <a:ext cx="17245" cy="13376"/>
            </a:xfrm>
            <a:custGeom>
              <a:avLst/>
              <a:gdLst/>
              <a:ahLst/>
              <a:cxnLst/>
              <a:rect l="l" t="t" r="r" b="b"/>
              <a:pathLst>
                <a:path w="392" h="304" extrusionOk="0">
                  <a:moveTo>
                    <a:pt x="196" y="0"/>
                  </a:moveTo>
                  <a:cubicBezTo>
                    <a:pt x="0" y="0"/>
                    <a:pt x="0" y="303"/>
                    <a:pt x="196" y="303"/>
                  </a:cubicBezTo>
                  <a:cubicBezTo>
                    <a:pt x="392" y="303"/>
                    <a:pt x="392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3" name="Google Shape;6483;p23"/>
            <p:cNvSpPr/>
            <p:nvPr/>
          </p:nvSpPr>
          <p:spPr>
            <a:xfrm>
              <a:off x="6878637" y="1572114"/>
              <a:ext cx="29299" cy="22748"/>
            </a:xfrm>
            <a:custGeom>
              <a:avLst/>
              <a:gdLst/>
              <a:ahLst/>
              <a:cxnLst/>
              <a:rect l="l" t="t" r="r" b="b"/>
              <a:pathLst>
                <a:path w="666" h="517" extrusionOk="0">
                  <a:moveTo>
                    <a:pt x="333" y="0"/>
                  </a:moveTo>
                  <a:cubicBezTo>
                    <a:pt x="0" y="0"/>
                    <a:pt x="0" y="517"/>
                    <a:pt x="333" y="517"/>
                  </a:cubicBezTo>
                  <a:cubicBezTo>
                    <a:pt x="666" y="517"/>
                    <a:pt x="666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4" name="Google Shape;6484;p23"/>
            <p:cNvSpPr/>
            <p:nvPr/>
          </p:nvSpPr>
          <p:spPr>
            <a:xfrm>
              <a:off x="7378304" y="2035918"/>
              <a:ext cx="17597" cy="13728"/>
            </a:xfrm>
            <a:custGeom>
              <a:avLst/>
              <a:gdLst/>
              <a:ahLst/>
              <a:cxnLst/>
              <a:rect l="l" t="t" r="r" b="b"/>
              <a:pathLst>
                <a:path w="400" h="312" extrusionOk="0">
                  <a:moveTo>
                    <a:pt x="199" y="1"/>
                  </a:moveTo>
                  <a:cubicBezTo>
                    <a:pt x="1" y="1"/>
                    <a:pt x="1" y="311"/>
                    <a:pt x="199" y="311"/>
                  </a:cubicBezTo>
                  <a:cubicBezTo>
                    <a:pt x="400" y="311"/>
                    <a:pt x="400" y="1"/>
                    <a:pt x="19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5" name="Google Shape;6485;p23"/>
            <p:cNvSpPr/>
            <p:nvPr/>
          </p:nvSpPr>
          <p:spPr>
            <a:xfrm>
              <a:off x="7085050" y="648994"/>
              <a:ext cx="20764" cy="16192"/>
            </a:xfrm>
            <a:custGeom>
              <a:avLst/>
              <a:gdLst/>
              <a:ahLst/>
              <a:cxnLst/>
              <a:rect l="l" t="t" r="r" b="b"/>
              <a:pathLst>
                <a:path w="472" h="368" extrusionOk="0">
                  <a:moveTo>
                    <a:pt x="237" y="0"/>
                  </a:moveTo>
                  <a:cubicBezTo>
                    <a:pt x="2" y="2"/>
                    <a:pt x="0" y="367"/>
                    <a:pt x="237" y="367"/>
                  </a:cubicBezTo>
                  <a:cubicBezTo>
                    <a:pt x="472" y="367"/>
                    <a:pt x="472" y="0"/>
                    <a:pt x="23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6" name="Google Shape;6486;p23"/>
            <p:cNvSpPr/>
            <p:nvPr/>
          </p:nvSpPr>
          <p:spPr>
            <a:xfrm>
              <a:off x="7532849" y="1201722"/>
              <a:ext cx="18697" cy="14432"/>
            </a:xfrm>
            <a:custGeom>
              <a:avLst/>
              <a:gdLst/>
              <a:ahLst/>
              <a:cxnLst/>
              <a:rect l="l" t="t" r="r" b="b"/>
              <a:pathLst>
                <a:path w="425" h="328" extrusionOk="0">
                  <a:moveTo>
                    <a:pt x="213" y="0"/>
                  </a:moveTo>
                  <a:cubicBezTo>
                    <a:pt x="1" y="0"/>
                    <a:pt x="1" y="327"/>
                    <a:pt x="213" y="327"/>
                  </a:cubicBezTo>
                  <a:cubicBezTo>
                    <a:pt x="424" y="327"/>
                    <a:pt x="42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7" name="Google Shape;6487;p23"/>
            <p:cNvSpPr/>
            <p:nvPr/>
          </p:nvSpPr>
          <p:spPr>
            <a:xfrm>
              <a:off x="7668918" y="490506"/>
              <a:ext cx="19225" cy="14916"/>
            </a:xfrm>
            <a:custGeom>
              <a:avLst/>
              <a:gdLst/>
              <a:ahLst/>
              <a:cxnLst/>
              <a:rect l="l" t="t" r="r" b="b"/>
              <a:pathLst>
                <a:path w="437" h="339" extrusionOk="0">
                  <a:moveTo>
                    <a:pt x="218" y="1"/>
                  </a:moveTo>
                  <a:cubicBezTo>
                    <a:pt x="0" y="1"/>
                    <a:pt x="0" y="339"/>
                    <a:pt x="218" y="339"/>
                  </a:cubicBezTo>
                  <a:cubicBezTo>
                    <a:pt x="435" y="339"/>
                    <a:pt x="437" y="1"/>
                    <a:pt x="21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8" name="Google Shape;6488;p23"/>
            <p:cNvSpPr/>
            <p:nvPr/>
          </p:nvSpPr>
          <p:spPr>
            <a:xfrm>
              <a:off x="8188118" y="994614"/>
              <a:ext cx="30487" cy="23672"/>
            </a:xfrm>
            <a:custGeom>
              <a:avLst/>
              <a:gdLst/>
              <a:ahLst/>
              <a:cxnLst/>
              <a:rect l="l" t="t" r="r" b="b"/>
              <a:pathLst>
                <a:path w="693" h="538" extrusionOk="0">
                  <a:moveTo>
                    <a:pt x="345" y="1"/>
                  </a:moveTo>
                  <a:cubicBezTo>
                    <a:pt x="1" y="1"/>
                    <a:pt x="1" y="538"/>
                    <a:pt x="347" y="538"/>
                  </a:cubicBezTo>
                  <a:cubicBezTo>
                    <a:pt x="692" y="538"/>
                    <a:pt x="693" y="1"/>
                    <a:pt x="347" y="1"/>
                  </a:cubicBezTo>
                  <a:cubicBezTo>
                    <a:pt x="346" y="1"/>
                    <a:pt x="345" y="1"/>
                    <a:pt x="34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9" name="Google Shape;6489;p23"/>
            <p:cNvSpPr/>
            <p:nvPr/>
          </p:nvSpPr>
          <p:spPr>
            <a:xfrm>
              <a:off x="8373194" y="838194"/>
              <a:ext cx="20149" cy="15708"/>
            </a:xfrm>
            <a:custGeom>
              <a:avLst/>
              <a:gdLst/>
              <a:ahLst/>
              <a:cxnLst/>
              <a:rect l="l" t="t" r="r" b="b"/>
              <a:pathLst>
                <a:path w="458" h="357" extrusionOk="0">
                  <a:moveTo>
                    <a:pt x="229" y="1"/>
                  </a:moveTo>
                  <a:cubicBezTo>
                    <a:pt x="1" y="1"/>
                    <a:pt x="1" y="356"/>
                    <a:pt x="229" y="356"/>
                  </a:cubicBezTo>
                  <a:cubicBezTo>
                    <a:pt x="458" y="356"/>
                    <a:pt x="458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0" name="Google Shape;6490;p23"/>
            <p:cNvSpPr/>
            <p:nvPr/>
          </p:nvSpPr>
          <p:spPr>
            <a:xfrm>
              <a:off x="8288552" y="495434"/>
              <a:ext cx="27407" cy="21296"/>
            </a:xfrm>
            <a:custGeom>
              <a:avLst/>
              <a:gdLst/>
              <a:ahLst/>
              <a:cxnLst/>
              <a:rect l="l" t="t" r="r" b="b"/>
              <a:pathLst>
                <a:path w="623" h="484" extrusionOk="0">
                  <a:moveTo>
                    <a:pt x="310" y="0"/>
                  </a:moveTo>
                  <a:cubicBezTo>
                    <a:pt x="1" y="0"/>
                    <a:pt x="1" y="483"/>
                    <a:pt x="310" y="483"/>
                  </a:cubicBezTo>
                  <a:cubicBezTo>
                    <a:pt x="621" y="483"/>
                    <a:pt x="622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1" name="Google Shape;6491;p23"/>
            <p:cNvSpPr/>
            <p:nvPr/>
          </p:nvSpPr>
          <p:spPr>
            <a:xfrm>
              <a:off x="8214425" y="2489294"/>
              <a:ext cx="27231" cy="21120"/>
            </a:xfrm>
            <a:custGeom>
              <a:avLst/>
              <a:gdLst/>
              <a:ahLst/>
              <a:cxnLst/>
              <a:rect l="l" t="t" r="r" b="b"/>
              <a:pathLst>
                <a:path w="619" h="480" extrusionOk="0">
                  <a:moveTo>
                    <a:pt x="310" y="0"/>
                  </a:moveTo>
                  <a:cubicBezTo>
                    <a:pt x="1" y="0"/>
                    <a:pt x="0" y="479"/>
                    <a:pt x="310" y="479"/>
                  </a:cubicBezTo>
                  <a:cubicBezTo>
                    <a:pt x="617" y="479"/>
                    <a:pt x="618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2" name="Google Shape;6492;p23"/>
            <p:cNvSpPr/>
            <p:nvPr/>
          </p:nvSpPr>
          <p:spPr>
            <a:xfrm>
              <a:off x="8547712" y="3638530"/>
              <a:ext cx="22744" cy="17688"/>
            </a:xfrm>
            <a:custGeom>
              <a:avLst/>
              <a:gdLst/>
              <a:ahLst/>
              <a:cxnLst/>
              <a:rect l="l" t="t" r="r" b="b"/>
              <a:pathLst>
                <a:path w="517" h="402" extrusionOk="0">
                  <a:moveTo>
                    <a:pt x="259" y="1"/>
                  </a:moveTo>
                  <a:cubicBezTo>
                    <a:pt x="2" y="1"/>
                    <a:pt x="1" y="402"/>
                    <a:pt x="259" y="402"/>
                  </a:cubicBezTo>
                  <a:cubicBezTo>
                    <a:pt x="517" y="402"/>
                    <a:pt x="51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3" name="Google Shape;6493;p23"/>
            <p:cNvSpPr/>
            <p:nvPr/>
          </p:nvSpPr>
          <p:spPr>
            <a:xfrm>
              <a:off x="8896397" y="3533810"/>
              <a:ext cx="30663" cy="23804"/>
            </a:xfrm>
            <a:custGeom>
              <a:avLst/>
              <a:gdLst/>
              <a:ahLst/>
              <a:cxnLst/>
              <a:rect l="l" t="t" r="r" b="b"/>
              <a:pathLst>
                <a:path w="697" h="541" extrusionOk="0">
                  <a:moveTo>
                    <a:pt x="348" y="0"/>
                  </a:moveTo>
                  <a:cubicBezTo>
                    <a:pt x="0" y="0"/>
                    <a:pt x="0" y="540"/>
                    <a:pt x="348" y="540"/>
                  </a:cubicBezTo>
                  <a:cubicBezTo>
                    <a:pt x="696" y="540"/>
                    <a:pt x="696" y="0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4" name="Google Shape;6494;p23"/>
            <p:cNvSpPr/>
            <p:nvPr/>
          </p:nvSpPr>
          <p:spPr>
            <a:xfrm>
              <a:off x="8690996" y="1330818"/>
              <a:ext cx="21380" cy="16588"/>
            </a:xfrm>
            <a:custGeom>
              <a:avLst/>
              <a:gdLst/>
              <a:ahLst/>
              <a:cxnLst/>
              <a:rect l="l" t="t" r="r" b="b"/>
              <a:pathLst>
                <a:path w="486" h="377" extrusionOk="0">
                  <a:moveTo>
                    <a:pt x="243" y="1"/>
                  </a:moveTo>
                  <a:cubicBezTo>
                    <a:pt x="1" y="1"/>
                    <a:pt x="0" y="377"/>
                    <a:pt x="243" y="377"/>
                  </a:cubicBezTo>
                  <a:cubicBezTo>
                    <a:pt x="484" y="377"/>
                    <a:pt x="485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5" name="Google Shape;6495;p23"/>
            <p:cNvSpPr/>
            <p:nvPr/>
          </p:nvSpPr>
          <p:spPr>
            <a:xfrm>
              <a:off x="7774324" y="2750214"/>
              <a:ext cx="25868" cy="20108"/>
            </a:xfrm>
            <a:custGeom>
              <a:avLst/>
              <a:gdLst/>
              <a:ahLst/>
              <a:cxnLst/>
              <a:rect l="l" t="t" r="r" b="b"/>
              <a:pathLst>
                <a:path w="588" h="457" extrusionOk="0">
                  <a:moveTo>
                    <a:pt x="295" y="1"/>
                  </a:moveTo>
                  <a:cubicBezTo>
                    <a:pt x="2" y="1"/>
                    <a:pt x="1" y="457"/>
                    <a:pt x="295" y="457"/>
                  </a:cubicBezTo>
                  <a:cubicBezTo>
                    <a:pt x="588" y="457"/>
                    <a:pt x="588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6" name="Google Shape;6496;p23"/>
            <p:cNvSpPr/>
            <p:nvPr/>
          </p:nvSpPr>
          <p:spPr>
            <a:xfrm>
              <a:off x="7495588" y="2751402"/>
              <a:ext cx="28331" cy="22000"/>
            </a:xfrm>
            <a:custGeom>
              <a:avLst/>
              <a:gdLst/>
              <a:ahLst/>
              <a:cxnLst/>
              <a:rect l="l" t="t" r="r" b="b"/>
              <a:pathLst>
                <a:path w="644" h="500" extrusionOk="0">
                  <a:moveTo>
                    <a:pt x="320" y="1"/>
                  </a:moveTo>
                  <a:cubicBezTo>
                    <a:pt x="0" y="1"/>
                    <a:pt x="1" y="499"/>
                    <a:pt x="321" y="499"/>
                  </a:cubicBezTo>
                  <a:cubicBezTo>
                    <a:pt x="642" y="499"/>
                    <a:pt x="643" y="1"/>
                    <a:pt x="321" y="1"/>
                  </a:cubicBezTo>
                  <a:cubicBezTo>
                    <a:pt x="321" y="1"/>
                    <a:pt x="321" y="1"/>
                    <a:pt x="32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7" name="Google Shape;6497;p23"/>
            <p:cNvSpPr/>
            <p:nvPr/>
          </p:nvSpPr>
          <p:spPr>
            <a:xfrm>
              <a:off x="7255257" y="2454050"/>
              <a:ext cx="30443" cy="23628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0"/>
                  </a:moveTo>
                  <a:cubicBezTo>
                    <a:pt x="0" y="0"/>
                    <a:pt x="0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8" name="Google Shape;6498;p23"/>
            <p:cNvSpPr/>
            <p:nvPr/>
          </p:nvSpPr>
          <p:spPr>
            <a:xfrm>
              <a:off x="6959891" y="2104558"/>
              <a:ext cx="17069" cy="13332"/>
            </a:xfrm>
            <a:custGeom>
              <a:avLst/>
              <a:gdLst/>
              <a:ahLst/>
              <a:cxnLst/>
              <a:rect l="l" t="t" r="r" b="b"/>
              <a:pathLst>
                <a:path w="388" h="303" extrusionOk="0">
                  <a:moveTo>
                    <a:pt x="194" y="1"/>
                  </a:moveTo>
                  <a:cubicBezTo>
                    <a:pt x="1" y="1"/>
                    <a:pt x="1" y="302"/>
                    <a:pt x="194" y="302"/>
                  </a:cubicBezTo>
                  <a:cubicBezTo>
                    <a:pt x="387" y="302"/>
                    <a:pt x="387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9" name="Google Shape;6499;p23"/>
            <p:cNvSpPr/>
            <p:nvPr/>
          </p:nvSpPr>
          <p:spPr>
            <a:xfrm>
              <a:off x="6996009" y="2782334"/>
              <a:ext cx="30663" cy="23848"/>
            </a:xfrm>
            <a:custGeom>
              <a:avLst/>
              <a:gdLst/>
              <a:ahLst/>
              <a:cxnLst/>
              <a:rect l="l" t="t" r="r" b="b"/>
              <a:pathLst>
                <a:path w="697" h="542" extrusionOk="0">
                  <a:moveTo>
                    <a:pt x="349" y="1"/>
                  </a:moveTo>
                  <a:cubicBezTo>
                    <a:pt x="1" y="1"/>
                    <a:pt x="1" y="542"/>
                    <a:pt x="349" y="542"/>
                  </a:cubicBezTo>
                  <a:cubicBezTo>
                    <a:pt x="697" y="542"/>
                    <a:pt x="697" y="1"/>
                    <a:pt x="34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0" name="Google Shape;6500;p23"/>
            <p:cNvSpPr/>
            <p:nvPr/>
          </p:nvSpPr>
          <p:spPr>
            <a:xfrm>
              <a:off x="6619477" y="3084878"/>
              <a:ext cx="27891" cy="21648"/>
            </a:xfrm>
            <a:custGeom>
              <a:avLst/>
              <a:gdLst/>
              <a:ahLst/>
              <a:cxnLst/>
              <a:rect l="l" t="t" r="r" b="b"/>
              <a:pathLst>
                <a:path w="634" h="492" extrusionOk="0">
                  <a:moveTo>
                    <a:pt x="317" y="0"/>
                  </a:moveTo>
                  <a:cubicBezTo>
                    <a:pt x="0" y="0"/>
                    <a:pt x="0" y="492"/>
                    <a:pt x="317" y="492"/>
                  </a:cubicBezTo>
                  <a:cubicBezTo>
                    <a:pt x="634" y="492"/>
                    <a:pt x="634" y="0"/>
                    <a:pt x="31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1" name="Google Shape;6501;p23"/>
            <p:cNvSpPr/>
            <p:nvPr/>
          </p:nvSpPr>
          <p:spPr>
            <a:xfrm>
              <a:off x="6168202" y="2618654"/>
              <a:ext cx="29607" cy="23056"/>
            </a:xfrm>
            <a:custGeom>
              <a:avLst/>
              <a:gdLst/>
              <a:ahLst/>
              <a:cxnLst/>
              <a:rect l="l" t="t" r="r" b="b"/>
              <a:pathLst>
                <a:path w="673" h="524" extrusionOk="0">
                  <a:moveTo>
                    <a:pt x="336" y="1"/>
                  </a:moveTo>
                  <a:cubicBezTo>
                    <a:pt x="0" y="1"/>
                    <a:pt x="0" y="523"/>
                    <a:pt x="336" y="523"/>
                  </a:cubicBezTo>
                  <a:cubicBezTo>
                    <a:pt x="673" y="523"/>
                    <a:pt x="673" y="1"/>
                    <a:pt x="33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2" name="Google Shape;6502;p23"/>
            <p:cNvSpPr/>
            <p:nvPr/>
          </p:nvSpPr>
          <p:spPr>
            <a:xfrm>
              <a:off x="5803108" y="2595246"/>
              <a:ext cx="17201" cy="13332"/>
            </a:xfrm>
            <a:custGeom>
              <a:avLst/>
              <a:gdLst/>
              <a:ahLst/>
              <a:cxnLst/>
              <a:rect l="l" t="t" r="r" b="b"/>
              <a:pathLst>
                <a:path w="391" h="303" extrusionOk="0">
                  <a:moveTo>
                    <a:pt x="195" y="0"/>
                  </a:moveTo>
                  <a:cubicBezTo>
                    <a:pt x="1" y="0"/>
                    <a:pt x="1" y="302"/>
                    <a:pt x="195" y="302"/>
                  </a:cubicBezTo>
                  <a:cubicBezTo>
                    <a:pt x="390" y="302"/>
                    <a:pt x="390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3" name="Google Shape;6503;p23"/>
            <p:cNvSpPr/>
            <p:nvPr/>
          </p:nvSpPr>
          <p:spPr>
            <a:xfrm>
              <a:off x="5796069" y="2104030"/>
              <a:ext cx="18477" cy="14344"/>
            </a:xfrm>
            <a:custGeom>
              <a:avLst/>
              <a:gdLst/>
              <a:ahLst/>
              <a:cxnLst/>
              <a:rect l="l" t="t" r="r" b="b"/>
              <a:pathLst>
                <a:path w="420" h="326" extrusionOk="0">
                  <a:moveTo>
                    <a:pt x="210" y="0"/>
                  </a:moveTo>
                  <a:cubicBezTo>
                    <a:pt x="1" y="0"/>
                    <a:pt x="1" y="326"/>
                    <a:pt x="210" y="326"/>
                  </a:cubicBezTo>
                  <a:cubicBezTo>
                    <a:pt x="419" y="326"/>
                    <a:pt x="419" y="0"/>
                    <a:pt x="21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4" name="Google Shape;6504;p23"/>
            <p:cNvSpPr/>
            <p:nvPr/>
          </p:nvSpPr>
          <p:spPr>
            <a:xfrm>
              <a:off x="4151674" y="1807954"/>
              <a:ext cx="25604" cy="19844"/>
            </a:xfrm>
            <a:custGeom>
              <a:avLst/>
              <a:gdLst/>
              <a:ahLst/>
              <a:cxnLst/>
              <a:rect l="l" t="t" r="r" b="b"/>
              <a:pathLst>
                <a:path w="582" h="451" extrusionOk="0">
                  <a:moveTo>
                    <a:pt x="291" y="0"/>
                  </a:moveTo>
                  <a:cubicBezTo>
                    <a:pt x="0" y="1"/>
                    <a:pt x="0" y="450"/>
                    <a:pt x="291" y="450"/>
                  </a:cubicBezTo>
                  <a:cubicBezTo>
                    <a:pt x="581" y="450"/>
                    <a:pt x="582" y="0"/>
                    <a:pt x="29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5" name="Google Shape;6505;p23"/>
            <p:cNvSpPr/>
            <p:nvPr/>
          </p:nvSpPr>
          <p:spPr>
            <a:xfrm>
              <a:off x="3645232" y="1777330"/>
              <a:ext cx="27539" cy="21384"/>
            </a:xfrm>
            <a:custGeom>
              <a:avLst/>
              <a:gdLst/>
              <a:ahLst/>
              <a:cxnLst/>
              <a:rect l="l" t="t" r="r" b="b"/>
              <a:pathLst>
                <a:path w="626" h="486" extrusionOk="0">
                  <a:moveTo>
                    <a:pt x="313" y="0"/>
                  </a:moveTo>
                  <a:cubicBezTo>
                    <a:pt x="1" y="0"/>
                    <a:pt x="1" y="485"/>
                    <a:pt x="313" y="485"/>
                  </a:cubicBezTo>
                  <a:cubicBezTo>
                    <a:pt x="625" y="485"/>
                    <a:pt x="62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6" name="Google Shape;6506;p23"/>
            <p:cNvSpPr/>
            <p:nvPr/>
          </p:nvSpPr>
          <p:spPr>
            <a:xfrm>
              <a:off x="2983365" y="2555558"/>
              <a:ext cx="22700" cy="17644"/>
            </a:xfrm>
            <a:custGeom>
              <a:avLst/>
              <a:gdLst/>
              <a:ahLst/>
              <a:cxnLst/>
              <a:rect l="l" t="t" r="r" b="b"/>
              <a:pathLst>
                <a:path w="516" h="401" extrusionOk="0">
                  <a:moveTo>
                    <a:pt x="257" y="0"/>
                  </a:moveTo>
                  <a:cubicBezTo>
                    <a:pt x="0" y="0"/>
                    <a:pt x="0" y="400"/>
                    <a:pt x="257" y="400"/>
                  </a:cubicBezTo>
                  <a:cubicBezTo>
                    <a:pt x="514" y="400"/>
                    <a:pt x="515" y="0"/>
                    <a:pt x="25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7" name="Google Shape;6507;p23"/>
            <p:cNvSpPr/>
            <p:nvPr/>
          </p:nvSpPr>
          <p:spPr>
            <a:xfrm>
              <a:off x="3226467" y="1389734"/>
              <a:ext cx="24724" cy="19140"/>
            </a:xfrm>
            <a:custGeom>
              <a:avLst/>
              <a:gdLst/>
              <a:ahLst/>
              <a:cxnLst/>
              <a:rect l="l" t="t" r="r" b="b"/>
              <a:pathLst>
                <a:path w="562" h="435" extrusionOk="0">
                  <a:moveTo>
                    <a:pt x="281" y="1"/>
                  </a:moveTo>
                  <a:cubicBezTo>
                    <a:pt x="0" y="1"/>
                    <a:pt x="0" y="435"/>
                    <a:pt x="281" y="435"/>
                  </a:cubicBezTo>
                  <a:cubicBezTo>
                    <a:pt x="560" y="435"/>
                    <a:pt x="561" y="1"/>
                    <a:pt x="28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8" name="Google Shape;6508;p23"/>
            <p:cNvSpPr/>
            <p:nvPr/>
          </p:nvSpPr>
          <p:spPr>
            <a:xfrm>
              <a:off x="3048870" y="1736190"/>
              <a:ext cx="19225" cy="14916"/>
            </a:xfrm>
            <a:custGeom>
              <a:avLst/>
              <a:gdLst/>
              <a:ahLst/>
              <a:cxnLst/>
              <a:rect l="l" t="t" r="r" b="b"/>
              <a:pathLst>
                <a:path w="437" h="339" extrusionOk="0">
                  <a:moveTo>
                    <a:pt x="219" y="0"/>
                  </a:moveTo>
                  <a:cubicBezTo>
                    <a:pt x="1" y="0"/>
                    <a:pt x="1" y="338"/>
                    <a:pt x="219" y="338"/>
                  </a:cubicBezTo>
                  <a:cubicBezTo>
                    <a:pt x="437" y="338"/>
                    <a:pt x="437" y="0"/>
                    <a:pt x="21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9" name="Google Shape;6509;p23"/>
            <p:cNvSpPr/>
            <p:nvPr/>
          </p:nvSpPr>
          <p:spPr>
            <a:xfrm>
              <a:off x="2763182" y="1389382"/>
              <a:ext cx="31543" cy="24508"/>
            </a:xfrm>
            <a:custGeom>
              <a:avLst/>
              <a:gdLst/>
              <a:ahLst/>
              <a:cxnLst/>
              <a:rect l="l" t="t" r="r" b="b"/>
              <a:pathLst>
                <a:path w="717" h="557" extrusionOk="0">
                  <a:moveTo>
                    <a:pt x="358" y="0"/>
                  </a:moveTo>
                  <a:cubicBezTo>
                    <a:pt x="0" y="0"/>
                    <a:pt x="0" y="556"/>
                    <a:pt x="358" y="556"/>
                  </a:cubicBezTo>
                  <a:cubicBezTo>
                    <a:pt x="715" y="556"/>
                    <a:pt x="716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0" name="Google Shape;6510;p23"/>
            <p:cNvSpPr/>
            <p:nvPr/>
          </p:nvSpPr>
          <p:spPr>
            <a:xfrm>
              <a:off x="2264703" y="1885878"/>
              <a:ext cx="19533" cy="15136"/>
            </a:xfrm>
            <a:custGeom>
              <a:avLst/>
              <a:gdLst/>
              <a:ahLst/>
              <a:cxnLst/>
              <a:rect l="l" t="t" r="r" b="b"/>
              <a:pathLst>
                <a:path w="444" h="344" extrusionOk="0">
                  <a:moveTo>
                    <a:pt x="222" y="0"/>
                  </a:moveTo>
                  <a:cubicBezTo>
                    <a:pt x="2" y="0"/>
                    <a:pt x="1" y="343"/>
                    <a:pt x="222" y="343"/>
                  </a:cubicBezTo>
                  <a:cubicBezTo>
                    <a:pt x="443" y="343"/>
                    <a:pt x="443" y="0"/>
                    <a:pt x="22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1" name="Google Shape;6511;p23"/>
            <p:cNvSpPr/>
            <p:nvPr/>
          </p:nvSpPr>
          <p:spPr>
            <a:xfrm>
              <a:off x="2225550" y="1173430"/>
              <a:ext cx="17157" cy="13332"/>
            </a:xfrm>
            <a:custGeom>
              <a:avLst/>
              <a:gdLst/>
              <a:ahLst/>
              <a:cxnLst/>
              <a:rect l="l" t="t" r="r" b="b"/>
              <a:pathLst>
                <a:path w="390" h="303" extrusionOk="0">
                  <a:moveTo>
                    <a:pt x="196" y="0"/>
                  </a:moveTo>
                  <a:cubicBezTo>
                    <a:pt x="2" y="0"/>
                    <a:pt x="0" y="302"/>
                    <a:pt x="196" y="302"/>
                  </a:cubicBezTo>
                  <a:cubicBezTo>
                    <a:pt x="390" y="302"/>
                    <a:pt x="390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2" name="Google Shape;6512;p23"/>
            <p:cNvSpPr/>
            <p:nvPr/>
          </p:nvSpPr>
          <p:spPr>
            <a:xfrm>
              <a:off x="2071972" y="1309786"/>
              <a:ext cx="25604" cy="19932"/>
            </a:xfrm>
            <a:custGeom>
              <a:avLst/>
              <a:gdLst/>
              <a:ahLst/>
              <a:cxnLst/>
              <a:rect l="l" t="t" r="r" b="b"/>
              <a:pathLst>
                <a:path w="582" h="453" extrusionOk="0">
                  <a:moveTo>
                    <a:pt x="291" y="1"/>
                  </a:moveTo>
                  <a:cubicBezTo>
                    <a:pt x="0" y="1"/>
                    <a:pt x="0" y="453"/>
                    <a:pt x="291" y="453"/>
                  </a:cubicBezTo>
                  <a:cubicBezTo>
                    <a:pt x="582" y="453"/>
                    <a:pt x="582" y="1"/>
                    <a:pt x="29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3" name="Google Shape;6513;p23"/>
            <p:cNvSpPr/>
            <p:nvPr/>
          </p:nvSpPr>
          <p:spPr>
            <a:xfrm>
              <a:off x="1718404" y="1436814"/>
              <a:ext cx="22216" cy="17248"/>
            </a:xfrm>
            <a:custGeom>
              <a:avLst/>
              <a:gdLst/>
              <a:ahLst/>
              <a:cxnLst/>
              <a:rect l="l" t="t" r="r" b="b"/>
              <a:pathLst>
                <a:path w="505" h="392" extrusionOk="0">
                  <a:moveTo>
                    <a:pt x="252" y="1"/>
                  </a:moveTo>
                  <a:cubicBezTo>
                    <a:pt x="0" y="1"/>
                    <a:pt x="0" y="391"/>
                    <a:pt x="252" y="391"/>
                  </a:cubicBezTo>
                  <a:cubicBezTo>
                    <a:pt x="504" y="391"/>
                    <a:pt x="504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4" name="Google Shape;6514;p23"/>
            <p:cNvSpPr/>
            <p:nvPr/>
          </p:nvSpPr>
          <p:spPr>
            <a:xfrm>
              <a:off x="1477722" y="2353950"/>
              <a:ext cx="31939" cy="24772"/>
            </a:xfrm>
            <a:custGeom>
              <a:avLst/>
              <a:gdLst/>
              <a:ahLst/>
              <a:cxnLst/>
              <a:rect l="l" t="t" r="r" b="b"/>
              <a:pathLst>
                <a:path w="726" h="563" extrusionOk="0">
                  <a:moveTo>
                    <a:pt x="363" y="0"/>
                  </a:moveTo>
                  <a:cubicBezTo>
                    <a:pt x="2" y="1"/>
                    <a:pt x="0" y="562"/>
                    <a:pt x="363" y="562"/>
                  </a:cubicBezTo>
                  <a:cubicBezTo>
                    <a:pt x="724" y="562"/>
                    <a:pt x="725" y="0"/>
                    <a:pt x="36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5" name="Google Shape;6515;p23"/>
            <p:cNvSpPr/>
            <p:nvPr/>
          </p:nvSpPr>
          <p:spPr>
            <a:xfrm>
              <a:off x="1546174" y="1071174"/>
              <a:ext cx="29123" cy="22572"/>
            </a:xfrm>
            <a:custGeom>
              <a:avLst/>
              <a:gdLst/>
              <a:ahLst/>
              <a:cxnLst/>
              <a:rect l="l" t="t" r="r" b="b"/>
              <a:pathLst>
                <a:path w="662" h="513" extrusionOk="0">
                  <a:moveTo>
                    <a:pt x="331" y="0"/>
                  </a:moveTo>
                  <a:cubicBezTo>
                    <a:pt x="1" y="0"/>
                    <a:pt x="0" y="513"/>
                    <a:pt x="331" y="513"/>
                  </a:cubicBezTo>
                  <a:cubicBezTo>
                    <a:pt x="661" y="513"/>
                    <a:pt x="662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6" name="Google Shape;6516;p23"/>
            <p:cNvSpPr/>
            <p:nvPr/>
          </p:nvSpPr>
          <p:spPr>
            <a:xfrm>
              <a:off x="1273904" y="1207970"/>
              <a:ext cx="30399" cy="23672"/>
            </a:xfrm>
            <a:custGeom>
              <a:avLst/>
              <a:gdLst/>
              <a:ahLst/>
              <a:cxnLst/>
              <a:rect l="l" t="t" r="r" b="b"/>
              <a:pathLst>
                <a:path w="691" h="538" extrusionOk="0">
                  <a:moveTo>
                    <a:pt x="346" y="0"/>
                  </a:moveTo>
                  <a:cubicBezTo>
                    <a:pt x="0" y="0"/>
                    <a:pt x="0" y="538"/>
                    <a:pt x="346" y="538"/>
                  </a:cubicBezTo>
                  <a:cubicBezTo>
                    <a:pt x="691" y="538"/>
                    <a:pt x="691" y="0"/>
                    <a:pt x="34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7" name="Google Shape;6517;p23"/>
            <p:cNvSpPr/>
            <p:nvPr/>
          </p:nvSpPr>
          <p:spPr>
            <a:xfrm>
              <a:off x="961733" y="2289006"/>
              <a:ext cx="17069" cy="13200"/>
            </a:xfrm>
            <a:custGeom>
              <a:avLst/>
              <a:gdLst/>
              <a:ahLst/>
              <a:cxnLst/>
              <a:rect l="l" t="t" r="r" b="b"/>
              <a:pathLst>
                <a:path w="388" h="300" extrusionOk="0">
                  <a:moveTo>
                    <a:pt x="194" y="0"/>
                  </a:moveTo>
                  <a:cubicBezTo>
                    <a:pt x="0" y="0"/>
                    <a:pt x="0" y="300"/>
                    <a:pt x="194" y="300"/>
                  </a:cubicBezTo>
                  <a:cubicBezTo>
                    <a:pt x="388" y="300"/>
                    <a:pt x="388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8" name="Google Shape;6518;p23"/>
            <p:cNvSpPr/>
            <p:nvPr/>
          </p:nvSpPr>
          <p:spPr>
            <a:xfrm>
              <a:off x="675342" y="2270790"/>
              <a:ext cx="27319" cy="21252"/>
            </a:xfrm>
            <a:custGeom>
              <a:avLst/>
              <a:gdLst/>
              <a:ahLst/>
              <a:cxnLst/>
              <a:rect l="l" t="t" r="r" b="b"/>
              <a:pathLst>
                <a:path w="621" h="483" extrusionOk="0">
                  <a:moveTo>
                    <a:pt x="310" y="1"/>
                  </a:moveTo>
                  <a:cubicBezTo>
                    <a:pt x="2" y="1"/>
                    <a:pt x="1" y="483"/>
                    <a:pt x="310" y="483"/>
                  </a:cubicBezTo>
                  <a:cubicBezTo>
                    <a:pt x="621" y="483"/>
                    <a:pt x="621" y="1"/>
                    <a:pt x="31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9" name="Google Shape;6519;p23"/>
            <p:cNvSpPr/>
            <p:nvPr/>
          </p:nvSpPr>
          <p:spPr>
            <a:xfrm>
              <a:off x="566637" y="1290426"/>
              <a:ext cx="29519" cy="22880"/>
            </a:xfrm>
            <a:custGeom>
              <a:avLst/>
              <a:gdLst/>
              <a:ahLst/>
              <a:cxnLst/>
              <a:rect l="l" t="t" r="r" b="b"/>
              <a:pathLst>
                <a:path w="671" h="520" extrusionOk="0">
                  <a:moveTo>
                    <a:pt x="335" y="0"/>
                  </a:moveTo>
                  <a:cubicBezTo>
                    <a:pt x="0" y="0"/>
                    <a:pt x="0" y="520"/>
                    <a:pt x="335" y="520"/>
                  </a:cubicBezTo>
                  <a:cubicBezTo>
                    <a:pt x="669" y="520"/>
                    <a:pt x="670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0" name="Google Shape;6520;p23"/>
            <p:cNvSpPr/>
            <p:nvPr/>
          </p:nvSpPr>
          <p:spPr>
            <a:xfrm>
              <a:off x="148004" y="1125822"/>
              <a:ext cx="19929" cy="15400"/>
            </a:xfrm>
            <a:custGeom>
              <a:avLst/>
              <a:gdLst/>
              <a:ahLst/>
              <a:cxnLst/>
              <a:rect l="l" t="t" r="r" b="b"/>
              <a:pathLst>
                <a:path w="453" h="350" extrusionOk="0">
                  <a:moveTo>
                    <a:pt x="225" y="1"/>
                  </a:moveTo>
                  <a:cubicBezTo>
                    <a:pt x="0" y="1"/>
                    <a:pt x="1" y="350"/>
                    <a:pt x="226" y="350"/>
                  </a:cubicBezTo>
                  <a:cubicBezTo>
                    <a:pt x="450" y="350"/>
                    <a:pt x="452" y="1"/>
                    <a:pt x="226" y="1"/>
                  </a:cubicBezTo>
                  <a:cubicBezTo>
                    <a:pt x="225" y="1"/>
                    <a:pt x="225" y="1"/>
                    <a:pt x="22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1" name="Google Shape;6521;p23"/>
            <p:cNvSpPr/>
            <p:nvPr/>
          </p:nvSpPr>
          <p:spPr>
            <a:xfrm>
              <a:off x="142857" y="3545954"/>
              <a:ext cx="30135" cy="23364"/>
            </a:xfrm>
            <a:custGeom>
              <a:avLst/>
              <a:gdLst/>
              <a:ahLst/>
              <a:cxnLst/>
              <a:rect l="l" t="t" r="r" b="b"/>
              <a:pathLst>
                <a:path w="685" h="531" extrusionOk="0">
                  <a:moveTo>
                    <a:pt x="342" y="0"/>
                  </a:moveTo>
                  <a:cubicBezTo>
                    <a:pt x="1" y="0"/>
                    <a:pt x="0" y="530"/>
                    <a:pt x="343" y="530"/>
                  </a:cubicBezTo>
                  <a:cubicBezTo>
                    <a:pt x="684" y="530"/>
                    <a:pt x="684" y="0"/>
                    <a:pt x="343" y="0"/>
                  </a:cubicBezTo>
                  <a:cubicBezTo>
                    <a:pt x="342" y="0"/>
                    <a:pt x="342" y="0"/>
                    <a:pt x="34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2" name="Google Shape;6522;p23"/>
            <p:cNvSpPr/>
            <p:nvPr/>
          </p:nvSpPr>
          <p:spPr>
            <a:xfrm>
              <a:off x="438091" y="3330442"/>
              <a:ext cx="19533" cy="15136"/>
            </a:xfrm>
            <a:custGeom>
              <a:avLst/>
              <a:gdLst/>
              <a:ahLst/>
              <a:cxnLst/>
              <a:rect l="l" t="t" r="r" b="b"/>
              <a:pathLst>
                <a:path w="444" h="344" extrusionOk="0">
                  <a:moveTo>
                    <a:pt x="223" y="1"/>
                  </a:moveTo>
                  <a:cubicBezTo>
                    <a:pt x="2" y="1"/>
                    <a:pt x="0" y="343"/>
                    <a:pt x="223" y="343"/>
                  </a:cubicBezTo>
                  <a:cubicBezTo>
                    <a:pt x="444" y="343"/>
                    <a:pt x="444" y="1"/>
                    <a:pt x="22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3" name="Google Shape;6523;p23"/>
            <p:cNvSpPr/>
            <p:nvPr/>
          </p:nvSpPr>
          <p:spPr>
            <a:xfrm>
              <a:off x="112854" y="2983370"/>
              <a:ext cx="17641" cy="13684"/>
            </a:xfrm>
            <a:custGeom>
              <a:avLst/>
              <a:gdLst/>
              <a:ahLst/>
              <a:cxnLst/>
              <a:rect l="l" t="t" r="r" b="b"/>
              <a:pathLst>
                <a:path w="401" h="311" extrusionOk="0">
                  <a:moveTo>
                    <a:pt x="200" y="0"/>
                  </a:moveTo>
                  <a:cubicBezTo>
                    <a:pt x="0" y="0"/>
                    <a:pt x="0" y="311"/>
                    <a:pt x="200" y="311"/>
                  </a:cubicBezTo>
                  <a:cubicBezTo>
                    <a:pt x="400" y="311"/>
                    <a:pt x="400" y="0"/>
                    <a:pt x="20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4" name="Google Shape;6524;p23"/>
            <p:cNvSpPr/>
            <p:nvPr/>
          </p:nvSpPr>
          <p:spPr>
            <a:xfrm>
              <a:off x="409980" y="3063010"/>
              <a:ext cx="20149" cy="15708"/>
            </a:xfrm>
            <a:custGeom>
              <a:avLst/>
              <a:gdLst/>
              <a:ahLst/>
              <a:cxnLst/>
              <a:rect l="l" t="t" r="r" b="b"/>
              <a:pathLst>
                <a:path w="458" h="357" extrusionOk="0">
                  <a:moveTo>
                    <a:pt x="229" y="1"/>
                  </a:moveTo>
                  <a:cubicBezTo>
                    <a:pt x="0" y="1"/>
                    <a:pt x="0" y="356"/>
                    <a:pt x="229" y="356"/>
                  </a:cubicBezTo>
                  <a:cubicBezTo>
                    <a:pt x="457" y="356"/>
                    <a:pt x="457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5" name="Google Shape;6525;p23"/>
            <p:cNvSpPr/>
            <p:nvPr/>
          </p:nvSpPr>
          <p:spPr>
            <a:xfrm>
              <a:off x="226179" y="2211786"/>
              <a:ext cx="20940" cy="16280"/>
            </a:xfrm>
            <a:custGeom>
              <a:avLst/>
              <a:gdLst/>
              <a:ahLst/>
              <a:cxnLst/>
              <a:rect l="l" t="t" r="r" b="b"/>
              <a:pathLst>
                <a:path w="476" h="370" extrusionOk="0">
                  <a:moveTo>
                    <a:pt x="238" y="1"/>
                  </a:moveTo>
                  <a:cubicBezTo>
                    <a:pt x="1" y="1"/>
                    <a:pt x="1" y="370"/>
                    <a:pt x="238" y="370"/>
                  </a:cubicBezTo>
                  <a:cubicBezTo>
                    <a:pt x="475" y="370"/>
                    <a:pt x="475" y="1"/>
                    <a:pt x="23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6" name="Google Shape;6526;p23"/>
            <p:cNvSpPr/>
            <p:nvPr/>
          </p:nvSpPr>
          <p:spPr>
            <a:xfrm>
              <a:off x="644196" y="1845750"/>
              <a:ext cx="29255" cy="22704"/>
            </a:xfrm>
            <a:custGeom>
              <a:avLst/>
              <a:gdLst/>
              <a:ahLst/>
              <a:cxnLst/>
              <a:rect l="l" t="t" r="r" b="b"/>
              <a:pathLst>
                <a:path w="665" h="516" extrusionOk="0">
                  <a:moveTo>
                    <a:pt x="332" y="0"/>
                  </a:moveTo>
                  <a:cubicBezTo>
                    <a:pt x="0" y="1"/>
                    <a:pt x="0" y="516"/>
                    <a:pt x="332" y="516"/>
                  </a:cubicBezTo>
                  <a:cubicBezTo>
                    <a:pt x="664" y="516"/>
                    <a:pt x="665" y="0"/>
                    <a:pt x="33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7" name="Google Shape;6527;p23"/>
            <p:cNvSpPr/>
            <p:nvPr/>
          </p:nvSpPr>
          <p:spPr>
            <a:xfrm>
              <a:off x="711328" y="2858014"/>
              <a:ext cx="28991" cy="22484"/>
            </a:xfrm>
            <a:custGeom>
              <a:avLst/>
              <a:gdLst/>
              <a:ahLst/>
              <a:cxnLst/>
              <a:rect l="l" t="t" r="r" b="b"/>
              <a:pathLst>
                <a:path w="659" h="511" extrusionOk="0">
                  <a:moveTo>
                    <a:pt x="328" y="1"/>
                  </a:moveTo>
                  <a:cubicBezTo>
                    <a:pt x="0" y="1"/>
                    <a:pt x="0" y="511"/>
                    <a:pt x="328" y="511"/>
                  </a:cubicBezTo>
                  <a:cubicBezTo>
                    <a:pt x="658" y="511"/>
                    <a:pt x="659" y="1"/>
                    <a:pt x="32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8" name="Google Shape;6528;p23"/>
            <p:cNvSpPr/>
            <p:nvPr/>
          </p:nvSpPr>
          <p:spPr>
            <a:xfrm>
              <a:off x="1035465" y="1699142"/>
              <a:ext cx="28859" cy="22352"/>
            </a:xfrm>
            <a:custGeom>
              <a:avLst/>
              <a:gdLst/>
              <a:ahLst/>
              <a:cxnLst/>
              <a:rect l="l" t="t" r="r" b="b"/>
              <a:pathLst>
                <a:path w="656" h="508" extrusionOk="0">
                  <a:moveTo>
                    <a:pt x="328" y="0"/>
                  </a:moveTo>
                  <a:cubicBezTo>
                    <a:pt x="2" y="2"/>
                    <a:pt x="1" y="508"/>
                    <a:pt x="328" y="508"/>
                  </a:cubicBezTo>
                  <a:cubicBezTo>
                    <a:pt x="653" y="508"/>
                    <a:pt x="655" y="0"/>
                    <a:pt x="32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9" name="Google Shape;6529;p23"/>
            <p:cNvSpPr/>
            <p:nvPr/>
          </p:nvSpPr>
          <p:spPr>
            <a:xfrm>
              <a:off x="1216054" y="2905842"/>
              <a:ext cx="31147" cy="24244"/>
            </a:xfrm>
            <a:custGeom>
              <a:avLst/>
              <a:gdLst/>
              <a:ahLst/>
              <a:cxnLst/>
              <a:rect l="l" t="t" r="r" b="b"/>
              <a:pathLst>
                <a:path w="708" h="551" extrusionOk="0">
                  <a:moveTo>
                    <a:pt x="354" y="1"/>
                  </a:moveTo>
                  <a:cubicBezTo>
                    <a:pt x="1" y="2"/>
                    <a:pt x="0" y="550"/>
                    <a:pt x="354" y="550"/>
                  </a:cubicBezTo>
                  <a:cubicBezTo>
                    <a:pt x="708" y="550"/>
                    <a:pt x="708" y="1"/>
                    <a:pt x="35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0" name="Google Shape;6530;p23"/>
            <p:cNvSpPr/>
            <p:nvPr/>
          </p:nvSpPr>
          <p:spPr>
            <a:xfrm>
              <a:off x="1654703" y="2742602"/>
              <a:ext cx="17157" cy="13332"/>
            </a:xfrm>
            <a:custGeom>
              <a:avLst/>
              <a:gdLst/>
              <a:ahLst/>
              <a:cxnLst/>
              <a:rect l="l" t="t" r="r" b="b"/>
              <a:pathLst>
                <a:path w="390" h="303" extrusionOk="0">
                  <a:moveTo>
                    <a:pt x="194" y="0"/>
                  </a:moveTo>
                  <a:cubicBezTo>
                    <a:pt x="0" y="1"/>
                    <a:pt x="0" y="302"/>
                    <a:pt x="194" y="302"/>
                  </a:cubicBezTo>
                  <a:cubicBezTo>
                    <a:pt x="389" y="302"/>
                    <a:pt x="39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1" name="Google Shape;6531;p23"/>
            <p:cNvSpPr/>
            <p:nvPr/>
          </p:nvSpPr>
          <p:spPr>
            <a:xfrm>
              <a:off x="2246227" y="1925566"/>
              <a:ext cx="24372" cy="18920"/>
            </a:xfrm>
            <a:custGeom>
              <a:avLst/>
              <a:gdLst/>
              <a:ahLst/>
              <a:cxnLst/>
              <a:rect l="l" t="t" r="r" b="b"/>
              <a:pathLst>
                <a:path w="554" h="430" extrusionOk="0">
                  <a:moveTo>
                    <a:pt x="277" y="0"/>
                  </a:moveTo>
                  <a:cubicBezTo>
                    <a:pt x="2" y="0"/>
                    <a:pt x="1" y="429"/>
                    <a:pt x="277" y="429"/>
                  </a:cubicBezTo>
                  <a:cubicBezTo>
                    <a:pt x="553" y="429"/>
                    <a:pt x="554" y="0"/>
                    <a:pt x="27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2" name="Google Shape;6532;p23"/>
            <p:cNvSpPr/>
            <p:nvPr/>
          </p:nvSpPr>
          <p:spPr>
            <a:xfrm>
              <a:off x="2519992" y="2530126"/>
              <a:ext cx="24240" cy="18832"/>
            </a:xfrm>
            <a:custGeom>
              <a:avLst/>
              <a:gdLst/>
              <a:ahLst/>
              <a:cxnLst/>
              <a:rect l="l" t="t" r="r" b="b"/>
              <a:pathLst>
                <a:path w="551" h="428" extrusionOk="0">
                  <a:moveTo>
                    <a:pt x="275" y="1"/>
                  </a:moveTo>
                  <a:cubicBezTo>
                    <a:pt x="0" y="1"/>
                    <a:pt x="0" y="428"/>
                    <a:pt x="275" y="428"/>
                  </a:cubicBezTo>
                  <a:cubicBezTo>
                    <a:pt x="551" y="428"/>
                    <a:pt x="551" y="1"/>
                    <a:pt x="27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3" name="Google Shape;6533;p23"/>
            <p:cNvSpPr/>
            <p:nvPr/>
          </p:nvSpPr>
          <p:spPr>
            <a:xfrm>
              <a:off x="2680476" y="3153122"/>
              <a:ext cx="29431" cy="22748"/>
            </a:xfrm>
            <a:custGeom>
              <a:avLst/>
              <a:gdLst/>
              <a:ahLst/>
              <a:cxnLst/>
              <a:rect l="l" t="t" r="r" b="b"/>
              <a:pathLst>
                <a:path w="669" h="517" extrusionOk="0">
                  <a:moveTo>
                    <a:pt x="334" y="0"/>
                  </a:moveTo>
                  <a:cubicBezTo>
                    <a:pt x="2" y="0"/>
                    <a:pt x="0" y="516"/>
                    <a:pt x="334" y="516"/>
                  </a:cubicBezTo>
                  <a:cubicBezTo>
                    <a:pt x="667" y="516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4" name="Google Shape;6534;p23"/>
            <p:cNvSpPr/>
            <p:nvPr/>
          </p:nvSpPr>
          <p:spPr>
            <a:xfrm>
              <a:off x="2898767" y="2715278"/>
              <a:ext cx="22304" cy="17336"/>
            </a:xfrm>
            <a:custGeom>
              <a:avLst/>
              <a:gdLst/>
              <a:ahLst/>
              <a:cxnLst/>
              <a:rect l="l" t="t" r="r" b="b"/>
              <a:pathLst>
                <a:path w="507" h="394" extrusionOk="0">
                  <a:moveTo>
                    <a:pt x="253" y="1"/>
                  </a:moveTo>
                  <a:cubicBezTo>
                    <a:pt x="0" y="1"/>
                    <a:pt x="0" y="394"/>
                    <a:pt x="253" y="394"/>
                  </a:cubicBezTo>
                  <a:cubicBezTo>
                    <a:pt x="506" y="394"/>
                    <a:pt x="506" y="1"/>
                    <a:pt x="25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5" name="Google Shape;6535;p23"/>
            <p:cNvSpPr/>
            <p:nvPr/>
          </p:nvSpPr>
          <p:spPr>
            <a:xfrm>
              <a:off x="3247540" y="2768826"/>
              <a:ext cx="18037" cy="14080"/>
            </a:xfrm>
            <a:custGeom>
              <a:avLst/>
              <a:gdLst/>
              <a:ahLst/>
              <a:cxnLst/>
              <a:rect l="l" t="t" r="r" b="b"/>
              <a:pathLst>
                <a:path w="410" h="320" extrusionOk="0">
                  <a:moveTo>
                    <a:pt x="204" y="0"/>
                  </a:moveTo>
                  <a:cubicBezTo>
                    <a:pt x="0" y="2"/>
                    <a:pt x="0" y="319"/>
                    <a:pt x="204" y="319"/>
                  </a:cubicBezTo>
                  <a:cubicBezTo>
                    <a:pt x="408" y="319"/>
                    <a:pt x="409" y="0"/>
                    <a:pt x="20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6" name="Google Shape;6536;p23"/>
            <p:cNvSpPr/>
            <p:nvPr/>
          </p:nvSpPr>
          <p:spPr>
            <a:xfrm>
              <a:off x="5654941" y="2381582"/>
              <a:ext cx="29211" cy="22704"/>
            </a:xfrm>
            <a:custGeom>
              <a:avLst/>
              <a:gdLst/>
              <a:ahLst/>
              <a:cxnLst/>
              <a:rect l="l" t="t" r="r" b="b"/>
              <a:pathLst>
                <a:path w="664" h="516" extrusionOk="0">
                  <a:moveTo>
                    <a:pt x="333" y="1"/>
                  </a:moveTo>
                  <a:cubicBezTo>
                    <a:pt x="2" y="1"/>
                    <a:pt x="0" y="515"/>
                    <a:pt x="333" y="515"/>
                  </a:cubicBezTo>
                  <a:cubicBezTo>
                    <a:pt x="664" y="515"/>
                    <a:pt x="664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7" name="Google Shape;6537;p23"/>
            <p:cNvSpPr/>
            <p:nvPr/>
          </p:nvSpPr>
          <p:spPr>
            <a:xfrm>
              <a:off x="6011281" y="3031594"/>
              <a:ext cx="23800" cy="18480"/>
            </a:xfrm>
            <a:custGeom>
              <a:avLst/>
              <a:gdLst/>
              <a:ahLst/>
              <a:cxnLst/>
              <a:rect l="l" t="t" r="r" b="b"/>
              <a:pathLst>
                <a:path w="541" h="420" extrusionOk="0">
                  <a:moveTo>
                    <a:pt x="270" y="0"/>
                  </a:moveTo>
                  <a:cubicBezTo>
                    <a:pt x="0" y="0"/>
                    <a:pt x="0" y="420"/>
                    <a:pt x="270" y="420"/>
                  </a:cubicBezTo>
                  <a:cubicBezTo>
                    <a:pt x="541" y="420"/>
                    <a:pt x="541" y="0"/>
                    <a:pt x="27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8" name="Google Shape;6538;p23"/>
            <p:cNvSpPr/>
            <p:nvPr/>
          </p:nvSpPr>
          <p:spPr>
            <a:xfrm>
              <a:off x="6188350" y="3264530"/>
              <a:ext cx="30663" cy="23848"/>
            </a:xfrm>
            <a:custGeom>
              <a:avLst/>
              <a:gdLst/>
              <a:ahLst/>
              <a:cxnLst/>
              <a:rect l="l" t="t" r="r" b="b"/>
              <a:pathLst>
                <a:path w="697" h="542" extrusionOk="0">
                  <a:moveTo>
                    <a:pt x="348" y="1"/>
                  </a:moveTo>
                  <a:cubicBezTo>
                    <a:pt x="1" y="1"/>
                    <a:pt x="1" y="542"/>
                    <a:pt x="349" y="542"/>
                  </a:cubicBezTo>
                  <a:cubicBezTo>
                    <a:pt x="697" y="542"/>
                    <a:pt x="697" y="1"/>
                    <a:pt x="349" y="1"/>
                  </a:cubicBezTo>
                  <a:cubicBezTo>
                    <a:pt x="348" y="1"/>
                    <a:pt x="348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9" name="Google Shape;6539;p23"/>
            <p:cNvSpPr/>
            <p:nvPr/>
          </p:nvSpPr>
          <p:spPr>
            <a:xfrm>
              <a:off x="6293537" y="2670046"/>
              <a:ext cx="17333" cy="13420"/>
            </a:xfrm>
            <a:custGeom>
              <a:avLst/>
              <a:gdLst/>
              <a:ahLst/>
              <a:cxnLst/>
              <a:rect l="l" t="t" r="r" b="b"/>
              <a:pathLst>
                <a:path w="394" h="305" extrusionOk="0">
                  <a:moveTo>
                    <a:pt x="197" y="1"/>
                  </a:moveTo>
                  <a:cubicBezTo>
                    <a:pt x="1" y="1"/>
                    <a:pt x="1" y="305"/>
                    <a:pt x="197" y="305"/>
                  </a:cubicBezTo>
                  <a:cubicBezTo>
                    <a:pt x="393" y="305"/>
                    <a:pt x="393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0" name="Google Shape;6540;p23"/>
            <p:cNvSpPr/>
            <p:nvPr/>
          </p:nvSpPr>
          <p:spPr>
            <a:xfrm>
              <a:off x="6634918" y="2304450"/>
              <a:ext cx="20501" cy="15928"/>
            </a:xfrm>
            <a:custGeom>
              <a:avLst/>
              <a:gdLst/>
              <a:ahLst/>
              <a:cxnLst/>
              <a:rect l="l" t="t" r="r" b="b"/>
              <a:pathLst>
                <a:path w="466" h="362" extrusionOk="0">
                  <a:moveTo>
                    <a:pt x="233" y="0"/>
                  </a:moveTo>
                  <a:cubicBezTo>
                    <a:pt x="0" y="0"/>
                    <a:pt x="0" y="362"/>
                    <a:pt x="233" y="362"/>
                  </a:cubicBezTo>
                  <a:cubicBezTo>
                    <a:pt x="466" y="362"/>
                    <a:pt x="466" y="0"/>
                    <a:pt x="23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1" name="Google Shape;6541;p23"/>
            <p:cNvSpPr/>
            <p:nvPr/>
          </p:nvSpPr>
          <p:spPr>
            <a:xfrm>
              <a:off x="6716920" y="2157754"/>
              <a:ext cx="25868" cy="20108"/>
            </a:xfrm>
            <a:custGeom>
              <a:avLst/>
              <a:gdLst/>
              <a:ahLst/>
              <a:cxnLst/>
              <a:rect l="l" t="t" r="r" b="b"/>
              <a:pathLst>
                <a:path w="588" h="457" extrusionOk="0">
                  <a:moveTo>
                    <a:pt x="295" y="0"/>
                  </a:moveTo>
                  <a:cubicBezTo>
                    <a:pt x="3" y="0"/>
                    <a:pt x="1" y="456"/>
                    <a:pt x="295" y="456"/>
                  </a:cubicBezTo>
                  <a:cubicBezTo>
                    <a:pt x="588" y="456"/>
                    <a:pt x="588" y="0"/>
                    <a:pt x="29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2" name="Google Shape;6542;p23"/>
            <p:cNvSpPr/>
            <p:nvPr/>
          </p:nvSpPr>
          <p:spPr>
            <a:xfrm>
              <a:off x="6894386" y="2407586"/>
              <a:ext cx="27935" cy="21648"/>
            </a:xfrm>
            <a:custGeom>
              <a:avLst/>
              <a:gdLst/>
              <a:ahLst/>
              <a:cxnLst/>
              <a:rect l="l" t="t" r="r" b="b"/>
              <a:pathLst>
                <a:path w="635" h="492" extrusionOk="0">
                  <a:moveTo>
                    <a:pt x="317" y="1"/>
                  </a:moveTo>
                  <a:cubicBezTo>
                    <a:pt x="1" y="1"/>
                    <a:pt x="0" y="491"/>
                    <a:pt x="317" y="491"/>
                  </a:cubicBezTo>
                  <a:cubicBezTo>
                    <a:pt x="633" y="491"/>
                    <a:pt x="634" y="1"/>
                    <a:pt x="31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3" name="Google Shape;6543;p23"/>
            <p:cNvSpPr/>
            <p:nvPr/>
          </p:nvSpPr>
          <p:spPr>
            <a:xfrm>
              <a:off x="7161289" y="2441466"/>
              <a:ext cx="28639" cy="22220"/>
            </a:xfrm>
            <a:custGeom>
              <a:avLst/>
              <a:gdLst/>
              <a:ahLst/>
              <a:cxnLst/>
              <a:rect l="l" t="t" r="r" b="b"/>
              <a:pathLst>
                <a:path w="651" h="505" extrusionOk="0">
                  <a:moveTo>
                    <a:pt x="326" y="1"/>
                  </a:moveTo>
                  <a:cubicBezTo>
                    <a:pt x="2" y="1"/>
                    <a:pt x="1" y="504"/>
                    <a:pt x="326" y="504"/>
                  </a:cubicBezTo>
                  <a:cubicBezTo>
                    <a:pt x="649" y="504"/>
                    <a:pt x="650" y="1"/>
                    <a:pt x="32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4" name="Google Shape;6544;p23"/>
            <p:cNvSpPr/>
            <p:nvPr/>
          </p:nvSpPr>
          <p:spPr>
            <a:xfrm>
              <a:off x="7345045" y="2149130"/>
              <a:ext cx="29299" cy="22748"/>
            </a:xfrm>
            <a:custGeom>
              <a:avLst/>
              <a:gdLst/>
              <a:ahLst/>
              <a:cxnLst/>
              <a:rect l="l" t="t" r="r" b="b"/>
              <a:pathLst>
                <a:path w="666" h="517" extrusionOk="0">
                  <a:moveTo>
                    <a:pt x="333" y="1"/>
                  </a:moveTo>
                  <a:cubicBezTo>
                    <a:pt x="1" y="1"/>
                    <a:pt x="1" y="517"/>
                    <a:pt x="333" y="517"/>
                  </a:cubicBezTo>
                  <a:cubicBezTo>
                    <a:pt x="665" y="517"/>
                    <a:pt x="665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5" name="Google Shape;6545;p23"/>
            <p:cNvSpPr/>
            <p:nvPr/>
          </p:nvSpPr>
          <p:spPr>
            <a:xfrm>
              <a:off x="7666015" y="3001014"/>
              <a:ext cx="21072" cy="16412"/>
            </a:xfrm>
            <a:custGeom>
              <a:avLst/>
              <a:gdLst/>
              <a:ahLst/>
              <a:cxnLst/>
              <a:rect l="l" t="t" r="r" b="b"/>
              <a:pathLst>
                <a:path w="479" h="373" extrusionOk="0">
                  <a:moveTo>
                    <a:pt x="239" y="0"/>
                  </a:moveTo>
                  <a:cubicBezTo>
                    <a:pt x="1" y="0"/>
                    <a:pt x="1" y="372"/>
                    <a:pt x="240" y="372"/>
                  </a:cubicBezTo>
                  <a:cubicBezTo>
                    <a:pt x="479" y="372"/>
                    <a:pt x="479" y="0"/>
                    <a:pt x="240" y="0"/>
                  </a:cubicBezTo>
                  <a:cubicBezTo>
                    <a:pt x="239" y="0"/>
                    <a:pt x="239" y="0"/>
                    <a:pt x="23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6" name="Google Shape;6546;p23"/>
            <p:cNvSpPr/>
            <p:nvPr/>
          </p:nvSpPr>
          <p:spPr>
            <a:xfrm>
              <a:off x="7689463" y="2626222"/>
              <a:ext cx="17025" cy="13244"/>
            </a:xfrm>
            <a:custGeom>
              <a:avLst/>
              <a:gdLst/>
              <a:ahLst/>
              <a:cxnLst/>
              <a:rect l="l" t="t" r="r" b="b"/>
              <a:pathLst>
                <a:path w="387" h="301" extrusionOk="0">
                  <a:moveTo>
                    <a:pt x="193" y="0"/>
                  </a:moveTo>
                  <a:cubicBezTo>
                    <a:pt x="1" y="2"/>
                    <a:pt x="1" y="301"/>
                    <a:pt x="193" y="301"/>
                  </a:cubicBezTo>
                  <a:cubicBezTo>
                    <a:pt x="385" y="301"/>
                    <a:pt x="386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7" name="Google Shape;6547;p23"/>
            <p:cNvSpPr/>
            <p:nvPr/>
          </p:nvSpPr>
          <p:spPr>
            <a:xfrm>
              <a:off x="7777887" y="2837070"/>
              <a:ext cx="29079" cy="22528"/>
            </a:xfrm>
            <a:custGeom>
              <a:avLst/>
              <a:gdLst/>
              <a:ahLst/>
              <a:cxnLst/>
              <a:rect l="l" t="t" r="r" b="b"/>
              <a:pathLst>
                <a:path w="661" h="512" extrusionOk="0">
                  <a:moveTo>
                    <a:pt x="330" y="0"/>
                  </a:moveTo>
                  <a:cubicBezTo>
                    <a:pt x="1" y="0"/>
                    <a:pt x="1" y="511"/>
                    <a:pt x="330" y="511"/>
                  </a:cubicBezTo>
                  <a:cubicBezTo>
                    <a:pt x="660" y="511"/>
                    <a:pt x="660" y="0"/>
                    <a:pt x="33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8" name="Google Shape;6548;p23"/>
            <p:cNvSpPr/>
            <p:nvPr/>
          </p:nvSpPr>
          <p:spPr>
            <a:xfrm>
              <a:off x="9039768" y="2246502"/>
              <a:ext cx="31675" cy="24552"/>
            </a:xfrm>
            <a:custGeom>
              <a:avLst/>
              <a:gdLst/>
              <a:ahLst/>
              <a:cxnLst/>
              <a:rect l="l" t="t" r="r" b="b"/>
              <a:pathLst>
                <a:path w="720" h="558" extrusionOk="0">
                  <a:moveTo>
                    <a:pt x="361" y="0"/>
                  </a:moveTo>
                  <a:cubicBezTo>
                    <a:pt x="2" y="0"/>
                    <a:pt x="0" y="557"/>
                    <a:pt x="361" y="557"/>
                  </a:cubicBezTo>
                  <a:cubicBezTo>
                    <a:pt x="719" y="557"/>
                    <a:pt x="720" y="0"/>
                    <a:pt x="36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9" name="Google Shape;6549;p23"/>
            <p:cNvSpPr/>
            <p:nvPr/>
          </p:nvSpPr>
          <p:spPr>
            <a:xfrm>
              <a:off x="8269856" y="3475730"/>
              <a:ext cx="29123" cy="22704"/>
            </a:xfrm>
            <a:custGeom>
              <a:avLst/>
              <a:gdLst/>
              <a:ahLst/>
              <a:cxnLst/>
              <a:rect l="l" t="t" r="r" b="b"/>
              <a:pathLst>
                <a:path w="662" h="516" extrusionOk="0">
                  <a:moveTo>
                    <a:pt x="330" y="1"/>
                  </a:moveTo>
                  <a:cubicBezTo>
                    <a:pt x="0" y="1"/>
                    <a:pt x="0" y="515"/>
                    <a:pt x="330" y="515"/>
                  </a:cubicBezTo>
                  <a:cubicBezTo>
                    <a:pt x="662" y="515"/>
                    <a:pt x="662" y="1"/>
                    <a:pt x="33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0" name="Google Shape;6550;p23"/>
            <p:cNvSpPr/>
            <p:nvPr/>
          </p:nvSpPr>
          <p:spPr>
            <a:xfrm>
              <a:off x="8374074" y="3182470"/>
              <a:ext cx="18873" cy="14608"/>
            </a:xfrm>
            <a:custGeom>
              <a:avLst/>
              <a:gdLst/>
              <a:ahLst/>
              <a:cxnLst/>
              <a:rect l="l" t="t" r="r" b="b"/>
              <a:pathLst>
                <a:path w="429" h="332" extrusionOk="0">
                  <a:moveTo>
                    <a:pt x="214" y="0"/>
                  </a:moveTo>
                  <a:cubicBezTo>
                    <a:pt x="1" y="0"/>
                    <a:pt x="0" y="331"/>
                    <a:pt x="214" y="331"/>
                  </a:cubicBezTo>
                  <a:cubicBezTo>
                    <a:pt x="427" y="331"/>
                    <a:pt x="428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1" name="Google Shape;6551;p23"/>
            <p:cNvSpPr/>
            <p:nvPr/>
          </p:nvSpPr>
          <p:spPr>
            <a:xfrm>
              <a:off x="8273947" y="3482638"/>
              <a:ext cx="22744" cy="17688"/>
            </a:xfrm>
            <a:custGeom>
              <a:avLst/>
              <a:gdLst/>
              <a:ahLst/>
              <a:cxnLst/>
              <a:rect l="l" t="t" r="r" b="b"/>
              <a:pathLst>
                <a:path w="517" h="402" extrusionOk="0">
                  <a:moveTo>
                    <a:pt x="258" y="1"/>
                  </a:moveTo>
                  <a:cubicBezTo>
                    <a:pt x="2" y="1"/>
                    <a:pt x="1" y="402"/>
                    <a:pt x="258" y="402"/>
                  </a:cubicBezTo>
                  <a:cubicBezTo>
                    <a:pt x="517" y="402"/>
                    <a:pt x="517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2" name="Google Shape;6552;p23"/>
            <p:cNvSpPr/>
            <p:nvPr/>
          </p:nvSpPr>
          <p:spPr>
            <a:xfrm>
              <a:off x="9048743" y="2756858"/>
              <a:ext cx="17685" cy="13728"/>
            </a:xfrm>
            <a:custGeom>
              <a:avLst/>
              <a:gdLst/>
              <a:ahLst/>
              <a:cxnLst/>
              <a:rect l="l" t="t" r="r" b="b"/>
              <a:pathLst>
                <a:path w="402" h="312" extrusionOk="0">
                  <a:moveTo>
                    <a:pt x="200" y="0"/>
                  </a:moveTo>
                  <a:cubicBezTo>
                    <a:pt x="1" y="0"/>
                    <a:pt x="1" y="312"/>
                    <a:pt x="200" y="312"/>
                  </a:cubicBezTo>
                  <a:cubicBezTo>
                    <a:pt x="401" y="312"/>
                    <a:pt x="402" y="0"/>
                    <a:pt x="20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3" name="Google Shape;6553;p23"/>
            <p:cNvSpPr/>
            <p:nvPr/>
          </p:nvSpPr>
          <p:spPr>
            <a:xfrm>
              <a:off x="8740443" y="3095482"/>
              <a:ext cx="27451" cy="21340"/>
            </a:xfrm>
            <a:custGeom>
              <a:avLst/>
              <a:gdLst/>
              <a:ahLst/>
              <a:cxnLst/>
              <a:rect l="l" t="t" r="r" b="b"/>
              <a:pathLst>
                <a:path w="624" h="485" extrusionOk="0">
                  <a:moveTo>
                    <a:pt x="311" y="0"/>
                  </a:moveTo>
                  <a:cubicBezTo>
                    <a:pt x="0" y="0"/>
                    <a:pt x="1" y="484"/>
                    <a:pt x="312" y="484"/>
                  </a:cubicBezTo>
                  <a:cubicBezTo>
                    <a:pt x="623" y="484"/>
                    <a:pt x="623" y="0"/>
                    <a:pt x="312" y="0"/>
                  </a:cubicBezTo>
                  <a:cubicBezTo>
                    <a:pt x="311" y="0"/>
                    <a:pt x="311" y="0"/>
                    <a:pt x="31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4" name="Google Shape;6554;p23"/>
            <p:cNvSpPr/>
            <p:nvPr/>
          </p:nvSpPr>
          <p:spPr>
            <a:xfrm>
              <a:off x="8304918" y="2960094"/>
              <a:ext cx="22128" cy="17160"/>
            </a:xfrm>
            <a:custGeom>
              <a:avLst/>
              <a:gdLst/>
              <a:ahLst/>
              <a:cxnLst/>
              <a:rect l="l" t="t" r="r" b="b"/>
              <a:pathLst>
                <a:path w="503" h="390" extrusionOk="0">
                  <a:moveTo>
                    <a:pt x="251" y="1"/>
                  </a:moveTo>
                  <a:cubicBezTo>
                    <a:pt x="1" y="1"/>
                    <a:pt x="1" y="389"/>
                    <a:pt x="252" y="389"/>
                  </a:cubicBezTo>
                  <a:cubicBezTo>
                    <a:pt x="503" y="389"/>
                    <a:pt x="503" y="1"/>
                    <a:pt x="252" y="1"/>
                  </a:cubicBezTo>
                  <a:cubicBezTo>
                    <a:pt x="252" y="1"/>
                    <a:pt x="252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5" name="Google Shape;6555;p23"/>
            <p:cNvSpPr/>
            <p:nvPr/>
          </p:nvSpPr>
          <p:spPr>
            <a:xfrm>
              <a:off x="8084383" y="3004314"/>
              <a:ext cx="21424" cy="16588"/>
            </a:xfrm>
            <a:custGeom>
              <a:avLst/>
              <a:gdLst/>
              <a:ahLst/>
              <a:cxnLst/>
              <a:rect l="l" t="t" r="r" b="b"/>
              <a:pathLst>
                <a:path w="487" h="377" extrusionOk="0">
                  <a:moveTo>
                    <a:pt x="244" y="0"/>
                  </a:moveTo>
                  <a:cubicBezTo>
                    <a:pt x="1" y="0"/>
                    <a:pt x="1" y="376"/>
                    <a:pt x="244" y="376"/>
                  </a:cubicBezTo>
                  <a:cubicBezTo>
                    <a:pt x="485" y="376"/>
                    <a:pt x="4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6" name="Google Shape;6556;p23"/>
            <p:cNvSpPr/>
            <p:nvPr/>
          </p:nvSpPr>
          <p:spPr>
            <a:xfrm>
              <a:off x="7977965" y="3309762"/>
              <a:ext cx="21292" cy="16500"/>
            </a:xfrm>
            <a:custGeom>
              <a:avLst/>
              <a:gdLst/>
              <a:ahLst/>
              <a:cxnLst/>
              <a:rect l="l" t="t" r="r" b="b"/>
              <a:pathLst>
                <a:path w="484" h="375" extrusionOk="0">
                  <a:moveTo>
                    <a:pt x="243" y="0"/>
                  </a:moveTo>
                  <a:cubicBezTo>
                    <a:pt x="0" y="0"/>
                    <a:pt x="0" y="374"/>
                    <a:pt x="243" y="374"/>
                  </a:cubicBezTo>
                  <a:cubicBezTo>
                    <a:pt x="482" y="374"/>
                    <a:pt x="484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7" name="Google Shape;6557;p23"/>
            <p:cNvSpPr/>
            <p:nvPr/>
          </p:nvSpPr>
          <p:spPr>
            <a:xfrm>
              <a:off x="7665751" y="2324910"/>
              <a:ext cx="17025" cy="13288"/>
            </a:xfrm>
            <a:custGeom>
              <a:avLst/>
              <a:gdLst/>
              <a:ahLst/>
              <a:cxnLst/>
              <a:rect l="l" t="t" r="r" b="b"/>
              <a:pathLst>
                <a:path w="387" h="302" extrusionOk="0">
                  <a:moveTo>
                    <a:pt x="193" y="1"/>
                  </a:moveTo>
                  <a:cubicBezTo>
                    <a:pt x="1" y="1"/>
                    <a:pt x="1" y="301"/>
                    <a:pt x="193" y="301"/>
                  </a:cubicBezTo>
                  <a:cubicBezTo>
                    <a:pt x="386" y="301"/>
                    <a:pt x="386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8" name="Google Shape;6558;p23"/>
            <p:cNvSpPr/>
            <p:nvPr/>
          </p:nvSpPr>
          <p:spPr>
            <a:xfrm>
              <a:off x="7762226" y="3479778"/>
              <a:ext cx="30883" cy="23980"/>
            </a:xfrm>
            <a:custGeom>
              <a:avLst/>
              <a:gdLst/>
              <a:ahLst/>
              <a:cxnLst/>
              <a:rect l="l" t="t" r="r" b="b"/>
              <a:pathLst>
                <a:path w="702" h="545" extrusionOk="0">
                  <a:moveTo>
                    <a:pt x="352" y="0"/>
                  </a:moveTo>
                  <a:cubicBezTo>
                    <a:pt x="0" y="0"/>
                    <a:pt x="0" y="545"/>
                    <a:pt x="352" y="545"/>
                  </a:cubicBezTo>
                  <a:cubicBezTo>
                    <a:pt x="702" y="545"/>
                    <a:pt x="702" y="0"/>
                    <a:pt x="35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9" name="Google Shape;6559;p23"/>
            <p:cNvSpPr/>
            <p:nvPr/>
          </p:nvSpPr>
          <p:spPr>
            <a:xfrm>
              <a:off x="7345265" y="2593222"/>
              <a:ext cx="22436" cy="17424"/>
            </a:xfrm>
            <a:custGeom>
              <a:avLst/>
              <a:gdLst/>
              <a:ahLst/>
              <a:cxnLst/>
              <a:rect l="l" t="t" r="r" b="b"/>
              <a:pathLst>
                <a:path w="510" h="396" extrusionOk="0">
                  <a:moveTo>
                    <a:pt x="255" y="0"/>
                  </a:moveTo>
                  <a:cubicBezTo>
                    <a:pt x="3" y="0"/>
                    <a:pt x="1" y="395"/>
                    <a:pt x="255" y="395"/>
                  </a:cubicBezTo>
                  <a:cubicBezTo>
                    <a:pt x="510" y="395"/>
                    <a:pt x="510" y="0"/>
                    <a:pt x="25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0" name="Google Shape;6560;p23"/>
            <p:cNvSpPr/>
            <p:nvPr/>
          </p:nvSpPr>
          <p:spPr>
            <a:xfrm>
              <a:off x="7202202" y="3593078"/>
              <a:ext cx="27363" cy="21252"/>
            </a:xfrm>
            <a:custGeom>
              <a:avLst/>
              <a:gdLst/>
              <a:ahLst/>
              <a:cxnLst/>
              <a:rect l="l" t="t" r="r" b="b"/>
              <a:pathLst>
                <a:path w="622" h="483" extrusionOk="0">
                  <a:moveTo>
                    <a:pt x="311" y="0"/>
                  </a:moveTo>
                  <a:cubicBezTo>
                    <a:pt x="0" y="0"/>
                    <a:pt x="0" y="482"/>
                    <a:pt x="311" y="482"/>
                  </a:cubicBezTo>
                  <a:cubicBezTo>
                    <a:pt x="622" y="482"/>
                    <a:pt x="622" y="0"/>
                    <a:pt x="31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1" name="Google Shape;6561;p23"/>
            <p:cNvSpPr/>
            <p:nvPr/>
          </p:nvSpPr>
          <p:spPr>
            <a:xfrm>
              <a:off x="7073612" y="3511986"/>
              <a:ext cx="30443" cy="23672"/>
            </a:xfrm>
            <a:custGeom>
              <a:avLst/>
              <a:gdLst/>
              <a:ahLst/>
              <a:cxnLst/>
              <a:rect l="l" t="t" r="r" b="b"/>
              <a:pathLst>
                <a:path w="692" h="538" extrusionOk="0">
                  <a:moveTo>
                    <a:pt x="346" y="1"/>
                  </a:moveTo>
                  <a:cubicBezTo>
                    <a:pt x="0" y="1"/>
                    <a:pt x="0" y="538"/>
                    <a:pt x="346" y="538"/>
                  </a:cubicBezTo>
                  <a:cubicBezTo>
                    <a:pt x="691" y="538"/>
                    <a:pt x="691" y="1"/>
                    <a:pt x="34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2" name="Google Shape;6562;p23"/>
            <p:cNvSpPr/>
            <p:nvPr/>
          </p:nvSpPr>
          <p:spPr>
            <a:xfrm>
              <a:off x="6535143" y="2901486"/>
              <a:ext cx="18433" cy="14256"/>
            </a:xfrm>
            <a:custGeom>
              <a:avLst/>
              <a:gdLst/>
              <a:ahLst/>
              <a:cxnLst/>
              <a:rect l="l" t="t" r="r" b="b"/>
              <a:pathLst>
                <a:path w="419" h="324" extrusionOk="0">
                  <a:moveTo>
                    <a:pt x="210" y="1"/>
                  </a:moveTo>
                  <a:cubicBezTo>
                    <a:pt x="2" y="1"/>
                    <a:pt x="1" y="324"/>
                    <a:pt x="210" y="324"/>
                  </a:cubicBezTo>
                  <a:cubicBezTo>
                    <a:pt x="417" y="324"/>
                    <a:pt x="418" y="1"/>
                    <a:pt x="21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3" name="Google Shape;6563;p23"/>
            <p:cNvSpPr/>
            <p:nvPr/>
          </p:nvSpPr>
          <p:spPr>
            <a:xfrm>
              <a:off x="6396479" y="3858222"/>
              <a:ext cx="19533" cy="15268"/>
            </a:xfrm>
            <a:custGeom>
              <a:avLst/>
              <a:gdLst/>
              <a:ahLst/>
              <a:cxnLst/>
              <a:rect l="l" t="t" r="r" b="b"/>
              <a:pathLst>
                <a:path w="444" h="347" extrusionOk="0">
                  <a:moveTo>
                    <a:pt x="221" y="0"/>
                  </a:moveTo>
                  <a:cubicBezTo>
                    <a:pt x="0" y="0"/>
                    <a:pt x="0" y="346"/>
                    <a:pt x="221" y="346"/>
                  </a:cubicBezTo>
                  <a:cubicBezTo>
                    <a:pt x="444" y="346"/>
                    <a:pt x="444" y="0"/>
                    <a:pt x="22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4" name="Google Shape;6564;p23"/>
            <p:cNvSpPr/>
            <p:nvPr/>
          </p:nvSpPr>
          <p:spPr>
            <a:xfrm>
              <a:off x="5908998" y="3189246"/>
              <a:ext cx="23536" cy="18216"/>
            </a:xfrm>
            <a:custGeom>
              <a:avLst/>
              <a:gdLst/>
              <a:ahLst/>
              <a:cxnLst/>
              <a:rect l="l" t="t" r="r" b="b"/>
              <a:pathLst>
                <a:path w="535" h="414" extrusionOk="0">
                  <a:moveTo>
                    <a:pt x="268" y="1"/>
                  </a:moveTo>
                  <a:cubicBezTo>
                    <a:pt x="2" y="1"/>
                    <a:pt x="1" y="413"/>
                    <a:pt x="269" y="413"/>
                  </a:cubicBezTo>
                  <a:cubicBezTo>
                    <a:pt x="535" y="413"/>
                    <a:pt x="535" y="1"/>
                    <a:pt x="269" y="1"/>
                  </a:cubicBezTo>
                  <a:cubicBezTo>
                    <a:pt x="268" y="1"/>
                    <a:pt x="268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5" name="Google Shape;6565;p23"/>
            <p:cNvSpPr/>
            <p:nvPr/>
          </p:nvSpPr>
          <p:spPr>
            <a:xfrm>
              <a:off x="3299451" y="2962470"/>
              <a:ext cx="30795" cy="23848"/>
            </a:xfrm>
            <a:custGeom>
              <a:avLst/>
              <a:gdLst/>
              <a:ahLst/>
              <a:cxnLst/>
              <a:rect l="l" t="t" r="r" b="b"/>
              <a:pathLst>
                <a:path w="700" h="542" extrusionOk="0">
                  <a:moveTo>
                    <a:pt x="350" y="1"/>
                  </a:moveTo>
                  <a:cubicBezTo>
                    <a:pt x="0" y="1"/>
                    <a:pt x="0" y="542"/>
                    <a:pt x="350" y="542"/>
                  </a:cubicBezTo>
                  <a:cubicBezTo>
                    <a:pt x="698" y="542"/>
                    <a:pt x="699" y="1"/>
                    <a:pt x="35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6" name="Google Shape;6566;p23"/>
            <p:cNvSpPr/>
            <p:nvPr/>
          </p:nvSpPr>
          <p:spPr>
            <a:xfrm>
              <a:off x="2850507" y="3772422"/>
              <a:ext cx="31015" cy="24068"/>
            </a:xfrm>
            <a:custGeom>
              <a:avLst/>
              <a:gdLst/>
              <a:ahLst/>
              <a:cxnLst/>
              <a:rect l="l" t="t" r="r" b="b"/>
              <a:pathLst>
                <a:path w="705" h="547" extrusionOk="0">
                  <a:moveTo>
                    <a:pt x="353" y="0"/>
                  </a:moveTo>
                  <a:cubicBezTo>
                    <a:pt x="3" y="0"/>
                    <a:pt x="0" y="547"/>
                    <a:pt x="353" y="547"/>
                  </a:cubicBezTo>
                  <a:cubicBezTo>
                    <a:pt x="705" y="547"/>
                    <a:pt x="705" y="0"/>
                    <a:pt x="35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7" name="Google Shape;6567;p23"/>
            <p:cNvSpPr/>
            <p:nvPr/>
          </p:nvSpPr>
          <p:spPr>
            <a:xfrm>
              <a:off x="2752052" y="3859806"/>
              <a:ext cx="18389" cy="14300"/>
            </a:xfrm>
            <a:custGeom>
              <a:avLst/>
              <a:gdLst/>
              <a:ahLst/>
              <a:cxnLst/>
              <a:rect l="l" t="t" r="r" b="b"/>
              <a:pathLst>
                <a:path w="418" h="325" extrusionOk="0">
                  <a:moveTo>
                    <a:pt x="209" y="1"/>
                  </a:moveTo>
                  <a:cubicBezTo>
                    <a:pt x="1" y="1"/>
                    <a:pt x="1" y="325"/>
                    <a:pt x="209" y="325"/>
                  </a:cubicBezTo>
                  <a:cubicBezTo>
                    <a:pt x="416" y="325"/>
                    <a:pt x="418" y="1"/>
                    <a:pt x="20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8" name="Google Shape;6568;p23"/>
            <p:cNvSpPr/>
            <p:nvPr/>
          </p:nvSpPr>
          <p:spPr>
            <a:xfrm>
              <a:off x="2474504" y="3662730"/>
              <a:ext cx="30003" cy="23320"/>
            </a:xfrm>
            <a:custGeom>
              <a:avLst/>
              <a:gdLst/>
              <a:ahLst/>
              <a:cxnLst/>
              <a:rect l="l" t="t" r="r" b="b"/>
              <a:pathLst>
                <a:path w="682" h="530" extrusionOk="0">
                  <a:moveTo>
                    <a:pt x="339" y="0"/>
                  </a:moveTo>
                  <a:cubicBezTo>
                    <a:pt x="1" y="0"/>
                    <a:pt x="1" y="529"/>
                    <a:pt x="340" y="529"/>
                  </a:cubicBezTo>
                  <a:cubicBezTo>
                    <a:pt x="681" y="529"/>
                    <a:pt x="682" y="0"/>
                    <a:pt x="340" y="0"/>
                  </a:cubicBezTo>
                  <a:cubicBezTo>
                    <a:pt x="340" y="0"/>
                    <a:pt x="340" y="0"/>
                    <a:pt x="33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9" name="Google Shape;6569;p23"/>
            <p:cNvSpPr/>
            <p:nvPr/>
          </p:nvSpPr>
          <p:spPr>
            <a:xfrm>
              <a:off x="2515769" y="2565062"/>
              <a:ext cx="24636" cy="19096"/>
            </a:xfrm>
            <a:custGeom>
              <a:avLst/>
              <a:gdLst/>
              <a:ahLst/>
              <a:cxnLst/>
              <a:rect l="l" t="t" r="r" b="b"/>
              <a:pathLst>
                <a:path w="560" h="434" extrusionOk="0">
                  <a:moveTo>
                    <a:pt x="278" y="0"/>
                  </a:moveTo>
                  <a:cubicBezTo>
                    <a:pt x="1" y="0"/>
                    <a:pt x="1" y="434"/>
                    <a:pt x="280" y="434"/>
                  </a:cubicBezTo>
                  <a:cubicBezTo>
                    <a:pt x="559" y="434"/>
                    <a:pt x="559" y="0"/>
                    <a:pt x="280" y="0"/>
                  </a:cubicBezTo>
                  <a:cubicBezTo>
                    <a:pt x="279" y="0"/>
                    <a:pt x="279" y="0"/>
                    <a:pt x="27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0" name="Google Shape;6570;p23"/>
            <p:cNvSpPr/>
            <p:nvPr/>
          </p:nvSpPr>
          <p:spPr>
            <a:xfrm>
              <a:off x="1995249" y="3574818"/>
              <a:ext cx="31763" cy="24684"/>
            </a:xfrm>
            <a:custGeom>
              <a:avLst/>
              <a:gdLst/>
              <a:ahLst/>
              <a:cxnLst/>
              <a:rect l="l" t="t" r="r" b="b"/>
              <a:pathLst>
                <a:path w="722" h="561" extrusionOk="0">
                  <a:moveTo>
                    <a:pt x="362" y="1"/>
                  </a:moveTo>
                  <a:cubicBezTo>
                    <a:pt x="2" y="1"/>
                    <a:pt x="0" y="561"/>
                    <a:pt x="362" y="561"/>
                  </a:cubicBezTo>
                  <a:cubicBezTo>
                    <a:pt x="721" y="561"/>
                    <a:pt x="722" y="1"/>
                    <a:pt x="36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1" name="Google Shape;6571;p23"/>
            <p:cNvSpPr/>
            <p:nvPr/>
          </p:nvSpPr>
          <p:spPr>
            <a:xfrm>
              <a:off x="1802826" y="3664798"/>
              <a:ext cx="27011" cy="20900"/>
            </a:xfrm>
            <a:custGeom>
              <a:avLst/>
              <a:gdLst/>
              <a:ahLst/>
              <a:cxnLst/>
              <a:rect l="l" t="t" r="r" b="b"/>
              <a:pathLst>
                <a:path w="614" h="475" extrusionOk="0">
                  <a:moveTo>
                    <a:pt x="307" y="0"/>
                  </a:moveTo>
                  <a:cubicBezTo>
                    <a:pt x="1" y="0"/>
                    <a:pt x="1" y="475"/>
                    <a:pt x="307" y="475"/>
                  </a:cubicBezTo>
                  <a:cubicBezTo>
                    <a:pt x="614" y="475"/>
                    <a:pt x="614" y="0"/>
                    <a:pt x="30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2" name="Google Shape;6572;p23"/>
            <p:cNvSpPr/>
            <p:nvPr/>
          </p:nvSpPr>
          <p:spPr>
            <a:xfrm>
              <a:off x="1594698" y="2777934"/>
              <a:ext cx="22348" cy="17292"/>
            </a:xfrm>
            <a:custGeom>
              <a:avLst/>
              <a:gdLst/>
              <a:ahLst/>
              <a:cxnLst/>
              <a:rect l="l" t="t" r="r" b="b"/>
              <a:pathLst>
                <a:path w="508" h="393" extrusionOk="0">
                  <a:moveTo>
                    <a:pt x="254" y="0"/>
                  </a:moveTo>
                  <a:cubicBezTo>
                    <a:pt x="2" y="0"/>
                    <a:pt x="0" y="393"/>
                    <a:pt x="254" y="393"/>
                  </a:cubicBezTo>
                  <a:cubicBezTo>
                    <a:pt x="507" y="393"/>
                    <a:pt x="507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3" name="Google Shape;6573;p23"/>
            <p:cNvSpPr/>
            <p:nvPr/>
          </p:nvSpPr>
          <p:spPr>
            <a:xfrm>
              <a:off x="1230132" y="2572630"/>
              <a:ext cx="17729" cy="13816"/>
            </a:xfrm>
            <a:custGeom>
              <a:avLst/>
              <a:gdLst/>
              <a:ahLst/>
              <a:cxnLst/>
              <a:rect l="l" t="t" r="r" b="b"/>
              <a:pathLst>
                <a:path w="403" h="314" extrusionOk="0">
                  <a:moveTo>
                    <a:pt x="201" y="1"/>
                  </a:moveTo>
                  <a:cubicBezTo>
                    <a:pt x="0" y="1"/>
                    <a:pt x="0" y="314"/>
                    <a:pt x="201" y="314"/>
                  </a:cubicBezTo>
                  <a:cubicBezTo>
                    <a:pt x="402" y="314"/>
                    <a:pt x="402" y="1"/>
                    <a:pt x="20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4" name="Google Shape;6574;p23"/>
            <p:cNvSpPr/>
            <p:nvPr/>
          </p:nvSpPr>
          <p:spPr>
            <a:xfrm>
              <a:off x="817350" y="3492934"/>
              <a:ext cx="24284" cy="18788"/>
            </a:xfrm>
            <a:custGeom>
              <a:avLst/>
              <a:gdLst/>
              <a:ahLst/>
              <a:cxnLst/>
              <a:rect l="l" t="t" r="r" b="b"/>
              <a:pathLst>
                <a:path w="552" h="427" extrusionOk="0">
                  <a:moveTo>
                    <a:pt x="276" y="0"/>
                  </a:moveTo>
                  <a:cubicBezTo>
                    <a:pt x="1" y="0"/>
                    <a:pt x="1" y="426"/>
                    <a:pt x="276" y="426"/>
                  </a:cubicBezTo>
                  <a:cubicBezTo>
                    <a:pt x="550" y="426"/>
                    <a:pt x="552" y="0"/>
                    <a:pt x="27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5" name="Google Shape;6575;p23"/>
            <p:cNvSpPr/>
            <p:nvPr/>
          </p:nvSpPr>
          <p:spPr>
            <a:xfrm>
              <a:off x="624223" y="3602362"/>
              <a:ext cx="19533" cy="15224"/>
            </a:xfrm>
            <a:custGeom>
              <a:avLst/>
              <a:gdLst/>
              <a:ahLst/>
              <a:cxnLst/>
              <a:rect l="l" t="t" r="r" b="b"/>
              <a:pathLst>
                <a:path w="444" h="346" extrusionOk="0">
                  <a:moveTo>
                    <a:pt x="222" y="0"/>
                  </a:moveTo>
                  <a:cubicBezTo>
                    <a:pt x="0" y="1"/>
                    <a:pt x="0" y="345"/>
                    <a:pt x="222" y="345"/>
                  </a:cubicBezTo>
                  <a:cubicBezTo>
                    <a:pt x="444" y="345"/>
                    <a:pt x="444" y="0"/>
                    <a:pt x="22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6" name="Google Shape;6576;p23"/>
            <p:cNvSpPr/>
            <p:nvPr/>
          </p:nvSpPr>
          <p:spPr>
            <a:xfrm>
              <a:off x="8410148" y="968830"/>
              <a:ext cx="21292" cy="16544"/>
            </a:xfrm>
            <a:custGeom>
              <a:avLst/>
              <a:gdLst/>
              <a:ahLst/>
              <a:cxnLst/>
              <a:rect l="l" t="t" r="r" b="b"/>
              <a:pathLst>
                <a:path w="484" h="376" extrusionOk="0">
                  <a:moveTo>
                    <a:pt x="241" y="1"/>
                  </a:moveTo>
                  <a:cubicBezTo>
                    <a:pt x="0" y="1"/>
                    <a:pt x="0" y="376"/>
                    <a:pt x="241" y="376"/>
                  </a:cubicBezTo>
                  <a:cubicBezTo>
                    <a:pt x="483" y="376"/>
                    <a:pt x="483" y="1"/>
                    <a:pt x="24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7" name="Google Shape;6577;p23"/>
            <p:cNvSpPr/>
            <p:nvPr/>
          </p:nvSpPr>
          <p:spPr>
            <a:xfrm>
              <a:off x="8170125" y="885934"/>
              <a:ext cx="18169" cy="14124"/>
            </a:xfrm>
            <a:custGeom>
              <a:avLst/>
              <a:gdLst/>
              <a:ahLst/>
              <a:cxnLst/>
              <a:rect l="l" t="t" r="r" b="b"/>
              <a:pathLst>
                <a:path w="413" h="321" extrusionOk="0">
                  <a:moveTo>
                    <a:pt x="206" y="0"/>
                  </a:moveTo>
                  <a:cubicBezTo>
                    <a:pt x="0" y="0"/>
                    <a:pt x="0" y="320"/>
                    <a:pt x="206" y="320"/>
                  </a:cubicBezTo>
                  <a:cubicBezTo>
                    <a:pt x="411" y="320"/>
                    <a:pt x="413" y="0"/>
                    <a:pt x="20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8" name="Google Shape;6578;p23"/>
            <p:cNvSpPr/>
            <p:nvPr/>
          </p:nvSpPr>
          <p:spPr>
            <a:xfrm>
              <a:off x="7909645" y="200326"/>
              <a:ext cx="22084" cy="17116"/>
            </a:xfrm>
            <a:custGeom>
              <a:avLst/>
              <a:gdLst/>
              <a:ahLst/>
              <a:cxnLst/>
              <a:rect l="l" t="t" r="r" b="b"/>
              <a:pathLst>
                <a:path w="502" h="389" extrusionOk="0">
                  <a:moveTo>
                    <a:pt x="252" y="1"/>
                  </a:moveTo>
                  <a:cubicBezTo>
                    <a:pt x="3" y="1"/>
                    <a:pt x="1" y="388"/>
                    <a:pt x="252" y="388"/>
                  </a:cubicBezTo>
                  <a:cubicBezTo>
                    <a:pt x="501" y="388"/>
                    <a:pt x="501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9" name="Google Shape;6579;p23"/>
            <p:cNvSpPr/>
            <p:nvPr/>
          </p:nvSpPr>
          <p:spPr>
            <a:xfrm>
              <a:off x="7684447" y="665626"/>
              <a:ext cx="26176" cy="20372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0"/>
                  </a:moveTo>
                  <a:cubicBezTo>
                    <a:pt x="1" y="0"/>
                    <a:pt x="1" y="463"/>
                    <a:pt x="298" y="463"/>
                  </a:cubicBezTo>
                  <a:cubicBezTo>
                    <a:pt x="595" y="463"/>
                    <a:pt x="595" y="0"/>
                    <a:pt x="29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0" name="Google Shape;6580;p23"/>
            <p:cNvSpPr/>
            <p:nvPr/>
          </p:nvSpPr>
          <p:spPr>
            <a:xfrm>
              <a:off x="7464397" y="1070734"/>
              <a:ext cx="20501" cy="15840"/>
            </a:xfrm>
            <a:custGeom>
              <a:avLst/>
              <a:gdLst/>
              <a:ahLst/>
              <a:cxnLst/>
              <a:rect l="l" t="t" r="r" b="b"/>
              <a:pathLst>
                <a:path w="466" h="360" extrusionOk="0">
                  <a:moveTo>
                    <a:pt x="233" y="0"/>
                  </a:moveTo>
                  <a:cubicBezTo>
                    <a:pt x="1" y="0"/>
                    <a:pt x="1" y="359"/>
                    <a:pt x="233" y="359"/>
                  </a:cubicBezTo>
                  <a:cubicBezTo>
                    <a:pt x="465" y="359"/>
                    <a:pt x="465" y="0"/>
                    <a:pt x="23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1" name="Google Shape;6581;p23"/>
            <p:cNvSpPr/>
            <p:nvPr/>
          </p:nvSpPr>
          <p:spPr>
            <a:xfrm>
              <a:off x="7166920" y="1086750"/>
              <a:ext cx="25648" cy="19888"/>
            </a:xfrm>
            <a:custGeom>
              <a:avLst/>
              <a:gdLst/>
              <a:ahLst/>
              <a:cxnLst/>
              <a:rect l="l" t="t" r="r" b="b"/>
              <a:pathLst>
                <a:path w="583" h="452" extrusionOk="0">
                  <a:moveTo>
                    <a:pt x="290" y="1"/>
                  </a:moveTo>
                  <a:cubicBezTo>
                    <a:pt x="1" y="1"/>
                    <a:pt x="1" y="451"/>
                    <a:pt x="291" y="451"/>
                  </a:cubicBezTo>
                  <a:cubicBezTo>
                    <a:pt x="582" y="451"/>
                    <a:pt x="582" y="1"/>
                    <a:pt x="291" y="1"/>
                  </a:cubicBezTo>
                  <a:cubicBezTo>
                    <a:pt x="291" y="1"/>
                    <a:pt x="291" y="1"/>
                    <a:pt x="29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2" name="Google Shape;6582;p23"/>
            <p:cNvSpPr/>
            <p:nvPr/>
          </p:nvSpPr>
          <p:spPr>
            <a:xfrm>
              <a:off x="6918714" y="305266"/>
              <a:ext cx="27891" cy="21692"/>
            </a:xfrm>
            <a:custGeom>
              <a:avLst/>
              <a:gdLst/>
              <a:ahLst/>
              <a:cxnLst/>
              <a:rect l="l" t="t" r="r" b="b"/>
              <a:pathLst>
                <a:path w="634" h="493" extrusionOk="0">
                  <a:moveTo>
                    <a:pt x="317" y="1"/>
                  </a:moveTo>
                  <a:cubicBezTo>
                    <a:pt x="2" y="1"/>
                    <a:pt x="0" y="492"/>
                    <a:pt x="317" y="492"/>
                  </a:cubicBezTo>
                  <a:cubicBezTo>
                    <a:pt x="633" y="492"/>
                    <a:pt x="634" y="1"/>
                    <a:pt x="31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3" name="Google Shape;6583;p23"/>
            <p:cNvSpPr/>
            <p:nvPr/>
          </p:nvSpPr>
          <p:spPr>
            <a:xfrm>
              <a:off x="6561055" y="369990"/>
              <a:ext cx="20764" cy="16148"/>
            </a:xfrm>
            <a:custGeom>
              <a:avLst/>
              <a:gdLst/>
              <a:ahLst/>
              <a:cxnLst/>
              <a:rect l="l" t="t" r="r" b="b"/>
              <a:pathLst>
                <a:path w="472" h="367" extrusionOk="0">
                  <a:moveTo>
                    <a:pt x="235" y="1"/>
                  </a:moveTo>
                  <a:cubicBezTo>
                    <a:pt x="1" y="1"/>
                    <a:pt x="1" y="366"/>
                    <a:pt x="235" y="366"/>
                  </a:cubicBezTo>
                  <a:cubicBezTo>
                    <a:pt x="471" y="366"/>
                    <a:pt x="471" y="1"/>
                    <a:pt x="23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4" name="Google Shape;6584;p23"/>
            <p:cNvSpPr/>
            <p:nvPr/>
          </p:nvSpPr>
          <p:spPr>
            <a:xfrm>
              <a:off x="6290765" y="1123094"/>
              <a:ext cx="28991" cy="22484"/>
            </a:xfrm>
            <a:custGeom>
              <a:avLst/>
              <a:gdLst/>
              <a:ahLst/>
              <a:cxnLst/>
              <a:rect l="l" t="t" r="r" b="b"/>
              <a:pathLst>
                <a:path w="659" h="511" extrusionOk="0">
                  <a:moveTo>
                    <a:pt x="331" y="0"/>
                  </a:moveTo>
                  <a:cubicBezTo>
                    <a:pt x="1" y="0"/>
                    <a:pt x="0" y="511"/>
                    <a:pt x="331" y="511"/>
                  </a:cubicBezTo>
                  <a:cubicBezTo>
                    <a:pt x="659" y="511"/>
                    <a:pt x="659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5" name="Google Shape;6585;p23"/>
            <p:cNvSpPr/>
            <p:nvPr/>
          </p:nvSpPr>
          <p:spPr>
            <a:xfrm>
              <a:off x="6058617" y="1369274"/>
              <a:ext cx="20588" cy="16016"/>
            </a:xfrm>
            <a:custGeom>
              <a:avLst/>
              <a:gdLst/>
              <a:ahLst/>
              <a:cxnLst/>
              <a:rect l="l" t="t" r="r" b="b"/>
              <a:pathLst>
                <a:path w="468" h="364" extrusionOk="0">
                  <a:moveTo>
                    <a:pt x="234" y="0"/>
                  </a:moveTo>
                  <a:cubicBezTo>
                    <a:pt x="1" y="0"/>
                    <a:pt x="1" y="364"/>
                    <a:pt x="234" y="364"/>
                  </a:cubicBezTo>
                  <a:cubicBezTo>
                    <a:pt x="468" y="364"/>
                    <a:pt x="468" y="0"/>
                    <a:pt x="23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6" name="Google Shape;6586;p23"/>
            <p:cNvSpPr/>
            <p:nvPr/>
          </p:nvSpPr>
          <p:spPr>
            <a:xfrm>
              <a:off x="5510998" y="333030"/>
              <a:ext cx="28243" cy="22000"/>
            </a:xfrm>
            <a:custGeom>
              <a:avLst/>
              <a:gdLst/>
              <a:ahLst/>
              <a:cxnLst/>
              <a:rect l="l" t="t" r="r" b="b"/>
              <a:pathLst>
                <a:path w="642" h="500" extrusionOk="0">
                  <a:moveTo>
                    <a:pt x="321" y="0"/>
                  </a:moveTo>
                  <a:cubicBezTo>
                    <a:pt x="0" y="0"/>
                    <a:pt x="0" y="499"/>
                    <a:pt x="321" y="499"/>
                  </a:cubicBezTo>
                  <a:cubicBezTo>
                    <a:pt x="642" y="499"/>
                    <a:pt x="642" y="0"/>
                    <a:pt x="32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7" name="Google Shape;6587;p23"/>
            <p:cNvSpPr/>
            <p:nvPr/>
          </p:nvSpPr>
          <p:spPr>
            <a:xfrm>
              <a:off x="5351877" y="1426782"/>
              <a:ext cx="28419" cy="22044"/>
            </a:xfrm>
            <a:custGeom>
              <a:avLst/>
              <a:gdLst/>
              <a:ahLst/>
              <a:cxnLst/>
              <a:rect l="l" t="t" r="r" b="b"/>
              <a:pathLst>
                <a:path w="646" h="501" extrusionOk="0">
                  <a:moveTo>
                    <a:pt x="322" y="0"/>
                  </a:moveTo>
                  <a:cubicBezTo>
                    <a:pt x="0" y="0"/>
                    <a:pt x="0" y="501"/>
                    <a:pt x="322" y="501"/>
                  </a:cubicBezTo>
                  <a:cubicBezTo>
                    <a:pt x="644" y="501"/>
                    <a:pt x="645" y="0"/>
                    <a:pt x="32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8" name="Google Shape;6588;p23"/>
            <p:cNvSpPr/>
            <p:nvPr/>
          </p:nvSpPr>
          <p:spPr>
            <a:xfrm>
              <a:off x="5215588" y="1734166"/>
              <a:ext cx="24856" cy="19272"/>
            </a:xfrm>
            <a:custGeom>
              <a:avLst/>
              <a:gdLst/>
              <a:ahLst/>
              <a:cxnLst/>
              <a:rect l="l" t="t" r="r" b="b"/>
              <a:pathLst>
                <a:path w="565" h="438" extrusionOk="0">
                  <a:moveTo>
                    <a:pt x="283" y="1"/>
                  </a:moveTo>
                  <a:cubicBezTo>
                    <a:pt x="0" y="1"/>
                    <a:pt x="0" y="437"/>
                    <a:pt x="283" y="437"/>
                  </a:cubicBezTo>
                  <a:cubicBezTo>
                    <a:pt x="563" y="437"/>
                    <a:pt x="565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9" name="Google Shape;6589;p23"/>
            <p:cNvSpPr/>
            <p:nvPr/>
          </p:nvSpPr>
          <p:spPr>
            <a:xfrm>
              <a:off x="4906365" y="788078"/>
              <a:ext cx="19445" cy="15136"/>
            </a:xfrm>
            <a:custGeom>
              <a:avLst/>
              <a:gdLst/>
              <a:ahLst/>
              <a:cxnLst/>
              <a:rect l="l" t="t" r="r" b="b"/>
              <a:pathLst>
                <a:path w="442" h="344" extrusionOk="0">
                  <a:moveTo>
                    <a:pt x="221" y="0"/>
                  </a:moveTo>
                  <a:cubicBezTo>
                    <a:pt x="0" y="0"/>
                    <a:pt x="0" y="343"/>
                    <a:pt x="221" y="343"/>
                  </a:cubicBezTo>
                  <a:cubicBezTo>
                    <a:pt x="442" y="343"/>
                    <a:pt x="442" y="0"/>
                    <a:pt x="22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0" name="Google Shape;6590;p23"/>
            <p:cNvSpPr/>
            <p:nvPr/>
          </p:nvSpPr>
          <p:spPr>
            <a:xfrm>
              <a:off x="4842664" y="406510"/>
              <a:ext cx="24372" cy="18920"/>
            </a:xfrm>
            <a:custGeom>
              <a:avLst/>
              <a:gdLst/>
              <a:ahLst/>
              <a:cxnLst/>
              <a:rect l="l" t="t" r="r" b="b"/>
              <a:pathLst>
                <a:path w="554" h="430" extrusionOk="0">
                  <a:moveTo>
                    <a:pt x="278" y="1"/>
                  </a:moveTo>
                  <a:cubicBezTo>
                    <a:pt x="0" y="1"/>
                    <a:pt x="0" y="430"/>
                    <a:pt x="278" y="430"/>
                  </a:cubicBezTo>
                  <a:cubicBezTo>
                    <a:pt x="554" y="430"/>
                    <a:pt x="554" y="1"/>
                    <a:pt x="27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1" name="Google Shape;6591;p23"/>
            <p:cNvSpPr/>
            <p:nvPr/>
          </p:nvSpPr>
          <p:spPr>
            <a:xfrm>
              <a:off x="4447083" y="1356206"/>
              <a:ext cx="28067" cy="21736"/>
            </a:xfrm>
            <a:custGeom>
              <a:avLst/>
              <a:gdLst/>
              <a:ahLst/>
              <a:cxnLst/>
              <a:rect l="l" t="t" r="r" b="b"/>
              <a:pathLst>
                <a:path w="638" h="494" extrusionOk="0">
                  <a:moveTo>
                    <a:pt x="319" y="0"/>
                  </a:moveTo>
                  <a:cubicBezTo>
                    <a:pt x="1" y="1"/>
                    <a:pt x="1" y="494"/>
                    <a:pt x="319" y="494"/>
                  </a:cubicBezTo>
                  <a:cubicBezTo>
                    <a:pt x="635" y="494"/>
                    <a:pt x="637" y="0"/>
                    <a:pt x="31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2" name="Google Shape;6592;p23"/>
            <p:cNvSpPr/>
            <p:nvPr/>
          </p:nvSpPr>
          <p:spPr>
            <a:xfrm>
              <a:off x="4054450" y="1327034"/>
              <a:ext cx="28419" cy="22088"/>
            </a:xfrm>
            <a:custGeom>
              <a:avLst/>
              <a:gdLst/>
              <a:ahLst/>
              <a:cxnLst/>
              <a:rect l="l" t="t" r="r" b="b"/>
              <a:pathLst>
                <a:path w="646" h="502" extrusionOk="0">
                  <a:moveTo>
                    <a:pt x="324" y="0"/>
                  </a:moveTo>
                  <a:cubicBezTo>
                    <a:pt x="2" y="0"/>
                    <a:pt x="1" y="501"/>
                    <a:pt x="324" y="501"/>
                  </a:cubicBezTo>
                  <a:cubicBezTo>
                    <a:pt x="646" y="501"/>
                    <a:pt x="646" y="0"/>
                    <a:pt x="32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3" name="Google Shape;6593;p23"/>
            <p:cNvSpPr/>
            <p:nvPr/>
          </p:nvSpPr>
          <p:spPr>
            <a:xfrm>
              <a:off x="3881648" y="1381594"/>
              <a:ext cx="23800" cy="18524"/>
            </a:xfrm>
            <a:custGeom>
              <a:avLst/>
              <a:gdLst/>
              <a:ahLst/>
              <a:cxnLst/>
              <a:rect l="l" t="t" r="r" b="b"/>
              <a:pathLst>
                <a:path w="541" h="421" extrusionOk="0">
                  <a:moveTo>
                    <a:pt x="270" y="1"/>
                  </a:moveTo>
                  <a:cubicBezTo>
                    <a:pt x="0" y="1"/>
                    <a:pt x="0" y="420"/>
                    <a:pt x="270" y="420"/>
                  </a:cubicBezTo>
                  <a:cubicBezTo>
                    <a:pt x="540" y="420"/>
                    <a:pt x="540" y="1"/>
                    <a:pt x="27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4" name="Google Shape;6594;p23"/>
            <p:cNvSpPr/>
            <p:nvPr/>
          </p:nvSpPr>
          <p:spPr>
            <a:xfrm>
              <a:off x="3536483" y="1224338"/>
              <a:ext cx="27715" cy="21516"/>
            </a:xfrm>
            <a:custGeom>
              <a:avLst/>
              <a:gdLst/>
              <a:ahLst/>
              <a:cxnLst/>
              <a:rect l="l" t="t" r="r" b="b"/>
              <a:pathLst>
                <a:path w="630" h="489" extrusionOk="0">
                  <a:moveTo>
                    <a:pt x="315" y="0"/>
                  </a:moveTo>
                  <a:cubicBezTo>
                    <a:pt x="1" y="0"/>
                    <a:pt x="0" y="489"/>
                    <a:pt x="315" y="489"/>
                  </a:cubicBezTo>
                  <a:cubicBezTo>
                    <a:pt x="630" y="489"/>
                    <a:pt x="630" y="0"/>
                    <a:pt x="31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5" name="Google Shape;6595;p23"/>
            <p:cNvSpPr/>
            <p:nvPr/>
          </p:nvSpPr>
          <p:spPr>
            <a:xfrm>
              <a:off x="3358841" y="776814"/>
              <a:ext cx="27583" cy="21384"/>
            </a:xfrm>
            <a:custGeom>
              <a:avLst/>
              <a:gdLst/>
              <a:ahLst/>
              <a:cxnLst/>
              <a:rect l="l" t="t" r="r" b="b"/>
              <a:pathLst>
                <a:path w="627" h="486" extrusionOk="0">
                  <a:moveTo>
                    <a:pt x="313" y="1"/>
                  </a:moveTo>
                  <a:cubicBezTo>
                    <a:pt x="3" y="1"/>
                    <a:pt x="1" y="486"/>
                    <a:pt x="314" y="486"/>
                  </a:cubicBezTo>
                  <a:cubicBezTo>
                    <a:pt x="627" y="486"/>
                    <a:pt x="627" y="1"/>
                    <a:pt x="314" y="1"/>
                  </a:cubicBezTo>
                  <a:cubicBezTo>
                    <a:pt x="314" y="1"/>
                    <a:pt x="31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6" name="Google Shape;6596;p23"/>
            <p:cNvSpPr/>
            <p:nvPr/>
          </p:nvSpPr>
          <p:spPr>
            <a:xfrm>
              <a:off x="3198752" y="1074298"/>
              <a:ext cx="25736" cy="20020"/>
            </a:xfrm>
            <a:custGeom>
              <a:avLst/>
              <a:gdLst/>
              <a:ahLst/>
              <a:cxnLst/>
              <a:rect l="l" t="t" r="r" b="b"/>
              <a:pathLst>
                <a:path w="585" h="455" extrusionOk="0">
                  <a:moveTo>
                    <a:pt x="293" y="0"/>
                  </a:moveTo>
                  <a:cubicBezTo>
                    <a:pt x="2" y="0"/>
                    <a:pt x="1" y="454"/>
                    <a:pt x="293" y="454"/>
                  </a:cubicBezTo>
                  <a:cubicBezTo>
                    <a:pt x="584" y="454"/>
                    <a:pt x="585" y="0"/>
                    <a:pt x="29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7" name="Google Shape;6597;p23"/>
            <p:cNvSpPr/>
            <p:nvPr/>
          </p:nvSpPr>
          <p:spPr>
            <a:xfrm>
              <a:off x="2924415" y="1282814"/>
              <a:ext cx="31895" cy="24772"/>
            </a:xfrm>
            <a:custGeom>
              <a:avLst/>
              <a:gdLst/>
              <a:ahLst/>
              <a:cxnLst/>
              <a:rect l="l" t="t" r="r" b="b"/>
              <a:pathLst>
                <a:path w="725" h="563" extrusionOk="0">
                  <a:moveTo>
                    <a:pt x="363" y="1"/>
                  </a:moveTo>
                  <a:cubicBezTo>
                    <a:pt x="0" y="2"/>
                    <a:pt x="0" y="563"/>
                    <a:pt x="363" y="563"/>
                  </a:cubicBezTo>
                  <a:cubicBezTo>
                    <a:pt x="724" y="563"/>
                    <a:pt x="724" y="1"/>
                    <a:pt x="36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8" name="Google Shape;6598;p23"/>
            <p:cNvSpPr/>
            <p:nvPr/>
          </p:nvSpPr>
          <p:spPr>
            <a:xfrm>
              <a:off x="2637232" y="1181878"/>
              <a:ext cx="24284" cy="18832"/>
            </a:xfrm>
            <a:custGeom>
              <a:avLst/>
              <a:gdLst/>
              <a:ahLst/>
              <a:cxnLst/>
              <a:rect l="l" t="t" r="r" b="b"/>
              <a:pathLst>
                <a:path w="552" h="428" extrusionOk="0">
                  <a:moveTo>
                    <a:pt x="276" y="0"/>
                  </a:moveTo>
                  <a:cubicBezTo>
                    <a:pt x="1" y="1"/>
                    <a:pt x="1" y="427"/>
                    <a:pt x="276" y="427"/>
                  </a:cubicBezTo>
                  <a:cubicBezTo>
                    <a:pt x="551" y="427"/>
                    <a:pt x="551" y="0"/>
                    <a:pt x="27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9" name="Google Shape;6599;p23"/>
            <p:cNvSpPr/>
            <p:nvPr/>
          </p:nvSpPr>
          <p:spPr>
            <a:xfrm>
              <a:off x="2580350" y="529402"/>
              <a:ext cx="21072" cy="16324"/>
            </a:xfrm>
            <a:custGeom>
              <a:avLst/>
              <a:gdLst/>
              <a:ahLst/>
              <a:cxnLst/>
              <a:rect l="l" t="t" r="r" b="b"/>
              <a:pathLst>
                <a:path w="479" h="371" extrusionOk="0">
                  <a:moveTo>
                    <a:pt x="239" y="1"/>
                  </a:moveTo>
                  <a:cubicBezTo>
                    <a:pt x="1" y="1"/>
                    <a:pt x="0" y="371"/>
                    <a:pt x="239" y="371"/>
                  </a:cubicBezTo>
                  <a:cubicBezTo>
                    <a:pt x="478" y="371"/>
                    <a:pt x="478" y="1"/>
                    <a:pt x="23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0" name="Google Shape;6600;p23"/>
            <p:cNvSpPr/>
            <p:nvPr/>
          </p:nvSpPr>
          <p:spPr>
            <a:xfrm>
              <a:off x="2094320" y="997914"/>
              <a:ext cx="17333" cy="13464"/>
            </a:xfrm>
            <a:custGeom>
              <a:avLst/>
              <a:gdLst/>
              <a:ahLst/>
              <a:cxnLst/>
              <a:rect l="l" t="t" r="r" b="b"/>
              <a:pathLst>
                <a:path w="394" h="306" extrusionOk="0">
                  <a:moveTo>
                    <a:pt x="197" y="0"/>
                  </a:moveTo>
                  <a:cubicBezTo>
                    <a:pt x="1" y="0"/>
                    <a:pt x="0" y="306"/>
                    <a:pt x="197" y="306"/>
                  </a:cubicBezTo>
                  <a:cubicBezTo>
                    <a:pt x="394" y="306"/>
                    <a:pt x="394" y="0"/>
                    <a:pt x="19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1" name="Google Shape;6601;p23"/>
            <p:cNvSpPr/>
            <p:nvPr/>
          </p:nvSpPr>
          <p:spPr>
            <a:xfrm>
              <a:off x="1780786" y="1182318"/>
              <a:ext cx="30751" cy="23848"/>
            </a:xfrm>
            <a:custGeom>
              <a:avLst/>
              <a:gdLst/>
              <a:ahLst/>
              <a:cxnLst/>
              <a:rect l="l" t="t" r="r" b="b"/>
              <a:pathLst>
                <a:path w="699" h="542" extrusionOk="0">
                  <a:moveTo>
                    <a:pt x="349" y="1"/>
                  </a:moveTo>
                  <a:cubicBezTo>
                    <a:pt x="0" y="1"/>
                    <a:pt x="0" y="542"/>
                    <a:pt x="349" y="542"/>
                  </a:cubicBezTo>
                  <a:cubicBezTo>
                    <a:pt x="698" y="542"/>
                    <a:pt x="698" y="1"/>
                    <a:pt x="34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2" name="Google Shape;6602;p23"/>
            <p:cNvSpPr/>
            <p:nvPr/>
          </p:nvSpPr>
          <p:spPr>
            <a:xfrm>
              <a:off x="1754786" y="382706"/>
              <a:ext cx="30663" cy="23760"/>
            </a:xfrm>
            <a:custGeom>
              <a:avLst/>
              <a:gdLst/>
              <a:ahLst/>
              <a:cxnLst/>
              <a:rect l="l" t="t" r="r" b="b"/>
              <a:pathLst>
                <a:path w="697" h="540" extrusionOk="0">
                  <a:moveTo>
                    <a:pt x="348" y="1"/>
                  </a:moveTo>
                  <a:cubicBezTo>
                    <a:pt x="1" y="1"/>
                    <a:pt x="0" y="540"/>
                    <a:pt x="348" y="540"/>
                  </a:cubicBezTo>
                  <a:cubicBezTo>
                    <a:pt x="695" y="540"/>
                    <a:pt x="696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3" name="Google Shape;6603;p23"/>
            <p:cNvSpPr/>
            <p:nvPr/>
          </p:nvSpPr>
          <p:spPr>
            <a:xfrm>
              <a:off x="1486256" y="292682"/>
              <a:ext cx="29607" cy="23012"/>
            </a:xfrm>
            <a:custGeom>
              <a:avLst/>
              <a:gdLst/>
              <a:ahLst/>
              <a:cxnLst/>
              <a:rect l="l" t="t" r="r" b="b"/>
              <a:pathLst>
                <a:path w="673" h="523" extrusionOk="0">
                  <a:moveTo>
                    <a:pt x="336" y="0"/>
                  </a:moveTo>
                  <a:cubicBezTo>
                    <a:pt x="1" y="0"/>
                    <a:pt x="0" y="523"/>
                    <a:pt x="336" y="523"/>
                  </a:cubicBezTo>
                  <a:cubicBezTo>
                    <a:pt x="672" y="523"/>
                    <a:pt x="672" y="0"/>
                    <a:pt x="33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4" name="Google Shape;6604;p23"/>
            <p:cNvSpPr/>
            <p:nvPr/>
          </p:nvSpPr>
          <p:spPr>
            <a:xfrm>
              <a:off x="1028514" y="592938"/>
              <a:ext cx="26220" cy="20372"/>
            </a:xfrm>
            <a:custGeom>
              <a:avLst/>
              <a:gdLst/>
              <a:ahLst/>
              <a:cxnLst/>
              <a:rect l="l" t="t" r="r" b="b"/>
              <a:pathLst>
                <a:path w="596" h="463" extrusionOk="0">
                  <a:moveTo>
                    <a:pt x="298" y="1"/>
                  </a:moveTo>
                  <a:cubicBezTo>
                    <a:pt x="2" y="1"/>
                    <a:pt x="0" y="462"/>
                    <a:pt x="298" y="462"/>
                  </a:cubicBezTo>
                  <a:cubicBezTo>
                    <a:pt x="594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5" name="Google Shape;6605;p23"/>
            <p:cNvSpPr/>
            <p:nvPr/>
          </p:nvSpPr>
          <p:spPr>
            <a:xfrm>
              <a:off x="754837" y="191658"/>
              <a:ext cx="20193" cy="15620"/>
            </a:xfrm>
            <a:custGeom>
              <a:avLst/>
              <a:gdLst/>
              <a:ahLst/>
              <a:cxnLst/>
              <a:rect l="l" t="t" r="r" b="b"/>
              <a:pathLst>
                <a:path w="459" h="355" extrusionOk="0">
                  <a:moveTo>
                    <a:pt x="229" y="1"/>
                  </a:moveTo>
                  <a:cubicBezTo>
                    <a:pt x="2" y="2"/>
                    <a:pt x="1" y="355"/>
                    <a:pt x="229" y="355"/>
                  </a:cubicBezTo>
                  <a:cubicBezTo>
                    <a:pt x="456" y="355"/>
                    <a:pt x="458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6" name="Google Shape;6606;p23"/>
            <p:cNvSpPr/>
            <p:nvPr/>
          </p:nvSpPr>
          <p:spPr>
            <a:xfrm>
              <a:off x="396694" y="1676218"/>
              <a:ext cx="29651" cy="23056"/>
            </a:xfrm>
            <a:custGeom>
              <a:avLst/>
              <a:gdLst/>
              <a:ahLst/>
              <a:cxnLst/>
              <a:rect l="l" t="t" r="r" b="b"/>
              <a:pathLst>
                <a:path w="674" h="524" extrusionOk="0">
                  <a:moveTo>
                    <a:pt x="337" y="1"/>
                  </a:moveTo>
                  <a:cubicBezTo>
                    <a:pt x="0" y="1"/>
                    <a:pt x="0" y="523"/>
                    <a:pt x="337" y="523"/>
                  </a:cubicBezTo>
                  <a:cubicBezTo>
                    <a:pt x="673" y="523"/>
                    <a:pt x="673" y="1"/>
                    <a:pt x="33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7" name="Google Shape;6607;p23"/>
            <p:cNvSpPr/>
            <p:nvPr/>
          </p:nvSpPr>
          <p:spPr>
            <a:xfrm>
              <a:off x="912110" y="2153090"/>
              <a:ext cx="20764" cy="16104"/>
            </a:xfrm>
            <a:custGeom>
              <a:avLst/>
              <a:gdLst/>
              <a:ahLst/>
              <a:cxnLst/>
              <a:rect l="l" t="t" r="r" b="b"/>
              <a:pathLst>
                <a:path w="472" h="366" extrusionOk="0">
                  <a:moveTo>
                    <a:pt x="235" y="0"/>
                  </a:moveTo>
                  <a:cubicBezTo>
                    <a:pt x="0" y="0"/>
                    <a:pt x="0" y="366"/>
                    <a:pt x="235" y="366"/>
                  </a:cubicBezTo>
                  <a:cubicBezTo>
                    <a:pt x="470" y="366"/>
                    <a:pt x="472" y="0"/>
                    <a:pt x="23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8" name="Google Shape;6608;p23"/>
            <p:cNvSpPr/>
            <p:nvPr/>
          </p:nvSpPr>
          <p:spPr>
            <a:xfrm>
              <a:off x="912550" y="979038"/>
              <a:ext cx="17421" cy="13464"/>
            </a:xfrm>
            <a:custGeom>
              <a:avLst/>
              <a:gdLst/>
              <a:ahLst/>
              <a:cxnLst/>
              <a:rect l="l" t="t" r="r" b="b"/>
              <a:pathLst>
                <a:path w="396" h="306" extrusionOk="0">
                  <a:moveTo>
                    <a:pt x="198" y="0"/>
                  </a:moveTo>
                  <a:cubicBezTo>
                    <a:pt x="2" y="0"/>
                    <a:pt x="1" y="306"/>
                    <a:pt x="198" y="306"/>
                  </a:cubicBezTo>
                  <a:cubicBezTo>
                    <a:pt x="394" y="306"/>
                    <a:pt x="395" y="0"/>
                    <a:pt x="19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9" name="Google Shape;6609;p23"/>
            <p:cNvSpPr/>
            <p:nvPr/>
          </p:nvSpPr>
          <p:spPr>
            <a:xfrm>
              <a:off x="1316401" y="2008682"/>
              <a:ext cx="18565" cy="14432"/>
            </a:xfrm>
            <a:custGeom>
              <a:avLst/>
              <a:gdLst/>
              <a:ahLst/>
              <a:cxnLst/>
              <a:rect l="l" t="t" r="r" b="b"/>
              <a:pathLst>
                <a:path w="422" h="328" extrusionOk="0">
                  <a:moveTo>
                    <a:pt x="212" y="1"/>
                  </a:moveTo>
                  <a:cubicBezTo>
                    <a:pt x="2" y="2"/>
                    <a:pt x="0" y="328"/>
                    <a:pt x="212" y="328"/>
                  </a:cubicBezTo>
                  <a:cubicBezTo>
                    <a:pt x="422" y="328"/>
                    <a:pt x="422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0" name="Google Shape;6610;p23"/>
            <p:cNvSpPr/>
            <p:nvPr/>
          </p:nvSpPr>
          <p:spPr>
            <a:xfrm>
              <a:off x="1414196" y="2302822"/>
              <a:ext cx="26000" cy="20152"/>
            </a:xfrm>
            <a:custGeom>
              <a:avLst/>
              <a:gdLst/>
              <a:ahLst/>
              <a:cxnLst/>
              <a:rect l="l" t="t" r="r" b="b"/>
              <a:pathLst>
                <a:path w="591" h="458" extrusionOk="0">
                  <a:moveTo>
                    <a:pt x="295" y="0"/>
                  </a:moveTo>
                  <a:cubicBezTo>
                    <a:pt x="2" y="0"/>
                    <a:pt x="0" y="457"/>
                    <a:pt x="295" y="457"/>
                  </a:cubicBezTo>
                  <a:cubicBezTo>
                    <a:pt x="590" y="457"/>
                    <a:pt x="590" y="0"/>
                    <a:pt x="29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1" name="Google Shape;6611;p23"/>
            <p:cNvSpPr/>
            <p:nvPr/>
          </p:nvSpPr>
          <p:spPr>
            <a:xfrm>
              <a:off x="1613966" y="1559090"/>
              <a:ext cx="17861" cy="13816"/>
            </a:xfrm>
            <a:custGeom>
              <a:avLst/>
              <a:gdLst/>
              <a:ahLst/>
              <a:cxnLst/>
              <a:rect l="l" t="t" r="r" b="b"/>
              <a:pathLst>
                <a:path w="406" h="314" extrusionOk="0">
                  <a:moveTo>
                    <a:pt x="203" y="0"/>
                  </a:moveTo>
                  <a:cubicBezTo>
                    <a:pt x="1" y="0"/>
                    <a:pt x="1" y="314"/>
                    <a:pt x="203" y="314"/>
                  </a:cubicBezTo>
                  <a:cubicBezTo>
                    <a:pt x="406" y="314"/>
                    <a:pt x="406" y="0"/>
                    <a:pt x="20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2" name="Google Shape;6612;p23"/>
            <p:cNvSpPr/>
            <p:nvPr/>
          </p:nvSpPr>
          <p:spPr>
            <a:xfrm>
              <a:off x="1912631" y="1877562"/>
              <a:ext cx="26571" cy="20548"/>
            </a:xfrm>
            <a:custGeom>
              <a:avLst/>
              <a:gdLst/>
              <a:ahLst/>
              <a:cxnLst/>
              <a:rect l="l" t="t" r="r" b="b"/>
              <a:pathLst>
                <a:path w="604" h="467" extrusionOk="0">
                  <a:moveTo>
                    <a:pt x="302" y="0"/>
                  </a:moveTo>
                  <a:cubicBezTo>
                    <a:pt x="2" y="0"/>
                    <a:pt x="1" y="467"/>
                    <a:pt x="302" y="467"/>
                  </a:cubicBezTo>
                  <a:cubicBezTo>
                    <a:pt x="602" y="467"/>
                    <a:pt x="603" y="0"/>
                    <a:pt x="30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3" name="Google Shape;6613;p23"/>
            <p:cNvSpPr/>
            <p:nvPr/>
          </p:nvSpPr>
          <p:spPr>
            <a:xfrm>
              <a:off x="2276581" y="1978322"/>
              <a:ext cx="21600" cy="16852"/>
            </a:xfrm>
            <a:custGeom>
              <a:avLst/>
              <a:gdLst/>
              <a:ahLst/>
              <a:cxnLst/>
              <a:rect l="l" t="t" r="r" b="b"/>
              <a:pathLst>
                <a:path w="491" h="383" extrusionOk="0">
                  <a:moveTo>
                    <a:pt x="246" y="1"/>
                  </a:moveTo>
                  <a:cubicBezTo>
                    <a:pt x="1" y="1"/>
                    <a:pt x="1" y="382"/>
                    <a:pt x="246" y="382"/>
                  </a:cubicBezTo>
                  <a:cubicBezTo>
                    <a:pt x="491" y="382"/>
                    <a:pt x="491" y="1"/>
                    <a:pt x="24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4" name="Google Shape;6614;p23"/>
            <p:cNvSpPr/>
            <p:nvPr/>
          </p:nvSpPr>
          <p:spPr>
            <a:xfrm>
              <a:off x="2668555" y="1774910"/>
              <a:ext cx="26176" cy="20328"/>
            </a:xfrm>
            <a:custGeom>
              <a:avLst/>
              <a:gdLst/>
              <a:ahLst/>
              <a:cxnLst/>
              <a:rect l="l" t="t" r="r" b="b"/>
              <a:pathLst>
                <a:path w="595" h="462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5" name="Google Shape;6615;p23"/>
            <p:cNvSpPr/>
            <p:nvPr/>
          </p:nvSpPr>
          <p:spPr>
            <a:xfrm>
              <a:off x="2946191" y="1490802"/>
              <a:ext cx="19445" cy="15092"/>
            </a:xfrm>
            <a:custGeom>
              <a:avLst/>
              <a:gdLst/>
              <a:ahLst/>
              <a:cxnLst/>
              <a:rect l="l" t="t" r="r" b="b"/>
              <a:pathLst>
                <a:path w="442" h="343" extrusionOk="0">
                  <a:moveTo>
                    <a:pt x="222" y="0"/>
                  </a:moveTo>
                  <a:cubicBezTo>
                    <a:pt x="3" y="1"/>
                    <a:pt x="1" y="342"/>
                    <a:pt x="222" y="342"/>
                  </a:cubicBezTo>
                  <a:cubicBezTo>
                    <a:pt x="441" y="342"/>
                    <a:pt x="441" y="0"/>
                    <a:pt x="22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6" name="Google Shape;6616;p23"/>
            <p:cNvSpPr/>
            <p:nvPr/>
          </p:nvSpPr>
          <p:spPr>
            <a:xfrm>
              <a:off x="2946895" y="2146050"/>
              <a:ext cx="24856" cy="19272"/>
            </a:xfrm>
            <a:custGeom>
              <a:avLst/>
              <a:gdLst/>
              <a:ahLst/>
              <a:cxnLst/>
              <a:rect l="l" t="t" r="r" b="b"/>
              <a:pathLst>
                <a:path w="565" h="438" extrusionOk="0">
                  <a:moveTo>
                    <a:pt x="283" y="0"/>
                  </a:moveTo>
                  <a:cubicBezTo>
                    <a:pt x="0" y="0"/>
                    <a:pt x="0" y="437"/>
                    <a:pt x="283" y="437"/>
                  </a:cubicBezTo>
                  <a:cubicBezTo>
                    <a:pt x="564" y="437"/>
                    <a:pt x="564" y="0"/>
                    <a:pt x="28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7" name="Google Shape;6617;p23"/>
            <p:cNvSpPr/>
            <p:nvPr/>
          </p:nvSpPr>
          <p:spPr>
            <a:xfrm>
              <a:off x="2949623" y="2460870"/>
              <a:ext cx="17069" cy="13288"/>
            </a:xfrm>
            <a:custGeom>
              <a:avLst/>
              <a:gdLst/>
              <a:ahLst/>
              <a:cxnLst/>
              <a:rect l="l" t="t" r="r" b="b"/>
              <a:pathLst>
                <a:path w="388" h="302" extrusionOk="0">
                  <a:moveTo>
                    <a:pt x="195" y="0"/>
                  </a:moveTo>
                  <a:cubicBezTo>
                    <a:pt x="1" y="0"/>
                    <a:pt x="1" y="301"/>
                    <a:pt x="195" y="301"/>
                  </a:cubicBezTo>
                  <a:cubicBezTo>
                    <a:pt x="388" y="301"/>
                    <a:pt x="388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8" name="Google Shape;6618;p23"/>
            <p:cNvSpPr/>
            <p:nvPr/>
          </p:nvSpPr>
          <p:spPr>
            <a:xfrm>
              <a:off x="3388712" y="2459110"/>
              <a:ext cx="25780" cy="19976"/>
            </a:xfrm>
            <a:custGeom>
              <a:avLst/>
              <a:gdLst/>
              <a:ahLst/>
              <a:cxnLst/>
              <a:rect l="l" t="t" r="r" b="b"/>
              <a:pathLst>
                <a:path w="586" h="454" extrusionOk="0">
                  <a:moveTo>
                    <a:pt x="293" y="1"/>
                  </a:moveTo>
                  <a:cubicBezTo>
                    <a:pt x="2" y="1"/>
                    <a:pt x="1" y="454"/>
                    <a:pt x="293" y="454"/>
                  </a:cubicBezTo>
                  <a:cubicBezTo>
                    <a:pt x="586" y="454"/>
                    <a:pt x="58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9" name="Google Shape;6619;p23"/>
            <p:cNvSpPr/>
            <p:nvPr/>
          </p:nvSpPr>
          <p:spPr>
            <a:xfrm>
              <a:off x="3515982" y="1870566"/>
              <a:ext cx="26571" cy="20592"/>
            </a:xfrm>
            <a:custGeom>
              <a:avLst/>
              <a:gdLst/>
              <a:ahLst/>
              <a:cxnLst/>
              <a:rect l="l" t="t" r="r" b="b"/>
              <a:pathLst>
                <a:path w="604" h="468" extrusionOk="0">
                  <a:moveTo>
                    <a:pt x="302" y="0"/>
                  </a:moveTo>
                  <a:cubicBezTo>
                    <a:pt x="2" y="0"/>
                    <a:pt x="1" y="468"/>
                    <a:pt x="302" y="468"/>
                  </a:cubicBezTo>
                  <a:cubicBezTo>
                    <a:pt x="603" y="468"/>
                    <a:pt x="603" y="0"/>
                    <a:pt x="30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0" name="Google Shape;6620;p23"/>
            <p:cNvSpPr/>
            <p:nvPr/>
          </p:nvSpPr>
          <p:spPr>
            <a:xfrm>
              <a:off x="4212955" y="1486886"/>
              <a:ext cx="27847" cy="21604"/>
            </a:xfrm>
            <a:custGeom>
              <a:avLst/>
              <a:gdLst/>
              <a:ahLst/>
              <a:cxnLst/>
              <a:rect l="l" t="t" r="r" b="b"/>
              <a:pathLst>
                <a:path w="633" h="491" extrusionOk="0">
                  <a:moveTo>
                    <a:pt x="316" y="0"/>
                  </a:moveTo>
                  <a:cubicBezTo>
                    <a:pt x="0" y="0"/>
                    <a:pt x="0" y="490"/>
                    <a:pt x="316" y="490"/>
                  </a:cubicBezTo>
                  <a:cubicBezTo>
                    <a:pt x="632" y="490"/>
                    <a:pt x="633" y="0"/>
                    <a:pt x="31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1" name="Google Shape;6621;p23"/>
            <p:cNvSpPr/>
            <p:nvPr/>
          </p:nvSpPr>
          <p:spPr>
            <a:xfrm>
              <a:off x="4807866" y="1737774"/>
              <a:ext cx="27187" cy="21120"/>
            </a:xfrm>
            <a:custGeom>
              <a:avLst/>
              <a:gdLst/>
              <a:ahLst/>
              <a:cxnLst/>
              <a:rect l="l" t="t" r="r" b="b"/>
              <a:pathLst>
                <a:path w="618" h="480" extrusionOk="0">
                  <a:moveTo>
                    <a:pt x="308" y="1"/>
                  </a:moveTo>
                  <a:cubicBezTo>
                    <a:pt x="1" y="2"/>
                    <a:pt x="1" y="480"/>
                    <a:pt x="308" y="480"/>
                  </a:cubicBezTo>
                  <a:cubicBezTo>
                    <a:pt x="617" y="480"/>
                    <a:pt x="618" y="1"/>
                    <a:pt x="30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2" name="Google Shape;6622;p23"/>
            <p:cNvSpPr/>
            <p:nvPr/>
          </p:nvSpPr>
          <p:spPr>
            <a:xfrm>
              <a:off x="5248363" y="1496038"/>
              <a:ext cx="22392" cy="17380"/>
            </a:xfrm>
            <a:custGeom>
              <a:avLst/>
              <a:gdLst/>
              <a:ahLst/>
              <a:cxnLst/>
              <a:rect l="l" t="t" r="r" b="b"/>
              <a:pathLst>
                <a:path w="509" h="395" extrusionOk="0">
                  <a:moveTo>
                    <a:pt x="255" y="1"/>
                  </a:moveTo>
                  <a:cubicBezTo>
                    <a:pt x="1" y="1"/>
                    <a:pt x="0" y="395"/>
                    <a:pt x="255" y="395"/>
                  </a:cubicBezTo>
                  <a:cubicBezTo>
                    <a:pt x="508" y="395"/>
                    <a:pt x="508" y="1"/>
                    <a:pt x="25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3" name="Google Shape;6623;p23"/>
            <p:cNvSpPr/>
            <p:nvPr/>
          </p:nvSpPr>
          <p:spPr>
            <a:xfrm>
              <a:off x="5826072" y="1666582"/>
              <a:ext cx="19841" cy="15400"/>
            </a:xfrm>
            <a:custGeom>
              <a:avLst/>
              <a:gdLst/>
              <a:ahLst/>
              <a:cxnLst/>
              <a:rect l="l" t="t" r="r" b="b"/>
              <a:pathLst>
                <a:path w="451" h="350" extrusionOk="0">
                  <a:moveTo>
                    <a:pt x="225" y="0"/>
                  </a:moveTo>
                  <a:cubicBezTo>
                    <a:pt x="0" y="1"/>
                    <a:pt x="0" y="349"/>
                    <a:pt x="225" y="349"/>
                  </a:cubicBezTo>
                  <a:cubicBezTo>
                    <a:pt x="450" y="349"/>
                    <a:pt x="450" y="0"/>
                    <a:pt x="22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4" name="Google Shape;6624;p23"/>
            <p:cNvSpPr/>
            <p:nvPr/>
          </p:nvSpPr>
          <p:spPr>
            <a:xfrm>
              <a:off x="6040580" y="1576514"/>
              <a:ext cx="17377" cy="13508"/>
            </a:xfrm>
            <a:custGeom>
              <a:avLst/>
              <a:gdLst/>
              <a:ahLst/>
              <a:cxnLst/>
              <a:rect l="l" t="t" r="r" b="b"/>
              <a:pathLst>
                <a:path w="395" h="307" extrusionOk="0">
                  <a:moveTo>
                    <a:pt x="198" y="0"/>
                  </a:moveTo>
                  <a:cubicBezTo>
                    <a:pt x="0" y="0"/>
                    <a:pt x="0" y="306"/>
                    <a:pt x="198" y="306"/>
                  </a:cubicBezTo>
                  <a:cubicBezTo>
                    <a:pt x="395" y="306"/>
                    <a:pt x="395" y="0"/>
                    <a:pt x="19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5" name="Google Shape;6625;p23"/>
            <p:cNvSpPr/>
            <p:nvPr/>
          </p:nvSpPr>
          <p:spPr>
            <a:xfrm>
              <a:off x="6276159" y="1508490"/>
              <a:ext cx="22172" cy="17248"/>
            </a:xfrm>
            <a:custGeom>
              <a:avLst/>
              <a:gdLst/>
              <a:ahLst/>
              <a:cxnLst/>
              <a:rect l="l" t="t" r="r" b="b"/>
              <a:pathLst>
                <a:path w="504" h="392" extrusionOk="0">
                  <a:moveTo>
                    <a:pt x="252" y="0"/>
                  </a:moveTo>
                  <a:cubicBezTo>
                    <a:pt x="0" y="2"/>
                    <a:pt x="0" y="392"/>
                    <a:pt x="252" y="392"/>
                  </a:cubicBezTo>
                  <a:cubicBezTo>
                    <a:pt x="503" y="392"/>
                    <a:pt x="504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6" name="Google Shape;6626;p23"/>
            <p:cNvSpPr/>
            <p:nvPr/>
          </p:nvSpPr>
          <p:spPr>
            <a:xfrm>
              <a:off x="6584503" y="1303142"/>
              <a:ext cx="17201" cy="13332"/>
            </a:xfrm>
            <a:custGeom>
              <a:avLst/>
              <a:gdLst/>
              <a:ahLst/>
              <a:cxnLst/>
              <a:rect l="l" t="t" r="r" b="b"/>
              <a:pathLst>
                <a:path w="391" h="303" extrusionOk="0">
                  <a:moveTo>
                    <a:pt x="195" y="0"/>
                  </a:moveTo>
                  <a:cubicBezTo>
                    <a:pt x="1" y="0"/>
                    <a:pt x="1" y="302"/>
                    <a:pt x="195" y="302"/>
                  </a:cubicBezTo>
                  <a:cubicBezTo>
                    <a:pt x="390" y="302"/>
                    <a:pt x="390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7" name="Google Shape;6627;p23"/>
            <p:cNvSpPr/>
            <p:nvPr/>
          </p:nvSpPr>
          <p:spPr>
            <a:xfrm>
              <a:off x="6877801" y="1122830"/>
              <a:ext cx="28727" cy="22264"/>
            </a:xfrm>
            <a:custGeom>
              <a:avLst/>
              <a:gdLst/>
              <a:ahLst/>
              <a:cxnLst/>
              <a:rect l="l" t="t" r="r" b="b"/>
              <a:pathLst>
                <a:path w="653" h="506" extrusionOk="0">
                  <a:moveTo>
                    <a:pt x="327" y="0"/>
                  </a:moveTo>
                  <a:cubicBezTo>
                    <a:pt x="2" y="0"/>
                    <a:pt x="0" y="505"/>
                    <a:pt x="327" y="505"/>
                  </a:cubicBezTo>
                  <a:cubicBezTo>
                    <a:pt x="652" y="505"/>
                    <a:pt x="653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8" name="Google Shape;6628;p23"/>
            <p:cNvSpPr/>
            <p:nvPr/>
          </p:nvSpPr>
          <p:spPr>
            <a:xfrm>
              <a:off x="7088393" y="1677978"/>
              <a:ext cx="21688" cy="16808"/>
            </a:xfrm>
            <a:custGeom>
              <a:avLst/>
              <a:gdLst/>
              <a:ahLst/>
              <a:cxnLst/>
              <a:rect l="l" t="t" r="r" b="b"/>
              <a:pathLst>
                <a:path w="493" h="382" extrusionOk="0">
                  <a:moveTo>
                    <a:pt x="246" y="0"/>
                  </a:moveTo>
                  <a:cubicBezTo>
                    <a:pt x="1" y="1"/>
                    <a:pt x="1" y="381"/>
                    <a:pt x="246" y="381"/>
                  </a:cubicBezTo>
                  <a:cubicBezTo>
                    <a:pt x="492" y="381"/>
                    <a:pt x="492" y="0"/>
                    <a:pt x="24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9" name="Google Shape;6629;p23"/>
            <p:cNvSpPr/>
            <p:nvPr/>
          </p:nvSpPr>
          <p:spPr>
            <a:xfrm>
              <a:off x="7196966" y="1489878"/>
              <a:ext cx="25824" cy="20020"/>
            </a:xfrm>
            <a:custGeom>
              <a:avLst/>
              <a:gdLst/>
              <a:ahLst/>
              <a:cxnLst/>
              <a:rect l="l" t="t" r="r" b="b"/>
              <a:pathLst>
                <a:path w="587" h="455" extrusionOk="0">
                  <a:moveTo>
                    <a:pt x="294" y="1"/>
                  </a:moveTo>
                  <a:cubicBezTo>
                    <a:pt x="0" y="1"/>
                    <a:pt x="0" y="455"/>
                    <a:pt x="294" y="455"/>
                  </a:cubicBezTo>
                  <a:cubicBezTo>
                    <a:pt x="586" y="455"/>
                    <a:pt x="58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0" name="Google Shape;6630;p23"/>
            <p:cNvSpPr/>
            <p:nvPr/>
          </p:nvSpPr>
          <p:spPr>
            <a:xfrm>
              <a:off x="7419305" y="2026194"/>
              <a:ext cx="27231" cy="21120"/>
            </a:xfrm>
            <a:custGeom>
              <a:avLst/>
              <a:gdLst/>
              <a:ahLst/>
              <a:cxnLst/>
              <a:rect l="l" t="t" r="r" b="b"/>
              <a:pathLst>
                <a:path w="619" h="480" extrusionOk="0">
                  <a:moveTo>
                    <a:pt x="310" y="0"/>
                  </a:moveTo>
                  <a:cubicBezTo>
                    <a:pt x="1" y="0"/>
                    <a:pt x="1" y="479"/>
                    <a:pt x="310" y="479"/>
                  </a:cubicBezTo>
                  <a:cubicBezTo>
                    <a:pt x="619" y="479"/>
                    <a:pt x="619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1" name="Google Shape;6631;p23"/>
            <p:cNvSpPr/>
            <p:nvPr/>
          </p:nvSpPr>
          <p:spPr>
            <a:xfrm>
              <a:off x="7581857" y="1706534"/>
              <a:ext cx="31631" cy="24552"/>
            </a:xfrm>
            <a:custGeom>
              <a:avLst/>
              <a:gdLst/>
              <a:ahLst/>
              <a:cxnLst/>
              <a:rect l="l" t="t" r="r" b="b"/>
              <a:pathLst>
                <a:path w="719" h="558" extrusionOk="0">
                  <a:moveTo>
                    <a:pt x="359" y="0"/>
                  </a:moveTo>
                  <a:cubicBezTo>
                    <a:pt x="1" y="0"/>
                    <a:pt x="1" y="557"/>
                    <a:pt x="359" y="557"/>
                  </a:cubicBezTo>
                  <a:cubicBezTo>
                    <a:pt x="717" y="557"/>
                    <a:pt x="718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2" name="Google Shape;6632;p23"/>
            <p:cNvSpPr/>
            <p:nvPr/>
          </p:nvSpPr>
          <p:spPr>
            <a:xfrm>
              <a:off x="7713086" y="1702442"/>
              <a:ext cx="24768" cy="19272"/>
            </a:xfrm>
            <a:custGeom>
              <a:avLst/>
              <a:gdLst/>
              <a:ahLst/>
              <a:cxnLst/>
              <a:rect l="l" t="t" r="r" b="b"/>
              <a:pathLst>
                <a:path w="563" h="438" extrusionOk="0">
                  <a:moveTo>
                    <a:pt x="282" y="1"/>
                  </a:moveTo>
                  <a:cubicBezTo>
                    <a:pt x="2" y="1"/>
                    <a:pt x="1" y="437"/>
                    <a:pt x="282" y="437"/>
                  </a:cubicBezTo>
                  <a:cubicBezTo>
                    <a:pt x="563" y="437"/>
                    <a:pt x="563" y="1"/>
                    <a:pt x="28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3" name="Google Shape;6633;p23"/>
            <p:cNvSpPr/>
            <p:nvPr/>
          </p:nvSpPr>
          <p:spPr>
            <a:xfrm>
              <a:off x="7774984" y="1119750"/>
              <a:ext cx="31191" cy="24244"/>
            </a:xfrm>
            <a:custGeom>
              <a:avLst/>
              <a:gdLst/>
              <a:ahLst/>
              <a:cxnLst/>
              <a:rect l="l" t="t" r="r" b="b"/>
              <a:pathLst>
                <a:path w="709" h="551" extrusionOk="0">
                  <a:moveTo>
                    <a:pt x="355" y="1"/>
                  </a:moveTo>
                  <a:cubicBezTo>
                    <a:pt x="1" y="1"/>
                    <a:pt x="0" y="550"/>
                    <a:pt x="355" y="550"/>
                  </a:cubicBezTo>
                  <a:cubicBezTo>
                    <a:pt x="708" y="550"/>
                    <a:pt x="709" y="1"/>
                    <a:pt x="35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4" name="Google Shape;6634;p23"/>
            <p:cNvSpPr/>
            <p:nvPr/>
          </p:nvSpPr>
          <p:spPr>
            <a:xfrm>
              <a:off x="8504732" y="1226934"/>
              <a:ext cx="29959" cy="23320"/>
            </a:xfrm>
            <a:custGeom>
              <a:avLst/>
              <a:gdLst/>
              <a:ahLst/>
              <a:cxnLst/>
              <a:rect l="l" t="t" r="r" b="b"/>
              <a:pathLst>
                <a:path w="681" h="530" extrusionOk="0">
                  <a:moveTo>
                    <a:pt x="340" y="1"/>
                  </a:moveTo>
                  <a:cubicBezTo>
                    <a:pt x="0" y="1"/>
                    <a:pt x="0" y="529"/>
                    <a:pt x="340" y="529"/>
                  </a:cubicBezTo>
                  <a:cubicBezTo>
                    <a:pt x="681" y="529"/>
                    <a:pt x="681" y="1"/>
                    <a:pt x="34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5" name="Google Shape;6635;p23"/>
            <p:cNvSpPr/>
            <p:nvPr/>
          </p:nvSpPr>
          <p:spPr>
            <a:xfrm>
              <a:off x="8532491" y="3039030"/>
              <a:ext cx="27891" cy="21604"/>
            </a:xfrm>
            <a:custGeom>
              <a:avLst/>
              <a:gdLst/>
              <a:ahLst/>
              <a:cxnLst/>
              <a:rect l="l" t="t" r="r" b="b"/>
              <a:pathLst>
                <a:path w="634" h="491" extrusionOk="0">
                  <a:moveTo>
                    <a:pt x="317" y="0"/>
                  </a:moveTo>
                  <a:cubicBezTo>
                    <a:pt x="1" y="0"/>
                    <a:pt x="1" y="491"/>
                    <a:pt x="317" y="491"/>
                  </a:cubicBezTo>
                  <a:cubicBezTo>
                    <a:pt x="632" y="491"/>
                    <a:pt x="633" y="0"/>
                    <a:pt x="31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6" name="Google Shape;6636;p23"/>
            <p:cNvSpPr/>
            <p:nvPr/>
          </p:nvSpPr>
          <p:spPr>
            <a:xfrm>
              <a:off x="7980693" y="2984778"/>
              <a:ext cx="24284" cy="18876"/>
            </a:xfrm>
            <a:custGeom>
              <a:avLst/>
              <a:gdLst/>
              <a:ahLst/>
              <a:cxnLst/>
              <a:rect l="l" t="t" r="r" b="b"/>
              <a:pathLst>
                <a:path w="552" h="429" extrusionOk="0">
                  <a:moveTo>
                    <a:pt x="276" y="0"/>
                  </a:moveTo>
                  <a:cubicBezTo>
                    <a:pt x="3" y="3"/>
                    <a:pt x="1" y="428"/>
                    <a:pt x="276" y="428"/>
                  </a:cubicBezTo>
                  <a:cubicBezTo>
                    <a:pt x="550" y="428"/>
                    <a:pt x="551" y="0"/>
                    <a:pt x="27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7" name="Google Shape;6637;p23"/>
            <p:cNvSpPr/>
            <p:nvPr/>
          </p:nvSpPr>
          <p:spPr>
            <a:xfrm>
              <a:off x="7989799" y="3189070"/>
              <a:ext cx="19445" cy="15136"/>
            </a:xfrm>
            <a:custGeom>
              <a:avLst/>
              <a:gdLst/>
              <a:ahLst/>
              <a:cxnLst/>
              <a:rect l="l" t="t" r="r" b="b"/>
              <a:pathLst>
                <a:path w="442" h="344" extrusionOk="0">
                  <a:moveTo>
                    <a:pt x="222" y="1"/>
                  </a:moveTo>
                  <a:cubicBezTo>
                    <a:pt x="1" y="1"/>
                    <a:pt x="1" y="344"/>
                    <a:pt x="222" y="344"/>
                  </a:cubicBezTo>
                  <a:cubicBezTo>
                    <a:pt x="442" y="344"/>
                    <a:pt x="442" y="1"/>
                    <a:pt x="22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8" name="Google Shape;6638;p23"/>
            <p:cNvSpPr/>
            <p:nvPr/>
          </p:nvSpPr>
          <p:spPr>
            <a:xfrm>
              <a:off x="7712075" y="3404494"/>
              <a:ext cx="24812" cy="19228"/>
            </a:xfrm>
            <a:custGeom>
              <a:avLst/>
              <a:gdLst/>
              <a:ahLst/>
              <a:cxnLst/>
              <a:rect l="l" t="t" r="r" b="b"/>
              <a:pathLst>
                <a:path w="564" h="437" extrusionOk="0">
                  <a:moveTo>
                    <a:pt x="282" y="0"/>
                  </a:moveTo>
                  <a:cubicBezTo>
                    <a:pt x="2" y="0"/>
                    <a:pt x="1" y="437"/>
                    <a:pt x="282" y="437"/>
                  </a:cubicBezTo>
                  <a:cubicBezTo>
                    <a:pt x="563" y="437"/>
                    <a:pt x="564" y="0"/>
                    <a:pt x="28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9" name="Google Shape;6639;p23"/>
            <p:cNvSpPr/>
            <p:nvPr/>
          </p:nvSpPr>
          <p:spPr>
            <a:xfrm>
              <a:off x="7179150" y="3000926"/>
              <a:ext cx="31499" cy="24420"/>
            </a:xfrm>
            <a:custGeom>
              <a:avLst/>
              <a:gdLst/>
              <a:ahLst/>
              <a:cxnLst/>
              <a:rect l="l" t="t" r="r" b="b"/>
              <a:pathLst>
                <a:path w="716" h="555" extrusionOk="0">
                  <a:moveTo>
                    <a:pt x="358" y="0"/>
                  </a:moveTo>
                  <a:cubicBezTo>
                    <a:pt x="3" y="1"/>
                    <a:pt x="1" y="555"/>
                    <a:pt x="358" y="555"/>
                  </a:cubicBezTo>
                  <a:cubicBezTo>
                    <a:pt x="715" y="555"/>
                    <a:pt x="716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0" name="Google Shape;6640;p23"/>
            <p:cNvSpPr/>
            <p:nvPr/>
          </p:nvSpPr>
          <p:spPr>
            <a:xfrm>
              <a:off x="7372717" y="3784302"/>
              <a:ext cx="29739" cy="23144"/>
            </a:xfrm>
            <a:custGeom>
              <a:avLst/>
              <a:gdLst/>
              <a:ahLst/>
              <a:cxnLst/>
              <a:rect l="l" t="t" r="r" b="b"/>
              <a:pathLst>
                <a:path w="676" h="526" extrusionOk="0">
                  <a:moveTo>
                    <a:pt x="338" y="1"/>
                  </a:moveTo>
                  <a:cubicBezTo>
                    <a:pt x="0" y="1"/>
                    <a:pt x="0" y="525"/>
                    <a:pt x="338" y="525"/>
                  </a:cubicBezTo>
                  <a:cubicBezTo>
                    <a:pt x="675" y="525"/>
                    <a:pt x="675" y="1"/>
                    <a:pt x="33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1" name="Google Shape;6641;p23"/>
            <p:cNvSpPr/>
            <p:nvPr/>
          </p:nvSpPr>
          <p:spPr>
            <a:xfrm>
              <a:off x="6955008" y="2902058"/>
              <a:ext cx="21204" cy="16456"/>
            </a:xfrm>
            <a:custGeom>
              <a:avLst/>
              <a:gdLst/>
              <a:ahLst/>
              <a:cxnLst/>
              <a:rect l="l" t="t" r="r" b="b"/>
              <a:pathLst>
                <a:path w="482" h="374" extrusionOk="0">
                  <a:moveTo>
                    <a:pt x="242" y="0"/>
                  </a:moveTo>
                  <a:cubicBezTo>
                    <a:pt x="3" y="0"/>
                    <a:pt x="1" y="373"/>
                    <a:pt x="242" y="373"/>
                  </a:cubicBezTo>
                  <a:cubicBezTo>
                    <a:pt x="481" y="373"/>
                    <a:pt x="482" y="0"/>
                    <a:pt x="24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2" name="Google Shape;6642;p23"/>
            <p:cNvSpPr/>
            <p:nvPr/>
          </p:nvSpPr>
          <p:spPr>
            <a:xfrm>
              <a:off x="6631883" y="3813474"/>
              <a:ext cx="19401" cy="15048"/>
            </a:xfrm>
            <a:custGeom>
              <a:avLst/>
              <a:gdLst/>
              <a:ahLst/>
              <a:cxnLst/>
              <a:rect l="l" t="t" r="r" b="b"/>
              <a:pathLst>
                <a:path w="441" h="342" extrusionOk="0">
                  <a:moveTo>
                    <a:pt x="220" y="0"/>
                  </a:moveTo>
                  <a:cubicBezTo>
                    <a:pt x="2" y="1"/>
                    <a:pt x="1" y="341"/>
                    <a:pt x="220" y="341"/>
                  </a:cubicBezTo>
                  <a:cubicBezTo>
                    <a:pt x="438" y="341"/>
                    <a:pt x="440" y="0"/>
                    <a:pt x="22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3" name="Google Shape;6643;p23"/>
            <p:cNvSpPr/>
            <p:nvPr/>
          </p:nvSpPr>
          <p:spPr>
            <a:xfrm>
              <a:off x="6384953" y="4016358"/>
              <a:ext cx="22568" cy="17512"/>
            </a:xfrm>
            <a:custGeom>
              <a:avLst/>
              <a:gdLst/>
              <a:ahLst/>
              <a:cxnLst/>
              <a:rect l="l" t="t" r="r" b="b"/>
              <a:pathLst>
                <a:path w="513" h="398" extrusionOk="0">
                  <a:moveTo>
                    <a:pt x="257" y="0"/>
                  </a:moveTo>
                  <a:cubicBezTo>
                    <a:pt x="2" y="0"/>
                    <a:pt x="0" y="397"/>
                    <a:pt x="257" y="397"/>
                  </a:cubicBezTo>
                  <a:cubicBezTo>
                    <a:pt x="512" y="397"/>
                    <a:pt x="512" y="0"/>
                    <a:pt x="25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4" name="Google Shape;6644;p23"/>
            <p:cNvSpPr/>
            <p:nvPr/>
          </p:nvSpPr>
          <p:spPr>
            <a:xfrm>
              <a:off x="6112463" y="3532314"/>
              <a:ext cx="17157" cy="13376"/>
            </a:xfrm>
            <a:custGeom>
              <a:avLst/>
              <a:gdLst/>
              <a:ahLst/>
              <a:cxnLst/>
              <a:rect l="l" t="t" r="r" b="b"/>
              <a:pathLst>
                <a:path w="390" h="304" extrusionOk="0">
                  <a:moveTo>
                    <a:pt x="194" y="1"/>
                  </a:moveTo>
                  <a:cubicBezTo>
                    <a:pt x="0" y="3"/>
                    <a:pt x="0" y="303"/>
                    <a:pt x="194" y="303"/>
                  </a:cubicBezTo>
                  <a:cubicBezTo>
                    <a:pt x="390" y="303"/>
                    <a:pt x="39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5" name="Google Shape;6645;p23"/>
            <p:cNvSpPr/>
            <p:nvPr/>
          </p:nvSpPr>
          <p:spPr>
            <a:xfrm>
              <a:off x="5982949" y="2876098"/>
              <a:ext cx="23800" cy="18436"/>
            </a:xfrm>
            <a:custGeom>
              <a:avLst/>
              <a:gdLst/>
              <a:ahLst/>
              <a:cxnLst/>
              <a:rect l="l" t="t" r="r" b="b"/>
              <a:pathLst>
                <a:path w="541" h="419" extrusionOk="0">
                  <a:moveTo>
                    <a:pt x="268" y="0"/>
                  </a:moveTo>
                  <a:cubicBezTo>
                    <a:pt x="0" y="0"/>
                    <a:pt x="1" y="419"/>
                    <a:pt x="270" y="419"/>
                  </a:cubicBezTo>
                  <a:cubicBezTo>
                    <a:pt x="540" y="419"/>
                    <a:pt x="540" y="0"/>
                    <a:pt x="270" y="0"/>
                  </a:cubicBezTo>
                  <a:cubicBezTo>
                    <a:pt x="270" y="0"/>
                    <a:pt x="269" y="0"/>
                    <a:pt x="26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6" name="Google Shape;6646;p23"/>
            <p:cNvSpPr/>
            <p:nvPr/>
          </p:nvSpPr>
          <p:spPr>
            <a:xfrm>
              <a:off x="5917533" y="3655690"/>
              <a:ext cx="23228" cy="18040"/>
            </a:xfrm>
            <a:custGeom>
              <a:avLst/>
              <a:gdLst/>
              <a:ahLst/>
              <a:cxnLst/>
              <a:rect l="l" t="t" r="r" b="b"/>
              <a:pathLst>
                <a:path w="528" h="410" extrusionOk="0">
                  <a:moveTo>
                    <a:pt x="264" y="0"/>
                  </a:moveTo>
                  <a:cubicBezTo>
                    <a:pt x="1" y="0"/>
                    <a:pt x="1" y="410"/>
                    <a:pt x="264" y="410"/>
                  </a:cubicBezTo>
                  <a:cubicBezTo>
                    <a:pt x="528" y="410"/>
                    <a:pt x="52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7" name="Google Shape;6647;p23"/>
            <p:cNvSpPr/>
            <p:nvPr/>
          </p:nvSpPr>
          <p:spPr>
            <a:xfrm>
              <a:off x="3140286" y="2998110"/>
              <a:ext cx="23448" cy="18216"/>
            </a:xfrm>
            <a:custGeom>
              <a:avLst/>
              <a:gdLst/>
              <a:ahLst/>
              <a:cxnLst/>
              <a:rect l="l" t="t" r="r" b="b"/>
              <a:pathLst>
                <a:path w="533" h="414" extrusionOk="0">
                  <a:moveTo>
                    <a:pt x="266" y="1"/>
                  </a:moveTo>
                  <a:cubicBezTo>
                    <a:pt x="1" y="1"/>
                    <a:pt x="0" y="413"/>
                    <a:pt x="266" y="413"/>
                  </a:cubicBezTo>
                  <a:cubicBezTo>
                    <a:pt x="531" y="413"/>
                    <a:pt x="532" y="1"/>
                    <a:pt x="26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8" name="Google Shape;6648;p23"/>
            <p:cNvSpPr/>
            <p:nvPr/>
          </p:nvSpPr>
          <p:spPr>
            <a:xfrm>
              <a:off x="2935237" y="3269414"/>
              <a:ext cx="17289" cy="13464"/>
            </a:xfrm>
            <a:custGeom>
              <a:avLst/>
              <a:gdLst/>
              <a:ahLst/>
              <a:cxnLst/>
              <a:rect l="l" t="t" r="r" b="b"/>
              <a:pathLst>
                <a:path w="393" h="306" extrusionOk="0">
                  <a:moveTo>
                    <a:pt x="197" y="1"/>
                  </a:moveTo>
                  <a:cubicBezTo>
                    <a:pt x="0" y="2"/>
                    <a:pt x="0" y="305"/>
                    <a:pt x="197" y="305"/>
                  </a:cubicBezTo>
                  <a:cubicBezTo>
                    <a:pt x="393" y="305"/>
                    <a:pt x="393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49" name="Google Shape;6649;p23"/>
            <p:cNvGrpSpPr/>
            <p:nvPr/>
          </p:nvGrpSpPr>
          <p:grpSpPr>
            <a:xfrm>
              <a:off x="8695086" y="4000121"/>
              <a:ext cx="254013" cy="447304"/>
              <a:chOff x="8365011" y="1687746"/>
              <a:chExt cx="254013" cy="447304"/>
            </a:xfrm>
          </p:grpSpPr>
          <p:sp>
            <p:nvSpPr>
              <p:cNvPr id="6650" name="Google Shape;6650;p23"/>
              <p:cNvSpPr/>
              <p:nvPr/>
            </p:nvSpPr>
            <p:spPr>
              <a:xfrm>
                <a:off x="8365011" y="2120178"/>
                <a:ext cx="19269" cy="14872"/>
              </a:xfrm>
              <a:custGeom>
                <a:avLst/>
                <a:gdLst/>
                <a:ahLst/>
                <a:cxnLst/>
                <a:rect l="l" t="t" r="r" b="b"/>
                <a:pathLst>
                  <a:path w="438" h="338" extrusionOk="0">
                    <a:moveTo>
                      <a:pt x="218" y="0"/>
                    </a:moveTo>
                    <a:cubicBezTo>
                      <a:pt x="1" y="0"/>
                      <a:pt x="1" y="338"/>
                      <a:pt x="219" y="338"/>
                    </a:cubicBezTo>
                    <a:cubicBezTo>
                      <a:pt x="437" y="338"/>
                      <a:pt x="437" y="0"/>
                      <a:pt x="219" y="0"/>
                    </a:cubicBezTo>
                    <a:cubicBezTo>
                      <a:pt x="219" y="0"/>
                      <a:pt x="218" y="0"/>
                      <a:pt x="21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1" name="Google Shape;6651;p23"/>
              <p:cNvSpPr/>
              <p:nvPr/>
            </p:nvSpPr>
            <p:spPr>
              <a:xfrm>
                <a:off x="8595444" y="1687746"/>
                <a:ext cx="23580" cy="18304"/>
              </a:xfrm>
              <a:custGeom>
                <a:avLst/>
                <a:gdLst/>
                <a:ahLst/>
                <a:cxnLst/>
                <a:rect l="l" t="t" r="r" b="b"/>
                <a:pathLst>
                  <a:path w="536" h="416" extrusionOk="0">
                    <a:moveTo>
                      <a:pt x="267" y="0"/>
                    </a:moveTo>
                    <a:cubicBezTo>
                      <a:pt x="0" y="1"/>
                      <a:pt x="0" y="416"/>
                      <a:pt x="267" y="416"/>
                    </a:cubicBezTo>
                    <a:cubicBezTo>
                      <a:pt x="535" y="416"/>
                      <a:pt x="535" y="0"/>
                      <a:pt x="267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52" name="Google Shape;6652;p23"/>
            <p:cNvSpPr/>
            <p:nvPr/>
          </p:nvSpPr>
          <p:spPr>
            <a:xfrm>
              <a:off x="2718310" y="3647330"/>
              <a:ext cx="19225" cy="15004"/>
            </a:xfrm>
            <a:custGeom>
              <a:avLst/>
              <a:gdLst/>
              <a:ahLst/>
              <a:cxnLst/>
              <a:rect l="l" t="t" r="r" b="b"/>
              <a:pathLst>
                <a:path w="437" h="341" extrusionOk="0">
                  <a:moveTo>
                    <a:pt x="218" y="0"/>
                  </a:moveTo>
                  <a:cubicBezTo>
                    <a:pt x="0" y="2"/>
                    <a:pt x="0" y="340"/>
                    <a:pt x="218" y="340"/>
                  </a:cubicBezTo>
                  <a:cubicBezTo>
                    <a:pt x="437" y="340"/>
                    <a:pt x="437" y="0"/>
                    <a:pt x="21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3" name="Google Shape;6653;p23"/>
            <p:cNvSpPr/>
            <p:nvPr/>
          </p:nvSpPr>
          <p:spPr>
            <a:xfrm>
              <a:off x="2692838" y="2177554"/>
              <a:ext cx="24416" cy="18964"/>
            </a:xfrm>
            <a:custGeom>
              <a:avLst/>
              <a:gdLst/>
              <a:ahLst/>
              <a:cxnLst/>
              <a:rect l="l" t="t" r="r" b="b"/>
              <a:pathLst>
                <a:path w="555" h="431" extrusionOk="0">
                  <a:moveTo>
                    <a:pt x="278" y="1"/>
                  </a:moveTo>
                  <a:cubicBezTo>
                    <a:pt x="1" y="1"/>
                    <a:pt x="1" y="431"/>
                    <a:pt x="278" y="431"/>
                  </a:cubicBezTo>
                  <a:cubicBezTo>
                    <a:pt x="554" y="431"/>
                    <a:pt x="554" y="1"/>
                    <a:pt x="27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4" name="Google Shape;6654;p23"/>
            <p:cNvSpPr/>
            <p:nvPr/>
          </p:nvSpPr>
          <p:spPr>
            <a:xfrm>
              <a:off x="2293035" y="3026490"/>
              <a:ext cx="26879" cy="20856"/>
            </a:xfrm>
            <a:custGeom>
              <a:avLst/>
              <a:gdLst/>
              <a:ahLst/>
              <a:cxnLst/>
              <a:rect l="l" t="t" r="r" b="b"/>
              <a:pathLst>
                <a:path w="611" h="474" extrusionOk="0">
                  <a:moveTo>
                    <a:pt x="305" y="1"/>
                  </a:moveTo>
                  <a:cubicBezTo>
                    <a:pt x="1" y="1"/>
                    <a:pt x="1" y="473"/>
                    <a:pt x="305" y="473"/>
                  </a:cubicBezTo>
                  <a:cubicBezTo>
                    <a:pt x="609" y="473"/>
                    <a:pt x="610" y="1"/>
                    <a:pt x="30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5" name="Google Shape;6655;p23"/>
            <p:cNvSpPr/>
            <p:nvPr/>
          </p:nvSpPr>
          <p:spPr>
            <a:xfrm>
              <a:off x="1989926" y="2261506"/>
              <a:ext cx="22260" cy="17292"/>
            </a:xfrm>
            <a:custGeom>
              <a:avLst/>
              <a:gdLst/>
              <a:ahLst/>
              <a:cxnLst/>
              <a:rect l="l" t="t" r="r" b="b"/>
              <a:pathLst>
                <a:path w="506" h="393" extrusionOk="0">
                  <a:moveTo>
                    <a:pt x="254" y="0"/>
                  </a:moveTo>
                  <a:cubicBezTo>
                    <a:pt x="2" y="2"/>
                    <a:pt x="1" y="393"/>
                    <a:pt x="254" y="393"/>
                  </a:cubicBezTo>
                  <a:cubicBezTo>
                    <a:pt x="505" y="393"/>
                    <a:pt x="505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6" name="Google Shape;6656;p23"/>
            <p:cNvSpPr/>
            <p:nvPr/>
          </p:nvSpPr>
          <p:spPr>
            <a:xfrm>
              <a:off x="1827154" y="2960534"/>
              <a:ext cx="21336" cy="16588"/>
            </a:xfrm>
            <a:custGeom>
              <a:avLst/>
              <a:gdLst/>
              <a:ahLst/>
              <a:cxnLst/>
              <a:rect l="l" t="t" r="r" b="b"/>
              <a:pathLst>
                <a:path w="485" h="377" extrusionOk="0">
                  <a:moveTo>
                    <a:pt x="240" y="1"/>
                  </a:moveTo>
                  <a:cubicBezTo>
                    <a:pt x="0" y="1"/>
                    <a:pt x="1" y="377"/>
                    <a:pt x="241" y="377"/>
                  </a:cubicBezTo>
                  <a:cubicBezTo>
                    <a:pt x="483" y="377"/>
                    <a:pt x="485" y="1"/>
                    <a:pt x="241" y="1"/>
                  </a:cubicBezTo>
                  <a:cubicBezTo>
                    <a:pt x="241" y="1"/>
                    <a:pt x="241" y="1"/>
                    <a:pt x="24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7" name="Google Shape;6657;p23"/>
            <p:cNvSpPr/>
            <p:nvPr/>
          </p:nvSpPr>
          <p:spPr>
            <a:xfrm>
              <a:off x="1645377" y="2519918"/>
              <a:ext cx="27451" cy="21296"/>
            </a:xfrm>
            <a:custGeom>
              <a:avLst/>
              <a:gdLst/>
              <a:ahLst/>
              <a:cxnLst/>
              <a:rect l="l" t="t" r="r" b="b"/>
              <a:pathLst>
                <a:path w="624" h="484" extrusionOk="0">
                  <a:moveTo>
                    <a:pt x="312" y="0"/>
                  </a:moveTo>
                  <a:cubicBezTo>
                    <a:pt x="0" y="0"/>
                    <a:pt x="0" y="483"/>
                    <a:pt x="312" y="483"/>
                  </a:cubicBezTo>
                  <a:cubicBezTo>
                    <a:pt x="622" y="483"/>
                    <a:pt x="62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8" name="Google Shape;6658;p23"/>
            <p:cNvSpPr/>
            <p:nvPr/>
          </p:nvSpPr>
          <p:spPr>
            <a:xfrm>
              <a:off x="1568566" y="2343038"/>
              <a:ext cx="17025" cy="13244"/>
            </a:xfrm>
            <a:custGeom>
              <a:avLst/>
              <a:gdLst/>
              <a:ahLst/>
              <a:cxnLst/>
              <a:rect l="l" t="t" r="r" b="b"/>
              <a:pathLst>
                <a:path w="387" h="301" extrusionOk="0">
                  <a:moveTo>
                    <a:pt x="193" y="0"/>
                  </a:moveTo>
                  <a:cubicBezTo>
                    <a:pt x="1" y="1"/>
                    <a:pt x="0" y="300"/>
                    <a:pt x="193" y="300"/>
                  </a:cubicBezTo>
                  <a:cubicBezTo>
                    <a:pt x="385" y="300"/>
                    <a:pt x="387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9" name="Google Shape;6659;p23"/>
            <p:cNvSpPr/>
            <p:nvPr/>
          </p:nvSpPr>
          <p:spPr>
            <a:xfrm>
              <a:off x="1013161" y="3254102"/>
              <a:ext cx="21336" cy="16588"/>
            </a:xfrm>
            <a:custGeom>
              <a:avLst/>
              <a:gdLst/>
              <a:ahLst/>
              <a:cxnLst/>
              <a:rect l="l" t="t" r="r" b="b"/>
              <a:pathLst>
                <a:path w="485" h="377" extrusionOk="0">
                  <a:moveTo>
                    <a:pt x="242" y="1"/>
                  </a:moveTo>
                  <a:cubicBezTo>
                    <a:pt x="0" y="1"/>
                    <a:pt x="0" y="377"/>
                    <a:pt x="242" y="377"/>
                  </a:cubicBezTo>
                  <a:cubicBezTo>
                    <a:pt x="483" y="377"/>
                    <a:pt x="484" y="1"/>
                    <a:pt x="24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0" name="Google Shape;6660;p23"/>
            <p:cNvSpPr/>
            <p:nvPr/>
          </p:nvSpPr>
          <p:spPr>
            <a:xfrm>
              <a:off x="794078" y="2041770"/>
              <a:ext cx="31279" cy="24288"/>
            </a:xfrm>
            <a:custGeom>
              <a:avLst/>
              <a:gdLst/>
              <a:ahLst/>
              <a:cxnLst/>
              <a:rect l="l" t="t" r="r" b="b"/>
              <a:pathLst>
                <a:path w="711" h="552" extrusionOk="0">
                  <a:moveTo>
                    <a:pt x="355" y="1"/>
                  </a:moveTo>
                  <a:cubicBezTo>
                    <a:pt x="0" y="1"/>
                    <a:pt x="0" y="551"/>
                    <a:pt x="355" y="551"/>
                  </a:cubicBezTo>
                  <a:cubicBezTo>
                    <a:pt x="710" y="551"/>
                    <a:pt x="711" y="1"/>
                    <a:pt x="35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1" name="Google Shape;6661;p23"/>
            <p:cNvSpPr/>
            <p:nvPr/>
          </p:nvSpPr>
          <p:spPr>
            <a:xfrm>
              <a:off x="501044" y="2332346"/>
              <a:ext cx="27891" cy="21648"/>
            </a:xfrm>
            <a:custGeom>
              <a:avLst/>
              <a:gdLst/>
              <a:ahLst/>
              <a:cxnLst/>
              <a:rect l="l" t="t" r="r" b="b"/>
              <a:pathLst>
                <a:path w="634" h="492" extrusionOk="0">
                  <a:moveTo>
                    <a:pt x="316" y="0"/>
                  </a:moveTo>
                  <a:cubicBezTo>
                    <a:pt x="1" y="0"/>
                    <a:pt x="1" y="491"/>
                    <a:pt x="316" y="491"/>
                  </a:cubicBezTo>
                  <a:cubicBezTo>
                    <a:pt x="631" y="491"/>
                    <a:pt x="633" y="0"/>
                    <a:pt x="31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2" name="Google Shape;6662;p23"/>
            <p:cNvSpPr/>
            <p:nvPr/>
          </p:nvSpPr>
          <p:spPr>
            <a:xfrm>
              <a:off x="199783" y="2392890"/>
              <a:ext cx="22876" cy="17776"/>
            </a:xfrm>
            <a:custGeom>
              <a:avLst/>
              <a:gdLst/>
              <a:ahLst/>
              <a:cxnLst/>
              <a:rect l="l" t="t" r="r" b="b"/>
              <a:pathLst>
                <a:path w="520" h="404" extrusionOk="0">
                  <a:moveTo>
                    <a:pt x="260" y="0"/>
                  </a:moveTo>
                  <a:cubicBezTo>
                    <a:pt x="0" y="0"/>
                    <a:pt x="0" y="403"/>
                    <a:pt x="260" y="403"/>
                  </a:cubicBezTo>
                  <a:cubicBezTo>
                    <a:pt x="518" y="403"/>
                    <a:pt x="520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63" name="Google Shape;6663;p23"/>
            <p:cNvGrpSpPr/>
            <p:nvPr/>
          </p:nvGrpSpPr>
          <p:grpSpPr>
            <a:xfrm>
              <a:off x="3513397" y="2143322"/>
              <a:ext cx="2206356" cy="1487596"/>
              <a:chOff x="3513397" y="2143322"/>
              <a:chExt cx="2206356" cy="1487596"/>
            </a:xfrm>
          </p:grpSpPr>
          <p:sp>
            <p:nvSpPr>
              <p:cNvPr id="6664" name="Google Shape;6664;p23"/>
              <p:cNvSpPr/>
              <p:nvPr/>
            </p:nvSpPr>
            <p:spPr>
              <a:xfrm>
                <a:off x="5612103" y="2716378"/>
                <a:ext cx="25384" cy="19668"/>
              </a:xfrm>
              <a:custGeom>
                <a:avLst/>
                <a:gdLst/>
                <a:ahLst/>
                <a:cxnLst/>
                <a:rect l="l" t="t" r="r" b="b"/>
                <a:pathLst>
                  <a:path w="577" h="447" extrusionOk="0">
                    <a:moveTo>
                      <a:pt x="289" y="0"/>
                    </a:moveTo>
                    <a:cubicBezTo>
                      <a:pt x="0" y="0"/>
                      <a:pt x="0" y="447"/>
                      <a:pt x="289" y="447"/>
                    </a:cubicBezTo>
                    <a:cubicBezTo>
                      <a:pt x="576" y="447"/>
                      <a:pt x="577" y="0"/>
                      <a:pt x="28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5" name="Google Shape;6665;p23"/>
              <p:cNvSpPr/>
              <p:nvPr/>
            </p:nvSpPr>
            <p:spPr>
              <a:xfrm>
                <a:off x="5420780" y="2839050"/>
                <a:ext cx="18389" cy="1425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24" extrusionOk="0">
                    <a:moveTo>
                      <a:pt x="208" y="0"/>
                    </a:moveTo>
                    <a:cubicBezTo>
                      <a:pt x="1" y="0"/>
                      <a:pt x="1" y="323"/>
                      <a:pt x="209" y="323"/>
                    </a:cubicBezTo>
                    <a:cubicBezTo>
                      <a:pt x="416" y="323"/>
                      <a:pt x="417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6" name="Google Shape;6666;p23"/>
              <p:cNvSpPr/>
              <p:nvPr/>
            </p:nvSpPr>
            <p:spPr>
              <a:xfrm>
                <a:off x="4870170" y="2608094"/>
                <a:ext cx="17729" cy="13772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13" extrusionOk="0">
                    <a:moveTo>
                      <a:pt x="202" y="0"/>
                    </a:moveTo>
                    <a:cubicBezTo>
                      <a:pt x="3" y="0"/>
                      <a:pt x="1" y="312"/>
                      <a:pt x="202" y="312"/>
                    </a:cubicBezTo>
                    <a:cubicBezTo>
                      <a:pt x="403" y="312"/>
                      <a:pt x="403" y="0"/>
                      <a:pt x="20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7" name="Google Shape;6667;p23"/>
              <p:cNvSpPr/>
              <p:nvPr/>
            </p:nvSpPr>
            <p:spPr>
              <a:xfrm>
                <a:off x="4074302" y="2344974"/>
                <a:ext cx="20457" cy="158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60" extrusionOk="0">
                    <a:moveTo>
                      <a:pt x="231" y="0"/>
                    </a:moveTo>
                    <a:cubicBezTo>
                      <a:pt x="1" y="0"/>
                      <a:pt x="1" y="360"/>
                      <a:pt x="233" y="360"/>
                    </a:cubicBezTo>
                    <a:cubicBezTo>
                      <a:pt x="463" y="360"/>
                      <a:pt x="464" y="0"/>
                      <a:pt x="233" y="0"/>
                    </a:cubicBezTo>
                    <a:cubicBezTo>
                      <a:pt x="232" y="0"/>
                      <a:pt x="231" y="0"/>
                      <a:pt x="231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8" name="Google Shape;6668;p23"/>
              <p:cNvSpPr/>
              <p:nvPr/>
            </p:nvSpPr>
            <p:spPr>
              <a:xfrm>
                <a:off x="3711627" y="2968630"/>
                <a:ext cx="31675" cy="24552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58" extrusionOk="0">
                    <a:moveTo>
                      <a:pt x="360" y="0"/>
                    </a:moveTo>
                    <a:cubicBezTo>
                      <a:pt x="1" y="0"/>
                      <a:pt x="0" y="558"/>
                      <a:pt x="360" y="558"/>
                    </a:cubicBezTo>
                    <a:cubicBezTo>
                      <a:pt x="718" y="558"/>
                      <a:pt x="719" y="0"/>
                      <a:pt x="360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9" name="Google Shape;6669;p23"/>
              <p:cNvSpPr/>
              <p:nvPr/>
            </p:nvSpPr>
            <p:spPr>
              <a:xfrm>
                <a:off x="4067043" y="2328694"/>
                <a:ext cx="19137" cy="14784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36" extrusionOk="0">
                    <a:moveTo>
                      <a:pt x="218" y="0"/>
                    </a:moveTo>
                    <a:cubicBezTo>
                      <a:pt x="1" y="0"/>
                      <a:pt x="1" y="336"/>
                      <a:pt x="218" y="336"/>
                    </a:cubicBezTo>
                    <a:cubicBezTo>
                      <a:pt x="435" y="336"/>
                      <a:pt x="435" y="0"/>
                      <a:pt x="21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0" name="Google Shape;6670;p23"/>
              <p:cNvSpPr/>
              <p:nvPr/>
            </p:nvSpPr>
            <p:spPr>
              <a:xfrm>
                <a:off x="3997095" y="2947466"/>
                <a:ext cx="29519" cy="22880"/>
              </a:xfrm>
              <a:custGeom>
                <a:avLst/>
                <a:gdLst/>
                <a:ahLst/>
                <a:cxnLst/>
                <a:rect l="l" t="t" r="r" b="b"/>
                <a:pathLst>
                  <a:path w="671" h="520" extrusionOk="0">
                    <a:moveTo>
                      <a:pt x="336" y="0"/>
                    </a:moveTo>
                    <a:cubicBezTo>
                      <a:pt x="1" y="0"/>
                      <a:pt x="0" y="520"/>
                      <a:pt x="336" y="520"/>
                    </a:cubicBezTo>
                    <a:cubicBezTo>
                      <a:pt x="670" y="520"/>
                      <a:pt x="670" y="0"/>
                      <a:pt x="33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1" name="Google Shape;6671;p23"/>
              <p:cNvSpPr/>
              <p:nvPr/>
            </p:nvSpPr>
            <p:spPr>
              <a:xfrm>
                <a:off x="4189298" y="2448550"/>
                <a:ext cx="29959" cy="23232"/>
              </a:xfrm>
              <a:custGeom>
                <a:avLst/>
                <a:gdLst/>
                <a:ahLst/>
                <a:cxnLst/>
                <a:rect l="l" t="t" r="r" b="b"/>
                <a:pathLst>
                  <a:path w="681" h="528" extrusionOk="0">
                    <a:moveTo>
                      <a:pt x="341" y="0"/>
                    </a:moveTo>
                    <a:cubicBezTo>
                      <a:pt x="2" y="0"/>
                      <a:pt x="0" y="528"/>
                      <a:pt x="341" y="528"/>
                    </a:cubicBezTo>
                    <a:cubicBezTo>
                      <a:pt x="680" y="528"/>
                      <a:pt x="681" y="0"/>
                      <a:pt x="341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2" name="Google Shape;6672;p23"/>
              <p:cNvSpPr/>
              <p:nvPr/>
            </p:nvSpPr>
            <p:spPr>
              <a:xfrm>
                <a:off x="4668420" y="2143322"/>
                <a:ext cx="17421" cy="1355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08" extrusionOk="0">
                    <a:moveTo>
                      <a:pt x="198" y="0"/>
                    </a:moveTo>
                    <a:cubicBezTo>
                      <a:pt x="1" y="1"/>
                      <a:pt x="1" y="308"/>
                      <a:pt x="198" y="308"/>
                    </a:cubicBezTo>
                    <a:cubicBezTo>
                      <a:pt x="396" y="308"/>
                      <a:pt x="396" y="0"/>
                      <a:pt x="19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3" name="Google Shape;6673;p23"/>
              <p:cNvSpPr/>
              <p:nvPr/>
            </p:nvSpPr>
            <p:spPr>
              <a:xfrm>
                <a:off x="4537983" y="3002730"/>
                <a:ext cx="30399" cy="23628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37" extrusionOk="0">
                    <a:moveTo>
                      <a:pt x="346" y="0"/>
                    </a:moveTo>
                    <a:cubicBezTo>
                      <a:pt x="0" y="0"/>
                      <a:pt x="0" y="536"/>
                      <a:pt x="346" y="536"/>
                    </a:cubicBezTo>
                    <a:cubicBezTo>
                      <a:pt x="691" y="536"/>
                      <a:pt x="691" y="0"/>
                      <a:pt x="34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4" name="Google Shape;6674;p23"/>
              <p:cNvSpPr/>
              <p:nvPr/>
            </p:nvSpPr>
            <p:spPr>
              <a:xfrm>
                <a:off x="4995944" y="2283550"/>
                <a:ext cx="19533" cy="15136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44" extrusionOk="0">
                    <a:moveTo>
                      <a:pt x="221" y="0"/>
                    </a:moveTo>
                    <a:cubicBezTo>
                      <a:pt x="1" y="0"/>
                      <a:pt x="1" y="344"/>
                      <a:pt x="221" y="344"/>
                    </a:cubicBezTo>
                    <a:cubicBezTo>
                      <a:pt x="442" y="344"/>
                      <a:pt x="443" y="0"/>
                      <a:pt x="221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5" name="Google Shape;6675;p23"/>
              <p:cNvSpPr/>
              <p:nvPr/>
            </p:nvSpPr>
            <p:spPr>
              <a:xfrm>
                <a:off x="4884775" y="3187486"/>
                <a:ext cx="21424" cy="1658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377" extrusionOk="0">
                    <a:moveTo>
                      <a:pt x="241" y="1"/>
                    </a:moveTo>
                    <a:cubicBezTo>
                      <a:pt x="1" y="1"/>
                      <a:pt x="1" y="377"/>
                      <a:pt x="243" y="377"/>
                    </a:cubicBezTo>
                    <a:cubicBezTo>
                      <a:pt x="486" y="377"/>
                      <a:pt x="486" y="1"/>
                      <a:pt x="243" y="1"/>
                    </a:cubicBezTo>
                    <a:cubicBezTo>
                      <a:pt x="243" y="1"/>
                      <a:pt x="242" y="1"/>
                      <a:pt x="241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6" name="Google Shape;6676;p23"/>
              <p:cNvSpPr/>
              <p:nvPr/>
            </p:nvSpPr>
            <p:spPr>
              <a:xfrm>
                <a:off x="5351756" y="2974086"/>
                <a:ext cx="30663" cy="2380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541" extrusionOk="0">
                    <a:moveTo>
                      <a:pt x="348" y="1"/>
                    </a:moveTo>
                    <a:cubicBezTo>
                      <a:pt x="0" y="1"/>
                      <a:pt x="0" y="541"/>
                      <a:pt x="348" y="541"/>
                    </a:cubicBezTo>
                    <a:cubicBezTo>
                      <a:pt x="695" y="541"/>
                      <a:pt x="696" y="1"/>
                      <a:pt x="348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7" name="Google Shape;6677;p23"/>
              <p:cNvSpPr/>
              <p:nvPr/>
            </p:nvSpPr>
            <p:spPr>
              <a:xfrm>
                <a:off x="5694941" y="2970170"/>
                <a:ext cx="24812" cy="19272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38" extrusionOk="0">
                    <a:moveTo>
                      <a:pt x="282" y="0"/>
                    </a:moveTo>
                    <a:cubicBezTo>
                      <a:pt x="0" y="0"/>
                      <a:pt x="0" y="438"/>
                      <a:pt x="282" y="438"/>
                    </a:cubicBezTo>
                    <a:cubicBezTo>
                      <a:pt x="563" y="438"/>
                      <a:pt x="563" y="0"/>
                      <a:pt x="28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8" name="Google Shape;6678;p23"/>
              <p:cNvSpPr/>
              <p:nvPr/>
            </p:nvSpPr>
            <p:spPr>
              <a:xfrm>
                <a:off x="5593099" y="3242354"/>
                <a:ext cx="25604" cy="198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451" extrusionOk="0">
                    <a:moveTo>
                      <a:pt x="291" y="0"/>
                    </a:moveTo>
                    <a:cubicBezTo>
                      <a:pt x="0" y="1"/>
                      <a:pt x="0" y="450"/>
                      <a:pt x="291" y="450"/>
                    </a:cubicBezTo>
                    <a:cubicBezTo>
                      <a:pt x="581" y="450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9" name="Google Shape;6679;p23"/>
              <p:cNvSpPr/>
              <p:nvPr/>
            </p:nvSpPr>
            <p:spPr>
              <a:xfrm>
                <a:off x="5086657" y="3211730"/>
                <a:ext cx="27539" cy="2138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486" extrusionOk="0">
                    <a:moveTo>
                      <a:pt x="313" y="0"/>
                    </a:moveTo>
                    <a:cubicBezTo>
                      <a:pt x="1" y="0"/>
                      <a:pt x="1" y="485"/>
                      <a:pt x="313" y="485"/>
                    </a:cubicBezTo>
                    <a:cubicBezTo>
                      <a:pt x="625" y="485"/>
                      <a:pt x="626" y="0"/>
                      <a:pt x="313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0" name="Google Shape;6680;p23"/>
              <p:cNvSpPr/>
              <p:nvPr/>
            </p:nvSpPr>
            <p:spPr>
              <a:xfrm>
                <a:off x="4667892" y="2824134"/>
                <a:ext cx="24724" cy="19140"/>
              </a:xfrm>
              <a:custGeom>
                <a:avLst/>
                <a:gdLst/>
                <a:ahLst/>
                <a:cxnLst/>
                <a:rect l="l" t="t" r="r" b="b"/>
                <a:pathLst>
                  <a:path w="562" h="435" extrusionOk="0">
                    <a:moveTo>
                      <a:pt x="281" y="1"/>
                    </a:moveTo>
                    <a:cubicBezTo>
                      <a:pt x="0" y="1"/>
                      <a:pt x="0" y="435"/>
                      <a:pt x="281" y="435"/>
                    </a:cubicBezTo>
                    <a:cubicBezTo>
                      <a:pt x="560" y="435"/>
                      <a:pt x="561" y="1"/>
                      <a:pt x="281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1" name="Google Shape;6681;p23"/>
              <p:cNvSpPr/>
              <p:nvPr/>
            </p:nvSpPr>
            <p:spPr>
              <a:xfrm>
                <a:off x="4490295" y="3170590"/>
                <a:ext cx="19225" cy="14916"/>
              </a:xfrm>
              <a:custGeom>
                <a:avLst/>
                <a:gdLst/>
                <a:ahLst/>
                <a:cxnLst/>
                <a:rect l="l" t="t" r="r" b="b"/>
                <a:pathLst>
                  <a:path w="437" h="339" extrusionOk="0">
                    <a:moveTo>
                      <a:pt x="219" y="0"/>
                    </a:moveTo>
                    <a:cubicBezTo>
                      <a:pt x="1" y="0"/>
                      <a:pt x="1" y="338"/>
                      <a:pt x="219" y="338"/>
                    </a:cubicBezTo>
                    <a:cubicBezTo>
                      <a:pt x="437" y="338"/>
                      <a:pt x="437" y="0"/>
                      <a:pt x="21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2" name="Google Shape;6682;p23"/>
              <p:cNvSpPr/>
              <p:nvPr/>
            </p:nvSpPr>
            <p:spPr>
              <a:xfrm>
                <a:off x="4204607" y="2823782"/>
                <a:ext cx="31543" cy="24508"/>
              </a:xfrm>
              <a:custGeom>
                <a:avLst/>
                <a:gdLst/>
                <a:ahLst/>
                <a:cxnLst/>
                <a:rect l="l" t="t" r="r" b="b"/>
                <a:pathLst>
                  <a:path w="717" h="557" extrusionOk="0">
                    <a:moveTo>
                      <a:pt x="358" y="0"/>
                    </a:moveTo>
                    <a:cubicBezTo>
                      <a:pt x="0" y="0"/>
                      <a:pt x="0" y="556"/>
                      <a:pt x="358" y="556"/>
                    </a:cubicBezTo>
                    <a:cubicBezTo>
                      <a:pt x="715" y="556"/>
                      <a:pt x="716" y="0"/>
                      <a:pt x="35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3" name="Google Shape;6683;p23"/>
              <p:cNvSpPr/>
              <p:nvPr/>
            </p:nvSpPr>
            <p:spPr>
              <a:xfrm>
                <a:off x="3706128" y="3320278"/>
                <a:ext cx="19533" cy="15136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44" extrusionOk="0">
                    <a:moveTo>
                      <a:pt x="222" y="0"/>
                    </a:moveTo>
                    <a:cubicBezTo>
                      <a:pt x="2" y="0"/>
                      <a:pt x="1" y="343"/>
                      <a:pt x="222" y="343"/>
                    </a:cubicBezTo>
                    <a:cubicBezTo>
                      <a:pt x="443" y="343"/>
                      <a:pt x="443" y="0"/>
                      <a:pt x="22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4" name="Google Shape;6684;p23"/>
              <p:cNvSpPr/>
              <p:nvPr/>
            </p:nvSpPr>
            <p:spPr>
              <a:xfrm>
                <a:off x="3666975" y="2607830"/>
                <a:ext cx="17157" cy="13332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03" extrusionOk="0">
                    <a:moveTo>
                      <a:pt x="196" y="0"/>
                    </a:moveTo>
                    <a:cubicBezTo>
                      <a:pt x="2" y="0"/>
                      <a:pt x="0" y="302"/>
                      <a:pt x="196" y="302"/>
                    </a:cubicBezTo>
                    <a:cubicBezTo>
                      <a:pt x="390" y="302"/>
                      <a:pt x="390" y="0"/>
                      <a:pt x="19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5" name="Google Shape;6685;p23"/>
              <p:cNvSpPr/>
              <p:nvPr/>
            </p:nvSpPr>
            <p:spPr>
              <a:xfrm>
                <a:off x="3513397" y="2744186"/>
                <a:ext cx="25604" cy="19932"/>
              </a:xfrm>
              <a:custGeom>
                <a:avLst/>
                <a:gdLst/>
                <a:ahLst/>
                <a:cxnLst/>
                <a:rect l="l" t="t" r="r" b="b"/>
                <a:pathLst>
                  <a:path w="582" h="453" extrusionOk="0">
                    <a:moveTo>
                      <a:pt x="291" y="1"/>
                    </a:moveTo>
                    <a:cubicBezTo>
                      <a:pt x="0" y="1"/>
                      <a:pt x="0" y="453"/>
                      <a:pt x="291" y="453"/>
                    </a:cubicBezTo>
                    <a:cubicBezTo>
                      <a:pt x="582" y="453"/>
                      <a:pt x="582" y="1"/>
                      <a:pt x="291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6" name="Google Shape;6686;p23"/>
              <p:cNvSpPr/>
              <p:nvPr/>
            </p:nvSpPr>
            <p:spPr>
              <a:xfrm>
                <a:off x="3687652" y="3359966"/>
                <a:ext cx="24372" cy="1892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430" extrusionOk="0">
                    <a:moveTo>
                      <a:pt x="277" y="0"/>
                    </a:moveTo>
                    <a:cubicBezTo>
                      <a:pt x="2" y="0"/>
                      <a:pt x="1" y="429"/>
                      <a:pt x="277" y="429"/>
                    </a:cubicBezTo>
                    <a:cubicBezTo>
                      <a:pt x="553" y="429"/>
                      <a:pt x="554" y="0"/>
                      <a:pt x="277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7" name="Google Shape;6687;p23"/>
              <p:cNvSpPr/>
              <p:nvPr/>
            </p:nvSpPr>
            <p:spPr>
              <a:xfrm>
                <a:off x="5495875" y="2761434"/>
                <a:ext cx="28419" cy="2208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502" extrusionOk="0">
                    <a:moveTo>
                      <a:pt x="324" y="0"/>
                    </a:moveTo>
                    <a:cubicBezTo>
                      <a:pt x="2" y="0"/>
                      <a:pt x="1" y="501"/>
                      <a:pt x="324" y="501"/>
                    </a:cubicBezTo>
                    <a:cubicBezTo>
                      <a:pt x="646" y="501"/>
                      <a:pt x="646" y="0"/>
                      <a:pt x="324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8" name="Google Shape;6688;p23"/>
              <p:cNvSpPr/>
              <p:nvPr/>
            </p:nvSpPr>
            <p:spPr>
              <a:xfrm>
                <a:off x="5323073" y="2815994"/>
                <a:ext cx="23800" cy="18524"/>
              </a:xfrm>
              <a:custGeom>
                <a:avLst/>
                <a:gdLst/>
                <a:ahLst/>
                <a:cxnLst/>
                <a:rect l="l" t="t" r="r" b="b"/>
                <a:pathLst>
                  <a:path w="541" h="421" extrusionOk="0">
                    <a:moveTo>
                      <a:pt x="270" y="1"/>
                    </a:moveTo>
                    <a:cubicBezTo>
                      <a:pt x="0" y="1"/>
                      <a:pt x="0" y="420"/>
                      <a:pt x="270" y="420"/>
                    </a:cubicBezTo>
                    <a:cubicBezTo>
                      <a:pt x="540" y="420"/>
                      <a:pt x="540" y="1"/>
                      <a:pt x="270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9" name="Google Shape;6689;p23"/>
              <p:cNvSpPr/>
              <p:nvPr/>
            </p:nvSpPr>
            <p:spPr>
              <a:xfrm>
                <a:off x="4977908" y="2658738"/>
                <a:ext cx="27715" cy="21516"/>
              </a:xfrm>
              <a:custGeom>
                <a:avLst/>
                <a:gdLst/>
                <a:ahLst/>
                <a:cxnLst/>
                <a:rect l="l" t="t" r="r" b="b"/>
                <a:pathLst>
                  <a:path w="630" h="489" extrusionOk="0">
                    <a:moveTo>
                      <a:pt x="315" y="0"/>
                    </a:moveTo>
                    <a:cubicBezTo>
                      <a:pt x="1" y="0"/>
                      <a:pt x="0" y="489"/>
                      <a:pt x="315" y="489"/>
                    </a:cubicBezTo>
                    <a:cubicBezTo>
                      <a:pt x="630" y="489"/>
                      <a:pt x="630" y="0"/>
                      <a:pt x="315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0" name="Google Shape;6690;p23"/>
              <p:cNvSpPr/>
              <p:nvPr/>
            </p:nvSpPr>
            <p:spPr>
              <a:xfrm>
                <a:off x="4800266" y="2211214"/>
                <a:ext cx="27583" cy="21384"/>
              </a:xfrm>
              <a:custGeom>
                <a:avLst/>
                <a:gdLst/>
                <a:ahLst/>
                <a:cxnLst/>
                <a:rect l="l" t="t" r="r" b="b"/>
                <a:pathLst>
                  <a:path w="627" h="486" extrusionOk="0">
                    <a:moveTo>
                      <a:pt x="313" y="1"/>
                    </a:moveTo>
                    <a:cubicBezTo>
                      <a:pt x="3" y="1"/>
                      <a:pt x="1" y="486"/>
                      <a:pt x="314" y="486"/>
                    </a:cubicBezTo>
                    <a:cubicBezTo>
                      <a:pt x="627" y="486"/>
                      <a:pt x="627" y="1"/>
                      <a:pt x="314" y="1"/>
                    </a:cubicBezTo>
                    <a:cubicBezTo>
                      <a:pt x="314" y="1"/>
                      <a:pt x="314" y="1"/>
                      <a:pt x="313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1" name="Google Shape;6691;p23"/>
              <p:cNvSpPr/>
              <p:nvPr/>
            </p:nvSpPr>
            <p:spPr>
              <a:xfrm>
                <a:off x="4640177" y="2508698"/>
                <a:ext cx="25736" cy="2002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455" extrusionOk="0">
                    <a:moveTo>
                      <a:pt x="293" y="0"/>
                    </a:moveTo>
                    <a:cubicBezTo>
                      <a:pt x="2" y="0"/>
                      <a:pt x="1" y="454"/>
                      <a:pt x="293" y="454"/>
                    </a:cubicBezTo>
                    <a:cubicBezTo>
                      <a:pt x="584" y="454"/>
                      <a:pt x="585" y="0"/>
                      <a:pt x="293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2" name="Google Shape;6692;p23"/>
              <p:cNvSpPr/>
              <p:nvPr/>
            </p:nvSpPr>
            <p:spPr>
              <a:xfrm>
                <a:off x="4365840" y="2717214"/>
                <a:ext cx="31895" cy="24772"/>
              </a:xfrm>
              <a:custGeom>
                <a:avLst/>
                <a:gdLst/>
                <a:ahLst/>
                <a:cxnLst/>
                <a:rect l="l" t="t" r="r" b="b"/>
                <a:pathLst>
                  <a:path w="725" h="563" extrusionOk="0">
                    <a:moveTo>
                      <a:pt x="363" y="1"/>
                    </a:moveTo>
                    <a:cubicBezTo>
                      <a:pt x="0" y="2"/>
                      <a:pt x="0" y="563"/>
                      <a:pt x="363" y="563"/>
                    </a:cubicBezTo>
                    <a:cubicBezTo>
                      <a:pt x="724" y="563"/>
                      <a:pt x="724" y="1"/>
                      <a:pt x="363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3" name="Google Shape;6693;p23"/>
              <p:cNvSpPr/>
              <p:nvPr/>
            </p:nvSpPr>
            <p:spPr>
              <a:xfrm>
                <a:off x="4078657" y="2616278"/>
                <a:ext cx="24284" cy="18832"/>
              </a:xfrm>
              <a:custGeom>
                <a:avLst/>
                <a:gdLst/>
                <a:ahLst/>
                <a:cxnLst/>
                <a:rect l="l" t="t" r="r" b="b"/>
                <a:pathLst>
                  <a:path w="552" h="428" extrusionOk="0">
                    <a:moveTo>
                      <a:pt x="276" y="0"/>
                    </a:moveTo>
                    <a:cubicBezTo>
                      <a:pt x="1" y="1"/>
                      <a:pt x="1" y="427"/>
                      <a:pt x="276" y="427"/>
                    </a:cubicBezTo>
                    <a:cubicBezTo>
                      <a:pt x="551" y="427"/>
                      <a:pt x="551" y="0"/>
                      <a:pt x="27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4" name="Google Shape;6694;p23"/>
              <p:cNvSpPr/>
              <p:nvPr/>
            </p:nvSpPr>
            <p:spPr>
              <a:xfrm>
                <a:off x="3718006" y="3412722"/>
                <a:ext cx="21600" cy="1685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83" extrusionOk="0">
                    <a:moveTo>
                      <a:pt x="246" y="1"/>
                    </a:moveTo>
                    <a:cubicBezTo>
                      <a:pt x="1" y="1"/>
                      <a:pt x="1" y="382"/>
                      <a:pt x="246" y="382"/>
                    </a:cubicBezTo>
                    <a:cubicBezTo>
                      <a:pt x="491" y="382"/>
                      <a:pt x="491" y="1"/>
                      <a:pt x="246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5" name="Google Shape;6695;p23"/>
              <p:cNvSpPr/>
              <p:nvPr/>
            </p:nvSpPr>
            <p:spPr>
              <a:xfrm>
                <a:off x="4109980" y="3209310"/>
                <a:ext cx="26176" cy="20328"/>
              </a:xfrm>
              <a:custGeom>
                <a:avLst/>
                <a:gdLst/>
                <a:ahLst/>
                <a:cxnLst/>
                <a:rect l="l" t="t" r="r" b="b"/>
                <a:pathLst>
                  <a:path w="595" h="462" extrusionOk="0">
                    <a:moveTo>
                      <a:pt x="297" y="0"/>
                    </a:moveTo>
                    <a:cubicBezTo>
                      <a:pt x="0" y="0"/>
                      <a:pt x="0" y="462"/>
                      <a:pt x="297" y="462"/>
                    </a:cubicBezTo>
                    <a:cubicBezTo>
                      <a:pt x="594" y="462"/>
                      <a:pt x="594" y="0"/>
                      <a:pt x="297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6" name="Google Shape;6696;p23"/>
              <p:cNvSpPr/>
              <p:nvPr/>
            </p:nvSpPr>
            <p:spPr>
              <a:xfrm>
                <a:off x="4387616" y="2925202"/>
                <a:ext cx="19445" cy="15092"/>
              </a:xfrm>
              <a:custGeom>
                <a:avLst/>
                <a:gdLst/>
                <a:ahLst/>
                <a:cxnLst/>
                <a:rect l="l" t="t" r="r" b="b"/>
                <a:pathLst>
                  <a:path w="442" h="343" extrusionOk="0">
                    <a:moveTo>
                      <a:pt x="222" y="0"/>
                    </a:moveTo>
                    <a:cubicBezTo>
                      <a:pt x="3" y="1"/>
                      <a:pt x="1" y="342"/>
                      <a:pt x="222" y="342"/>
                    </a:cubicBezTo>
                    <a:cubicBezTo>
                      <a:pt x="441" y="342"/>
                      <a:pt x="441" y="0"/>
                      <a:pt x="22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7" name="Google Shape;6697;p23"/>
              <p:cNvSpPr/>
              <p:nvPr/>
            </p:nvSpPr>
            <p:spPr>
              <a:xfrm>
                <a:off x="4388320" y="3580450"/>
                <a:ext cx="24856" cy="19272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8" extrusionOk="0">
                    <a:moveTo>
                      <a:pt x="283" y="0"/>
                    </a:moveTo>
                    <a:cubicBezTo>
                      <a:pt x="0" y="0"/>
                      <a:pt x="0" y="437"/>
                      <a:pt x="283" y="437"/>
                    </a:cubicBezTo>
                    <a:cubicBezTo>
                      <a:pt x="564" y="437"/>
                      <a:pt x="564" y="0"/>
                      <a:pt x="283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8" name="Google Shape;6698;p23"/>
              <p:cNvSpPr/>
              <p:nvPr/>
            </p:nvSpPr>
            <p:spPr>
              <a:xfrm>
                <a:off x="4957407" y="3304966"/>
                <a:ext cx="26571" cy="20592"/>
              </a:xfrm>
              <a:custGeom>
                <a:avLst/>
                <a:gdLst/>
                <a:ahLst/>
                <a:cxnLst/>
                <a:rect l="l" t="t" r="r" b="b"/>
                <a:pathLst>
                  <a:path w="604" h="468" extrusionOk="0">
                    <a:moveTo>
                      <a:pt x="302" y="0"/>
                    </a:moveTo>
                    <a:cubicBezTo>
                      <a:pt x="2" y="0"/>
                      <a:pt x="1" y="468"/>
                      <a:pt x="302" y="468"/>
                    </a:cubicBezTo>
                    <a:cubicBezTo>
                      <a:pt x="603" y="468"/>
                      <a:pt x="603" y="0"/>
                      <a:pt x="30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9" name="Google Shape;6699;p23"/>
              <p:cNvSpPr/>
              <p:nvPr/>
            </p:nvSpPr>
            <p:spPr>
              <a:xfrm>
                <a:off x="5654380" y="2921286"/>
                <a:ext cx="27847" cy="21604"/>
              </a:xfrm>
              <a:custGeom>
                <a:avLst/>
                <a:gdLst/>
                <a:ahLst/>
                <a:cxnLst/>
                <a:rect l="l" t="t" r="r" b="b"/>
                <a:pathLst>
                  <a:path w="633" h="491" extrusionOk="0">
                    <a:moveTo>
                      <a:pt x="316" y="0"/>
                    </a:moveTo>
                    <a:cubicBezTo>
                      <a:pt x="0" y="0"/>
                      <a:pt x="0" y="490"/>
                      <a:pt x="316" y="490"/>
                    </a:cubicBezTo>
                    <a:cubicBezTo>
                      <a:pt x="632" y="490"/>
                      <a:pt x="633" y="0"/>
                      <a:pt x="31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0" name="Google Shape;6700;p23"/>
              <p:cNvSpPr/>
              <p:nvPr/>
            </p:nvSpPr>
            <p:spPr>
              <a:xfrm>
                <a:off x="4134263" y="3611954"/>
                <a:ext cx="24416" cy="18964"/>
              </a:xfrm>
              <a:custGeom>
                <a:avLst/>
                <a:gdLst/>
                <a:ahLst/>
                <a:cxnLst/>
                <a:rect l="l" t="t" r="r" b="b"/>
                <a:pathLst>
                  <a:path w="555" h="431" extrusionOk="0">
                    <a:moveTo>
                      <a:pt x="278" y="1"/>
                    </a:moveTo>
                    <a:cubicBezTo>
                      <a:pt x="1" y="1"/>
                      <a:pt x="1" y="431"/>
                      <a:pt x="278" y="431"/>
                    </a:cubicBezTo>
                    <a:cubicBezTo>
                      <a:pt x="554" y="431"/>
                      <a:pt x="554" y="1"/>
                      <a:pt x="278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01" name="Google Shape;6701;p23"/>
            <p:cNvGrpSpPr/>
            <p:nvPr/>
          </p:nvGrpSpPr>
          <p:grpSpPr>
            <a:xfrm>
              <a:off x="223729" y="3578115"/>
              <a:ext cx="7858938" cy="992112"/>
              <a:chOff x="223729" y="3578114"/>
              <a:chExt cx="7858938" cy="992112"/>
            </a:xfrm>
          </p:grpSpPr>
          <p:sp>
            <p:nvSpPr>
              <p:cNvPr id="6702" name="Google Shape;6702;p23"/>
              <p:cNvSpPr/>
              <p:nvPr/>
            </p:nvSpPr>
            <p:spPr>
              <a:xfrm>
                <a:off x="5223864" y="4313031"/>
                <a:ext cx="24196" cy="18788"/>
              </a:xfrm>
              <a:custGeom>
                <a:avLst/>
                <a:gdLst/>
                <a:ahLst/>
                <a:cxnLst/>
                <a:rect l="l" t="t" r="r" b="b"/>
                <a:pathLst>
                  <a:path w="550" h="427" extrusionOk="0">
                    <a:moveTo>
                      <a:pt x="275" y="0"/>
                    </a:moveTo>
                    <a:cubicBezTo>
                      <a:pt x="1" y="1"/>
                      <a:pt x="1" y="426"/>
                      <a:pt x="275" y="426"/>
                    </a:cubicBezTo>
                    <a:cubicBezTo>
                      <a:pt x="549" y="426"/>
                      <a:pt x="549" y="0"/>
                      <a:pt x="275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3" name="Google Shape;6703;p23"/>
              <p:cNvSpPr/>
              <p:nvPr/>
            </p:nvSpPr>
            <p:spPr>
              <a:xfrm>
                <a:off x="4246878" y="3829091"/>
                <a:ext cx="25384" cy="19668"/>
              </a:xfrm>
              <a:custGeom>
                <a:avLst/>
                <a:gdLst/>
                <a:ahLst/>
                <a:cxnLst/>
                <a:rect l="l" t="t" r="r" b="b"/>
                <a:pathLst>
                  <a:path w="577" h="447" extrusionOk="0">
                    <a:moveTo>
                      <a:pt x="289" y="0"/>
                    </a:moveTo>
                    <a:cubicBezTo>
                      <a:pt x="0" y="0"/>
                      <a:pt x="0" y="447"/>
                      <a:pt x="289" y="447"/>
                    </a:cubicBezTo>
                    <a:cubicBezTo>
                      <a:pt x="576" y="447"/>
                      <a:pt x="577" y="0"/>
                      <a:pt x="28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4" name="Google Shape;6704;p23"/>
              <p:cNvSpPr/>
              <p:nvPr/>
            </p:nvSpPr>
            <p:spPr>
              <a:xfrm>
                <a:off x="3979355" y="3951763"/>
                <a:ext cx="18389" cy="1425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24" extrusionOk="0">
                    <a:moveTo>
                      <a:pt x="208" y="0"/>
                    </a:moveTo>
                    <a:cubicBezTo>
                      <a:pt x="1" y="0"/>
                      <a:pt x="1" y="323"/>
                      <a:pt x="209" y="323"/>
                    </a:cubicBezTo>
                    <a:cubicBezTo>
                      <a:pt x="416" y="323"/>
                      <a:pt x="417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5" name="Google Shape;6705;p23"/>
              <p:cNvSpPr/>
              <p:nvPr/>
            </p:nvSpPr>
            <p:spPr>
              <a:xfrm>
                <a:off x="3096558" y="4115443"/>
                <a:ext cx="30399" cy="23628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37" extrusionOk="0">
                    <a:moveTo>
                      <a:pt x="346" y="0"/>
                    </a:moveTo>
                    <a:cubicBezTo>
                      <a:pt x="0" y="0"/>
                      <a:pt x="0" y="536"/>
                      <a:pt x="346" y="536"/>
                    </a:cubicBezTo>
                    <a:cubicBezTo>
                      <a:pt x="691" y="536"/>
                      <a:pt x="691" y="0"/>
                      <a:pt x="34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6" name="Google Shape;6706;p23"/>
              <p:cNvSpPr/>
              <p:nvPr/>
            </p:nvSpPr>
            <p:spPr>
              <a:xfrm>
                <a:off x="3443350" y="4300199"/>
                <a:ext cx="21424" cy="1658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377" extrusionOk="0">
                    <a:moveTo>
                      <a:pt x="241" y="1"/>
                    </a:moveTo>
                    <a:cubicBezTo>
                      <a:pt x="1" y="1"/>
                      <a:pt x="1" y="377"/>
                      <a:pt x="243" y="377"/>
                    </a:cubicBezTo>
                    <a:cubicBezTo>
                      <a:pt x="486" y="377"/>
                      <a:pt x="486" y="1"/>
                      <a:pt x="243" y="1"/>
                    </a:cubicBezTo>
                    <a:cubicBezTo>
                      <a:pt x="243" y="1"/>
                      <a:pt x="242" y="1"/>
                      <a:pt x="241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7" name="Google Shape;6707;p23"/>
              <p:cNvSpPr/>
              <p:nvPr/>
            </p:nvSpPr>
            <p:spPr>
              <a:xfrm>
                <a:off x="3910331" y="4086799"/>
                <a:ext cx="30663" cy="2380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541" extrusionOk="0">
                    <a:moveTo>
                      <a:pt x="348" y="1"/>
                    </a:moveTo>
                    <a:cubicBezTo>
                      <a:pt x="0" y="1"/>
                      <a:pt x="0" y="541"/>
                      <a:pt x="348" y="541"/>
                    </a:cubicBezTo>
                    <a:cubicBezTo>
                      <a:pt x="695" y="541"/>
                      <a:pt x="696" y="1"/>
                      <a:pt x="348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8" name="Google Shape;6708;p23"/>
              <p:cNvSpPr/>
              <p:nvPr/>
            </p:nvSpPr>
            <p:spPr>
              <a:xfrm>
                <a:off x="4343481" y="4410903"/>
                <a:ext cx="31279" cy="24288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52" extrusionOk="0">
                    <a:moveTo>
                      <a:pt x="356" y="1"/>
                    </a:moveTo>
                    <a:cubicBezTo>
                      <a:pt x="2" y="1"/>
                      <a:pt x="1" y="551"/>
                      <a:pt x="356" y="551"/>
                    </a:cubicBezTo>
                    <a:cubicBezTo>
                      <a:pt x="710" y="551"/>
                      <a:pt x="710" y="1"/>
                      <a:pt x="356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9" name="Google Shape;6709;p23"/>
              <p:cNvSpPr/>
              <p:nvPr/>
            </p:nvSpPr>
            <p:spPr>
              <a:xfrm>
                <a:off x="4976489" y="3728111"/>
                <a:ext cx="24108" cy="18744"/>
              </a:xfrm>
              <a:custGeom>
                <a:avLst/>
                <a:gdLst/>
                <a:ahLst/>
                <a:cxnLst/>
                <a:rect l="l" t="t" r="r" b="b"/>
                <a:pathLst>
                  <a:path w="548" h="426" extrusionOk="0">
                    <a:moveTo>
                      <a:pt x="274" y="1"/>
                    </a:moveTo>
                    <a:cubicBezTo>
                      <a:pt x="1" y="1"/>
                      <a:pt x="1" y="425"/>
                      <a:pt x="274" y="425"/>
                    </a:cubicBezTo>
                    <a:cubicBezTo>
                      <a:pt x="546" y="425"/>
                      <a:pt x="547" y="1"/>
                      <a:pt x="274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0" name="Google Shape;6710;p23"/>
              <p:cNvSpPr/>
              <p:nvPr/>
            </p:nvSpPr>
            <p:spPr>
              <a:xfrm>
                <a:off x="5308236" y="3578115"/>
                <a:ext cx="31631" cy="24596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59" extrusionOk="0">
                    <a:moveTo>
                      <a:pt x="359" y="0"/>
                    </a:moveTo>
                    <a:cubicBezTo>
                      <a:pt x="0" y="0"/>
                      <a:pt x="0" y="558"/>
                      <a:pt x="359" y="558"/>
                    </a:cubicBezTo>
                    <a:cubicBezTo>
                      <a:pt x="719" y="558"/>
                      <a:pt x="719" y="0"/>
                      <a:pt x="35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1" name="Google Shape;6711;p23"/>
              <p:cNvSpPr/>
              <p:nvPr/>
            </p:nvSpPr>
            <p:spPr>
              <a:xfrm>
                <a:off x="5941909" y="4342994"/>
                <a:ext cx="28551" cy="22176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04" extrusionOk="0">
                    <a:moveTo>
                      <a:pt x="325" y="1"/>
                    </a:moveTo>
                    <a:cubicBezTo>
                      <a:pt x="2" y="1"/>
                      <a:pt x="1" y="504"/>
                      <a:pt x="325" y="504"/>
                    </a:cubicBezTo>
                    <a:cubicBezTo>
                      <a:pt x="648" y="504"/>
                      <a:pt x="648" y="1"/>
                      <a:pt x="325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2" name="Google Shape;6712;p23"/>
              <p:cNvSpPr/>
              <p:nvPr/>
            </p:nvSpPr>
            <p:spPr>
              <a:xfrm>
                <a:off x="6703591" y="4490587"/>
                <a:ext cx="22744" cy="17688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02" extrusionOk="0">
                    <a:moveTo>
                      <a:pt x="259" y="0"/>
                    </a:moveTo>
                    <a:cubicBezTo>
                      <a:pt x="1" y="0"/>
                      <a:pt x="1" y="401"/>
                      <a:pt x="259" y="401"/>
                    </a:cubicBezTo>
                    <a:cubicBezTo>
                      <a:pt x="517" y="401"/>
                      <a:pt x="51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3" name="Google Shape;6713;p23"/>
              <p:cNvSpPr/>
              <p:nvPr/>
            </p:nvSpPr>
            <p:spPr>
              <a:xfrm>
                <a:off x="8058604" y="4368223"/>
                <a:ext cx="24064" cy="18656"/>
              </a:xfrm>
              <a:custGeom>
                <a:avLst/>
                <a:gdLst/>
                <a:ahLst/>
                <a:cxnLst/>
                <a:rect l="l" t="t" r="r" b="b"/>
                <a:pathLst>
                  <a:path w="547" h="424" extrusionOk="0">
                    <a:moveTo>
                      <a:pt x="274" y="1"/>
                    </a:moveTo>
                    <a:cubicBezTo>
                      <a:pt x="3" y="1"/>
                      <a:pt x="1" y="423"/>
                      <a:pt x="274" y="423"/>
                    </a:cubicBezTo>
                    <a:cubicBezTo>
                      <a:pt x="545" y="423"/>
                      <a:pt x="546" y="1"/>
                      <a:pt x="274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4" name="Google Shape;6714;p23"/>
              <p:cNvSpPr/>
              <p:nvPr/>
            </p:nvSpPr>
            <p:spPr>
              <a:xfrm>
                <a:off x="7939780" y="4505283"/>
                <a:ext cx="27231" cy="21120"/>
              </a:xfrm>
              <a:custGeom>
                <a:avLst/>
                <a:gdLst/>
                <a:ahLst/>
                <a:cxnLst/>
                <a:rect l="l" t="t" r="r" b="b"/>
                <a:pathLst>
                  <a:path w="619" h="480" extrusionOk="0">
                    <a:moveTo>
                      <a:pt x="310" y="1"/>
                    </a:moveTo>
                    <a:cubicBezTo>
                      <a:pt x="1" y="1"/>
                      <a:pt x="0" y="480"/>
                      <a:pt x="310" y="480"/>
                    </a:cubicBezTo>
                    <a:cubicBezTo>
                      <a:pt x="617" y="480"/>
                      <a:pt x="618" y="1"/>
                      <a:pt x="310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5" name="Google Shape;6715;p23"/>
              <p:cNvSpPr/>
              <p:nvPr/>
            </p:nvSpPr>
            <p:spPr>
              <a:xfrm>
                <a:off x="4151674" y="4355067"/>
                <a:ext cx="25604" cy="198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451" extrusionOk="0">
                    <a:moveTo>
                      <a:pt x="291" y="0"/>
                    </a:moveTo>
                    <a:cubicBezTo>
                      <a:pt x="0" y="1"/>
                      <a:pt x="0" y="450"/>
                      <a:pt x="291" y="450"/>
                    </a:cubicBezTo>
                    <a:cubicBezTo>
                      <a:pt x="581" y="450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6" name="Google Shape;6716;p23"/>
              <p:cNvSpPr/>
              <p:nvPr/>
            </p:nvSpPr>
            <p:spPr>
              <a:xfrm>
                <a:off x="3645232" y="4324443"/>
                <a:ext cx="27539" cy="2138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486" extrusionOk="0">
                    <a:moveTo>
                      <a:pt x="313" y="0"/>
                    </a:moveTo>
                    <a:cubicBezTo>
                      <a:pt x="1" y="0"/>
                      <a:pt x="1" y="485"/>
                      <a:pt x="313" y="485"/>
                    </a:cubicBezTo>
                    <a:cubicBezTo>
                      <a:pt x="625" y="485"/>
                      <a:pt x="626" y="0"/>
                      <a:pt x="313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7" name="Google Shape;6717;p23"/>
              <p:cNvSpPr/>
              <p:nvPr/>
            </p:nvSpPr>
            <p:spPr>
              <a:xfrm>
                <a:off x="3048870" y="4283303"/>
                <a:ext cx="19225" cy="14916"/>
              </a:xfrm>
              <a:custGeom>
                <a:avLst/>
                <a:gdLst/>
                <a:ahLst/>
                <a:cxnLst/>
                <a:rect l="l" t="t" r="r" b="b"/>
                <a:pathLst>
                  <a:path w="437" h="339" extrusionOk="0">
                    <a:moveTo>
                      <a:pt x="219" y="0"/>
                    </a:moveTo>
                    <a:cubicBezTo>
                      <a:pt x="1" y="0"/>
                      <a:pt x="1" y="338"/>
                      <a:pt x="219" y="338"/>
                    </a:cubicBezTo>
                    <a:cubicBezTo>
                      <a:pt x="437" y="338"/>
                      <a:pt x="437" y="0"/>
                      <a:pt x="21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8" name="Google Shape;6718;p23"/>
              <p:cNvSpPr/>
              <p:nvPr/>
            </p:nvSpPr>
            <p:spPr>
              <a:xfrm>
                <a:off x="2340903" y="4356791"/>
                <a:ext cx="19533" cy="15136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44" extrusionOk="0">
                    <a:moveTo>
                      <a:pt x="222" y="0"/>
                    </a:moveTo>
                    <a:cubicBezTo>
                      <a:pt x="2" y="0"/>
                      <a:pt x="1" y="343"/>
                      <a:pt x="222" y="343"/>
                    </a:cubicBezTo>
                    <a:cubicBezTo>
                      <a:pt x="443" y="343"/>
                      <a:pt x="443" y="0"/>
                      <a:pt x="22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9" name="Google Shape;6719;p23"/>
              <p:cNvSpPr/>
              <p:nvPr/>
            </p:nvSpPr>
            <p:spPr>
              <a:xfrm>
                <a:off x="223729" y="4070520"/>
                <a:ext cx="30399" cy="23672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38" extrusionOk="0">
                    <a:moveTo>
                      <a:pt x="346" y="0"/>
                    </a:moveTo>
                    <a:cubicBezTo>
                      <a:pt x="0" y="0"/>
                      <a:pt x="0" y="538"/>
                      <a:pt x="346" y="538"/>
                    </a:cubicBezTo>
                    <a:cubicBezTo>
                      <a:pt x="691" y="538"/>
                      <a:pt x="691" y="0"/>
                      <a:pt x="34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0" name="Google Shape;6720;p23"/>
              <p:cNvSpPr/>
              <p:nvPr/>
            </p:nvSpPr>
            <p:spPr>
              <a:xfrm>
                <a:off x="1035465" y="4246255"/>
                <a:ext cx="28859" cy="22352"/>
              </a:xfrm>
              <a:custGeom>
                <a:avLst/>
                <a:gdLst/>
                <a:ahLst/>
                <a:cxnLst/>
                <a:rect l="l" t="t" r="r" b="b"/>
                <a:pathLst>
                  <a:path w="656" h="508" extrusionOk="0">
                    <a:moveTo>
                      <a:pt x="328" y="0"/>
                    </a:moveTo>
                    <a:cubicBezTo>
                      <a:pt x="2" y="2"/>
                      <a:pt x="1" y="508"/>
                      <a:pt x="328" y="508"/>
                    </a:cubicBezTo>
                    <a:cubicBezTo>
                      <a:pt x="653" y="508"/>
                      <a:pt x="655" y="0"/>
                      <a:pt x="32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1" name="Google Shape;6721;p23"/>
              <p:cNvSpPr/>
              <p:nvPr/>
            </p:nvSpPr>
            <p:spPr>
              <a:xfrm>
                <a:off x="2246227" y="4472679"/>
                <a:ext cx="24372" cy="1892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430" extrusionOk="0">
                    <a:moveTo>
                      <a:pt x="277" y="0"/>
                    </a:moveTo>
                    <a:cubicBezTo>
                      <a:pt x="2" y="0"/>
                      <a:pt x="1" y="429"/>
                      <a:pt x="277" y="429"/>
                    </a:cubicBezTo>
                    <a:cubicBezTo>
                      <a:pt x="553" y="429"/>
                      <a:pt x="554" y="0"/>
                      <a:pt x="277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2" name="Google Shape;6722;p23"/>
              <p:cNvSpPr/>
              <p:nvPr/>
            </p:nvSpPr>
            <p:spPr>
              <a:xfrm>
                <a:off x="5906217" y="4068787"/>
                <a:ext cx="20588" cy="16016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64" extrusionOk="0">
                    <a:moveTo>
                      <a:pt x="234" y="0"/>
                    </a:moveTo>
                    <a:cubicBezTo>
                      <a:pt x="1" y="0"/>
                      <a:pt x="1" y="364"/>
                      <a:pt x="234" y="364"/>
                    </a:cubicBezTo>
                    <a:cubicBezTo>
                      <a:pt x="468" y="364"/>
                      <a:pt x="468" y="0"/>
                      <a:pt x="234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3" name="Google Shape;6723;p23"/>
              <p:cNvSpPr/>
              <p:nvPr/>
            </p:nvSpPr>
            <p:spPr>
              <a:xfrm>
                <a:off x="5428077" y="4126295"/>
                <a:ext cx="28419" cy="22044"/>
              </a:xfrm>
              <a:custGeom>
                <a:avLst/>
                <a:gdLst/>
                <a:ahLst/>
                <a:cxnLst/>
                <a:rect l="l" t="t" r="r" b="b"/>
                <a:pathLst>
                  <a:path w="646" h="501" extrusionOk="0">
                    <a:moveTo>
                      <a:pt x="322" y="0"/>
                    </a:moveTo>
                    <a:cubicBezTo>
                      <a:pt x="0" y="0"/>
                      <a:pt x="0" y="501"/>
                      <a:pt x="322" y="501"/>
                    </a:cubicBezTo>
                    <a:cubicBezTo>
                      <a:pt x="644" y="501"/>
                      <a:pt x="645" y="0"/>
                      <a:pt x="32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4" name="Google Shape;6724;p23"/>
              <p:cNvSpPr/>
              <p:nvPr/>
            </p:nvSpPr>
            <p:spPr>
              <a:xfrm>
                <a:off x="5291788" y="4433679"/>
                <a:ext cx="24856" cy="19272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8" extrusionOk="0">
                    <a:moveTo>
                      <a:pt x="283" y="1"/>
                    </a:moveTo>
                    <a:cubicBezTo>
                      <a:pt x="0" y="1"/>
                      <a:pt x="0" y="437"/>
                      <a:pt x="283" y="437"/>
                    </a:cubicBezTo>
                    <a:cubicBezTo>
                      <a:pt x="563" y="437"/>
                      <a:pt x="565" y="1"/>
                      <a:pt x="283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5" name="Google Shape;6725;p23"/>
              <p:cNvSpPr/>
              <p:nvPr/>
            </p:nvSpPr>
            <p:spPr>
              <a:xfrm>
                <a:off x="4599483" y="3903319"/>
                <a:ext cx="28067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94" extrusionOk="0">
                    <a:moveTo>
                      <a:pt x="319" y="0"/>
                    </a:moveTo>
                    <a:cubicBezTo>
                      <a:pt x="1" y="1"/>
                      <a:pt x="1" y="494"/>
                      <a:pt x="319" y="494"/>
                    </a:cubicBezTo>
                    <a:cubicBezTo>
                      <a:pt x="635" y="494"/>
                      <a:pt x="637" y="0"/>
                      <a:pt x="31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6" name="Google Shape;6726;p23"/>
              <p:cNvSpPr/>
              <p:nvPr/>
            </p:nvSpPr>
            <p:spPr>
              <a:xfrm>
                <a:off x="4130650" y="3874147"/>
                <a:ext cx="28419" cy="2208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502" extrusionOk="0">
                    <a:moveTo>
                      <a:pt x="324" y="0"/>
                    </a:moveTo>
                    <a:cubicBezTo>
                      <a:pt x="2" y="0"/>
                      <a:pt x="1" y="501"/>
                      <a:pt x="324" y="501"/>
                    </a:cubicBezTo>
                    <a:cubicBezTo>
                      <a:pt x="646" y="501"/>
                      <a:pt x="646" y="0"/>
                      <a:pt x="324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7" name="Google Shape;6727;p23"/>
              <p:cNvSpPr/>
              <p:nvPr/>
            </p:nvSpPr>
            <p:spPr>
              <a:xfrm>
                <a:off x="3881648" y="3928707"/>
                <a:ext cx="23800" cy="18524"/>
              </a:xfrm>
              <a:custGeom>
                <a:avLst/>
                <a:gdLst/>
                <a:ahLst/>
                <a:cxnLst/>
                <a:rect l="l" t="t" r="r" b="b"/>
                <a:pathLst>
                  <a:path w="541" h="421" extrusionOk="0">
                    <a:moveTo>
                      <a:pt x="270" y="1"/>
                    </a:moveTo>
                    <a:cubicBezTo>
                      <a:pt x="0" y="1"/>
                      <a:pt x="0" y="420"/>
                      <a:pt x="270" y="420"/>
                    </a:cubicBezTo>
                    <a:cubicBezTo>
                      <a:pt x="540" y="420"/>
                      <a:pt x="540" y="1"/>
                      <a:pt x="270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8" name="Google Shape;6728;p23"/>
              <p:cNvSpPr/>
              <p:nvPr/>
            </p:nvSpPr>
            <p:spPr>
              <a:xfrm>
                <a:off x="1316401" y="4555795"/>
                <a:ext cx="18565" cy="1443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28" extrusionOk="0">
                    <a:moveTo>
                      <a:pt x="212" y="1"/>
                    </a:moveTo>
                    <a:cubicBezTo>
                      <a:pt x="2" y="2"/>
                      <a:pt x="0" y="328"/>
                      <a:pt x="212" y="328"/>
                    </a:cubicBezTo>
                    <a:cubicBezTo>
                      <a:pt x="422" y="328"/>
                      <a:pt x="422" y="1"/>
                      <a:pt x="212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9" name="Google Shape;6729;p23"/>
              <p:cNvSpPr/>
              <p:nvPr/>
            </p:nvSpPr>
            <p:spPr>
              <a:xfrm>
                <a:off x="1613966" y="4106203"/>
                <a:ext cx="17861" cy="13816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14" extrusionOk="0">
                    <a:moveTo>
                      <a:pt x="203" y="0"/>
                    </a:moveTo>
                    <a:cubicBezTo>
                      <a:pt x="1" y="0"/>
                      <a:pt x="1" y="314"/>
                      <a:pt x="203" y="314"/>
                    </a:cubicBezTo>
                    <a:cubicBezTo>
                      <a:pt x="406" y="314"/>
                      <a:pt x="406" y="0"/>
                      <a:pt x="203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0" name="Google Shape;6730;p23"/>
              <p:cNvSpPr/>
              <p:nvPr/>
            </p:nvSpPr>
            <p:spPr>
              <a:xfrm>
                <a:off x="1912631" y="4424674"/>
                <a:ext cx="26571" cy="20548"/>
              </a:xfrm>
              <a:custGeom>
                <a:avLst/>
                <a:gdLst/>
                <a:ahLst/>
                <a:cxnLst/>
                <a:rect l="l" t="t" r="r" b="b"/>
                <a:pathLst>
                  <a:path w="604" h="467" extrusionOk="0">
                    <a:moveTo>
                      <a:pt x="302" y="0"/>
                    </a:moveTo>
                    <a:cubicBezTo>
                      <a:pt x="2" y="0"/>
                      <a:pt x="1" y="467"/>
                      <a:pt x="302" y="467"/>
                    </a:cubicBezTo>
                    <a:cubicBezTo>
                      <a:pt x="602" y="467"/>
                      <a:pt x="603" y="0"/>
                      <a:pt x="30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1" name="Google Shape;6731;p23"/>
              <p:cNvSpPr/>
              <p:nvPr/>
            </p:nvSpPr>
            <p:spPr>
              <a:xfrm>
                <a:off x="2276581" y="4525435"/>
                <a:ext cx="21600" cy="1685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83" extrusionOk="0">
                    <a:moveTo>
                      <a:pt x="246" y="1"/>
                    </a:moveTo>
                    <a:cubicBezTo>
                      <a:pt x="1" y="1"/>
                      <a:pt x="1" y="382"/>
                      <a:pt x="246" y="382"/>
                    </a:cubicBezTo>
                    <a:cubicBezTo>
                      <a:pt x="491" y="382"/>
                      <a:pt x="491" y="1"/>
                      <a:pt x="246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2" name="Google Shape;6732;p23"/>
              <p:cNvSpPr/>
              <p:nvPr/>
            </p:nvSpPr>
            <p:spPr>
              <a:xfrm>
                <a:off x="2668555" y="4322023"/>
                <a:ext cx="26176" cy="20328"/>
              </a:xfrm>
              <a:custGeom>
                <a:avLst/>
                <a:gdLst/>
                <a:ahLst/>
                <a:cxnLst/>
                <a:rect l="l" t="t" r="r" b="b"/>
                <a:pathLst>
                  <a:path w="595" h="462" extrusionOk="0">
                    <a:moveTo>
                      <a:pt x="297" y="0"/>
                    </a:moveTo>
                    <a:cubicBezTo>
                      <a:pt x="0" y="0"/>
                      <a:pt x="0" y="462"/>
                      <a:pt x="297" y="462"/>
                    </a:cubicBezTo>
                    <a:cubicBezTo>
                      <a:pt x="594" y="462"/>
                      <a:pt x="594" y="0"/>
                      <a:pt x="297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3" name="Google Shape;6733;p23"/>
              <p:cNvSpPr/>
              <p:nvPr/>
            </p:nvSpPr>
            <p:spPr>
              <a:xfrm>
                <a:off x="3515982" y="4417679"/>
                <a:ext cx="26571" cy="20592"/>
              </a:xfrm>
              <a:custGeom>
                <a:avLst/>
                <a:gdLst/>
                <a:ahLst/>
                <a:cxnLst/>
                <a:rect l="l" t="t" r="r" b="b"/>
                <a:pathLst>
                  <a:path w="604" h="468" extrusionOk="0">
                    <a:moveTo>
                      <a:pt x="302" y="0"/>
                    </a:moveTo>
                    <a:cubicBezTo>
                      <a:pt x="2" y="0"/>
                      <a:pt x="1" y="468"/>
                      <a:pt x="302" y="468"/>
                    </a:cubicBezTo>
                    <a:cubicBezTo>
                      <a:pt x="603" y="468"/>
                      <a:pt x="603" y="0"/>
                      <a:pt x="30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4" name="Google Shape;6734;p23"/>
              <p:cNvSpPr/>
              <p:nvPr/>
            </p:nvSpPr>
            <p:spPr>
              <a:xfrm>
                <a:off x="4807866" y="4284887"/>
                <a:ext cx="27187" cy="21120"/>
              </a:xfrm>
              <a:custGeom>
                <a:avLst/>
                <a:gdLst/>
                <a:ahLst/>
                <a:cxnLst/>
                <a:rect l="l" t="t" r="r" b="b"/>
                <a:pathLst>
                  <a:path w="618" h="480" extrusionOk="0">
                    <a:moveTo>
                      <a:pt x="308" y="1"/>
                    </a:moveTo>
                    <a:cubicBezTo>
                      <a:pt x="1" y="2"/>
                      <a:pt x="1" y="480"/>
                      <a:pt x="308" y="480"/>
                    </a:cubicBezTo>
                    <a:cubicBezTo>
                      <a:pt x="617" y="480"/>
                      <a:pt x="618" y="1"/>
                      <a:pt x="308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5" name="Google Shape;6735;p23"/>
              <p:cNvSpPr/>
              <p:nvPr/>
            </p:nvSpPr>
            <p:spPr>
              <a:xfrm>
                <a:off x="5324563" y="4195551"/>
                <a:ext cx="22392" cy="17380"/>
              </a:xfrm>
              <a:custGeom>
                <a:avLst/>
                <a:gdLst/>
                <a:ahLst/>
                <a:cxnLst/>
                <a:rect l="l" t="t" r="r" b="b"/>
                <a:pathLst>
                  <a:path w="509" h="395" extrusionOk="0">
                    <a:moveTo>
                      <a:pt x="255" y="1"/>
                    </a:moveTo>
                    <a:cubicBezTo>
                      <a:pt x="1" y="1"/>
                      <a:pt x="0" y="395"/>
                      <a:pt x="255" y="395"/>
                    </a:cubicBezTo>
                    <a:cubicBezTo>
                      <a:pt x="508" y="395"/>
                      <a:pt x="508" y="1"/>
                      <a:pt x="255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6" name="Google Shape;6736;p23"/>
              <p:cNvSpPr/>
              <p:nvPr/>
            </p:nvSpPr>
            <p:spPr>
              <a:xfrm>
                <a:off x="5673672" y="4366095"/>
                <a:ext cx="19841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451" h="350" extrusionOk="0">
                    <a:moveTo>
                      <a:pt x="225" y="0"/>
                    </a:moveTo>
                    <a:cubicBezTo>
                      <a:pt x="0" y="1"/>
                      <a:pt x="0" y="349"/>
                      <a:pt x="225" y="349"/>
                    </a:cubicBezTo>
                    <a:cubicBezTo>
                      <a:pt x="450" y="349"/>
                      <a:pt x="450" y="0"/>
                      <a:pt x="225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7" name="Google Shape;6737;p23"/>
              <p:cNvSpPr/>
              <p:nvPr/>
            </p:nvSpPr>
            <p:spPr>
              <a:xfrm>
                <a:off x="6116780" y="4276027"/>
                <a:ext cx="17377" cy="1350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07" extrusionOk="0">
                    <a:moveTo>
                      <a:pt x="198" y="0"/>
                    </a:moveTo>
                    <a:cubicBezTo>
                      <a:pt x="0" y="0"/>
                      <a:pt x="0" y="306"/>
                      <a:pt x="198" y="306"/>
                    </a:cubicBezTo>
                    <a:cubicBezTo>
                      <a:pt x="395" y="306"/>
                      <a:pt x="395" y="0"/>
                      <a:pt x="19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8" name="Google Shape;6738;p23"/>
              <p:cNvSpPr/>
              <p:nvPr/>
            </p:nvSpPr>
            <p:spPr>
              <a:xfrm>
                <a:off x="7088393" y="4225091"/>
                <a:ext cx="21688" cy="16808"/>
              </a:xfrm>
              <a:custGeom>
                <a:avLst/>
                <a:gdLst/>
                <a:ahLst/>
                <a:cxnLst/>
                <a:rect l="l" t="t" r="r" b="b"/>
                <a:pathLst>
                  <a:path w="493" h="382" extrusionOk="0">
                    <a:moveTo>
                      <a:pt x="246" y="0"/>
                    </a:moveTo>
                    <a:cubicBezTo>
                      <a:pt x="1" y="1"/>
                      <a:pt x="1" y="381"/>
                      <a:pt x="246" y="381"/>
                    </a:cubicBezTo>
                    <a:cubicBezTo>
                      <a:pt x="492" y="381"/>
                      <a:pt x="492" y="0"/>
                      <a:pt x="24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9" name="Google Shape;6739;p23"/>
              <p:cNvSpPr/>
              <p:nvPr/>
            </p:nvSpPr>
            <p:spPr>
              <a:xfrm>
                <a:off x="7979109" y="4270543"/>
                <a:ext cx="27143" cy="21076"/>
              </a:xfrm>
              <a:custGeom>
                <a:avLst/>
                <a:gdLst/>
                <a:ahLst/>
                <a:cxnLst/>
                <a:rect l="l" t="t" r="r" b="b"/>
                <a:pathLst>
                  <a:path w="617" h="479" extrusionOk="0">
                    <a:moveTo>
                      <a:pt x="309" y="1"/>
                    </a:moveTo>
                    <a:cubicBezTo>
                      <a:pt x="0" y="1"/>
                      <a:pt x="0" y="478"/>
                      <a:pt x="309" y="478"/>
                    </a:cubicBezTo>
                    <a:cubicBezTo>
                      <a:pt x="616" y="478"/>
                      <a:pt x="616" y="1"/>
                      <a:pt x="309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0" name="Google Shape;6740;p23"/>
              <p:cNvSpPr/>
              <p:nvPr/>
            </p:nvSpPr>
            <p:spPr>
              <a:xfrm>
                <a:off x="4405916" y="4082883"/>
                <a:ext cx="24812" cy="19272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38" extrusionOk="0">
                    <a:moveTo>
                      <a:pt x="282" y="0"/>
                    </a:moveTo>
                    <a:cubicBezTo>
                      <a:pt x="0" y="0"/>
                      <a:pt x="0" y="438"/>
                      <a:pt x="282" y="438"/>
                    </a:cubicBezTo>
                    <a:cubicBezTo>
                      <a:pt x="563" y="438"/>
                      <a:pt x="563" y="0"/>
                      <a:pt x="28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1" name="Google Shape;6741;p23"/>
              <p:cNvSpPr/>
              <p:nvPr/>
            </p:nvSpPr>
            <p:spPr>
              <a:xfrm>
                <a:off x="4365355" y="4033999"/>
                <a:ext cx="27847" cy="21604"/>
              </a:xfrm>
              <a:custGeom>
                <a:avLst/>
                <a:gdLst/>
                <a:ahLst/>
                <a:cxnLst/>
                <a:rect l="l" t="t" r="r" b="b"/>
                <a:pathLst>
                  <a:path w="633" h="491" extrusionOk="0">
                    <a:moveTo>
                      <a:pt x="316" y="0"/>
                    </a:moveTo>
                    <a:cubicBezTo>
                      <a:pt x="0" y="0"/>
                      <a:pt x="0" y="490"/>
                      <a:pt x="316" y="490"/>
                    </a:cubicBezTo>
                    <a:cubicBezTo>
                      <a:pt x="632" y="490"/>
                      <a:pt x="633" y="0"/>
                      <a:pt x="31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2" name="Google Shape;6742;p23"/>
              <p:cNvSpPr/>
              <p:nvPr/>
            </p:nvSpPr>
            <p:spPr>
              <a:xfrm>
                <a:off x="4529315" y="4162567"/>
                <a:ext cx="30751" cy="2393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44" extrusionOk="0">
                    <a:moveTo>
                      <a:pt x="349" y="0"/>
                    </a:moveTo>
                    <a:cubicBezTo>
                      <a:pt x="1" y="0"/>
                      <a:pt x="0" y="543"/>
                      <a:pt x="349" y="543"/>
                    </a:cubicBezTo>
                    <a:cubicBezTo>
                      <a:pt x="698" y="543"/>
                      <a:pt x="698" y="0"/>
                      <a:pt x="34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743" name="Google Shape;674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4602490"/>
            <a:ext cx="9144003" cy="539568"/>
          </a:xfrm>
          <a:prstGeom prst="rect">
            <a:avLst/>
          </a:prstGeom>
          <a:noFill/>
          <a:ln>
            <a:noFill/>
          </a:ln>
        </p:spPr>
      </p:pic>
      <p:sp>
        <p:nvSpPr>
          <p:cNvPr id="6744" name="Google Shape;6744;p23"/>
          <p:cNvSpPr txBox="1">
            <a:spLocks noGrp="1"/>
          </p:cNvSpPr>
          <p:nvPr>
            <p:ph type="ctrTitle"/>
          </p:nvPr>
        </p:nvSpPr>
        <p:spPr>
          <a:xfrm>
            <a:off x="1940550" y="540000"/>
            <a:ext cx="5262900" cy="1108200"/>
          </a:xfrm>
          <a:prstGeom prst="rect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745" name="Google Shape;6745;p23"/>
          <p:cNvSpPr txBox="1">
            <a:spLocks noGrp="1"/>
          </p:cNvSpPr>
          <p:nvPr>
            <p:ph type="subTitle" idx="1"/>
          </p:nvPr>
        </p:nvSpPr>
        <p:spPr>
          <a:xfrm>
            <a:off x="1940550" y="1724400"/>
            <a:ext cx="5262900" cy="11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 Medium"/>
              <a:buNone/>
              <a:defRPr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 Medium"/>
              <a:buNone/>
              <a:defRPr sz="18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 Medium"/>
              <a:buNone/>
              <a:defRPr sz="18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 Medium"/>
              <a:buNone/>
              <a:defRPr sz="18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 Medium"/>
              <a:buNone/>
              <a:defRPr sz="18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 Medium"/>
              <a:buNone/>
              <a:defRPr sz="18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 Medium"/>
              <a:buNone/>
              <a:defRPr sz="18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 Medium"/>
              <a:buNone/>
              <a:defRPr sz="18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 Medium"/>
              <a:buNone/>
              <a:defRPr sz="18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6746" name="Google Shape;6746;p23"/>
          <p:cNvSpPr txBox="1"/>
          <p:nvPr/>
        </p:nvSpPr>
        <p:spPr>
          <a:xfrm>
            <a:off x="2665650" y="3571500"/>
            <a:ext cx="3812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CREDITS: </a:t>
            </a:r>
            <a:r>
              <a:rPr lang="en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This presentation template was created by </a:t>
            </a:r>
            <a:r>
              <a:rPr lang="en" sz="1200" b="1">
                <a:solidFill>
                  <a:schemeClr val="accent6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including icons by </a:t>
            </a:r>
            <a:r>
              <a:rPr lang="en" sz="1200" b="1">
                <a:solidFill>
                  <a:schemeClr val="accent6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infographics &amp; images by </a:t>
            </a:r>
            <a:r>
              <a:rPr lang="en" sz="1200" b="1">
                <a:solidFill>
                  <a:schemeClr val="accent6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6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" name="Google Shape;6748;p24"/>
          <p:cNvSpPr/>
          <p:nvPr/>
        </p:nvSpPr>
        <p:spPr>
          <a:xfrm>
            <a:off x="3408200" y="1921650"/>
            <a:ext cx="2330283" cy="2330724"/>
          </a:xfrm>
          <a:custGeom>
            <a:avLst/>
            <a:gdLst/>
            <a:ahLst/>
            <a:cxnLst/>
            <a:rect l="l" t="t" r="r" b="b"/>
            <a:pathLst>
              <a:path w="52970" h="52971" extrusionOk="0">
                <a:moveTo>
                  <a:pt x="26485" y="1"/>
                </a:moveTo>
                <a:cubicBezTo>
                  <a:pt x="19461" y="1"/>
                  <a:pt x="12724" y="2791"/>
                  <a:pt x="7758" y="7758"/>
                </a:cubicBezTo>
                <a:cubicBezTo>
                  <a:pt x="2791" y="12725"/>
                  <a:pt x="0" y="19461"/>
                  <a:pt x="0" y="26486"/>
                </a:cubicBezTo>
                <a:cubicBezTo>
                  <a:pt x="0" y="33510"/>
                  <a:pt x="2791" y="40247"/>
                  <a:pt x="7758" y="45213"/>
                </a:cubicBezTo>
                <a:cubicBezTo>
                  <a:pt x="12724" y="50180"/>
                  <a:pt x="19461" y="52971"/>
                  <a:pt x="26485" y="52971"/>
                </a:cubicBezTo>
                <a:cubicBezTo>
                  <a:pt x="33510" y="52971"/>
                  <a:pt x="40246" y="50180"/>
                  <a:pt x="45213" y="45213"/>
                </a:cubicBezTo>
                <a:cubicBezTo>
                  <a:pt x="50180" y="40247"/>
                  <a:pt x="52970" y="33510"/>
                  <a:pt x="52970" y="26486"/>
                </a:cubicBezTo>
                <a:cubicBezTo>
                  <a:pt x="52970" y="19461"/>
                  <a:pt x="50180" y="12725"/>
                  <a:pt x="45213" y="7758"/>
                </a:cubicBezTo>
                <a:cubicBezTo>
                  <a:pt x="40246" y="2791"/>
                  <a:pt x="33510" y="1"/>
                  <a:pt x="26485" y="1"/>
                </a:cubicBezTo>
                <a:close/>
              </a:path>
            </a:pathLst>
          </a:custGeom>
          <a:gradFill>
            <a:gsLst>
              <a:gs pos="0">
                <a:srgbClr val="E643DE">
                  <a:alpha val="31372"/>
                  <a:alpha val="56550"/>
                </a:srgbClr>
              </a:gs>
              <a:gs pos="50000">
                <a:srgbClr val="6947B5">
                  <a:alpha val="19215"/>
                  <a:alpha val="56550"/>
                </a:srgbClr>
              </a:gs>
              <a:gs pos="100000">
                <a:srgbClr val="FFFFFF">
                  <a:alpha val="31372"/>
                  <a:alpha val="5655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49" name="Google Shape;674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3884562"/>
            <a:ext cx="9144003" cy="619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0" name="Google Shape;67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209244"/>
            <a:ext cx="9144003" cy="44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1" name="Google Shape;67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4602490"/>
            <a:ext cx="9144003" cy="5395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52" name="Google Shape;6752;p24"/>
          <p:cNvGrpSpPr/>
          <p:nvPr/>
        </p:nvGrpSpPr>
        <p:grpSpPr>
          <a:xfrm>
            <a:off x="112854" y="28022"/>
            <a:ext cx="8987492" cy="4005848"/>
            <a:chOff x="112854" y="28022"/>
            <a:chExt cx="8987492" cy="4005848"/>
          </a:xfrm>
        </p:grpSpPr>
        <p:sp>
          <p:nvSpPr>
            <p:cNvPr id="6753" name="Google Shape;6753;p24"/>
            <p:cNvSpPr/>
            <p:nvPr/>
          </p:nvSpPr>
          <p:spPr>
            <a:xfrm>
              <a:off x="8894901" y="869082"/>
              <a:ext cx="19225" cy="14960"/>
            </a:xfrm>
            <a:custGeom>
              <a:avLst/>
              <a:gdLst/>
              <a:ahLst/>
              <a:cxnLst/>
              <a:rect l="l" t="t" r="r" b="b"/>
              <a:pathLst>
                <a:path w="437" h="340" extrusionOk="0">
                  <a:moveTo>
                    <a:pt x="218" y="0"/>
                  </a:moveTo>
                  <a:cubicBezTo>
                    <a:pt x="0" y="0"/>
                    <a:pt x="0" y="340"/>
                    <a:pt x="218" y="340"/>
                  </a:cubicBezTo>
                  <a:cubicBezTo>
                    <a:pt x="436" y="340"/>
                    <a:pt x="436" y="0"/>
                    <a:pt x="21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24"/>
            <p:cNvSpPr/>
            <p:nvPr/>
          </p:nvSpPr>
          <p:spPr>
            <a:xfrm>
              <a:off x="8752981" y="791246"/>
              <a:ext cx="30751" cy="23848"/>
            </a:xfrm>
            <a:custGeom>
              <a:avLst/>
              <a:gdLst/>
              <a:ahLst/>
              <a:cxnLst/>
              <a:rect l="l" t="t" r="r" b="b"/>
              <a:pathLst>
                <a:path w="699" h="542" extrusionOk="0">
                  <a:moveTo>
                    <a:pt x="349" y="0"/>
                  </a:moveTo>
                  <a:cubicBezTo>
                    <a:pt x="1" y="0"/>
                    <a:pt x="1" y="541"/>
                    <a:pt x="349" y="541"/>
                  </a:cubicBezTo>
                  <a:cubicBezTo>
                    <a:pt x="697" y="541"/>
                    <a:pt x="699" y="0"/>
                    <a:pt x="34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24"/>
            <p:cNvSpPr/>
            <p:nvPr/>
          </p:nvSpPr>
          <p:spPr>
            <a:xfrm>
              <a:off x="8088870" y="28022"/>
              <a:ext cx="17949" cy="13948"/>
            </a:xfrm>
            <a:custGeom>
              <a:avLst/>
              <a:gdLst/>
              <a:ahLst/>
              <a:cxnLst/>
              <a:rect l="l" t="t" r="r" b="b"/>
              <a:pathLst>
                <a:path w="408" h="317" extrusionOk="0">
                  <a:moveTo>
                    <a:pt x="204" y="1"/>
                  </a:moveTo>
                  <a:cubicBezTo>
                    <a:pt x="2" y="1"/>
                    <a:pt x="1" y="317"/>
                    <a:pt x="204" y="317"/>
                  </a:cubicBezTo>
                  <a:cubicBezTo>
                    <a:pt x="408" y="317"/>
                    <a:pt x="408" y="1"/>
                    <a:pt x="20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6" name="Google Shape;6756;p24"/>
            <p:cNvSpPr/>
            <p:nvPr/>
          </p:nvSpPr>
          <p:spPr>
            <a:xfrm>
              <a:off x="7272942" y="102206"/>
              <a:ext cx="29827" cy="23144"/>
            </a:xfrm>
            <a:custGeom>
              <a:avLst/>
              <a:gdLst/>
              <a:ahLst/>
              <a:cxnLst/>
              <a:rect l="l" t="t" r="r" b="b"/>
              <a:pathLst>
                <a:path w="678" h="526" extrusionOk="0">
                  <a:moveTo>
                    <a:pt x="339" y="1"/>
                  </a:moveTo>
                  <a:cubicBezTo>
                    <a:pt x="0" y="1"/>
                    <a:pt x="0" y="525"/>
                    <a:pt x="339" y="525"/>
                  </a:cubicBezTo>
                  <a:cubicBezTo>
                    <a:pt x="677" y="525"/>
                    <a:pt x="678" y="1"/>
                    <a:pt x="33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7" name="Google Shape;6757;p24"/>
            <p:cNvSpPr/>
            <p:nvPr/>
          </p:nvSpPr>
          <p:spPr>
            <a:xfrm>
              <a:off x="6874501" y="218542"/>
              <a:ext cx="28815" cy="22352"/>
            </a:xfrm>
            <a:custGeom>
              <a:avLst/>
              <a:gdLst/>
              <a:ahLst/>
              <a:cxnLst/>
              <a:rect l="l" t="t" r="r" b="b"/>
              <a:pathLst>
                <a:path w="655" h="508" extrusionOk="0">
                  <a:moveTo>
                    <a:pt x="326" y="0"/>
                  </a:moveTo>
                  <a:cubicBezTo>
                    <a:pt x="1" y="0"/>
                    <a:pt x="1" y="507"/>
                    <a:pt x="328" y="507"/>
                  </a:cubicBezTo>
                  <a:cubicBezTo>
                    <a:pt x="655" y="507"/>
                    <a:pt x="655" y="0"/>
                    <a:pt x="328" y="0"/>
                  </a:cubicBezTo>
                  <a:cubicBezTo>
                    <a:pt x="327" y="0"/>
                    <a:pt x="326" y="0"/>
                    <a:pt x="32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8" name="Google Shape;6758;p24"/>
            <p:cNvSpPr/>
            <p:nvPr/>
          </p:nvSpPr>
          <p:spPr>
            <a:xfrm>
              <a:off x="7001288" y="930946"/>
              <a:ext cx="18741" cy="14564"/>
            </a:xfrm>
            <a:custGeom>
              <a:avLst/>
              <a:gdLst/>
              <a:ahLst/>
              <a:cxnLst/>
              <a:rect l="l" t="t" r="r" b="b"/>
              <a:pathLst>
                <a:path w="426" h="331" extrusionOk="0">
                  <a:moveTo>
                    <a:pt x="212" y="1"/>
                  </a:moveTo>
                  <a:cubicBezTo>
                    <a:pt x="0" y="1"/>
                    <a:pt x="0" y="331"/>
                    <a:pt x="213" y="331"/>
                  </a:cubicBezTo>
                  <a:cubicBezTo>
                    <a:pt x="426" y="331"/>
                    <a:pt x="426" y="1"/>
                    <a:pt x="213" y="1"/>
                  </a:cubicBezTo>
                  <a:cubicBezTo>
                    <a:pt x="213" y="1"/>
                    <a:pt x="212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9" name="Google Shape;6759;p24"/>
            <p:cNvSpPr/>
            <p:nvPr/>
          </p:nvSpPr>
          <p:spPr>
            <a:xfrm>
              <a:off x="6519218" y="133182"/>
              <a:ext cx="18829" cy="14652"/>
            </a:xfrm>
            <a:custGeom>
              <a:avLst/>
              <a:gdLst/>
              <a:ahLst/>
              <a:cxnLst/>
              <a:rect l="l" t="t" r="r" b="b"/>
              <a:pathLst>
                <a:path w="428" h="333" extrusionOk="0">
                  <a:moveTo>
                    <a:pt x="212" y="1"/>
                  </a:moveTo>
                  <a:cubicBezTo>
                    <a:pt x="0" y="1"/>
                    <a:pt x="1" y="332"/>
                    <a:pt x="213" y="332"/>
                  </a:cubicBezTo>
                  <a:cubicBezTo>
                    <a:pt x="426" y="332"/>
                    <a:pt x="427" y="1"/>
                    <a:pt x="213" y="1"/>
                  </a:cubicBezTo>
                  <a:cubicBezTo>
                    <a:pt x="213" y="1"/>
                    <a:pt x="212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0" name="Google Shape;6760;p24"/>
            <p:cNvSpPr/>
            <p:nvPr/>
          </p:nvSpPr>
          <p:spPr>
            <a:xfrm>
              <a:off x="6184479" y="766034"/>
              <a:ext cx="30047" cy="23364"/>
            </a:xfrm>
            <a:custGeom>
              <a:avLst/>
              <a:gdLst/>
              <a:ahLst/>
              <a:cxnLst/>
              <a:rect l="l" t="t" r="r" b="b"/>
              <a:pathLst>
                <a:path w="683" h="531" extrusionOk="0">
                  <a:moveTo>
                    <a:pt x="342" y="1"/>
                  </a:moveTo>
                  <a:cubicBezTo>
                    <a:pt x="1" y="3"/>
                    <a:pt x="0" y="530"/>
                    <a:pt x="342" y="530"/>
                  </a:cubicBezTo>
                  <a:cubicBezTo>
                    <a:pt x="682" y="530"/>
                    <a:pt x="683" y="1"/>
                    <a:pt x="34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1" name="Google Shape;6761;p24"/>
            <p:cNvSpPr/>
            <p:nvPr/>
          </p:nvSpPr>
          <p:spPr>
            <a:xfrm>
              <a:off x="5809311" y="364314"/>
              <a:ext cx="19445" cy="15136"/>
            </a:xfrm>
            <a:custGeom>
              <a:avLst/>
              <a:gdLst/>
              <a:ahLst/>
              <a:cxnLst/>
              <a:rect l="l" t="t" r="r" b="b"/>
              <a:pathLst>
                <a:path w="442" h="344" extrusionOk="0">
                  <a:moveTo>
                    <a:pt x="220" y="1"/>
                  </a:moveTo>
                  <a:cubicBezTo>
                    <a:pt x="0" y="2"/>
                    <a:pt x="0" y="344"/>
                    <a:pt x="220" y="344"/>
                  </a:cubicBezTo>
                  <a:cubicBezTo>
                    <a:pt x="442" y="344"/>
                    <a:pt x="442" y="1"/>
                    <a:pt x="22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2" name="Google Shape;6762;p24"/>
            <p:cNvSpPr/>
            <p:nvPr/>
          </p:nvSpPr>
          <p:spPr>
            <a:xfrm>
              <a:off x="5707776" y="624706"/>
              <a:ext cx="17025" cy="13200"/>
            </a:xfrm>
            <a:custGeom>
              <a:avLst/>
              <a:gdLst/>
              <a:ahLst/>
              <a:cxnLst/>
              <a:rect l="l" t="t" r="r" b="b"/>
              <a:pathLst>
                <a:path w="387" h="300" extrusionOk="0">
                  <a:moveTo>
                    <a:pt x="194" y="1"/>
                  </a:moveTo>
                  <a:cubicBezTo>
                    <a:pt x="2" y="1"/>
                    <a:pt x="1" y="300"/>
                    <a:pt x="194" y="300"/>
                  </a:cubicBezTo>
                  <a:cubicBezTo>
                    <a:pt x="386" y="300"/>
                    <a:pt x="386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3" name="Google Shape;6763;p24"/>
            <p:cNvSpPr/>
            <p:nvPr/>
          </p:nvSpPr>
          <p:spPr>
            <a:xfrm>
              <a:off x="5655381" y="824642"/>
              <a:ext cx="28375" cy="21956"/>
            </a:xfrm>
            <a:custGeom>
              <a:avLst/>
              <a:gdLst/>
              <a:ahLst/>
              <a:cxnLst/>
              <a:rect l="l" t="t" r="r" b="b"/>
              <a:pathLst>
                <a:path w="645" h="499" extrusionOk="0">
                  <a:moveTo>
                    <a:pt x="323" y="0"/>
                  </a:moveTo>
                  <a:cubicBezTo>
                    <a:pt x="2" y="0"/>
                    <a:pt x="1" y="499"/>
                    <a:pt x="323" y="499"/>
                  </a:cubicBezTo>
                  <a:cubicBezTo>
                    <a:pt x="643" y="499"/>
                    <a:pt x="645" y="0"/>
                    <a:pt x="32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4" name="Google Shape;6764;p24"/>
            <p:cNvSpPr/>
            <p:nvPr/>
          </p:nvSpPr>
          <p:spPr>
            <a:xfrm>
              <a:off x="5467929" y="1313922"/>
              <a:ext cx="21072" cy="16368"/>
            </a:xfrm>
            <a:custGeom>
              <a:avLst/>
              <a:gdLst/>
              <a:ahLst/>
              <a:cxnLst/>
              <a:rect l="l" t="t" r="r" b="b"/>
              <a:pathLst>
                <a:path w="479" h="372" extrusionOk="0">
                  <a:moveTo>
                    <a:pt x="239" y="0"/>
                  </a:moveTo>
                  <a:cubicBezTo>
                    <a:pt x="1" y="0"/>
                    <a:pt x="1" y="371"/>
                    <a:pt x="239" y="371"/>
                  </a:cubicBezTo>
                  <a:cubicBezTo>
                    <a:pt x="478" y="371"/>
                    <a:pt x="478" y="0"/>
                    <a:pt x="23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24"/>
            <p:cNvSpPr/>
            <p:nvPr/>
          </p:nvSpPr>
          <p:spPr>
            <a:xfrm>
              <a:off x="5384256" y="1352730"/>
              <a:ext cx="28991" cy="22484"/>
            </a:xfrm>
            <a:custGeom>
              <a:avLst/>
              <a:gdLst/>
              <a:ahLst/>
              <a:cxnLst/>
              <a:rect l="l" t="t" r="r" b="b"/>
              <a:pathLst>
                <a:path w="659" h="511" extrusionOk="0">
                  <a:moveTo>
                    <a:pt x="329" y="0"/>
                  </a:moveTo>
                  <a:cubicBezTo>
                    <a:pt x="1" y="0"/>
                    <a:pt x="1" y="510"/>
                    <a:pt x="329" y="510"/>
                  </a:cubicBezTo>
                  <a:cubicBezTo>
                    <a:pt x="657" y="510"/>
                    <a:pt x="658" y="0"/>
                    <a:pt x="32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6" name="Google Shape;6766;p24"/>
            <p:cNvSpPr/>
            <p:nvPr/>
          </p:nvSpPr>
          <p:spPr>
            <a:xfrm>
              <a:off x="5147664" y="1613518"/>
              <a:ext cx="24196" cy="18788"/>
            </a:xfrm>
            <a:custGeom>
              <a:avLst/>
              <a:gdLst/>
              <a:ahLst/>
              <a:cxnLst/>
              <a:rect l="l" t="t" r="r" b="b"/>
              <a:pathLst>
                <a:path w="550" h="427" extrusionOk="0">
                  <a:moveTo>
                    <a:pt x="275" y="0"/>
                  </a:moveTo>
                  <a:cubicBezTo>
                    <a:pt x="1" y="1"/>
                    <a:pt x="1" y="426"/>
                    <a:pt x="275" y="426"/>
                  </a:cubicBezTo>
                  <a:cubicBezTo>
                    <a:pt x="549" y="426"/>
                    <a:pt x="549" y="0"/>
                    <a:pt x="27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7" name="Google Shape;6767;p24"/>
            <p:cNvSpPr/>
            <p:nvPr/>
          </p:nvSpPr>
          <p:spPr>
            <a:xfrm>
              <a:off x="5009923" y="646486"/>
              <a:ext cx="31323" cy="24332"/>
            </a:xfrm>
            <a:custGeom>
              <a:avLst/>
              <a:gdLst/>
              <a:ahLst/>
              <a:cxnLst/>
              <a:rect l="l" t="t" r="r" b="b"/>
              <a:pathLst>
                <a:path w="712" h="553" extrusionOk="0">
                  <a:moveTo>
                    <a:pt x="356" y="0"/>
                  </a:moveTo>
                  <a:cubicBezTo>
                    <a:pt x="0" y="0"/>
                    <a:pt x="0" y="553"/>
                    <a:pt x="356" y="553"/>
                  </a:cubicBezTo>
                  <a:cubicBezTo>
                    <a:pt x="712" y="553"/>
                    <a:pt x="712" y="0"/>
                    <a:pt x="35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8" name="Google Shape;6768;p24"/>
            <p:cNvSpPr/>
            <p:nvPr/>
          </p:nvSpPr>
          <p:spPr>
            <a:xfrm>
              <a:off x="4754195" y="787154"/>
              <a:ext cx="24020" cy="18656"/>
            </a:xfrm>
            <a:custGeom>
              <a:avLst/>
              <a:gdLst/>
              <a:ahLst/>
              <a:cxnLst/>
              <a:rect l="l" t="t" r="r" b="b"/>
              <a:pathLst>
                <a:path w="546" h="424" extrusionOk="0">
                  <a:moveTo>
                    <a:pt x="273" y="1"/>
                  </a:moveTo>
                  <a:cubicBezTo>
                    <a:pt x="0" y="1"/>
                    <a:pt x="0" y="423"/>
                    <a:pt x="273" y="423"/>
                  </a:cubicBezTo>
                  <a:cubicBezTo>
                    <a:pt x="545" y="423"/>
                    <a:pt x="545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9" name="Google Shape;6769;p24"/>
            <p:cNvSpPr/>
            <p:nvPr/>
          </p:nvSpPr>
          <p:spPr>
            <a:xfrm>
              <a:off x="4671225" y="766738"/>
              <a:ext cx="28419" cy="22088"/>
            </a:xfrm>
            <a:custGeom>
              <a:avLst/>
              <a:gdLst/>
              <a:ahLst/>
              <a:cxnLst/>
              <a:rect l="l" t="t" r="r" b="b"/>
              <a:pathLst>
                <a:path w="646" h="502" extrusionOk="0">
                  <a:moveTo>
                    <a:pt x="323" y="0"/>
                  </a:moveTo>
                  <a:cubicBezTo>
                    <a:pt x="1" y="1"/>
                    <a:pt x="1" y="502"/>
                    <a:pt x="323" y="502"/>
                  </a:cubicBezTo>
                  <a:cubicBezTo>
                    <a:pt x="645" y="502"/>
                    <a:pt x="646" y="0"/>
                    <a:pt x="32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0" name="Google Shape;6770;p24"/>
            <p:cNvSpPr/>
            <p:nvPr/>
          </p:nvSpPr>
          <p:spPr>
            <a:xfrm>
              <a:off x="4376915" y="1615454"/>
              <a:ext cx="30751" cy="23936"/>
            </a:xfrm>
            <a:custGeom>
              <a:avLst/>
              <a:gdLst/>
              <a:ahLst/>
              <a:cxnLst/>
              <a:rect l="l" t="t" r="r" b="b"/>
              <a:pathLst>
                <a:path w="699" h="544" extrusionOk="0">
                  <a:moveTo>
                    <a:pt x="349" y="0"/>
                  </a:moveTo>
                  <a:cubicBezTo>
                    <a:pt x="1" y="0"/>
                    <a:pt x="0" y="543"/>
                    <a:pt x="349" y="543"/>
                  </a:cubicBezTo>
                  <a:cubicBezTo>
                    <a:pt x="698" y="543"/>
                    <a:pt x="698" y="0"/>
                    <a:pt x="34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1" name="Google Shape;6771;p24"/>
            <p:cNvSpPr/>
            <p:nvPr/>
          </p:nvSpPr>
          <p:spPr>
            <a:xfrm>
              <a:off x="4170678" y="1281978"/>
              <a:ext cx="25384" cy="19668"/>
            </a:xfrm>
            <a:custGeom>
              <a:avLst/>
              <a:gdLst/>
              <a:ahLst/>
              <a:cxnLst/>
              <a:rect l="l" t="t" r="r" b="b"/>
              <a:pathLst>
                <a:path w="577" h="447" extrusionOk="0">
                  <a:moveTo>
                    <a:pt x="289" y="0"/>
                  </a:moveTo>
                  <a:cubicBezTo>
                    <a:pt x="0" y="0"/>
                    <a:pt x="0" y="447"/>
                    <a:pt x="289" y="447"/>
                  </a:cubicBezTo>
                  <a:cubicBezTo>
                    <a:pt x="576" y="447"/>
                    <a:pt x="577" y="0"/>
                    <a:pt x="28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2" name="Google Shape;6772;p24"/>
            <p:cNvSpPr/>
            <p:nvPr/>
          </p:nvSpPr>
          <p:spPr>
            <a:xfrm>
              <a:off x="3979355" y="1404650"/>
              <a:ext cx="18389" cy="14256"/>
            </a:xfrm>
            <a:custGeom>
              <a:avLst/>
              <a:gdLst/>
              <a:ahLst/>
              <a:cxnLst/>
              <a:rect l="l" t="t" r="r" b="b"/>
              <a:pathLst>
                <a:path w="418" h="324" extrusionOk="0">
                  <a:moveTo>
                    <a:pt x="208" y="0"/>
                  </a:moveTo>
                  <a:cubicBezTo>
                    <a:pt x="1" y="0"/>
                    <a:pt x="1" y="323"/>
                    <a:pt x="209" y="323"/>
                  </a:cubicBezTo>
                  <a:cubicBezTo>
                    <a:pt x="416" y="323"/>
                    <a:pt x="417" y="0"/>
                    <a:pt x="209" y="0"/>
                  </a:cubicBezTo>
                  <a:cubicBezTo>
                    <a:pt x="208" y="0"/>
                    <a:pt x="208" y="0"/>
                    <a:pt x="20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3" name="Google Shape;6773;p24"/>
            <p:cNvSpPr/>
            <p:nvPr/>
          </p:nvSpPr>
          <p:spPr>
            <a:xfrm>
              <a:off x="3758161" y="318906"/>
              <a:ext cx="25252" cy="19668"/>
            </a:xfrm>
            <a:custGeom>
              <a:avLst/>
              <a:gdLst/>
              <a:ahLst/>
              <a:cxnLst/>
              <a:rect l="l" t="t" r="r" b="b"/>
              <a:pathLst>
                <a:path w="574" h="447" extrusionOk="0">
                  <a:moveTo>
                    <a:pt x="287" y="0"/>
                  </a:moveTo>
                  <a:cubicBezTo>
                    <a:pt x="1" y="0"/>
                    <a:pt x="0" y="446"/>
                    <a:pt x="287" y="446"/>
                  </a:cubicBezTo>
                  <a:cubicBezTo>
                    <a:pt x="573" y="446"/>
                    <a:pt x="574" y="0"/>
                    <a:pt x="28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4" name="Google Shape;6774;p24"/>
            <p:cNvSpPr/>
            <p:nvPr/>
          </p:nvSpPr>
          <p:spPr>
            <a:xfrm>
              <a:off x="3428745" y="1173694"/>
              <a:ext cx="17729" cy="13772"/>
            </a:xfrm>
            <a:custGeom>
              <a:avLst/>
              <a:gdLst/>
              <a:ahLst/>
              <a:cxnLst/>
              <a:rect l="l" t="t" r="r" b="b"/>
              <a:pathLst>
                <a:path w="403" h="313" extrusionOk="0">
                  <a:moveTo>
                    <a:pt x="202" y="0"/>
                  </a:moveTo>
                  <a:cubicBezTo>
                    <a:pt x="3" y="0"/>
                    <a:pt x="1" y="312"/>
                    <a:pt x="202" y="312"/>
                  </a:cubicBezTo>
                  <a:cubicBezTo>
                    <a:pt x="403" y="312"/>
                    <a:pt x="403" y="0"/>
                    <a:pt x="20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5" name="Google Shape;6775;p24"/>
            <p:cNvSpPr/>
            <p:nvPr/>
          </p:nvSpPr>
          <p:spPr>
            <a:xfrm>
              <a:off x="3425182" y="391726"/>
              <a:ext cx="19929" cy="15532"/>
            </a:xfrm>
            <a:custGeom>
              <a:avLst/>
              <a:gdLst/>
              <a:ahLst/>
              <a:cxnLst/>
              <a:rect l="l" t="t" r="r" b="b"/>
              <a:pathLst>
                <a:path w="453" h="353" extrusionOk="0">
                  <a:moveTo>
                    <a:pt x="226" y="0"/>
                  </a:moveTo>
                  <a:cubicBezTo>
                    <a:pt x="1" y="2"/>
                    <a:pt x="1" y="352"/>
                    <a:pt x="226" y="352"/>
                  </a:cubicBezTo>
                  <a:cubicBezTo>
                    <a:pt x="453" y="352"/>
                    <a:pt x="453" y="0"/>
                    <a:pt x="22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6" name="Google Shape;6776;p24"/>
            <p:cNvSpPr/>
            <p:nvPr/>
          </p:nvSpPr>
          <p:spPr>
            <a:xfrm>
              <a:off x="3202579" y="48086"/>
              <a:ext cx="27671" cy="21516"/>
            </a:xfrm>
            <a:custGeom>
              <a:avLst/>
              <a:gdLst/>
              <a:ahLst/>
              <a:cxnLst/>
              <a:rect l="l" t="t" r="r" b="b"/>
              <a:pathLst>
                <a:path w="629" h="489" extrusionOk="0">
                  <a:moveTo>
                    <a:pt x="315" y="1"/>
                  </a:moveTo>
                  <a:cubicBezTo>
                    <a:pt x="2" y="2"/>
                    <a:pt x="0" y="489"/>
                    <a:pt x="315" y="489"/>
                  </a:cubicBezTo>
                  <a:cubicBezTo>
                    <a:pt x="629" y="489"/>
                    <a:pt x="629" y="1"/>
                    <a:pt x="31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7" name="Google Shape;6777;p24"/>
            <p:cNvSpPr/>
            <p:nvPr/>
          </p:nvSpPr>
          <p:spPr>
            <a:xfrm>
              <a:off x="2632877" y="910574"/>
              <a:ext cx="20457" cy="15840"/>
            </a:xfrm>
            <a:custGeom>
              <a:avLst/>
              <a:gdLst/>
              <a:ahLst/>
              <a:cxnLst/>
              <a:rect l="l" t="t" r="r" b="b"/>
              <a:pathLst>
                <a:path w="465" h="360" extrusionOk="0">
                  <a:moveTo>
                    <a:pt x="231" y="0"/>
                  </a:moveTo>
                  <a:cubicBezTo>
                    <a:pt x="1" y="0"/>
                    <a:pt x="1" y="360"/>
                    <a:pt x="233" y="360"/>
                  </a:cubicBezTo>
                  <a:cubicBezTo>
                    <a:pt x="463" y="360"/>
                    <a:pt x="464" y="0"/>
                    <a:pt x="233" y="0"/>
                  </a:cubicBezTo>
                  <a:cubicBezTo>
                    <a:pt x="232" y="0"/>
                    <a:pt x="231" y="0"/>
                    <a:pt x="23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8" name="Google Shape;6778;p24"/>
            <p:cNvSpPr/>
            <p:nvPr/>
          </p:nvSpPr>
          <p:spPr>
            <a:xfrm>
              <a:off x="2534861" y="171814"/>
              <a:ext cx="22568" cy="17556"/>
            </a:xfrm>
            <a:custGeom>
              <a:avLst/>
              <a:gdLst/>
              <a:ahLst/>
              <a:cxnLst/>
              <a:rect l="l" t="t" r="r" b="b"/>
              <a:pathLst>
                <a:path w="513" h="399" extrusionOk="0">
                  <a:moveTo>
                    <a:pt x="256" y="1"/>
                  </a:moveTo>
                  <a:cubicBezTo>
                    <a:pt x="1" y="1"/>
                    <a:pt x="1" y="399"/>
                    <a:pt x="256" y="399"/>
                  </a:cubicBezTo>
                  <a:cubicBezTo>
                    <a:pt x="513" y="399"/>
                    <a:pt x="513" y="1"/>
                    <a:pt x="25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9" name="Google Shape;6779;p24"/>
            <p:cNvSpPr/>
            <p:nvPr/>
          </p:nvSpPr>
          <p:spPr>
            <a:xfrm>
              <a:off x="2175970" y="405586"/>
              <a:ext cx="19005" cy="14828"/>
            </a:xfrm>
            <a:custGeom>
              <a:avLst/>
              <a:gdLst/>
              <a:ahLst/>
              <a:cxnLst/>
              <a:rect l="l" t="t" r="r" b="b"/>
              <a:pathLst>
                <a:path w="432" h="337" extrusionOk="0">
                  <a:moveTo>
                    <a:pt x="216" y="1"/>
                  </a:moveTo>
                  <a:cubicBezTo>
                    <a:pt x="0" y="1"/>
                    <a:pt x="0" y="336"/>
                    <a:pt x="216" y="336"/>
                  </a:cubicBezTo>
                  <a:cubicBezTo>
                    <a:pt x="431" y="336"/>
                    <a:pt x="431" y="1"/>
                    <a:pt x="21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0" name="Google Shape;6780;p24"/>
            <p:cNvSpPr/>
            <p:nvPr/>
          </p:nvSpPr>
          <p:spPr>
            <a:xfrm>
              <a:off x="1805334" y="350190"/>
              <a:ext cx="31983" cy="24772"/>
            </a:xfrm>
            <a:custGeom>
              <a:avLst/>
              <a:gdLst/>
              <a:ahLst/>
              <a:cxnLst/>
              <a:rect l="l" t="t" r="r" b="b"/>
              <a:pathLst>
                <a:path w="727" h="563" extrusionOk="0">
                  <a:moveTo>
                    <a:pt x="363" y="1"/>
                  </a:moveTo>
                  <a:cubicBezTo>
                    <a:pt x="3" y="1"/>
                    <a:pt x="1" y="563"/>
                    <a:pt x="363" y="563"/>
                  </a:cubicBezTo>
                  <a:cubicBezTo>
                    <a:pt x="726" y="563"/>
                    <a:pt x="726" y="1"/>
                    <a:pt x="36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1" name="Google Shape;6781;p24"/>
            <p:cNvSpPr/>
            <p:nvPr/>
          </p:nvSpPr>
          <p:spPr>
            <a:xfrm>
              <a:off x="1450402" y="705094"/>
              <a:ext cx="18213" cy="14080"/>
            </a:xfrm>
            <a:custGeom>
              <a:avLst/>
              <a:gdLst/>
              <a:ahLst/>
              <a:cxnLst/>
              <a:rect l="l" t="t" r="r" b="b"/>
              <a:pathLst>
                <a:path w="414" h="320" extrusionOk="0">
                  <a:moveTo>
                    <a:pt x="206" y="1"/>
                  </a:moveTo>
                  <a:cubicBezTo>
                    <a:pt x="1" y="1"/>
                    <a:pt x="1" y="320"/>
                    <a:pt x="207" y="320"/>
                  </a:cubicBezTo>
                  <a:cubicBezTo>
                    <a:pt x="412" y="320"/>
                    <a:pt x="413" y="1"/>
                    <a:pt x="207" y="1"/>
                  </a:cubicBezTo>
                  <a:cubicBezTo>
                    <a:pt x="206" y="1"/>
                    <a:pt x="206" y="1"/>
                    <a:pt x="20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2" name="Google Shape;6782;p24"/>
            <p:cNvSpPr/>
            <p:nvPr/>
          </p:nvSpPr>
          <p:spPr>
            <a:xfrm>
              <a:off x="1205848" y="3768814"/>
              <a:ext cx="28243" cy="21912"/>
            </a:xfrm>
            <a:custGeom>
              <a:avLst/>
              <a:gdLst/>
              <a:ahLst/>
              <a:cxnLst/>
              <a:rect l="l" t="t" r="r" b="b"/>
              <a:pathLst>
                <a:path w="642" h="498" extrusionOk="0">
                  <a:moveTo>
                    <a:pt x="320" y="0"/>
                  </a:moveTo>
                  <a:cubicBezTo>
                    <a:pt x="0" y="0"/>
                    <a:pt x="0" y="498"/>
                    <a:pt x="320" y="498"/>
                  </a:cubicBezTo>
                  <a:cubicBezTo>
                    <a:pt x="640" y="498"/>
                    <a:pt x="641" y="0"/>
                    <a:pt x="32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3" name="Google Shape;6783;p24"/>
            <p:cNvSpPr/>
            <p:nvPr/>
          </p:nvSpPr>
          <p:spPr>
            <a:xfrm>
              <a:off x="211089" y="107002"/>
              <a:ext cx="17421" cy="13552"/>
            </a:xfrm>
            <a:custGeom>
              <a:avLst/>
              <a:gdLst/>
              <a:ahLst/>
              <a:cxnLst/>
              <a:rect l="l" t="t" r="r" b="b"/>
              <a:pathLst>
                <a:path w="396" h="308" extrusionOk="0">
                  <a:moveTo>
                    <a:pt x="198" y="1"/>
                  </a:moveTo>
                  <a:cubicBezTo>
                    <a:pt x="1" y="1"/>
                    <a:pt x="1" y="307"/>
                    <a:pt x="198" y="307"/>
                  </a:cubicBezTo>
                  <a:cubicBezTo>
                    <a:pt x="395" y="307"/>
                    <a:pt x="395" y="1"/>
                    <a:pt x="19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4" name="Google Shape;6784;p24"/>
            <p:cNvSpPr/>
            <p:nvPr/>
          </p:nvSpPr>
          <p:spPr>
            <a:xfrm>
              <a:off x="439367" y="459970"/>
              <a:ext cx="31587" cy="24464"/>
            </a:xfrm>
            <a:custGeom>
              <a:avLst/>
              <a:gdLst/>
              <a:ahLst/>
              <a:cxnLst/>
              <a:rect l="l" t="t" r="r" b="b"/>
              <a:pathLst>
                <a:path w="718" h="556" extrusionOk="0">
                  <a:moveTo>
                    <a:pt x="359" y="0"/>
                  </a:moveTo>
                  <a:cubicBezTo>
                    <a:pt x="1" y="0"/>
                    <a:pt x="0" y="556"/>
                    <a:pt x="359" y="556"/>
                  </a:cubicBezTo>
                  <a:cubicBezTo>
                    <a:pt x="716" y="556"/>
                    <a:pt x="717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5" name="Google Shape;6785;p24"/>
            <p:cNvSpPr/>
            <p:nvPr/>
          </p:nvSpPr>
          <p:spPr>
            <a:xfrm>
              <a:off x="932303" y="502606"/>
              <a:ext cx="24152" cy="18700"/>
            </a:xfrm>
            <a:custGeom>
              <a:avLst/>
              <a:gdLst/>
              <a:ahLst/>
              <a:cxnLst/>
              <a:rect l="l" t="t" r="r" b="b"/>
              <a:pathLst>
                <a:path w="549" h="425" extrusionOk="0">
                  <a:moveTo>
                    <a:pt x="275" y="0"/>
                  </a:moveTo>
                  <a:cubicBezTo>
                    <a:pt x="3" y="1"/>
                    <a:pt x="0" y="424"/>
                    <a:pt x="275" y="424"/>
                  </a:cubicBezTo>
                  <a:cubicBezTo>
                    <a:pt x="548" y="424"/>
                    <a:pt x="549" y="0"/>
                    <a:pt x="27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6" name="Google Shape;6786;p24"/>
            <p:cNvSpPr/>
            <p:nvPr/>
          </p:nvSpPr>
          <p:spPr>
            <a:xfrm>
              <a:off x="1224105" y="713850"/>
              <a:ext cx="22832" cy="17688"/>
            </a:xfrm>
            <a:custGeom>
              <a:avLst/>
              <a:gdLst/>
              <a:ahLst/>
              <a:cxnLst/>
              <a:rect l="l" t="t" r="r" b="b"/>
              <a:pathLst>
                <a:path w="519" h="402" extrusionOk="0">
                  <a:moveTo>
                    <a:pt x="260" y="0"/>
                  </a:moveTo>
                  <a:cubicBezTo>
                    <a:pt x="1" y="1"/>
                    <a:pt x="1" y="401"/>
                    <a:pt x="260" y="401"/>
                  </a:cubicBezTo>
                  <a:cubicBezTo>
                    <a:pt x="518" y="401"/>
                    <a:pt x="51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7" name="Google Shape;6787;p24"/>
            <p:cNvSpPr/>
            <p:nvPr/>
          </p:nvSpPr>
          <p:spPr>
            <a:xfrm>
              <a:off x="1337297" y="1552358"/>
              <a:ext cx="23228" cy="18040"/>
            </a:xfrm>
            <a:custGeom>
              <a:avLst/>
              <a:gdLst/>
              <a:ahLst/>
              <a:cxnLst/>
              <a:rect l="l" t="t" r="r" b="b"/>
              <a:pathLst>
                <a:path w="528" h="410" extrusionOk="0">
                  <a:moveTo>
                    <a:pt x="265" y="1"/>
                  </a:moveTo>
                  <a:cubicBezTo>
                    <a:pt x="2" y="3"/>
                    <a:pt x="1" y="410"/>
                    <a:pt x="265" y="410"/>
                  </a:cubicBezTo>
                  <a:cubicBezTo>
                    <a:pt x="527" y="410"/>
                    <a:pt x="528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8" name="Google Shape;6788;p24"/>
            <p:cNvSpPr/>
            <p:nvPr/>
          </p:nvSpPr>
          <p:spPr>
            <a:xfrm>
              <a:off x="1609523" y="789442"/>
              <a:ext cx="19225" cy="14916"/>
            </a:xfrm>
            <a:custGeom>
              <a:avLst/>
              <a:gdLst/>
              <a:ahLst/>
              <a:cxnLst/>
              <a:rect l="l" t="t" r="r" b="b"/>
              <a:pathLst>
                <a:path w="437" h="339" extrusionOk="0">
                  <a:moveTo>
                    <a:pt x="218" y="1"/>
                  </a:moveTo>
                  <a:cubicBezTo>
                    <a:pt x="1" y="1"/>
                    <a:pt x="1" y="338"/>
                    <a:pt x="218" y="338"/>
                  </a:cubicBezTo>
                  <a:cubicBezTo>
                    <a:pt x="435" y="338"/>
                    <a:pt x="436" y="1"/>
                    <a:pt x="21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9" name="Google Shape;6789;p24"/>
            <p:cNvSpPr/>
            <p:nvPr/>
          </p:nvSpPr>
          <p:spPr>
            <a:xfrm>
              <a:off x="1712993" y="678782"/>
              <a:ext cx="22788" cy="17688"/>
            </a:xfrm>
            <a:custGeom>
              <a:avLst/>
              <a:gdLst/>
              <a:ahLst/>
              <a:cxnLst/>
              <a:rect l="l" t="t" r="r" b="b"/>
              <a:pathLst>
                <a:path w="518" h="402" extrusionOk="0">
                  <a:moveTo>
                    <a:pt x="257" y="1"/>
                  </a:moveTo>
                  <a:cubicBezTo>
                    <a:pt x="1" y="1"/>
                    <a:pt x="1" y="402"/>
                    <a:pt x="259" y="402"/>
                  </a:cubicBezTo>
                  <a:cubicBezTo>
                    <a:pt x="518" y="402"/>
                    <a:pt x="518" y="1"/>
                    <a:pt x="259" y="1"/>
                  </a:cubicBezTo>
                  <a:cubicBezTo>
                    <a:pt x="259" y="1"/>
                    <a:pt x="258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0" name="Google Shape;6790;p24"/>
            <p:cNvSpPr/>
            <p:nvPr/>
          </p:nvSpPr>
          <p:spPr>
            <a:xfrm>
              <a:off x="1983547" y="1375874"/>
              <a:ext cx="20720" cy="16060"/>
            </a:xfrm>
            <a:custGeom>
              <a:avLst/>
              <a:gdLst/>
              <a:ahLst/>
              <a:cxnLst/>
              <a:rect l="l" t="t" r="r" b="b"/>
              <a:pathLst>
                <a:path w="471" h="365" extrusionOk="0">
                  <a:moveTo>
                    <a:pt x="235" y="1"/>
                  </a:moveTo>
                  <a:cubicBezTo>
                    <a:pt x="0" y="1"/>
                    <a:pt x="0" y="364"/>
                    <a:pt x="235" y="364"/>
                  </a:cubicBezTo>
                  <a:cubicBezTo>
                    <a:pt x="469" y="364"/>
                    <a:pt x="471" y="1"/>
                    <a:pt x="23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1" name="Google Shape;6791;p24"/>
            <p:cNvSpPr/>
            <p:nvPr/>
          </p:nvSpPr>
          <p:spPr>
            <a:xfrm>
              <a:off x="2270202" y="1534230"/>
              <a:ext cx="31675" cy="24552"/>
            </a:xfrm>
            <a:custGeom>
              <a:avLst/>
              <a:gdLst/>
              <a:ahLst/>
              <a:cxnLst/>
              <a:rect l="l" t="t" r="r" b="b"/>
              <a:pathLst>
                <a:path w="720" h="558" extrusionOk="0">
                  <a:moveTo>
                    <a:pt x="360" y="0"/>
                  </a:moveTo>
                  <a:cubicBezTo>
                    <a:pt x="1" y="0"/>
                    <a:pt x="0" y="558"/>
                    <a:pt x="360" y="558"/>
                  </a:cubicBezTo>
                  <a:cubicBezTo>
                    <a:pt x="718" y="558"/>
                    <a:pt x="719" y="0"/>
                    <a:pt x="36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2" name="Google Shape;6792;p24"/>
            <p:cNvSpPr/>
            <p:nvPr/>
          </p:nvSpPr>
          <p:spPr>
            <a:xfrm>
              <a:off x="2625618" y="894294"/>
              <a:ext cx="19137" cy="14784"/>
            </a:xfrm>
            <a:custGeom>
              <a:avLst/>
              <a:gdLst/>
              <a:ahLst/>
              <a:cxnLst/>
              <a:rect l="l" t="t" r="r" b="b"/>
              <a:pathLst>
                <a:path w="435" h="336" extrusionOk="0">
                  <a:moveTo>
                    <a:pt x="218" y="0"/>
                  </a:moveTo>
                  <a:cubicBezTo>
                    <a:pt x="1" y="0"/>
                    <a:pt x="1" y="336"/>
                    <a:pt x="218" y="336"/>
                  </a:cubicBezTo>
                  <a:cubicBezTo>
                    <a:pt x="435" y="336"/>
                    <a:pt x="435" y="0"/>
                    <a:pt x="21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3" name="Google Shape;6793;p24"/>
            <p:cNvSpPr/>
            <p:nvPr/>
          </p:nvSpPr>
          <p:spPr>
            <a:xfrm>
              <a:off x="2555670" y="1513066"/>
              <a:ext cx="29519" cy="22880"/>
            </a:xfrm>
            <a:custGeom>
              <a:avLst/>
              <a:gdLst/>
              <a:ahLst/>
              <a:cxnLst/>
              <a:rect l="l" t="t" r="r" b="b"/>
              <a:pathLst>
                <a:path w="671" h="520" extrusionOk="0">
                  <a:moveTo>
                    <a:pt x="336" y="0"/>
                  </a:moveTo>
                  <a:cubicBezTo>
                    <a:pt x="1" y="0"/>
                    <a:pt x="0" y="520"/>
                    <a:pt x="336" y="520"/>
                  </a:cubicBezTo>
                  <a:cubicBezTo>
                    <a:pt x="670" y="520"/>
                    <a:pt x="670" y="0"/>
                    <a:pt x="33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4" name="Google Shape;6794;p24"/>
            <p:cNvSpPr/>
            <p:nvPr/>
          </p:nvSpPr>
          <p:spPr>
            <a:xfrm>
              <a:off x="2747873" y="1014150"/>
              <a:ext cx="29959" cy="23232"/>
            </a:xfrm>
            <a:custGeom>
              <a:avLst/>
              <a:gdLst/>
              <a:ahLst/>
              <a:cxnLst/>
              <a:rect l="l" t="t" r="r" b="b"/>
              <a:pathLst>
                <a:path w="681" h="528" extrusionOk="0">
                  <a:moveTo>
                    <a:pt x="341" y="0"/>
                  </a:moveTo>
                  <a:cubicBezTo>
                    <a:pt x="2" y="0"/>
                    <a:pt x="0" y="528"/>
                    <a:pt x="341" y="528"/>
                  </a:cubicBezTo>
                  <a:cubicBezTo>
                    <a:pt x="680" y="528"/>
                    <a:pt x="681" y="0"/>
                    <a:pt x="34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24"/>
            <p:cNvSpPr/>
            <p:nvPr/>
          </p:nvSpPr>
          <p:spPr>
            <a:xfrm>
              <a:off x="3226995" y="708922"/>
              <a:ext cx="17421" cy="13552"/>
            </a:xfrm>
            <a:custGeom>
              <a:avLst/>
              <a:gdLst/>
              <a:ahLst/>
              <a:cxnLst/>
              <a:rect l="l" t="t" r="r" b="b"/>
              <a:pathLst>
                <a:path w="396" h="308" extrusionOk="0">
                  <a:moveTo>
                    <a:pt x="198" y="0"/>
                  </a:moveTo>
                  <a:cubicBezTo>
                    <a:pt x="1" y="1"/>
                    <a:pt x="1" y="308"/>
                    <a:pt x="198" y="308"/>
                  </a:cubicBezTo>
                  <a:cubicBezTo>
                    <a:pt x="396" y="308"/>
                    <a:pt x="396" y="0"/>
                    <a:pt x="19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6" name="Google Shape;6796;p24"/>
            <p:cNvSpPr/>
            <p:nvPr/>
          </p:nvSpPr>
          <p:spPr>
            <a:xfrm>
              <a:off x="3096558" y="1568330"/>
              <a:ext cx="30399" cy="23628"/>
            </a:xfrm>
            <a:custGeom>
              <a:avLst/>
              <a:gdLst/>
              <a:ahLst/>
              <a:cxnLst/>
              <a:rect l="l" t="t" r="r" b="b"/>
              <a:pathLst>
                <a:path w="691" h="537" extrusionOk="0">
                  <a:moveTo>
                    <a:pt x="346" y="0"/>
                  </a:moveTo>
                  <a:cubicBezTo>
                    <a:pt x="0" y="0"/>
                    <a:pt x="0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7" name="Google Shape;6797;p24"/>
            <p:cNvSpPr/>
            <p:nvPr/>
          </p:nvSpPr>
          <p:spPr>
            <a:xfrm>
              <a:off x="3554519" y="849150"/>
              <a:ext cx="19533" cy="15136"/>
            </a:xfrm>
            <a:custGeom>
              <a:avLst/>
              <a:gdLst/>
              <a:ahLst/>
              <a:cxnLst/>
              <a:rect l="l" t="t" r="r" b="b"/>
              <a:pathLst>
                <a:path w="444" h="344" extrusionOk="0">
                  <a:moveTo>
                    <a:pt x="221" y="0"/>
                  </a:moveTo>
                  <a:cubicBezTo>
                    <a:pt x="1" y="0"/>
                    <a:pt x="1" y="344"/>
                    <a:pt x="221" y="344"/>
                  </a:cubicBezTo>
                  <a:cubicBezTo>
                    <a:pt x="442" y="344"/>
                    <a:pt x="443" y="0"/>
                    <a:pt x="22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8" name="Google Shape;6798;p24"/>
            <p:cNvSpPr/>
            <p:nvPr/>
          </p:nvSpPr>
          <p:spPr>
            <a:xfrm>
              <a:off x="3443350" y="1753086"/>
              <a:ext cx="21424" cy="16588"/>
            </a:xfrm>
            <a:custGeom>
              <a:avLst/>
              <a:gdLst/>
              <a:ahLst/>
              <a:cxnLst/>
              <a:rect l="l" t="t" r="r" b="b"/>
              <a:pathLst>
                <a:path w="487" h="377" extrusionOk="0">
                  <a:moveTo>
                    <a:pt x="241" y="1"/>
                  </a:moveTo>
                  <a:cubicBezTo>
                    <a:pt x="1" y="1"/>
                    <a:pt x="1" y="377"/>
                    <a:pt x="243" y="377"/>
                  </a:cubicBezTo>
                  <a:cubicBezTo>
                    <a:pt x="486" y="377"/>
                    <a:pt x="486" y="1"/>
                    <a:pt x="243" y="1"/>
                  </a:cubicBezTo>
                  <a:cubicBezTo>
                    <a:pt x="243" y="1"/>
                    <a:pt x="242" y="1"/>
                    <a:pt x="24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9" name="Google Shape;6799;p24"/>
            <p:cNvSpPr/>
            <p:nvPr/>
          </p:nvSpPr>
          <p:spPr>
            <a:xfrm>
              <a:off x="3910331" y="1539686"/>
              <a:ext cx="30663" cy="23804"/>
            </a:xfrm>
            <a:custGeom>
              <a:avLst/>
              <a:gdLst/>
              <a:ahLst/>
              <a:cxnLst/>
              <a:rect l="l" t="t" r="r" b="b"/>
              <a:pathLst>
                <a:path w="697" h="541" extrusionOk="0">
                  <a:moveTo>
                    <a:pt x="348" y="1"/>
                  </a:moveTo>
                  <a:cubicBezTo>
                    <a:pt x="0" y="1"/>
                    <a:pt x="0" y="541"/>
                    <a:pt x="348" y="541"/>
                  </a:cubicBezTo>
                  <a:cubicBezTo>
                    <a:pt x="695" y="541"/>
                    <a:pt x="696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0" name="Google Shape;6800;p24"/>
            <p:cNvSpPr/>
            <p:nvPr/>
          </p:nvSpPr>
          <p:spPr>
            <a:xfrm>
              <a:off x="4161308" y="813290"/>
              <a:ext cx="25516" cy="19844"/>
            </a:xfrm>
            <a:custGeom>
              <a:avLst/>
              <a:gdLst/>
              <a:ahLst/>
              <a:cxnLst/>
              <a:rect l="l" t="t" r="r" b="b"/>
              <a:pathLst>
                <a:path w="580" h="451" extrusionOk="0">
                  <a:moveTo>
                    <a:pt x="290" y="1"/>
                  </a:moveTo>
                  <a:cubicBezTo>
                    <a:pt x="2" y="1"/>
                    <a:pt x="0" y="451"/>
                    <a:pt x="290" y="451"/>
                  </a:cubicBezTo>
                  <a:cubicBezTo>
                    <a:pt x="580" y="451"/>
                    <a:pt x="580" y="1"/>
                    <a:pt x="29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1" name="Google Shape;6801;p24"/>
            <p:cNvSpPr/>
            <p:nvPr/>
          </p:nvSpPr>
          <p:spPr>
            <a:xfrm>
              <a:off x="4253516" y="1535770"/>
              <a:ext cx="24812" cy="19272"/>
            </a:xfrm>
            <a:custGeom>
              <a:avLst/>
              <a:gdLst/>
              <a:ahLst/>
              <a:cxnLst/>
              <a:rect l="l" t="t" r="r" b="b"/>
              <a:pathLst>
                <a:path w="564" h="438" extrusionOk="0">
                  <a:moveTo>
                    <a:pt x="282" y="0"/>
                  </a:moveTo>
                  <a:cubicBezTo>
                    <a:pt x="0" y="0"/>
                    <a:pt x="0" y="438"/>
                    <a:pt x="282" y="438"/>
                  </a:cubicBezTo>
                  <a:cubicBezTo>
                    <a:pt x="563" y="438"/>
                    <a:pt x="563" y="0"/>
                    <a:pt x="28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2" name="Google Shape;6802;p24"/>
            <p:cNvSpPr/>
            <p:nvPr/>
          </p:nvSpPr>
          <p:spPr>
            <a:xfrm>
              <a:off x="4343481" y="1863790"/>
              <a:ext cx="31279" cy="24288"/>
            </a:xfrm>
            <a:custGeom>
              <a:avLst/>
              <a:gdLst/>
              <a:ahLst/>
              <a:cxnLst/>
              <a:rect l="l" t="t" r="r" b="b"/>
              <a:pathLst>
                <a:path w="711" h="552" extrusionOk="0">
                  <a:moveTo>
                    <a:pt x="356" y="1"/>
                  </a:moveTo>
                  <a:cubicBezTo>
                    <a:pt x="2" y="1"/>
                    <a:pt x="1" y="551"/>
                    <a:pt x="356" y="551"/>
                  </a:cubicBezTo>
                  <a:cubicBezTo>
                    <a:pt x="710" y="551"/>
                    <a:pt x="710" y="1"/>
                    <a:pt x="35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3" name="Google Shape;6803;p24"/>
            <p:cNvSpPr/>
            <p:nvPr/>
          </p:nvSpPr>
          <p:spPr>
            <a:xfrm>
              <a:off x="4976489" y="1180998"/>
              <a:ext cx="24108" cy="18744"/>
            </a:xfrm>
            <a:custGeom>
              <a:avLst/>
              <a:gdLst/>
              <a:ahLst/>
              <a:cxnLst/>
              <a:rect l="l" t="t" r="r" b="b"/>
              <a:pathLst>
                <a:path w="548" h="426" extrusionOk="0">
                  <a:moveTo>
                    <a:pt x="274" y="1"/>
                  </a:moveTo>
                  <a:cubicBezTo>
                    <a:pt x="1" y="1"/>
                    <a:pt x="1" y="425"/>
                    <a:pt x="274" y="425"/>
                  </a:cubicBezTo>
                  <a:cubicBezTo>
                    <a:pt x="546" y="425"/>
                    <a:pt x="547" y="1"/>
                    <a:pt x="27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4" name="Google Shape;6804;p24"/>
            <p:cNvSpPr/>
            <p:nvPr/>
          </p:nvSpPr>
          <p:spPr>
            <a:xfrm>
              <a:off x="5308236" y="1031002"/>
              <a:ext cx="31631" cy="24596"/>
            </a:xfrm>
            <a:custGeom>
              <a:avLst/>
              <a:gdLst/>
              <a:ahLst/>
              <a:cxnLst/>
              <a:rect l="l" t="t" r="r" b="b"/>
              <a:pathLst>
                <a:path w="719" h="559" extrusionOk="0">
                  <a:moveTo>
                    <a:pt x="359" y="0"/>
                  </a:moveTo>
                  <a:cubicBezTo>
                    <a:pt x="0" y="0"/>
                    <a:pt x="0" y="558"/>
                    <a:pt x="359" y="558"/>
                  </a:cubicBezTo>
                  <a:cubicBezTo>
                    <a:pt x="719" y="558"/>
                    <a:pt x="719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5" name="Google Shape;6805;p24"/>
            <p:cNvSpPr/>
            <p:nvPr/>
          </p:nvSpPr>
          <p:spPr>
            <a:xfrm>
              <a:off x="5611609" y="1333106"/>
              <a:ext cx="25472" cy="19800"/>
            </a:xfrm>
            <a:custGeom>
              <a:avLst/>
              <a:gdLst/>
              <a:ahLst/>
              <a:cxnLst/>
              <a:rect l="l" t="t" r="r" b="b"/>
              <a:pathLst>
                <a:path w="579" h="450" extrusionOk="0">
                  <a:moveTo>
                    <a:pt x="289" y="1"/>
                  </a:moveTo>
                  <a:cubicBezTo>
                    <a:pt x="1" y="1"/>
                    <a:pt x="0" y="449"/>
                    <a:pt x="289" y="449"/>
                  </a:cubicBezTo>
                  <a:cubicBezTo>
                    <a:pt x="579" y="449"/>
                    <a:pt x="579" y="1"/>
                    <a:pt x="28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24"/>
            <p:cNvSpPr/>
            <p:nvPr/>
          </p:nvSpPr>
          <p:spPr>
            <a:xfrm>
              <a:off x="5865709" y="1643482"/>
              <a:ext cx="28551" cy="22176"/>
            </a:xfrm>
            <a:custGeom>
              <a:avLst/>
              <a:gdLst/>
              <a:ahLst/>
              <a:cxnLst/>
              <a:rect l="l" t="t" r="r" b="b"/>
              <a:pathLst>
                <a:path w="649" h="504" extrusionOk="0">
                  <a:moveTo>
                    <a:pt x="325" y="1"/>
                  </a:moveTo>
                  <a:cubicBezTo>
                    <a:pt x="2" y="1"/>
                    <a:pt x="1" y="504"/>
                    <a:pt x="325" y="504"/>
                  </a:cubicBezTo>
                  <a:cubicBezTo>
                    <a:pt x="648" y="504"/>
                    <a:pt x="648" y="1"/>
                    <a:pt x="32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7" name="Google Shape;6807;p24"/>
            <p:cNvSpPr/>
            <p:nvPr/>
          </p:nvSpPr>
          <p:spPr>
            <a:xfrm>
              <a:off x="6029977" y="1573742"/>
              <a:ext cx="28287" cy="22000"/>
            </a:xfrm>
            <a:custGeom>
              <a:avLst/>
              <a:gdLst/>
              <a:ahLst/>
              <a:cxnLst/>
              <a:rect l="l" t="t" r="r" b="b"/>
              <a:pathLst>
                <a:path w="643" h="500" extrusionOk="0">
                  <a:moveTo>
                    <a:pt x="320" y="1"/>
                  </a:moveTo>
                  <a:cubicBezTo>
                    <a:pt x="0" y="1"/>
                    <a:pt x="0" y="499"/>
                    <a:pt x="320" y="499"/>
                  </a:cubicBezTo>
                  <a:cubicBezTo>
                    <a:pt x="641" y="499"/>
                    <a:pt x="642" y="1"/>
                    <a:pt x="32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8" name="Google Shape;6808;p24"/>
            <p:cNvSpPr/>
            <p:nvPr/>
          </p:nvSpPr>
          <p:spPr>
            <a:xfrm>
              <a:off x="6348527" y="2097518"/>
              <a:ext cx="28595" cy="22176"/>
            </a:xfrm>
            <a:custGeom>
              <a:avLst/>
              <a:gdLst/>
              <a:ahLst/>
              <a:cxnLst/>
              <a:rect l="l" t="t" r="r" b="b"/>
              <a:pathLst>
                <a:path w="650" h="504" extrusionOk="0">
                  <a:moveTo>
                    <a:pt x="324" y="1"/>
                  </a:moveTo>
                  <a:cubicBezTo>
                    <a:pt x="1" y="1"/>
                    <a:pt x="1" y="504"/>
                    <a:pt x="325" y="504"/>
                  </a:cubicBezTo>
                  <a:cubicBezTo>
                    <a:pt x="649" y="504"/>
                    <a:pt x="650" y="1"/>
                    <a:pt x="325" y="1"/>
                  </a:cubicBezTo>
                  <a:cubicBezTo>
                    <a:pt x="324" y="1"/>
                    <a:pt x="324" y="1"/>
                    <a:pt x="32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24"/>
            <p:cNvSpPr/>
            <p:nvPr/>
          </p:nvSpPr>
          <p:spPr>
            <a:xfrm>
              <a:off x="6703591" y="1943474"/>
              <a:ext cx="22744" cy="17688"/>
            </a:xfrm>
            <a:custGeom>
              <a:avLst/>
              <a:gdLst/>
              <a:ahLst/>
              <a:cxnLst/>
              <a:rect l="l" t="t" r="r" b="b"/>
              <a:pathLst>
                <a:path w="517" h="402" extrusionOk="0">
                  <a:moveTo>
                    <a:pt x="259" y="0"/>
                  </a:moveTo>
                  <a:cubicBezTo>
                    <a:pt x="1" y="0"/>
                    <a:pt x="1" y="401"/>
                    <a:pt x="259" y="401"/>
                  </a:cubicBezTo>
                  <a:cubicBezTo>
                    <a:pt x="517" y="401"/>
                    <a:pt x="51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24"/>
            <p:cNvSpPr/>
            <p:nvPr/>
          </p:nvSpPr>
          <p:spPr>
            <a:xfrm>
              <a:off x="6739884" y="1242818"/>
              <a:ext cx="17245" cy="13376"/>
            </a:xfrm>
            <a:custGeom>
              <a:avLst/>
              <a:gdLst/>
              <a:ahLst/>
              <a:cxnLst/>
              <a:rect l="l" t="t" r="r" b="b"/>
              <a:pathLst>
                <a:path w="392" h="304" extrusionOk="0">
                  <a:moveTo>
                    <a:pt x="196" y="0"/>
                  </a:moveTo>
                  <a:cubicBezTo>
                    <a:pt x="0" y="0"/>
                    <a:pt x="0" y="303"/>
                    <a:pt x="196" y="303"/>
                  </a:cubicBezTo>
                  <a:cubicBezTo>
                    <a:pt x="392" y="303"/>
                    <a:pt x="392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24"/>
            <p:cNvSpPr/>
            <p:nvPr/>
          </p:nvSpPr>
          <p:spPr>
            <a:xfrm>
              <a:off x="6878637" y="1572114"/>
              <a:ext cx="29299" cy="22748"/>
            </a:xfrm>
            <a:custGeom>
              <a:avLst/>
              <a:gdLst/>
              <a:ahLst/>
              <a:cxnLst/>
              <a:rect l="l" t="t" r="r" b="b"/>
              <a:pathLst>
                <a:path w="666" h="517" extrusionOk="0">
                  <a:moveTo>
                    <a:pt x="333" y="0"/>
                  </a:moveTo>
                  <a:cubicBezTo>
                    <a:pt x="0" y="0"/>
                    <a:pt x="0" y="517"/>
                    <a:pt x="333" y="517"/>
                  </a:cubicBezTo>
                  <a:cubicBezTo>
                    <a:pt x="666" y="517"/>
                    <a:pt x="666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2" name="Google Shape;6812;p24"/>
            <p:cNvSpPr/>
            <p:nvPr/>
          </p:nvSpPr>
          <p:spPr>
            <a:xfrm>
              <a:off x="7378304" y="2035918"/>
              <a:ext cx="17597" cy="13728"/>
            </a:xfrm>
            <a:custGeom>
              <a:avLst/>
              <a:gdLst/>
              <a:ahLst/>
              <a:cxnLst/>
              <a:rect l="l" t="t" r="r" b="b"/>
              <a:pathLst>
                <a:path w="400" h="312" extrusionOk="0">
                  <a:moveTo>
                    <a:pt x="199" y="1"/>
                  </a:moveTo>
                  <a:cubicBezTo>
                    <a:pt x="1" y="1"/>
                    <a:pt x="1" y="311"/>
                    <a:pt x="199" y="311"/>
                  </a:cubicBezTo>
                  <a:cubicBezTo>
                    <a:pt x="400" y="311"/>
                    <a:pt x="400" y="1"/>
                    <a:pt x="19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24"/>
            <p:cNvSpPr/>
            <p:nvPr/>
          </p:nvSpPr>
          <p:spPr>
            <a:xfrm>
              <a:off x="7085050" y="648994"/>
              <a:ext cx="20764" cy="16192"/>
            </a:xfrm>
            <a:custGeom>
              <a:avLst/>
              <a:gdLst/>
              <a:ahLst/>
              <a:cxnLst/>
              <a:rect l="l" t="t" r="r" b="b"/>
              <a:pathLst>
                <a:path w="472" h="368" extrusionOk="0">
                  <a:moveTo>
                    <a:pt x="237" y="0"/>
                  </a:moveTo>
                  <a:cubicBezTo>
                    <a:pt x="2" y="2"/>
                    <a:pt x="0" y="367"/>
                    <a:pt x="237" y="367"/>
                  </a:cubicBezTo>
                  <a:cubicBezTo>
                    <a:pt x="472" y="367"/>
                    <a:pt x="472" y="0"/>
                    <a:pt x="23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24"/>
            <p:cNvSpPr/>
            <p:nvPr/>
          </p:nvSpPr>
          <p:spPr>
            <a:xfrm>
              <a:off x="7532849" y="1201722"/>
              <a:ext cx="18697" cy="14432"/>
            </a:xfrm>
            <a:custGeom>
              <a:avLst/>
              <a:gdLst/>
              <a:ahLst/>
              <a:cxnLst/>
              <a:rect l="l" t="t" r="r" b="b"/>
              <a:pathLst>
                <a:path w="425" h="328" extrusionOk="0">
                  <a:moveTo>
                    <a:pt x="213" y="0"/>
                  </a:moveTo>
                  <a:cubicBezTo>
                    <a:pt x="1" y="0"/>
                    <a:pt x="1" y="327"/>
                    <a:pt x="213" y="327"/>
                  </a:cubicBezTo>
                  <a:cubicBezTo>
                    <a:pt x="424" y="327"/>
                    <a:pt x="42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5" name="Google Shape;6815;p24"/>
            <p:cNvSpPr/>
            <p:nvPr/>
          </p:nvSpPr>
          <p:spPr>
            <a:xfrm>
              <a:off x="7944795" y="1888958"/>
              <a:ext cx="31587" cy="24464"/>
            </a:xfrm>
            <a:custGeom>
              <a:avLst/>
              <a:gdLst/>
              <a:ahLst/>
              <a:cxnLst/>
              <a:rect l="l" t="t" r="r" b="b"/>
              <a:pathLst>
                <a:path w="718" h="556" extrusionOk="0">
                  <a:moveTo>
                    <a:pt x="359" y="0"/>
                  </a:moveTo>
                  <a:cubicBezTo>
                    <a:pt x="0" y="0"/>
                    <a:pt x="0" y="556"/>
                    <a:pt x="359" y="556"/>
                  </a:cubicBezTo>
                  <a:cubicBezTo>
                    <a:pt x="716" y="556"/>
                    <a:pt x="717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6" name="Google Shape;6816;p24"/>
            <p:cNvSpPr/>
            <p:nvPr/>
          </p:nvSpPr>
          <p:spPr>
            <a:xfrm>
              <a:off x="7668918" y="490506"/>
              <a:ext cx="19225" cy="14916"/>
            </a:xfrm>
            <a:custGeom>
              <a:avLst/>
              <a:gdLst/>
              <a:ahLst/>
              <a:cxnLst/>
              <a:rect l="l" t="t" r="r" b="b"/>
              <a:pathLst>
                <a:path w="437" h="339" extrusionOk="0">
                  <a:moveTo>
                    <a:pt x="218" y="1"/>
                  </a:moveTo>
                  <a:cubicBezTo>
                    <a:pt x="0" y="1"/>
                    <a:pt x="0" y="339"/>
                    <a:pt x="218" y="339"/>
                  </a:cubicBezTo>
                  <a:cubicBezTo>
                    <a:pt x="435" y="339"/>
                    <a:pt x="437" y="1"/>
                    <a:pt x="21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24"/>
            <p:cNvSpPr/>
            <p:nvPr/>
          </p:nvSpPr>
          <p:spPr>
            <a:xfrm>
              <a:off x="8188118" y="994614"/>
              <a:ext cx="30487" cy="23672"/>
            </a:xfrm>
            <a:custGeom>
              <a:avLst/>
              <a:gdLst/>
              <a:ahLst/>
              <a:cxnLst/>
              <a:rect l="l" t="t" r="r" b="b"/>
              <a:pathLst>
                <a:path w="693" h="538" extrusionOk="0">
                  <a:moveTo>
                    <a:pt x="345" y="1"/>
                  </a:moveTo>
                  <a:cubicBezTo>
                    <a:pt x="1" y="1"/>
                    <a:pt x="1" y="538"/>
                    <a:pt x="347" y="538"/>
                  </a:cubicBezTo>
                  <a:cubicBezTo>
                    <a:pt x="692" y="538"/>
                    <a:pt x="693" y="1"/>
                    <a:pt x="347" y="1"/>
                  </a:cubicBezTo>
                  <a:cubicBezTo>
                    <a:pt x="346" y="1"/>
                    <a:pt x="345" y="1"/>
                    <a:pt x="34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24"/>
            <p:cNvSpPr/>
            <p:nvPr/>
          </p:nvSpPr>
          <p:spPr>
            <a:xfrm>
              <a:off x="8373194" y="838194"/>
              <a:ext cx="20149" cy="15708"/>
            </a:xfrm>
            <a:custGeom>
              <a:avLst/>
              <a:gdLst/>
              <a:ahLst/>
              <a:cxnLst/>
              <a:rect l="l" t="t" r="r" b="b"/>
              <a:pathLst>
                <a:path w="458" h="357" extrusionOk="0">
                  <a:moveTo>
                    <a:pt x="229" y="1"/>
                  </a:moveTo>
                  <a:cubicBezTo>
                    <a:pt x="1" y="1"/>
                    <a:pt x="1" y="356"/>
                    <a:pt x="229" y="356"/>
                  </a:cubicBezTo>
                  <a:cubicBezTo>
                    <a:pt x="458" y="356"/>
                    <a:pt x="458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24"/>
            <p:cNvSpPr/>
            <p:nvPr/>
          </p:nvSpPr>
          <p:spPr>
            <a:xfrm>
              <a:off x="8288552" y="495434"/>
              <a:ext cx="27407" cy="21296"/>
            </a:xfrm>
            <a:custGeom>
              <a:avLst/>
              <a:gdLst/>
              <a:ahLst/>
              <a:cxnLst/>
              <a:rect l="l" t="t" r="r" b="b"/>
              <a:pathLst>
                <a:path w="623" h="484" extrusionOk="0">
                  <a:moveTo>
                    <a:pt x="310" y="0"/>
                  </a:moveTo>
                  <a:cubicBezTo>
                    <a:pt x="1" y="0"/>
                    <a:pt x="1" y="483"/>
                    <a:pt x="310" y="483"/>
                  </a:cubicBezTo>
                  <a:cubicBezTo>
                    <a:pt x="621" y="483"/>
                    <a:pt x="622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24"/>
            <p:cNvSpPr/>
            <p:nvPr/>
          </p:nvSpPr>
          <p:spPr>
            <a:xfrm>
              <a:off x="8943997" y="1567098"/>
              <a:ext cx="26088" cy="20196"/>
            </a:xfrm>
            <a:custGeom>
              <a:avLst/>
              <a:gdLst/>
              <a:ahLst/>
              <a:cxnLst/>
              <a:rect l="l" t="t" r="r" b="b"/>
              <a:pathLst>
                <a:path w="593" h="459" extrusionOk="0">
                  <a:moveTo>
                    <a:pt x="297" y="0"/>
                  </a:moveTo>
                  <a:cubicBezTo>
                    <a:pt x="3" y="0"/>
                    <a:pt x="1" y="458"/>
                    <a:pt x="297" y="458"/>
                  </a:cubicBezTo>
                  <a:cubicBezTo>
                    <a:pt x="592" y="458"/>
                    <a:pt x="593" y="0"/>
                    <a:pt x="29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24"/>
            <p:cNvSpPr/>
            <p:nvPr/>
          </p:nvSpPr>
          <p:spPr>
            <a:xfrm>
              <a:off x="8967665" y="1033554"/>
              <a:ext cx="29871" cy="23188"/>
            </a:xfrm>
            <a:custGeom>
              <a:avLst/>
              <a:gdLst/>
              <a:ahLst/>
              <a:cxnLst/>
              <a:rect l="l" t="t" r="r" b="b"/>
              <a:pathLst>
                <a:path w="679" h="527" extrusionOk="0">
                  <a:moveTo>
                    <a:pt x="340" y="1"/>
                  </a:moveTo>
                  <a:cubicBezTo>
                    <a:pt x="1" y="1"/>
                    <a:pt x="1" y="526"/>
                    <a:pt x="340" y="526"/>
                  </a:cubicBezTo>
                  <a:cubicBezTo>
                    <a:pt x="678" y="526"/>
                    <a:pt x="678" y="1"/>
                    <a:pt x="34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24"/>
            <p:cNvSpPr/>
            <p:nvPr/>
          </p:nvSpPr>
          <p:spPr>
            <a:xfrm>
              <a:off x="8214425" y="2489294"/>
              <a:ext cx="27231" cy="21120"/>
            </a:xfrm>
            <a:custGeom>
              <a:avLst/>
              <a:gdLst/>
              <a:ahLst/>
              <a:cxnLst/>
              <a:rect l="l" t="t" r="r" b="b"/>
              <a:pathLst>
                <a:path w="619" h="480" extrusionOk="0">
                  <a:moveTo>
                    <a:pt x="310" y="0"/>
                  </a:moveTo>
                  <a:cubicBezTo>
                    <a:pt x="1" y="0"/>
                    <a:pt x="0" y="479"/>
                    <a:pt x="310" y="479"/>
                  </a:cubicBezTo>
                  <a:cubicBezTo>
                    <a:pt x="617" y="479"/>
                    <a:pt x="618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3" name="Google Shape;6823;p24"/>
            <p:cNvSpPr/>
            <p:nvPr/>
          </p:nvSpPr>
          <p:spPr>
            <a:xfrm>
              <a:off x="8547712" y="3638530"/>
              <a:ext cx="22744" cy="17688"/>
            </a:xfrm>
            <a:custGeom>
              <a:avLst/>
              <a:gdLst/>
              <a:ahLst/>
              <a:cxnLst/>
              <a:rect l="l" t="t" r="r" b="b"/>
              <a:pathLst>
                <a:path w="517" h="402" extrusionOk="0">
                  <a:moveTo>
                    <a:pt x="259" y="1"/>
                  </a:moveTo>
                  <a:cubicBezTo>
                    <a:pt x="2" y="1"/>
                    <a:pt x="1" y="402"/>
                    <a:pt x="259" y="402"/>
                  </a:cubicBezTo>
                  <a:cubicBezTo>
                    <a:pt x="517" y="402"/>
                    <a:pt x="51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4" name="Google Shape;6824;p24"/>
            <p:cNvSpPr/>
            <p:nvPr/>
          </p:nvSpPr>
          <p:spPr>
            <a:xfrm>
              <a:off x="8896397" y="3533810"/>
              <a:ext cx="30663" cy="23804"/>
            </a:xfrm>
            <a:custGeom>
              <a:avLst/>
              <a:gdLst/>
              <a:ahLst/>
              <a:cxnLst/>
              <a:rect l="l" t="t" r="r" b="b"/>
              <a:pathLst>
                <a:path w="697" h="541" extrusionOk="0">
                  <a:moveTo>
                    <a:pt x="348" y="0"/>
                  </a:moveTo>
                  <a:cubicBezTo>
                    <a:pt x="0" y="0"/>
                    <a:pt x="0" y="540"/>
                    <a:pt x="348" y="540"/>
                  </a:cubicBezTo>
                  <a:cubicBezTo>
                    <a:pt x="696" y="540"/>
                    <a:pt x="696" y="0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24"/>
            <p:cNvSpPr/>
            <p:nvPr/>
          </p:nvSpPr>
          <p:spPr>
            <a:xfrm>
              <a:off x="8690996" y="1330818"/>
              <a:ext cx="21380" cy="16588"/>
            </a:xfrm>
            <a:custGeom>
              <a:avLst/>
              <a:gdLst/>
              <a:ahLst/>
              <a:cxnLst/>
              <a:rect l="l" t="t" r="r" b="b"/>
              <a:pathLst>
                <a:path w="486" h="377" extrusionOk="0">
                  <a:moveTo>
                    <a:pt x="243" y="1"/>
                  </a:moveTo>
                  <a:cubicBezTo>
                    <a:pt x="1" y="1"/>
                    <a:pt x="0" y="377"/>
                    <a:pt x="243" y="377"/>
                  </a:cubicBezTo>
                  <a:cubicBezTo>
                    <a:pt x="484" y="377"/>
                    <a:pt x="485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24"/>
            <p:cNvSpPr/>
            <p:nvPr/>
          </p:nvSpPr>
          <p:spPr>
            <a:xfrm>
              <a:off x="8524264" y="1516146"/>
              <a:ext cx="28771" cy="22308"/>
            </a:xfrm>
            <a:custGeom>
              <a:avLst/>
              <a:gdLst/>
              <a:ahLst/>
              <a:cxnLst/>
              <a:rect l="l" t="t" r="r" b="b"/>
              <a:pathLst>
                <a:path w="654" h="507" extrusionOk="0">
                  <a:moveTo>
                    <a:pt x="327" y="1"/>
                  </a:moveTo>
                  <a:cubicBezTo>
                    <a:pt x="1" y="2"/>
                    <a:pt x="1" y="507"/>
                    <a:pt x="327" y="507"/>
                  </a:cubicBezTo>
                  <a:cubicBezTo>
                    <a:pt x="653" y="507"/>
                    <a:pt x="653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7" name="Google Shape;6827;p24"/>
            <p:cNvSpPr/>
            <p:nvPr/>
          </p:nvSpPr>
          <p:spPr>
            <a:xfrm>
              <a:off x="8365011" y="2120178"/>
              <a:ext cx="19269" cy="14872"/>
            </a:xfrm>
            <a:custGeom>
              <a:avLst/>
              <a:gdLst/>
              <a:ahLst/>
              <a:cxnLst/>
              <a:rect l="l" t="t" r="r" b="b"/>
              <a:pathLst>
                <a:path w="438" h="338" extrusionOk="0">
                  <a:moveTo>
                    <a:pt x="218" y="0"/>
                  </a:moveTo>
                  <a:cubicBezTo>
                    <a:pt x="1" y="0"/>
                    <a:pt x="1" y="338"/>
                    <a:pt x="219" y="338"/>
                  </a:cubicBezTo>
                  <a:cubicBezTo>
                    <a:pt x="437" y="338"/>
                    <a:pt x="437" y="0"/>
                    <a:pt x="219" y="0"/>
                  </a:cubicBezTo>
                  <a:cubicBezTo>
                    <a:pt x="219" y="0"/>
                    <a:pt x="218" y="0"/>
                    <a:pt x="21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8" name="Google Shape;6828;p24"/>
            <p:cNvSpPr/>
            <p:nvPr/>
          </p:nvSpPr>
          <p:spPr>
            <a:xfrm>
              <a:off x="8058604" y="1821110"/>
              <a:ext cx="24064" cy="18656"/>
            </a:xfrm>
            <a:custGeom>
              <a:avLst/>
              <a:gdLst/>
              <a:ahLst/>
              <a:cxnLst/>
              <a:rect l="l" t="t" r="r" b="b"/>
              <a:pathLst>
                <a:path w="547" h="424" extrusionOk="0">
                  <a:moveTo>
                    <a:pt x="274" y="1"/>
                  </a:moveTo>
                  <a:cubicBezTo>
                    <a:pt x="3" y="1"/>
                    <a:pt x="1" y="423"/>
                    <a:pt x="274" y="423"/>
                  </a:cubicBezTo>
                  <a:cubicBezTo>
                    <a:pt x="545" y="423"/>
                    <a:pt x="546" y="1"/>
                    <a:pt x="27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9" name="Google Shape;6829;p24"/>
            <p:cNvSpPr/>
            <p:nvPr/>
          </p:nvSpPr>
          <p:spPr>
            <a:xfrm>
              <a:off x="7939780" y="1958170"/>
              <a:ext cx="27231" cy="21120"/>
            </a:xfrm>
            <a:custGeom>
              <a:avLst/>
              <a:gdLst/>
              <a:ahLst/>
              <a:cxnLst/>
              <a:rect l="l" t="t" r="r" b="b"/>
              <a:pathLst>
                <a:path w="619" h="480" extrusionOk="0">
                  <a:moveTo>
                    <a:pt x="310" y="1"/>
                  </a:moveTo>
                  <a:cubicBezTo>
                    <a:pt x="1" y="1"/>
                    <a:pt x="0" y="480"/>
                    <a:pt x="310" y="480"/>
                  </a:cubicBezTo>
                  <a:cubicBezTo>
                    <a:pt x="617" y="480"/>
                    <a:pt x="618" y="1"/>
                    <a:pt x="31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0" name="Google Shape;6830;p24"/>
            <p:cNvSpPr/>
            <p:nvPr/>
          </p:nvSpPr>
          <p:spPr>
            <a:xfrm>
              <a:off x="7774324" y="2750214"/>
              <a:ext cx="25868" cy="20108"/>
            </a:xfrm>
            <a:custGeom>
              <a:avLst/>
              <a:gdLst/>
              <a:ahLst/>
              <a:cxnLst/>
              <a:rect l="l" t="t" r="r" b="b"/>
              <a:pathLst>
                <a:path w="588" h="457" extrusionOk="0">
                  <a:moveTo>
                    <a:pt x="295" y="1"/>
                  </a:moveTo>
                  <a:cubicBezTo>
                    <a:pt x="2" y="1"/>
                    <a:pt x="1" y="457"/>
                    <a:pt x="295" y="457"/>
                  </a:cubicBezTo>
                  <a:cubicBezTo>
                    <a:pt x="588" y="457"/>
                    <a:pt x="588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1" name="Google Shape;6831;p24"/>
            <p:cNvSpPr/>
            <p:nvPr/>
          </p:nvSpPr>
          <p:spPr>
            <a:xfrm>
              <a:off x="7495588" y="2751402"/>
              <a:ext cx="28331" cy="22000"/>
            </a:xfrm>
            <a:custGeom>
              <a:avLst/>
              <a:gdLst/>
              <a:ahLst/>
              <a:cxnLst/>
              <a:rect l="l" t="t" r="r" b="b"/>
              <a:pathLst>
                <a:path w="644" h="500" extrusionOk="0">
                  <a:moveTo>
                    <a:pt x="320" y="1"/>
                  </a:moveTo>
                  <a:cubicBezTo>
                    <a:pt x="0" y="1"/>
                    <a:pt x="1" y="499"/>
                    <a:pt x="321" y="499"/>
                  </a:cubicBezTo>
                  <a:cubicBezTo>
                    <a:pt x="642" y="499"/>
                    <a:pt x="643" y="1"/>
                    <a:pt x="321" y="1"/>
                  </a:cubicBezTo>
                  <a:cubicBezTo>
                    <a:pt x="321" y="1"/>
                    <a:pt x="321" y="1"/>
                    <a:pt x="32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2" name="Google Shape;6832;p24"/>
            <p:cNvSpPr/>
            <p:nvPr/>
          </p:nvSpPr>
          <p:spPr>
            <a:xfrm>
              <a:off x="7255257" y="2454050"/>
              <a:ext cx="30443" cy="23628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0"/>
                  </a:moveTo>
                  <a:cubicBezTo>
                    <a:pt x="0" y="0"/>
                    <a:pt x="0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24"/>
            <p:cNvSpPr/>
            <p:nvPr/>
          </p:nvSpPr>
          <p:spPr>
            <a:xfrm>
              <a:off x="6959891" y="2104558"/>
              <a:ext cx="17069" cy="13332"/>
            </a:xfrm>
            <a:custGeom>
              <a:avLst/>
              <a:gdLst/>
              <a:ahLst/>
              <a:cxnLst/>
              <a:rect l="l" t="t" r="r" b="b"/>
              <a:pathLst>
                <a:path w="388" h="303" extrusionOk="0">
                  <a:moveTo>
                    <a:pt x="194" y="1"/>
                  </a:moveTo>
                  <a:cubicBezTo>
                    <a:pt x="1" y="1"/>
                    <a:pt x="1" y="302"/>
                    <a:pt x="194" y="302"/>
                  </a:cubicBezTo>
                  <a:cubicBezTo>
                    <a:pt x="387" y="302"/>
                    <a:pt x="387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24"/>
            <p:cNvSpPr/>
            <p:nvPr/>
          </p:nvSpPr>
          <p:spPr>
            <a:xfrm>
              <a:off x="6996009" y="2782334"/>
              <a:ext cx="30663" cy="23848"/>
            </a:xfrm>
            <a:custGeom>
              <a:avLst/>
              <a:gdLst/>
              <a:ahLst/>
              <a:cxnLst/>
              <a:rect l="l" t="t" r="r" b="b"/>
              <a:pathLst>
                <a:path w="697" h="542" extrusionOk="0">
                  <a:moveTo>
                    <a:pt x="349" y="1"/>
                  </a:moveTo>
                  <a:cubicBezTo>
                    <a:pt x="1" y="1"/>
                    <a:pt x="1" y="542"/>
                    <a:pt x="349" y="542"/>
                  </a:cubicBezTo>
                  <a:cubicBezTo>
                    <a:pt x="697" y="542"/>
                    <a:pt x="697" y="1"/>
                    <a:pt x="34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5" name="Google Shape;6835;p24"/>
            <p:cNvSpPr/>
            <p:nvPr/>
          </p:nvSpPr>
          <p:spPr>
            <a:xfrm>
              <a:off x="6619477" y="3084878"/>
              <a:ext cx="27891" cy="21648"/>
            </a:xfrm>
            <a:custGeom>
              <a:avLst/>
              <a:gdLst/>
              <a:ahLst/>
              <a:cxnLst/>
              <a:rect l="l" t="t" r="r" b="b"/>
              <a:pathLst>
                <a:path w="634" h="492" extrusionOk="0">
                  <a:moveTo>
                    <a:pt x="317" y="0"/>
                  </a:moveTo>
                  <a:cubicBezTo>
                    <a:pt x="0" y="0"/>
                    <a:pt x="0" y="492"/>
                    <a:pt x="317" y="492"/>
                  </a:cubicBezTo>
                  <a:cubicBezTo>
                    <a:pt x="634" y="492"/>
                    <a:pt x="634" y="0"/>
                    <a:pt x="31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6" name="Google Shape;6836;p24"/>
            <p:cNvSpPr/>
            <p:nvPr/>
          </p:nvSpPr>
          <p:spPr>
            <a:xfrm>
              <a:off x="6168202" y="2618654"/>
              <a:ext cx="29607" cy="23056"/>
            </a:xfrm>
            <a:custGeom>
              <a:avLst/>
              <a:gdLst/>
              <a:ahLst/>
              <a:cxnLst/>
              <a:rect l="l" t="t" r="r" b="b"/>
              <a:pathLst>
                <a:path w="673" h="524" extrusionOk="0">
                  <a:moveTo>
                    <a:pt x="336" y="1"/>
                  </a:moveTo>
                  <a:cubicBezTo>
                    <a:pt x="0" y="1"/>
                    <a:pt x="0" y="523"/>
                    <a:pt x="336" y="523"/>
                  </a:cubicBezTo>
                  <a:cubicBezTo>
                    <a:pt x="673" y="523"/>
                    <a:pt x="673" y="1"/>
                    <a:pt x="33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24"/>
            <p:cNvSpPr/>
            <p:nvPr/>
          </p:nvSpPr>
          <p:spPr>
            <a:xfrm>
              <a:off x="5803108" y="2595246"/>
              <a:ext cx="17201" cy="13332"/>
            </a:xfrm>
            <a:custGeom>
              <a:avLst/>
              <a:gdLst/>
              <a:ahLst/>
              <a:cxnLst/>
              <a:rect l="l" t="t" r="r" b="b"/>
              <a:pathLst>
                <a:path w="391" h="303" extrusionOk="0">
                  <a:moveTo>
                    <a:pt x="195" y="0"/>
                  </a:moveTo>
                  <a:cubicBezTo>
                    <a:pt x="1" y="0"/>
                    <a:pt x="1" y="302"/>
                    <a:pt x="195" y="302"/>
                  </a:cubicBezTo>
                  <a:cubicBezTo>
                    <a:pt x="390" y="302"/>
                    <a:pt x="390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8" name="Google Shape;6838;p24"/>
            <p:cNvSpPr/>
            <p:nvPr/>
          </p:nvSpPr>
          <p:spPr>
            <a:xfrm>
              <a:off x="5796069" y="2104030"/>
              <a:ext cx="18477" cy="14344"/>
            </a:xfrm>
            <a:custGeom>
              <a:avLst/>
              <a:gdLst/>
              <a:ahLst/>
              <a:cxnLst/>
              <a:rect l="l" t="t" r="r" b="b"/>
              <a:pathLst>
                <a:path w="420" h="326" extrusionOk="0">
                  <a:moveTo>
                    <a:pt x="210" y="0"/>
                  </a:moveTo>
                  <a:cubicBezTo>
                    <a:pt x="1" y="0"/>
                    <a:pt x="1" y="326"/>
                    <a:pt x="210" y="326"/>
                  </a:cubicBezTo>
                  <a:cubicBezTo>
                    <a:pt x="419" y="326"/>
                    <a:pt x="419" y="0"/>
                    <a:pt x="21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24"/>
            <p:cNvSpPr/>
            <p:nvPr/>
          </p:nvSpPr>
          <p:spPr>
            <a:xfrm>
              <a:off x="4151674" y="1807954"/>
              <a:ext cx="25604" cy="19844"/>
            </a:xfrm>
            <a:custGeom>
              <a:avLst/>
              <a:gdLst/>
              <a:ahLst/>
              <a:cxnLst/>
              <a:rect l="l" t="t" r="r" b="b"/>
              <a:pathLst>
                <a:path w="582" h="451" extrusionOk="0">
                  <a:moveTo>
                    <a:pt x="291" y="0"/>
                  </a:moveTo>
                  <a:cubicBezTo>
                    <a:pt x="0" y="1"/>
                    <a:pt x="0" y="450"/>
                    <a:pt x="291" y="450"/>
                  </a:cubicBezTo>
                  <a:cubicBezTo>
                    <a:pt x="581" y="450"/>
                    <a:pt x="582" y="0"/>
                    <a:pt x="29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24"/>
            <p:cNvSpPr/>
            <p:nvPr/>
          </p:nvSpPr>
          <p:spPr>
            <a:xfrm>
              <a:off x="3645232" y="1777330"/>
              <a:ext cx="27539" cy="21384"/>
            </a:xfrm>
            <a:custGeom>
              <a:avLst/>
              <a:gdLst/>
              <a:ahLst/>
              <a:cxnLst/>
              <a:rect l="l" t="t" r="r" b="b"/>
              <a:pathLst>
                <a:path w="626" h="486" extrusionOk="0">
                  <a:moveTo>
                    <a:pt x="313" y="0"/>
                  </a:moveTo>
                  <a:cubicBezTo>
                    <a:pt x="1" y="0"/>
                    <a:pt x="1" y="485"/>
                    <a:pt x="313" y="485"/>
                  </a:cubicBezTo>
                  <a:cubicBezTo>
                    <a:pt x="625" y="485"/>
                    <a:pt x="62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1" name="Google Shape;6841;p24"/>
            <p:cNvSpPr/>
            <p:nvPr/>
          </p:nvSpPr>
          <p:spPr>
            <a:xfrm>
              <a:off x="2983365" y="2555558"/>
              <a:ext cx="22700" cy="17644"/>
            </a:xfrm>
            <a:custGeom>
              <a:avLst/>
              <a:gdLst/>
              <a:ahLst/>
              <a:cxnLst/>
              <a:rect l="l" t="t" r="r" b="b"/>
              <a:pathLst>
                <a:path w="516" h="401" extrusionOk="0">
                  <a:moveTo>
                    <a:pt x="257" y="0"/>
                  </a:moveTo>
                  <a:cubicBezTo>
                    <a:pt x="0" y="0"/>
                    <a:pt x="0" y="400"/>
                    <a:pt x="257" y="400"/>
                  </a:cubicBezTo>
                  <a:cubicBezTo>
                    <a:pt x="514" y="400"/>
                    <a:pt x="515" y="0"/>
                    <a:pt x="25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2" name="Google Shape;6842;p24"/>
            <p:cNvSpPr/>
            <p:nvPr/>
          </p:nvSpPr>
          <p:spPr>
            <a:xfrm>
              <a:off x="3226467" y="1389734"/>
              <a:ext cx="24724" cy="19140"/>
            </a:xfrm>
            <a:custGeom>
              <a:avLst/>
              <a:gdLst/>
              <a:ahLst/>
              <a:cxnLst/>
              <a:rect l="l" t="t" r="r" b="b"/>
              <a:pathLst>
                <a:path w="562" h="435" extrusionOk="0">
                  <a:moveTo>
                    <a:pt x="281" y="1"/>
                  </a:moveTo>
                  <a:cubicBezTo>
                    <a:pt x="0" y="1"/>
                    <a:pt x="0" y="435"/>
                    <a:pt x="281" y="435"/>
                  </a:cubicBezTo>
                  <a:cubicBezTo>
                    <a:pt x="560" y="435"/>
                    <a:pt x="561" y="1"/>
                    <a:pt x="28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3" name="Google Shape;6843;p24"/>
            <p:cNvSpPr/>
            <p:nvPr/>
          </p:nvSpPr>
          <p:spPr>
            <a:xfrm>
              <a:off x="3048870" y="1736190"/>
              <a:ext cx="19225" cy="14916"/>
            </a:xfrm>
            <a:custGeom>
              <a:avLst/>
              <a:gdLst/>
              <a:ahLst/>
              <a:cxnLst/>
              <a:rect l="l" t="t" r="r" b="b"/>
              <a:pathLst>
                <a:path w="437" h="339" extrusionOk="0">
                  <a:moveTo>
                    <a:pt x="219" y="0"/>
                  </a:moveTo>
                  <a:cubicBezTo>
                    <a:pt x="1" y="0"/>
                    <a:pt x="1" y="338"/>
                    <a:pt x="219" y="338"/>
                  </a:cubicBezTo>
                  <a:cubicBezTo>
                    <a:pt x="437" y="338"/>
                    <a:pt x="437" y="0"/>
                    <a:pt x="21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4" name="Google Shape;6844;p24"/>
            <p:cNvSpPr/>
            <p:nvPr/>
          </p:nvSpPr>
          <p:spPr>
            <a:xfrm>
              <a:off x="2763182" y="1389382"/>
              <a:ext cx="31543" cy="24508"/>
            </a:xfrm>
            <a:custGeom>
              <a:avLst/>
              <a:gdLst/>
              <a:ahLst/>
              <a:cxnLst/>
              <a:rect l="l" t="t" r="r" b="b"/>
              <a:pathLst>
                <a:path w="717" h="557" extrusionOk="0">
                  <a:moveTo>
                    <a:pt x="358" y="0"/>
                  </a:moveTo>
                  <a:cubicBezTo>
                    <a:pt x="0" y="0"/>
                    <a:pt x="0" y="556"/>
                    <a:pt x="358" y="556"/>
                  </a:cubicBezTo>
                  <a:cubicBezTo>
                    <a:pt x="715" y="556"/>
                    <a:pt x="716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5" name="Google Shape;6845;p24"/>
            <p:cNvSpPr/>
            <p:nvPr/>
          </p:nvSpPr>
          <p:spPr>
            <a:xfrm>
              <a:off x="2264703" y="1885878"/>
              <a:ext cx="19533" cy="15136"/>
            </a:xfrm>
            <a:custGeom>
              <a:avLst/>
              <a:gdLst/>
              <a:ahLst/>
              <a:cxnLst/>
              <a:rect l="l" t="t" r="r" b="b"/>
              <a:pathLst>
                <a:path w="444" h="344" extrusionOk="0">
                  <a:moveTo>
                    <a:pt x="222" y="0"/>
                  </a:moveTo>
                  <a:cubicBezTo>
                    <a:pt x="2" y="0"/>
                    <a:pt x="1" y="343"/>
                    <a:pt x="222" y="343"/>
                  </a:cubicBezTo>
                  <a:cubicBezTo>
                    <a:pt x="443" y="343"/>
                    <a:pt x="443" y="0"/>
                    <a:pt x="22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6" name="Google Shape;6846;p24"/>
            <p:cNvSpPr/>
            <p:nvPr/>
          </p:nvSpPr>
          <p:spPr>
            <a:xfrm>
              <a:off x="2225550" y="1173430"/>
              <a:ext cx="17157" cy="13332"/>
            </a:xfrm>
            <a:custGeom>
              <a:avLst/>
              <a:gdLst/>
              <a:ahLst/>
              <a:cxnLst/>
              <a:rect l="l" t="t" r="r" b="b"/>
              <a:pathLst>
                <a:path w="390" h="303" extrusionOk="0">
                  <a:moveTo>
                    <a:pt x="196" y="0"/>
                  </a:moveTo>
                  <a:cubicBezTo>
                    <a:pt x="2" y="0"/>
                    <a:pt x="0" y="302"/>
                    <a:pt x="196" y="302"/>
                  </a:cubicBezTo>
                  <a:cubicBezTo>
                    <a:pt x="390" y="302"/>
                    <a:pt x="390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7" name="Google Shape;6847;p24"/>
            <p:cNvSpPr/>
            <p:nvPr/>
          </p:nvSpPr>
          <p:spPr>
            <a:xfrm>
              <a:off x="2071972" y="1309786"/>
              <a:ext cx="25604" cy="19932"/>
            </a:xfrm>
            <a:custGeom>
              <a:avLst/>
              <a:gdLst/>
              <a:ahLst/>
              <a:cxnLst/>
              <a:rect l="l" t="t" r="r" b="b"/>
              <a:pathLst>
                <a:path w="582" h="453" extrusionOk="0">
                  <a:moveTo>
                    <a:pt x="291" y="1"/>
                  </a:moveTo>
                  <a:cubicBezTo>
                    <a:pt x="0" y="1"/>
                    <a:pt x="0" y="453"/>
                    <a:pt x="291" y="453"/>
                  </a:cubicBezTo>
                  <a:cubicBezTo>
                    <a:pt x="582" y="453"/>
                    <a:pt x="582" y="1"/>
                    <a:pt x="29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24"/>
            <p:cNvSpPr/>
            <p:nvPr/>
          </p:nvSpPr>
          <p:spPr>
            <a:xfrm>
              <a:off x="1718404" y="1436814"/>
              <a:ext cx="22216" cy="17248"/>
            </a:xfrm>
            <a:custGeom>
              <a:avLst/>
              <a:gdLst/>
              <a:ahLst/>
              <a:cxnLst/>
              <a:rect l="l" t="t" r="r" b="b"/>
              <a:pathLst>
                <a:path w="505" h="392" extrusionOk="0">
                  <a:moveTo>
                    <a:pt x="252" y="1"/>
                  </a:moveTo>
                  <a:cubicBezTo>
                    <a:pt x="0" y="1"/>
                    <a:pt x="0" y="391"/>
                    <a:pt x="252" y="391"/>
                  </a:cubicBezTo>
                  <a:cubicBezTo>
                    <a:pt x="504" y="391"/>
                    <a:pt x="504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24"/>
            <p:cNvSpPr/>
            <p:nvPr/>
          </p:nvSpPr>
          <p:spPr>
            <a:xfrm>
              <a:off x="1477722" y="2353950"/>
              <a:ext cx="31939" cy="24772"/>
            </a:xfrm>
            <a:custGeom>
              <a:avLst/>
              <a:gdLst/>
              <a:ahLst/>
              <a:cxnLst/>
              <a:rect l="l" t="t" r="r" b="b"/>
              <a:pathLst>
                <a:path w="726" h="563" extrusionOk="0">
                  <a:moveTo>
                    <a:pt x="363" y="0"/>
                  </a:moveTo>
                  <a:cubicBezTo>
                    <a:pt x="2" y="1"/>
                    <a:pt x="0" y="562"/>
                    <a:pt x="363" y="562"/>
                  </a:cubicBezTo>
                  <a:cubicBezTo>
                    <a:pt x="724" y="562"/>
                    <a:pt x="725" y="0"/>
                    <a:pt x="36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0" name="Google Shape;6850;p24"/>
            <p:cNvSpPr/>
            <p:nvPr/>
          </p:nvSpPr>
          <p:spPr>
            <a:xfrm>
              <a:off x="1546174" y="1071174"/>
              <a:ext cx="29123" cy="22572"/>
            </a:xfrm>
            <a:custGeom>
              <a:avLst/>
              <a:gdLst/>
              <a:ahLst/>
              <a:cxnLst/>
              <a:rect l="l" t="t" r="r" b="b"/>
              <a:pathLst>
                <a:path w="662" h="513" extrusionOk="0">
                  <a:moveTo>
                    <a:pt x="331" y="0"/>
                  </a:moveTo>
                  <a:cubicBezTo>
                    <a:pt x="1" y="0"/>
                    <a:pt x="0" y="513"/>
                    <a:pt x="331" y="513"/>
                  </a:cubicBezTo>
                  <a:cubicBezTo>
                    <a:pt x="661" y="513"/>
                    <a:pt x="662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1" name="Google Shape;6851;p24"/>
            <p:cNvSpPr/>
            <p:nvPr/>
          </p:nvSpPr>
          <p:spPr>
            <a:xfrm>
              <a:off x="1273904" y="1207970"/>
              <a:ext cx="30399" cy="23672"/>
            </a:xfrm>
            <a:custGeom>
              <a:avLst/>
              <a:gdLst/>
              <a:ahLst/>
              <a:cxnLst/>
              <a:rect l="l" t="t" r="r" b="b"/>
              <a:pathLst>
                <a:path w="691" h="538" extrusionOk="0">
                  <a:moveTo>
                    <a:pt x="346" y="0"/>
                  </a:moveTo>
                  <a:cubicBezTo>
                    <a:pt x="0" y="0"/>
                    <a:pt x="0" y="538"/>
                    <a:pt x="346" y="538"/>
                  </a:cubicBezTo>
                  <a:cubicBezTo>
                    <a:pt x="691" y="538"/>
                    <a:pt x="691" y="0"/>
                    <a:pt x="34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24"/>
            <p:cNvSpPr/>
            <p:nvPr/>
          </p:nvSpPr>
          <p:spPr>
            <a:xfrm>
              <a:off x="961733" y="2289006"/>
              <a:ext cx="17069" cy="13200"/>
            </a:xfrm>
            <a:custGeom>
              <a:avLst/>
              <a:gdLst/>
              <a:ahLst/>
              <a:cxnLst/>
              <a:rect l="l" t="t" r="r" b="b"/>
              <a:pathLst>
                <a:path w="388" h="300" extrusionOk="0">
                  <a:moveTo>
                    <a:pt x="194" y="0"/>
                  </a:moveTo>
                  <a:cubicBezTo>
                    <a:pt x="0" y="0"/>
                    <a:pt x="0" y="300"/>
                    <a:pt x="194" y="300"/>
                  </a:cubicBezTo>
                  <a:cubicBezTo>
                    <a:pt x="388" y="300"/>
                    <a:pt x="388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24"/>
            <p:cNvSpPr/>
            <p:nvPr/>
          </p:nvSpPr>
          <p:spPr>
            <a:xfrm>
              <a:off x="675342" y="2270790"/>
              <a:ext cx="27319" cy="21252"/>
            </a:xfrm>
            <a:custGeom>
              <a:avLst/>
              <a:gdLst/>
              <a:ahLst/>
              <a:cxnLst/>
              <a:rect l="l" t="t" r="r" b="b"/>
              <a:pathLst>
                <a:path w="621" h="483" extrusionOk="0">
                  <a:moveTo>
                    <a:pt x="310" y="1"/>
                  </a:moveTo>
                  <a:cubicBezTo>
                    <a:pt x="2" y="1"/>
                    <a:pt x="1" y="483"/>
                    <a:pt x="310" y="483"/>
                  </a:cubicBezTo>
                  <a:cubicBezTo>
                    <a:pt x="621" y="483"/>
                    <a:pt x="621" y="1"/>
                    <a:pt x="31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24"/>
            <p:cNvSpPr/>
            <p:nvPr/>
          </p:nvSpPr>
          <p:spPr>
            <a:xfrm>
              <a:off x="566637" y="1290426"/>
              <a:ext cx="29519" cy="22880"/>
            </a:xfrm>
            <a:custGeom>
              <a:avLst/>
              <a:gdLst/>
              <a:ahLst/>
              <a:cxnLst/>
              <a:rect l="l" t="t" r="r" b="b"/>
              <a:pathLst>
                <a:path w="671" h="520" extrusionOk="0">
                  <a:moveTo>
                    <a:pt x="335" y="0"/>
                  </a:moveTo>
                  <a:cubicBezTo>
                    <a:pt x="0" y="0"/>
                    <a:pt x="0" y="520"/>
                    <a:pt x="335" y="520"/>
                  </a:cubicBezTo>
                  <a:cubicBezTo>
                    <a:pt x="669" y="520"/>
                    <a:pt x="670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24"/>
            <p:cNvSpPr/>
            <p:nvPr/>
          </p:nvSpPr>
          <p:spPr>
            <a:xfrm>
              <a:off x="148004" y="1125822"/>
              <a:ext cx="19929" cy="15400"/>
            </a:xfrm>
            <a:custGeom>
              <a:avLst/>
              <a:gdLst/>
              <a:ahLst/>
              <a:cxnLst/>
              <a:rect l="l" t="t" r="r" b="b"/>
              <a:pathLst>
                <a:path w="453" h="350" extrusionOk="0">
                  <a:moveTo>
                    <a:pt x="225" y="1"/>
                  </a:moveTo>
                  <a:cubicBezTo>
                    <a:pt x="0" y="1"/>
                    <a:pt x="1" y="350"/>
                    <a:pt x="226" y="350"/>
                  </a:cubicBezTo>
                  <a:cubicBezTo>
                    <a:pt x="450" y="350"/>
                    <a:pt x="452" y="1"/>
                    <a:pt x="226" y="1"/>
                  </a:cubicBezTo>
                  <a:cubicBezTo>
                    <a:pt x="225" y="1"/>
                    <a:pt x="225" y="1"/>
                    <a:pt x="22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24"/>
            <p:cNvSpPr/>
            <p:nvPr/>
          </p:nvSpPr>
          <p:spPr>
            <a:xfrm>
              <a:off x="142857" y="3545954"/>
              <a:ext cx="30135" cy="23364"/>
            </a:xfrm>
            <a:custGeom>
              <a:avLst/>
              <a:gdLst/>
              <a:ahLst/>
              <a:cxnLst/>
              <a:rect l="l" t="t" r="r" b="b"/>
              <a:pathLst>
                <a:path w="685" h="531" extrusionOk="0">
                  <a:moveTo>
                    <a:pt x="342" y="0"/>
                  </a:moveTo>
                  <a:cubicBezTo>
                    <a:pt x="1" y="0"/>
                    <a:pt x="0" y="530"/>
                    <a:pt x="343" y="530"/>
                  </a:cubicBezTo>
                  <a:cubicBezTo>
                    <a:pt x="684" y="530"/>
                    <a:pt x="684" y="0"/>
                    <a:pt x="343" y="0"/>
                  </a:cubicBezTo>
                  <a:cubicBezTo>
                    <a:pt x="342" y="0"/>
                    <a:pt x="342" y="0"/>
                    <a:pt x="34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7" name="Google Shape;6857;p24"/>
            <p:cNvSpPr/>
            <p:nvPr/>
          </p:nvSpPr>
          <p:spPr>
            <a:xfrm>
              <a:off x="438091" y="3330442"/>
              <a:ext cx="19533" cy="15136"/>
            </a:xfrm>
            <a:custGeom>
              <a:avLst/>
              <a:gdLst/>
              <a:ahLst/>
              <a:cxnLst/>
              <a:rect l="l" t="t" r="r" b="b"/>
              <a:pathLst>
                <a:path w="444" h="344" extrusionOk="0">
                  <a:moveTo>
                    <a:pt x="223" y="1"/>
                  </a:moveTo>
                  <a:cubicBezTo>
                    <a:pt x="2" y="1"/>
                    <a:pt x="0" y="343"/>
                    <a:pt x="223" y="343"/>
                  </a:cubicBezTo>
                  <a:cubicBezTo>
                    <a:pt x="444" y="343"/>
                    <a:pt x="444" y="1"/>
                    <a:pt x="22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24"/>
            <p:cNvSpPr/>
            <p:nvPr/>
          </p:nvSpPr>
          <p:spPr>
            <a:xfrm>
              <a:off x="112854" y="2983370"/>
              <a:ext cx="17641" cy="13684"/>
            </a:xfrm>
            <a:custGeom>
              <a:avLst/>
              <a:gdLst/>
              <a:ahLst/>
              <a:cxnLst/>
              <a:rect l="l" t="t" r="r" b="b"/>
              <a:pathLst>
                <a:path w="401" h="311" extrusionOk="0">
                  <a:moveTo>
                    <a:pt x="200" y="0"/>
                  </a:moveTo>
                  <a:cubicBezTo>
                    <a:pt x="0" y="0"/>
                    <a:pt x="0" y="311"/>
                    <a:pt x="200" y="311"/>
                  </a:cubicBezTo>
                  <a:cubicBezTo>
                    <a:pt x="400" y="311"/>
                    <a:pt x="400" y="0"/>
                    <a:pt x="20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9" name="Google Shape;6859;p24"/>
            <p:cNvSpPr/>
            <p:nvPr/>
          </p:nvSpPr>
          <p:spPr>
            <a:xfrm>
              <a:off x="409980" y="3063010"/>
              <a:ext cx="20149" cy="15708"/>
            </a:xfrm>
            <a:custGeom>
              <a:avLst/>
              <a:gdLst/>
              <a:ahLst/>
              <a:cxnLst/>
              <a:rect l="l" t="t" r="r" b="b"/>
              <a:pathLst>
                <a:path w="458" h="357" extrusionOk="0">
                  <a:moveTo>
                    <a:pt x="229" y="1"/>
                  </a:moveTo>
                  <a:cubicBezTo>
                    <a:pt x="0" y="1"/>
                    <a:pt x="0" y="356"/>
                    <a:pt x="229" y="356"/>
                  </a:cubicBezTo>
                  <a:cubicBezTo>
                    <a:pt x="457" y="356"/>
                    <a:pt x="457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0" name="Google Shape;6860;p24"/>
            <p:cNvSpPr/>
            <p:nvPr/>
          </p:nvSpPr>
          <p:spPr>
            <a:xfrm>
              <a:off x="226179" y="2211786"/>
              <a:ext cx="20940" cy="16280"/>
            </a:xfrm>
            <a:custGeom>
              <a:avLst/>
              <a:gdLst/>
              <a:ahLst/>
              <a:cxnLst/>
              <a:rect l="l" t="t" r="r" b="b"/>
              <a:pathLst>
                <a:path w="476" h="370" extrusionOk="0">
                  <a:moveTo>
                    <a:pt x="238" y="1"/>
                  </a:moveTo>
                  <a:cubicBezTo>
                    <a:pt x="1" y="1"/>
                    <a:pt x="1" y="370"/>
                    <a:pt x="238" y="370"/>
                  </a:cubicBezTo>
                  <a:cubicBezTo>
                    <a:pt x="475" y="370"/>
                    <a:pt x="475" y="1"/>
                    <a:pt x="23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1" name="Google Shape;6861;p24"/>
            <p:cNvSpPr/>
            <p:nvPr/>
          </p:nvSpPr>
          <p:spPr>
            <a:xfrm>
              <a:off x="644196" y="1845750"/>
              <a:ext cx="29255" cy="22704"/>
            </a:xfrm>
            <a:custGeom>
              <a:avLst/>
              <a:gdLst/>
              <a:ahLst/>
              <a:cxnLst/>
              <a:rect l="l" t="t" r="r" b="b"/>
              <a:pathLst>
                <a:path w="665" h="516" extrusionOk="0">
                  <a:moveTo>
                    <a:pt x="332" y="0"/>
                  </a:moveTo>
                  <a:cubicBezTo>
                    <a:pt x="0" y="1"/>
                    <a:pt x="0" y="516"/>
                    <a:pt x="332" y="516"/>
                  </a:cubicBezTo>
                  <a:cubicBezTo>
                    <a:pt x="664" y="516"/>
                    <a:pt x="665" y="0"/>
                    <a:pt x="33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24"/>
            <p:cNvSpPr/>
            <p:nvPr/>
          </p:nvSpPr>
          <p:spPr>
            <a:xfrm>
              <a:off x="711328" y="2858014"/>
              <a:ext cx="28991" cy="22484"/>
            </a:xfrm>
            <a:custGeom>
              <a:avLst/>
              <a:gdLst/>
              <a:ahLst/>
              <a:cxnLst/>
              <a:rect l="l" t="t" r="r" b="b"/>
              <a:pathLst>
                <a:path w="659" h="511" extrusionOk="0">
                  <a:moveTo>
                    <a:pt x="328" y="1"/>
                  </a:moveTo>
                  <a:cubicBezTo>
                    <a:pt x="0" y="1"/>
                    <a:pt x="0" y="511"/>
                    <a:pt x="328" y="511"/>
                  </a:cubicBezTo>
                  <a:cubicBezTo>
                    <a:pt x="658" y="511"/>
                    <a:pt x="659" y="1"/>
                    <a:pt x="32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3" name="Google Shape;6863;p24"/>
            <p:cNvSpPr/>
            <p:nvPr/>
          </p:nvSpPr>
          <p:spPr>
            <a:xfrm>
              <a:off x="1035465" y="1699142"/>
              <a:ext cx="28859" cy="22352"/>
            </a:xfrm>
            <a:custGeom>
              <a:avLst/>
              <a:gdLst/>
              <a:ahLst/>
              <a:cxnLst/>
              <a:rect l="l" t="t" r="r" b="b"/>
              <a:pathLst>
                <a:path w="656" h="508" extrusionOk="0">
                  <a:moveTo>
                    <a:pt x="328" y="0"/>
                  </a:moveTo>
                  <a:cubicBezTo>
                    <a:pt x="2" y="2"/>
                    <a:pt x="1" y="508"/>
                    <a:pt x="328" y="508"/>
                  </a:cubicBezTo>
                  <a:cubicBezTo>
                    <a:pt x="653" y="508"/>
                    <a:pt x="655" y="0"/>
                    <a:pt x="32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4" name="Google Shape;6864;p24"/>
            <p:cNvSpPr/>
            <p:nvPr/>
          </p:nvSpPr>
          <p:spPr>
            <a:xfrm>
              <a:off x="1216054" y="2905842"/>
              <a:ext cx="31147" cy="24244"/>
            </a:xfrm>
            <a:custGeom>
              <a:avLst/>
              <a:gdLst/>
              <a:ahLst/>
              <a:cxnLst/>
              <a:rect l="l" t="t" r="r" b="b"/>
              <a:pathLst>
                <a:path w="708" h="551" extrusionOk="0">
                  <a:moveTo>
                    <a:pt x="354" y="1"/>
                  </a:moveTo>
                  <a:cubicBezTo>
                    <a:pt x="1" y="2"/>
                    <a:pt x="0" y="550"/>
                    <a:pt x="354" y="550"/>
                  </a:cubicBezTo>
                  <a:cubicBezTo>
                    <a:pt x="708" y="550"/>
                    <a:pt x="708" y="1"/>
                    <a:pt x="35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24"/>
            <p:cNvSpPr/>
            <p:nvPr/>
          </p:nvSpPr>
          <p:spPr>
            <a:xfrm>
              <a:off x="1654703" y="2742602"/>
              <a:ext cx="17157" cy="13332"/>
            </a:xfrm>
            <a:custGeom>
              <a:avLst/>
              <a:gdLst/>
              <a:ahLst/>
              <a:cxnLst/>
              <a:rect l="l" t="t" r="r" b="b"/>
              <a:pathLst>
                <a:path w="390" h="303" extrusionOk="0">
                  <a:moveTo>
                    <a:pt x="194" y="0"/>
                  </a:moveTo>
                  <a:cubicBezTo>
                    <a:pt x="0" y="1"/>
                    <a:pt x="0" y="302"/>
                    <a:pt x="194" y="302"/>
                  </a:cubicBezTo>
                  <a:cubicBezTo>
                    <a:pt x="389" y="302"/>
                    <a:pt x="39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24"/>
            <p:cNvSpPr/>
            <p:nvPr/>
          </p:nvSpPr>
          <p:spPr>
            <a:xfrm>
              <a:off x="2246227" y="1925566"/>
              <a:ext cx="24372" cy="18920"/>
            </a:xfrm>
            <a:custGeom>
              <a:avLst/>
              <a:gdLst/>
              <a:ahLst/>
              <a:cxnLst/>
              <a:rect l="l" t="t" r="r" b="b"/>
              <a:pathLst>
                <a:path w="554" h="430" extrusionOk="0">
                  <a:moveTo>
                    <a:pt x="277" y="0"/>
                  </a:moveTo>
                  <a:cubicBezTo>
                    <a:pt x="2" y="0"/>
                    <a:pt x="1" y="429"/>
                    <a:pt x="277" y="429"/>
                  </a:cubicBezTo>
                  <a:cubicBezTo>
                    <a:pt x="553" y="429"/>
                    <a:pt x="554" y="0"/>
                    <a:pt x="27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24"/>
            <p:cNvSpPr/>
            <p:nvPr/>
          </p:nvSpPr>
          <p:spPr>
            <a:xfrm>
              <a:off x="2519992" y="2530126"/>
              <a:ext cx="24240" cy="18832"/>
            </a:xfrm>
            <a:custGeom>
              <a:avLst/>
              <a:gdLst/>
              <a:ahLst/>
              <a:cxnLst/>
              <a:rect l="l" t="t" r="r" b="b"/>
              <a:pathLst>
                <a:path w="551" h="428" extrusionOk="0">
                  <a:moveTo>
                    <a:pt x="275" y="1"/>
                  </a:moveTo>
                  <a:cubicBezTo>
                    <a:pt x="0" y="1"/>
                    <a:pt x="0" y="428"/>
                    <a:pt x="275" y="428"/>
                  </a:cubicBezTo>
                  <a:cubicBezTo>
                    <a:pt x="551" y="428"/>
                    <a:pt x="551" y="1"/>
                    <a:pt x="27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8" name="Google Shape;6868;p24"/>
            <p:cNvSpPr/>
            <p:nvPr/>
          </p:nvSpPr>
          <p:spPr>
            <a:xfrm>
              <a:off x="2680476" y="3153122"/>
              <a:ext cx="29431" cy="22748"/>
            </a:xfrm>
            <a:custGeom>
              <a:avLst/>
              <a:gdLst/>
              <a:ahLst/>
              <a:cxnLst/>
              <a:rect l="l" t="t" r="r" b="b"/>
              <a:pathLst>
                <a:path w="669" h="517" extrusionOk="0">
                  <a:moveTo>
                    <a:pt x="334" y="0"/>
                  </a:moveTo>
                  <a:cubicBezTo>
                    <a:pt x="2" y="0"/>
                    <a:pt x="0" y="516"/>
                    <a:pt x="334" y="516"/>
                  </a:cubicBezTo>
                  <a:cubicBezTo>
                    <a:pt x="667" y="516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24"/>
            <p:cNvSpPr/>
            <p:nvPr/>
          </p:nvSpPr>
          <p:spPr>
            <a:xfrm>
              <a:off x="2898767" y="2715278"/>
              <a:ext cx="22304" cy="17336"/>
            </a:xfrm>
            <a:custGeom>
              <a:avLst/>
              <a:gdLst/>
              <a:ahLst/>
              <a:cxnLst/>
              <a:rect l="l" t="t" r="r" b="b"/>
              <a:pathLst>
                <a:path w="507" h="394" extrusionOk="0">
                  <a:moveTo>
                    <a:pt x="253" y="1"/>
                  </a:moveTo>
                  <a:cubicBezTo>
                    <a:pt x="0" y="1"/>
                    <a:pt x="0" y="394"/>
                    <a:pt x="253" y="394"/>
                  </a:cubicBezTo>
                  <a:cubicBezTo>
                    <a:pt x="506" y="394"/>
                    <a:pt x="506" y="1"/>
                    <a:pt x="25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24"/>
            <p:cNvSpPr/>
            <p:nvPr/>
          </p:nvSpPr>
          <p:spPr>
            <a:xfrm>
              <a:off x="3247540" y="2768826"/>
              <a:ext cx="18037" cy="14080"/>
            </a:xfrm>
            <a:custGeom>
              <a:avLst/>
              <a:gdLst/>
              <a:ahLst/>
              <a:cxnLst/>
              <a:rect l="l" t="t" r="r" b="b"/>
              <a:pathLst>
                <a:path w="410" h="320" extrusionOk="0">
                  <a:moveTo>
                    <a:pt x="204" y="0"/>
                  </a:moveTo>
                  <a:cubicBezTo>
                    <a:pt x="0" y="2"/>
                    <a:pt x="0" y="319"/>
                    <a:pt x="204" y="319"/>
                  </a:cubicBezTo>
                  <a:cubicBezTo>
                    <a:pt x="408" y="319"/>
                    <a:pt x="409" y="0"/>
                    <a:pt x="20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24"/>
            <p:cNvSpPr/>
            <p:nvPr/>
          </p:nvSpPr>
          <p:spPr>
            <a:xfrm>
              <a:off x="3393683" y="3569890"/>
              <a:ext cx="31235" cy="24288"/>
            </a:xfrm>
            <a:custGeom>
              <a:avLst/>
              <a:gdLst/>
              <a:ahLst/>
              <a:cxnLst/>
              <a:rect l="l" t="t" r="r" b="b"/>
              <a:pathLst>
                <a:path w="710" h="552" extrusionOk="0">
                  <a:moveTo>
                    <a:pt x="355" y="1"/>
                  </a:moveTo>
                  <a:cubicBezTo>
                    <a:pt x="1" y="1"/>
                    <a:pt x="0" y="551"/>
                    <a:pt x="355" y="551"/>
                  </a:cubicBezTo>
                  <a:cubicBezTo>
                    <a:pt x="710" y="551"/>
                    <a:pt x="710" y="1"/>
                    <a:pt x="35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24"/>
            <p:cNvSpPr/>
            <p:nvPr/>
          </p:nvSpPr>
          <p:spPr>
            <a:xfrm>
              <a:off x="5654941" y="2381582"/>
              <a:ext cx="29211" cy="22704"/>
            </a:xfrm>
            <a:custGeom>
              <a:avLst/>
              <a:gdLst/>
              <a:ahLst/>
              <a:cxnLst/>
              <a:rect l="l" t="t" r="r" b="b"/>
              <a:pathLst>
                <a:path w="664" h="516" extrusionOk="0">
                  <a:moveTo>
                    <a:pt x="333" y="1"/>
                  </a:moveTo>
                  <a:cubicBezTo>
                    <a:pt x="2" y="1"/>
                    <a:pt x="0" y="515"/>
                    <a:pt x="333" y="515"/>
                  </a:cubicBezTo>
                  <a:cubicBezTo>
                    <a:pt x="664" y="515"/>
                    <a:pt x="664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24"/>
            <p:cNvSpPr/>
            <p:nvPr/>
          </p:nvSpPr>
          <p:spPr>
            <a:xfrm>
              <a:off x="6011281" y="3031594"/>
              <a:ext cx="23800" cy="18480"/>
            </a:xfrm>
            <a:custGeom>
              <a:avLst/>
              <a:gdLst/>
              <a:ahLst/>
              <a:cxnLst/>
              <a:rect l="l" t="t" r="r" b="b"/>
              <a:pathLst>
                <a:path w="541" h="420" extrusionOk="0">
                  <a:moveTo>
                    <a:pt x="270" y="0"/>
                  </a:moveTo>
                  <a:cubicBezTo>
                    <a:pt x="0" y="0"/>
                    <a:pt x="0" y="420"/>
                    <a:pt x="270" y="420"/>
                  </a:cubicBezTo>
                  <a:cubicBezTo>
                    <a:pt x="541" y="420"/>
                    <a:pt x="541" y="0"/>
                    <a:pt x="27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4" name="Google Shape;6874;p24"/>
            <p:cNvSpPr/>
            <p:nvPr/>
          </p:nvSpPr>
          <p:spPr>
            <a:xfrm>
              <a:off x="6188350" y="3264530"/>
              <a:ext cx="30663" cy="23848"/>
            </a:xfrm>
            <a:custGeom>
              <a:avLst/>
              <a:gdLst/>
              <a:ahLst/>
              <a:cxnLst/>
              <a:rect l="l" t="t" r="r" b="b"/>
              <a:pathLst>
                <a:path w="697" h="542" extrusionOk="0">
                  <a:moveTo>
                    <a:pt x="348" y="1"/>
                  </a:moveTo>
                  <a:cubicBezTo>
                    <a:pt x="1" y="1"/>
                    <a:pt x="1" y="542"/>
                    <a:pt x="349" y="542"/>
                  </a:cubicBezTo>
                  <a:cubicBezTo>
                    <a:pt x="697" y="542"/>
                    <a:pt x="697" y="1"/>
                    <a:pt x="349" y="1"/>
                  </a:cubicBezTo>
                  <a:cubicBezTo>
                    <a:pt x="348" y="1"/>
                    <a:pt x="348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5" name="Google Shape;6875;p24"/>
            <p:cNvSpPr/>
            <p:nvPr/>
          </p:nvSpPr>
          <p:spPr>
            <a:xfrm>
              <a:off x="6293537" y="2670046"/>
              <a:ext cx="17333" cy="13420"/>
            </a:xfrm>
            <a:custGeom>
              <a:avLst/>
              <a:gdLst/>
              <a:ahLst/>
              <a:cxnLst/>
              <a:rect l="l" t="t" r="r" b="b"/>
              <a:pathLst>
                <a:path w="394" h="305" extrusionOk="0">
                  <a:moveTo>
                    <a:pt x="197" y="1"/>
                  </a:moveTo>
                  <a:cubicBezTo>
                    <a:pt x="1" y="1"/>
                    <a:pt x="1" y="305"/>
                    <a:pt x="197" y="305"/>
                  </a:cubicBezTo>
                  <a:cubicBezTo>
                    <a:pt x="393" y="305"/>
                    <a:pt x="393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6" name="Google Shape;6876;p24"/>
            <p:cNvSpPr/>
            <p:nvPr/>
          </p:nvSpPr>
          <p:spPr>
            <a:xfrm>
              <a:off x="6634918" y="2304450"/>
              <a:ext cx="20501" cy="15928"/>
            </a:xfrm>
            <a:custGeom>
              <a:avLst/>
              <a:gdLst/>
              <a:ahLst/>
              <a:cxnLst/>
              <a:rect l="l" t="t" r="r" b="b"/>
              <a:pathLst>
                <a:path w="466" h="362" extrusionOk="0">
                  <a:moveTo>
                    <a:pt x="233" y="0"/>
                  </a:moveTo>
                  <a:cubicBezTo>
                    <a:pt x="0" y="0"/>
                    <a:pt x="0" y="362"/>
                    <a:pt x="233" y="362"/>
                  </a:cubicBezTo>
                  <a:cubicBezTo>
                    <a:pt x="466" y="362"/>
                    <a:pt x="466" y="0"/>
                    <a:pt x="23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7" name="Google Shape;6877;p24"/>
            <p:cNvSpPr/>
            <p:nvPr/>
          </p:nvSpPr>
          <p:spPr>
            <a:xfrm>
              <a:off x="6716920" y="2157754"/>
              <a:ext cx="25868" cy="20108"/>
            </a:xfrm>
            <a:custGeom>
              <a:avLst/>
              <a:gdLst/>
              <a:ahLst/>
              <a:cxnLst/>
              <a:rect l="l" t="t" r="r" b="b"/>
              <a:pathLst>
                <a:path w="588" h="457" extrusionOk="0">
                  <a:moveTo>
                    <a:pt x="295" y="0"/>
                  </a:moveTo>
                  <a:cubicBezTo>
                    <a:pt x="3" y="0"/>
                    <a:pt x="1" y="456"/>
                    <a:pt x="295" y="456"/>
                  </a:cubicBezTo>
                  <a:cubicBezTo>
                    <a:pt x="588" y="456"/>
                    <a:pt x="588" y="0"/>
                    <a:pt x="29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8" name="Google Shape;6878;p24"/>
            <p:cNvSpPr/>
            <p:nvPr/>
          </p:nvSpPr>
          <p:spPr>
            <a:xfrm>
              <a:off x="6894386" y="2407586"/>
              <a:ext cx="27935" cy="21648"/>
            </a:xfrm>
            <a:custGeom>
              <a:avLst/>
              <a:gdLst/>
              <a:ahLst/>
              <a:cxnLst/>
              <a:rect l="l" t="t" r="r" b="b"/>
              <a:pathLst>
                <a:path w="635" h="492" extrusionOk="0">
                  <a:moveTo>
                    <a:pt x="317" y="1"/>
                  </a:moveTo>
                  <a:cubicBezTo>
                    <a:pt x="1" y="1"/>
                    <a:pt x="0" y="491"/>
                    <a:pt x="317" y="491"/>
                  </a:cubicBezTo>
                  <a:cubicBezTo>
                    <a:pt x="633" y="491"/>
                    <a:pt x="634" y="1"/>
                    <a:pt x="31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9" name="Google Shape;6879;p24"/>
            <p:cNvSpPr/>
            <p:nvPr/>
          </p:nvSpPr>
          <p:spPr>
            <a:xfrm>
              <a:off x="7161289" y="2441466"/>
              <a:ext cx="28639" cy="22220"/>
            </a:xfrm>
            <a:custGeom>
              <a:avLst/>
              <a:gdLst/>
              <a:ahLst/>
              <a:cxnLst/>
              <a:rect l="l" t="t" r="r" b="b"/>
              <a:pathLst>
                <a:path w="651" h="505" extrusionOk="0">
                  <a:moveTo>
                    <a:pt x="326" y="1"/>
                  </a:moveTo>
                  <a:cubicBezTo>
                    <a:pt x="2" y="1"/>
                    <a:pt x="1" y="504"/>
                    <a:pt x="326" y="504"/>
                  </a:cubicBezTo>
                  <a:cubicBezTo>
                    <a:pt x="649" y="504"/>
                    <a:pt x="650" y="1"/>
                    <a:pt x="32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0" name="Google Shape;6880;p24"/>
            <p:cNvSpPr/>
            <p:nvPr/>
          </p:nvSpPr>
          <p:spPr>
            <a:xfrm>
              <a:off x="7345045" y="2149130"/>
              <a:ext cx="29299" cy="22748"/>
            </a:xfrm>
            <a:custGeom>
              <a:avLst/>
              <a:gdLst/>
              <a:ahLst/>
              <a:cxnLst/>
              <a:rect l="l" t="t" r="r" b="b"/>
              <a:pathLst>
                <a:path w="666" h="517" extrusionOk="0">
                  <a:moveTo>
                    <a:pt x="333" y="1"/>
                  </a:moveTo>
                  <a:cubicBezTo>
                    <a:pt x="1" y="1"/>
                    <a:pt x="1" y="517"/>
                    <a:pt x="333" y="517"/>
                  </a:cubicBezTo>
                  <a:cubicBezTo>
                    <a:pt x="665" y="517"/>
                    <a:pt x="665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1" name="Google Shape;6881;p24"/>
            <p:cNvSpPr/>
            <p:nvPr/>
          </p:nvSpPr>
          <p:spPr>
            <a:xfrm>
              <a:off x="7666015" y="3001014"/>
              <a:ext cx="21072" cy="16412"/>
            </a:xfrm>
            <a:custGeom>
              <a:avLst/>
              <a:gdLst/>
              <a:ahLst/>
              <a:cxnLst/>
              <a:rect l="l" t="t" r="r" b="b"/>
              <a:pathLst>
                <a:path w="479" h="373" extrusionOk="0">
                  <a:moveTo>
                    <a:pt x="239" y="0"/>
                  </a:moveTo>
                  <a:cubicBezTo>
                    <a:pt x="1" y="0"/>
                    <a:pt x="1" y="372"/>
                    <a:pt x="240" y="372"/>
                  </a:cubicBezTo>
                  <a:cubicBezTo>
                    <a:pt x="479" y="372"/>
                    <a:pt x="479" y="0"/>
                    <a:pt x="240" y="0"/>
                  </a:cubicBezTo>
                  <a:cubicBezTo>
                    <a:pt x="239" y="0"/>
                    <a:pt x="239" y="0"/>
                    <a:pt x="23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2" name="Google Shape;6882;p24"/>
            <p:cNvSpPr/>
            <p:nvPr/>
          </p:nvSpPr>
          <p:spPr>
            <a:xfrm>
              <a:off x="7689463" y="2626222"/>
              <a:ext cx="17025" cy="13244"/>
            </a:xfrm>
            <a:custGeom>
              <a:avLst/>
              <a:gdLst/>
              <a:ahLst/>
              <a:cxnLst/>
              <a:rect l="l" t="t" r="r" b="b"/>
              <a:pathLst>
                <a:path w="387" h="301" extrusionOk="0">
                  <a:moveTo>
                    <a:pt x="193" y="0"/>
                  </a:moveTo>
                  <a:cubicBezTo>
                    <a:pt x="1" y="2"/>
                    <a:pt x="1" y="301"/>
                    <a:pt x="193" y="301"/>
                  </a:cubicBezTo>
                  <a:cubicBezTo>
                    <a:pt x="385" y="301"/>
                    <a:pt x="386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3" name="Google Shape;6883;p24"/>
            <p:cNvSpPr/>
            <p:nvPr/>
          </p:nvSpPr>
          <p:spPr>
            <a:xfrm>
              <a:off x="7777887" y="2837070"/>
              <a:ext cx="29079" cy="22528"/>
            </a:xfrm>
            <a:custGeom>
              <a:avLst/>
              <a:gdLst/>
              <a:ahLst/>
              <a:cxnLst/>
              <a:rect l="l" t="t" r="r" b="b"/>
              <a:pathLst>
                <a:path w="661" h="512" extrusionOk="0">
                  <a:moveTo>
                    <a:pt x="330" y="0"/>
                  </a:moveTo>
                  <a:cubicBezTo>
                    <a:pt x="1" y="0"/>
                    <a:pt x="1" y="511"/>
                    <a:pt x="330" y="511"/>
                  </a:cubicBezTo>
                  <a:cubicBezTo>
                    <a:pt x="660" y="511"/>
                    <a:pt x="660" y="0"/>
                    <a:pt x="33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4" name="Google Shape;6884;p24"/>
            <p:cNvSpPr/>
            <p:nvPr/>
          </p:nvSpPr>
          <p:spPr>
            <a:xfrm>
              <a:off x="7994199" y="2136414"/>
              <a:ext cx="18081" cy="14036"/>
            </a:xfrm>
            <a:custGeom>
              <a:avLst/>
              <a:gdLst/>
              <a:ahLst/>
              <a:cxnLst/>
              <a:rect l="l" t="t" r="r" b="b"/>
              <a:pathLst>
                <a:path w="411" h="319" extrusionOk="0">
                  <a:moveTo>
                    <a:pt x="206" y="1"/>
                  </a:moveTo>
                  <a:cubicBezTo>
                    <a:pt x="0" y="1"/>
                    <a:pt x="0" y="319"/>
                    <a:pt x="206" y="319"/>
                  </a:cubicBezTo>
                  <a:cubicBezTo>
                    <a:pt x="411" y="319"/>
                    <a:pt x="411" y="1"/>
                    <a:pt x="20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5" name="Google Shape;6885;p24"/>
            <p:cNvSpPr/>
            <p:nvPr/>
          </p:nvSpPr>
          <p:spPr>
            <a:xfrm>
              <a:off x="8285473" y="2021706"/>
              <a:ext cx="29959" cy="23320"/>
            </a:xfrm>
            <a:custGeom>
              <a:avLst/>
              <a:gdLst/>
              <a:ahLst/>
              <a:cxnLst/>
              <a:rect l="l" t="t" r="r" b="b"/>
              <a:pathLst>
                <a:path w="681" h="530" extrusionOk="0">
                  <a:moveTo>
                    <a:pt x="341" y="1"/>
                  </a:moveTo>
                  <a:cubicBezTo>
                    <a:pt x="0" y="1"/>
                    <a:pt x="0" y="529"/>
                    <a:pt x="341" y="529"/>
                  </a:cubicBezTo>
                  <a:cubicBezTo>
                    <a:pt x="681" y="529"/>
                    <a:pt x="681" y="1"/>
                    <a:pt x="34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6" name="Google Shape;6886;p24"/>
            <p:cNvSpPr/>
            <p:nvPr/>
          </p:nvSpPr>
          <p:spPr>
            <a:xfrm>
              <a:off x="8512298" y="1791762"/>
              <a:ext cx="25384" cy="19668"/>
            </a:xfrm>
            <a:custGeom>
              <a:avLst/>
              <a:gdLst/>
              <a:ahLst/>
              <a:cxnLst/>
              <a:rect l="l" t="t" r="r" b="b"/>
              <a:pathLst>
                <a:path w="577" h="447" extrusionOk="0">
                  <a:moveTo>
                    <a:pt x="288" y="1"/>
                  </a:moveTo>
                  <a:cubicBezTo>
                    <a:pt x="2" y="1"/>
                    <a:pt x="1" y="446"/>
                    <a:pt x="288" y="446"/>
                  </a:cubicBezTo>
                  <a:cubicBezTo>
                    <a:pt x="576" y="446"/>
                    <a:pt x="576" y="1"/>
                    <a:pt x="28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7" name="Google Shape;6887;p24"/>
            <p:cNvSpPr/>
            <p:nvPr/>
          </p:nvSpPr>
          <p:spPr>
            <a:xfrm>
              <a:off x="8733097" y="1973614"/>
              <a:ext cx="18785" cy="14564"/>
            </a:xfrm>
            <a:custGeom>
              <a:avLst/>
              <a:gdLst/>
              <a:ahLst/>
              <a:cxnLst/>
              <a:rect l="l" t="t" r="r" b="b"/>
              <a:pathLst>
                <a:path w="427" h="331" extrusionOk="0">
                  <a:moveTo>
                    <a:pt x="214" y="1"/>
                  </a:moveTo>
                  <a:cubicBezTo>
                    <a:pt x="1" y="1"/>
                    <a:pt x="1" y="330"/>
                    <a:pt x="214" y="330"/>
                  </a:cubicBezTo>
                  <a:cubicBezTo>
                    <a:pt x="426" y="330"/>
                    <a:pt x="427" y="1"/>
                    <a:pt x="21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8" name="Google Shape;6888;p24"/>
            <p:cNvSpPr/>
            <p:nvPr/>
          </p:nvSpPr>
          <p:spPr>
            <a:xfrm>
              <a:off x="8595444" y="1687746"/>
              <a:ext cx="23580" cy="18304"/>
            </a:xfrm>
            <a:custGeom>
              <a:avLst/>
              <a:gdLst/>
              <a:ahLst/>
              <a:cxnLst/>
              <a:rect l="l" t="t" r="r" b="b"/>
              <a:pathLst>
                <a:path w="536" h="416" extrusionOk="0">
                  <a:moveTo>
                    <a:pt x="267" y="0"/>
                  </a:moveTo>
                  <a:cubicBezTo>
                    <a:pt x="0" y="1"/>
                    <a:pt x="0" y="416"/>
                    <a:pt x="267" y="416"/>
                  </a:cubicBezTo>
                  <a:cubicBezTo>
                    <a:pt x="535" y="416"/>
                    <a:pt x="535" y="0"/>
                    <a:pt x="26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9" name="Google Shape;6889;p24"/>
            <p:cNvSpPr/>
            <p:nvPr/>
          </p:nvSpPr>
          <p:spPr>
            <a:xfrm>
              <a:off x="9039768" y="2246502"/>
              <a:ext cx="31675" cy="24552"/>
            </a:xfrm>
            <a:custGeom>
              <a:avLst/>
              <a:gdLst/>
              <a:ahLst/>
              <a:cxnLst/>
              <a:rect l="l" t="t" r="r" b="b"/>
              <a:pathLst>
                <a:path w="720" h="558" extrusionOk="0">
                  <a:moveTo>
                    <a:pt x="361" y="0"/>
                  </a:moveTo>
                  <a:cubicBezTo>
                    <a:pt x="2" y="0"/>
                    <a:pt x="0" y="557"/>
                    <a:pt x="361" y="557"/>
                  </a:cubicBezTo>
                  <a:cubicBezTo>
                    <a:pt x="719" y="557"/>
                    <a:pt x="720" y="0"/>
                    <a:pt x="36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0" name="Google Shape;6890;p24"/>
            <p:cNvSpPr/>
            <p:nvPr/>
          </p:nvSpPr>
          <p:spPr>
            <a:xfrm>
              <a:off x="9070915" y="1899034"/>
              <a:ext cx="29431" cy="22836"/>
            </a:xfrm>
            <a:custGeom>
              <a:avLst/>
              <a:gdLst/>
              <a:ahLst/>
              <a:cxnLst/>
              <a:rect l="l" t="t" r="r" b="b"/>
              <a:pathLst>
                <a:path w="669" h="519" extrusionOk="0">
                  <a:moveTo>
                    <a:pt x="334" y="1"/>
                  </a:moveTo>
                  <a:cubicBezTo>
                    <a:pt x="2" y="1"/>
                    <a:pt x="1" y="519"/>
                    <a:pt x="335" y="519"/>
                  </a:cubicBezTo>
                  <a:cubicBezTo>
                    <a:pt x="668" y="519"/>
                    <a:pt x="668" y="1"/>
                    <a:pt x="335" y="1"/>
                  </a:cubicBezTo>
                  <a:cubicBezTo>
                    <a:pt x="335" y="1"/>
                    <a:pt x="334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1" name="Google Shape;6891;p24"/>
            <p:cNvSpPr/>
            <p:nvPr/>
          </p:nvSpPr>
          <p:spPr>
            <a:xfrm>
              <a:off x="8269856" y="3475730"/>
              <a:ext cx="29123" cy="22704"/>
            </a:xfrm>
            <a:custGeom>
              <a:avLst/>
              <a:gdLst/>
              <a:ahLst/>
              <a:cxnLst/>
              <a:rect l="l" t="t" r="r" b="b"/>
              <a:pathLst>
                <a:path w="662" h="516" extrusionOk="0">
                  <a:moveTo>
                    <a:pt x="330" y="1"/>
                  </a:moveTo>
                  <a:cubicBezTo>
                    <a:pt x="0" y="1"/>
                    <a:pt x="0" y="515"/>
                    <a:pt x="330" y="515"/>
                  </a:cubicBezTo>
                  <a:cubicBezTo>
                    <a:pt x="662" y="515"/>
                    <a:pt x="662" y="1"/>
                    <a:pt x="33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2" name="Google Shape;6892;p24"/>
            <p:cNvSpPr/>
            <p:nvPr/>
          </p:nvSpPr>
          <p:spPr>
            <a:xfrm>
              <a:off x="8374074" y="3182470"/>
              <a:ext cx="18873" cy="14608"/>
            </a:xfrm>
            <a:custGeom>
              <a:avLst/>
              <a:gdLst/>
              <a:ahLst/>
              <a:cxnLst/>
              <a:rect l="l" t="t" r="r" b="b"/>
              <a:pathLst>
                <a:path w="429" h="332" extrusionOk="0">
                  <a:moveTo>
                    <a:pt x="214" y="0"/>
                  </a:moveTo>
                  <a:cubicBezTo>
                    <a:pt x="1" y="0"/>
                    <a:pt x="0" y="331"/>
                    <a:pt x="214" y="331"/>
                  </a:cubicBezTo>
                  <a:cubicBezTo>
                    <a:pt x="427" y="331"/>
                    <a:pt x="428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3" name="Google Shape;6893;p24"/>
            <p:cNvSpPr/>
            <p:nvPr/>
          </p:nvSpPr>
          <p:spPr>
            <a:xfrm>
              <a:off x="8273947" y="3482638"/>
              <a:ext cx="22744" cy="17688"/>
            </a:xfrm>
            <a:custGeom>
              <a:avLst/>
              <a:gdLst/>
              <a:ahLst/>
              <a:cxnLst/>
              <a:rect l="l" t="t" r="r" b="b"/>
              <a:pathLst>
                <a:path w="517" h="402" extrusionOk="0">
                  <a:moveTo>
                    <a:pt x="258" y="1"/>
                  </a:moveTo>
                  <a:cubicBezTo>
                    <a:pt x="2" y="1"/>
                    <a:pt x="1" y="402"/>
                    <a:pt x="258" y="402"/>
                  </a:cubicBezTo>
                  <a:cubicBezTo>
                    <a:pt x="517" y="402"/>
                    <a:pt x="517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4" name="Google Shape;6894;p24"/>
            <p:cNvSpPr/>
            <p:nvPr/>
          </p:nvSpPr>
          <p:spPr>
            <a:xfrm>
              <a:off x="8819718" y="1842538"/>
              <a:ext cx="23800" cy="18524"/>
            </a:xfrm>
            <a:custGeom>
              <a:avLst/>
              <a:gdLst/>
              <a:ahLst/>
              <a:cxnLst/>
              <a:rect l="l" t="t" r="r" b="b"/>
              <a:pathLst>
                <a:path w="541" h="421" extrusionOk="0">
                  <a:moveTo>
                    <a:pt x="271" y="1"/>
                  </a:moveTo>
                  <a:cubicBezTo>
                    <a:pt x="0" y="1"/>
                    <a:pt x="0" y="420"/>
                    <a:pt x="271" y="420"/>
                  </a:cubicBezTo>
                  <a:cubicBezTo>
                    <a:pt x="541" y="420"/>
                    <a:pt x="541" y="1"/>
                    <a:pt x="27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5" name="Google Shape;6895;p24"/>
            <p:cNvSpPr/>
            <p:nvPr/>
          </p:nvSpPr>
          <p:spPr>
            <a:xfrm>
              <a:off x="9048743" y="2756858"/>
              <a:ext cx="17685" cy="13728"/>
            </a:xfrm>
            <a:custGeom>
              <a:avLst/>
              <a:gdLst/>
              <a:ahLst/>
              <a:cxnLst/>
              <a:rect l="l" t="t" r="r" b="b"/>
              <a:pathLst>
                <a:path w="402" h="312" extrusionOk="0">
                  <a:moveTo>
                    <a:pt x="200" y="0"/>
                  </a:moveTo>
                  <a:cubicBezTo>
                    <a:pt x="1" y="0"/>
                    <a:pt x="1" y="312"/>
                    <a:pt x="200" y="312"/>
                  </a:cubicBezTo>
                  <a:cubicBezTo>
                    <a:pt x="401" y="312"/>
                    <a:pt x="402" y="0"/>
                    <a:pt x="20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6" name="Google Shape;6896;p24"/>
            <p:cNvSpPr/>
            <p:nvPr/>
          </p:nvSpPr>
          <p:spPr>
            <a:xfrm>
              <a:off x="8740443" y="3095482"/>
              <a:ext cx="27451" cy="21340"/>
            </a:xfrm>
            <a:custGeom>
              <a:avLst/>
              <a:gdLst/>
              <a:ahLst/>
              <a:cxnLst/>
              <a:rect l="l" t="t" r="r" b="b"/>
              <a:pathLst>
                <a:path w="624" h="485" extrusionOk="0">
                  <a:moveTo>
                    <a:pt x="311" y="0"/>
                  </a:moveTo>
                  <a:cubicBezTo>
                    <a:pt x="0" y="0"/>
                    <a:pt x="1" y="484"/>
                    <a:pt x="312" y="484"/>
                  </a:cubicBezTo>
                  <a:cubicBezTo>
                    <a:pt x="623" y="484"/>
                    <a:pt x="623" y="0"/>
                    <a:pt x="312" y="0"/>
                  </a:cubicBezTo>
                  <a:cubicBezTo>
                    <a:pt x="311" y="0"/>
                    <a:pt x="311" y="0"/>
                    <a:pt x="31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7" name="Google Shape;6897;p24"/>
            <p:cNvSpPr/>
            <p:nvPr/>
          </p:nvSpPr>
          <p:spPr>
            <a:xfrm>
              <a:off x="8206682" y="2045642"/>
              <a:ext cx="28815" cy="22396"/>
            </a:xfrm>
            <a:custGeom>
              <a:avLst/>
              <a:gdLst/>
              <a:ahLst/>
              <a:cxnLst/>
              <a:rect l="l" t="t" r="r" b="b"/>
              <a:pathLst>
                <a:path w="655" h="509" extrusionOk="0">
                  <a:moveTo>
                    <a:pt x="328" y="1"/>
                  </a:moveTo>
                  <a:cubicBezTo>
                    <a:pt x="3" y="1"/>
                    <a:pt x="0" y="509"/>
                    <a:pt x="328" y="509"/>
                  </a:cubicBezTo>
                  <a:cubicBezTo>
                    <a:pt x="654" y="509"/>
                    <a:pt x="655" y="1"/>
                    <a:pt x="32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8" name="Google Shape;6898;p24"/>
            <p:cNvSpPr/>
            <p:nvPr/>
          </p:nvSpPr>
          <p:spPr>
            <a:xfrm>
              <a:off x="8304918" y="2960094"/>
              <a:ext cx="22128" cy="17160"/>
            </a:xfrm>
            <a:custGeom>
              <a:avLst/>
              <a:gdLst/>
              <a:ahLst/>
              <a:cxnLst/>
              <a:rect l="l" t="t" r="r" b="b"/>
              <a:pathLst>
                <a:path w="503" h="390" extrusionOk="0">
                  <a:moveTo>
                    <a:pt x="251" y="1"/>
                  </a:moveTo>
                  <a:cubicBezTo>
                    <a:pt x="1" y="1"/>
                    <a:pt x="1" y="389"/>
                    <a:pt x="252" y="389"/>
                  </a:cubicBezTo>
                  <a:cubicBezTo>
                    <a:pt x="503" y="389"/>
                    <a:pt x="503" y="1"/>
                    <a:pt x="252" y="1"/>
                  </a:cubicBezTo>
                  <a:cubicBezTo>
                    <a:pt x="252" y="1"/>
                    <a:pt x="252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9" name="Google Shape;6899;p24"/>
            <p:cNvSpPr/>
            <p:nvPr/>
          </p:nvSpPr>
          <p:spPr>
            <a:xfrm>
              <a:off x="8084383" y="3004314"/>
              <a:ext cx="21424" cy="16588"/>
            </a:xfrm>
            <a:custGeom>
              <a:avLst/>
              <a:gdLst/>
              <a:ahLst/>
              <a:cxnLst/>
              <a:rect l="l" t="t" r="r" b="b"/>
              <a:pathLst>
                <a:path w="487" h="377" extrusionOk="0">
                  <a:moveTo>
                    <a:pt x="244" y="0"/>
                  </a:moveTo>
                  <a:cubicBezTo>
                    <a:pt x="1" y="0"/>
                    <a:pt x="1" y="376"/>
                    <a:pt x="244" y="376"/>
                  </a:cubicBezTo>
                  <a:cubicBezTo>
                    <a:pt x="485" y="376"/>
                    <a:pt x="4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0" name="Google Shape;6900;p24"/>
            <p:cNvSpPr/>
            <p:nvPr/>
          </p:nvSpPr>
          <p:spPr>
            <a:xfrm>
              <a:off x="7977965" y="3309762"/>
              <a:ext cx="21292" cy="16500"/>
            </a:xfrm>
            <a:custGeom>
              <a:avLst/>
              <a:gdLst/>
              <a:ahLst/>
              <a:cxnLst/>
              <a:rect l="l" t="t" r="r" b="b"/>
              <a:pathLst>
                <a:path w="484" h="375" extrusionOk="0">
                  <a:moveTo>
                    <a:pt x="243" y="0"/>
                  </a:moveTo>
                  <a:cubicBezTo>
                    <a:pt x="0" y="0"/>
                    <a:pt x="0" y="374"/>
                    <a:pt x="243" y="374"/>
                  </a:cubicBezTo>
                  <a:cubicBezTo>
                    <a:pt x="482" y="374"/>
                    <a:pt x="484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1" name="Google Shape;6901;p24"/>
            <p:cNvSpPr/>
            <p:nvPr/>
          </p:nvSpPr>
          <p:spPr>
            <a:xfrm>
              <a:off x="7665751" y="2324910"/>
              <a:ext cx="17025" cy="13288"/>
            </a:xfrm>
            <a:custGeom>
              <a:avLst/>
              <a:gdLst/>
              <a:ahLst/>
              <a:cxnLst/>
              <a:rect l="l" t="t" r="r" b="b"/>
              <a:pathLst>
                <a:path w="387" h="302" extrusionOk="0">
                  <a:moveTo>
                    <a:pt x="193" y="1"/>
                  </a:moveTo>
                  <a:cubicBezTo>
                    <a:pt x="1" y="1"/>
                    <a:pt x="1" y="301"/>
                    <a:pt x="193" y="301"/>
                  </a:cubicBezTo>
                  <a:cubicBezTo>
                    <a:pt x="386" y="301"/>
                    <a:pt x="386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2" name="Google Shape;6902;p24"/>
            <p:cNvSpPr/>
            <p:nvPr/>
          </p:nvSpPr>
          <p:spPr>
            <a:xfrm>
              <a:off x="7762226" y="3479778"/>
              <a:ext cx="30883" cy="23980"/>
            </a:xfrm>
            <a:custGeom>
              <a:avLst/>
              <a:gdLst/>
              <a:ahLst/>
              <a:cxnLst/>
              <a:rect l="l" t="t" r="r" b="b"/>
              <a:pathLst>
                <a:path w="702" h="545" extrusionOk="0">
                  <a:moveTo>
                    <a:pt x="352" y="0"/>
                  </a:moveTo>
                  <a:cubicBezTo>
                    <a:pt x="0" y="0"/>
                    <a:pt x="0" y="545"/>
                    <a:pt x="352" y="545"/>
                  </a:cubicBezTo>
                  <a:cubicBezTo>
                    <a:pt x="702" y="545"/>
                    <a:pt x="702" y="0"/>
                    <a:pt x="35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3" name="Google Shape;6903;p24"/>
            <p:cNvSpPr/>
            <p:nvPr/>
          </p:nvSpPr>
          <p:spPr>
            <a:xfrm>
              <a:off x="7345265" y="2593222"/>
              <a:ext cx="22436" cy="17424"/>
            </a:xfrm>
            <a:custGeom>
              <a:avLst/>
              <a:gdLst/>
              <a:ahLst/>
              <a:cxnLst/>
              <a:rect l="l" t="t" r="r" b="b"/>
              <a:pathLst>
                <a:path w="510" h="396" extrusionOk="0">
                  <a:moveTo>
                    <a:pt x="255" y="0"/>
                  </a:moveTo>
                  <a:cubicBezTo>
                    <a:pt x="3" y="0"/>
                    <a:pt x="1" y="395"/>
                    <a:pt x="255" y="395"/>
                  </a:cubicBezTo>
                  <a:cubicBezTo>
                    <a:pt x="510" y="395"/>
                    <a:pt x="510" y="0"/>
                    <a:pt x="25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4" name="Google Shape;6904;p24"/>
            <p:cNvSpPr/>
            <p:nvPr/>
          </p:nvSpPr>
          <p:spPr>
            <a:xfrm>
              <a:off x="7202202" y="3593078"/>
              <a:ext cx="27363" cy="21252"/>
            </a:xfrm>
            <a:custGeom>
              <a:avLst/>
              <a:gdLst/>
              <a:ahLst/>
              <a:cxnLst/>
              <a:rect l="l" t="t" r="r" b="b"/>
              <a:pathLst>
                <a:path w="622" h="483" extrusionOk="0">
                  <a:moveTo>
                    <a:pt x="311" y="0"/>
                  </a:moveTo>
                  <a:cubicBezTo>
                    <a:pt x="0" y="0"/>
                    <a:pt x="0" y="482"/>
                    <a:pt x="311" y="482"/>
                  </a:cubicBezTo>
                  <a:cubicBezTo>
                    <a:pt x="622" y="482"/>
                    <a:pt x="622" y="0"/>
                    <a:pt x="31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5" name="Google Shape;6905;p24"/>
            <p:cNvSpPr/>
            <p:nvPr/>
          </p:nvSpPr>
          <p:spPr>
            <a:xfrm>
              <a:off x="7073612" y="3511986"/>
              <a:ext cx="30443" cy="23672"/>
            </a:xfrm>
            <a:custGeom>
              <a:avLst/>
              <a:gdLst/>
              <a:ahLst/>
              <a:cxnLst/>
              <a:rect l="l" t="t" r="r" b="b"/>
              <a:pathLst>
                <a:path w="692" h="538" extrusionOk="0">
                  <a:moveTo>
                    <a:pt x="346" y="1"/>
                  </a:moveTo>
                  <a:cubicBezTo>
                    <a:pt x="0" y="1"/>
                    <a:pt x="0" y="538"/>
                    <a:pt x="346" y="538"/>
                  </a:cubicBezTo>
                  <a:cubicBezTo>
                    <a:pt x="691" y="538"/>
                    <a:pt x="691" y="1"/>
                    <a:pt x="34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6" name="Google Shape;6906;p24"/>
            <p:cNvSpPr/>
            <p:nvPr/>
          </p:nvSpPr>
          <p:spPr>
            <a:xfrm>
              <a:off x="6535143" y="2901486"/>
              <a:ext cx="18433" cy="14256"/>
            </a:xfrm>
            <a:custGeom>
              <a:avLst/>
              <a:gdLst/>
              <a:ahLst/>
              <a:cxnLst/>
              <a:rect l="l" t="t" r="r" b="b"/>
              <a:pathLst>
                <a:path w="419" h="324" extrusionOk="0">
                  <a:moveTo>
                    <a:pt x="210" y="1"/>
                  </a:moveTo>
                  <a:cubicBezTo>
                    <a:pt x="2" y="1"/>
                    <a:pt x="1" y="324"/>
                    <a:pt x="210" y="324"/>
                  </a:cubicBezTo>
                  <a:cubicBezTo>
                    <a:pt x="417" y="324"/>
                    <a:pt x="418" y="1"/>
                    <a:pt x="21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7" name="Google Shape;6907;p24"/>
            <p:cNvSpPr/>
            <p:nvPr/>
          </p:nvSpPr>
          <p:spPr>
            <a:xfrm>
              <a:off x="6396479" y="3858222"/>
              <a:ext cx="19533" cy="15268"/>
            </a:xfrm>
            <a:custGeom>
              <a:avLst/>
              <a:gdLst/>
              <a:ahLst/>
              <a:cxnLst/>
              <a:rect l="l" t="t" r="r" b="b"/>
              <a:pathLst>
                <a:path w="444" h="347" extrusionOk="0">
                  <a:moveTo>
                    <a:pt x="221" y="0"/>
                  </a:moveTo>
                  <a:cubicBezTo>
                    <a:pt x="0" y="0"/>
                    <a:pt x="0" y="346"/>
                    <a:pt x="221" y="346"/>
                  </a:cubicBezTo>
                  <a:cubicBezTo>
                    <a:pt x="444" y="346"/>
                    <a:pt x="444" y="0"/>
                    <a:pt x="22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8" name="Google Shape;6908;p24"/>
            <p:cNvSpPr/>
            <p:nvPr/>
          </p:nvSpPr>
          <p:spPr>
            <a:xfrm>
              <a:off x="5908998" y="3189246"/>
              <a:ext cx="23536" cy="18216"/>
            </a:xfrm>
            <a:custGeom>
              <a:avLst/>
              <a:gdLst/>
              <a:ahLst/>
              <a:cxnLst/>
              <a:rect l="l" t="t" r="r" b="b"/>
              <a:pathLst>
                <a:path w="535" h="414" extrusionOk="0">
                  <a:moveTo>
                    <a:pt x="268" y="1"/>
                  </a:moveTo>
                  <a:cubicBezTo>
                    <a:pt x="2" y="1"/>
                    <a:pt x="1" y="413"/>
                    <a:pt x="269" y="413"/>
                  </a:cubicBezTo>
                  <a:cubicBezTo>
                    <a:pt x="535" y="413"/>
                    <a:pt x="535" y="1"/>
                    <a:pt x="269" y="1"/>
                  </a:cubicBezTo>
                  <a:cubicBezTo>
                    <a:pt x="268" y="1"/>
                    <a:pt x="268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9" name="Google Shape;6909;p24"/>
            <p:cNvSpPr/>
            <p:nvPr/>
          </p:nvSpPr>
          <p:spPr>
            <a:xfrm>
              <a:off x="3299451" y="2962470"/>
              <a:ext cx="30795" cy="23848"/>
            </a:xfrm>
            <a:custGeom>
              <a:avLst/>
              <a:gdLst/>
              <a:ahLst/>
              <a:cxnLst/>
              <a:rect l="l" t="t" r="r" b="b"/>
              <a:pathLst>
                <a:path w="700" h="542" extrusionOk="0">
                  <a:moveTo>
                    <a:pt x="350" y="1"/>
                  </a:moveTo>
                  <a:cubicBezTo>
                    <a:pt x="0" y="1"/>
                    <a:pt x="0" y="542"/>
                    <a:pt x="350" y="542"/>
                  </a:cubicBezTo>
                  <a:cubicBezTo>
                    <a:pt x="698" y="542"/>
                    <a:pt x="699" y="1"/>
                    <a:pt x="35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0" name="Google Shape;6910;p24"/>
            <p:cNvSpPr/>
            <p:nvPr/>
          </p:nvSpPr>
          <p:spPr>
            <a:xfrm>
              <a:off x="2850507" y="3772422"/>
              <a:ext cx="31015" cy="24068"/>
            </a:xfrm>
            <a:custGeom>
              <a:avLst/>
              <a:gdLst/>
              <a:ahLst/>
              <a:cxnLst/>
              <a:rect l="l" t="t" r="r" b="b"/>
              <a:pathLst>
                <a:path w="705" h="547" extrusionOk="0">
                  <a:moveTo>
                    <a:pt x="353" y="0"/>
                  </a:moveTo>
                  <a:cubicBezTo>
                    <a:pt x="3" y="0"/>
                    <a:pt x="0" y="547"/>
                    <a:pt x="353" y="547"/>
                  </a:cubicBezTo>
                  <a:cubicBezTo>
                    <a:pt x="705" y="547"/>
                    <a:pt x="705" y="0"/>
                    <a:pt x="35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1" name="Google Shape;6911;p24"/>
            <p:cNvSpPr/>
            <p:nvPr/>
          </p:nvSpPr>
          <p:spPr>
            <a:xfrm>
              <a:off x="2752052" y="3859806"/>
              <a:ext cx="18389" cy="14300"/>
            </a:xfrm>
            <a:custGeom>
              <a:avLst/>
              <a:gdLst/>
              <a:ahLst/>
              <a:cxnLst/>
              <a:rect l="l" t="t" r="r" b="b"/>
              <a:pathLst>
                <a:path w="418" h="325" extrusionOk="0">
                  <a:moveTo>
                    <a:pt x="209" y="1"/>
                  </a:moveTo>
                  <a:cubicBezTo>
                    <a:pt x="1" y="1"/>
                    <a:pt x="1" y="325"/>
                    <a:pt x="209" y="325"/>
                  </a:cubicBezTo>
                  <a:cubicBezTo>
                    <a:pt x="416" y="325"/>
                    <a:pt x="418" y="1"/>
                    <a:pt x="20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2" name="Google Shape;6912;p24"/>
            <p:cNvSpPr/>
            <p:nvPr/>
          </p:nvSpPr>
          <p:spPr>
            <a:xfrm>
              <a:off x="2474504" y="3662730"/>
              <a:ext cx="30003" cy="23320"/>
            </a:xfrm>
            <a:custGeom>
              <a:avLst/>
              <a:gdLst/>
              <a:ahLst/>
              <a:cxnLst/>
              <a:rect l="l" t="t" r="r" b="b"/>
              <a:pathLst>
                <a:path w="682" h="530" extrusionOk="0">
                  <a:moveTo>
                    <a:pt x="339" y="0"/>
                  </a:moveTo>
                  <a:cubicBezTo>
                    <a:pt x="1" y="0"/>
                    <a:pt x="1" y="529"/>
                    <a:pt x="340" y="529"/>
                  </a:cubicBezTo>
                  <a:cubicBezTo>
                    <a:pt x="681" y="529"/>
                    <a:pt x="682" y="0"/>
                    <a:pt x="340" y="0"/>
                  </a:cubicBezTo>
                  <a:cubicBezTo>
                    <a:pt x="340" y="0"/>
                    <a:pt x="340" y="0"/>
                    <a:pt x="33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3" name="Google Shape;6913;p24"/>
            <p:cNvSpPr/>
            <p:nvPr/>
          </p:nvSpPr>
          <p:spPr>
            <a:xfrm>
              <a:off x="2515769" y="2565062"/>
              <a:ext cx="24636" cy="19096"/>
            </a:xfrm>
            <a:custGeom>
              <a:avLst/>
              <a:gdLst/>
              <a:ahLst/>
              <a:cxnLst/>
              <a:rect l="l" t="t" r="r" b="b"/>
              <a:pathLst>
                <a:path w="560" h="434" extrusionOk="0">
                  <a:moveTo>
                    <a:pt x="278" y="0"/>
                  </a:moveTo>
                  <a:cubicBezTo>
                    <a:pt x="1" y="0"/>
                    <a:pt x="1" y="434"/>
                    <a:pt x="280" y="434"/>
                  </a:cubicBezTo>
                  <a:cubicBezTo>
                    <a:pt x="559" y="434"/>
                    <a:pt x="559" y="0"/>
                    <a:pt x="280" y="0"/>
                  </a:cubicBezTo>
                  <a:cubicBezTo>
                    <a:pt x="279" y="0"/>
                    <a:pt x="279" y="0"/>
                    <a:pt x="27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4" name="Google Shape;6914;p24"/>
            <p:cNvSpPr/>
            <p:nvPr/>
          </p:nvSpPr>
          <p:spPr>
            <a:xfrm>
              <a:off x="1995249" y="3574818"/>
              <a:ext cx="31763" cy="24684"/>
            </a:xfrm>
            <a:custGeom>
              <a:avLst/>
              <a:gdLst/>
              <a:ahLst/>
              <a:cxnLst/>
              <a:rect l="l" t="t" r="r" b="b"/>
              <a:pathLst>
                <a:path w="722" h="561" extrusionOk="0">
                  <a:moveTo>
                    <a:pt x="362" y="1"/>
                  </a:moveTo>
                  <a:cubicBezTo>
                    <a:pt x="2" y="1"/>
                    <a:pt x="0" y="561"/>
                    <a:pt x="362" y="561"/>
                  </a:cubicBezTo>
                  <a:cubicBezTo>
                    <a:pt x="721" y="561"/>
                    <a:pt x="722" y="1"/>
                    <a:pt x="36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5" name="Google Shape;6915;p24"/>
            <p:cNvSpPr/>
            <p:nvPr/>
          </p:nvSpPr>
          <p:spPr>
            <a:xfrm>
              <a:off x="1802826" y="3664798"/>
              <a:ext cx="27011" cy="20900"/>
            </a:xfrm>
            <a:custGeom>
              <a:avLst/>
              <a:gdLst/>
              <a:ahLst/>
              <a:cxnLst/>
              <a:rect l="l" t="t" r="r" b="b"/>
              <a:pathLst>
                <a:path w="614" h="475" extrusionOk="0">
                  <a:moveTo>
                    <a:pt x="307" y="0"/>
                  </a:moveTo>
                  <a:cubicBezTo>
                    <a:pt x="1" y="0"/>
                    <a:pt x="1" y="475"/>
                    <a:pt x="307" y="475"/>
                  </a:cubicBezTo>
                  <a:cubicBezTo>
                    <a:pt x="614" y="475"/>
                    <a:pt x="614" y="0"/>
                    <a:pt x="30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6" name="Google Shape;6916;p24"/>
            <p:cNvSpPr/>
            <p:nvPr/>
          </p:nvSpPr>
          <p:spPr>
            <a:xfrm>
              <a:off x="1594698" y="2777934"/>
              <a:ext cx="22348" cy="17292"/>
            </a:xfrm>
            <a:custGeom>
              <a:avLst/>
              <a:gdLst/>
              <a:ahLst/>
              <a:cxnLst/>
              <a:rect l="l" t="t" r="r" b="b"/>
              <a:pathLst>
                <a:path w="508" h="393" extrusionOk="0">
                  <a:moveTo>
                    <a:pt x="254" y="0"/>
                  </a:moveTo>
                  <a:cubicBezTo>
                    <a:pt x="2" y="0"/>
                    <a:pt x="0" y="393"/>
                    <a:pt x="254" y="393"/>
                  </a:cubicBezTo>
                  <a:cubicBezTo>
                    <a:pt x="507" y="393"/>
                    <a:pt x="507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7" name="Google Shape;6917;p24"/>
            <p:cNvSpPr/>
            <p:nvPr/>
          </p:nvSpPr>
          <p:spPr>
            <a:xfrm>
              <a:off x="1230132" y="2572630"/>
              <a:ext cx="17729" cy="13816"/>
            </a:xfrm>
            <a:custGeom>
              <a:avLst/>
              <a:gdLst/>
              <a:ahLst/>
              <a:cxnLst/>
              <a:rect l="l" t="t" r="r" b="b"/>
              <a:pathLst>
                <a:path w="403" h="314" extrusionOk="0">
                  <a:moveTo>
                    <a:pt x="201" y="1"/>
                  </a:moveTo>
                  <a:cubicBezTo>
                    <a:pt x="0" y="1"/>
                    <a:pt x="0" y="314"/>
                    <a:pt x="201" y="314"/>
                  </a:cubicBezTo>
                  <a:cubicBezTo>
                    <a:pt x="402" y="314"/>
                    <a:pt x="402" y="1"/>
                    <a:pt x="20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8" name="Google Shape;6918;p24"/>
            <p:cNvSpPr/>
            <p:nvPr/>
          </p:nvSpPr>
          <p:spPr>
            <a:xfrm>
              <a:off x="817350" y="3492934"/>
              <a:ext cx="24284" cy="18788"/>
            </a:xfrm>
            <a:custGeom>
              <a:avLst/>
              <a:gdLst/>
              <a:ahLst/>
              <a:cxnLst/>
              <a:rect l="l" t="t" r="r" b="b"/>
              <a:pathLst>
                <a:path w="552" h="427" extrusionOk="0">
                  <a:moveTo>
                    <a:pt x="276" y="0"/>
                  </a:moveTo>
                  <a:cubicBezTo>
                    <a:pt x="1" y="0"/>
                    <a:pt x="1" y="426"/>
                    <a:pt x="276" y="426"/>
                  </a:cubicBezTo>
                  <a:cubicBezTo>
                    <a:pt x="550" y="426"/>
                    <a:pt x="552" y="0"/>
                    <a:pt x="27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9" name="Google Shape;6919;p24"/>
            <p:cNvSpPr/>
            <p:nvPr/>
          </p:nvSpPr>
          <p:spPr>
            <a:xfrm>
              <a:off x="624223" y="3602362"/>
              <a:ext cx="19533" cy="15224"/>
            </a:xfrm>
            <a:custGeom>
              <a:avLst/>
              <a:gdLst/>
              <a:ahLst/>
              <a:cxnLst/>
              <a:rect l="l" t="t" r="r" b="b"/>
              <a:pathLst>
                <a:path w="444" h="346" extrusionOk="0">
                  <a:moveTo>
                    <a:pt x="222" y="0"/>
                  </a:moveTo>
                  <a:cubicBezTo>
                    <a:pt x="0" y="1"/>
                    <a:pt x="0" y="345"/>
                    <a:pt x="222" y="345"/>
                  </a:cubicBezTo>
                  <a:cubicBezTo>
                    <a:pt x="444" y="345"/>
                    <a:pt x="444" y="0"/>
                    <a:pt x="22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0" name="Google Shape;6920;p24"/>
            <p:cNvSpPr/>
            <p:nvPr/>
          </p:nvSpPr>
          <p:spPr>
            <a:xfrm>
              <a:off x="8768906" y="996154"/>
              <a:ext cx="26967" cy="20944"/>
            </a:xfrm>
            <a:custGeom>
              <a:avLst/>
              <a:gdLst/>
              <a:ahLst/>
              <a:cxnLst/>
              <a:rect l="l" t="t" r="r" b="b"/>
              <a:pathLst>
                <a:path w="613" h="476" extrusionOk="0">
                  <a:moveTo>
                    <a:pt x="307" y="1"/>
                  </a:moveTo>
                  <a:cubicBezTo>
                    <a:pt x="0" y="1"/>
                    <a:pt x="0" y="476"/>
                    <a:pt x="307" y="476"/>
                  </a:cubicBezTo>
                  <a:cubicBezTo>
                    <a:pt x="612" y="476"/>
                    <a:pt x="612" y="1"/>
                    <a:pt x="30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1" name="Google Shape;6921;p24"/>
            <p:cNvSpPr/>
            <p:nvPr/>
          </p:nvSpPr>
          <p:spPr>
            <a:xfrm>
              <a:off x="8410148" y="968830"/>
              <a:ext cx="21292" cy="16544"/>
            </a:xfrm>
            <a:custGeom>
              <a:avLst/>
              <a:gdLst/>
              <a:ahLst/>
              <a:cxnLst/>
              <a:rect l="l" t="t" r="r" b="b"/>
              <a:pathLst>
                <a:path w="484" h="376" extrusionOk="0">
                  <a:moveTo>
                    <a:pt x="241" y="1"/>
                  </a:moveTo>
                  <a:cubicBezTo>
                    <a:pt x="0" y="1"/>
                    <a:pt x="0" y="376"/>
                    <a:pt x="241" y="376"/>
                  </a:cubicBezTo>
                  <a:cubicBezTo>
                    <a:pt x="483" y="376"/>
                    <a:pt x="483" y="1"/>
                    <a:pt x="24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2" name="Google Shape;6922;p24"/>
            <p:cNvSpPr/>
            <p:nvPr/>
          </p:nvSpPr>
          <p:spPr>
            <a:xfrm>
              <a:off x="8170125" y="885934"/>
              <a:ext cx="18169" cy="14124"/>
            </a:xfrm>
            <a:custGeom>
              <a:avLst/>
              <a:gdLst/>
              <a:ahLst/>
              <a:cxnLst/>
              <a:rect l="l" t="t" r="r" b="b"/>
              <a:pathLst>
                <a:path w="413" h="321" extrusionOk="0">
                  <a:moveTo>
                    <a:pt x="206" y="0"/>
                  </a:moveTo>
                  <a:cubicBezTo>
                    <a:pt x="0" y="0"/>
                    <a:pt x="0" y="320"/>
                    <a:pt x="206" y="320"/>
                  </a:cubicBezTo>
                  <a:cubicBezTo>
                    <a:pt x="411" y="320"/>
                    <a:pt x="413" y="0"/>
                    <a:pt x="20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24"/>
            <p:cNvSpPr/>
            <p:nvPr/>
          </p:nvSpPr>
          <p:spPr>
            <a:xfrm>
              <a:off x="7909645" y="200326"/>
              <a:ext cx="22084" cy="17116"/>
            </a:xfrm>
            <a:custGeom>
              <a:avLst/>
              <a:gdLst/>
              <a:ahLst/>
              <a:cxnLst/>
              <a:rect l="l" t="t" r="r" b="b"/>
              <a:pathLst>
                <a:path w="502" h="389" extrusionOk="0">
                  <a:moveTo>
                    <a:pt x="252" y="1"/>
                  </a:moveTo>
                  <a:cubicBezTo>
                    <a:pt x="3" y="1"/>
                    <a:pt x="1" y="388"/>
                    <a:pt x="252" y="388"/>
                  </a:cubicBezTo>
                  <a:cubicBezTo>
                    <a:pt x="501" y="388"/>
                    <a:pt x="501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24"/>
            <p:cNvSpPr/>
            <p:nvPr/>
          </p:nvSpPr>
          <p:spPr>
            <a:xfrm>
              <a:off x="7684447" y="665626"/>
              <a:ext cx="26176" cy="20372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0"/>
                  </a:moveTo>
                  <a:cubicBezTo>
                    <a:pt x="1" y="0"/>
                    <a:pt x="1" y="463"/>
                    <a:pt x="298" y="463"/>
                  </a:cubicBezTo>
                  <a:cubicBezTo>
                    <a:pt x="595" y="463"/>
                    <a:pt x="595" y="0"/>
                    <a:pt x="29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24"/>
            <p:cNvSpPr/>
            <p:nvPr/>
          </p:nvSpPr>
          <p:spPr>
            <a:xfrm>
              <a:off x="7464397" y="1070734"/>
              <a:ext cx="20501" cy="15840"/>
            </a:xfrm>
            <a:custGeom>
              <a:avLst/>
              <a:gdLst/>
              <a:ahLst/>
              <a:cxnLst/>
              <a:rect l="l" t="t" r="r" b="b"/>
              <a:pathLst>
                <a:path w="466" h="360" extrusionOk="0">
                  <a:moveTo>
                    <a:pt x="233" y="0"/>
                  </a:moveTo>
                  <a:cubicBezTo>
                    <a:pt x="1" y="0"/>
                    <a:pt x="1" y="359"/>
                    <a:pt x="233" y="359"/>
                  </a:cubicBezTo>
                  <a:cubicBezTo>
                    <a:pt x="465" y="359"/>
                    <a:pt x="465" y="0"/>
                    <a:pt x="23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6" name="Google Shape;6926;p24"/>
            <p:cNvSpPr/>
            <p:nvPr/>
          </p:nvSpPr>
          <p:spPr>
            <a:xfrm>
              <a:off x="7166920" y="1086750"/>
              <a:ext cx="25648" cy="19888"/>
            </a:xfrm>
            <a:custGeom>
              <a:avLst/>
              <a:gdLst/>
              <a:ahLst/>
              <a:cxnLst/>
              <a:rect l="l" t="t" r="r" b="b"/>
              <a:pathLst>
                <a:path w="583" h="452" extrusionOk="0">
                  <a:moveTo>
                    <a:pt x="290" y="1"/>
                  </a:moveTo>
                  <a:cubicBezTo>
                    <a:pt x="1" y="1"/>
                    <a:pt x="1" y="451"/>
                    <a:pt x="291" y="451"/>
                  </a:cubicBezTo>
                  <a:cubicBezTo>
                    <a:pt x="582" y="451"/>
                    <a:pt x="582" y="1"/>
                    <a:pt x="291" y="1"/>
                  </a:cubicBezTo>
                  <a:cubicBezTo>
                    <a:pt x="291" y="1"/>
                    <a:pt x="291" y="1"/>
                    <a:pt x="29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7" name="Google Shape;6927;p24"/>
            <p:cNvSpPr/>
            <p:nvPr/>
          </p:nvSpPr>
          <p:spPr>
            <a:xfrm>
              <a:off x="6918714" y="305266"/>
              <a:ext cx="27891" cy="21692"/>
            </a:xfrm>
            <a:custGeom>
              <a:avLst/>
              <a:gdLst/>
              <a:ahLst/>
              <a:cxnLst/>
              <a:rect l="l" t="t" r="r" b="b"/>
              <a:pathLst>
                <a:path w="634" h="493" extrusionOk="0">
                  <a:moveTo>
                    <a:pt x="317" y="1"/>
                  </a:moveTo>
                  <a:cubicBezTo>
                    <a:pt x="2" y="1"/>
                    <a:pt x="0" y="492"/>
                    <a:pt x="317" y="492"/>
                  </a:cubicBezTo>
                  <a:cubicBezTo>
                    <a:pt x="633" y="492"/>
                    <a:pt x="634" y="1"/>
                    <a:pt x="31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24"/>
            <p:cNvSpPr/>
            <p:nvPr/>
          </p:nvSpPr>
          <p:spPr>
            <a:xfrm>
              <a:off x="6561055" y="369990"/>
              <a:ext cx="20764" cy="16148"/>
            </a:xfrm>
            <a:custGeom>
              <a:avLst/>
              <a:gdLst/>
              <a:ahLst/>
              <a:cxnLst/>
              <a:rect l="l" t="t" r="r" b="b"/>
              <a:pathLst>
                <a:path w="472" h="367" extrusionOk="0">
                  <a:moveTo>
                    <a:pt x="235" y="1"/>
                  </a:moveTo>
                  <a:cubicBezTo>
                    <a:pt x="1" y="1"/>
                    <a:pt x="1" y="366"/>
                    <a:pt x="235" y="366"/>
                  </a:cubicBezTo>
                  <a:cubicBezTo>
                    <a:pt x="471" y="366"/>
                    <a:pt x="471" y="1"/>
                    <a:pt x="23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24"/>
            <p:cNvSpPr/>
            <p:nvPr/>
          </p:nvSpPr>
          <p:spPr>
            <a:xfrm>
              <a:off x="6290765" y="1123094"/>
              <a:ext cx="28991" cy="22484"/>
            </a:xfrm>
            <a:custGeom>
              <a:avLst/>
              <a:gdLst/>
              <a:ahLst/>
              <a:cxnLst/>
              <a:rect l="l" t="t" r="r" b="b"/>
              <a:pathLst>
                <a:path w="659" h="511" extrusionOk="0">
                  <a:moveTo>
                    <a:pt x="331" y="0"/>
                  </a:moveTo>
                  <a:cubicBezTo>
                    <a:pt x="1" y="0"/>
                    <a:pt x="0" y="511"/>
                    <a:pt x="331" y="511"/>
                  </a:cubicBezTo>
                  <a:cubicBezTo>
                    <a:pt x="659" y="511"/>
                    <a:pt x="659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24"/>
            <p:cNvSpPr/>
            <p:nvPr/>
          </p:nvSpPr>
          <p:spPr>
            <a:xfrm>
              <a:off x="6058617" y="1369274"/>
              <a:ext cx="20588" cy="16016"/>
            </a:xfrm>
            <a:custGeom>
              <a:avLst/>
              <a:gdLst/>
              <a:ahLst/>
              <a:cxnLst/>
              <a:rect l="l" t="t" r="r" b="b"/>
              <a:pathLst>
                <a:path w="468" h="364" extrusionOk="0">
                  <a:moveTo>
                    <a:pt x="234" y="0"/>
                  </a:moveTo>
                  <a:cubicBezTo>
                    <a:pt x="1" y="0"/>
                    <a:pt x="1" y="364"/>
                    <a:pt x="234" y="364"/>
                  </a:cubicBezTo>
                  <a:cubicBezTo>
                    <a:pt x="468" y="364"/>
                    <a:pt x="468" y="0"/>
                    <a:pt x="23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1" name="Google Shape;6931;p24"/>
            <p:cNvSpPr/>
            <p:nvPr/>
          </p:nvSpPr>
          <p:spPr>
            <a:xfrm>
              <a:off x="5510998" y="333030"/>
              <a:ext cx="28243" cy="22000"/>
            </a:xfrm>
            <a:custGeom>
              <a:avLst/>
              <a:gdLst/>
              <a:ahLst/>
              <a:cxnLst/>
              <a:rect l="l" t="t" r="r" b="b"/>
              <a:pathLst>
                <a:path w="642" h="500" extrusionOk="0">
                  <a:moveTo>
                    <a:pt x="321" y="0"/>
                  </a:moveTo>
                  <a:cubicBezTo>
                    <a:pt x="0" y="0"/>
                    <a:pt x="0" y="499"/>
                    <a:pt x="321" y="499"/>
                  </a:cubicBezTo>
                  <a:cubicBezTo>
                    <a:pt x="642" y="499"/>
                    <a:pt x="642" y="0"/>
                    <a:pt x="32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2" name="Google Shape;6932;p24"/>
            <p:cNvSpPr/>
            <p:nvPr/>
          </p:nvSpPr>
          <p:spPr>
            <a:xfrm>
              <a:off x="5351877" y="1426782"/>
              <a:ext cx="28419" cy="22044"/>
            </a:xfrm>
            <a:custGeom>
              <a:avLst/>
              <a:gdLst/>
              <a:ahLst/>
              <a:cxnLst/>
              <a:rect l="l" t="t" r="r" b="b"/>
              <a:pathLst>
                <a:path w="646" h="501" extrusionOk="0">
                  <a:moveTo>
                    <a:pt x="322" y="0"/>
                  </a:moveTo>
                  <a:cubicBezTo>
                    <a:pt x="0" y="0"/>
                    <a:pt x="0" y="501"/>
                    <a:pt x="322" y="501"/>
                  </a:cubicBezTo>
                  <a:cubicBezTo>
                    <a:pt x="644" y="501"/>
                    <a:pt x="645" y="0"/>
                    <a:pt x="32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3" name="Google Shape;6933;p24"/>
            <p:cNvSpPr/>
            <p:nvPr/>
          </p:nvSpPr>
          <p:spPr>
            <a:xfrm>
              <a:off x="5215588" y="1734166"/>
              <a:ext cx="24856" cy="19272"/>
            </a:xfrm>
            <a:custGeom>
              <a:avLst/>
              <a:gdLst/>
              <a:ahLst/>
              <a:cxnLst/>
              <a:rect l="l" t="t" r="r" b="b"/>
              <a:pathLst>
                <a:path w="565" h="438" extrusionOk="0">
                  <a:moveTo>
                    <a:pt x="283" y="1"/>
                  </a:moveTo>
                  <a:cubicBezTo>
                    <a:pt x="0" y="1"/>
                    <a:pt x="0" y="437"/>
                    <a:pt x="283" y="437"/>
                  </a:cubicBezTo>
                  <a:cubicBezTo>
                    <a:pt x="563" y="437"/>
                    <a:pt x="565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24"/>
            <p:cNvSpPr/>
            <p:nvPr/>
          </p:nvSpPr>
          <p:spPr>
            <a:xfrm>
              <a:off x="4906365" y="788078"/>
              <a:ext cx="19445" cy="15136"/>
            </a:xfrm>
            <a:custGeom>
              <a:avLst/>
              <a:gdLst/>
              <a:ahLst/>
              <a:cxnLst/>
              <a:rect l="l" t="t" r="r" b="b"/>
              <a:pathLst>
                <a:path w="442" h="344" extrusionOk="0">
                  <a:moveTo>
                    <a:pt x="221" y="0"/>
                  </a:moveTo>
                  <a:cubicBezTo>
                    <a:pt x="0" y="0"/>
                    <a:pt x="0" y="343"/>
                    <a:pt x="221" y="343"/>
                  </a:cubicBezTo>
                  <a:cubicBezTo>
                    <a:pt x="442" y="343"/>
                    <a:pt x="442" y="0"/>
                    <a:pt x="22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24"/>
            <p:cNvSpPr/>
            <p:nvPr/>
          </p:nvSpPr>
          <p:spPr>
            <a:xfrm>
              <a:off x="4842664" y="406510"/>
              <a:ext cx="24372" cy="18920"/>
            </a:xfrm>
            <a:custGeom>
              <a:avLst/>
              <a:gdLst/>
              <a:ahLst/>
              <a:cxnLst/>
              <a:rect l="l" t="t" r="r" b="b"/>
              <a:pathLst>
                <a:path w="554" h="430" extrusionOk="0">
                  <a:moveTo>
                    <a:pt x="278" y="1"/>
                  </a:moveTo>
                  <a:cubicBezTo>
                    <a:pt x="0" y="1"/>
                    <a:pt x="0" y="430"/>
                    <a:pt x="278" y="430"/>
                  </a:cubicBezTo>
                  <a:cubicBezTo>
                    <a:pt x="554" y="430"/>
                    <a:pt x="554" y="1"/>
                    <a:pt x="27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6" name="Google Shape;6936;p24"/>
            <p:cNvSpPr/>
            <p:nvPr/>
          </p:nvSpPr>
          <p:spPr>
            <a:xfrm>
              <a:off x="4447083" y="1356206"/>
              <a:ext cx="28067" cy="21736"/>
            </a:xfrm>
            <a:custGeom>
              <a:avLst/>
              <a:gdLst/>
              <a:ahLst/>
              <a:cxnLst/>
              <a:rect l="l" t="t" r="r" b="b"/>
              <a:pathLst>
                <a:path w="638" h="494" extrusionOk="0">
                  <a:moveTo>
                    <a:pt x="319" y="0"/>
                  </a:moveTo>
                  <a:cubicBezTo>
                    <a:pt x="1" y="1"/>
                    <a:pt x="1" y="494"/>
                    <a:pt x="319" y="494"/>
                  </a:cubicBezTo>
                  <a:cubicBezTo>
                    <a:pt x="635" y="494"/>
                    <a:pt x="637" y="0"/>
                    <a:pt x="31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7" name="Google Shape;6937;p24"/>
            <p:cNvSpPr/>
            <p:nvPr/>
          </p:nvSpPr>
          <p:spPr>
            <a:xfrm>
              <a:off x="4054450" y="1327034"/>
              <a:ext cx="28419" cy="22088"/>
            </a:xfrm>
            <a:custGeom>
              <a:avLst/>
              <a:gdLst/>
              <a:ahLst/>
              <a:cxnLst/>
              <a:rect l="l" t="t" r="r" b="b"/>
              <a:pathLst>
                <a:path w="646" h="502" extrusionOk="0">
                  <a:moveTo>
                    <a:pt x="324" y="0"/>
                  </a:moveTo>
                  <a:cubicBezTo>
                    <a:pt x="2" y="0"/>
                    <a:pt x="1" y="501"/>
                    <a:pt x="324" y="501"/>
                  </a:cubicBezTo>
                  <a:cubicBezTo>
                    <a:pt x="646" y="501"/>
                    <a:pt x="646" y="0"/>
                    <a:pt x="32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8" name="Google Shape;6938;p24"/>
            <p:cNvSpPr/>
            <p:nvPr/>
          </p:nvSpPr>
          <p:spPr>
            <a:xfrm>
              <a:off x="3881648" y="1381594"/>
              <a:ext cx="23800" cy="18524"/>
            </a:xfrm>
            <a:custGeom>
              <a:avLst/>
              <a:gdLst/>
              <a:ahLst/>
              <a:cxnLst/>
              <a:rect l="l" t="t" r="r" b="b"/>
              <a:pathLst>
                <a:path w="541" h="421" extrusionOk="0">
                  <a:moveTo>
                    <a:pt x="270" y="1"/>
                  </a:moveTo>
                  <a:cubicBezTo>
                    <a:pt x="0" y="1"/>
                    <a:pt x="0" y="420"/>
                    <a:pt x="270" y="420"/>
                  </a:cubicBezTo>
                  <a:cubicBezTo>
                    <a:pt x="540" y="420"/>
                    <a:pt x="540" y="1"/>
                    <a:pt x="27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9" name="Google Shape;6939;p24"/>
            <p:cNvSpPr/>
            <p:nvPr/>
          </p:nvSpPr>
          <p:spPr>
            <a:xfrm>
              <a:off x="3536483" y="1224338"/>
              <a:ext cx="27715" cy="21516"/>
            </a:xfrm>
            <a:custGeom>
              <a:avLst/>
              <a:gdLst/>
              <a:ahLst/>
              <a:cxnLst/>
              <a:rect l="l" t="t" r="r" b="b"/>
              <a:pathLst>
                <a:path w="630" h="489" extrusionOk="0">
                  <a:moveTo>
                    <a:pt x="315" y="0"/>
                  </a:moveTo>
                  <a:cubicBezTo>
                    <a:pt x="1" y="0"/>
                    <a:pt x="0" y="489"/>
                    <a:pt x="315" y="489"/>
                  </a:cubicBezTo>
                  <a:cubicBezTo>
                    <a:pt x="630" y="489"/>
                    <a:pt x="630" y="0"/>
                    <a:pt x="31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0" name="Google Shape;6940;p24"/>
            <p:cNvSpPr/>
            <p:nvPr/>
          </p:nvSpPr>
          <p:spPr>
            <a:xfrm>
              <a:off x="3358841" y="776814"/>
              <a:ext cx="27583" cy="21384"/>
            </a:xfrm>
            <a:custGeom>
              <a:avLst/>
              <a:gdLst/>
              <a:ahLst/>
              <a:cxnLst/>
              <a:rect l="l" t="t" r="r" b="b"/>
              <a:pathLst>
                <a:path w="627" h="486" extrusionOk="0">
                  <a:moveTo>
                    <a:pt x="313" y="1"/>
                  </a:moveTo>
                  <a:cubicBezTo>
                    <a:pt x="3" y="1"/>
                    <a:pt x="1" y="486"/>
                    <a:pt x="314" y="486"/>
                  </a:cubicBezTo>
                  <a:cubicBezTo>
                    <a:pt x="627" y="486"/>
                    <a:pt x="627" y="1"/>
                    <a:pt x="314" y="1"/>
                  </a:cubicBezTo>
                  <a:cubicBezTo>
                    <a:pt x="314" y="1"/>
                    <a:pt x="31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1" name="Google Shape;6941;p24"/>
            <p:cNvSpPr/>
            <p:nvPr/>
          </p:nvSpPr>
          <p:spPr>
            <a:xfrm>
              <a:off x="3198752" y="1074298"/>
              <a:ext cx="25736" cy="20020"/>
            </a:xfrm>
            <a:custGeom>
              <a:avLst/>
              <a:gdLst/>
              <a:ahLst/>
              <a:cxnLst/>
              <a:rect l="l" t="t" r="r" b="b"/>
              <a:pathLst>
                <a:path w="585" h="455" extrusionOk="0">
                  <a:moveTo>
                    <a:pt x="293" y="0"/>
                  </a:moveTo>
                  <a:cubicBezTo>
                    <a:pt x="2" y="0"/>
                    <a:pt x="1" y="454"/>
                    <a:pt x="293" y="454"/>
                  </a:cubicBezTo>
                  <a:cubicBezTo>
                    <a:pt x="584" y="454"/>
                    <a:pt x="585" y="0"/>
                    <a:pt x="29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2" name="Google Shape;6942;p24"/>
            <p:cNvSpPr/>
            <p:nvPr/>
          </p:nvSpPr>
          <p:spPr>
            <a:xfrm>
              <a:off x="2924415" y="1282814"/>
              <a:ext cx="31895" cy="24772"/>
            </a:xfrm>
            <a:custGeom>
              <a:avLst/>
              <a:gdLst/>
              <a:ahLst/>
              <a:cxnLst/>
              <a:rect l="l" t="t" r="r" b="b"/>
              <a:pathLst>
                <a:path w="725" h="563" extrusionOk="0">
                  <a:moveTo>
                    <a:pt x="363" y="1"/>
                  </a:moveTo>
                  <a:cubicBezTo>
                    <a:pt x="0" y="2"/>
                    <a:pt x="0" y="563"/>
                    <a:pt x="363" y="563"/>
                  </a:cubicBezTo>
                  <a:cubicBezTo>
                    <a:pt x="724" y="563"/>
                    <a:pt x="724" y="1"/>
                    <a:pt x="36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3" name="Google Shape;6943;p24"/>
            <p:cNvSpPr/>
            <p:nvPr/>
          </p:nvSpPr>
          <p:spPr>
            <a:xfrm>
              <a:off x="2637232" y="1181878"/>
              <a:ext cx="24284" cy="18832"/>
            </a:xfrm>
            <a:custGeom>
              <a:avLst/>
              <a:gdLst/>
              <a:ahLst/>
              <a:cxnLst/>
              <a:rect l="l" t="t" r="r" b="b"/>
              <a:pathLst>
                <a:path w="552" h="428" extrusionOk="0">
                  <a:moveTo>
                    <a:pt x="276" y="0"/>
                  </a:moveTo>
                  <a:cubicBezTo>
                    <a:pt x="1" y="1"/>
                    <a:pt x="1" y="427"/>
                    <a:pt x="276" y="427"/>
                  </a:cubicBezTo>
                  <a:cubicBezTo>
                    <a:pt x="551" y="427"/>
                    <a:pt x="551" y="0"/>
                    <a:pt x="27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4" name="Google Shape;6944;p24"/>
            <p:cNvSpPr/>
            <p:nvPr/>
          </p:nvSpPr>
          <p:spPr>
            <a:xfrm>
              <a:off x="2580350" y="529402"/>
              <a:ext cx="21072" cy="16324"/>
            </a:xfrm>
            <a:custGeom>
              <a:avLst/>
              <a:gdLst/>
              <a:ahLst/>
              <a:cxnLst/>
              <a:rect l="l" t="t" r="r" b="b"/>
              <a:pathLst>
                <a:path w="479" h="371" extrusionOk="0">
                  <a:moveTo>
                    <a:pt x="239" y="1"/>
                  </a:moveTo>
                  <a:cubicBezTo>
                    <a:pt x="1" y="1"/>
                    <a:pt x="0" y="371"/>
                    <a:pt x="239" y="371"/>
                  </a:cubicBezTo>
                  <a:cubicBezTo>
                    <a:pt x="478" y="371"/>
                    <a:pt x="478" y="1"/>
                    <a:pt x="23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5" name="Google Shape;6945;p24"/>
            <p:cNvSpPr/>
            <p:nvPr/>
          </p:nvSpPr>
          <p:spPr>
            <a:xfrm>
              <a:off x="2094320" y="997914"/>
              <a:ext cx="17333" cy="13464"/>
            </a:xfrm>
            <a:custGeom>
              <a:avLst/>
              <a:gdLst/>
              <a:ahLst/>
              <a:cxnLst/>
              <a:rect l="l" t="t" r="r" b="b"/>
              <a:pathLst>
                <a:path w="394" h="306" extrusionOk="0">
                  <a:moveTo>
                    <a:pt x="197" y="0"/>
                  </a:moveTo>
                  <a:cubicBezTo>
                    <a:pt x="1" y="0"/>
                    <a:pt x="0" y="306"/>
                    <a:pt x="197" y="306"/>
                  </a:cubicBezTo>
                  <a:cubicBezTo>
                    <a:pt x="394" y="306"/>
                    <a:pt x="394" y="0"/>
                    <a:pt x="19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6" name="Google Shape;6946;p24"/>
            <p:cNvSpPr/>
            <p:nvPr/>
          </p:nvSpPr>
          <p:spPr>
            <a:xfrm>
              <a:off x="1780786" y="1182318"/>
              <a:ext cx="30751" cy="23848"/>
            </a:xfrm>
            <a:custGeom>
              <a:avLst/>
              <a:gdLst/>
              <a:ahLst/>
              <a:cxnLst/>
              <a:rect l="l" t="t" r="r" b="b"/>
              <a:pathLst>
                <a:path w="699" h="542" extrusionOk="0">
                  <a:moveTo>
                    <a:pt x="349" y="1"/>
                  </a:moveTo>
                  <a:cubicBezTo>
                    <a:pt x="0" y="1"/>
                    <a:pt x="0" y="542"/>
                    <a:pt x="349" y="542"/>
                  </a:cubicBezTo>
                  <a:cubicBezTo>
                    <a:pt x="698" y="542"/>
                    <a:pt x="698" y="1"/>
                    <a:pt x="34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7" name="Google Shape;6947;p24"/>
            <p:cNvSpPr/>
            <p:nvPr/>
          </p:nvSpPr>
          <p:spPr>
            <a:xfrm>
              <a:off x="1754786" y="382706"/>
              <a:ext cx="30663" cy="23760"/>
            </a:xfrm>
            <a:custGeom>
              <a:avLst/>
              <a:gdLst/>
              <a:ahLst/>
              <a:cxnLst/>
              <a:rect l="l" t="t" r="r" b="b"/>
              <a:pathLst>
                <a:path w="697" h="540" extrusionOk="0">
                  <a:moveTo>
                    <a:pt x="348" y="1"/>
                  </a:moveTo>
                  <a:cubicBezTo>
                    <a:pt x="1" y="1"/>
                    <a:pt x="0" y="540"/>
                    <a:pt x="348" y="540"/>
                  </a:cubicBezTo>
                  <a:cubicBezTo>
                    <a:pt x="695" y="540"/>
                    <a:pt x="696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8" name="Google Shape;6948;p24"/>
            <p:cNvSpPr/>
            <p:nvPr/>
          </p:nvSpPr>
          <p:spPr>
            <a:xfrm>
              <a:off x="1486256" y="292682"/>
              <a:ext cx="29607" cy="23012"/>
            </a:xfrm>
            <a:custGeom>
              <a:avLst/>
              <a:gdLst/>
              <a:ahLst/>
              <a:cxnLst/>
              <a:rect l="l" t="t" r="r" b="b"/>
              <a:pathLst>
                <a:path w="673" h="523" extrusionOk="0">
                  <a:moveTo>
                    <a:pt x="336" y="0"/>
                  </a:moveTo>
                  <a:cubicBezTo>
                    <a:pt x="1" y="0"/>
                    <a:pt x="0" y="523"/>
                    <a:pt x="336" y="523"/>
                  </a:cubicBezTo>
                  <a:cubicBezTo>
                    <a:pt x="672" y="523"/>
                    <a:pt x="672" y="0"/>
                    <a:pt x="33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9" name="Google Shape;6949;p24"/>
            <p:cNvSpPr/>
            <p:nvPr/>
          </p:nvSpPr>
          <p:spPr>
            <a:xfrm>
              <a:off x="1028514" y="592938"/>
              <a:ext cx="26220" cy="20372"/>
            </a:xfrm>
            <a:custGeom>
              <a:avLst/>
              <a:gdLst/>
              <a:ahLst/>
              <a:cxnLst/>
              <a:rect l="l" t="t" r="r" b="b"/>
              <a:pathLst>
                <a:path w="596" h="463" extrusionOk="0">
                  <a:moveTo>
                    <a:pt x="298" y="1"/>
                  </a:moveTo>
                  <a:cubicBezTo>
                    <a:pt x="2" y="1"/>
                    <a:pt x="0" y="462"/>
                    <a:pt x="298" y="462"/>
                  </a:cubicBezTo>
                  <a:cubicBezTo>
                    <a:pt x="594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0" name="Google Shape;6950;p24"/>
            <p:cNvSpPr/>
            <p:nvPr/>
          </p:nvSpPr>
          <p:spPr>
            <a:xfrm>
              <a:off x="754837" y="191658"/>
              <a:ext cx="20193" cy="15620"/>
            </a:xfrm>
            <a:custGeom>
              <a:avLst/>
              <a:gdLst/>
              <a:ahLst/>
              <a:cxnLst/>
              <a:rect l="l" t="t" r="r" b="b"/>
              <a:pathLst>
                <a:path w="459" h="355" extrusionOk="0">
                  <a:moveTo>
                    <a:pt x="229" y="1"/>
                  </a:moveTo>
                  <a:cubicBezTo>
                    <a:pt x="2" y="2"/>
                    <a:pt x="1" y="355"/>
                    <a:pt x="229" y="355"/>
                  </a:cubicBezTo>
                  <a:cubicBezTo>
                    <a:pt x="456" y="355"/>
                    <a:pt x="458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1" name="Google Shape;6951;p24"/>
            <p:cNvSpPr/>
            <p:nvPr/>
          </p:nvSpPr>
          <p:spPr>
            <a:xfrm>
              <a:off x="396694" y="1676218"/>
              <a:ext cx="29651" cy="23056"/>
            </a:xfrm>
            <a:custGeom>
              <a:avLst/>
              <a:gdLst/>
              <a:ahLst/>
              <a:cxnLst/>
              <a:rect l="l" t="t" r="r" b="b"/>
              <a:pathLst>
                <a:path w="674" h="524" extrusionOk="0">
                  <a:moveTo>
                    <a:pt x="337" y="1"/>
                  </a:moveTo>
                  <a:cubicBezTo>
                    <a:pt x="0" y="1"/>
                    <a:pt x="0" y="523"/>
                    <a:pt x="337" y="523"/>
                  </a:cubicBezTo>
                  <a:cubicBezTo>
                    <a:pt x="673" y="523"/>
                    <a:pt x="673" y="1"/>
                    <a:pt x="33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2" name="Google Shape;6952;p24"/>
            <p:cNvSpPr/>
            <p:nvPr/>
          </p:nvSpPr>
          <p:spPr>
            <a:xfrm>
              <a:off x="912110" y="2153090"/>
              <a:ext cx="20764" cy="16104"/>
            </a:xfrm>
            <a:custGeom>
              <a:avLst/>
              <a:gdLst/>
              <a:ahLst/>
              <a:cxnLst/>
              <a:rect l="l" t="t" r="r" b="b"/>
              <a:pathLst>
                <a:path w="472" h="366" extrusionOk="0">
                  <a:moveTo>
                    <a:pt x="235" y="0"/>
                  </a:moveTo>
                  <a:cubicBezTo>
                    <a:pt x="0" y="0"/>
                    <a:pt x="0" y="366"/>
                    <a:pt x="235" y="366"/>
                  </a:cubicBezTo>
                  <a:cubicBezTo>
                    <a:pt x="470" y="366"/>
                    <a:pt x="472" y="0"/>
                    <a:pt x="23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3" name="Google Shape;6953;p24"/>
            <p:cNvSpPr/>
            <p:nvPr/>
          </p:nvSpPr>
          <p:spPr>
            <a:xfrm>
              <a:off x="912550" y="979038"/>
              <a:ext cx="17421" cy="13464"/>
            </a:xfrm>
            <a:custGeom>
              <a:avLst/>
              <a:gdLst/>
              <a:ahLst/>
              <a:cxnLst/>
              <a:rect l="l" t="t" r="r" b="b"/>
              <a:pathLst>
                <a:path w="396" h="306" extrusionOk="0">
                  <a:moveTo>
                    <a:pt x="198" y="0"/>
                  </a:moveTo>
                  <a:cubicBezTo>
                    <a:pt x="2" y="0"/>
                    <a:pt x="1" y="306"/>
                    <a:pt x="198" y="306"/>
                  </a:cubicBezTo>
                  <a:cubicBezTo>
                    <a:pt x="394" y="306"/>
                    <a:pt x="395" y="0"/>
                    <a:pt x="19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4" name="Google Shape;6954;p24"/>
            <p:cNvSpPr/>
            <p:nvPr/>
          </p:nvSpPr>
          <p:spPr>
            <a:xfrm>
              <a:off x="1316401" y="2008682"/>
              <a:ext cx="18565" cy="14432"/>
            </a:xfrm>
            <a:custGeom>
              <a:avLst/>
              <a:gdLst/>
              <a:ahLst/>
              <a:cxnLst/>
              <a:rect l="l" t="t" r="r" b="b"/>
              <a:pathLst>
                <a:path w="422" h="328" extrusionOk="0">
                  <a:moveTo>
                    <a:pt x="212" y="1"/>
                  </a:moveTo>
                  <a:cubicBezTo>
                    <a:pt x="2" y="2"/>
                    <a:pt x="0" y="328"/>
                    <a:pt x="212" y="328"/>
                  </a:cubicBezTo>
                  <a:cubicBezTo>
                    <a:pt x="422" y="328"/>
                    <a:pt x="422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5" name="Google Shape;6955;p24"/>
            <p:cNvSpPr/>
            <p:nvPr/>
          </p:nvSpPr>
          <p:spPr>
            <a:xfrm>
              <a:off x="1414196" y="2302822"/>
              <a:ext cx="26000" cy="20152"/>
            </a:xfrm>
            <a:custGeom>
              <a:avLst/>
              <a:gdLst/>
              <a:ahLst/>
              <a:cxnLst/>
              <a:rect l="l" t="t" r="r" b="b"/>
              <a:pathLst>
                <a:path w="591" h="458" extrusionOk="0">
                  <a:moveTo>
                    <a:pt x="295" y="0"/>
                  </a:moveTo>
                  <a:cubicBezTo>
                    <a:pt x="2" y="0"/>
                    <a:pt x="0" y="457"/>
                    <a:pt x="295" y="457"/>
                  </a:cubicBezTo>
                  <a:cubicBezTo>
                    <a:pt x="590" y="457"/>
                    <a:pt x="590" y="0"/>
                    <a:pt x="29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6" name="Google Shape;6956;p24"/>
            <p:cNvSpPr/>
            <p:nvPr/>
          </p:nvSpPr>
          <p:spPr>
            <a:xfrm>
              <a:off x="1613966" y="1559090"/>
              <a:ext cx="17861" cy="13816"/>
            </a:xfrm>
            <a:custGeom>
              <a:avLst/>
              <a:gdLst/>
              <a:ahLst/>
              <a:cxnLst/>
              <a:rect l="l" t="t" r="r" b="b"/>
              <a:pathLst>
                <a:path w="406" h="314" extrusionOk="0">
                  <a:moveTo>
                    <a:pt x="203" y="0"/>
                  </a:moveTo>
                  <a:cubicBezTo>
                    <a:pt x="1" y="0"/>
                    <a:pt x="1" y="314"/>
                    <a:pt x="203" y="314"/>
                  </a:cubicBezTo>
                  <a:cubicBezTo>
                    <a:pt x="406" y="314"/>
                    <a:pt x="406" y="0"/>
                    <a:pt x="20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7" name="Google Shape;6957;p24"/>
            <p:cNvSpPr/>
            <p:nvPr/>
          </p:nvSpPr>
          <p:spPr>
            <a:xfrm>
              <a:off x="1912631" y="1877562"/>
              <a:ext cx="26571" cy="20548"/>
            </a:xfrm>
            <a:custGeom>
              <a:avLst/>
              <a:gdLst/>
              <a:ahLst/>
              <a:cxnLst/>
              <a:rect l="l" t="t" r="r" b="b"/>
              <a:pathLst>
                <a:path w="604" h="467" extrusionOk="0">
                  <a:moveTo>
                    <a:pt x="302" y="0"/>
                  </a:moveTo>
                  <a:cubicBezTo>
                    <a:pt x="2" y="0"/>
                    <a:pt x="1" y="467"/>
                    <a:pt x="302" y="467"/>
                  </a:cubicBezTo>
                  <a:cubicBezTo>
                    <a:pt x="602" y="467"/>
                    <a:pt x="603" y="0"/>
                    <a:pt x="30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8" name="Google Shape;6958;p24"/>
            <p:cNvSpPr/>
            <p:nvPr/>
          </p:nvSpPr>
          <p:spPr>
            <a:xfrm>
              <a:off x="2276581" y="1978322"/>
              <a:ext cx="21600" cy="16852"/>
            </a:xfrm>
            <a:custGeom>
              <a:avLst/>
              <a:gdLst/>
              <a:ahLst/>
              <a:cxnLst/>
              <a:rect l="l" t="t" r="r" b="b"/>
              <a:pathLst>
                <a:path w="491" h="383" extrusionOk="0">
                  <a:moveTo>
                    <a:pt x="246" y="1"/>
                  </a:moveTo>
                  <a:cubicBezTo>
                    <a:pt x="1" y="1"/>
                    <a:pt x="1" y="382"/>
                    <a:pt x="246" y="382"/>
                  </a:cubicBezTo>
                  <a:cubicBezTo>
                    <a:pt x="491" y="382"/>
                    <a:pt x="491" y="1"/>
                    <a:pt x="24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9" name="Google Shape;6959;p24"/>
            <p:cNvSpPr/>
            <p:nvPr/>
          </p:nvSpPr>
          <p:spPr>
            <a:xfrm>
              <a:off x="2668555" y="1774910"/>
              <a:ext cx="26176" cy="20328"/>
            </a:xfrm>
            <a:custGeom>
              <a:avLst/>
              <a:gdLst/>
              <a:ahLst/>
              <a:cxnLst/>
              <a:rect l="l" t="t" r="r" b="b"/>
              <a:pathLst>
                <a:path w="595" h="462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0" name="Google Shape;6960;p24"/>
            <p:cNvSpPr/>
            <p:nvPr/>
          </p:nvSpPr>
          <p:spPr>
            <a:xfrm>
              <a:off x="2946191" y="1490802"/>
              <a:ext cx="19445" cy="15092"/>
            </a:xfrm>
            <a:custGeom>
              <a:avLst/>
              <a:gdLst/>
              <a:ahLst/>
              <a:cxnLst/>
              <a:rect l="l" t="t" r="r" b="b"/>
              <a:pathLst>
                <a:path w="442" h="343" extrusionOk="0">
                  <a:moveTo>
                    <a:pt x="222" y="0"/>
                  </a:moveTo>
                  <a:cubicBezTo>
                    <a:pt x="3" y="1"/>
                    <a:pt x="1" y="342"/>
                    <a:pt x="222" y="342"/>
                  </a:cubicBezTo>
                  <a:cubicBezTo>
                    <a:pt x="441" y="342"/>
                    <a:pt x="441" y="0"/>
                    <a:pt x="22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1" name="Google Shape;6961;p24"/>
            <p:cNvSpPr/>
            <p:nvPr/>
          </p:nvSpPr>
          <p:spPr>
            <a:xfrm>
              <a:off x="2946895" y="2146050"/>
              <a:ext cx="24856" cy="19272"/>
            </a:xfrm>
            <a:custGeom>
              <a:avLst/>
              <a:gdLst/>
              <a:ahLst/>
              <a:cxnLst/>
              <a:rect l="l" t="t" r="r" b="b"/>
              <a:pathLst>
                <a:path w="565" h="438" extrusionOk="0">
                  <a:moveTo>
                    <a:pt x="283" y="0"/>
                  </a:moveTo>
                  <a:cubicBezTo>
                    <a:pt x="0" y="0"/>
                    <a:pt x="0" y="437"/>
                    <a:pt x="283" y="437"/>
                  </a:cubicBezTo>
                  <a:cubicBezTo>
                    <a:pt x="564" y="437"/>
                    <a:pt x="564" y="0"/>
                    <a:pt x="28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2" name="Google Shape;6962;p24"/>
            <p:cNvSpPr/>
            <p:nvPr/>
          </p:nvSpPr>
          <p:spPr>
            <a:xfrm>
              <a:off x="2949623" y="2460870"/>
              <a:ext cx="17069" cy="13288"/>
            </a:xfrm>
            <a:custGeom>
              <a:avLst/>
              <a:gdLst/>
              <a:ahLst/>
              <a:cxnLst/>
              <a:rect l="l" t="t" r="r" b="b"/>
              <a:pathLst>
                <a:path w="388" h="302" extrusionOk="0">
                  <a:moveTo>
                    <a:pt x="195" y="0"/>
                  </a:moveTo>
                  <a:cubicBezTo>
                    <a:pt x="1" y="0"/>
                    <a:pt x="1" y="301"/>
                    <a:pt x="195" y="301"/>
                  </a:cubicBezTo>
                  <a:cubicBezTo>
                    <a:pt x="388" y="301"/>
                    <a:pt x="388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3" name="Google Shape;6963;p24"/>
            <p:cNvSpPr/>
            <p:nvPr/>
          </p:nvSpPr>
          <p:spPr>
            <a:xfrm>
              <a:off x="3388712" y="2459110"/>
              <a:ext cx="25780" cy="19976"/>
            </a:xfrm>
            <a:custGeom>
              <a:avLst/>
              <a:gdLst/>
              <a:ahLst/>
              <a:cxnLst/>
              <a:rect l="l" t="t" r="r" b="b"/>
              <a:pathLst>
                <a:path w="586" h="454" extrusionOk="0">
                  <a:moveTo>
                    <a:pt x="293" y="1"/>
                  </a:moveTo>
                  <a:cubicBezTo>
                    <a:pt x="2" y="1"/>
                    <a:pt x="1" y="454"/>
                    <a:pt x="293" y="454"/>
                  </a:cubicBezTo>
                  <a:cubicBezTo>
                    <a:pt x="586" y="454"/>
                    <a:pt x="58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4" name="Google Shape;6964;p24"/>
            <p:cNvSpPr/>
            <p:nvPr/>
          </p:nvSpPr>
          <p:spPr>
            <a:xfrm>
              <a:off x="3515982" y="1870566"/>
              <a:ext cx="26571" cy="20592"/>
            </a:xfrm>
            <a:custGeom>
              <a:avLst/>
              <a:gdLst/>
              <a:ahLst/>
              <a:cxnLst/>
              <a:rect l="l" t="t" r="r" b="b"/>
              <a:pathLst>
                <a:path w="604" h="468" extrusionOk="0">
                  <a:moveTo>
                    <a:pt x="302" y="0"/>
                  </a:moveTo>
                  <a:cubicBezTo>
                    <a:pt x="2" y="0"/>
                    <a:pt x="1" y="468"/>
                    <a:pt x="302" y="468"/>
                  </a:cubicBezTo>
                  <a:cubicBezTo>
                    <a:pt x="603" y="468"/>
                    <a:pt x="603" y="0"/>
                    <a:pt x="30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5" name="Google Shape;6965;p24"/>
            <p:cNvSpPr/>
            <p:nvPr/>
          </p:nvSpPr>
          <p:spPr>
            <a:xfrm>
              <a:off x="4212955" y="1486886"/>
              <a:ext cx="27847" cy="21604"/>
            </a:xfrm>
            <a:custGeom>
              <a:avLst/>
              <a:gdLst/>
              <a:ahLst/>
              <a:cxnLst/>
              <a:rect l="l" t="t" r="r" b="b"/>
              <a:pathLst>
                <a:path w="633" h="491" extrusionOk="0">
                  <a:moveTo>
                    <a:pt x="316" y="0"/>
                  </a:moveTo>
                  <a:cubicBezTo>
                    <a:pt x="0" y="0"/>
                    <a:pt x="0" y="490"/>
                    <a:pt x="316" y="490"/>
                  </a:cubicBezTo>
                  <a:cubicBezTo>
                    <a:pt x="632" y="490"/>
                    <a:pt x="633" y="0"/>
                    <a:pt x="31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6" name="Google Shape;6966;p24"/>
            <p:cNvSpPr/>
            <p:nvPr/>
          </p:nvSpPr>
          <p:spPr>
            <a:xfrm>
              <a:off x="4807866" y="1737774"/>
              <a:ext cx="27187" cy="21120"/>
            </a:xfrm>
            <a:custGeom>
              <a:avLst/>
              <a:gdLst/>
              <a:ahLst/>
              <a:cxnLst/>
              <a:rect l="l" t="t" r="r" b="b"/>
              <a:pathLst>
                <a:path w="618" h="480" extrusionOk="0">
                  <a:moveTo>
                    <a:pt x="308" y="1"/>
                  </a:moveTo>
                  <a:cubicBezTo>
                    <a:pt x="1" y="2"/>
                    <a:pt x="1" y="480"/>
                    <a:pt x="308" y="480"/>
                  </a:cubicBezTo>
                  <a:cubicBezTo>
                    <a:pt x="617" y="480"/>
                    <a:pt x="618" y="1"/>
                    <a:pt x="30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7" name="Google Shape;6967;p24"/>
            <p:cNvSpPr/>
            <p:nvPr/>
          </p:nvSpPr>
          <p:spPr>
            <a:xfrm>
              <a:off x="5248363" y="1496038"/>
              <a:ext cx="22392" cy="17380"/>
            </a:xfrm>
            <a:custGeom>
              <a:avLst/>
              <a:gdLst/>
              <a:ahLst/>
              <a:cxnLst/>
              <a:rect l="l" t="t" r="r" b="b"/>
              <a:pathLst>
                <a:path w="509" h="395" extrusionOk="0">
                  <a:moveTo>
                    <a:pt x="255" y="1"/>
                  </a:moveTo>
                  <a:cubicBezTo>
                    <a:pt x="1" y="1"/>
                    <a:pt x="0" y="395"/>
                    <a:pt x="255" y="395"/>
                  </a:cubicBezTo>
                  <a:cubicBezTo>
                    <a:pt x="508" y="395"/>
                    <a:pt x="508" y="1"/>
                    <a:pt x="25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8" name="Google Shape;6968;p24"/>
            <p:cNvSpPr/>
            <p:nvPr/>
          </p:nvSpPr>
          <p:spPr>
            <a:xfrm>
              <a:off x="5826072" y="1666582"/>
              <a:ext cx="19841" cy="15400"/>
            </a:xfrm>
            <a:custGeom>
              <a:avLst/>
              <a:gdLst/>
              <a:ahLst/>
              <a:cxnLst/>
              <a:rect l="l" t="t" r="r" b="b"/>
              <a:pathLst>
                <a:path w="451" h="350" extrusionOk="0">
                  <a:moveTo>
                    <a:pt x="225" y="0"/>
                  </a:moveTo>
                  <a:cubicBezTo>
                    <a:pt x="0" y="1"/>
                    <a:pt x="0" y="349"/>
                    <a:pt x="225" y="349"/>
                  </a:cubicBezTo>
                  <a:cubicBezTo>
                    <a:pt x="450" y="349"/>
                    <a:pt x="450" y="0"/>
                    <a:pt x="22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9" name="Google Shape;6969;p24"/>
            <p:cNvSpPr/>
            <p:nvPr/>
          </p:nvSpPr>
          <p:spPr>
            <a:xfrm>
              <a:off x="6040580" y="1576514"/>
              <a:ext cx="17377" cy="13508"/>
            </a:xfrm>
            <a:custGeom>
              <a:avLst/>
              <a:gdLst/>
              <a:ahLst/>
              <a:cxnLst/>
              <a:rect l="l" t="t" r="r" b="b"/>
              <a:pathLst>
                <a:path w="395" h="307" extrusionOk="0">
                  <a:moveTo>
                    <a:pt x="198" y="0"/>
                  </a:moveTo>
                  <a:cubicBezTo>
                    <a:pt x="0" y="0"/>
                    <a:pt x="0" y="306"/>
                    <a:pt x="198" y="306"/>
                  </a:cubicBezTo>
                  <a:cubicBezTo>
                    <a:pt x="395" y="306"/>
                    <a:pt x="395" y="0"/>
                    <a:pt x="19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0" name="Google Shape;6970;p24"/>
            <p:cNvSpPr/>
            <p:nvPr/>
          </p:nvSpPr>
          <p:spPr>
            <a:xfrm>
              <a:off x="6276159" y="1508490"/>
              <a:ext cx="22172" cy="17248"/>
            </a:xfrm>
            <a:custGeom>
              <a:avLst/>
              <a:gdLst/>
              <a:ahLst/>
              <a:cxnLst/>
              <a:rect l="l" t="t" r="r" b="b"/>
              <a:pathLst>
                <a:path w="504" h="392" extrusionOk="0">
                  <a:moveTo>
                    <a:pt x="252" y="0"/>
                  </a:moveTo>
                  <a:cubicBezTo>
                    <a:pt x="0" y="2"/>
                    <a:pt x="0" y="392"/>
                    <a:pt x="252" y="392"/>
                  </a:cubicBezTo>
                  <a:cubicBezTo>
                    <a:pt x="503" y="392"/>
                    <a:pt x="504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1" name="Google Shape;6971;p24"/>
            <p:cNvSpPr/>
            <p:nvPr/>
          </p:nvSpPr>
          <p:spPr>
            <a:xfrm>
              <a:off x="6584503" y="1303142"/>
              <a:ext cx="17201" cy="13332"/>
            </a:xfrm>
            <a:custGeom>
              <a:avLst/>
              <a:gdLst/>
              <a:ahLst/>
              <a:cxnLst/>
              <a:rect l="l" t="t" r="r" b="b"/>
              <a:pathLst>
                <a:path w="391" h="303" extrusionOk="0">
                  <a:moveTo>
                    <a:pt x="195" y="0"/>
                  </a:moveTo>
                  <a:cubicBezTo>
                    <a:pt x="1" y="0"/>
                    <a:pt x="1" y="302"/>
                    <a:pt x="195" y="302"/>
                  </a:cubicBezTo>
                  <a:cubicBezTo>
                    <a:pt x="390" y="302"/>
                    <a:pt x="390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2" name="Google Shape;6972;p24"/>
            <p:cNvSpPr/>
            <p:nvPr/>
          </p:nvSpPr>
          <p:spPr>
            <a:xfrm>
              <a:off x="6877801" y="1122830"/>
              <a:ext cx="28727" cy="22264"/>
            </a:xfrm>
            <a:custGeom>
              <a:avLst/>
              <a:gdLst/>
              <a:ahLst/>
              <a:cxnLst/>
              <a:rect l="l" t="t" r="r" b="b"/>
              <a:pathLst>
                <a:path w="653" h="506" extrusionOk="0">
                  <a:moveTo>
                    <a:pt x="327" y="0"/>
                  </a:moveTo>
                  <a:cubicBezTo>
                    <a:pt x="2" y="0"/>
                    <a:pt x="0" y="505"/>
                    <a:pt x="327" y="505"/>
                  </a:cubicBezTo>
                  <a:cubicBezTo>
                    <a:pt x="652" y="505"/>
                    <a:pt x="653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3" name="Google Shape;6973;p24"/>
            <p:cNvSpPr/>
            <p:nvPr/>
          </p:nvSpPr>
          <p:spPr>
            <a:xfrm>
              <a:off x="7088393" y="1677978"/>
              <a:ext cx="21688" cy="16808"/>
            </a:xfrm>
            <a:custGeom>
              <a:avLst/>
              <a:gdLst/>
              <a:ahLst/>
              <a:cxnLst/>
              <a:rect l="l" t="t" r="r" b="b"/>
              <a:pathLst>
                <a:path w="493" h="382" extrusionOk="0">
                  <a:moveTo>
                    <a:pt x="246" y="0"/>
                  </a:moveTo>
                  <a:cubicBezTo>
                    <a:pt x="1" y="1"/>
                    <a:pt x="1" y="381"/>
                    <a:pt x="246" y="381"/>
                  </a:cubicBezTo>
                  <a:cubicBezTo>
                    <a:pt x="492" y="381"/>
                    <a:pt x="492" y="0"/>
                    <a:pt x="24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4" name="Google Shape;6974;p24"/>
            <p:cNvSpPr/>
            <p:nvPr/>
          </p:nvSpPr>
          <p:spPr>
            <a:xfrm>
              <a:off x="7196966" y="1489878"/>
              <a:ext cx="25824" cy="20020"/>
            </a:xfrm>
            <a:custGeom>
              <a:avLst/>
              <a:gdLst/>
              <a:ahLst/>
              <a:cxnLst/>
              <a:rect l="l" t="t" r="r" b="b"/>
              <a:pathLst>
                <a:path w="587" h="455" extrusionOk="0">
                  <a:moveTo>
                    <a:pt x="294" y="1"/>
                  </a:moveTo>
                  <a:cubicBezTo>
                    <a:pt x="0" y="1"/>
                    <a:pt x="0" y="455"/>
                    <a:pt x="294" y="455"/>
                  </a:cubicBezTo>
                  <a:cubicBezTo>
                    <a:pt x="586" y="455"/>
                    <a:pt x="58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5" name="Google Shape;6975;p24"/>
            <p:cNvSpPr/>
            <p:nvPr/>
          </p:nvSpPr>
          <p:spPr>
            <a:xfrm>
              <a:off x="7419305" y="2026194"/>
              <a:ext cx="27231" cy="21120"/>
            </a:xfrm>
            <a:custGeom>
              <a:avLst/>
              <a:gdLst/>
              <a:ahLst/>
              <a:cxnLst/>
              <a:rect l="l" t="t" r="r" b="b"/>
              <a:pathLst>
                <a:path w="619" h="480" extrusionOk="0">
                  <a:moveTo>
                    <a:pt x="310" y="0"/>
                  </a:moveTo>
                  <a:cubicBezTo>
                    <a:pt x="1" y="0"/>
                    <a:pt x="1" y="479"/>
                    <a:pt x="310" y="479"/>
                  </a:cubicBezTo>
                  <a:cubicBezTo>
                    <a:pt x="619" y="479"/>
                    <a:pt x="619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6" name="Google Shape;6976;p24"/>
            <p:cNvSpPr/>
            <p:nvPr/>
          </p:nvSpPr>
          <p:spPr>
            <a:xfrm>
              <a:off x="7581857" y="1706534"/>
              <a:ext cx="31631" cy="24552"/>
            </a:xfrm>
            <a:custGeom>
              <a:avLst/>
              <a:gdLst/>
              <a:ahLst/>
              <a:cxnLst/>
              <a:rect l="l" t="t" r="r" b="b"/>
              <a:pathLst>
                <a:path w="719" h="558" extrusionOk="0">
                  <a:moveTo>
                    <a:pt x="359" y="0"/>
                  </a:moveTo>
                  <a:cubicBezTo>
                    <a:pt x="1" y="0"/>
                    <a:pt x="1" y="557"/>
                    <a:pt x="359" y="557"/>
                  </a:cubicBezTo>
                  <a:cubicBezTo>
                    <a:pt x="717" y="557"/>
                    <a:pt x="718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7" name="Google Shape;6977;p24"/>
            <p:cNvSpPr/>
            <p:nvPr/>
          </p:nvSpPr>
          <p:spPr>
            <a:xfrm>
              <a:off x="7713086" y="1702442"/>
              <a:ext cx="24768" cy="19272"/>
            </a:xfrm>
            <a:custGeom>
              <a:avLst/>
              <a:gdLst/>
              <a:ahLst/>
              <a:cxnLst/>
              <a:rect l="l" t="t" r="r" b="b"/>
              <a:pathLst>
                <a:path w="563" h="438" extrusionOk="0">
                  <a:moveTo>
                    <a:pt x="282" y="1"/>
                  </a:moveTo>
                  <a:cubicBezTo>
                    <a:pt x="2" y="1"/>
                    <a:pt x="1" y="437"/>
                    <a:pt x="282" y="437"/>
                  </a:cubicBezTo>
                  <a:cubicBezTo>
                    <a:pt x="563" y="437"/>
                    <a:pt x="563" y="1"/>
                    <a:pt x="28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8" name="Google Shape;6978;p24"/>
            <p:cNvSpPr/>
            <p:nvPr/>
          </p:nvSpPr>
          <p:spPr>
            <a:xfrm>
              <a:off x="7774984" y="1119750"/>
              <a:ext cx="31191" cy="24244"/>
            </a:xfrm>
            <a:custGeom>
              <a:avLst/>
              <a:gdLst/>
              <a:ahLst/>
              <a:cxnLst/>
              <a:rect l="l" t="t" r="r" b="b"/>
              <a:pathLst>
                <a:path w="709" h="551" extrusionOk="0">
                  <a:moveTo>
                    <a:pt x="355" y="1"/>
                  </a:moveTo>
                  <a:cubicBezTo>
                    <a:pt x="1" y="1"/>
                    <a:pt x="0" y="550"/>
                    <a:pt x="355" y="550"/>
                  </a:cubicBezTo>
                  <a:cubicBezTo>
                    <a:pt x="708" y="550"/>
                    <a:pt x="709" y="1"/>
                    <a:pt x="35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9" name="Google Shape;6979;p24"/>
            <p:cNvSpPr/>
            <p:nvPr/>
          </p:nvSpPr>
          <p:spPr>
            <a:xfrm>
              <a:off x="7979109" y="1723430"/>
              <a:ext cx="27143" cy="21076"/>
            </a:xfrm>
            <a:custGeom>
              <a:avLst/>
              <a:gdLst/>
              <a:ahLst/>
              <a:cxnLst/>
              <a:rect l="l" t="t" r="r" b="b"/>
              <a:pathLst>
                <a:path w="617" h="479" extrusionOk="0">
                  <a:moveTo>
                    <a:pt x="309" y="1"/>
                  </a:moveTo>
                  <a:cubicBezTo>
                    <a:pt x="0" y="1"/>
                    <a:pt x="0" y="478"/>
                    <a:pt x="309" y="478"/>
                  </a:cubicBezTo>
                  <a:cubicBezTo>
                    <a:pt x="616" y="478"/>
                    <a:pt x="616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0" name="Google Shape;6980;p24"/>
            <p:cNvSpPr/>
            <p:nvPr/>
          </p:nvSpPr>
          <p:spPr>
            <a:xfrm>
              <a:off x="8380981" y="1877034"/>
              <a:ext cx="21864" cy="17028"/>
            </a:xfrm>
            <a:custGeom>
              <a:avLst/>
              <a:gdLst/>
              <a:ahLst/>
              <a:cxnLst/>
              <a:rect l="l" t="t" r="r" b="b"/>
              <a:pathLst>
                <a:path w="497" h="387" extrusionOk="0">
                  <a:moveTo>
                    <a:pt x="249" y="1"/>
                  </a:moveTo>
                  <a:cubicBezTo>
                    <a:pt x="0" y="1"/>
                    <a:pt x="0" y="386"/>
                    <a:pt x="249" y="386"/>
                  </a:cubicBezTo>
                  <a:cubicBezTo>
                    <a:pt x="497" y="386"/>
                    <a:pt x="497" y="1"/>
                    <a:pt x="24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1" name="Google Shape;6981;p24"/>
            <p:cNvSpPr/>
            <p:nvPr/>
          </p:nvSpPr>
          <p:spPr>
            <a:xfrm>
              <a:off x="8504732" y="1226934"/>
              <a:ext cx="29959" cy="23320"/>
            </a:xfrm>
            <a:custGeom>
              <a:avLst/>
              <a:gdLst/>
              <a:ahLst/>
              <a:cxnLst/>
              <a:rect l="l" t="t" r="r" b="b"/>
              <a:pathLst>
                <a:path w="681" h="530" extrusionOk="0">
                  <a:moveTo>
                    <a:pt x="340" y="1"/>
                  </a:moveTo>
                  <a:cubicBezTo>
                    <a:pt x="0" y="1"/>
                    <a:pt x="0" y="529"/>
                    <a:pt x="340" y="529"/>
                  </a:cubicBezTo>
                  <a:cubicBezTo>
                    <a:pt x="681" y="529"/>
                    <a:pt x="681" y="1"/>
                    <a:pt x="34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2" name="Google Shape;6982;p24"/>
            <p:cNvSpPr/>
            <p:nvPr/>
          </p:nvSpPr>
          <p:spPr>
            <a:xfrm>
              <a:off x="8134139" y="2055674"/>
              <a:ext cx="20808" cy="16148"/>
            </a:xfrm>
            <a:custGeom>
              <a:avLst/>
              <a:gdLst/>
              <a:ahLst/>
              <a:cxnLst/>
              <a:rect l="l" t="t" r="r" b="b"/>
              <a:pathLst>
                <a:path w="473" h="367" extrusionOk="0">
                  <a:moveTo>
                    <a:pt x="236" y="0"/>
                  </a:moveTo>
                  <a:cubicBezTo>
                    <a:pt x="1" y="0"/>
                    <a:pt x="1" y="366"/>
                    <a:pt x="236" y="366"/>
                  </a:cubicBezTo>
                  <a:cubicBezTo>
                    <a:pt x="470" y="366"/>
                    <a:pt x="473" y="0"/>
                    <a:pt x="23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3" name="Google Shape;6983;p24"/>
            <p:cNvSpPr/>
            <p:nvPr/>
          </p:nvSpPr>
          <p:spPr>
            <a:xfrm>
              <a:off x="8532491" y="3039030"/>
              <a:ext cx="27891" cy="21604"/>
            </a:xfrm>
            <a:custGeom>
              <a:avLst/>
              <a:gdLst/>
              <a:ahLst/>
              <a:cxnLst/>
              <a:rect l="l" t="t" r="r" b="b"/>
              <a:pathLst>
                <a:path w="634" h="491" extrusionOk="0">
                  <a:moveTo>
                    <a:pt x="317" y="0"/>
                  </a:moveTo>
                  <a:cubicBezTo>
                    <a:pt x="1" y="0"/>
                    <a:pt x="1" y="491"/>
                    <a:pt x="317" y="491"/>
                  </a:cubicBezTo>
                  <a:cubicBezTo>
                    <a:pt x="632" y="491"/>
                    <a:pt x="633" y="0"/>
                    <a:pt x="31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4" name="Google Shape;6984;p24"/>
            <p:cNvSpPr/>
            <p:nvPr/>
          </p:nvSpPr>
          <p:spPr>
            <a:xfrm>
              <a:off x="7980693" y="2984778"/>
              <a:ext cx="24284" cy="18876"/>
            </a:xfrm>
            <a:custGeom>
              <a:avLst/>
              <a:gdLst/>
              <a:ahLst/>
              <a:cxnLst/>
              <a:rect l="l" t="t" r="r" b="b"/>
              <a:pathLst>
                <a:path w="552" h="429" extrusionOk="0">
                  <a:moveTo>
                    <a:pt x="276" y="0"/>
                  </a:moveTo>
                  <a:cubicBezTo>
                    <a:pt x="3" y="3"/>
                    <a:pt x="1" y="428"/>
                    <a:pt x="276" y="428"/>
                  </a:cubicBezTo>
                  <a:cubicBezTo>
                    <a:pt x="550" y="428"/>
                    <a:pt x="551" y="0"/>
                    <a:pt x="27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5" name="Google Shape;6985;p24"/>
            <p:cNvSpPr/>
            <p:nvPr/>
          </p:nvSpPr>
          <p:spPr>
            <a:xfrm>
              <a:off x="7989799" y="3189070"/>
              <a:ext cx="19445" cy="15136"/>
            </a:xfrm>
            <a:custGeom>
              <a:avLst/>
              <a:gdLst/>
              <a:ahLst/>
              <a:cxnLst/>
              <a:rect l="l" t="t" r="r" b="b"/>
              <a:pathLst>
                <a:path w="442" h="344" extrusionOk="0">
                  <a:moveTo>
                    <a:pt x="222" y="1"/>
                  </a:moveTo>
                  <a:cubicBezTo>
                    <a:pt x="1" y="1"/>
                    <a:pt x="1" y="344"/>
                    <a:pt x="222" y="344"/>
                  </a:cubicBezTo>
                  <a:cubicBezTo>
                    <a:pt x="442" y="344"/>
                    <a:pt x="442" y="1"/>
                    <a:pt x="22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6" name="Google Shape;6986;p24"/>
            <p:cNvSpPr/>
            <p:nvPr/>
          </p:nvSpPr>
          <p:spPr>
            <a:xfrm>
              <a:off x="7712075" y="3404494"/>
              <a:ext cx="24812" cy="19228"/>
            </a:xfrm>
            <a:custGeom>
              <a:avLst/>
              <a:gdLst/>
              <a:ahLst/>
              <a:cxnLst/>
              <a:rect l="l" t="t" r="r" b="b"/>
              <a:pathLst>
                <a:path w="564" h="437" extrusionOk="0">
                  <a:moveTo>
                    <a:pt x="282" y="0"/>
                  </a:moveTo>
                  <a:cubicBezTo>
                    <a:pt x="2" y="0"/>
                    <a:pt x="1" y="437"/>
                    <a:pt x="282" y="437"/>
                  </a:cubicBezTo>
                  <a:cubicBezTo>
                    <a:pt x="563" y="437"/>
                    <a:pt x="564" y="0"/>
                    <a:pt x="28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7" name="Google Shape;6987;p24"/>
            <p:cNvSpPr/>
            <p:nvPr/>
          </p:nvSpPr>
          <p:spPr>
            <a:xfrm>
              <a:off x="7179150" y="3000926"/>
              <a:ext cx="31499" cy="24420"/>
            </a:xfrm>
            <a:custGeom>
              <a:avLst/>
              <a:gdLst/>
              <a:ahLst/>
              <a:cxnLst/>
              <a:rect l="l" t="t" r="r" b="b"/>
              <a:pathLst>
                <a:path w="716" h="555" extrusionOk="0">
                  <a:moveTo>
                    <a:pt x="358" y="0"/>
                  </a:moveTo>
                  <a:cubicBezTo>
                    <a:pt x="3" y="1"/>
                    <a:pt x="1" y="555"/>
                    <a:pt x="358" y="555"/>
                  </a:cubicBezTo>
                  <a:cubicBezTo>
                    <a:pt x="715" y="555"/>
                    <a:pt x="716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8" name="Google Shape;6988;p24"/>
            <p:cNvSpPr/>
            <p:nvPr/>
          </p:nvSpPr>
          <p:spPr>
            <a:xfrm>
              <a:off x="7372717" y="3784302"/>
              <a:ext cx="29739" cy="23144"/>
            </a:xfrm>
            <a:custGeom>
              <a:avLst/>
              <a:gdLst/>
              <a:ahLst/>
              <a:cxnLst/>
              <a:rect l="l" t="t" r="r" b="b"/>
              <a:pathLst>
                <a:path w="676" h="526" extrusionOk="0">
                  <a:moveTo>
                    <a:pt x="338" y="1"/>
                  </a:moveTo>
                  <a:cubicBezTo>
                    <a:pt x="0" y="1"/>
                    <a:pt x="0" y="525"/>
                    <a:pt x="338" y="525"/>
                  </a:cubicBezTo>
                  <a:cubicBezTo>
                    <a:pt x="675" y="525"/>
                    <a:pt x="675" y="1"/>
                    <a:pt x="33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9" name="Google Shape;6989;p24"/>
            <p:cNvSpPr/>
            <p:nvPr/>
          </p:nvSpPr>
          <p:spPr>
            <a:xfrm>
              <a:off x="6955008" y="2902058"/>
              <a:ext cx="21204" cy="16456"/>
            </a:xfrm>
            <a:custGeom>
              <a:avLst/>
              <a:gdLst/>
              <a:ahLst/>
              <a:cxnLst/>
              <a:rect l="l" t="t" r="r" b="b"/>
              <a:pathLst>
                <a:path w="482" h="374" extrusionOk="0">
                  <a:moveTo>
                    <a:pt x="242" y="0"/>
                  </a:moveTo>
                  <a:cubicBezTo>
                    <a:pt x="3" y="0"/>
                    <a:pt x="1" y="373"/>
                    <a:pt x="242" y="373"/>
                  </a:cubicBezTo>
                  <a:cubicBezTo>
                    <a:pt x="481" y="373"/>
                    <a:pt x="482" y="0"/>
                    <a:pt x="24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0" name="Google Shape;6990;p24"/>
            <p:cNvSpPr/>
            <p:nvPr/>
          </p:nvSpPr>
          <p:spPr>
            <a:xfrm>
              <a:off x="6631883" y="3813474"/>
              <a:ext cx="19401" cy="15048"/>
            </a:xfrm>
            <a:custGeom>
              <a:avLst/>
              <a:gdLst/>
              <a:ahLst/>
              <a:cxnLst/>
              <a:rect l="l" t="t" r="r" b="b"/>
              <a:pathLst>
                <a:path w="441" h="342" extrusionOk="0">
                  <a:moveTo>
                    <a:pt x="220" y="0"/>
                  </a:moveTo>
                  <a:cubicBezTo>
                    <a:pt x="2" y="1"/>
                    <a:pt x="1" y="341"/>
                    <a:pt x="220" y="341"/>
                  </a:cubicBezTo>
                  <a:cubicBezTo>
                    <a:pt x="438" y="341"/>
                    <a:pt x="440" y="0"/>
                    <a:pt x="22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1" name="Google Shape;6991;p24"/>
            <p:cNvSpPr/>
            <p:nvPr/>
          </p:nvSpPr>
          <p:spPr>
            <a:xfrm>
              <a:off x="6384953" y="4016358"/>
              <a:ext cx="22568" cy="17512"/>
            </a:xfrm>
            <a:custGeom>
              <a:avLst/>
              <a:gdLst/>
              <a:ahLst/>
              <a:cxnLst/>
              <a:rect l="l" t="t" r="r" b="b"/>
              <a:pathLst>
                <a:path w="513" h="398" extrusionOk="0">
                  <a:moveTo>
                    <a:pt x="257" y="0"/>
                  </a:moveTo>
                  <a:cubicBezTo>
                    <a:pt x="2" y="0"/>
                    <a:pt x="0" y="397"/>
                    <a:pt x="257" y="397"/>
                  </a:cubicBezTo>
                  <a:cubicBezTo>
                    <a:pt x="512" y="397"/>
                    <a:pt x="512" y="0"/>
                    <a:pt x="25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2" name="Google Shape;6992;p24"/>
            <p:cNvSpPr/>
            <p:nvPr/>
          </p:nvSpPr>
          <p:spPr>
            <a:xfrm>
              <a:off x="6112463" y="3532314"/>
              <a:ext cx="17157" cy="13376"/>
            </a:xfrm>
            <a:custGeom>
              <a:avLst/>
              <a:gdLst/>
              <a:ahLst/>
              <a:cxnLst/>
              <a:rect l="l" t="t" r="r" b="b"/>
              <a:pathLst>
                <a:path w="390" h="304" extrusionOk="0">
                  <a:moveTo>
                    <a:pt x="194" y="1"/>
                  </a:moveTo>
                  <a:cubicBezTo>
                    <a:pt x="0" y="3"/>
                    <a:pt x="0" y="303"/>
                    <a:pt x="194" y="303"/>
                  </a:cubicBezTo>
                  <a:cubicBezTo>
                    <a:pt x="390" y="303"/>
                    <a:pt x="39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3" name="Google Shape;6993;p24"/>
            <p:cNvSpPr/>
            <p:nvPr/>
          </p:nvSpPr>
          <p:spPr>
            <a:xfrm>
              <a:off x="5982949" y="2876098"/>
              <a:ext cx="23800" cy="18436"/>
            </a:xfrm>
            <a:custGeom>
              <a:avLst/>
              <a:gdLst/>
              <a:ahLst/>
              <a:cxnLst/>
              <a:rect l="l" t="t" r="r" b="b"/>
              <a:pathLst>
                <a:path w="541" h="419" extrusionOk="0">
                  <a:moveTo>
                    <a:pt x="268" y="0"/>
                  </a:moveTo>
                  <a:cubicBezTo>
                    <a:pt x="0" y="0"/>
                    <a:pt x="1" y="419"/>
                    <a:pt x="270" y="419"/>
                  </a:cubicBezTo>
                  <a:cubicBezTo>
                    <a:pt x="540" y="419"/>
                    <a:pt x="540" y="0"/>
                    <a:pt x="270" y="0"/>
                  </a:cubicBezTo>
                  <a:cubicBezTo>
                    <a:pt x="270" y="0"/>
                    <a:pt x="269" y="0"/>
                    <a:pt x="26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4" name="Google Shape;6994;p24"/>
            <p:cNvSpPr/>
            <p:nvPr/>
          </p:nvSpPr>
          <p:spPr>
            <a:xfrm>
              <a:off x="5917533" y="3655690"/>
              <a:ext cx="23228" cy="18040"/>
            </a:xfrm>
            <a:custGeom>
              <a:avLst/>
              <a:gdLst/>
              <a:ahLst/>
              <a:cxnLst/>
              <a:rect l="l" t="t" r="r" b="b"/>
              <a:pathLst>
                <a:path w="528" h="410" extrusionOk="0">
                  <a:moveTo>
                    <a:pt x="264" y="0"/>
                  </a:moveTo>
                  <a:cubicBezTo>
                    <a:pt x="1" y="0"/>
                    <a:pt x="1" y="410"/>
                    <a:pt x="264" y="410"/>
                  </a:cubicBezTo>
                  <a:cubicBezTo>
                    <a:pt x="528" y="410"/>
                    <a:pt x="52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5" name="Google Shape;6995;p24"/>
            <p:cNvSpPr/>
            <p:nvPr/>
          </p:nvSpPr>
          <p:spPr>
            <a:xfrm>
              <a:off x="3140286" y="2998110"/>
              <a:ext cx="23448" cy="18216"/>
            </a:xfrm>
            <a:custGeom>
              <a:avLst/>
              <a:gdLst/>
              <a:ahLst/>
              <a:cxnLst/>
              <a:rect l="l" t="t" r="r" b="b"/>
              <a:pathLst>
                <a:path w="533" h="414" extrusionOk="0">
                  <a:moveTo>
                    <a:pt x="266" y="1"/>
                  </a:moveTo>
                  <a:cubicBezTo>
                    <a:pt x="1" y="1"/>
                    <a:pt x="0" y="413"/>
                    <a:pt x="266" y="413"/>
                  </a:cubicBezTo>
                  <a:cubicBezTo>
                    <a:pt x="531" y="413"/>
                    <a:pt x="532" y="1"/>
                    <a:pt x="26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6" name="Google Shape;6996;p24"/>
            <p:cNvSpPr/>
            <p:nvPr/>
          </p:nvSpPr>
          <p:spPr>
            <a:xfrm>
              <a:off x="2935237" y="3269414"/>
              <a:ext cx="17289" cy="13464"/>
            </a:xfrm>
            <a:custGeom>
              <a:avLst/>
              <a:gdLst/>
              <a:ahLst/>
              <a:cxnLst/>
              <a:rect l="l" t="t" r="r" b="b"/>
              <a:pathLst>
                <a:path w="393" h="306" extrusionOk="0">
                  <a:moveTo>
                    <a:pt x="197" y="1"/>
                  </a:moveTo>
                  <a:cubicBezTo>
                    <a:pt x="0" y="2"/>
                    <a:pt x="0" y="305"/>
                    <a:pt x="197" y="305"/>
                  </a:cubicBezTo>
                  <a:cubicBezTo>
                    <a:pt x="393" y="305"/>
                    <a:pt x="393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7" name="Google Shape;6997;p24"/>
            <p:cNvSpPr/>
            <p:nvPr/>
          </p:nvSpPr>
          <p:spPr>
            <a:xfrm>
              <a:off x="2718310" y="3647330"/>
              <a:ext cx="19225" cy="15004"/>
            </a:xfrm>
            <a:custGeom>
              <a:avLst/>
              <a:gdLst/>
              <a:ahLst/>
              <a:cxnLst/>
              <a:rect l="l" t="t" r="r" b="b"/>
              <a:pathLst>
                <a:path w="437" h="341" extrusionOk="0">
                  <a:moveTo>
                    <a:pt x="218" y="0"/>
                  </a:moveTo>
                  <a:cubicBezTo>
                    <a:pt x="0" y="2"/>
                    <a:pt x="0" y="340"/>
                    <a:pt x="218" y="340"/>
                  </a:cubicBezTo>
                  <a:cubicBezTo>
                    <a:pt x="437" y="340"/>
                    <a:pt x="437" y="0"/>
                    <a:pt x="21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8" name="Google Shape;6998;p24"/>
            <p:cNvSpPr/>
            <p:nvPr/>
          </p:nvSpPr>
          <p:spPr>
            <a:xfrm>
              <a:off x="2692838" y="2177554"/>
              <a:ext cx="24416" cy="18964"/>
            </a:xfrm>
            <a:custGeom>
              <a:avLst/>
              <a:gdLst/>
              <a:ahLst/>
              <a:cxnLst/>
              <a:rect l="l" t="t" r="r" b="b"/>
              <a:pathLst>
                <a:path w="555" h="431" extrusionOk="0">
                  <a:moveTo>
                    <a:pt x="278" y="1"/>
                  </a:moveTo>
                  <a:cubicBezTo>
                    <a:pt x="1" y="1"/>
                    <a:pt x="1" y="431"/>
                    <a:pt x="278" y="431"/>
                  </a:cubicBezTo>
                  <a:cubicBezTo>
                    <a:pt x="554" y="431"/>
                    <a:pt x="554" y="1"/>
                    <a:pt x="27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9" name="Google Shape;6999;p24"/>
            <p:cNvSpPr/>
            <p:nvPr/>
          </p:nvSpPr>
          <p:spPr>
            <a:xfrm>
              <a:off x="2293035" y="3026490"/>
              <a:ext cx="26879" cy="20856"/>
            </a:xfrm>
            <a:custGeom>
              <a:avLst/>
              <a:gdLst/>
              <a:ahLst/>
              <a:cxnLst/>
              <a:rect l="l" t="t" r="r" b="b"/>
              <a:pathLst>
                <a:path w="611" h="474" extrusionOk="0">
                  <a:moveTo>
                    <a:pt x="305" y="1"/>
                  </a:moveTo>
                  <a:cubicBezTo>
                    <a:pt x="1" y="1"/>
                    <a:pt x="1" y="473"/>
                    <a:pt x="305" y="473"/>
                  </a:cubicBezTo>
                  <a:cubicBezTo>
                    <a:pt x="609" y="473"/>
                    <a:pt x="610" y="1"/>
                    <a:pt x="30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0" name="Google Shape;7000;p24"/>
            <p:cNvSpPr/>
            <p:nvPr/>
          </p:nvSpPr>
          <p:spPr>
            <a:xfrm>
              <a:off x="1989926" y="2261506"/>
              <a:ext cx="22260" cy="17292"/>
            </a:xfrm>
            <a:custGeom>
              <a:avLst/>
              <a:gdLst/>
              <a:ahLst/>
              <a:cxnLst/>
              <a:rect l="l" t="t" r="r" b="b"/>
              <a:pathLst>
                <a:path w="506" h="393" extrusionOk="0">
                  <a:moveTo>
                    <a:pt x="254" y="0"/>
                  </a:moveTo>
                  <a:cubicBezTo>
                    <a:pt x="2" y="2"/>
                    <a:pt x="1" y="393"/>
                    <a:pt x="254" y="393"/>
                  </a:cubicBezTo>
                  <a:cubicBezTo>
                    <a:pt x="505" y="393"/>
                    <a:pt x="505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1" name="Google Shape;7001;p24"/>
            <p:cNvSpPr/>
            <p:nvPr/>
          </p:nvSpPr>
          <p:spPr>
            <a:xfrm>
              <a:off x="1827154" y="2960534"/>
              <a:ext cx="21336" cy="16588"/>
            </a:xfrm>
            <a:custGeom>
              <a:avLst/>
              <a:gdLst/>
              <a:ahLst/>
              <a:cxnLst/>
              <a:rect l="l" t="t" r="r" b="b"/>
              <a:pathLst>
                <a:path w="485" h="377" extrusionOk="0">
                  <a:moveTo>
                    <a:pt x="240" y="1"/>
                  </a:moveTo>
                  <a:cubicBezTo>
                    <a:pt x="0" y="1"/>
                    <a:pt x="1" y="377"/>
                    <a:pt x="241" y="377"/>
                  </a:cubicBezTo>
                  <a:cubicBezTo>
                    <a:pt x="483" y="377"/>
                    <a:pt x="485" y="1"/>
                    <a:pt x="241" y="1"/>
                  </a:cubicBezTo>
                  <a:cubicBezTo>
                    <a:pt x="241" y="1"/>
                    <a:pt x="241" y="1"/>
                    <a:pt x="24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2" name="Google Shape;7002;p24"/>
            <p:cNvSpPr/>
            <p:nvPr/>
          </p:nvSpPr>
          <p:spPr>
            <a:xfrm>
              <a:off x="1645377" y="2519918"/>
              <a:ext cx="27451" cy="21296"/>
            </a:xfrm>
            <a:custGeom>
              <a:avLst/>
              <a:gdLst/>
              <a:ahLst/>
              <a:cxnLst/>
              <a:rect l="l" t="t" r="r" b="b"/>
              <a:pathLst>
                <a:path w="624" h="484" extrusionOk="0">
                  <a:moveTo>
                    <a:pt x="312" y="0"/>
                  </a:moveTo>
                  <a:cubicBezTo>
                    <a:pt x="0" y="0"/>
                    <a:pt x="0" y="483"/>
                    <a:pt x="312" y="483"/>
                  </a:cubicBezTo>
                  <a:cubicBezTo>
                    <a:pt x="622" y="483"/>
                    <a:pt x="62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3" name="Google Shape;7003;p24"/>
            <p:cNvSpPr/>
            <p:nvPr/>
          </p:nvSpPr>
          <p:spPr>
            <a:xfrm>
              <a:off x="1568566" y="2343038"/>
              <a:ext cx="17025" cy="13244"/>
            </a:xfrm>
            <a:custGeom>
              <a:avLst/>
              <a:gdLst/>
              <a:ahLst/>
              <a:cxnLst/>
              <a:rect l="l" t="t" r="r" b="b"/>
              <a:pathLst>
                <a:path w="387" h="301" extrusionOk="0">
                  <a:moveTo>
                    <a:pt x="193" y="0"/>
                  </a:moveTo>
                  <a:cubicBezTo>
                    <a:pt x="1" y="1"/>
                    <a:pt x="0" y="300"/>
                    <a:pt x="193" y="300"/>
                  </a:cubicBezTo>
                  <a:cubicBezTo>
                    <a:pt x="385" y="300"/>
                    <a:pt x="387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4" name="Google Shape;7004;p24"/>
            <p:cNvSpPr/>
            <p:nvPr/>
          </p:nvSpPr>
          <p:spPr>
            <a:xfrm>
              <a:off x="1013161" y="3254102"/>
              <a:ext cx="21336" cy="16588"/>
            </a:xfrm>
            <a:custGeom>
              <a:avLst/>
              <a:gdLst/>
              <a:ahLst/>
              <a:cxnLst/>
              <a:rect l="l" t="t" r="r" b="b"/>
              <a:pathLst>
                <a:path w="485" h="377" extrusionOk="0">
                  <a:moveTo>
                    <a:pt x="242" y="1"/>
                  </a:moveTo>
                  <a:cubicBezTo>
                    <a:pt x="0" y="1"/>
                    <a:pt x="0" y="377"/>
                    <a:pt x="242" y="377"/>
                  </a:cubicBezTo>
                  <a:cubicBezTo>
                    <a:pt x="483" y="377"/>
                    <a:pt x="484" y="1"/>
                    <a:pt x="24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5" name="Google Shape;7005;p24"/>
            <p:cNvSpPr/>
            <p:nvPr/>
          </p:nvSpPr>
          <p:spPr>
            <a:xfrm>
              <a:off x="794078" y="2041770"/>
              <a:ext cx="31279" cy="24288"/>
            </a:xfrm>
            <a:custGeom>
              <a:avLst/>
              <a:gdLst/>
              <a:ahLst/>
              <a:cxnLst/>
              <a:rect l="l" t="t" r="r" b="b"/>
              <a:pathLst>
                <a:path w="711" h="552" extrusionOk="0">
                  <a:moveTo>
                    <a:pt x="355" y="1"/>
                  </a:moveTo>
                  <a:cubicBezTo>
                    <a:pt x="0" y="1"/>
                    <a:pt x="0" y="551"/>
                    <a:pt x="355" y="551"/>
                  </a:cubicBezTo>
                  <a:cubicBezTo>
                    <a:pt x="710" y="551"/>
                    <a:pt x="711" y="1"/>
                    <a:pt x="35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6" name="Google Shape;7006;p24"/>
            <p:cNvSpPr/>
            <p:nvPr/>
          </p:nvSpPr>
          <p:spPr>
            <a:xfrm>
              <a:off x="501044" y="2332346"/>
              <a:ext cx="27891" cy="21648"/>
            </a:xfrm>
            <a:custGeom>
              <a:avLst/>
              <a:gdLst/>
              <a:ahLst/>
              <a:cxnLst/>
              <a:rect l="l" t="t" r="r" b="b"/>
              <a:pathLst>
                <a:path w="634" h="492" extrusionOk="0">
                  <a:moveTo>
                    <a:pt x="316" y="0"/>
                  </a:moveTo>
                  <a:cubicBezTo>
                    <a:pt x="1" y="0"/>
                    <a:pt x="1" y="491"/>
                    <a:pt x="316" y="491"/>
                  </a:cubicBezTo>
                  <a:cubicBezTo>
                    <a:pt x="631" y="491"/>
                    <a:pt x="633" y="0"/>
                    <a:pt x="31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7" name="Google Shape;7007;p24"/>
            <p:cNvSpPr/>
            <p:nvPr/>
          </p:nvSpPr>
          <p:spPr>
            <a:xfrm>
              <a:off x="199783" y="2392890"/>
              <a:ext cx="22876" cy="17776"/>
            </a:xfrm>
            <a:custGeom>
              <a:avLst/>
              <a:gdLst/>
              <a:ahLst/>
              <a:cxnLst/>
              <a:rect l="l" t="t" r="r" b="b"/>
              <a:pathLst>
                <a:path w="520" h="404" extrusionOk="0">
                  <a:moveTo>
                    <a:pt x="260" y="0"/>
                  </a:moveTo>
                  <a:cubicBezTo>
                    <a:pt x="0" y="0"/>
                    <a:pt x="0" y="403"/>
                    <a:pt x="260" y="403"/>
                  </a:cubicBezTo>
                  <a:cubicBezTo>
                    <a:pt x="518" y="403"/>
                    <a:pt x="520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7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09" name="Google Shape;7009;p25"/>
          <p:cNvGrpSpPr/>
          <p:nvPr/>
        </p:nvGrpSpPr>
        <p:grpSpPr>
          <a:xfrm>
            <a:off x="112854" y="28022"/>
            <a:ext cx="8958589" cy="4542205"/>
            <a:chOff x="112854" y="28022"/>
            <a:chExt cx="8958589" cy="4542205"/>
          </a:xfrm>
        </p:grpSpPr>
        <p:sp>
          <p:nvSpPr>
            <p:cNvPr id="7010" name="Google Shape;7010;p25"/>
            <p:cNvSpPr/>
            <p:nvPr/>
          </p:nvSpPr>
          <p:spPr>
            <a:xfrm>
              <a:off x="8088870" y="28022"/>
              <a:ext cx="17949" cy="13948"/>
            </a:xfrm>
            <a:custGeom>
              <a:avLst/>
              <a:gdLst/>
              <a:ahLst/>
              <a:cxnLst/>
              <a:rect l="l" t="t" r="r" b="b"/>
              <a:pathLst>
                <a:path w="408" h="317" extrusionOk="0">
                  <a:moveTo>
                    <a:pt x="204" y="1"/>
                  </a:moveTo>
                  <a:cubicBezTo>
                    <a:pt x="2" y="1"/>
                    <a:pt x="1" y="317"/>
                    <a:pt x="204" y="317"/>
                  </a:cubicBezTo>
                  <a:cubicBezTo>
                    <a:pt x="408" y="317"/>
                    <a:pt x="408" y="1"/>
                    <a:pt x="20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1" name="Google Shape;7011;p25"/>
            <p:cNvSpPr/>
            <p:nvPr/>
          </p:nvSpPr>
          <p:spPr>
            <a:xfrm>
              <a:off x="7272942" y="102206"/>
              <a:ext cx="29827" cy="23144"/>
            </a:xfrm>
            <a:custGeom>
              <a:avLst/>
              <a:gdLst/>
              <a:ahLst/>
              <a:cxnLst/>
              <a:rect l="l" t="t" r="r" b="b"/>
              <a:pathLst>
                <a:path w="678" h="526" extrusionOk="0">
                  <a:moveTo>
                    <a:pt x="339" y="1"/>
                  </a:moveTo>
                  <a:cubicBezTo>
                    <a:pt x="0" y="1"/>
                    <a:pt x="0" y="525"/>
                    <a:pt x="339" y="525"/>
                  </a:cubicBezTo>
                  <a:cubicBezTo>
                    <a:pt x="677" y="525"/>
                    <a:pt x="678" y="1"/>
                    <a:pt x="33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2" name="Google Shape;7012;p25"/>
            <p:cNvSpPr/>
            <p:nvPr/>
          </p:nvSpPr>
          <p:spPr>
            <a:xfrm>
              <a:off x="6874501" y="218542"/>
              <a:ext cx="28815" cy="22352"/>
            </a:xfrm>
            <a:custGeom>
              <a:avLst/>
              <a:gdLst/>
              <a:ahLst/>
              <a:cxnLst/>
              <a:rect l="l" t="t" r="r" b="b"/>
              <a:pathLst>
                <a:path w="655" h="508" extrusionOk="0">
                  <a:moveTo>
                    <a:pt x="326" y="0"/>
                  </a:moveTo>
                  <a:cubicBezTo>
                    <a:pt x="1" y="0"/>
                    <a:pt x="1" y="507"/>
                    <a:pt x="328" y="507"/>
                  </a:cubicBezTo>
                  <a:cubicBezTo>
                    <a:pt x="655" y="507"/>
                    <a:pt x="655" y="0"/>
                    <a:pt x="328" y="0"/>
                  </a:cubicBezTo>
                  <a:cubicBezTo>
                    <a:pt x="327" y="0"/>
                    <a:pt x="326" y="0"/>
                    <a:pt x="32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3" name="Google Shape;7013;p25"/>
            <p:cNvSpPr/>
            <p:nvPr/>
          </p:nvSpPr>
          <p:spPr>
            <a:xfrm>
              <a:off x="7001288" y="930946"/>
              <a:ext cx="18741" cy="14564"/>
            </a:xfrm>
            <a:custGeom>
              <a:avLst/>
              <a:gdLst/>
              <a:ahLst/>
              <a:cxnLst/>
              <a:rect l="l" t="t" r="r" b="b"/>
              <a:pathLst>
                <a:path w="426" h="331" extrusionOk="0">
                  <a:moveTo>
                    <a:pt x="212" y="1"/>
                  </a:moveTo>
                  <a:cubicBezTo>
                    <a:pt x="0" y="1"/>
                    <a:pt x="0" y="331"/>
                    <a:pt x="213" y="331"/>
                  </a:cubicBezTo>
                  <a:cubicBezTo>
                    <a:pt x="426" y="331"/>
                    <a:pt x="426" y="1"/>
                    <a:pt x="213" y="1"/>
                  </a:cubicBezTo>
                  <a:cubicBezTo>
                    <a:pt x="213" y="1"/>
                    <a:pt x="212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4" name="Google Shape;7014;p25"/>
            <p:cNvSpPr/>
            <p:nvPr/>
          </p:nvSpPr>
          <p:spPr>
            <a:xfrm>
              <a:off x="6519218" y="133182"/>
              <a:ext cx="18829" cy="14652"/>
            </a:xfrm>
            <a:custGeom>
              <a:avLst/>
              <a:gdLst/>
              <a:ahLst/>
              <a:cxnLst/>
              <a:rect l="l" t="t" r="r" b="b"/>
              <a:pathLst>
                <a:path w="428" h="333" extrusionOk="0">
                  <a:moveTo>
                    <a:pt x="212" y="1"/>
                  </a:moveTo>
                  <a:cubicBezTo>
                    <a:pt x="0" y="1"/>
                    <a:pt x="1" y="332"/>
                    <a:pt x="213" y="332"/>
                  </a:cubicBezTo>
                  <a:cubicBezTo>
                    <a:pt x="426" y="332"/>
                    <a:pt x="427" y="1"/>
                    <a:pt x="213" y="1"/>
                  </a:cubicBezTo>
                  <a:cubicBezTo>
                    <a:pt x="213" y="1"/>
                    <a:pt x="212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5" name="Google Shape;7015;p25"/>
            <p:cNvSpPr/>
            <p:nvPr/>
          </p:nvSpPr>
          <p:spPr>
            <a:xfrm>
              <a:off x="6184479" y="766034"/>
              <a:ext cx="30047" cy="23364"/>
            </a:xfrm>
            <a:custGeom>
              <a:avLst/>
              <a:gdLst/>
              <a:ahLst/>
              <a:cxnLst/>
              <a:rect l="l" t="t" r="r" b="b"/>
              <a:pathLst>
                <a:path w="683" h="531" extrusionOk="0">
                  <a:moveTo>
                    <a:pt x="342" y="1"/>
                  </a:moveTo>
                  <a:cubicBezTo>
                    <a:pt x="1" y="3"/>
                    <a:pt x="0" y="530"/>
                    <a:pt x="342" y="530"/>
                  </a:cubicBezTo>
                  <a:cubicBezTo>
                    <a:pt x="682" y="530"/>
                    <a:pt x="683" y="1"/>
                    <a:pt x="34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6" name="Google Shape;7016;p25"/>
            <p:cNvSpPr/>
            <p:nvPr/>
          </p:nvSpPr>
          <p:spPr>
            <a:xfrm>
              <a:off x="5809311" y="364314"/>
              <a:ext cx="19445" cy="15136"/>
            </a:xfrm>
            <a:custGeom>
              <a:avLst/>
              <a:gdLst/>
              <a:ahLst/>
              <a:cxnLst/>
              <a:rect l="l" t="t" r="r" b="b"/>
              <a:pathLst>
                <a:path w="442" h="344" extrusionOk="0">
                  <a:moveTo>
                    <a:pt x="220" y="1"/>
                  </a:moveTo>
                  <a:cubicBezTo>
                    <a:pt x="0" y="2"/>
                    <a:pt x="0" y="344"/>
                    <a:pt x="220" y="344"/>
                  </a:cubicBezTo>
                  <a:cubicBezTo>
                    <a:pt x="442" y="344"/>
                    <a:pt x="442" y="1"/>
                    <a:pt x="22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7" name="Google Shape;7017;p25"/>
            <p:cNvSpPr/>
            <p:nvPr/>
          </p:nvSpPr>
          <p:spPr>
            <a:xfrm>
              <a:off x="5707776" y="624706"/>
              <a:ext cx="17025" cy="13200"/>
            </a:xfrm>
            <a:custGeom>
              <a:avLst/>
              <a:gdLst/>
              <a:ahLst/>
              <a:cxnLst/>
              <a:rect l="l" t="t" r="r" b="b"/>
              <a:pathLst>
                <a:path w="387" h="300" extrusionOk="0">
                  <a:moveTo>
                    <a:pt x="194" y="1"/>
                  </a:moveTo>
                  <a:cubicBezTo>
                    <a:pt x="2" y="1"/>
                    <a:pt x="1" y="300"/>
                    <a:pt x="194" y="300"/>
                  </a:cubicBezTo>
                  <a:cubicBezTo>
                    <a:pt x="386" y="300"/>
                    <a:pt x="386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8" name="Google Shape;7018;p25"/>
            <p:cNvSpPr/>
            <p:nvPr/>
          </p:nvSpPr>
          <p:spPr>
            <a:xfrm>
              <a:off x="5655381" y="824642"/>
              <a:ext cx="28375" cy="21956"/>
            </a:xfrm>
            <a:custGeom>
              <a:avLst/>
              <a:gdLst/>
              <a:ahLst/>
              <a:cxnLst/>
              <a:rect l="l" t="t" r="r" b="b"/>
              <a:pathLst>
                <a:path w="645" h="499" extrusionOk="0">
                  <a:moveTo>
                    <a:pt x="323" y="0"/>
                  </a:moveTo>
                  <a:cubicBezTo>
                    <a:pt x="2" y="0"/>
                    <a:pt x="1" y="499"/>
                    <a:pt x="323" y="499"/>
                  </a:cubicBezTo>
                  <a:cubicBezTo>
                    <a:pt x="643" y="499"/>
                    <a:pt x="645" y="0"/>
                    <a:pt x="32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9" name="Google Shape;7019;p25"/>
            <p:cNvSpPr/>
            <p:nvPr/>
          </p:nvSpPr>
          <p:spPr>
            <a:xfrm>
              <a:off x="5467929" y="1313922"/>
              <a:ext cx="21072" cy="16368"/>
            </a:xfrm>
            <a:custGeom>
              <a:avLst/>
              <a:gdLst/>
              <a:ahLst/>
              <a:cxnLst/>
              <a:rect l="l" t="t" r="r" b="b"/>
              <a:pathLst>
                <a:path w="479" h="372" extrusionOk="0">
                  <a:moveTo>
                    <a:pt x="239" y="0"/>
                  </a:moveTo>
                  <a:cubicBezTo>
                    <a:pt x="1" y="0"/>
                    <a:pt x="1" y="371"/>
                    <a:pt x="239" y="371"/>
                  </a:cubicBezTo>
                  <a:cubicBezTo>
                    <a:pt x="478" y="371"/>
                    <a:pt x="478" y="0"/>
                    <a:pt x="23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0" name="Google Shape;7020;p25"/>
            <p:cNvSpPr/>
            <p:nvPr/>
          </p:nvSpPr>
          <p:spPr>
            <a:xfrm>
              <a:off x="5384256" y="1352730"/>
              <a:ext cx="28991" cy="22484"/>
            </a:xfrm>
            <a:custGeom>
              <a:avLst/>
              <a:gdLst/>
              <a:ahLst/>
              <a:cxnLst/>
              <a:rect l="l" t="t" r="r" b="b"/>
              <a:pathLst>
                <a:path w="659" h="511" extrusionOk="0">
                  <a:moveTo>
                    <a:pt x="329" y="0"/>
                  </a:moveTo>
                  <a:cubicBezTo>
                    <a:pt x="1" y="0"/>
                    <a:pt x="1" y="510"/>
                    <a:pt x="329" y="510"/>
                  </a:cubicBezTo>
                  <a:cubicBezTo>
                    <a:pt x="657" y="510"/>
                    <a:pt x="658" y="0"/>
                    <a:pt x="32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1" name="Google Shape;7021;p25"/>
            <p:cNvSpPr/>
            <p:nvPr/>
          </p:nvSpPr>
          <p:spPr>
            <a:xfrm>
              <a:off x="5147664" y="1613518"/>
              <a:ext cx="24196" cy="18788"/>
            </a:xfrm>
            <a:custGeom>
              <a:avLst/>
              <a:gdLst/>
              <a:ahLst/>
              <a:cxnLst/>
              <a:rect l="l" t="t" r="r" b="b"/>
              <a:pathLst>
                <a:path w="550" h="427" extrusionOk="0">
                  <a:moveTo>
                    <a:pt x="275" y="0"/>
                  </a:moveTo>
                  <a:cubicBezTo>
                    <a:pt x="1" y="1"/>
                    <a:pt x="1" y="426"/>
                    <a:pt x="275" y="426"/>
                  </a:cubicBezTo>
                  <a:cubicBezTo>
                    <a:pt x="549" y="426"/>
                    <a:pt x="549" y="0"/>
                    <a:pt x="27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2" name="Google Shape;7022;p25"/>
            <p:cNvSpPr/>
            <p:nvPr/>
          </p:nvSpPr>
          <p:spPr>
            <a:xfrm>
              <a:off x="5009923" y="646486"/>
              <a:ext cx="31323" cy="24332"/>
            </a:xfrm>
            <a:custGeom>
              <a:avLst/>
              <a:gdLst/>
              <a:ahLst/>
              <a:cxnLst/>
              <a:rect l="l" t="t" r="r" b="b"/>
              <a:pathLst>
                <a:path w="712" h="553" extrusionOk="0">
                  <a:moveTo>
                    <a:pt x="356" y="0"/>
                  </a:moveTo>
                  <a:cubicBezTo>
                    <a:pt x="0" y="0"/>
                    <a:pt x="0" y="553"/>
                    <a:pt x="356" y="553"/>
                  </a:cubicBezTo>
                  <a:cubicBezTo>
                    <a:pt x="712" y="553"/>
                    <a:pt x="712" y="0"/>
                    <a:pt x="35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3" name="Google Shape;7023;p25"/>
            <p:cNvSpPr/>
            <p:nvPr/>
          </p:nvSpPr>
          <p:spPr>
            <a:xfrm>
              <a:off x="4754195" y="787154"/>
              <a:ext cx="24020" cy="18656"/>
            </a:xfrm>
            <a:custGeom>
              <a:avLst/>
              <a:gdLst/>
              <a:ahLst/>
              <a:cxnLst/>
              <a:rect l="l" t="t" r="r" b="b"/>
              <a:pathLst>
                <a:path w="546" h="424" extrusionOk="0">
                  <a:moveTo>
                    <a:pt x="273" y="1"/>
                  </a:moveTo>
                  <a:cubicBezTo>
                    <a:pt x="0" y="1"/>
                    <a:pt x="0" y="423"/>
                    <a:pt x="273" y="423"/>
                  </a:cubicBezTo>
                  <a:cubicBezTo>
                    <a:pt x="545" y="423"/>
                    <a:pt x="545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4" name="Google Shape;7024;p25"/>
            <p:cNvSpPr/>
            <p:nvPr/>
          </p:nvSpPr>
          <p:spPr>
            <a:xfrm>
              <a:off x="4671225" y="766738"/>
              <a:ext cx="28419" cy="22088"/>
            </a:xfrm>
            <a:custGeom>
              <a:avLst/>
              <a:gdLst/>
              <a:ahLst/>
              <a:cxnLst/>
              <a:rect l="l" t="t" r="r" b="b"/>
              <a:pathLst>
                <a:path w="646" h="502" extrusionOk="0">
                  <a:moveTo>
                    <a:pt x="323" y="0"/>
                  </a:moveTo>
                  <a:cubicBezTo>
                    <a:pt x="1" y="1"/>
                    <a:pt x="1" y="502"/>
                    <a:pt x="323" y="502"/>
                  </a:cubicBezTo>
                  <a:cubicBezTo>
                    <a:pt x="645" y="502"/>
                    <a:pt x="646" y="0"/>
                    <a:pt x="32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5" name="Google Shape;7025;p25"/>
            <p:cNvSpPr/>
            <p:nvPr/>
          </p:nvSpPr>
          <p:spPr>
            <a:xfrm>
              <a:off x="4376915" y="1615454"/>
              <a:ext cx="30751" cy="23936"/>
            </a:xfrm>
            <a:custGeom>
              <a:avLst/>
              <a:gdLst/>
              <a:ahLst/>
              <a:cxnLst/>
              <a:rect l="l" t="t" r="r" b="b"/>
              <a:pathLst>
                <a:path w="699" h="544" extrusionOk="0">
                  <a:moveTo>
                    <a:pt x="349" y="0"/>
                  </a:moveTo>
                  <a:cubicBezTo>
                    <a:pt x="1" y="0"/>
                    <a:pt x="0" y="543"/>
                    <a:pt x="349" y="543"/>
                  </a:cubicBezTo>
                  <a:cubicBezTo>
                    <a:pt x="698" y="543"/>
                    <a:pt x="698" y="0"/>
                    <a:pt x="34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6" name="Google Shape;7026;p25"/>
            <p:cNvSpPr/>
            <p:nvPr/>
          </p:nvSpPr>
          <p:spPr>
            <a:xfrm>
              <a:off x="4170678" y="1281978"/>
              <a:ext cx="25384" cy="19668"/>
            </a:xfrm>
            <a:custGeom>
              <a:avLst/>
              <a:gdLst/>
              <a:ahLst/>
              <a:cxnLst/>
              <a:rect l="l" t="t" r="r" b="b"/>
              <a:pathLst>
                <a:path w="577" h="447" extrusionOk="0">
                  <a:moveTo>
                    <a:pt x="289" y="0"/>
                  </a:moveTo>
                  <a:cubicBezTo>
                    <a:pt x="0" y="0"/>
                    <a:pt x="0" y="447"/>
                    <a:pt x="289" y="447"/>
                  </a:cubicBezTo>
                  <a:cubicBezTo>
                    <a:pt x="576" y="447"/>
                    <a:pt x="577" y="0"/>
                    <a:pt x="28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7" name="Google Shape;7027;p25"/>
            <p:cNvSpPr/>
            <p:nvPr/>
          </p:nvSpPr>
          <p:spPr>
            <a:xfrm>
              <a:off x="3979355" y="1404650"/>
              <a:ext cx="18389" cy="14256"/>
            </a:xfrm>
            <a:custGeom>
              <a:avLst/>
              <a:gdLst/>
              <a:ahLst/>
              <a:cxnLst/>
              <a:rect l="l" t="t" r="r" b="b"/>
              <a:pathLst>
                <a:path w="418" h="324" extrusionOk="0">
                  <a:moveTo>
                    <a:pt x="208" y="0"/>
                  </a:moveTo>
                  <a:cubicBezTo>
                    <a:pt x="1" y="0"/>
                    <a:pt x="1" y="323"/>
                    <a:pt x="209" y="323"/>
                  </a:cubicBezTo>
                  <a:cubicBezTo>
                    <a:pt x="416" y="323"/>
                    <a:pt x="417" y="0"/>
                    <a:pt x="209" y="0"/>
                  </a:cubicBezTo>
                  <a:cubicBezTo>
                    <a:pt x="208" y="0"/>
                    <a:pt x="208" y="0"/>
                    <a:pt x="20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8" name="Google Shape;7028;p25"/>
            <p:cNvSpPr/>
            <p:nvPr/>
          </p:nvSpPr>
          <p:spPr>
            <a:xfrm>
              <a:off x="3758161" y="318906"/>
              <a:ext cx="25252" cy="19668"/>
            </a:xfrm>
            <a:custGeom>
              <a:avLst/>
              <a:gdLst/>
              <a:ahLst/>
              <a:cxnLst/>
              <a:rect l="l" t="t" r="r" b="b"/>
              <a:pathLst>
                <a:path w="574" h="447" extrusionOk="0">
                  <a:moveTo>
                    <a:pt x="287" y="0"/>
                  </a:moveTo>
                  <a:cubicBezTo>
                    <a:pt x="1" y="0"/>
                    <a:pt x="0" y="446"/>
                    <a:pt x="287" y="446"/>
                  </a:cubicBezTo>
                  <a:cubicBezTo>
                    <a:pt x="573" y="446"/>
                    <a:pt x="574" y="0"/>
                    <a:pt x="28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9" name="Google Shape;7029;p25"/>
            <p:cNvSpPr/>
            <p:nvPr/>
          </p:nvSpPr>
          <p:spPr>
            <a:xfrm>
              <a:off x="3428745" y="1173694"/>
              <a:ext cx="17729" cy="13772"/>
            </a:xfrm>
            <a:custGeom>
              <a:avLst/>
              <a:gdLst/>
              <a:ahLst/>
              <a:cxnLst/>
              <a:rect l="l" t="t" r="r" b="b"/>
              <a:pathLst>
                <a:path w="403" h="313" extrusionOk="0">
                  <a:moveTo>
                    <a:pt x="202" y="0"/>
                  </a:moveTo>
                  <a:cubicBezTo>
                    <a:pt x="3" y="0"/>
                    <a:pt x="1" y="312"/>
                    <a:pt x="202" y="312"/>
                  </a:cubicBezTo>
                  <a:cubicBezTo>
                    <a:pt x="403" y="312"/>
                    <a:pt x="403" y="0"/>
                    <a:pt x="20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0" name="Google Shape;7030;p25"/>
            <p:cNvSpPr/>
            <p:nvPr/>
          </p:nvSpPr>
          <p:spPr>
            <a:xfrm>
              <a:off x="3425182" y="391726"/>
              <a:ext cx="19929" cy="15532"/>
            </a:xfrm>
            <a:custGeom>
              <a:avLst/>
              <a:gdLst/>
              <a:ahLst/>
              <a:cxnLst/>
              <a:rect l="l" t="t" r="r" b="b"/>
              <a:pathLst>
                <a:path w="453" h="353" extrusionOk="0">
                  <a:moveTo>
                    <a:pt x="226" y="0"/>
                  </a:moveTo>
                  <a:cubicBezTo>
                    <a:pt x="1" y="2"/>
                    <a:pt x="1" y="352"/>
                    <a:pt x="226" y="352"/>
                  </a:cubicBezTo>
                  <a:cubicBezTo>
                    <a:pt x="453" y="352"/>
                    <a:pt x="453" y="0"/>
                    <a:pt x="22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1" name="Google Shape;7031;p25"/>
            <p:cNvSpPr/>
            <p:nvPr/>
          </p:nvSpPr>
          <p:spPr>
            <a:xfrm>
              <a:off x="3202579" y="48086"/>
              <a:ext cx="27671" cy="21516"/>
            </a:xfrm>
            <a:custGeom>
              <a:avLst/>
              <a:gdLst/>
              <a:ahLst/>
              <a:cxnLst/>
              <a:rect l="l" t="t" r="r" b="b"/>
              <a:pathLst>
                <a:path w="629" h="489" extrusionOk="0">
                  <a:moveTo>
                    <a:pt x="315" y="1"/>
                  </a:moveTo>
                  <a:cubicBezTo>
                    <a:pt x="2" y="2"/>
                    <a:pt x="0" y="489"/>
                    <a:pt x="315" y="489"/>
                  </a:cubicBezTo>
                  <a:cubicBezTo>
                    <a:pt x="629" y="489"/>
                    <a:pt x="629" y="1"/>
                    <a:pt x="31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2" name="Google Shape;7032;p25"/>
            <p:cNvSpPr/>
            <p:nvPr/>
          </p:nvSpPr>
          <p:spPr>
            <a:xfrm>
              <a:off x="2632877" y="910574"/>
              <a:ext cx="20457" cy="15840"/>
            </a:xfrm>
            <a:custGeom>
              <a:avLst/>
              <a:gdLst/>
              <a:ahLst/>
              <a:cxnLst/>
              <a:rect l="l" t="t" r="r" b="b"/>
              <a:pathLst>
                <a:path w="465" h="360" extrusionOk="0">
                  <a:moveTo>
                    <a:pt x="231" y="0"/>
                  </a:moveTo>
                  <a:cubicBezTo>
                    <a:pt x="1" y="0"/>
                    <a:pt x="1" y="360"/>
                    <a:pt x="233" y="360"/>
                  </a:cubicBezTo>
                  <a:cubicBezTo>
                    <a:pt x="463" y="360"/>
                    <a:pt x="464" y="0"/>
                    <a:pt x="233" y="0"/>
                  </a:cubicBezTo>
                  <a:cubicBezTo>
                    <a:pt x="232" y="0"/>
                    <a:pt x="231" y="0"/>
                    <a:pt x="23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3" name="Google Shape;7033;p25"/>
            <p:cNvSpPr/>
            <p:nvPr/>
          </p:nvSpPr>
          <p:spPr>
            <a:xfrm>
              <a:off x="2534861" y="171814"/>
              <a:ext cx="22568" cy="17556"/>
            </a:xfrm>
            <a:custGeom>
              <a:avLst/>
              <a:gdLst/>
              <a:ahLst/>
              <a:cxnLst/>
              <a:rect l="l" t="t" r="r" b="b"/>
              <a:pathLst>
                <a:path w="513" h="399" extrusionOk="0">
                  <a:moveTo>
                    <a:pt x="256" y="1"/>
                  </a:moveTo>
                  <a:cubicBezTo>
                    <a:pt x="1" y="1"/>
                    <a:pt x="1" y="399"/>
                    <a:pt x="256" y="399"/>
                  </a:cubicBezTo>
                  <a:cubicBezTo>
                    <a:pt x="513" y="399"/>
                    <a:pt x="513" y="1"/>
                    <a:pt x="25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4" name="Google Shape;7034;p25"/>
            <p:cNvSpPr/>
            <p:nvPr/>
          </p:nvSpPr>
          <p:spPr>
            <a:xfrm>
              <a:off x="2175970" y="405586"/>
              <a:ext cx="19005" cy="14828"/>
            </a:xfrm>
            <a:custGeom>
              <a:avLst/>
              <a:gdLst/>
              <a:ahLst/>
              <a:cxnLst/>
              <a:rect l="l" t="t" r="r" b="b"/>
              <a:pathLst>
                <a:path w="432" h="337" extrusionOk="0">
                  <a:moveTo>
                    <a:pt x="216" y="1"/>
                  </a:moveTo>
                  <a:cubicBezTo>
                    <a:pt x="0" y="1"/>
                    <a:pt x="0" y="336"/>
                    <a:pt x="216" y="336"/>
                  </a:cubicBezTo>
                  <a:cubicBezTo>
                    <a:pt x="431" y="336"/>
                    <a:pt x="431" y="1"/>
                    <a:pt x="21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5" name="Google Shape;7035;p25"/>
            <p:cNvSpPr/>
            <p:nvPr/>
          </p:nvSpPr>
          <p:spPr>
            <a:xfrm>
              <a:off x="1805334" y="350190"/>
              <a:ext cx="31983" cy="24772"/>
            </a:xfrm>
            <a:custGeom>
              <a:avLst/>
              <a:gdLst/>
              <a:ahLst/>
              <a:cxnLst/>
              <a:rect l="l" t="t" r="r" b="b"/>
              <a:pathLst>
                <a:path w="727" h="563" extrusionOk="0">
                  <a:moveTo>
                    <a:pt x="363" y="1"/>
                  </a:moveTo>
                  <a:cubicBezTo>
                    <a:pt x="3" y="1"/>
                    <a:pt x="1" y="563"/>
                    <a:pt x="363" y="563"/>
                  </a:cubicBezTo>
                  <a:cubicBezTo>
                    <a:pt x="726" y="563"/>
                    <a:pt x="726" y="1"/>
                    <a:pt x="36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6" name="Google Shape;7036;p25"/>
            <p:cNvSpPr/>
            <p:nvPr/>
          </p:nvSpPr>
          <p:spPr>
            <a:xfrm>
              <a:off x="1450402" y="705094"/>
              <a:ext cx="18213" cy="14080"/>
            </a:xfrm>
            <a:custGeom>
              <a:avLst/>
              <a:gdLst/>
              <a:ahLst/>
              <a:cxnLst/>
              <a:rect l="l" t="t" r="r" b="b"/>
              <a:pathLst>
                <a:path w="414" h="320" extrusionOk="0">
                  <a:moveTo>
                    <a:pt x="206" y="1"/>
                  </a:moveTo>
                  <a:cubicBezTo>
                    <a:pt x="1" y="1"/>
                    <a:pt x="1" y="320"/>
                    <a:pt x="207" y="320"/>
                  </a:cubicBezTo>
                  <a:cubicBezTo>
                    <a:pt x="412" y="320"/>
                    <a:pt x="413" y="1"/>
                    <a:pt x="207" y="1"/>
                  </a:cubicBezTo>
                  <a:cubicBezTo>
                    <a:pt x="206" y="1"/>
                    <a:pt x="206" y="1"/>
                    <a:pt x="20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7" name="Google Shape;7037;p25"/>
            <p:cNvSpPr/>
            <p:nvPr/>
          </p:nvSpPr>
          <p:spPr>
            <a:xfrm>
              <a:off x="1205848" y="3768814"/>
              <a:ext cx="28243" cy="21912"/>
            </a:xfrm>
            <a:custGeom>
              <a:avLst/>
              <a:gdLst/>
              <a:ahLst/>
              <a:cxnLst/>
              <a:rect l="l" t="t" r="r" b="b"/>
              <a:pathLst>
                <a:path w="642" h="498" extrusionOk="0">
                  <a:moveTo>
                    <a:pt x="320" y="0"/>
                  </a:moveTo>
                  <a:cubicBezTo>
                    <a:pt x="0" y="0"/>
                    <a:pt x="0" y="498"/>
                    <a:pt x="320" y="498"/>
                  </a:cubicBezTo>
                  <a:cubicBezTo>
                    <a:pt x="640" y="498"/>
                    <a:pt x="641" y="0"/>
                    <a:pt x="32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8" name="Google Shape;7038;p25"/>
            <p:cNvSpPr/>
            <p:nvPr/>
          </p:nvSpPr>
          <p:spPr>
            <a:xfrm>
              <a:off x="211089" y="107002"/>
              <a:ext cx="17421" cy="13552"/>
            </a:xfrm>
            <a:custGeom>
              <a:avLst/>
              <a:gdLst/>
              <a:ahLst/>
              <a:cxnLst/>
              <a:rect l="l" t="t" r="r" b="b"/>
              <a:pathLst>
                <a:path w="396" h="308" extrusionOk="0">
                  <a:moveTo>
                    <a:pt x="198" y="1"/>
                  </a:moveTo>
                  <a:cubicBezTo>
                    <a:pt x="1" y="1"/>
                    <a:pt x="1" y="307"/>
                    <a:pt x="198" y="307"/>
                  </a:cubicBezTo>
                  <a:cubicBezTo>
                    <a:pt x="395" y="307"/>
                    <a:pt x="395" y="1"/>
                    <a:pt x="19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9" name="Google Shape;7039;p25"/>
            <p:cNvSpPr/>
            <p:nvPr/>
          </p:nvSpPr>
          <p:spPr>
            <a:xfrm>
              <a:off x="439367" y="459970"/>
              <a:ext cx="31587" cy="24464"/>
            </a:xfrm>
            <a:custGeom>
              <a:avLst/>
              <a:gdLst/>
              <a:ahLst/>
              <a:cxnLst/>
              <a:rect l="l" t="t" r="r" b="b"/>
              <a:pathLst>
                <a:path w="718" h="556" extrusionOk="0">
                  <a:moveTo>
                    <a:pt x="359" y="0"/>
                  </a:moveTo>
                  <a:cubicBezTo>
                    <a:pt x="1" y="0"/>
                    <a:pt x="0" y="556"/>
                    <a:pt x="359" y="556"/>
                  </a:cubicBezTo>
                  <a:cubicBezTo>
                    <a:pt x="716" y="556"/>
                    <a:pt x="717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0" name="Google Shape;7040;p25"/>
            <p:cNvSpPr/>
            <p:nvPr/>
          </p:nvSpPr>
          <p:spPr>
            <a:xfrm>
              <a:off x="932303" y="502606"/>
              <a:ext cx="24152" cy="18700"/>
            </a:xfrm>
            <a:custGeom>
              <a:avLst/>
              <a:gdLst/>
              <a:ahLst/>
              <a:cxnLst/>
              <a:rect l="l" t="t" r="r" b="b"/>
              <a:pathLst>
                <a:path w="549" h="425" extrusionOk="0">
                  <a:moveTo>
                    <a:pt x="275" y="0"/>
                  </a:moveTo>
                  <a:cubicBezTo>
                    <a:pt x="3" y="1"/>
                    <a:pt x="0" y="424"/>
                    <a:pt x="275" y="424"/>
                  </a:cubicBezTo>
                  <a:cubicBezTo>
                    <a:pt x="548" y="424"/>
                    <a:pt x="549" y="0"/>
                    <a:pt x="27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1" name="Google Shape;7041;p25"/>
            <p:cNvSpPr/>
            <p:nvPr/>
          </p:nvSpPr>
          <p:spPr>
            <a:xfrm>
              <a:off x="1224105" y="713850"/>
              <a:ext cx="22832" cy="17688"/>
            </a:xfrm>
            <a:custGeom>
              <a:avLst/>
              <a:gdLst/>
              <a:ahLst/>
              <a:cxnLst/>
              <a:rect l="l" t="t" r="r" b="b"/>
              <a:pathLst>
                <a:path w="519" h="402" extrusionOk="0">
                  <a:moveTo>
                    <a:pt x="260" y="0"/>
                  </a:moveTo>
                  <a:cubicBezTo>
                    <a:pt x="1" y="1"/>
                    <a:pt x="1" y="401"/>
                    <a:pt x="260" y="401"/>
                  </a:cubicBezTo>
                  <a:cubicBezTo>
                    <a:pt x="518" y="401"/>
                    <a:pt x="51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2" name="Google Shape;7042;p25"/>
            <p:cNvSpPr/>
            <p:nvPr/>
          </p:nvSpPr>
          <p:spPr>
            <a:xfrm>
              <a:off x="1337297" y="1552358"/>
              <a:ext cx="23228" cy="18040"/>
            </a:xfrm>
            <a:custGeom>
              <a:avLst/>
              <a:gdLst/>
              <a:ahLst/>
              <a:cxnLst/>
              <a:rect l="l" t="t" r="r" b="b"/>
              <a:pathLst>
                <a:path w="528" h="410" extrusionOk="0">
                  <a:moveTo>
                    <a:pt x="265" y="1"/>
                  </a:moveTo>
                  <a:cubicBezTo>
                    <a:pt x="2" y="3"/>
                    <a:pt x="1" y="410"/>
                    <a:pt x="265" y="410"/>
                  </a:cubicBezTo>
                  <a:cubicBezTo>
                    <a:pt x="527" y="410"/>
                    <a:pt x="528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3" name="Google Shape;7043;p25"/>
            <p:cNvSpPr/>
            <p:nvPr/>
          </p:nvSpPr>
          <p:spPr>
            <a:xfrm>
              <a:off x="1609523" y="789442"/>
              <a:ext cx="19225" cy="14916"/>
            </a:xfrm>
            <a:custGeom>
              <a:avLst/>
              <a:gdLst/>
              <a:ahLst/>
              <a:cxnLst/>
              <a:rect l="l" t="t" r="r" b="b"/>
              <a:pathLst>
                <a:path w="437" h="339" extrusionOk="0">
                  <a:moveTo>
                    <a:pt x="218" y="1"/>
                  </a:moveTo>
                  <a:cubicBezTo>
                    <a:pt x="1" y="1"/>
                    <a:pt x="1" y="338"/>
                    <a:pt x="218" y="338"/>
                  </a:cubicBezTo>
                  <a:cubicBezTo>
                    <a:pt x="435" y="338"/>
                    <a:pt x="436" y="1"/>
                    <a:pt x="21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4" name="Google Shape;7044;p25"/>
            <p:cNvSpPr/>
            <p:nvPr/>
          </p:nvSpPr>
          <p:spPr>
            <a:xfrm>
              <a:off x="1712993" y="678782"/>
              <a:ext cx="22788" cy="17688"/>
            </a:xfrm>
            <a:custGeom>
              <a:avLst/>
              <a:gdLst/>
              <a:ahLst/>
              <a:cxnLst/>
              <a:rect l="l" t="t" r="r" b="b"/>
              <a:pathLst>
                <a:path w="518" h="402" extrusionOk="0">
                  <a:moveTo>
                    <a:pt x="257" y="1"/>
                  </a:moveTo>
                  <a:cubicBezTo>
                    <a:pt x="1" y="1"/>
                    <a:pt x="1" y="402"/>
                    <a:pt x="259" y="402"/>
                  </a:cubicBezTo>
                  <a:cubicBezTo>
                    <a:pt x="518" y="402"/>
                    <a:pt x="518" y="1"/>
                    <a:pt x="259" y="1"/>
                  </a:cubicBezTo>
                  <a:cubicBezTo>
                    <a:pt x="259" y="1"/>
                    <a:pt x="258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5" name="Google Shape;7045;p25"/>
            <p:cNvSpPr/>
            <p:nvPr/>
          </p:nvSpPr>
          <p:spPr>
            <a:xfrm>
              <a:off x="1983547" y="1375874"/>
              <a:ext cx="20720" cy="16060"/>
            </a:xfrm>
            <a:custGeom>
              <a:avLst/>
              <a:gdLst/>
              <a:ahLst/>
              <a:cxnLst/>
              <a:rect l="l" t="t" r="r" b="b"/>
              <a:pathLst>
                <a:path w="471" h="365" extrusionOk="0">
                  <a:moveTo>
                    <a:pt x="235" y="1"/>
                  </a:moveTo>
                  <a:cubicBezTo>
                    <a:pt x="0" y="1"/>
                    <a:pt x="0" y="364"/>
                    <a:pt x="235" y="364"/>
                  </a:cubicBezTo>
                  <a:cubicBezTo>
                    <a:pt x="469" y="364"/>
                    <a:pt x="471" y="1"/>
                    <a:pt x="23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6" name="Google Shape;7046;p25"/>
            <p:cNvSpPr/>
            <p:nvPr/>
          </p:nvSpPr>
          <p:spPr>
            <a:xfrm>
              <a:off x="2270202" y="1534230"/>
              <a:ext cx="31675" cy="24552"/>
            </a:xfrm>
            <a:custGeom>
              <a:avLst/>
              <a:gdLst/>
              <a:ahLst/>
              <a:cxnLst/>
              <a:rect l="l" t="t" r="r" b="b"/>
              <a:pathLst>
                <a:path w="720" h="558" extrusionOk="0">
                  <a:moveTo>
                    <a:pt x="360" y="0"/>
                  </a:moveTo>
                  <a:cubicBezTo>
                    <a:pt x="1" y="0"/>
                    <a:pt x="0" y="558"/>
                    <a:pt x="360" y="558"/>
                  </a:cubicBezTo>
                  <a:cubicBezTo>
                    <a:pt x="718" y="558"/>
                    <a:pt x="719" y="0"/>
                    <a:pt x="36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7" name="Google Shape;7047;p25"/>
            <p:cNvSpPr/>
            <p:nvPr/>
          </p:nvSpPr>
          <p:spPr>
            <a:xfrm>
              <a:off x="2625618" y="894294"/>
              <a:ext cx="19137" cy="14784"/>
            </a:xfrm>
            <a:custGeom>
              <a:avLst/>
              <a:gdLst/>
              <a:ahLst/>
              <a:cxnLst/>
              <a:rect l="l" t="t" r="r" b="b"/>
              <a:pathLst>
                <a:path w="435" h="336" extrusionOk="0">
                  <a:moveTo>
                    <a:pt x="218" y="0"/>
                  </a:moveTo>
                  <a:cubicBezTo>
                    <a:pt x="1" y="0"/>
                    <a:pt x="1" y="336"/>
                    <a:pt x="218" y="336"/>
                  </a:cubicBezTo>
                  <a:cubicBezTo>
                    <a:pt x="435" y="336"/>
                    <a:pt x="435" y="0"/>
                    <a:pt x="21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8" name="Google Shape;7048;p25"/>
            <p:cNvSpPr/>
            <p:nvPr/>
          </p:nvSpPr>
          <p:spPr>
            <a:xfrm>
              <a:off x="2555670" y="1513066"/>
              <a:ext cx="29519" cy="22880"/>
            </a:xfrm>
            <a:custGeom>
              <a:avLst/>
              <a:gdLst/>
              <a:ahLst/>
              <a:cxnLst/>
              <a:rect l="l" t="t" r="r" b="b"/>
              <a:pathLst>
                <a:path w="671" h="520" extrusionOk="0">
                  <a:moveTo>
                    <a:pt x="336" y="0"/>
                  </a:moveTo>
                  <a:cubicBezTo>
                    <a:pt x="1" y="0"/>
                    <a:pt x="0" y="520"/>
                    <a:pt x="336" y="520"/>
                  </a:cubicBezTo>
                  <a:cubicBezTo>
                    <a:pt x="670" y="520"/>
                    <a:pt x="670" y="0"/>
                    <a:pt x="33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9" name="Google Shape;7049;p25"/>
            <p:cNvSpPr/>
            <p:nvPr/>
          </p:nvSpPr>
          <p:spPr>
            <a:xfrm>
              <a:off x="2747873" y="1014150"/>
              <a:ext cx="29959" cy="23232"/>
            </a:xfrm>
            <a:custGeom>
              <a:avLst/>
              <a:gdLst/>
              <a:ahLst/>
              <a:cxnLst/>
              <a:rect l="l" t="t" r="r" b="b"/>
              <a:pathLst>
                <a:path w="681" h="528" extrusionOk="0">
                  <a:moveTo>
                    <a:pt x="341" y="0"/>
                  </a:moveTo>
                  <a:cubicBezTo>
                    <a:pt x="2" y="0"/>
                    <a:pt x="0" y="528"/>
                    <a:pt x="341" y="528"/>
                  </a:cubicBezTo>
                  <a:cubicBezTo>
                    <a:pt x="680" y="528"/>
                    <a:pt x="681" y="0"/>
                    <a:pt x="34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0" name="Google Shape;7050;p25"/>
            <p:cNvSpPr/>
            <p:nvPr/>
          </p:nvSpPr>
          <p:spPr>
            <a:xfrm>
              <a:off x="3226995" y="708922"/>
              <a:ext cx="17421" cy="13552"/>
            </a:xfrm>
            <a:custGeom>
              <a:avLst/>
              <a:gdLst/>
              <a:ahLst/>
              <a:cxnLst/>
              <a:rect l="l" t="t" r="r" b="b"/>
              <a:pathLst>
                <a:path w="396" h="308" extrusionOk="0">
                  <a:moveTo>
                    <a:pt x="198" y="0"/>
                  </a:moveTo>
                  <a:cubicBezTo>
                    <a:pt x="1" y="1"/>
                    <a:pt x="1" y="308"/>
                    <a:pt x="198" y="308"/>
                  </a:cubicBezTo>
                  <a:cubicBezTo>
                    <a:pt x="396" y="308"/>
                    <a:pt x="396" y="0"/>
                    <a:pt x="19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1" name="Google Shape;7051;p25"/>
            <p:cNvSpPr/>
            <p:nvPr/>
          </p:nvSpPr>
          <p:spPr>
            <a:xfrm>
              <a:off x="3096558" y="1568330"/>
              <a:ext cx="30399" cy="23628"/>
            </a:xfrm>
            <a:custGeom>
              <a:avLst/>
              <a:gdLst/>
              <a:ahLst/>
              <a:cxnLst/>
              <a:rect l="l" t="t" r="r" b="b"/>
              <a:pathLst>
                <a:path w="691" h="537" extrusionOk="0">
                  <a:moveTo>
                    <a:pt x="346" y="0"/>
                  </a:moveTo>
                  <a:cubicBezTo>
                    <a:pt x="0" y="0"/>
                    <a:pt x="0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2" name="Google Shape;7052;p25"/>
            <p:cNvSpPr/>
            <p:nvPr/>
          </p:nvSpPr>
          <p:spPr>
            <a:xfrm>
              <a:off x="3554519" y="849150"/>
              <a:ext cx="19533" cy="15136"/>
            </a:xfrm>
            <a:custGeom>
              <a:avLst/>
              <a:gdLst/>
              <a:ahLst/>
              <a:cxnLst/>
              <a:rect l="l" t="t" r="r" b="b"/>
              <a:pathLst>
                <a:path w="444" h="344" extrusionOk="0">
                  <a:moveTo>
                    <a:pt x="221" y="0"/>
                  </a:moveTo>
                  <a:cubicBezTo>
                    <a:pt x="1" y="0"/>
                    <a:pt x="1" y="344"/>
                    <a:pt x="221" y="344"/>
                  </a:cubicBezTo>
                  <a:cubicBezTo>
                    <a:pt x="442" y="344"/>
                    <a:pt x="443" y="0"/>
                    <a:pt x="22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3" name="Google Shape;7053;p25"/>
            <p:cNvSpPr/>
            <p:nvPr/>
          </p:nvSpPr>
          <p:spPr>
            <a:xfrm>
              <a:off x="3443350" y="1753086"/>
              <a:ext cx="21424" cy="16588"/>
            </a:xfrm>
            <a:custGeom>
              <a:avLst/>
              <a:gdLst/>
              <a:ahLst/>
              <a:cxnLst/>
              <a:rect l="l" t="t" r="r" b="b"/>
              <a:pathLst>
                <a:path w="487" h="377" extrusionOk="0">
                  <a:moveTo>
                    <a:pt x="241" y="1"/>
                  </a:moveTo>
                  <a:cubicBezTo>
                    <a:pt x="1" y="1"/>
                    <a:pt x="1" y="377"/>
                    <a:pt x="243" y="377"/>
                  </a:cubicBezTo>
                  <a:cubicBezTo>
                    <a:pt x="486" y="377"/>
                    <a:pt x="486" y="1"/>
                    <a:pt x="243" y="1"/>
                  </a:cubicBezTo>
                  <a:cubicBezTo>
                    <a:pt x="243" y="1"/>
                    <a:pt x="242" y="1"/>
                    <a:pt x="24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25"/>
            <p:cNvSpPr/>
            <p:nvPr/>
          </p:nvSpPr>
          <p:spPr>
            <a:xfrm>
              <a:off x="3910331" y="1539686"/>
              <a:ext cx="30663" cy="23804"/>
            </a:xfrm>
            <a:custGeom>
              <a:avLst/>
              <a:gdLst/>
              <a:ahLst/>
              <a:cxnLst/>
              <a:rect l="l" t="t" r="r" b="b"/>
              <a:pathLst>
                <a:path w="697" h="541" extrusionOk="0">
                  <a:moveTo>
                    <a:pt x="348" y="1"/>
                  </a:moveTo>
                  <a:cubicBezTo>
                    <a:pt x="0" y="1"/>
                    <a:pt x="0" y="541"/>
                    <a:pt x="348" y="541"/>
                  </a:cubicBezTo>
                  <a:cubicBezTo>
                    <a:pt x="695" y="541"/>
                    <a:pt x="696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25"/>
            <p:cNvSpPr/>
            <p:nvPr/>
          </p:nvSpPr>
          <p:spPr>
            <a:xfrm>
              <a:off x="4161308" y="813290"/>
              <a:ext cx="25516" cy="19844"/>
            </a:xfrm>
            <a:custGeom>
              <a:avLst/>
              <a:gdLst/>
              <a:ahLst/>
              <a:cxnLst/>
              <a:rect l="l" t="t" r="r" b="b"/>
              <a:pathLst>
                <a:path w="580" h="451" extrusionOk="0">
                  <a:moveTo>
                    <a:pt x="290" y="1"/>
                  </a:moveTo>
                  <a:cubicBezTo>
                    <a:pt x="2" y="1"/>
                    <a:pt x="0" y="451"/>
                    <a:pt x="290" y="451"/>
                  </a:cubicBezTo>
                  <a:cubicBezTo>
                    <a:pt x="580" y="451"/>
                    <a:pt x="580" y="1"/>
                    <a:pt x="29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25"/>
            <p:cNvSpPr/>
            <p:nvPr/>
          </p:nvSpPr>
          <p:spPr>
            <a:xfrm>
              <a:off x="4253516" y="1535770"/>
              <a:ext cx="24812" cy="19272"/>
            </a:xfrm>
            <a:custGeom>
              <a:avLst/>
              <a:gdLst/>
              <a:ahLst/>
              <a:cxnLst/>
              <a:rect l="l" t="t" r="r" b="b"/>
              <a:pathLst>
                <a:path w="564" h="438" extrusionOk="0">
                  <a:moveTo>
                    <a:pt x="282" y="0"/>
                  </a:moveTo>
                  <a:cubicBezTo>
                    <a:pt x="0" y="0"/>
                    <a:pt x="0" y="438"/>
                    <a:pt x="282" y="438"/>
                  </a:cubicBezTo>
                  <a:cubicBezTo>
                    <a:pt x="563" y="438"/>
                    <a:pt x="563" y="0"/>
                    <a:pt x="28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25"/>
            <p:cNvSpPr/>
            <p:nvPr/>
          </p:nvSpPr>
          <p:spPr>
            <a:xfrm>
              <a:off x="4343481" y="1863790"/>
              <a:ext cx="31279" cy="24288"/>
            </a:xfrm>
            <a:custGeom>
              <a:avLst/>
              <a:gdLst/>
              <a:ahLst/>
              <a:cxnLst/>
              <a:rect l="l" t="t" r="r" b="b"/>
              <a:pathLst>
                <a:path w="711" h="552" extrusionOk="0">
                  <a:moveTo>
                    <a:pt x="356" y="1"/>
                  </a:moveTo>
                  <a:cubicBezTo>
                    <a:pt x="2" y="1"/>
                    <a:pt x="1" y="551"/>
                    <a:pt x="356" y="551"/>
                  </a:cubicBezTo>
                  <a:cubicBezTo>
                    <a:pt x="710" y="551"/>
                    <a:pt x="710" y="1"/>
                    <a:pt x="35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25"/>
            <p:cNvSpPr/>
            <p:nvPr/>
          </p:nvSpPr>
          <p:spPr>
            <a:xfrm>
              <a:off x="4976489" y="1180998"/>
              <a:ext cx="24108" cy="18744"/>
            </a:xfrm>
            <a:custGeom>
              <a:avLst/>
              <a:gdLst/>
              <a:ahLst/>
              <a:cxnLst/>
              <a:rect l="l" t="t" r="r" b="b"/>
              <a:pathLst>
                <a:path w="548" h="426" extrusionOk="0">
                  <a:moveTo>
                    <a:pt x="274" y="1"/>
                  </a:moveTo>
                  <a:cubicBezTo>
                    <a:pt x="1" y="1"/>
                    <a:pt x="1" y="425"/>
                    <a:pt x="274" y="425"/>
                  </a:cubicBezTo>
                  <a:cubicBezTo>
                    <a:pt x="546" y="425"/>
                    <a:pt x="547" y="1"/>
                    <a:pt x="27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25"/>
            <p:cNvSpPr/>
            <p:nvPr/>
          </p:nvSpPr>
          <p:spPr>
            <a:xfrm>
              <a:off x="5308236" y="1031002"/>
              <a:ext cx="31631" cy="24596"/>
            </a:xfrm>
            <a:custGeom>
              <a:avLst/>
              <a:gdLst/>
              <a:ahLst/>
              <a:cxnLst/>
              <a:rect l="l" t="t" r="r" b="b"/>
              <a:pathLst>
                <a:path w="719" h="559" extrusionOk="0">
                  <a:moveTo>
                    <a:pt x="359" y="0"/>
                  </a:moveTo>
                  <a:cubicBezTo>
                    <a:pt x="0" y="0"/>
                    <a:pt x="0" y="558"/>
                    <a:pt x="359" y="558"/>
                  </a:cubicBezTo>
                  <a:cubicBezTo>
                    <a:pt x="719" y="558"/>
                    <a:pt x="719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0" name="Google Shape;7060;p25"/>
            <p:cNvSpPr/>
            <p:nvPr/>
          </p:nvSpPr>
          <p:spPr>
            <a:xfrm>
              <a:off x="5611609" y="1333106"/>
              <a:ext cx="25472" cy="19800"/>
            </a:xfrm>
            <a:custGeom>
              <a:avLst/>
              <a:gdLst/>
              <a:ahLst/>
              <a:cxnLst/>
              <a:rect l="l" t="t" r="r" b="b"/>
              <a:pathLst>
                <a:path w="579" h="450" extrusionOk="0">
                  <a:moveTo>
                    <a:pt x="289" y="1"/>
                  </a:moveTo>
                  <a:cubicBezTo>
                    <a:pt x="1" y="1"/>
                    <a:pt x="0" y="449"/>
                    <a:pt x="289" y="449"/>
                  </a:cubicBezTo>
                  <a:cubicBezTo>
                    <a:pt x="579" y="449"/>
                    <a:pt x="579" y="1"/>
                    <a:pt x="28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1" name="Google Shape;7061;p25"/>
            <p:cNvSpPr/>
            <p:nvPr/>
          </p:nvSpPr>
          <p:spPr>
            <a:xfrm>
              <a:off x="5865709" y="1643482"/>
              <a:ext cx="28551" cy="22176"/>
            </a:xfrm>
            <a:custGeom>
              <a:avLst/>
              <a:gdLst/>
              <a:ahLst/>
              <a:cxnLst/>
              <a:rect l="l" t="t" r="r" b="b"/>
              <a:pathLst>
                <a:path w="649" h="504" extrusionOk="0">
                  <a:moveTo>
                    <a:pt x="325" y="1"/>
                  </a:moveTo>
                  <a:cubicBezTo>
                    <a:pt x="2" y="1"/>
                    <a:pt x="1" y="504"/>
                    <a:pt x="325" y="504"/>
                  </a:cubicBezTo>
                  <a:cubicBezTo>
                    <a:pt x="648" y="504"/>
                    <a:pt x="648" y="1"/>
                    <a:pt x="32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25"/>
            <p:cNvSpPr/>
            <p:nvPr/>
          </p:nvSpPr>
          <p:spPr>
            <a:xfrm>
              <a:off x="6029977" y="1573742"/>
              <a:ext cx="28287" cy="22000"/>
            </a:xfrm>
            <a:custGeom>
              <a:avLst/>
              <a:gdLst/>
              <a:ahLst/>
              <a:cxnLst/>
              <a:rect l="l" t="t" r="r" b="b"/>
              <a:pathLst>
                <a:path w="643" h="500" extrusionOk="0">
                  <a:moveTo>
                    <a:pt x="320" y="1"/>
                  </a:moveTo>
                  <a:cubicBezTo>
                    <a:pt x="0" y="1"/>
                    <a:pt x="0" y="499"/>
                    <a:pt x="320" y="499"/>
                  </a:cubicBezTo>
                  <a:cubicBezTo>
                    <a:pt x="641" y="499"/>
                    <a:pt x="642" y="1"/>
                    <a:pt x="32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25"/>
            <p:cNvSpPr/>
            <p:nvPr/>
          </p:nvSpPr>
          <p:spPr>
            <a:xfrm>
              <a:off x="6348527" y="2097518"/>
              <a:ext cx="28595" cy="22176"/>
            </a:xfrm>
            <a:custGeom>
              <a:avLst/>
              <a:gdLst/>
              <a:ahLst/>
              <a:cxnLst/>
              <a:rect l="l" t="t" r="r" b="b"/>
              <a:pathLst>
                <a:path w="650" h="504" extrusionOk="0">
                  <a:moveTo>
                    <a:pt x="324" y="1"/>
                  </a:moveTo>
                  <a:cubicBezTo>
                    <a:pt x="1" y="1"/>
                    <a:pt x="1" y="504"/>
                    <a:pt x="325" y="504"/>
                  </a:cubicBezTo>
                  <a:cubicBezTo>
                    <a:pt x="649" y="504"/>
                    <a:pt x="650" y="1"/>
                    <a:pt x="325" y="1"/>
                  </a:cubicBezTo>
                  <a:cubicBezTo>
                    <a:pt x="324" y="1"/>
                    <a:pt x="324" y="1"/>
                    <a:pt x="32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4" name="Google Shape;7064;p25"/>
            <p:cNvSpPr/>
            <p:nvPr/>
          </p:nvSpPr>
          <p:spPr>
            <a:xfrm>
              <a:off x="6703591" y="1943474"/>
              <a:ext cx="22744" cy="17688"/>
            </a:xfrm>
            <a:custGeom>
              <a:avLst/>
              <a:gdLst/>
              <a:ahLst/>
              <a:cxnLst/>
              <a:rect l="l" t="t" r="r" b="b"/>
              <a:pathLst>
                <a:path w="517" h="402" extrusionOk="0">
                  <a:moveTo>
                    <a:pt x="259" y="0"/>
                  </a:moveTo>
                  <a:cubicBezTo>
                    <a:pt x="1" y="0"/>
                    <a:pt x="1" y="401"/>
                    <a:pt x="259" y="401"/>
                  </a:cubicBezTo>
                  <a:cubicBezTo>
                    <a:pt x="517" y="401"/>
                    <a:pt x="51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5" name="Google Shape;7065;p25"/>
            <p:cNvSpPr/>
            <p:nvPr/>
          </p:nvSpPr>
          <p:spPr>
            <a:xfrm>
              <a:off x="6739884" y="1242818"/>
              <a:ext cx="17245" cy="13376"/>
            </a:xfrm>
            <a:custGeom>
              <a:avLst/>
              <a:gdLst/>
              <a:ahLst/>
              <a:cxnLst/>
              <a:rect l="l" t="t" r="r" b="b"/>
              <a:pathLst>
                <a:path w="392" h="304" extrusionOk="0">
                  <a:moveTo>
                    <a:pt x="196" y="0"/>
                  </a:moveTo>
                  <a:cubicBezTo>
                    <a:pt x="0" y="0"/>
                    <a:pt x="0" y="303"/>
                    <a:pt x="196" y="303"/>
                  </a:cubicBezTo>
                  <a:cubicBezTo>
                    <a:pt x="392" y="303"/>
                    <a:pt x="392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6" name="Google Shape;7066;p25"/>
            <p:cNvSpPr/>
            <p:nvPr/>
          </p:nvSpPr>
          <p:spPr>
            <a:xfrm>
              <a:off x="6878637" y="1572114"/>
              <a:ext cx="29299" cy="22748"/>
            </a:xfrm>
            <a:custGeom>
              <a:avLst/>
              <a:gdLst/>
              <a:ahLst/>
              <a:cxnLst/>
              <a:rect l="l" t="t" r="r" b="b"/>
              <a:pathLst>
                <a:path w="666" h="517" extrusionOk="0">
                  <a:moveTo>
                    <a:pt x="333" y="0"/>
                  </a:moveTo>
                  <a:cubicBezTo>
                    <a:pt x="0" y="0"/>
                    <a:pt x="0" y="517"/>
                    <a:pt x="333" y="517"/>
                  </a:cubicBezTo>
                  <a:cubicBezTo>
                    <a:pt x="666" y="517"/>
                    <a:pt x="666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7" name="Google Shape;7067;p25"/>
            <p:cNvSpPr/>
            <p:nvPr/>
          </p:nvSpPr>
          <p:spPr>
            <a:xfrm>
              <a:off x="7378304" y="2035918"/>
              <a:ext cx="17597" cy="13728"/>
            </a:xfrm>
            <a:custGeom>
              <a:avLst/>
              <a:gdLst/>
              <a:ahLst/>
              <a:cxnLst/>
              <a:rect l="l" t="t" r="r" b="b"/>
              <a:pathLst>
                <a:path w="400" h="312" extrusionOk="0">
                  <a:moveTo>
                    <a:pt x="199" y="1"/>
                  </a:moveTo>
                  <a:cubicBezTo>
                    <a:pt x="1" y="1"/>
                    <a:pt x="1" y="311"/>
                    <a:pt x="199" y="311"/>
                  </a:cubicBezTo>
                  <a:cubicBezTo>
                    <a:pt x="400" y="311"/>
                    <a:pt x="400" y="1"/>
                    <a:pt x="19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25"/>
            <p:cNvSpPr/>
            <p:nvPr/>
          </p:nvSpPr>
          <p:spPr>
            <a:xfrm>
              <a:off x="7085050" y="648994"/>
              <a:ext cx="20764" cy="16192"/>
            </a:xfrm>
            <a:custGeom>
              <a:avLst/>
              <a:gdLst/>
              <a:ahLst/>
              <a:cxnLst/>
              <a:rect l="l" t="t" r="r" b="b"/>
              <a:pathLst>
                <a:path w="472" h="368" extrusionOk="0">
                  <a:moveTo>
                    <a:pt x="237" y="0"/>
                  </a:moveTo>
                  <a:cubicBezTo>
                    <a:pt x="2" y="2"/>
                    <a:pt x="0" y="367"/>
                    <a:pt x="237" y="367"/>
                  </a:cubicBezTo>
                  <a:cubicBezTo>
                    <a:pt x="472" y="367"/>
                    <a:pt x="472" y="0"/>
                    <a:pt x="23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9" name="Google Shape;7069;p25"/>
            <p:cNvSpPr/>
            <p:nvPr/>
          </p:nvSpPr>
          <p:spPr>
            <a:xfrm>
              <a:off x="7532849" y="1201722"/>
              <a:ext cx="18697" cy="14432"/>
            </a:xfrm>
            <a:custGeom>
              <a:avLst/>
              <a:gdLst/>
              <a:ahLst/>
              <a:cxnLst/>
              <a:rect l="l" t="t" r="r" b="b"/>
              <a:pathLst>
                <a:path w="425" h="328" extrusionOk="0">
                  <a:moveTo>
                    <a:pt x="213" y="0"/>
                  </a:moveTo>
                  <a:cubicBezTo>
                    <a:pt x="1" y="0"/>
                    <a:pt x="1" y="327"/>
                    <a:pt x="213" y="327"/>
                  </a:cubicBezTo>
                  <a:cubicBezTo>
                    <a:pt x="424" y="327"/>
                    <a:pt x="42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0" name="Google Shape;7070;p25"/>
            <p:cNvSpPr/>
            <p:nvPr/>
          </p:nvSpPr>
          <p:spPr>
            <a:xfrm>
              <a:off x="7668918" y="490506"/>
              <a:ext cx="19225" cy="14916"/>
            </a:xfrm>
            <a:custGeom>
              <a:avLst/>
              <a:gdLst/>
              <a:ahLst/>
              <a:cxnLst/>
              <a:rect l="l" t="t" r="r" b="b"/>
              <a:pathLst>
                <a:path w="437" h="339" extrusionOk="0">
                  <a:moveTo>
                    <a:pt x="218" y="1"/>
                  </a:moveTo>
                  <a:cubicBezTo>
                    <a:pt x="0" y="1"/>
                    <a:pt x="0" y="339"/>
                    <a:pt x="218" y="339"/>
                  </a:cubicBezTo>
                  <a:cubicBezTo>
                    <a:pt x="435" y="339"/>
                    <a:pt x="437" y="1"/>
                    <a:pt x="21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1" name="Google Shape;7071;p25"/>
            <p:cNvSpPr/>
            <p:nvPr/>
          </p:nvSpPr>
          <p:spPr>
            <a:xfrm>
              <a:off x="8188118" y="994614"/>
              <a:ext cx="30487" cy="23672"/>
            </a:xfrm>
            <a:custGeom>
              <a:avLst/>
              <a:gdLst/>
              <a:ahLst/>
              <a:cxnLst/>
              <a:rect l="l" t="t" r="r" b="b"/>
              <a:pathLst>
                <a:path w="693" h="538" extrusionOk="0">
                  <a:moveTo>
                    <a:pt x="345" y="1"/>
                  </a:moveTo>
                  <a:cubicBezTo>
                    <a:pt x="1" y="1"/>
                    <a:pt x="1" y="538"/>
                    <a:pt x="347" y="538"/>
                  </a:cubicBezTo>
                  <a:cubicBezTo>
                    <a:pt x="692" y="538"/>
                    <a:pt x="693" y="1"/>
                    <a:pt x="347" y="1"/>
                  </a:cubicBezTo>
                  <a:cubicBezTo>
                    <a:pt x="346" y="1"/>
                    <a:pt x="345" y="1"/>
                    <a:pt x="34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25"/>
            <p:cNvSpPr/>
            <p:nvPr/>
          </p:nvSpPr>
          <p:spPr>
            <a:xfrm>
              <a:off x="8373194" y="838194"/>
              <a:ext cx="20149" cy="15708"/>
            </a:xfrm>
            <a:custGeom>
              <a:avLst/>
              <a:gdLst/>
              <a:ahLst/>
              <a:cxnLst/>
              <a:rect l="l" t="t" r="r" b="b"/>
              <a:pathLst>
                <a:path w="458" h="357" extrusionOk="0">
                  <a:moveTo>
                    <a:pt x="229" y="1"/>
                  </a:moveTo>
                  <a:cubicBezTo>
                    <a:pt x="1" y="1"/>
                    <a:pt x="1" y="356"/>
                    <a:pt x="229" y="356"/>
                  </a:cubicBezTo>
                  <a:cubicBezTo>
                    <a:pt x="458" y="356"/>
                    <a:pt x="458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3" name="Google Shape;7073;p25"/>
            <p:cNvSpPr/>
            <p:nvPr/>
          </p:nvSpPr>
          <p:spPr>
            <a:xfrm>
              <a:off x="8288552" y="495434"/>
              <a:ext cx="27407" cy="21296"/>
            </a:xfrm>
            <a:custGeom>
              <a:avLst/>
              <a:gdLst/>
              <a:ahLst/>
              <a:cxnLst/>
              <a:rect l="l" t="t" r="r" b="b"/>
              <a:pathLst>
                <a:path w="623" h="484" extrusionOk="0">
                  <a:moveTo>
                    <a:pt x="310" y="0"/>
                  </a:moveTo>
                  <a:cubicBezTo>
                    <a:pt x="1" y="0"/>
                    <a:pt x="1" y="483"/>
                    <a:pt x="310" y="483"/>
                  </a:cubicBezTo>
                  <a:cubicBezTo>
                    <a:pt x="621" y="483"/>
                    <a:pt x="622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4" name="Google Shape;7074;p25"/>
            <p:cNvSpPr/>
            <p:nvPr/>
          </p:nvSpPr>
          <p:spPr>
            <a:xfrm>
              <a:off x="8214425" y="2489294"/>
              <a:ext cx="27231" cy="21120"/>
            </a:xfrm>
            <a:custGeom>
              <a:avLst/>
              <a:gdLst/>
              <a:ahLst/>
              <a:cxnLst/>
              <a:rect l="l" t="t" r="r" b="b"/>
              <a:pathLst>
                <a:path w="619" h="480" extrusionOk="0">
                  <a:moveTo>
                    <a:pt x="310" y="0"/>
                  </a:moveTo>
                  <a:cubicBezTo>
                    <a:pt x="1" y="0"/>
                    <a:pt x="0" y="479"/>
                    <a:pt x="310" y="479"/>
                  </a:cubicBezTo>
                  <a:cubicBezTo>
                    <a:pt x="617" y="479"/>
                    <a:pt x="618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25"/>
            <p:cNvSpPr/>
            <p:nvPr/>
          </p:nvSpPr>
          <p:spPr>
            <a:xfrm>
              <a:off x="8547712" y="3638530"/>
              <a:ext cx="22744" cy="17688"/>
            </a:xfrm>
            <a:custGeom>
              <a:avLst/>
              <a:gdLst/>
              <a:ahLst/>
              <a:cxnLst/>
              <a:rect l="l" t="t" r="r" b="b"/>
              <a:pathLst>
                <a:path w="517" h="402" extrusionOk="0">
                  <a:moveTo>
                    <a:pt x="259" y="1"/>
                  </a:moveTo>
                  <a:cubicBezTo>
                    <a:pt x="2" y="1"/>
                    <a:pt x="1" y="402"/>
                    <a:pt x="259" y="402"/>
                  </a:cubicBezTo>
                  <a:cubicBezTo>
                    <a:pt x="517" y="402"/>
                    <a:pt x="51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25"/>
            <p:cNvSpPr/>
            <p:nvPr/>
          </p:nvSpPr>
          <p:spPr>
            <a:xfrm>
              <a:off x="8896397" y="3533810"/>
              <a:ext cx="30663" cy="23804"/>
            </a:xfrm>
            <a:custGeom>
              <a:avLst/>
              <a:gdLst/>
              <a:ahLst/>
              <a:cxnLst/>
              <a:rect l="l" t="t" r="r" b="b"/>
              <a:pathLst>
                <a:path w="697" h="541" extrusionOk="0">
                  <a:moveTo>
                    <a:pt x="348" y="0"/>
                  </a:moveTo>
                  <a:cubicBezTo>
                    <a:pt x="0" y="0"/>
                    <a:pt x="0" y="540"/>
                    <a:pt x="348" y="540"/>
                  </a:cubicBezTo>
                  <a:cubicBezTo>
                    <a:pt x="696" y="540"/>
                    <a:pt x="696" y="0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7" name="Google Shape;7077;p25"/>
            <p:cNvSpPr/>
            <p:nvPr/>
          </p:nvSpPr>
          <p:spPr>
            <a:xfrm>
              <a:off x="8690996" y="1330818"/>
              <a:ext cx="21380" cy="16588"/>
            </a:xfrm>
            <a:custGeom>
              <a:avLst/>
              <a:gdLst/>
              <a:ahLst/>
              <a:cxnLst/>
              <a:rect l="l" t="t" r="r" b="b"/>
              <a:pathLst>
                <a:path w="486" h="377" extrusionOk="0">
                  <a:moveTo>
                    <a:pt x="243" y="1"/>
                  </a:moveTo>
                  <a:cubicBezTo>
                    <a:pt x="1" y="1"/>
                    <a:pt x="0" y="377"/>
                    <a:pt x="243" y="377"/>
                  </a:cubicBezTo>
                  <a:cubicBezTo>
                    <a:pt x="484" y="377"/>
                    <a:pt x="485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8" name="Google Shape;7078;p25"/>
            <p:cNvSpPr/>
            <p:nvPr/>
          </p:nvSpPr>
          <p:spPr>
            <a:xfrm>
              <a:off x="7774324" y="2750214"/>
              <a:ext cx="25868" cy="20108"/>
            </a:xfrm>
            <a:custGeom>
              <a:avLst/>
              <a:gdLst/>
              <a:ahLst/>
              <a:cxnLst/>
              <a:rect l="l" t="t" r="r" b="b"/>
              <a:pathLst>
                <a:path w="588" h="457" extrusionOk="0">
                  <a:moveTo>
                    <a:pt x="295" y="1"/>
                  </a:moveTo>
                  <a:cubicBezTo>
                    <a:pt x="2" y="1"/>
                    <a:pt x="1" y="457"/>
                    <a:pt x="295" y="457"/>
                  </a:cubicBezTo>
                  <a:cubicBezTo>
                    <a:pt x="588" y="457"/>
                    <a:pt x="588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9" name="Google Shape;7079;p25"/>
            <p:cNvSpPr/>
            <p:nvPr/>
          </p:nvSpPr>
          <p:spPr>
            <a:xfrm>
              <a:off x="7495588" y="2751402"/>
              <a:ext cx="28331" cy="22000"/>
            </a:xfrm>
            <a:custGeom>
              <a:avLst/>
              <a:gdLst/>
              <a:ahLst/>
              <a:cxnLst/>
              <a:rect l="l" t="t" r="r" b="b"/>
              <a:pathLst>
                <a:path w="644" h="500" extrusionOk="0">
                  <a:moveTo>
                    <a:pt x="320" y="1"/>
                  </a:moveTo>
                  <a:cubicBezTo>
                    <a:pt x="0" y="1"/>
                    <a:pt x="1" y="499"/>
                    <a:pt x="321" y="499"/>
                  </a:cubicBezTo>
                  <a:cubicBezTo>
                    <a:pt x="642" y="499"/>
                    <a:pt x="643" y="1"/>
                    <a:pt x="321" y="1"/>
                  </a:cubicBezTo>
                  <a:cubicBezTo>
                    <a:pt x="321" y="1"/>
                    <a:pt x="321" y="1"/>
                    <a:pt x="32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0" name="Google Shape;7080;p25"/>
            <p:cNvSpPr/>
            <p:nvPr/>
          </p:nvSpPr>
          <p:spPr>
            <a:xfrm>
              <a:off x="7255257" y="2454050"/>
              <a:ext cx="30443" cy="23628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0"/>
                  </a:moveTo>
                  <a:cubicBezTo>
                    <a:pt x="0" y="0"/>
                    <a:pt x="0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1" name="Google Shape;7081;p25"/>
            <p:cNvSpPr/>
            <p:nvPr/>
          </p:nvSpPr>
          <p:spPr>
            <a:xfrm>
              <a:off x="6959891" y="2104558"/>
              <a:ext cx="17069" cy="13332"/>
            </a:xfrm>
            <a:custGeom>
              <a:avLst/>
              <a:gdLst/>
              <a:ahLst/>
              <a:cxnLst/>
              <a:rect l="l" t="t" r="r" b="b"/>
              <a:pathLst>
                <a:path w="388" h="303" extrusionOk="0">
                  <a:moveTo>
                    <a:pt x="194" y="1"/>
                  </a:moveTo>
                  <a:cubicBezTo>
                    <a:pt x="1" y="1"/>
                    <a:pt x="1" y="302"/>
                    <a:pt x="194" y="302"/>
                  </a:cubicBezTo>
                  <a:cubicBezTo>
                    <a:pt x="387" y="302"/>
                    <a:pt x="387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2" name="Google Shape;7082;p25"/>
            <p:cNvSpPr/>
            <p:nvPr/>
          </p:nvSpPr>
          <p:spPr>
            <a:xfrm>
              <a:off x="6996009" y="2782334"/>
              <a:ext cx="30663" cy="23848"/>
            </a:xfrm>
            <a:custGeom>
              <a:avLst/>
              <a:gdLst/>
              <a:ahLst/>
              <a:cxnLst/>
              <a:rect l="l" t="t" r="r" b="b"/>
              <a:pathLst>
                <a:path w="697" h="542" extrusionOk="0">
                  <a:moveTo>
                    <a:pt x="349" y="1"/>
                  </a:moveTo>
                  <a:cubicBezTo>
                    <a:pt x="1" y="1"/>
                    <a:pt x="1" y="542"/>
                    <a:pt x="349" y="542"/>
                  </a:cubicBezTo>
                  <a:cubicBezTo>
                    <a:pt x="697" y="542"/>
                    <a:pt x="697" y="1"/>
                    <a:pt x="34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3" name="Google Shape;7083;p25"/>
            <p:cNvSpPr/>
            <p:nvPr/>
          </p:nvSpPr>
          <p:spPr>
            <a:xfrm>
              <a:off x="6619477" y="3084878"/>
              <a:ext cx="27891" cy="21648"/>
            </a:xfrm>
            <a:custGeom>
              <a:avLst/>
              <a:gdLst/>
              <a:ahLst/>
              <a:cxnLst/>
              <a:rect l="l" t="t" r="r" b="b"/>
              <a:pathLst>
                <a:path w="634" h="492" extrusionOk="0">
                  <a:moveTo>
                    <a:pt x="317" y="0"/>
                  </a:moveTo>
                  <a:cubicBezTo>
                    <a:pt x="0" y="0"/>
                    <a:pt x="0" y="492"/>
                    <a:pt x="317" y="492"/>
                  </a:cubicBezTo>
                  <a:cubicBezTo>
                    <a:pt x="634" y="492"/>
                    <a:pt x="634" y="0"/>
                    <a:pt x="31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4" name="Google Shape;7084;p25"/>
            <p:cNvSpPr/>
            <p:nvPr/>
          </p:nvSpPr>
          <p:spPr>
            <a:xfrm>
              <a:off x="6168202" y="2618654"/>
              <a:ext cx="29607" cy="23056"/>
            </a:xfrm>
            <a:custGeom>
              <a:avLst/>
              <a:gdLst/>
              <a:ahLst/>
              <a:cxnLst/>
              <a:rect l="l" t="t" r="r" b="b"/>
              <a:pathLst>
                <a:path w="673" h="524" extrusionOk="0">
                  <a:moveTo>
                    <a:pt x="336" y="1"/>
                  </a:moveTo>
                  <a:cubicBezTo>
                    <a:pt x="0" y="1"/>
                    <a:pt x="0" y="523"/>
                    <a:pt x="336" y="523"/>
                  </a:cubicBezTo>
                  <a:cubicBezTo>
                    <a:pt x="673" y="523"/>
                    <a:pt x="673" y="1"/>
                    <a:pt x="33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5" name="Google Shape;7085;p25"/>
            <p:cNvSpPr/>
            <p:nvPr/>
          </p:nvSpPr>
          <p:spPr>
            <a:xfrm>
              <a:off x="5803108" y="2595246"/>
              <a:ext cx="17201" cy="13332"/>
            </a:xfrm>
            <a:custGeom>
              <a:avLst/>
              <a:gdLst/>
              <a:ahLst/>
              <a:cxnLst/>
              <a:rect l="l" t="t" r="r" b="b"/>
              <a:pathLst>
                <a:path w="391" h="303" extrusionOk="0">
                  <a:moveTo>
                    <a:pt x="195" y="0"/>
                  </a:moveTo>
                  <a:cubicBezTo>
                    <a:pt x="1" y="0"/>
                    <a:pt x="1" y="302"/>
                    <a:pt x="195" y="302"/>
                  </a:cubicBezTo>
                  <a:cubicBezTo>
                    <a:pt x="390" y="302"/>
                    <a:pt x="390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6" name="Google Shape;7086;p25"/>
            <p:cNvSpPr/>
            <p:nvPr/>
          </p:nvSpPr>
          <p:spPr>
            <a:xfrm>
              <a:off x="5796069" y="2104030"/>
              <a:ext cx="18477" cy="14344"/>
            </a:xfrm>
            <a:custGeom>
              <a:avLst/>
              <a:gdLst/>
              <a:ahLst/>
              <a:cxnLst/>
              <a:rect l="l" t="t" r="r" b="b"/>
              <a:pathLst>
                <a:path w="420" h="326" extrusionOk="0">
                  <a:moveTo>
                    <a:pt x="210" y="0"/>
                  </a:moveTo>
                  <a:cubicBezTo>
                    <a:pt x="1" y="0"/>
                    <a:pt x="1" y="326"/>
                    <a:pt x="210" y="326"/>
                  </a:cubicBezTo>
                  <a:cubicBezTo>
                    <a:pt x="419" y="326"/>
                    <a:pt x="419" y="0"/>
                    <a:pt x="21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7" name="Google Shape;7087;p25"/>
            <p:cNvSpPr/>
            <p:nvPr/>
          </p:nvSpPr>
          <p:spPr>
            <a:xfrm>
              <a:off x="4151674" y="1807954"/>
              <a:ext cx="25604" cy="19844"/>
            </a:xfrm>
            <a:custGeom>
              <a:avLst/>
              <a:gdLst/>
              <a:ahLst/>
              <a:cxnLst/>
              <a:rect l="l" t="t" r="r" b="b"/>
              <a:pathLst>
                <a:path w="582" h="451" extrusionOk="0">
                  <a:moveTo>
                    <a:pt x="291" y="0"/>
                  </a:moveTo>
                  <a:cubicBezTo>
                    <a:pt x="0" y="1"/>
                    <a:pt x="0" y="450"/>
                    <a:pt x="291" y="450"/>
                  </a:cubicBezTo>
                  <a:cubicBezTo>
                    <a:pt x="581" y="450"/>
                    <a:pt x="582" y="0"/>
                    <a:pt x="29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8" name="Google Shape;7088;p25"/>
            <p:cNvSpPr/>
            <p:nvPr/>
          </p:nvSpPr>
          <p:spPr>
            <a:xfrm>
              <a:off x="3645232" y="1777330"/>
              <a:ext cx="27539" cy="21384"/>
            </a:xfrm>
            <a:custGeom>
              <a:avLst/>
              <a:gdLst/>
              <a:ahLst/>
              <a:cxnLst/>
              <a:rect l="l" t="t" r="r" b="b"/>
              <a:pathLst>
                <a:path w="626" h="486" extrusionOk="0">
                  <a:moveTo>
                    <a:pt x="313" y="0"/>
                  </a:moveTo>
                  <a:cubicBezTo>
                    <a:pt x="1" y="0"/>
                    <a:pt x="1" y="485"/>
                    <a:pt x="313" y="485"/>
                  </a:cubicBezTo>
                  <a:cubicBezTo>
                    <a:pt x="625" y="485"/>
                    <a:pt x="62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25"/>
            <p:cNvSpPr/>
            <p:nvPr/>
          </p:nvSpPr>
          <p:spPr>
            <a:xfrm>
              <a:off x="2983365" y="2555558"/>
              <a:ext cx="22700" cy="17644"/>
            </a:xfrm>
            <a:custGeom>
              <a:avLst/>
              <a:gdLst/>
              <a:ahLst/>
              <a:cxnLst/>
              <a:rect l="l" t="t" r="r" b="b"/>
              <a:pathLst>
                <a:path w="516" h="401" extrusionOk="0">
                  <a:moveTo>
                    <a:pt x="257" y="0"/>
                  </a:moveTo>
                  <a:cubicBezTo>
                    <a:pt x="0" y="0"/>
                    <a:pt x="0" y="400"/>
                    <a:pt x="257" y="400"/>
                  </a:cubicBezTo>
                  <a:cubicBezTo>
                    <a:pt x="514" y="400"/>
                    <a:pt x="515" y="0"/>
                    <a:pt x="25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25"/>
            <p:cNvSpPr/>
            <p:nvPr/>
          </p:nvSpPr>
          <p:spPr>
            <a:xfrm>
              <a:off x="3226467" y="1389734"/>
              <a:ext cx="24724" cy="19140"/>
            </a:xfrm>
            <a:custGeom>
              <a:avLst/>
              <a:gdLst/>
              <a:ahLst/>
              <a:cxnLst/>
              <a:rect l="l" t="t" r="r" b="b"/>
              <a:pathLst>
                <a:path w="562" h="435" extrusionOk="0">
                  <a:moveTo>
                    <a:pt x="281" y="1"/>
                  </a:moveTo>
                  <a:cubicBezTo>
                    <a:pt x="0" y="1"/>
                    <a:pt x="0" y="435"/>
                    <a:pt x="281" y="435"/>
                  </a:cubicBezTo>
                  <a:cubicBezTo>
                    <a:pt x="560" y="435"/>
                    <a:pt x="561" y="1"/>
                    <a:pt x="28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25"/>
            <p:cNvSpPr/>
            <p:nvPr/>
          </p:nvSpPr>
          <p:spPr>
            <a:xfrm>
              <a:off x="3048870" y="1736190"/>
              <a:ext cx="19225" cy="14916"/>
            </a:xfrm>
            <a:custGeom>
              <a:avLst/>
              <a:gdLst/>
              <a:ahLst/>
              <a:cxnLst/>
              <a:rect l="l" t="t" r="r" b="b"/>
              <a:pathLst>
                <a:path w="437" h="339" extrusionOk="0">
                  <a:moveTo>
                    <a:pt x="219" y="0"/>
                  </a:moveTo>
                  <a:cubicBezTo>
                    <a:pt x="1" y="0"/>
                    <a:pt x="1" y="338"/>
                    <a:pt x="219" y="338"/>
                  </a:cubicBezTo>
                  <a:cubicBezTo>
                    <a:pt x="437" y="338"/>
                    <a:pt x="437" y="0"/>
                    <a:pt x="21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2" name="Google Shape;7092;p25"/>
            <p:cNvSpPr/>
            <p:nvPr/>
          </p:nvSpPr>
          <p:spPr>
            <a:xfrm>
              <a:off x="2763182" y="1389382"/>
              <a:ext cx="31543" cy="24508"/>
            </a:xfrm>
            <a:custGeom>
              <a:avLst/>
              <a:gdLst/>
              <a:ahLst/>
              <a:cxnLst/>
              <a:rect l="l" t="t" r="r" b="b"/>
              <a:pathLst>
                <a:path w="717" h="557" extrusionOk="0">
                  <a:moveTo>
                    <a:pt x="358" y="0"/>
                  </a:moveTo>
                  <a:cubicBezTo>
                    <a:pt x="0" y="0"/>
                    <a:pt x="0" y="556"/>
                    <a:pt x="358" y="556"/>
                  </a:cubicBezTo>
                  <a:cubicBezTo>
                    <a:pt x="715" y="556"/>
                    <a:pt x="716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3" name="Google Shape;7093;p25"/>
            <p:cNvSpPr/>
            <p:nvPr/>
          </p:nvSpPr>
          <p:spPr>
            <a:xfrm>
              <a:off x="2264703" y="1885878"/>
              <a:ext cx="19533" cy="15136"/>
            </a:xfrm>
            <a:custGeom>
              <a:avLst/>
              <a:gdLst/>
              <a:ahLst/>
              <a:cxnLst/>
              <a:rect l="l" t="t" r="r" b="b"/>
              <a:pathLst>
                <a:path w="444" h="344" extrusionOk="0">
                  <a:moveTo>
                    <a:pt x="222" y="0"/>
                  </a:moveTo>
                  <a:cubicBezTo>
                    <a:pt x="2" y="0"/>
                    <a:pt x="1" y="343"/>
                    <a:pt x="222" y="343"/>
                  </a:cubicBezTo>
                  <a:cubicBezTo>
                    <a:pt x="443" y="343"/>
                    <a:pt x="443" y="0"/>
                    <a:pt x="22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4" name="Google Shape;7094;p25"/>
            <p:cNvSpPr/>
            <p:nvPr/>
          </p:nvSpPr>
          <p:spPr>
            <a:xfrm>
              <a:off x="2225550" y="1173430"/>
              <a:ext cx="17157" cy="13332"/>
            </a:xfrm>
            <a:custGeom>
              <a:avLst/>
              <a:gdLst/>
              <a:ahLst/>
              <a:cxnLst/>
              <a:rect l="l" t="t" r="r" b="b"/>
              <a:pathLst>
                <a:path w="390" h="303" extrusionOk="0">
                  <a:moveTo>
                    <a:pt x="196" y="0"/>
                  </a:moveTo>
                  <a:cubicBezTo>
                    <a:pt x="2" y="0"/>
                    <a:pt x="0" y="302"/>
                    <a:pt x="196" y="302"/>
                  </a:cubicBezTo>
                  <a:cubicBezTo>
                    <a:pt x="390" y="302"/>
                    <a:pt x="390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5" name="Google Shape;7095;p25"/>
            <p:cNvSpPr/>
            <p:nvPr/>
          </p:nvSpPr>
          <p:spPr>
            <a:xfrm>
              <a:off x="2071972" y="1309786"/>
              <a:ext cx="25604" cy="19932"/>
            </a:xfrm>
            <a:custGeom>
              <a:avLst/>
              <a:gdLst/>
              <a:ahLst/>
              <a:cxnLst/>
              <a:rect l="l" t="t" r="r" b="b"/>
              <a:pathLst>
                <a:path w="582" h="453" extrusionOk="0">
                  <a:moveTo>
                    <a:pt x="291" y="1"/>
                  </a:moveTo>
                  <a:cubicBezTo>
                    <a:pt x="0" y="1"/>
                    <a:pt x="0" y="453"/>
                    <a:pt x="291" y="453"/>
                  </a:cubicBezTo>
                  <a:cubicBezTo>
                    <a:pt x="582" y="453"/>
                    <a:pt x="582" y="1"/>
                    <a:pt x="29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6" name="Google Shape;7096;p25"/>
            <p:cNvSpPr/>
            <p:nvPr/>
          </p:nvSpPr>
          <p:spPr>
            <a:xfrm>
              <a:off x="1718404" y="1436814"/>
              <a:ext cx="22216" cy="17248"/>
            </a:xfrm>
            <a:custGeom>
              <a:avLst/>
              <a:gdLst/>
              <a:ahLst/>
              <a:cxnLst/>
              <a:rect l="l" t="t" r="r" b="b"/>
              <a:pathLst>
                <a:path w="505" h="392" extrusionOk="0">
                  <a:moveTo>
                    <a:pt x="252" y="1"/>
                  </a:moveTo>
                  <a:cubicBezTo>
                    <a:pt x="0" y="1"/>
                    <a:pt x="0" y="391"/>
                    <a:pt x="252" y="391"/>
                  </a:cubicBezTo>
                  <a:cubicBezTo>
                    <a:pt x="504" y="391"/>
                    <a:pt x="504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7" name="Google Shape;7097;p25"/>
            <p:cNvSpPr/>
            <p:nvPr/>
          </p:nvSpPr>
          <p:spPr>
            <a:xfrm>
              <a:off x="1477722" y="2353950"/>
              <a:ext cx="31939" cy="24772"/>
            </a:xfrm>
            <a:custGeom>
              <a:avLst/>
              <a:gdLst/>
              <a:ahLst/>
              <a:cxnLst/>
              <a:rect l="l" t="t" r="r" b="b"/>
              <a:pathLst>
                <a:path w="726" h="563" extrusionOk="0">
                  <a:moveTo>
                    <a:pt x="363" y="0"/>
                  </a:moveTo>
                  <a:cubicBezTo>
                    <a:pt x="2" y="1"/>
                    <a:pt x="0" y="562"/>
                    <a:pt x="363" y="562"/>
                  </a:cubicBezTo>
                  <a:cubicBezTo>
                    <a:pt x="724" y="562"/>
                    <a:pt x="725" y="0"/>
                    <a:pt x="36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8" name="Google Shape;7098;p25"/>
            <p:cNvSpPr/>
            <p:nvPr/>
          </p:nvSpPr>
          <p:spPr>
            <a:xfrm>
              <a:off x="1546174" y="1071174"/>
              <a:ext cx="29123" cy="22572"/>
            </a:xfrm>
            <a:custGeom>
              <a:avLst/>
              <a:gdLst/>
              <a:ahLst/>
              <a:cxnLst/>
              <a:rect l="l" t="t" r="r" b="b"/>
              <a:pathLst>
                <a:path w="662" h="513" extrusionOk="0">
                  <a:moveTo>
                    <a:pt x="331" y="0"/>
                  </a:moveTo>
                  <a:cubicBezTo>
                    <a:pt x="1" y="0"/>
                    <a:pt x="0" y="513"/>
                    <a:pt x="331" y="513"/>
                  </a:cubicBezTo>
                  <a:cubicBezTo>
                    <a:pt x="661" y="513"/>
                    <a:pt x="662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9" name="Google Shape;7099;p25"/>
            <p:cNvSpPr/>
            <p:nvPr/>
          </p:nvSpPr>
          <p:spPr>
            <a:xfrm>
              <a:off x="1273904" y="1207970"/>
              <a:ext cx="30399" cy="23672"/>
            </a:xfrm>
            <a:custGeom>
              <a:avLst/>
              <a:gdLst/>
              <a:ahLst/>
              <a:cxnLst/>
              <a:rect l="l" t="t" r="r" b="b"/>
              <a:pathLst>
                <a:path w="691" h="538" extrusionOk="0">
                  <a:moveTo>
                    <a:pt x="346" y="0"/>
                  </a:moveTo>
                  <a:cubicBezTo>
                    <a:pt x="0" y="0"/>
                    <a:pt x="0" y="538"/>
                    <a:pt x="346" y="538"/>
                  </a:cubicBezTo>
                  <a:cubicBezTo>
                    <a:pt x="691" y="538"/>
                    <a:pt x="691" y="0"/>
                    <a:pt x="34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0" name="Google Shape;7100;p25"/>
            <p:cNvSpPr/>
            <p:nvPr/>
          </p:nvSpPr>
          <p:spPr>
            <a:xfrm>
              <a:off x="961733" y="2289006"/>
              <a:ext cx="17069" cy="13200"/>
            </a:xfrm>
            <a:custGeom>
              <a:avLst/>
              <a:gdLst/>
              <a:ahLst/>
              <a:cxnLst/>
              <a:rect l="l" t="t" r="r" b="b"/>
              <a:pathLst>
                <a:path w="388" h="300" extrusionOk="0">
                  <a:moveTo>
                    <a:pt x="194" y="0"/>
                  </a:moveTo>
                  <a:cubicBezTo>
                    <a:pt x="0" y="0"/>
                    <a:pt x="0" y="300"/>
                    <a:pt x="194" y="300"/>
                  </a:cubicBezTo>
                  <a:cubicBezTo>
                    <a:pt x="388" y="300"/>
                    <a:pt x="388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1" name="Google Shape;7101;p25"/>
            <p:cNvSpPr/>
            <p:nvPr/>
          </p:nvSpPr>
          <p:spPr>
            <a:xfrm>
              <a:off x="675342" y="2270790"/>
              <a:ext cx="27319" cy="21252"/>
            </a:xfrm>
            <a:custGeom>
              <a:avLst/>
              <a:gdLst/>
              <a:ahLst/>
              <a:cxnLst/>
              <a:rect l="l" t="t" r="r" b="b"/>
              <a:pathLst>
                <a:path w="621" h="483" extrusionOk="0">
                  <a:moveTo>
                    <a:pt x="310" y="1"/>
                  </a:moveTo>
                  <a:cubicBezTo>
                    <a:pt x="2" y="1"/>
                    <a:pt x="1" y="483"/>
                    <a:pt x="310" y="483"/>
                  </a:cubicBezTo>
                  <a:cubicBezTo>
                    <a:pt x="621" y="483"/>
                    <a:pt x="621" y="1"/>
                    <a:pt x="31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2" name="Google Shape;7102;p25"/>
            <p:cNvSpPr/>
            <p:nvPr/>
          </p:nvSpPr>
          <p:spPr>
            <a:xfrm>
              <a:off x="566637" y="1290426"/>
              <a:ext cx="29519" cy="22880"/>
            </a:xfrm>
            <a:custGeom>
              <a:avLst/>
              <a:gdLst/>
              <a:ahLst/>
              <a:cxnLst/>
              <a:rect l="l" t="t" r="r" b="b"/>
              <a:pathLst>
                <a:path w="671" h="520" extrusionOk="0">
                  <a:moveTo>
                    <a:pt x="335" y="0"/>
                  </a:moveTo>
                  <a:cubicBezTo>
                    <a:pt x="0" y="0"/>
                    <a:pt x="0" y="520"/>
                    <a:pt x="335" y="520"/>
                  </a:cubicBezTo>
                  <a:cubicBezTo>
                    <a:pt x="669" y="520"/>
                    <a:pt x="670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3" name="Google Shape;7103;p25"/>
            <p:cNvSpPr/>
            <p:nvPr/>
          </p:nvSpPr>
          <p:spPr>
            <a:xfrm>
              <a:off x="148004" y="1125822"/>
              <a:ext cx="19929" cy="15400"/>
            </a:xfrm>
            <a:custGeom>
              <a:avLst/>
              <a:gdLst/>
              <a:ahLst/>
              <a:cxnLst/>
              <a:rect l="l" t="t" r="r" b="b"/>
              <a:pathLst>
                <a:path w="453" h="350" extrusionOk="0">
                  <a:moveTo>
                    <a:pt x="225" y="1"/>
                  </a:moveTo>
                  <a:cubicBezTo>
                    <a:pt x="0" y="1"/>
                    <a:pt x="1" y="350"/>
                    <a:pt x="226" y="350"/>
                  </a:cubicBezTo>
                  <a:cubicBezTo>
                    <a:pt x="450" y="350"/>
                    <a:pt x="452" y="1"/>
                    <a:pt x="226" y="1"/>
                  </a:cubicBezTo>
                  <a:cubicBezTo>
                    <a:pt x="225" y="1"/>
                    <a:pt x="225" y="1"/>
                    <a:pt x="22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25"/>
            <p:cNvSpPr/>
            <p:nvPr/>
          </p:nvSpPr>
          <p:spPr>
            <a:xfrm>
              <a:off x="142857" y="3545954"/>
              <a:ext cx="30135" cy="23364"/>
            </a:xfrm>
            <a:custGeom>
              <a:avLst/>
              <a:gdLst/>
              <a:ahLst/>
              <a:cxnLst/>
              <a:rect l="l" t="t" r="r" b="b"/>
              <a:pathLst>
                <a:path w="685" h="531" extrusionOk="0">
                  <a:moveTo>
                    <a:pt x="342" y="0"/>
                  </a:moveTo>
                  <a:cubicBezTo>
                    <a:pt x="1" y="0"/>
                    <a:pt x="0" y="530"/>
                    <a:pt x="343" y="530"/>
                  </a:cubicBezTo>
                  <a:cubicBezTo>
                    <a:pt x="684" y="530"/>
                    <a:pt x="684" y="0"/>
                    <a:pt x="343" y="0"/>
                  </a:cubicBezTo>
                  <a:cubicBezTo>
                    <a:pt x="342" y="0"/>
                    <a:pt x="342" y="0"/>
                    <a:pt x="34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5" name="Google Shape;7105;p25"/>
            <p:cNvSpPr/>
            <p:nvPr/>
          </p:nvSpPr>
          <p:spPr>
            <a:xfrm>
              <a:off x="438091" y="3330442"/>
              <a:ext cx="19533" cy="15136"/>
            </a:xfrm>
            <a:custGeom>
              <a:avLst/>
              <a:gdLst/>
              <a:ahLst/>
              <a:cxnLst/>
              <a:rect l="l" t="t" r="r" b="b"/>
              <a:pathLst>
                <a:path w="444" h="344" extrusionOk="0">
                  <a:moveTo>
                    <a:pt x="223" y="1"/>
                  </a:moveTo>
                  <a:cubicBezTo>
                    <a:pt x="2" y="1"/>
                    <a:pt x="0" y="343"/>
                    <a:pt x="223" y="343"/>
                  </a:cubicBezTo>
                  <a:cubicBezTo>
                    <a:pt x="444" y="343"/>
                    <a:pt x="444" y="1"/>
                    <a:pt x="22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6" name="Google Shape;7106;p25"/>
            <p:cNvSpPr/>
            <p:nvPr/>
          </p:nvSpPr>
          <p:spPr>
            <a:xfrm>
              <a:off x="112854" y="2983370"/>
              <a:ext cx="17641" cy="13684"/>
            </a:xfrm>
            <a:custGeom>
              <a:avLst/>
              <a:gdLst/>
              <a:ahLst/>
              <a:cxnLst/>
              <a:rect l="l" t="t" r="r" b="b"/>
              <a:pathLst>
                <a:path w="401" h="311" extrusionOk="0">
                  <a:moveTo>
                    <a:pt x="200" y="0"/>
                  </a:moveTo>
                  <a:cubicBezTo>
                    <a:pt x="0" y="0"/>
                    <a:pt x="0" y="311"/>
                    <a:pt x="200" y="311"/>
                  </a:cubicBezTo>
                  <a:cubicBezTo>
                    <a:pt x="400" y="311"/>
                    <a:pt x="400" y="0"/>
                    <a:pt x="20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7" name="Google Shape;7107;p25"/>
            <p:cNvSpPr/>
            <p:nvPr/>
          </p:nvSpPr>
          <p:spPr>
            <a:xfrm>
              <a:off x="409980" y="3063010"/>
              <a:ext cx="20149" cy="15708"/>
            </a:xfrm>
            <a:custGeom>
              <a:avLst/>
              <a:gdLst/>
              <a:ahLst/>
              <a:cxnLst/>
              <a:rect l="l" t="t" r="r" b="b"/>
              <a:pathLst>
                <a:path w="458" h="357" extrusionOk="0">
                  <a:moveTo>
                    <a:pt x="229" y="1"/>
                  </a:moveTo>
                  <a:cubicBezTo>
                    <a:pt x="0" y="1"/>
                    <a:pt x="0" y="356"/>
                    <a:pt x="229" y="356"/>
                  </a:cubicBezTo>
                  <a:cubicBezTo>
                    <a:pt x="457" y="356"/>
                    <a:pt x="457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8" name="Google Shape;7108;p25"/>
            <p:cNvSpPr/>
            <p:nvPr/>
          </p:nvSpPr>
          <p:spPr>
            <a:xfrm>
              <a:off x="226179" y="2211786"/>
              <a:ext cx="20940" cy="16280"/>
            </a:xfrm>
            <a:custGeom>
              <a:avLst/>
              <a:gdLst/>
              <a:ahLst/>
              <a:cxnLst/>
              <a:rect l="l" t="t" r="r" b="b"/>
              <a:pathLst>
                <a:path w="476" h="370" extrusionOk="0">
                  <a:moveTo>
                    <a:pt x="238" y="1"/>
                  </a:moveTo>
                  <a:cubicBezTo>
                    <a:pt x="1" y="1"/>
                    <a:pt x="1" y="370"/>
                    <a:pt x="238" y="370"/>
                  </a:cubicBezTo>
                  <a:cubicBezTo>
                    <a:pt x="475" y="370"/>
                    <a:pt x="475" y="1"/>
                    <a:pt x="23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9" name="Google Shape;7109;p25"/>
            <p:cNvSpPr/>
            <p:nvPr/>
          </p:nvSpPr>
          <p:spPr>
            <a:xfrm>
              <a:off x="644196" y="1845750"/>
              <a:ext cx="29255" cy="22704"/>
            </a:xfrm>
            <a:custGeom>
              <a:avLst/>
              <a:gdLst/>
              <a:ahLst/>
              <a:cxnLst/>
              <a:rect l="l" t="t" r="r" b="b"/>
              <a:pathLst>
                <a:path w="665" h="516" extrusionOk="0">
                  <a:moveTo>
                    <a:pt x="332" y="0"/>
                  </a:moveTo>
                  <a:cubicBezTo>
                    <a:pt x="0" y="1"/>
                    <a:pt x="0" y="516"/>
                    <a:pt x="332" y="516"/>
                  </a:cubicBezTo>
                  <a:cubicBezTo>
                    <a:pt x="664" y="516"/>
                    <a:pt x="665" y="0"/>
                    <a:pt x="33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0" name="Google Shape;7110;p25"/>
            <p:cNvSpPr/>
            <p:nvPr/>
          </p:nvSpPr>
          <p:spPr>
            <a:xfrm>
              <a:off x="711328" y="2858014"/>
              <a:ext cx="28991" cy="22484"/>
            </a:xfrm>
            <a:custGeom>
              <a:avLst/>
              <a:gdLst/>
              <a:ahLst/>
              <a:cxnLst/>
              <a:rect l="l" t="t" r="r" b="b"/>
              <a:pathLst>
                <a:path w="659" h="511" extrusionOk="0">
                  <a:moveTo>
                    <a:pt x="328" y="1"/>
                  </a:moveTo>
                  <a:cubicBezTo>
                    <a:pt x="0" y="1"/>
                    <a:pt x="0" y="511"/>
                    <a:pt x="328" y="511"/>
                  </a:cubicBezTo>
                  <a:cubicBezTo>
                    <a:pt x="658" y="511"/>
                    <a:pt x="659" y="1"/>
                    <a:pt x="32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1" name="Google Shape;7111;p25"/>
            <p:cNvSpPr/>
            <p:nvPr/>
          </p:nvSpPr>
          <p:spPr>
            <a:xfrm>
              <a:off x="1035465" y="1699142"/>
              <a:ext cx="28859" cy="22352"/>
            </a:xfrm>
            <a:custGeom>
              <a:avLst/>
              <a:gdLst/>
              <a:ahLst/>
              <a:cxnLst/>
              <a:rect l="l" t="t" r="r" b="b"/>
              <a:pathLst>
                <a:path w="656" h="508" extrusionOk="0">
                  <a:moveTo>
                    <a:pt x="328" y="0"/>
                  </a:moveTo>
                  <a:cubicBezTo>
                    <a:pt x="2" y="2"/>
                    <a:pt x="1" y="508"/>
                    <a:pt x="328" y="508"/>
                  </a:cubicBezTo>
                  <a:cubicBezTo>
                    <a:pt x="653" y="508"/>
                    <a:pt x="655" y="0"/>
                    <a:pt x="32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25"/>
            <p:cNvSpPr/>
            <p:nvPr/>
          </p:nvSpPr>
          <p:spPr>
            <a:xfrm>
              <a:off x="1216054" y="2905842"/>
              <a:ext cx="31147" cy="24244"/>
            </a:xfrm>
            <a:custGeom>
              <a:avLst/>
              <a:gdLst/>
              <a:ahLst/>
              <a:cxnLst/>
              <a:rect l="l" t="t" r="r" b="b"/>
              <a:pathLst>
                <a:path w="708" h="551" extrusionOk="0">
                  <a:moveTo>
                    <a:pt x="354" y="1"/>
                  </a:moveTo>
                  <a:cubicBezTo>
                    <a:pt x="1" y="2"/>
                    <a:pt x="0" y="550"/>
                    <a:pt x="354" y="550"/>
                  </a:cubicBezTo>
                  <a:cubicBezTo>
                    <a:pt x="708" y="550"/>
                    <a:pt x="708" y="1"/>
                    <a:pt x="35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25"/>
            <p:cNvSpPr/>
            <p:nvPr/>
          </p:nvSpPr>
          <p:spPr>
            <a:xfrm>
              <a:off x="1654703" y="2742602"/>
              <a:ext cx="17157" cy="13332"/>
            </a:xfrm>
            <a:custGeom>
              <a:avLst/>
              <a:gdLst/>
              <a:ahLst/>
              <a:cxnLst/>
              <a:rect l="l" t="t" r="r" b="b"/>
              <a:pathLst>
                <a:path w="390" h="303" extrusionOk="0">
                  <a:moveTo>
                    <a:pt x="194" y="0"/>
                  </a:moveTo>
                  <a:cubicBezTo>
                    <a:pt x="0" y="1"/>
                    <a:pt x="0" y="302"/>
                    <a:pt x="194" y="302"/>
                  </a:cubicBezTo>
                  <a:cubicBezTo>
                    <a:pt x="389" y="302"/>
                    <a:pt x="39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25"/>
            <p:cNvSpPr/>
            <p:nvPr/>
          </p:nvSpPr>
          <p:spPr>
            <a:xfrm>
              <a:off x="2246227" y="1925566"/>
              <a:ext cx="24372" cy="18920"/>
            </a:xfrm>
            <a:custGeom>
              <a:avLst/>
              <a:gdLst/>
              <a:ahLst/>
              <a:cxnLst/>
              <a:rect l="l" t="t" r="r" b="b"/>
              <a:pathLst>
                <a:path w="554" h="430" extrusionOk="0">
                  <a:moveTo>
                    <a:pt x="277" y="0"/>
                  </a:moveTo>
                  <a:cubicBezTo>
                    <a:pt x="2" y="0"/>
                    <a:pt x="1" y="429"/>
                    <a:pt x="277" y="429"/>
                  </a:cubicBezTo>
                  <a:cubicBezTo>
                    <a:pt x="553" y="429"/>
                    <a:pt x="554" y="0"/>
                    <a:pt x="27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5" name="Google Shape;7115;p25"/>
            <p:cNvSpPr/>
            <p:nvPr/>
          </p:nvSpPr>
          <p:spPr>
            <a:xfrm>
              <a:off x="2519992" y="2530126"/>
              <a:ext cx="24240" cy="18832"/>
            </a:xfrm>
            <a:custGeom>
              <a:avLst/>
              <a:gdLst/>
              <a:ahLst/>
              <a:cxnLst/>
              <a:rect l="l" t="t" r="r" b="b"/>
              <a:pathLst>
                <a:path w="551" h="428" extrusionOk="0">
                  <a:moveTo>
                    <a:pt x="275" y="1"/>
                  </a:moveTo>
                  <a:cubicBezTo>
                    <a:pt x="0" y="1"/>
                    <a:pt x="0" y="428"/>
                    <a:pt x="275" y="428"/>
                  </a:cubicBezTo>
                  <a:cubicBezTo>
                    <a:pt x="551" y="428"/>
                    <a:pt x="551" y="1"/>
                    <a:pt x="27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25"/>
            <p:cNvSpPr/>
            <p:nvPr/>
          </p:nvSpPr>
          <p:spPr>
            <a:xfrm>
              <a:off x="2680476" y="3153122"/>
              <a:ext cx="29431" cy="22748"/>
            </a:xfrm>
            <a:custGeom>
              <a:avLst/>
              <a:gdLst/>
              <a:ahLst/>
              <a:cxnLst/>
              <a:rect l="l" t="t" r="r" b="b"/>
              <a:pathLst>
                <a:path w="669" h="517" extrusionOk="0">
                  <a:moveTo>
                    <a:pt x="334" y="0"/>
                  </a:moveTo>
                  <a:cubicBezTo>
                    <a:pt x="2" y="0"/>
                    <a:pt x="0" y="516"/>
                    <a:pt x="334" y="516"/>
                  </a:cubicBezTo>
                  <a:cubicBezTo>
                    <a:pt x="667" y="516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25"/>
            <p:cNvSpPr/>
            <p:nvPr/>
          </p:nvSpPr>
          <p:spPr>
            <a:xfrm>
              <a:off x="2898767" y="2715278"/>
              <a:ext cx="22304" cy="17336"/>
            </a:xfrm>
            <a:custGeom>
              <a:avLst/>
              <a:gdLst/>
              <a:ahLst/>
              <a:cxnLst/>
              <a:rect l="l" t="t" r="r" b="b"/>
              <a:pathLst>
                <a:path w="507" h="394" extrusionOk="0">
                  <a:moveTo>
                    <a:pt x="253" y="1"/>
                  </a:moveTo>
                  <a:cubicBezTo>
                    <a:pt x="0" y="1"/>
                    <a:pt x="0" y="394"/>
                    <a:pt x="253" y="394"/>
                  </a:cubicBezTo>
                  <a:cubicBezTo>
                    <a:pt x="506" y="394"/>
                    <a:pt x="506" y="1"/>
                    <a:pt x="25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25"/>
            <p:cNvSpPr/>
            <p:nvPr/>
          </p:nvSpPr>
          <p:spPr>
            <a:xfrm>
              <a:off x="3247540" y="2768826"/>
              <a:ext cx="18037" cy="14080"/>
            </a:xfrm>
            <a:custGeom>
              <a:avLst/>
              <a:gdLst/>
              <a:ahLst/>
              <a:cxnLst/>
              <a:rect l="l" t="t" r="r" b="b"/>
              <a:pathLst>
                <a:path w="410" h="320" extrusionOk="0">
                  <a:moveTo>
                    <a:pt x="204" y="0"/>
                  </a:moveTo>
                  <a:cubicBezTo>
                    <a:pt x="0" y="2"/>
                    <a:pt x="0" y="319"/>
                    <a:pt x="204" y="319"/>
                  </a:cubicBezTo>
                  <a:cubicBezTo>
                    <a:pt x="408" y="319"/>
                    <a:pt x="409" y="0"/>
                    <a:pt x="20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25"/>
            <p:cNvSpPr/>
            <p:nvPr/>
          </p:nvSpPr>
          <p:spPr>
            <a:xfrm>
              <a:off x="5654941" y="2381582"/>
              <a:ext cx="29211" cy="22704"/>
            </a:xfrm>
            <a:custGeom>
              <a:avLst/>
              <a:gdLst/>
              <a:ahLst/>
              <a:cxnLst/>
              <a:rect l="l" t="t" r="r" b="b"/>
              <a:pathLst>
                <a:path w="664" h="516" extrusionOk="0">
                  <a:moveTo>
                    <a:pt x="333" y="1"/>
                  </a:moveTo>
                  <a:cubicBezTo>
                    <a:pt x="2" y="1"/>
                    <a:pt x="0" y="515"/>
                    <a:pt x="333" y="515"/>
                  </a:cubicBezTo>
                  <a:cubicBezTo>
                    <a:pt x="664" y="515"/>
                    <a:pt x="664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25"/>
            <p:cNvSpPr/>
            <p:nvPr/>
          </p:nvSpPr>
          <p:spPr>
            <a:xfrm>
              <a:off x="6011281" y="3031594"/>
              <a:ext cx="23800" cy="18480"/>
            </a:xfrm>
            <a:custGeom>
              <a:avLst/>
              <a:gdLst/>
              <a:ahLst/>
              <a:cxnLst/>
              <a:rect l="l" t="t" r="r" b="b"/>
              <a:pathLst>
                <a:path w="541" h="420" extrusionOk="0">
                  <a:moveTo>
                    <a:pt x="270" y="0"/>
                  </a:moveTo>
                  <a:cubicBezTo>
                    <a:pt x="0" y="0"/>
                    <a:pt x="0" y="420"/>
                    <a:pt x="270" y="420"/>
                  </a:cubicBezTo>
                  <a:cubicBezTo>
                    <a:pt x="541" y="420"/>
                    <a:pt x="541" y="0"/>
                    <a:pt x="27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1" name="Google Shape;7121;p25"/>
            <p:cNvSpPr/>
            <p:nvPr/>
          </p:nvSpPr>
          <p:spPr>
            <a:xfrm>
              <a:off x="6188350" y="3264530"/>
              <a:ext cx="30663" cy="23848"/>
            </a:xfrm>
            <a:custGeom>
              <a:avLst/>
              <a:gdLst/>
              <a:ahLst/>
              <a:cxnLst/>
              <a:rect l="l" t="t" r="r" b="b"/>
              <a:pathLst>
                <a:path w="697" h="542" extrusionOk="0">
                  <a:moveTo>
                    <a:pt x="348" y="1"/>
                  </a:moveTo>
                  <a:cubicBezTo>
                    <a:pt x="1" y="1"/>
                    <a:pt x="1" y="542"/>
                    <a:pt x="349" y="542"/>
                  </a:cubicBezTo>
                  <a:cubicBezTo>
                    <a:pt x="697" y="542"/>
                    <a:pt x="697" y="1"/>
                    <a:pt x="349" y="1"/>
                  </a:cubicBezTo>
                  <a:cubicBezTo>
                    <a:pt x="348" y="1"/>
                    <a:pt x="348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2" name="Google Shape;7122;p25"/>
            <p:cNvSpPr/>
            <p:nvPr/>
          </p:nvSpPr>
          <p:spPr>
            <a:xfrm>
              <a:off x="6293537" y="2670046"/>
              <a:ext cx="17333" cy="13420"/>
            </a:xfrm>
            <a:custGeom>
              <a:avLst/>
              <a:gdLst/>
              <a:ahLst/>
              <a:cxnLst/>
              <a:rect l="l" t="t" r="r" b="b"/>
              <a:pathLst>
                <a:path w="394" h="305" extrusionOk="0">
                  <a:moveTo>
                    <a:pt x="197" y="1"/>
                  </a:moveTo>
                  <a:cubicBezTo>
                    <a:pt x="1" y="1"/>
                    <a:pt x="1" y="305"/>
                    <a:pt x="197" y="305"/>
                  </a:cubicBezTo>
                  <a:cubicBezTo>
                    <a:pt x="393" y="305"/>
                    <a:pt x="393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3" name="Google Shape;7123;p25"/>
            <p:cNvSpPr/>
            <p:nvPr/>
          </p:nvSpPr>
          <p:spPr>
            <a:xfrm>
              <a:off x="6634918" y="2304450"/>
              <a:ext cx="20501" cy="15928"/>
            </a:xfrm>
            <a:custGeom>
              <a:avLst/>
              <a:gdLst/>
              <a:ahLst/>
              <a:cxnLst/>
              <a:rect l="l" t="t" r="r" b="b"/>
              <a:pathLst>
                <a:path w="466" h="362" extrusionOk="0">
                  <a:moveTo>
                    <a:pt x="233" y="0"/>
                  </a:moveTo>
                  <a:cubicBezTo>
                    <a:pt x="0" y="0"/>
                    <a:pt x="0" y="362"/>
                    <a:pt x="233" y="362"/>
                  </a:cubicBezTo>
                  <a:cubicBezTo>
                    <a:pt x="466" y="362"/>
                    <a:pt x="466" y="0"/>
                    <a:pt x="23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4" name="Google Shape;7124;p25"/>
            <p:cNvSpPr/>
            <p:nvPr/>
          </p:nvSpPr>
          <p:spPr>
            <a:xfrm>
              <a:off x="6716920" y="2157754"/>
              <a:ext cx="25868" cy="20108"/>
            </a:xfrm>
            <a:custGeom>
              <a:avLst/>
              <a:gdLst/>
              <a:ahLst/>
              <a:cxnLst/>
              <a:rect l="l" t="t" r="r" b="b"/>
              <a:pathLst>
                <a:path w="588" h="457" extrusionOk="0">
                  <a:moveTo>
                    <a:pt x="295" y="0"/>
                  </a:moveTo>
                  <a:cubicBezTo>
                    <a:pt x="3" y="0"/>
                    <a:pt x="1" y="456"/>
                    <a:pt x="295" y="456"/>
                  </a:cubicBezTo>
                  <a:cubicBezTo>
                    <a:pt x="588" y="456"/>
                    <a:pt x="588" y="0"/>
                    <a:pt x="29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5" name="Google Shape;7125;p25"/>
            <p:cNvSpPr/>
            <p:nvPr/>
          </p:nvSpPr>
          <p:spPr>
            <a:xfrm>
              <a:off x="6894386" y="2407586"/>
              <a:ext cx="27935" cy="21648"/>
            </a:xfrm>
            <a:custGeom>
              <a:avLst/>
              <a:gdLst/>
              <a:ahLst/>
              <a:cxnLst/>
              <a:rect l="l" t="t" r="r" b="b"/>
              <a:pathLst>
                <a:path w="635" h="492" extrusionOk="0">
                  <a:moveTo>
                    <a:pt x="317" y="1"/>
                  </a:moveTo>
                  <a:cubicBezTo>
                    <a:pt x="1" y="1"/>
                    <a:pt x="0" y="491"/>
                    <a:pt x="317" y="491"/>
                  </a:cubicBezTo>
                  <a:cubicBezTo>
                    <a:pt x="633" y="491"/>
                    <a:pt x="634" y="1"/>
                    <a:pt x="31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6" name="Google Shape;7126;p25"/>
            <p:cNvSpPr/>
            <p:nvPr/>
          </p:nvSpPr>
          <p:spPr>
            <a:xfrm>
              <a:off x="7161289" y="2441466"/>
              <a:ext cx="28639" cy="22220"/>
            </a:xfrm>
            <a:custGeom>
              <a:avLst/>
              <a:gdLst/>
              <a:ahLst/>
              <a:cxnLst/>
              <a:rect l="l" t="t" r="r" b="b"/>
              <a:pathLst>
                <a:path w="651" h="505" extrusionOk="0">
                  <a:moveTo>
                    <a:pt x="326" y="1"/>
                  </a:moveTo>
                  <a:cubicBezTo>
                    <a:pt x="2" y="1"/>
                    <a:pt x="1" y="504"/>
                    <a:pt x="326" y="504"/>
                  </a:cubicBezTo>
                  <a:cubicBezTo>
                    <a:pt x="649" y="504"/>
                    <a:pt x="650" y="1"/>
                    <a:pt x="32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7" name="Google Shape;7127;p25"/>
            <p:cNvSpPr/>
            <p:nvPr/>
          </p:nvSpPr>
          <p:spPr>
            <a:xfrm>
              <a:off x="7345045" y="2149130"/>
              <a:ext cx="29299" cy="22748"/>
            </a:xfrm>
            <a:custGeom>
              <a:avLst/>
              <a:gdLst/>
              <a:ahLst/>
              <a:cxnLst/>
              <a:rect l="l" t="t" r="r" b="b"/>
              <a:pathLst>
                <a:path w="666" h="517" extrusionOk="0">
                  <a:moveTo>
                    <a:pt x="333" y="1"/>
                  </a:moveTo>
                  <a:cubicBezTo>
                    <a:pt x="1" y="1"/>
                    <a:pt x="1" y="517"/>
                    <a:pt x="333" y="517"/>
                  </a:cubicBezTo>
                  <a:cubicBezTo>
                    <a:pt x="665" y="517"/>
                    <a:pt x="665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8" name="Google Shape;7128;p25"/>
            <p:cNvSpPr/>
            <p:nvPr/>
          </p:nvSpPr>
          <p:spPr>
            <a:xfrm>
              <a:off x="7666015" y="3001014"/>
              <a:ext cx="21072" cy="16412"/>
            </a:xfrm>
            <a:custGeom>
              <a:avLst/>
              <a:gdLst/>
              <a:ahLst/>
              <a:cxnLst/>
              <a:rect l="l" t="t" r="r" b="b"/>
              <a:pathLst>
                <a:path w="479" h="373" extrusionOk="0">
                  <a:moveTo>
                    <a:pt x="239" y="0"/>
                  </a:moveTo>
                  <a:cubicBezTo>
                    <a:pt x="1" y="0"/>
                    <a:pt x="1" y="372"/>
                    <a:pt x="240" y="372"/>
                  </a:cubicBezTo>
                  <a:cubicBezTo>
                    <a:pt x="479" y="372"/>
                    <a:pt x="479" y="0"/>
                    <a:pt x="240" y="0"/>
                  </a:cubicBezTo>
                  <a:cubicBezTo>
                    <a:pt x="239" y="0"/>
                    <a:pt x="239" y="0"/>
                    <a:pt x="23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9" name="Google Shape;7129;p25"/>
            <p:cNvSpPr/>
            <p:nvPr/>
          </p:nvSpPr>
          <p:spPr>
            <a:xfrm>
              <a:off x="7689463" y="2626222"/>
              <a:ext cx="17025" cy="13244"/>
            </a:xfrm>
            <a:custGeom>
              <a:avLst/>
              <a:gdLst/>
              <a:ahLst/>
              <a:cxnLst/>
              <a:rect l="l" t="t" r="r" b="b"/>
              <a:pathLst>
                <a:path w="387" h="301" extrusionOk="0">
                  <a:moveTo>
                    <a:pt x="193" y="0"/>
                  </a:moveTo>
                  <a:cubicBezTo>
                    <a:pt x="1" y="2"/>
                    <a:pt x="1" y="301"/>
                    <a:pt x="193" y="301"/>
                  </a:cubicBezTo>
                  <a:cubicBezTo>
                    <a:pt x="385" y="301"/>
                    <a:pt x="386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0" name="Google Shape;7130;p25"/>
            <p:cNvSpPr/>
            <p:nvPr/>
          </p:nvSpPr>
          <p:spPr>
            <a:xfrm>
              <a:off x="7777887" y="2837070"/>
              <a:ext cx="29079" cy="22528"/>
            </a:xfrm>
            <a:custGeom>
              <a:avLst/>
              <a:gdLst/>
              <a:ahLst/>
              <a:cxnLst/>
              <a:rect l="l" t="t" r="r" b="b"/>
              <a:pathLst>
                <a:path w="661" h="512" extrusionOk="0">
                  <a:moveTo>
                    <a:pt x="330" y="0"/>
                  </a:moveTo>
                  <a:cubicBezTo>
                    <a:pt x="1" y="0"/>
                    <a:pt x="1" y="511"/>
                    <a:pt x="330" y="511"/>
                  </a:cubicBezTo>
                  <a:cubicBezTo>
                    <a:pt x="660" y="511"/>
                    <a:pt x="660" y="0"/>
                    <a:pt x="33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1" name="Google Shape;7131;p25"/>
            <p:cNvSpPr/>
            <p:nvPr/>
          </p:nvSpPr>
          <p:spPr>
            <a:xfrm>
              <a:off x="9039768" y="2246502"/>
              <a:ext cx="31675" cy="24552"/>
            </a:xfrm>
            <a:custGeom>
              <a:avLst/>
              <a:gdLst/>
              <a:ahLst/>
              <a:cxnLst/>
              <a:rect l="l" t="t" r="r" b="b"/>
              <a:pathLst>
                <a:path w="720" h="558" extrusionOk="0">
                  <a:moveTo>
                    <a:pt x="361" y="0"/>
                  </a:moveTo>
                  <a:cubicBezTo>
                    <a:pt x="2" y="0"/>
                    <a:pt x="0" y="557"/>
                    <a:pt x="361" y="557"/>
                  </a:cubicBezTo>
                  <a:cubicBezTo>
                    <a:pt x="719" y="557"/>
                    <a:pt x="720" y="0"/>
                    <a:pt x="36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2" name="Google Shape;7132;p25"/>
            <p:cNvSpPr/>
            <p:nvPr/>
          </p:nvSpPr>
          <p:spPr>
            <a:xfrm>
              <a:off x="8269856" y="3475730"/>
              <a:ext cx="29123" cy="22704"/>
            </a:xfrm>
            <a:custGeom>
              <a:avLst/>
              <a:gdLst/>
              <a:ahLst/>
              <a:cxnLst/>
              <a:rect l="l" t="t" r="r" b="b"/>
              <a:pathLst>
                <a:path w="662" h="516" extrusionOk="0">
                  <a:moveTo>
                    <a:pt x="330" y="1"/>
                  </a:moveTo>
                  <a:cubicBezTo>
                    <a:pt x="0" y="1"/>
                    <a:pt x="0" y="515"/>
                    <a:pt x="330" y="515"/>
                  </a:cubicBezTo>
                  <a:cubicBezTo>
                    <a:pt x="662" y="515"/>
                    <a:pt x="662" y="1"/>
                    <a:pt x="33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3" name="Google Shape;7133;p25"/>
            <p:cNvSpPr/>
            <p:nvPr/>
          </p:nvSpPr>
          <p:spPr>
            <a:xfrm>
              <a:off x="8374074" y="3182470"/>
              <a:ext cx="18873" cy="14608"/>
            </a:xfrm>
            <a:custGeom>
              <a:avLst/>
              <a:gdLst/>
              <a:ahLst/>
              <a:cxnLst/>
              <a:rect l="l" t="t" r="r" b="b"/>
              <a:pathLst>
                <a:path w="429" h="332" extrusionOk="0">
                  <a:moveTo>
                    <a:pt x="214" y="0"/>
                  </a:moveTo>
                  <a:cubicBezTo>
                    <a:pt x="1" y="0"/>
                    <a:pt x="0" y="331"/>
                    <a:pt x="214" y="331"/>
                  </a:cubicBezTo>
                  <a:cubicBezTo>
                    <a:pt x="427" y="331"/>
                    <a:pt x="428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4" name="Google Shape;7134;p25"/>
            <p:cNvSpPr/>
            <p:nvPr/>
          </p:nvSpPr>
          <p:spPr>
            <a:xfrm>
              <a:off x="8273947" y="3482638"/>
              <a:ext cx="22744" cy="17688"/>
            </a:xfrm>
            <a:custGeom>
              <a:avLst/>
              <a:gdLst/>
              <a:ahLst/>
              <a:cxnLst/>
              <a:rect l="l" t="t" r="r" b="b"/>
              <a:pathLst>
                <a:path w="517" h="402" extrusionOk="0">
                  <a:moveTo>
                    <a:pt x="258" y="1"/>
                  </a:moveTo>
                  <a:cubicBezTo>
                    <a:pt x="2" y="1"/>
                    <a:pt x="1" y="402"/>
                    <a:pt x="258" y="402"/>
                  </a:cubicBezTo>
                  <a:cubicBezTo>
                    <a:pt x="517" y="402"/>
                    <a:pt x="517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5" name="Google Shape;7135;p25"/>
            <p:cNvSpPr/>
            <p:nvPr/>
          </p:nvSpPr>
          <p:spPr>
            <a:xfrm>
              <a:off x="9048743" y="2756858"/>
              <a:ext cx="17685" cy="13728"/>
            </a:xfrm>
            <a:custGeom>
              <a:avLst/>
              <a:gdLst/>
              <a:ahLst/>
              <a:cxnLst/>
              <a:rect l="l" t="t" r="r" b="b"/>
              <a:pathLst>
                <a:path w="402" h="312" extrusionOk="0">
                  <a:moveTo>
                    <a:pt x="200" y="0"/>
                  </a:moveTo>
                  <a:cubicBezTo>
                    <a:pt x="1" y="0"/>
                    <a:pt x="1" y="312"/>
                    <a:pt x="200" y="312"/>
                  </a:cubicBezTo>
                  <a:cubicBezTo>
                    <a:pt x="401" y="312"/>
                    <a:pt x="402" y="0"/>
                    <a:pt x="20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6" name="Google Shape;7136;p25"/>
            <p:cNvSpPr/>
            <p:nvPr/>
          </p:nvSpPr>
          <p:spPr>
            <a:xfrm>
              <a:off x="8740443" y="3095482"/>
              <a:ext cx="27451" cy="21340"/>
            </a:xfrm>
            <a:custGeom>
              <a:avLst/>
              <a:gdLst/>
              <a:ahLst/>
              <a:cxnLst/>
              <a:rect l="l" t="t" r="r" b="b"/>
              <a:pathLst>
                <a:path w="624" h="485" extrusionOk="0">
                  <a:moveTo>
                    <a:pt x="311" y="0"/>
                  </a:moveTo>
                  <a:cubicBezTo>
                    <a:pt x="0" y="0"/>
                    <a:pt x="1" y="484"/>
                    <a:pt x="312" y="484"/>
                  </a:cubicBezTo>
                  <a:cubicBezTo>
                    <a:pt x="623" y="484"/>
                    <a:pt x="623" y="0"/>
                    <a:pt x="312" y="0"/>
                  </a:cubicBezTo>
                  <a:cubicBezTo>
                    <a:pt x="311" y="0"/>
                    <a:pt x="311" y="0"/>
                    <a:pt x="31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7" name="Google Shape;7137;p25"/>
            <p:cNvSpPr/>
            <p:nvPr/>
          </p:nvSpPr>
          <p:spPr>
            <a:xfrm>
              <a:off x="8304918" y="2960094"/>
              <a:ext cx="22128" cy="17160"/>
            </a:xfrm>
            <a:custGeom>
              <a:avLst/>
              <a:gdLst/>
              <a:ahLst/>
              <a:cxnLst/>
              <a:rect l="l" t="t" r="r" b="b"/>
              <a:pathLst>
                <a:path w="503" h="390" extrusionOk="0">
                  <a:moveTo>
                    <a:pt x="251" y="1"/>
                  </a:moveTo>
                  <a:cubicBezTo>
                    <a:pt x="1" y="1"/>
                    <a:pt x="1" y="389"/>
                    <a:pt x="252" y="389"/>
                  </a:cubicBezTo>
                  <a:cubicBezTo>
                    <a:pt x="503" y="389"/>
                    <a:pt x="503" y="1"/>
                    <a:pt x="252" y="1"/>
                  </a:cubicBezTo>
                  <a:cubicBezTo>
                    <a:pt x="252" y="1"/>
                    <a:pt x="252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8" name="Google Shape;7138;p25"/>
            <p:cNvSpPr/>
            <p:nvPr/>
          </p:nvSpPr>
          <p:spPr>
            <a:xfrm>
              <a:off x="8084383" y="3004314"/>
              <a:ext cx="21424" cy="16588"/>
            </a:xfrm>
            <a:custGeom>
              <a:avLst/>
              <a:gdLst/>
              <a:ahLst/>
              <a:cxnLst/>
              <a:rect l="l" t="t" r="r" b="b"/>
              <a:pathLst>
                <a:path w="487" h="377" extrusionOk="0">
                  <a:moveTo>
                    <a:pt x="244" y="0"/>
                  </a:moveTo>
                  <a:cubicBezTo>
                    <a:pt x="1" y="0"/>
                    <a:pt x="1" y="376"/>
                    <a:pt x="244" y="376"/>
                  </a:cubicBezTo>
                  <a:cubicBezTo>
                    <a:pt x="485" y="376"/>
                    <a:pt x="4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9" name="Google Shape;7139;p25"/>
            <p:cNvSpPr/>
            <p:nvPr/>
          </p:nvSpPr>
          <p:spPr>
            <a:xfrm>
              <a:off x="7977965" y="3309762"/>
              <a:ext cx="21292" cy="16500"/>
            </a:xfrm>
            <a:custGeom>
              <a:avLst/>
              <a:gdLst/>
              <a:ahLst/>
              <a:cxnLst/>
              <a:rect l="l" t="t" r="r" b="b"/>
              <a:pathLst>
                <a:path w="484" h="375" extrusionOk="0">
                  <a:moveTo>
                    <a:pt x="243" y="0"/>
                  </a:moveTo>
                  <a:cubicBezTo>
                    <a:pt x="0" y="0"/>
                    <a:pt x="0" y="374"/>
                    <a:pt x="243" y="374"/>
                  </a:cubicBezTo>
                  <a:cubicBezTo>
                    <a:pt x="482" y="374"/>
                    <a:pt x="484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0" name="Google Shape;7140;p25"/>
            <p:cNvSpPr/>
            <p:nvPr/>
          </p:nvSpPr>
          <p:spPr>
            <a:xfrm>
              <a:off x="7665751" y="2324910"/>
              <a:ext cx="17025" cy="13288"/>
            </a:xfrm>
            <a:custGeom>
              <a:avLst/>
              <a:gdLst/>
              <a:ahLst/>
              <a:cxnLst/>
              <a:rect l="l" t="t" r="r" b="b"/>
              <a:pathLst>
                <a:path w="387" h="302" extrusionOk="0">
                  <a:moveTo>
                    <a:pt x="193" y="1"/>
                  </a:moveTo>
                  <a:cubicBezTo>
                    <a:pt x="1" y="1"/>
                    <a:pt x="1" y="301"/>
                    <a:pt x="193" y="301"/>
                  </a:cubicBezTo>
                  <a:cubicBezTo>
                    <a:pt x="386" y="301"/>
                    <a:pt x="386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1" name="Google Shape;7141;p25"/>
            <p:cNvSpPr/>
            <p:nvPr/>
          </p:nvSpPr>
          <p:spPr>
            <a:xfrm>
              <a:off x="7762226" y="3479778"/>
              <a:ext cx="30883" cy="23980"/>
            </a:xfrm>
            <a:custGeom>
              <a:avLst/>
              <a:gdLst/>
              <a:ahLst/>
              <a:cxnLst/>
              <a:rect l="l" t="t" r="r" b="b"/>
              <a:pathLst>
                <a:path w="702" h="545" extrusionOk="0">
                  <a:moveTo>
                    <a:pt x="352" y="0"/>
                  </a:moveTo>
                  <a:cubicBezTo>
                    <a:pt x="0" y="0"/>
                    <a:pt x="0" y="545"/>
                    <a:pt x="352" y="545"/>
                  </a:cubicBezTo>
                  <a:cubicBezTo>
                    <a:pt x="702" y="545"/>
                    <a:pt x="702" y="0"/>
                    <a:pt x="35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2" name="Google Shape;7142;p25"/>
            <p:cNvSpPr/>
            <p:nvPr/>
          </p:nvSpPr>
          <p:spPr>
            <a:xfrm>
              <a:off x="7345265" y="2593222"/>
              <a:ext cx="22436" cy="17424"/>
            </a:xfrm>
            <a:custGeom>
              <a:avLst/>
              <a:gdLst/>
              <a:ahLst/>
              <a:cxnLst/>
              <a:rect l="l" t="t" r="r" b="b"/>
              <a:pathLst>
                <a:path w="510" h="396" extrusionOk="0">
                  <a:moveTo>
                    <a:pt x="255" y="0"/>
                  </a:moveTo>
                  <a:cubicBezTo>
                    <a:pt x="3" y="0"/>
                    <a:pt x="1" y="395"/>
                    <a:pt x="255" y="395"/>
                  </a:cubicBezTo>
                  <a:cubicBezTo>
                    <a:pt x="510" y="395"/>
                    <a:pt x="510" y="0"/>
                    <a:pt x="25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3" name="Google Shape;7143;p25"/>
            <p:cNvSpPr/>
            <p:nvPr/>
          </p:nvSpPr>
          <p:spPr>
            <a:xfrm>
              <a:off x="7202202" y="3593078"/>
              <a:ext cx="27363" cy="21252"/>
            </a:xfrm>
            <a:custGeom>
              <a:avLst/>
              <a:gdLst/>
              <a:ahLst/>
              <a:cxnLst/>
              <a:rect l="l" t="t" r="r" b="b"/>
              <a:pathLst>
                <a:path w="622" h="483" extrusionOk="0">
                  <a:moveTo>
                    <a:pt x="311" y="0"/>
                  </a:moveTo>
                  <a:cubicBezTo>
                    <a:pt x="0" y="0"/>
                    <a:pt x="0" y="482"/>
                    <a:pt x="311" y="482"/>
                  </a:cubicBezTo>
                  <a:cubicBezTo>
                    <a:pt x="622" y="482"/>
                    <a:pt x="622" y="0"/>
                    <a:pt x="31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4" name="Google Shape;7144;p25"/>
            <p:cNvSpPr/>
            <p:nvPr/>
          </p:nvSpPr>
          <p:spPr>
            <a:xfrm>
              <a:off x="7073612" y="3511986"/>
              <a:ext cx="30443" cy="23672"/>
            </a:xfrm>
            <a:custGeom>
              <a:avLst/>
              <a:gdLst/>
              <a:ahLst/>
              <a:cxnLst/>
              <a:rect l="l" t="t" r="r" b="b"/>
              <a:pathLst>
                <a:path w="692" h="538" extrusionOk="0">
                  <a:moveTo>
                    <a:pt x="346" y="1"/>
                  </a:moveTo>
                  <a:cubicBezTo>
                    <a:pt x="0" y="1"/>
                    <a:pt x="0" y="538"/>
                    <a:pt x="346" y="538"/>
                  </a:cubicBezTo>
                  <a:cubicBezTo>
                    <a:pt x="691" y="538"/>
                    <a:pt x="691" y="1"/>
                    <a:pt x="34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5" name="Google Shape;7145;p25"/>
            <p:cNvSpPr/>
            <p:nvPr/>
          </p:nvSpPr>
          <p:spPr>
            <a:xfrm>
              <a:off x="6535143" y="2901486"/>
              <a:ext cx="18433" cy="14256"/>
            </a:xfrm>
            <a:custGeom>
              <a:avLst/>
              <a:gdLst/>
              <a:ahLst/>
              <a:cxnLst/>
              <a:rect l="l" t="t" r="r" b="b"/>
              <a:pathLst>
                <a:path w="419" h="324" extrusionOk="0">
                  <a:moveTo>
                    <a:pt x="210" y="1"/>
                  </a:moveTo>
                  <a:cubicBezTo>
                    <a:pt x="2" y="1"/>
                    <a:pt x="1" y="324"/>
                    <a:pt x="210" y="324"/>
                  </a:cubicBezTo>
                  <a:cubicBezTo>
                    <a:pt x="417" y="324"/>
                    <a:pt x="418" y="1"/>
                    <a:pt x="21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6" name="Google Shape;7146;p25"/>
            <p:cNvSpPr/>
            <p:nvPr/>
          </p:nvSpPr>
          <p:spPr>
            <a:xfrm>
              <a:off x="6396479" y="3858222"/>
              <a:ext cx="19533" cy="15268"/>
            </a:xfrm>
            <a:custGeom>
              <a:avLst/>
              <a:gdLst/>
              <a:ahLst/>
              <a:cxnLst/>
              <a:rect l="l" t="t" r="r" b="b"/>
              <a:pathLst>
                <a:path w="444" h="347" extrusionOk="0">
                  <a:moveTo>
                    <a:pt x="221" y="0"/>
                  </a:moveTo>
                  <a:cubicBezTo>
                    <a:pt x="0" y="0"/>
                    <a:pt x="0" y="346"/>
                    <a:pt x="221" y="346"/>
                  </a:cubicBezTo>
                  <a:cubicBezTo>
                    <a:pt x="444" y="346"/>
                    <a:pt x="444" y="0"/>
                    <a:pt x="22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7" name="Google Shape;7147;p25"/>
            <p:cNvSpPr/>
            <p:nvPr/>
          </p:nvSpPr>
          <p:spPr>
            <a:xfrm>
              <a:off x="5908998" y="3189246"/>
              <a:ext cx="23536" cy="18216"/>
            </a:xfrm>
            <a:custGeom>
              <a:avLst/>
              <a:gdLst/>
              <a:ahLst/>
              <a:cxnLst/>
              <a:rect l="l" t="t" r="r" b="b"/>
              <a:pathLst>
                <a:path w="535" h="414" extrusionOk="0">
                  <a:moveTo>
                    <a:pt x="268" y="1"/>
                  </a:moveTo>
                  <a:cubicBezTo>
                    <a:pt x="2" y="1"/>
                    <a:pt x="1" y="413"/>
                    <a:pt x="269" y="413"/>
                  </a:cubicBezTo>
                  <a:cubicBezTo>
                    <a:pt x="535" y="413"/>
                    <a:pt x="535" y="1"/>
                    <a:pt x="269" y="1"/>
                  </a:cubicBezTo>
                  <a:cubicBezTo>
                    <a:pt x="268" y="1"/>
                    <a:pt x="268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8" name="Google Shape;7148;p25"/>
            <p:cNvSpPr/>
            <p:nvPr/>
          </p:nvSpPr>
          <p:spPr>
            <a:xfrm>
              <a:off x="3299451" y="2962470"/>
              <a:ext cx="30795" cy="23848"/>
            </a:xfrm>
            <a:custGeom>
              <a:avLst/>
              <a:gdLst/>
              <a:ahLst/>
              <a:cxnLst/>
              <a:rect l="l" t="t" r="r" b="b"/>
              <a:pathLst>
                <a:path w="700" h="542" extrusionOk="0">
                  <a:moveTo>
                    <a:pt x="350" y="1"/>
                  </a:moveTo>
                  <a:cubicBezTo>
                    <a:pt x="0" y="1"/>
                    <a:pt x="0" y="542"/>
                    <a:pt x="350" y="542"/>
                  </a:cubicBezTo>
                  <a:cubicBezTo>
                    <a:pt x="698" y="542"/>
                    <a:pt x="699" y="1"/>
                    <a:pt x="35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9" name="Google Shape;7149;p25"/>
            <p:cNvSpPr/>
            <p:nvPr/>
          </p:nvSpPr>
          <p:spPr>
            <a:xfrm>
              <a:off x="2850507" y="3772422"/>
              <a:ext cx="31015" cy="24068"/>
            </a:xfrm>
            <a:custGeom>
              <a:avLst/>
              <a:gdLst/>
              <a:ahLst/>
              <a:cxnLst/>
              <a:rect l="l" t="t" r="r" b="b"/>
              <a:pathLst>
                <a:path w="705" h="547" extrusionOk="0">
                  <a:moveTo>
                    <a:pt x="353" y="0"/>
                  </a:moveTo>
                  <a:cubicBezTo>
                    <a:pt x="3" y="0"/>
                    <a:pt x="0" y="547"/>
                    <a:pt x="353" y="547"/>
                  </a:cubicBezTo>
                  <a:cubicBezTo>
                    <a:pt x="705" y="547"/>
                    <a:pt x="705" y="0"/>
                    <a:pt x="35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0" name="Google Shape;7150;p25"/>
            <p:cNvSpPr/>
            <p:nvPr/>
          </p:nvSpPr>
          <p:spPr>
            <a:xfrm>
              <a:off x="2752052" y="3859806"/>
              <a:ext cx="18389" cy="14300"/>
            </a:xfrm>
            <a:custGeom>
              <a:avLst/>
              <a:gdLst/>
              <a:ahLst/>
              <a:cxnLst/>
              <a:rect l="l" t="t" r="r" b="b"/>
              <a:pathLst>
                <a:path w="418" h="325" extrusionOk="0">
                  <a:moveTo>
                    <a:pt x="209" y="1"/>
                  </a:moveTo>
                  <a:cubicBezTo>
                    <a:pt x="1" y="1"/>
                    <a:pt x="1" y="325"/>
                    <a:pt x="209" y="325"/>
                  </a:cubicBezTo>
                  <a:cubicBezTo>
                    <a:pt x="416" y="325"/>
                    <a:pt x="418" y="1"/>
                    <a:pt x="20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1" name="Google Shape;7151;p25"/>
            <p:cNvSpPr/>
            <p:nvPr/>
          </p:nvSpPr>
          <p:spPr>
            <a:xfrm>
              <a:off x="2474504" y="3662730"/>
              <a:ext cx="30003" cy="23320"/>
            </a:xfrm>
            <a:custGeom>
              <a:avLst/>
              <a:gdLst/>
              <a:ahLst/>
              <a:cxnLst/>
              <a:rect l="l" t="t" r="r" b="b"/>
              <a:pathLst>
                <a:path w="682" h="530" extrusionOk="0">
                  <a:moveTo>
                    <a:pt x="339" y="0"/>
                  </a:moveTo>
                  <a:cubicBezTo>
                    <a:pt x="1" y="0"/>
                    <a:pt x="1" y="529"/>
                    <a:pt x="340" y="529"/>
                  </a:cubicBezTo>
                  <a:cubicBezTo>
                    <a:pt x="681" y="529"/>
                    <a:pt x="682" y="0"/>
                    <a:pt x="340" y="0"/>
                  </a:cubicBezTo>
                  <a:cubicBezTo>
                    <a:pt x="340" y="0"/>
                    <a:pt x="340" y="0"/>
                    <a:pt x="33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2" name="Google Shape;7152;p25"/>
            <p:cNvSpPr/>
            <p:nvPr/>
          </p:nvSpPr>
          <p:spPr>
            <a:xfrm>
              <a:off x="2515769" y="2565062"/>
              <a:ext cx="24636" cy="19096"/>
            </a:xfrm>
            <a:custGeom>
              <a:avLst/>
              <a:gdLst/>
              <a:ahLst/>
              <a:cxnLst/>
              <a:rect l="l" t="t" r="r" b="b"/>
              <a:pathLst>
                <a:path w="560" h="434" extrusionOk="0">
                  <a:moveTo>
                    <a:pt x="278" y="0"/>
                  </a:moveTo>
                  <a:cubicBezTo>
                    <a:pt x="1" y="0"/>
                    <a:pt x="1" y="434"/>
                    <a:pt x="280" y="434"/>
                  </a:cubicBezTo>
                  <a:cubicBezTo>
                    <a:pt x="559" y="434"/>
                    <a:pt x="559" y="0"/>
                    <a:pt x="280" y="0"/>
                  </a:cubicBezTo>
                  <a:cubicBezTo>
                    <a:pt x="279" y="0"/>
                    <a:pt x="279" y="0"/>
                    <a:pt x="27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3" name="Google Shape;7153;p25"/>
            <p:cNvSpPr/>
            <p:nvPr/>
          </p:nvSpPr>
          <p:spPr>
            <a:xfrm>
              <a:off x="1995249" y="3574818"/>
              <a:ext cx="31763" cy="24684"/>
            </a:xfrm>
            <a:custGeom>
              <a:avLst/>
              <a:gdLst/>
              <a:ahLst/>
              <a:cxnLst/>
              <a:rect l="l" t="t" r="r" b="b"/>
              <a:pathLst>
                <a:path w="722" h="561" extrusionOk="0">
                  <a:moveTo>
                    <a:pt x="362" y="1"/>
                  </a:moveTo>
                  <a:cubicBezTo>
                    <a:pt x="2" y="1"/>
                    <a:pt x="0" y="561"/>
                    <a:pt x="362" y="561"/>
                  </a:cubicBezTo>
                  <a:cubicBezTo>
                    <a:pt x="721" y="561"/>
                    <a:pt x="722" y="1"/>
                    <a:pt x="36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4" name="Google Shape;7154;p25"/>
            <p:cNvSpPr/>
            <p:nvPr/>
          </p:nvSpPr>
          <p:spPr>
            <a:xfrm>
              <a:off x="1802826" y="3664798"/>
              <a:ext cx="27011" cy="20900"/>
            </a:xfrm>
            <a:custGeom>
              <a:avLst/>
              <a:gdLst/>
              <a:ahLst/>
              <a:cxnLst/>
              <a:rect l="l" t="t" r="r" b="b"/>
              <a:pathLst>
                <a:path w="614" h="475" extrusionOk="0">
                  <a:moveTo>
                    <a:pt x="307" y="0"/>
                  </a:moveTo>
                  <a:cubicBezTo>
                    <a:pt x="1" y="0"/>
                    <a:pt x="1" y="475"/>
                    <a:pt x="307" y="475"/>
                  </a:cubicBezTo>
                  <a:cubicBezTo>
                    <a:pt x="614" y="475"/>
                    <a:pt x="614" y="0"/>
                    <a:pt x="30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5" name="Google Shape;7155;p25"/>
            <p:cNvSpPr/>
            <p:nvPr/>
          </p:nvSpPr>
          <p:spPr>
            <a:xfrm>
              <a:off x="1594698" y="2777934"/>
              <a:ext cx="22348" cy="17292"/>
            </a:xfrm>
            <a:custGeom>
              <a:avLst/>
              <a:gdLst/>
              <a:ahLst/>
              <a:cxnLst/>
              <a:rect l="l" t="t" r="r" b="b"/>
              <a:pathLst>
                <a:path w="508" h="393" extrusionOk="0">
                  <a:moveTo>
                    <a:pt x="254" y="0"/>
                  </a:moveTo>
                  <a:cubicBezTo>
                    <a:pt x="2" y="0"/>
                    <a:pt x="0" y="393"/>
                    <a:pt x="254" y="393"/>
                  </a:cubicBezTo>
                  <a:cubicBezTo>
                    <a:pt x="507" y="393"/>
                    <a:pt x="507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6" name="Google Shape;7156;p25"/>
            <p:cNvSpPr/>
            <p:nvPr/>
          </p:nvSpPr>
          <p:spPr>
            <a:xfrm>
              <a:off x="1230132" y="2572630"/>
              <a:ext cx="17729" cy="13816"/>
            </a:xfrm>
            <a:custGeom>
              <a:avLst/>
              <a:gdLst/>
              <a:ahLst/>
              <a:cxnLst/>
              <a:rect l="l" t="t" r="r" b="b"/>
              <a:pathLst>
                <a:path w="403" h="314" extrusionOk="0">
                  <a:moveTo>
                    <a:pt x="201" y="1"/>
                  </a:moveTo>
                  <a:cubicBezTo>
                    <a:pt x="0" y="1"/>
                    <a:pt x="0" y="314"/>
                    <a:pt x="201" y="314"/>
                  </a:cubicBezTo>
                  <a:cubicBezTo>
                    <a:pt x="402" y="314"/>
                    <a:pt x="402" y="1"/>
                    <a:pt x="20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7" name="Google Shape;7157;p25"/>
            <p:cNvSpPr/>
            <p:nvPr/>
          </p:nvSpPr>
          <p:spPr>
            <a:xfrm>
              <a:off x="817350" y="3492934"/>
              <a:ext cx="24284" cy="18788"/>
            </a:xfrm>
            <a:custGeom>
              <a:avLst/>
              <a:gdLst/>
              <a:ahLst/>
              <a:cxnLst/>
              <a:rect l="l" t="t" r="r" b="b"/>
              <a:pathLst>
                <a:path w="552" h="427" extrusionOk="0">
                  <a:moveTo>
                    <a:pt x="276" y="0"/>
                  </a:moveTo>
                  <a:cubicBezTo>
                    <a:pt x="1" y="0"/>
                    <a:pt x="1" y="426"/>
                    <a:pt x="276" y="426"/>
                  </a:cubicBezTo>
                  <a:cubicBezTo>
                    <a:pt x="550" y="426"/>
                    <a:pt x="552" y="0"/>
                    <a:pt x="27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8" name="Google Shape;7158;p25"/>
            <p:cNvSpPr/>
            <p:nvPr/>
          </p:nvSpPr>
          <p:spPr>
            <a:xfrm>
              <a:off x="624223" y="3602362"/>
              <a:ext cx="19533" cy="15224"/>
            </a:xfrm>
            <a:custGeom>
              <a:avLst/>
              <a:gdLst/>
              <a:ahLst/>
              <a:cxnLst/>
              <a:rect l="l" t="t" r="r" b="b"/>
              <a:pathLst>
                <a:path w="444" h="346" extrusionOk="0">
                  <a:moveTo>
                    <a:pt x="222" y="0"/>
                  </a:moveTo>
                  <a:cubicBezTo>
                    <a:pt x="0" y="1"/>
                    <a:pt x="0" y="345"/>
                    <a:pt x="222" y="345"/>
                  </a:cubicBezTo>
                  <a:cubicBezTo>
                    <a:pt x="444" y="345"/>
                    <a:pt x="444" y="0"/>
                    <a:pt x="22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9" name="Google Shape;7159;p25"/>
            <p:cNvSpPr/>
            <p:nvPr/>
          </p:nvSpPr>
          <p:spPr>
            <a:xfrm>
              <a:off x="8410148" y="968830"/>
              <a:ext cx="21292" cy="16544"/>
            </a:xfrm>
            <a:custGeom>
              <a:avLst/>
              <a:gdLst/>
              <a:ahLst/>
              <a:cxnLst/>
              <a:rect l="l" t="t" r="r" b="b"/>
              <a:pathLst>
                <a:path w="484" h="376" extrusionOk="0">
                  <a:moveTo>
                    <a:pt x="241" y="1"/>
                  </a:moveTo>
                  <a:cubicBezTo>
                    <a:pt x="0" y="1"/>
                    <a:pt x="0" y="376"/>
                    <a:pt x="241" y="376"/>
                  </a:cubicBezTo>
                  <a:cubicBezTo>
                    <a:pt x="483" y="376"/>
                    <a:pt x="483" y="1"/>
                    <a:pt x="24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0" name="Google Shape;7160;p25"/>
            <p:cNvSpPr/>
            <p:nvPr/>
          </p:nvSpPr>
          <p:spPr>
            <a:xfrm>
              <a:off x="8170125" y="885934"/>
              <a:ext cx="18169" cy="14124"/>
            </a:xfrm>
            <a:custGeom>
              <a:avLst/>
              <a:gdLst/>
              <a:ahLst/>
              <a:cxnLst/>
              <a:rect l="l" t="t" r="r" b="b"/>
              <a:pathLst>
                <a:path w="413" h="321" extrusionOk="0">
                  <a:moveTo>
                    <a:pt x="206" y="0"/>
                  </a:moveTo>
                  <a:cubicBezTo>
                    <a:pt x="0" y="0"/>
                    <a:pt x="0" y="320"/>
                    <a:pt x="206" y="320"/>
                  </a:cubicBezTo>
                  <a:cubicBezTo>
                    <a:pt x="411" y="320"/>
                    <a:pt x="413" y="0"/>
                    <a:pt x="20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1" name="Google Shape;7161;p25"/>
            <p:cNvSpPr/>
            <p:nvPr/>
          </p:nvSpPr>
          <p:spPr>
            <a:xfrm>
              <a:off x="7909645" y="200326"/>
              <a:ext cx="22084" cy="17116"/>
            </a:xfrm>
            <a:custGeom>
              <a:avLst/>
              <a:gdLst/>
              <a:ahLst/>
              <a:cxnLst/>
              <a:rect l="l" t="t" r="r" b="b"/>
              <a:pathLst>
                <a:path w="502" h="389" extrusionOk="0">
                  <a:moveTo>
                    <a:pt x="252" y="1"/>
                  </a:moveTo>
                  <a:cubicBezTo>
                    <a:pt x="3" y="1"/>
                    <a:pt x="1" y="388"/>
                    <a:pt x="252" y="388"/>
                  </a:cubicBezTo>
                  <a:cubicBezTo>
                    <a:pt x="501" y="388"/>
                    <a:pt x="501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2" name="Google Shape;7162;p25"/>
            <p:cNvSpPr/>
            <p:nvPr/>
          </p:nvSpPr>
          <p:spPr>
            <a:xfrm>
              <a:off x="7684447" y="665626"/>
              <a:ext cx="26176" cy="20372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0"/>
                  </a:moveTo>
                  <a:cubicBezTo>
                    <a:pt x="1" y="0"/>
                    <a:pt x="1" y="463"/>
                    <a:pt x="298" y="463"/>
                  </a:cubicBezTo>
                  <a:cubicBezTo>
                    <a:pt x="595" y="463"/>
                    <a:pt x="595" y="0"/>
                    <a:pt x="29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3" name="Google Shape;7163;p25"/>
            <p:cNvSpPr/>
            <p:nvPr/>
          </p:nvSpPr>
          <p:spPr>
            <a:xfrm>
              <a:off x="7464397" y="1070734"/>
              <a:ext cx="20501" cy="15840"/>
            </a:xfrm>
            <a:custGeom>
              <a:avLst/>
              <a:gdLst/>
              <a:ahLst/>
              <a:cxnLst/>
              <a:rect l="l" t="t" r="r" b="b"/>
              <a:pathLst>
                <a:path w="466" h="360" extrusionOk="0">
                  <a:moveTo>
                    <a:pt x="233" y="0"/>
                  </a:moveTo>
                  <a:cubicBezTo>
                    <a:pt x="1" y="0"/>
                    <a:pt x="1" y="359"/>
                    <a:pt x="233" y="359"/>
                  </a:cubicBezTo>
                  <a:cubicBezTo>
                    <a:pt x="465" y="359"/>
                    <a:pt x="465" y="0"/>
                    <a:pt x="23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4" name="Google Shape;7164;p25"/>
            <p:cNvSpPr/>
            <p:nvPr/>
          </p:nvSpPr>
          <p:spPr>
            <a:xfrm>
              <a:off x="7166920" y="1086750"/>
              <a:ext cx="25648" cy="19888"/>
            </a:xfrm>
            <a:custGeom>
              <a:avLst/>
              <a:gdLst/>
              <a:ahLst/>
              <a:cxnLst/>
              <a:rect l="l" t="t" r="r" b="b"/>
              <a:pathLst>
                <a:path w="583" h="452" extrusionOk="0">
                  <a:moveTo>
                    <a:pt x="290" y="1"/>
                  </a:moveTo>
                  <a:cubicBezTo>
                    <a:pt x="1" y="1"/>
                    <a:pt x="1" y="451"/>
                    <a:pt x="291" y="451"/>
                  </a:cubicBezTo>
                  <a:cubicBezTo>
                    <a:pt x="582" y="451"/>
                    <a:pt x="582" y="1"/>
                    <a:pt x="291" y="1"/>
                  </a:cubicBezTo>
                  <a:cubicBezTo>
                    <a:pt x="291" y="1"/>
                    <a:pt x="291" y="1"/>
                    <a:pt x="29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5" name="Google Shape;7165;p25"/>
            <p:cNvSpPr/>
            <p:nvPr/>
          </p:nvSpPr>
          <p:spPr>
            <a:xfrm>
              <a:off x="6918714" y="305266"/>
              <a:ext cx="27891" cy="21692"/>
            </a:xfrm>
            <a:custGeom>
              <a:avLst/>
              <a:gdLst/>
              <a:ahLst/>
              <a:cxnLst/>
              <a:rect l="l" t="t" r="r" b="b"/>
              <a:pathLst>
                <a:path w="634" h="493" extrusionOk="0">
                  <a:moveTo>
                    <a:pt x="317" y="1"/>
                  </a:moveTo>
                  <a:cubicBezTo>
                    <a:pt x="2" y="1"/>
                    <a:pt x="0" y="492"/>
                    <a:pt x="317" y="492"/>
                  </a:cubicBezTo>
                  <a:cubicBezTo>
                    <a:pt x="633" y="492"/>
                    <a:pt x="634" y="1"/>
                    <a:pt x="31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6" name="Google Shape;7166;p25"/>
            <p:cNvSpPr/>
            <p:nvPr/>
          </p:nvSpPr>
          <p:spPr>
            <a:xfrm>
              <a:off x="6561055" y="369990"/>
              <a:ext cx="20764" cy="16148"/>
            </a:xfrm>
            <a:custGeom>
              <a:avLst/>
              <a:gdLst/>
              <a:ahLst/>
              <a:cxnLst/>
              <a:rect l="l" t="t" r="r" b="b"/>
              <a:pathLst>
                <a:path w="472" h="367" extrusionOk="0">
                  <a:moveTo>
                    <a:pt x="235" y="1"/>
                  </a:moveTo>
                  <a:cubicBezTo>
                    <a:pt x="1" y="1"/>
                    <a:pt x="1" y="366"/>
                    <a:pt x="235" y="366"/>
                  </a:cubicBezTo>
                  <a:cubicBezTo>
                    <a:pt x="471" y="366"/>
                    <a:pt x="471" y="1"/>
                    <a:pt x="23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7" name="Google Shape;7167;p25"/>
            <p:cNvSpPr/>
            <p:nvPr/>
          </p:nvSpPr>
          <p:spPr>
            <a:xfrm>
              <a:off x="6290765" y="1123094"/>
              <a:ext cx="28991" cy="22484"/>
            </a:xfrm>
            <a:custGeom>
              <a:avLst/>
              <a:gdLst/>
              <a:ahLst/>
              <a:cxnLst/>
              <a:rect l="l" t="t" r="r" b="b"/>
              <a:pathLst>
                <a:path w="659" h="511" extrusionOk="0">
                  <a:moveTo>
                    <a:pt x="331" y="0"/>
                  </a:moveTo>
                  <a:cubicBezTo>
                    <a:pt x="1" y="0"/>
                    <a:pt x="0" y="511"/>
                    <a:pt x="331" y="511"/>
                  </a:cubicBezTo>
                  <a:cubicBezTo>
                    <a:pt x="659" y="511"/>
                    <a:pt x="659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8" name="Google Shape;7168;p25"/>
            <p:cNvSpPr/>
            <p:nvPr/>
          </p:nvSpPr>
          <p:spPr>
            <a:xfrm>
              <a:off x="6058617" y="1369274"/>
              <a:ext cx="20588" cy="16016"/>
            </a:xfrm>
            <a:custGeom>
              <a:avLst/>
              <a:gdLst/>
              <a:ahLst/>
              <a:cxnLst/>
              <a:rect l="l" t="t" r="r" b="b"/>
              <a:pathLst>
                <a:path w="468" h="364" extrusionOk="0">
                  <a:moveTo>
                    <a:pt x="234" y="0"/>
                  </a:moveTo>
                  <a:cubicBezTo>
                    <a:pt x="1" y="0"/>
                    <a:pt x="1" y="364"/>
                    <a:pt x="234" y="364"/>
                  </a:cubicBezTo>
                  <a:cubicBezTo>
                    <a:pt x="468" y="364"/>
                    <a:pt x="468" y="0"/>
                    <a:pt x="23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9" name="Google Shape;7169;p25"/>
            <p:cNvSpPr/>
            <p:nvPr/>
          </p:nvSpPr>
          <p:spPr>
            <a:xfrm>
              <a:off x="5510998" y="333030"/>
              <a:ext cx="28243" cy="22000"/>
            </a:xfrm>
            <a:custGeom>
              <a:avLst/>
              <a:gdLst/>
              <a:ahLst/>
              <a:cxnLst/>
              <a:rect l="l" t="t" r="r" b="b"/>
              <a:pathLst>
                <a:path w="642" h="500" extrusionOk="0">
                  <a:moveTo>
                    <a:pt x="321" y="0"/>
                  </a:moveTo>
                  <a:cubicBezTo>
                    <a:pt x="0" y="0"/>
                    <a:pt x="0" y="499"/>
                    <a:pt x="321" y="499"/>
                  </a:cubicBezTo>
                  <a:cubicBezTo>
                    <a:pt x="642" y="499"/>
                    <a:pt x="642" y="0"/>
                    <a:pt x="32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0" name="Google Shape;7170;p25"/>
            <p:cNvSpPr/>
            <p:nvPr/>
          </p:nvSpPr>
          <p:spPr>
            <a:xfrm>
              <a:off x="5351877" y="1426782"/>
              <a:ext cx="28419" cy="22044"/>
            </a:xfrm>
            <a:custGeom>
              <a:avLst/>
              <a:gdLst/>
              <a:ahLst/>
              <a:cxnLst/>
              <a:rect l="l" t="t" r="r" b="b"/>
              <a:pathLst>
                <a:path w="646" h="501" extrusionOk="0">
                  <a:moveTo>
                    <a:pt x="322" y="0"/>
                  </a:moveTo>
                  <a:cubicBezTo>
                    <a:pt x="0" y="0"/>
                    <a:pt x="0" y="501"/>
                    <a:pt x="322" y="501"/>
                  </a:cubicBezTo>
                  <a:cubicBezTo>
                    <a:pt x="644" y="501"/>
                    <a:pt x="645" y="0"/>
                    <a:pt x="32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1" name="Google Shape;7171;p25"/>
            <p:cNvSpPr/>
            <p:nvPr/>
          </p:nvSpPr>
          <p:spPr>
            <a:xfrm>
              <a:off x="5215588" y="1734166"/>
              <a:ext cx="24856" cy="19272"/>
            </a:xfrm>
            <a:custGeom>
              <a:avLst/>
              <a:gdLst/>
              <a:ahLst/>
              <a:cxnLst/>
              <a:rect l="l" t="t" r="r" b="b"/>
              <a:pathLst>
                <a:path w="565" h="438" extrusionOk="0">
                  <a:moveTo>
                    <a:pt x="283" y="1"/>
                  </a:moveTo>
                  <a:cubicBezTo>
                    <a:pt x="0" y="1"/>
                    <a:pt x="0" y="437"/>
                    <a:pt x="283" y="437"/>
                  </a:cubicBezTo>
                  <a:cubicBezTo>
                    <a:pt x="563" y="437"/>
                    <a:pt x="565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2" name="Google Shape;7172;p25"/>
            <p:cNvSpPr/>
            <p:nvPr/>
          </p:nvSpPr>
          <p:spPr>
            <a:xfrm>
              <a:off x="4906365" y="788078"/>
              <a:ext cx="19445" cy="15136"/>
            </a:xfrm>
            <a:custGeom>
              <a:avLst/>
              <a:gdLst/>
              <a:ahLst/>
              <a:cxnLst/>
              <a:rect l="l" t="t" r="r" b="b"/>
              <a:pathLst>
                <a:path w="442" h="344" extrusionOk="0">
                  <a:moveTo>
                    <a:pt x="221" y="0"/>
                  </a:moveTo>
                  <a:cubicBezTo>
                    <a:pt x="0" y="0"/>
                    <a:pt x="0" y="343"/>
                    <a:pt x="221" y="343"/>
                  </a:cubicBezTo>
                  <a:cubicBezTo>
                    <a:pt x="442" y="343"/>
                    <a:pt x="442" y="0"/>
                    <a:pt x="22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3" name="Google Shape;7173;p25"/>
            <p:cNvSpPr/>
            <p:nvPr/>
          </p:nvSpPr>
          <p:spPr>
            <a:xfrm>
              <a:off x="4842664" y="406510"/>
              <a:ext cx="24372" cy="18920"/>
            </a:xfrm>
            <a:custGeom>
              <a:avLst/>
              <a:gdLst/>
              <a:ahLst/>
              <a:cxnLst/>
              <a:rect l="l" t="t" r="r" b="b"/>
              <a:pathLst>
                <a:path w="554" h="430" extrusionOk="0">
                  <a:moveTo>
                    <a:pt x="278" y="1"/>
                  </a:moveTo>
                  <a:cubicBezTo>
                    <a:pt x="0" y="1"/>
                    <a:pt x="0" y="430"/>
                    <a:pt x="278" y="430"/>
                  </a:cubicBezTo>
                  <a:cubicBezTo>
                    <a:pt x="554" y="430"/>
                    <a:pt x="554" y="1"/>
                    <a:pt x="27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4" name="Google Shape;7174;p25"/>
            <p:cNvSpPr/>
            <p:nvPr/>
          </p:nvSpPr>
          <p:spPr>
            <a:xfrm>
              <a:off x="4447083" y="1356206"/>
              <a:ext cx="28067" cy="21736"/>
            </a:xfrm>
            <a:custGeom>
              <a:avLst/>
              <a:gdLst/>
              <a:ahLst/>
              <a:cxnLst/>
              <a:rect l="l" t="t" r="r" b="b"/>
              <a:pathLst>
                <a:path w="638" h="494" extrusionOk="0">
                  <a:moveTo>
                    <a:pt x="319" y="0"/>
                  </a:moveTo>
                  <a:cubicBezTo>
                    <a:pt x="1" y="1"/>
                    <a:pt x="1" y="494"/>
                    <a:pt x="319" y="494"/>
                  </a:cubicBezTo>
                  <a:cubicBezTo>
                    <a:pt x="635" y="494"/>
                    <a:pt x="637" y="0"/>
                    <a:pt x="31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5" name="Google Shape;7175;p25"/>
            <p:cNvSpPr/>
            <p:nvPr/>
          </p:nvSpPr>
          <p:spPr>
            <a:xfrm>
              <a:off x="4054450" y="1327034"/>
              <a:ext cx="28419" cy="22088"/>
            </a:xfrm>
            <a:custGeom>
              <a:avLst/>
              <a:gdLst/>
              <a:ahLst/>
              <a:cxnLst/>
              <a:rect l="l" t="t" r="r" b="b"/>
              <a:pathLst>
                <a:path w="646" h="502" extrusionOk="0">
                  <a:moveTo>
                    <a:pt x="324" y="0"/>
                  </a:moveTo>
                  <a:cubicBezTo>
                    <a:pt x="2" y="0"/>
                    <a:pt x="1" y="501"/>
                    <a:pt x="324" y="501"/>
                  </a:cubicBezTo>
                  <a:cubicBezTo>
                    <a:pt x="646" y="501"/>
                    <a:pt x="646" y="0"/>
                    <a:pt x="32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6" name="Google Shape;7176;p25"/>
            <p:cNvSpPr/>
            <p:nvPr/>
          </p:nvSpPr>
          <p:spPr>
            <a:xfrm>
              <a:off x="3881648" y="1381594"/>
              <a:ext cx="23800" cy="18524"/>
            </a:xfrm>
            <a:custGeom>
              <a:avLst/>
              <a:gdLst/>
              <a:ahLst/>
              <a:cxnLst/>
              <a:rect l="l" t="t" r="r" b="b"/>
              <a:pathLst>
                <a:path w="541" h="421" extrusionOk="0">
                  <a:moveTo>
                    <a:pt x="270" y="1"/>
                  </a:moveTo>
                  <a:cubicBezTo>
                    <a:pt x="0" y="1"/>
                    <a:pt x="0" y="420"/>
                    <a:pt x="270" y="420"/>
                  </a:cubicBezTo>
                  <a:cubicBezTo>
                    <a:pt x="540" y="420"/>
                    <a:pt x="540" y="1"/>
                    <a:pt x="27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7" name="Google Shape;7177;p25"/>
            <p:cNvSpPr/>
            <p:nvPr/>
          </p:nvSpPr>
          <p:spPr>
            <a:xfrm>
              <a:off x="3536483" y="1224338"/>
              <a:ext cx="27715" cy="21516"/>
            </a:xfrm>
            <a:custGeom>
              <a:avLst/>
              <a:gdLst/>
              <a:ahLst/>
              <a:cxnLst/>
              <a:rect l="l" t="t" r="r" b="b"/>
              <a:pathLst>
                <a:path w="630" h="489" extrusionOk="0">
                  <a:moveTo>
                    <a:pt x="315" y="0"/>
                  </a:moveTo>
                  <a:cubicBezTo>
                    <a:pt x="1" y="0"/>
                    <a:pt x="0" y="489"/>
                    <a:pt x="315" y="489"/>
                  </a:cubicBezTo>
                  <a:cubicBezTo>
                    <a:pt x="630" y="489"/>
                    <a:pt x="630" y="0"/>
                    <a:pt x="31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8" name="Google Shape;7178;p25"/>
            <p:cNvSpPr/>
            <p:nvPr/>
          </p:nvSpPr>
          <p:spPr>
            <a:xfrm>
              <a:off x="3358841" y="776814"/>
              <a:ext cx="27583" cy="21384"/>
            </a:xfrm>
            <a:custGeom>
              <a:avLst/>
              <a:gdLst/>
              <a:ahLst/>
              <a:cxnLst/>
              <a:rect l="l" t="t" r="r" b="b"/>
              <a:pathLst>
                <a:path w="627" h="486" extrusionOk="0">
                  <a:moveTo>
                    <a:pt x="313" y="1"/>
                  </a:moveTo>
                  <a:cubicBezTo>
                    <a:pt x="3" y="1"/>
                    <a:pt x="1" y="486"/>
                    <a:pt x="314" y="486"/>
                  </a:cubicBezTo>
                  <a:cubicBezTo>
                    <a:pt x="627" y="486"/>
                    <a:pt x="627" y="1"/>
                    <a:pt x="314" y="1"/>
                  </a:cubicBezTo>
                  <a:cubicBezTo>
                    <a:pt x="314" y="1"/>
                    <a:pt x="31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9" name="Google Shape;7179;p25"/>
            <p:cNvSpPr/>
            <p:nvPr/>
          </p:nvSpPr>
          <p:spPr>
            <a:xfrm>
              <a:off x="3198752" y="1074298"/>
              <a:ext cx="25736" cy="20020"/>
            </a:xfrm>
            <a:custGeom>
              <a:avLst/>
              <a:gdLst/>
              <a:ahLst/>
              <a:cxnLst/>
              <a:rect l="l" t="t" r="r" b="b"/>
              <a:pathLst>
                <a:path w="585" h="455" extrusionOk="0">
                  <a:moveTo>
                    <a:pt x="293" y="0"/>
                  </a:moveTo>
                  <a:cubicBezTo>
                    <a:pt x="2" y="0"/>
                    <a:pt x="1" y="454"/>
                    <a:pt x="293" y="454"/>
                  </a:cubicBezTo>
                  <a:cubicBezTo>
                    <a:pt x="584" y="454"/>
                    <a:pt x="585" y="0"/>
                    <a:pt x="29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0" name="Google Shape;7180;p25"/>
            <p:cNvSpPr/>
            <p:nvPr/>
          </p:nvSpPr>
          <p:spPr>
            <a:xfrm>
              <a:off x="2924415" y="1282814"/>
              <a:ext cx="31895" cy="24772"/>
            </a:xfrm>
            <a:custGeom>
              <a:avLst/>
              <a:gdLst/>
              <a:ahLst/>
              <a:cxnLst/>
              <a:rect l="l" t="t" r="r" b="b"/>
              <a:pathLst>
                <a:path w="725" h="563" extrusionOk="0">
                  <a:moveTo>
                    <a:pt x="363" y="1"/>
                  </a:moveTo>
                  <a:cubicBezTo>
                    <a:pt x="0" y="2"/>
                    <a:pt x="0" y="563"/>
                    <a:pt x="363" y="563"/>
                  </a:cubicBezTo>
                  <a:cubicBezTo>
                    <a:pt x="724" y="563"/>
                    <a:pt x="724" y="1"/>
                    <a:pt x="36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1" name="Google Shape;7181;p25"/>
            <p:cNvSpPr/>
            <p:nvPr/>
          </p:nvSpPr>
          <p:spPr>
            <a:xfrm>
              <a:off x="2637232" y="1181878"/>
              <a:ext cx="24284" cy="18832"/>
            </a:xfrm>
            <a:custGeom>
              <a:avLst/>
              <a:gdLst/>
              <a:ahLst/>
              <a:cxnLst/>
              <a:rect l="l" t="t" r="r" b="b"/>
              <a:pathLst>
                <a:path w="552" h="428" extrusionOk="0">
                  <a:moveTo>
                    <a:pt x="276" y="0"/>
                  </a:moveTo>
                  <a:cubicBezTo>
                    <a:pt x="1" y="1"/>
                    <a:pt x="1" y="427"/>
                    <a:pt x="276" y="427"/>
                  </a:cubicBezTo>
                  <a:cubicBezTo>
                    <a:pt x="551" y="427"/>
                    <a:pt x="551" y="0"/>
                    <a:pt x="27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2" name="Google Shape;7182;p25"/>
            <p:cNvSpPr/>
            <p:nvPr/>
          </p:nvSpPr>
          <p:spPr>
            <a:xfrm>
              <a:off x="2580350" y="529402"/>
              <a:ext cx="21072" cy="16324"/>
            </a:xfrm>
            <a:custGeom>
              <a:avLst/>
              <a:gdLst/>
              <a:ahLst/>
              <a:cxnLst/>
              <a:rect l="l" t="t" r="r" b="b"/>
              <a:pathLst>
                <a:path w="479" h="371" extrusionOk="0">
                  <a:moveTo>
                    <a:pt x="239" y="1"/>
                  </a:moveTo>
                  <a:cubicBezTo>
                    <a:pt x="1" y="1"/>
                    <a:pt x="0" y="371"/>
                    <a:pt x="239" y="371"/>
                  </a:cubicBezTo>
                  <a:cubicBezTo>
                    <a:pt x="478" y="371"/>
                    <a:pt x="478" y="1"/>
                    <a:pt x="23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3" name="Google Shape;7183;p25"/>
            <p:cNvSpPr/>
            <p:nvPr/>
          </p:nvSpPr>
          <p:spPr>
            <a:xfrm>
              <a:off x="2094320" y="997914"/>
              <a:ext cx="17333" cy="13464"/>
            </a:xfrm>
            <a:custGeom>
              <a:avLst/>
              <a:gdLst/>
              <a:ahLst/>
              <a:cxnLst/>
              <a:rect l="l" t="t" r="r" b="b"/>
              <a:pathLst>
                <a:path w="394" h="306" extrusionOk="0">
                  <a:moveTo>
                    <a:pt x="197" y="0"/>
                  </a:moveTo>
                  <a:cubicBezTo>
                    <a:pt x="1" y="0"/>
                    <a:pt x="0" y="306"/>
                    <a:pt x="197" y="306"/>
                  </a:cubicBezTo>
                  <a:cubicBezTo>
                    <a:pt x="394" y="306"/>
                    <a:pt x="394" y="0"/>
                    <a:pt x="19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4" name="Google Shape;7184;p25"/>
            <p:cNvSpPr/>
            <p:nvPr/>
          </p:nvSpPr>
          <p:spPr>
            <a:xfrm>
              <a:off x="1780786" y="1182318"/>
              <a:ext cx="30751" cy="23848"/>
            </a:xfrm>
            <a:custGeom>
              <a:avLst/>
              <a:gdLst/>
              <a:ahLst/>
              <a:cxnLst/>
              <a:rect l="l" t="t" r="r" b="b"/>
              <a:pathLst>
                <a:path w="699" h="542" extrusionOk="0">
                  <a:moveTo>
                    <a:pt x="349" y="1"/>
                  </a:moveTo>
                  <a:cubicBezTo>
                    <a:pt x="0" y="1"/>
                    <a:pt x="0" y="542"/>
                    <a:pt x="349" y="542"/>
                  </a:cubicBezTo>
                  <a:cubicBezTo>
                    <a:pt x="698" y="542"/>
                    <a:pt x="698" y="1"/>
                    <a:pt x="34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5" name="Google Shape;7185;p25"/>
            <p:cNvSpPr/>
            <p:nvPr/>
          </p:nvSpPr>
          <p:spPr>
            <a:xfrm>
              <a:off x="1754786" y="382706"/>
              <a:ext cx="30663" cy="23760"/>
            </a:xfrm>
            <a:custGeom>
              <a:avLst/>
              <a:gdLst/>
              <a:ahLst/>
              <a:cxnLst/>
              <a:rect l="l" t="t" r="r" b="b"/>
              <a:pathLst>
                <a:path w="697" h="540" extrusionOk="0">
                  <a:moveTo>
                    <a:pt x="348" y="1"/>
                  </a:moveTo>
                  <a:cubicBezTo>
                    <a:pt x="1" y="1"/>
                    <a:pt x="0" y="540"/>
                    <a:pt x="348" y="540"/>
                  </a:cubicBezTo>
                  <a:cubicBezTo>
                    <a:pt x="695" y="540"/>
                    <a:pt x="696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6" name="Google Shape;7186;p25"/>
            <p:cNvSpPr/>
            <p:nvPr/>
          </p:nvSpPr>
          <p:spPr>
            <a:xfrm>
              <a:off x="1486256" y="292682"/>
              <a:ext cx="29607" cy="23012"/>
            </a:xfrm>
            <a:custGeom>
              <a:avLst/>
              <a:gdLst/>
              <a:ahLst/>
              <a:cxnLst/>
              <a:rect l="l" t="t" r="r" b="b"/>
              <a:pathLst>
                <a:path w="673" h="523" extrusionOk="0">
                  <a:moveTo>
                    <a:pt x="336" y="0"/>
                  </a:moveTo>
                  <a:cubicBezTo>
                    <a:pt x="1" y="0"/>
                    <a:pt x="0" y="523"/>
                    <a:pt x="336" y="523"/>
                  </a:cubicBezTo>
                  <a:cubicBezTo>
                    <a:pt x="672" y="523"/>
                    <a:pt x="672" y="0"/>
                    <a:pt x="33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7" name="Google Shape;7187;p25"/>
            <p:cNvSpPr/>
            <p:nvPr/>
          </p:nvSpPr>
          <p:spPr>
            <a:xfrm>
              <a:off x="1028514" y="592938"/>
              <a:ext cx="26220" cy="20372"/>
            </a:xfrm>
            <a:custGeom>
              <a:avLst/>
              <a:gdLst/>
              <a:ahLst/>
              <a:cxnLst/>
              <a:rect l="l" t="t" r="r" b="b"/>
              <a:pathLst>
                <a:path w="596" h="463" extrusionOk="0">
                  <a:moveTo>
                    <a:pt x="298" y="1"/>
                  </a:moveTo>
                  <a:cubicBezTo>
                    <a:pt x="2" y="1"/>
                    <a:pt x="0" y="462"/>
                    <a:pt x="298" y="462"/>
                  </a:cubicBezTo>
                  <a:cubicBezTo>
                    <a:pt x="594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8" name="Google Shape;7188;p25"/>
            <p:cNvSpPr/>
            <p:nvPr/>
          </p:nvSpPr>
          <p:spPr>
            <a:xfrm>
              <a:off x="754837" y="191658"/>
              <a:ext cx="20193" cy="15620"/>
            </a:xfrm>
            <a:custGeom>
              <a:avLst/>
              <a:gdLst/>
              <a:ahLst/>
              <a:cxnLst/>
              <a:rect l="l" t="t" r="r" b="b"/>
              <a:pathLst>
                <a:path w="459" h="355" extrusionOk="0">
                  <a:moveTo>
                    <a:pt x="229" y="1"/>
                  </a:moveTo>
                  <a:cubicBezTo>
                    <a:pt x="2" y="2"/>
                    <a:pt x="1" y="355"/>
                    <a:pt x="229" y="355"/>
                  </a:cubicBezTo>
                  <a:cubicBezTo>
                    <a:pt x="456" y="355"/>
                    <a:pt x="458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9" name="Google Shape;7189;p25"/>
            <p:cNvSpPr/>
            <p:nvPr/>
          </p:nvSpPr>
          <p:spPr>
            <a:xfrm>
              <a:off x="396694" y="1676218"/>
              <a:ext cx="29651" cy="23056"/>
            </a:xfrm>
            <a:custGeom>
              <a:avLst/>
              <a:gdLst/>
              <a:ahLst/>
              <a:cxnLst/>
              <a:rect l="l" t="t" r="r" b="b"/>
              <a:pathLst>
                <a:path w="674" h="524" extrusionOk="0">
                  <a:moveTo>
                    <a:pt x="337" y="1"/>
                  </a:moveTo>
                  <a:cubicBezTo>
                    <a:pt x="0" y="1"/>
                    <a:pt x="0" y="523"/>
                    <a:pt x="337" y="523"/>
                  </a:cubicBezTo>
                  <a:cubicBezTo>
                    <a:pt x="673" y="523"/>
                    <a:pt x="673" y="1"/>
                    <a:pt x="33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0" name="Google Shape;7190;p25"/>
            <p:cNvSpPr/>
            <p:nvPr/>
          </p:nvSpPr>
          <p:spPr>
            <a:xfrm>
              <a:off x="912110" y="2153090"/>
              <a:ext cx="20764" cy="16104"/>
            </a:xfrm>
            <a:custGeom>
              <a:avLst/>
              <a:gdLst/>
              <a:ahLst/>
              <a:cxnLst/>
              <a:rect l="l" t="t" r="r" b="b"/>
              <a:pathLst>
                <a:path w="472" h="366" extrusionOk="0">
                  <a:moveTo>
                    <a:pt x="235" y="0"/>
                  </a:moveTo>
                  <a:cubicBezTo>
                    <a:pt x="0" y="0"/>
                    <a:pt x="0" y="366"/>
                    <a:pt x="235" y="366"/>
                  </a:cubicBezTo>
                  <a:cubicBezTo>
                    <a:pt x="470" y="366"/>
                    <a:pt x="472" y="0"/>
                    <a:pt x="23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1" name="Google Shape;7191;p25"/>
            <p:cNvSpPr/>
            <p:nvPr/>
          </p:nvSpPr>
          <p:spPr>
            <a:xfrm>
              <a:off x="912550" y="979038"/>
              <a:ext cx="17421" cy="13464"/>
            </a:xfrm>
            <a:custGeom>
              <a:avLst/>
              <a:gdLst/>
              <a:ahLst/>
              <a:cxnLst/>
              <a:rect l="l" t="t" r="r" b="b"/>
              <a:pathLst>
                <a:path w="396" h="306" extrusionOk="0">
                  <a:moveTo>
                    <a:pt x="198" y="0"/>
                  </a:moveTo>
                  <a:cubicBezTo>
                    <a:pt x="2" y="0"/>
                    <a:pt x="1" y="306"/>
                    <a:pt x="198" y="306"/>
                  </a:cubicBezTo>
                  <a:cubicBezTo>
                    <a:pt x="394" y="306"/>
                    <a:pt x="395" y="0"/>
                    <a:pt x="19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2" name="Google Shape;7192;p25"/>
            <p:cNvSpPr/>
            <p:nvPr/>
          </p:nvSpPr>
          <p:spPr>
            <a:xfrm>
              <a:off x="1316401" y="2008682"/>
              <a:ext cx="18565" cy="14432"/>
            </a:xfrm>
            <a:custGeom>
              <a:avLst/>
              <a:gdLst/>
              <a:ahLst/>
              <a:cxnLst/>
              <a:rect l="l" t="t" r="r" b="b"/>
              <a:pathLst>
                <a:path w="422" h="328" extrusionOk="0">
                  <a:moveTo>
                    <a:pt x="212" y="1"/>
                  </a:moveTo>
                  <a:cubicBezTo>
                    <a:pt x="2" y="2"/>
                    <a:pt x="0" y="328"/>
                    <a:pt x="212" y="328"/>
                  </a:cubicBezTo>
                  <a:cubicBezTo>
                    <a:pt x="422" y="328"/>
                    <a:pt x="422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3" name="Google Shape;7193;p25"/>
            <p:cNvSpPr/>
            <p:nvPr/>
          </p:nvSpPr>
          <p:spPr>
            <a:xfrm>
              <a:off x="1414196" y="2302822"/>
              <a:ext cx="26000" cy="20152"/>
            </a:xfrm>
            <a:custGeom>
              <a:avLst/>
              <a:gdLst/>
              <a:ahLst/>
              <a:cxnLst/>
              <a:rect l="l" t="t" r="r" b="b"/>
              <a:pathLst>
                <a:path w="591" h="458" extrusionOk="0">
                  <a:moveTo>
                    <a:pt x="295" y="0"/>
                  </a:moveTo>
                  <a:cubicBezTo>
                    <a:pt x="2" y="0"/>
                    <a:pt x="0" y="457"/>
                    <a:pt x="295" y="457"/>
                  </a:cubicBezTo>
                  <a:cubicBezTo>
                    <a:pt x="590" y="457"/>
                    <a:pt x="590" y="0"/>
                    <a:pt x="29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4" name="Google Shape;7194;p25"/>
            <p:cNvSpPr/>
            <p:nvPr/>
          </p:nvSpPr>
          <p:spPr>
            <a:xfrm>
              <a:off x="1613966" y="1559090"/>
              <a:ext cx="17861" cy="13816"/>
            </a:xfrm>
            <a:custGeom>
              <a:avLst/>
              <a:gdLst/>
              <a:ahLst/>
              <a:cxnLst/>
              <a:rect l="l" t="t" r="r" b="b"/>
              <a:pathLst>
                <a:path w="406" h="314" extrusionOk="0">
                  <a:moveTo>
                    <a:pt x="203" y="0"/>
                  </a:moveTo>
                  <a:cubicBezTo>
                    <a:pt x="1" y="0"/>
                    <a:pt x="1" y="314"/>
                    <a:pt x="203" y="314"/>
                  </a:cubicBezTo>
                  <a:cubicBezTo>
                    <a:pt x="406" y="314"/>
                    <a:pt x="406" y="0"/>
                    <a:pt x="20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5" name="Google Shape;7195;p25"/>
            <p:cNvSpPr/>
            <p:nvPr/>
          </p:nvSpPr>
          <p:spPr>
            <a:xfrm>
              <a:off x="1912631" y="1877562"/>
              <a:ext cx="26571" cy="20548"/>
            </a:xfrm>
            <a:custGeom>
              <a:avLst/>
              <a:gdLst/>
              <a:ahLst/>
              <a:cxnLst/>
              <a:rect l="l" t="t" r="r" b="b"/>
              <a:pathLst>
                <a:path w="604" h="467" extrusionOk="0">
                  <a:moveTo>
                    <a:pt x="302" y="0"/>
                  </a:moveTo>
                  <a:cubicBezTo>
                    <a:pt x="2" y="0"/>
                    <a:pt x="1" y="467"/>
                    <a:pt x="302" y="467"/>
                  </a:cubicBezTo>
                  <a:cubicBezTo>
                    <a:pt x="602" y="467"/>
                    <a:pt x="603" y="0"/>
                    <a:pt x="30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6" name="Google Shape;7196;p25"/>
            <p:cNvSpPr/>
            <p:nvPr/>
          </p:nvSpPr>
          <p:spPr>
            <a:xfrm>
              <a:off x="2276581" y="1978322"/>
              <a:ext cx="21600" cy="16852"/>
            </a:xfrm>
            <a:custGeom>
              <a:avLst/>
              <a:gdLst/>
              <a:ahLst/>
              <a:cxnLst/>
              <a:rect l="l" t="t" r="r" b="b"/>
              <a:pathLst>
                <a:path w="491" h="383" extrusionOk="0">
                  <a:moveTo>
                    <a:pt x="246" y="1"/>
                  </a:moveTo>
                  <a:cubicBezTo>
                    <a:pt x="1" y="1"/>
                    <a:pt x="1" y="382"/>
                    <a:pt x="246" y="382"/>
                  </a:cubicBezTo>
                  <a:cubicBezTo>
                    <a:pt x="491" y="382"/>
                    <a:pt x="491" y="1"/>
                    <a:pt x="24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7" name="Google Shape;7197;p25"/>
            <p:cNvSpPr/>
            <p:nvPr/>
          </p:nvSpPr>
          <p:spPr>
            <a:xfrm>
              <a:off x="2668555" y="1774910"/>
              <a:ext cx="26176" cy="20328"/>
            </a:xfrm>
            <a:custGeom>
              <a:avLst/>
              <a:gdLst/>
              <a:ahLst/>
              <a:cxnLst/>
              <a:rect l="l" t="t" r="r" b="b"/>
              <a:pathLst>
                <a:path w="595" h="462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8" name="Google Shape;7198;p25"/>
            <p:cNvSpPr/>
            <p:nvPr/>
          </p:nvSpPr>
          <p:spPr>
            <a:xfrm>
              <a:off x="2946191" y="1490802"/>
              <a:ext cx="19445" cy="15092"/>
            </a:xfrm>
            <a:custGeom>
              <a:avLst/>
              <a:gdLst/>
              <a:ahLst/>
              <a:cxnLst/>
              <a:rect l="l" t="t" r="r" b="b"/>
              <a:pathLst>
                <a:path w="442" h="343" extrusionOk="0">
                  <a:moveTo>
                    <a:pt x="222" y="0"/>
                  </a:moveTo>
                  <a:cubicBezTo>
                    <a:pt x="3" y="1"/>
                    <a:pt x="1" y="342"/>
                    <a:pt x="222" y="342"/>
                  </a:cubicBezTo>
                  <a:cubicBezTo>
                    <a:pt x="441" y="342"/>
                    <a:pt x="441" y="0"/>
                    <a:pt x="22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9" name="Google Shape;7199;p25"/>
            <p:cNvSpPr/>
            <p:nvPr/>
          </p:nvSpPr>
          <p:spPr>
            <a:xfrm>
              <a:off x="2946895" y="2146050"/>
              <a:ext cx="24856" cy="19272"/>
            </a:xfrm>
            <a:custGeom>
              <a:avLst/>
              <a:gdLst/>
              <a:ahLst/>
              <a:cxnLst/>
              <a:rect l="l" t="t" r="r" b="b"/>
              <a:pathLst>
                <a:path w="565" h="438" extrusionOk="0">
                  <a:moveTo>
                    <a:pt x="283" y="0"/>
                  </a:moveTo>
                  <a:cubicBezTo>
                    <a:pt x="0" y="0"/>
                    <a:pt x="0" y="437"/>
                    <a:pt x="283" y="437"/>
                  </a:cubicBezTo>
                  <a:cubicBezTo>
                    <a:pt x="564" y="437"/>
                    <a:pt x="564" y="0"/>
                    <a:pt x="28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0" name="Google Shape;7200;p25"/>
            <p:cNvSpPr/>
            <p:nvPr/>
          </p:nvSpPr>
          <p:spPr>
            <a:xfrm>
              <a:off x="2949623" y="2460870"/>
              <a:ext cx="17069" cy="13288"/>
            </a:xfrm>
            <a:custGeom>
              <a:avLst/>
              <a:gdLst/>
              <a:ahLst/>
              <a:cxnLst/>
              <a:rect l="l" t="t" r="r" b="b"/>
              <a:pathLst>
                <a:path w="388" h="302" extrusionOk="0">
                  <a:moveTo>
                    <a:pt x="195" y="0"/>
                  </a:moveTo>
                  <a:cubicBezTo>
                    <a:pt x="1" y="0"/>
                    <a:pt x="1" y="301"/>
                    <a:pt x="195" y="301"/>
                  </a:cubicBezTo>
                  <a:cubicBezTo>
                    <a:pt x="388" y="301"/>
                    <a:pt x="388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1" name="Google Shape;7201;p25"/>
            <p:cNvSpPr/>
            <p:nvPr/>
          </p:nvSpPr>
          <p:spPr>
            <a:xfrm>
              <a:off x="3388712" y="2459110"/>
              <a:ext cx="25780" cy="19976"/>
            </a:xfrm>
            <a:custGeom>
              <a:avLst/>
              <a:gdLst/>
              <a:ahLst/>
              <a:cxnLst/>
              <a:rect l="l" t="t" r="r" b="b"/>
              <a:pathLst>
                <a:path w="586" h="454" extrusionOk="0">
                  <a:moveTo>
                    <a:pt x="293" y="1"/>
                  </a:moveTo>
                  <a:cubicBezTo>
                    <a:pt x="2" y="1"/>
                    <a:pt x="1" y="454"/>
                    <a:pt x="293" y="454"/>
                  </a:cubicBezTo>
                  <a:cubicBezTo>
                    <a:pt x="586" y="454"/>
                    <a:pt x="58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2" name="Google Shape;7202;p25"/>
            <p:cNvSpPr/>
            <p:nvPr/>
          </p:nvSpPr>
          <p:spPr>
            <a:xfrm>
              <a:off x="3515982" y="1870566"/>
              <a:ext cx="26571" cy="20592"/>
            </a:xfrm>
            <a:custGeom>
              <a:avLst/>
              <a:gdLst/>
              <a:ahLst/>
              <a:cxnLst/>
              <a:rect l="l" t="t" r="r" b="b"/>
              <a:pathLst>
                <a:path w="604" h="468" extrusionOk="0">
                  <a:moveTo>
                    <a:pt x="302" y="0"/>
                  </a:moveTo>
                  <a:cubicBezTo>
                    <a:pt x="2" y="0"/>
                    <a:pt x="1" y="468"/>
                    <a:pt x="302" y="468"/>
                  </a:cubicBezTo>
                  <a:cubicBezTo>
                    <a:pt x="603" y="468"/>
                    <a:pt x="603" y="0"/>
                    <a:pt x="30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3" name="Google Shape;7203;p25"/>
            <p:cNvSpPr/>
            <p:nvPr/>
          </p:nvSpPr>
          <p:spPr>
            <a:xfrm>
              <a:off x="4212955" y="1486886"/>
              <a:ext cx="27847" cy="21604"/>
            </a:xfrm>
            <a:custGeom>
              <a:avLst/>
              <a:gdLst/>
              <a:ahLst/>
              <a:cxnLst/>
              <a:rect l="l" t="t" r="r" b="b"/>
              <a:pathLst>
                <a:path w="633" h="491" extrusionOk="0">
                  <a:moveTo>
                    <a:pt x="316" y="0"/>
                  </a:moveTo>
                  <a:cubicBezTo>
                    <a:pt x="0" y="0"/>
                    <a:pt x="0" y="490"/>
                    <a:pt x="316" y="490"/>
                  </a:cubicBezTo>
                  <a:cubicBezTo>
                    <a:pt x="632" y="490"/>
                    <a:pt x="633" y="0"/>
                    <a:pt x="31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4" name="Google Shape;7204;p25"/>
            <p:cNvSpPr/>
            <p:nvPr/>
          </p:nvSpPr>
          <p:spPr>
            <a:xfrm>
              <a:off x="4807866" y="1737774"/>
              <a:ext cx="27187" cy="21120"/>
            </a:xfrm>
            <a:custGeom>
              <a:avLst/>
              <a:gdLst/>
              <a:ahLst/>
              <a:cxnLst/>
              <a:rect l="l" t="t" r="r" b="b"/>
              <a:pathLst>
                <a:path w="618" h="480" extrusionOk="0">
                  <a:moveTo>
                    <a:pt x="308" y="1"/>
                  </a:moveTo>
                  <a:cubicBezTo>
                    <a:pt x="1" y="2"/>
                    <a:pt x="1" y="480"/>
                    <a:pt x="308" y="480"/>
                  </a:cubicBezTo>
                  <a:cubicBezTo>
                    <a:pt x="617" y="480"/>
                    <a:pt x="618" y="1"/>
                    <a:pt x="30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5" name="Google Shape;7205;p25"/>
            <p:cNvSpPr/>
            <p:nvPr/>
          </p:nvSpPr>
          <p:spPr>
            <a:xfrm>
              <a:off x="5248363" y="1496038"/>
              <a:ext cx="22392" cy="17380"/>
            </a:xfrm>
            <a:custGeom>
              <a:avLst/>
              <a:gdLst/>
              <a:ahLst/>
              <a:cxnLst/>
              <a:rect l="l" t="t" r="r" b="b"/>
              <a:pathLst>
                <a:path w="509" h="395" extrusionOk="0">
                  <a:moveTo>
                    <a:pt x="255" y="1"/>
                  </a:moveTo>
                  <a:cubicBezTo>
                    <a:pt x="1" y="1"/>
                    <a:pt x="0" y="395"/>
                    <a:pt x="255" y="395"/>
                  </a:cubicBezTo>
                  <a:cubicBezTo>
                    <a:pt x="508" y="395"/>
                    <a:pt x="508" y="1"/>
                    <a:pt x="25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6" name="Google Shape;7206;p25"/>
            <p:cNvSpPr/>
            <p:nvPr/>
          </p:nvSpPr>
          <p:spPr>
            <a:xfrm>
              <a:off x="5826072" y="1666582"/>
              <a:ext cx="19841" cy="15400"/>
            </a:xfrm>
            <a:custGeom>
              <a:avLst/>
              <a:gdLst/>
              <a:ahLst/>
              <a:cxnLst/>
              <a:rect l="l" t="t" r="r" b="b"/>
              <a:pathLst>
                <a:path w="451" h="350" extrusionOk="0">
                  <a:moveTo>
                    <a:pt x="225" y="0"/>
                  </a:moveTo>
                  <a:cubicBezTo>
                    <a:pt x="0" y="1"/>
                    <a:pt x="0" y="349"/>
                    <a:pt x="225" y="349"/>
                  </a:cubicBezTo>
                  <a:cubicBezTo>
                    <a:pt x="450" y="349"/>
                    <a:pt x="450" y="0"/>
                    <a:pt x="22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7" name="Google Shape;7207;p25"/>
            <p:cNvSpPr/>
            <p:nvPr/>
          </p:nvSpPr>
          <p:spPr>
            <a:xfrm>
              <a:off x="6040580" y="1576514"/>
              <a:ext cx="17377" cy="13508"/>
            </a:xfrm>
            <a:custGeom>
              <a:avLst/>
              <a:gdLst/>
              <a:ahLst/>
              <a:cxnLst/>
              <a:rect l="l" t="t" r="r" b="b"/>
              <a:pathLst>
                <a:path w="395" h="307" extrusionOk="0">
                  <a:moveTo>
                    <a:pt x="198" y="0"/>
                  </a:moveTo>
                  <a:cubicBezTo>
                    <a:pt x="0" y="0"/>
                    <a:pt x="0" y="306"/>
                    <a:pt x="198" y="306"/>
                  </a:cubicBezTo>
                  <a:cubicBezTo>
                    <a:pt x="395" y="306"/>
                    <a:pt x="395" y="0"/>
                    <a:pt x="19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8" name="Google Shape;7208;p25"/>
            <p:cNvSpPr/>
            <p:nvPr/>
          </p:nvSpPr>
          <p:spPr>
            <a:xfrm>
              <a:off x="6276159" y="1508490"/>
              <a:ext cx="22172" cy="17248"/>
            </a:xfrm>
            <a:custGeom>
              <a:avLst/>
              <a:gdLst/>
              <a:ahLst/>
              <a:cxnLst/>
              <a:rect l="l" t="t" r="r" b="b"/>
              <a:pathLst>
                <a:path w="504" h="392" extrusionOk="0">
                  <a:moveTo>
                    <a:pt x="252" y="0"/>
                  </a:moveTo>
                  <a:cubicBezTo>
                    <a:pt x="0" y="2"/>
                    <a:pt x="0" y="392"/>
                    <a:pt x="252" y="392"/>
                  </a:cubicBezTo>
                  <a:cubicBezTo>
                    <a:pt x="503" y="392"/>
                    <a:pt x="504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9" name="Google Shape;7209;p25"/>
            <p:cNvSpPr/>
            <p:nvPr/>
          </p:nvSpPr>
          <p:spPr>
            <a:xfrm>
              <a:off x="6584503" y="1303142"/>
              <a:ext cx="17201" cy="13332"/>
            </a:xfrm>
            <a:custGeom>
              <a:avLst/>
              <a:gdLst/>
              <a:ahLst/>
              <a:cxnLst/>
              <a:rect l="l" t="t" r="r" b="b"/>
              <a:pathLst>
                <a:path w="391" h="303" extrusionOk="0">
                  <a:moveTo>
                    <a:pt x="195" y="0"/>
                  </a:moveTo>
                  <a:cubicBezTo>
                    <a:pt x="1" y="0"/>
                    <a:pt x="1" y="302"/>
                    <a:pt x="195" y="302"/>
                  </a:cubicBezTo>
                  <a:cubicBezTo>
                    <a:pt x="390" y="302"/>
                    <a:pt x="390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0" name="Google Shape;7210;p25"/>
            <p:cNvSpPr/>
            <p:nvPr/>
          </p:nvSpPr>
          <p:spPr>
            <a:xfrm>
              <a:off x="6877801" y="1122830"/>
              <a:ext cx="28727" cy="22264"/>
            </a:xfrm>
            <a:custGeom>
              <a:avLst/>
              <a:gdLst/>
              <a:ahLst/>
              <a:cxnLst/>
              <a:rect l="l" t="t" r="r" b="b"/>
              <a:pathLst>
                <a:path w="653" h="506" extrusionOk="0">
                  <a:moveTo>
                    <a:pt x="327" y="0"/>
                  </a:moveTo>
                  <a:cubicBezTo>
                    <a:pt x="2" y="0"/>
                    <a:pt x="0" y="505"/>
                    <a:pt x="327" y="505"/>
                  </a:cubicBezTo>
                  <a:cubicBezTo>
                    <a:pt x="652" y="505"/>
                    <a:pt x="653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1" name="Google Shape;7211;p25"/>
            <p:cNvSpPr/>
            <p:nvPr/>
          </p:nvSpPr>
          <p:spPr>
            <a:xfrm>
              <a:off x="7088393" y="1677978"/>
              <a:ext cx="21688" cy="16808"/>
            </a:xfrm>
            <a:custGeom>
              <a:avLst/>
              <a:gdLst/>
              <a:ahLst/>
              <a:cxnLst/>
              <a:rect l="l" t="t" r="r" b="b"/>
              <a:pathLst>
                <a:path w="493" h="382" extrusionOk="0">
                  <a:moveTo>
                    <a:pt x="246" y="0"/>
                  </a:moveTo>
                  <a:cubicBezTo>
                    <a:pt x="1" y="1"/>
                    <a:pt x="1" y="381"/>
                    <a:pt x="246" y="381"/>
                  </a:cubicBezTo>
                  <a:cubicBezTo>
                    <a:pt x="492" y="381"/>
                    <a:pt x="492" y="0"/>
                    <a:pt x="24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2" name="Google Shape;7212;p25"/>
            <p:cNvSpPr/>
            <p:nvPr/>
          </p:nvSpPr>
          <p:spPr>
            <a:xfrm>
              <a:off x="7196966" y="1489878"/>
              <a:ext cx="25824" cy="20020"/>
            </a:xfrm>
            <a:custGeom>
              <a:avLst/>
              <a:gdLst/>
              <a:ahLst/>
              <a:cxnLst/>
              <a:rect l="l" t="t" r="r" b="b"/>
              <a:pathLst>
                <a:path w="587" h="455" extrusionOk="0">
                  <a:moveTo>
                    <a:pt x="294" y="1"/>
                  </a:moveTo>
                  <a:cubicBezTo>
                    <a:pt x="0" y="1"/>
                    <a:pt x="0" y="455"/>
                    <a:pt x="294" y="455"/>
                  </a:cubicBezTo>
                  <a:cubicBezTo>
                    <a:pt x="586" y="455"/>
                    <a:pt x="58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3" name="Google Shape;7213;p25"/>
            <p:cNvSpPr/>
            <p:nvPr/>
          </p:nvSpPr>
          <p:spPr>
            <a:xfrm>
              <a:off x="7419305" y="2026194"/>
              <a:ext cx="27231" cy="21120"/>
            </a:xfrm>
            <a:custGeom>
              <a:avLst/>
              <a:gdLst/>
              <a:ahLst/>
              <a:cxnLst/>
              <a:rect l="l" t="t" r="r" b="b"/>
              <a:pathLst>
                <a:path w="619" h="480" extrusionOk="0">
                  <a:moveTo>
                    <a:pt x="310" y="0"/>
                  </a:moveTo>
                  <a:cubicBezTo>
                    <a:pt x="1" y="0"/>
                    <a:pt x="1" y="479"/>
                    <a:pt x="310" y="479"/>
                  </a:cubicBezTo>
                  <a:cubicBezTo>
                    <a:pt x="619" y="479"/>
                    <a:pt x="619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4" name="Google Shape;7214;p25"/>
            <p:cNvSpPr/>
            <p:nvPr/>
          </p:nvSpPr>
          <p:spPr>
            <a:xfrm>
              <a:off x="7581857" y="1706534"/>
              <a:ext cx="31631" cy="24552"/>
            </a:xfrm>
            <a:custGeom>
              <a:avLst/>
              <a:gdLst/>
              <a:ahLst/>
              <a:cxnLst/>
              <a:rect l="l" t="t" r="r" b="b"/>
              <a:pathLst>
                <a:path w="719" h="558" extrusionOk="0">
                  <a:moveTo>
                    <a:pt x="359" y="0"/>
                  </a:moveTo>
                  <a:cubicBezTo>
                    <a:pt x="1" y="0"/>
                    <a:pt x="1" y="557"/>
                    <a:pt x="359" y="557"/>
                  </a:cubicBezTo>
                  <a:cubicBezTo>
                    <a:pt x="717" y="557"/>
                    <a:pt x="718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5" name="Google Shape;7215;p25"/>
            <p:cNvSpPr/>
            <p:nvPr/>
          </p:nvSpPr>
          <p:spPr>
            <a:xfrm>
              <a:off x="7713086" y="1702442"/>
              <a:ext cx="24768" cy="19272"/>
            </a:xfrm>
            <a:custGeom>
              <a:avLst/>
              <a:gdLst/>
              <a:ahLst/>
              <a:cxnLst/>
              <a:rect l="l" t="t" r="r" b="b"/>
              <a:pathLst>
                <a:path w="563" h="438" extrusionOk="0">
                  <a:moveTo>
                    <a:pt x="282" y="1"/>
                  </a:moveTo>
                  <a:cubicBezTo>
                    <a:pt x="2" y="1"/>
                    <a:pt x="1" y="437"/>
                    <a:pt x="282" y="437"/>
                  </a:cubicBezTo>
                  <a:cubicBezTo>
                    <a:pt x="563" y="437"/>
                    <a:pt x="563" y="1"/>
                    <a:pt x="28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6" name="Google Shape;7216;p25"/>
            <p:cNvSpPr/>
            <p:nvPr/>
          </p:nvSpPr>
          <p:spPr>
            <a:xfrm>
              <a:off x="7774984" y="1119750"/>
              <a:ext cx="31191" cy="24244"/>
            </a:xfrm>
            <a:custGeom>
              <a:avLst/>
              <a:gdLst/>
              <a:ahLst/>
              <a:cxnLst/>
              <a:rect l="l" t="t" r="r" b="b"/>
              <a:pathLst>
                <a:path w="709" h="551" extrusionOk="0">
                  <a:moveTo>
                    <a:pt x="355" y="1"/>
                  </a:moveTo>
                  <a:cubicBezTo>
                    <a:pt x="1" y="1"/>
                    <a:pt x="0" y="550"/>
                    <a:pt x="355" y="550"/>
                  </a:cubicBezTo>
                  <a:cubicBezTo>
                    <a:pt x="708" y="550"/>
                    <a:pt x="709" y="1"/>
                    <a:pt x="35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7" name="Google Shape;7217;p25"/>
            <p:cNvSpPr/>
            <p:nvPr/>
          </p:nvSpPr>
          <p:spPr>
            <a:xfrm>
              <a:off x="8504732" y="1226934"/>
              <a:ext cx="29959" cy="23320"/>
            </a:xfrm>
            <a:custGeom>
              <a:avLst/>
              <a:gdLst/>
              <a:ahLst/>
              <a:cxnLst/>
              <a:rect l="l" t="t" r="r" b="b"/>
              <a:pathLst>
                <a:path w="681" h="530" extrusionOk="0">
                  <a:moveTo>
                    <a:pt x="340" y="1"/>
                  </a:moveTo>
                  <a:cubicBezTo>
                    <a:pt x="0" y="1"/>
                    <a:pt x="0" y="529"/>
                    <a:pt x="340" y="529"/>
                  </a:cubicBezTo>
                  <a:cubicBezTo>
                    <a:pt x="681" y="529"/>
                    <a:pt x="681" y="1"/>
                    <a:pt x="34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8" name="Google Shape;7218;p25"/>
            <p:cNvSpPr/>
            <p:nvPr/>
          </p:nvSpPr>
          <p:spPr>
            <a:xfrm>
              <a:off x="8532491" y="3039030"/>
              <a:ext cx="27891" cy="21604"/>
            </a:xfrm>
            <a:custGeom>
              <a:avLst/>
              <a:gdLst/>
              <a:ahLst/>
              <a:cxnLst/>
              <a:rect l="l" t="t" r="r" b="b"/>
              <a:pathLst>
                <a:path w="634" h="491" extrusionOk="0">
                  <a:moveTo>
                    <a:pt x="317" y="0"/>
                  </a:moveTo>
                  <a:cubicBezTo>
                    <a:pt x="1" y="0"/>
                    <a:pt x="1" y="491"/>
                    <a:pt x="317" y="491"/>
                  </a:cubicBezTo>
                  <a:cubicBezTo>
                    <a:pt x="632" y="491"/>
                    <a:pt x="633" y="0"/>
                    <a:pt x="31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9" name="Google Shape;7219;p25"/>
            <p:cNvSpPr/>
            <p:nvPr/>
          </p:nvSpPr>
          <p:spPr>
            <a:xfrm>
              <a:off x="7980693" y="2984778"/>
              <a:ext cx="24284" cy="18876"/>
            </a:xfrm>
            <a:custGeom>
              <a:avLst/>
              <a:gdLst/>
              <a:ahLst/>
              <a:cxnLst/>
              <a:rect l="l" t="t" r="r" b="b"/>
              <a:pathLst>
                <a:path w="552" h="429" extrusionOk="0">
                  <a:moveTo>
                    <a:pt x="276" y="0"/>
                  </a:moveTo>
                  <a:cubicBezTo>
                    <a:pt x="3" y="3"/>
                    <a:pt x="1" y="428"/>
                    <a:pt x="276" y="428"/>
                  </a:cubicBezTo>
                  <a:cubicBezTo>
                    <a:pt x="550" y="428"/>
                    <a:pt x="551" y="0"/>
                    <a:pt x="27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0" name="Google Shape;7220;p25"/>
            <p:cNvSpPr/>
            <p:nvPr/>
          </p:nvSpPr>
          <p:spPr>
            <a:xfrm>
              <a:off x="7989799" y="3189070"/>
              <a:ext cx="19445" cy="15136"/>
            </a:xfrm>
            <a:custGeom>
              <a:avLst/>
              <a:gdLst/>
              <a:ahLst/>
              <a:cxnLst/>
              <a:rect l="l" t="t" r="r" b="b"/>
              <a:pathLst>
                <a:path w="442" h="344" extrusionOk="0">
                  <a:moveTo>
                    <a:pt x="222" y="1"/>
                  </a:moveTo>
                  <a:cubicBezTo>
                    <a:pt x="1" y="1"/>
                    <a:pt x="1" y="344"/>
                    <a:pt x="222" y="344"/>
                  </a:cubicBezTo>
                  <a:cubicBezTo>
                    <a:pt x="442" y="344"/>
                    <a:pt x="442" y="1"/>
                    <a:pt x="22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1" name="Google Shape;7221;p25"/>
            <p:cNvSpPr/>
            <p:nvPr/>
          </p:nvSpPr>
          <p:spPr>
            <a:xfrm>
              <a:off x="7712075" y="3404494"/>
              <a:ext cx="24812" cy="19228"/>
            </a:xfrm>
            <a:custGeom>
              <a:avLst/>
              <a:gdLst/>
              <a:ahLst/>
              <a:cxnLst/>
              <a:rect l="l" t="t" r="r" b="b"/>
              <a:pathLst>
                <a:path w="564" h="437" extrusionOk="0">
                  <a:moveTo>
                    <a:pt x="282" y="0"/>
                  </a:moveTo>
                  <a:cubicBezTo>
                    <a:pt x="2" y="0"/>
                    <a:pt x="1" y="437"/>
                    <a:pt x="282" y="437"/>
                  </a:cubicBezTo>
                  <a:cubicBezTo>
                    <a:pt x="563" y="437"/>
                    <a:pt x="564" y="0"/>
                    <a:pt x="28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2" name="Google Shape;7222;p25"/>
            <p:cNvSpPr/>
            <p:nvPr/>
          </p:nvSpPr>
          <p:spPr>
            <a:xfrm>
              <a:off x="7179150" y="3000926"/>
              <a:ext cx="31499" cy="24420"/>
            </a:xfrm>
            <a:custGeom>
              <a:avLst/>
              <a:gdLst/>
              <a:ahLst/>
              <a:cxnLst/>
              <a:rect l="l" t="t" r="r" b="b"/>
              <a:pathLst>
                <a:path w="716" h="555" extrusionOk="0">
                  <a:moveTo>
                    <a:pt x="358" y="0"/>
                  </a:moveTo>
                  <a:cubicBezTo>
                    <a:pt x="3" y="1"/>
                    <a:pt x="1" y="555"/>
                    <a:pt x="358" y="555"/>
                  </a:cubicBezTo>
                  <a:cubicBezTo>
                    <a:pt x="715" y="555"/>
                    <a:pt x="716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3" name="Google Shape;7223;p25"/>
            <p:cNvSpPr/>
            <p:nvPr/>
          </p:nvSpPr>
          <p:spPr>
            <a:xfrm>
              <a:off x="7372717" y="3784302"/>
              <a:ext cx="29739" cy="23144"/>
            </a:xfrm>
            <a:custGeom>
              <a:avLst/>
              <a:gdLst/>
              <a:ahLst/>
              <a:cxnLst/>
              <a:rect l="l" t="t" r="r" b="b"/>
              <a:pathLst>
                <a:path w="676" h="526" extrusionOk="0">
                  <a:moveTo>
                    <a:pt x="338" y="1"/>
                  </a:moveTo>
                  <a:cubicBezTo>
                    <a:pt x="0" y="1"/>
                    <a:pt x="0" y="525"/>
                    <a:pt x="338" y="525"/>
                  </a:cubicBezTo>
                  <a:cubicBezTo>
                    <a:pt x="675" y="525"/>
                    <a:pt x="675" y="1"/>
                    <a:pt x="33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4" name="Google Shape;7224;p25"/>
            <p:cNvSpPr/>
            <p:nvPr/>
          </p:nvSpPr>
          <p:spPr>
            <a:xfrm>
              <a:off x="6955008" y="2902058"/>
              <a:ext cx="21204" cy="16456"/>
            </a:xfrm>
            <a:custGeom>
              <a:avLst/>
              <a:gdLst/>
              <a:ahLst/>
              <a:cxnLst/>
              <a:rect l="l" t="t" r="r" b="b"/>
              <a:pathLst>
                <a:path w="482" h="374" extrusionOk="0">
                  <a:moveTo>
                    <a:pt x="242" y="0"/>
                  </a:moveTo>
                  <a:cubicBezTo>
                    <a:pt x="3" y="0"/>
                    <a:pt x="1" y="373"/>
                    <a:pt x="242" y="373"/>
                  </a:cubicBezTo>
                  <a:cubicBezTo>
                    <a:pt x="481" y="373"/>
                    <a:pt x="482" y="0"/>
                    <a:pt x="24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5" name="Google Shape;7225;p25"/>
            <p:cNvSpPr/>
            <p:nvPr/>
          </p:nvSpPr>
          <p:spPr>
            <a:xfrm>
              <a:off x="6631883" y="3813474"/>
              <a:ext cx="19401" cy="15048"/>
            </a:xfrm>
            <a:custGeom>
              <a:avLst/>
              <a:gdLst/>
              <a:ahLst/>
              <a:cxnLst/>
              <a:rect l="l" t="t" r="r" b="b"/>
              <a:pathLst>
                <a:path w="441" h="342" extrusionOk="0">
                  <a:moveTo>
                    <a:pt x="220" y="0"/>
                  </a:moveTo>
                  <a:cubicBezTo>
                    <a:pt x="2" y="1"/>
                    <a:pt x="1" y="341"/>
                    <a:pt x="220" y="341"/>
                  </a:cubicBezTo>
                  <a:cubicBezTo>
                    <a:pt x="438" y="341"/>
                    <a:pt x="440" y="0"/>
                    <a:pt x="22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6" name="Google Shape;7226;p25"/>
            <p:cNvSpPr/>
            <p:nvPr/>
          </p:nvSpPr>
          <p:spPr>
            <a:xfrm>
              <a:off x="6384953" y="4016358"/>
              <a:ext cx="22568" cy="17512"/>
            </a:xfrm>
            <a:custGeom>
              <a:avLst/>
              <a:gdLst/>
              <a:ahLst/>
              <a:cxnLst/>
              <a:rect l="l" t="t" r="r" b="b"/>
              <a:pathLst>
                <a:path w="513" h="398" extrusionOk="0">
                  <a:moveTo>
                    <a:pt x="257" y="0"/>
                  </a:moveTo>
                  <a:cubicBezTo>
                    <a:pt x="2" y="0"/>
                    <a:pt x="0" y="397"/>
                    <a:pt x="257" y="397"/>
                  </a:cubicBezTo>
                  <a:cubicBezTo>
                    <a:pt x="512" y="397"/>
                    <a:pt x="512" y="0"/>
                    <a:pt x="25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7" name="Google Shape;7227;p25"/>
            <p:cNvSpPr/>
            <p:nvPr/>
          </p:nvSpPr>
          <p:spPr>
            <a:xfrm>
              <a:off x="6112463" y="3532314"/>
              <a:ext cx="17157" cy="13376"/>
            </a:xfrm>
            <a:custGeom>
              <a:avLst/>
              <a:gdLst/>
              <a:ahLst/>
              <a:cxnLst/>
              <a:rect l="l" t="t" r="r" b="b"/>
              <a:pathLst>
                <a:path w="390" h="304" extrusionOk="0">
                  <a:moveTo>
                    <a:pt x="194" y="1"/>
                  </a:moveTo>
                  <a:cubicBezTo>
                    <a:pt x="0" y="3"/>
                    <a:pt x="0" y="303"/>
                    <a:pt x="194" y="303"/>
                  </a:cubicBezTo>
                  <a:cubicBezTo>
                    <a:pt x="390" y="303"/>
                    <a:pt x="39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8" name="Google Shape;7228;p25"/>
            <p:cNvSpPr/>
            <p:nvPr/>
          </p:nvSpPr>
          <p:spPr>
            <a:xfrm>
              <a:off x="5982949" y="2876098"/>
              <a:ext cx="23800" cy="18436"/>
            </a:xfrm>
            <a:custGeom>
              <a:avLst/>
              <a:gdLst/>
              <a:ahLst/>
              <a:cxnLst/>
              <a:rect l="l" t="t" r="r" b="b"/>
              <a:pathLst>
                <a:path w="541" h="419" extrusionOk="0">
                  <a:moveTo>
                    <a:pt x="268" y="0"/>
                  </a:moveTo>
                  <a:cubicBezTo>
                    <a:pt x="0" y="0"/>
                    <a:pt x="1" y="419"/>
                    <a:pt x="270" y="419"/>
                  </a:cubicBezTo>
                  <a:cubicBezTo>
                    <a:pt x="540" y="419"/>
                    <a:pt x="540" y="0"/>
                    <a:pt x="270" y="0"/>
                  </a:cubicBezTo>
                  <a:cubicBezTo>
                    <a:pt x="270" y="0"/>
                    <a:pt x="269" y="0"/>
                    <a:pt x="26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9" name="Google Shape;7229;p25"/>
            <p:cNvSpPr/>
            <p:nvPr/>
          </p:nvSpPr>
          <p:spPr>
            <a:xfrm>
              <a:off x="5917533" y="3655690"/>
              <a:ext cx="23228" cy="18040"/>
            </a:xfrm>
            <a:custGeom>
              <a:avLst/>
              <a:gdLst/>
              <a:ahLst/>
              <a:cxnLst/>
              <a:rect l="l" t="t" r="r" b="b"/>
              <a:pathLst>
                <a:path w="528" h="410" extrusionOk="0">
                  <a:moveTo>
                    <a:pt x="264" y="0"/>
                  </a:moveTo>
                  <a:cubicBezTo>
                    <a:pt x="1" y="0"/>
                    <a:pt x="1" y="410"/>
                    <a:pt x="264" y="410"/>
                  </a:cubicBezTo>
                  <a:cubicBezTo>
                    <a:pt x="528" y="410"/>
                    <a:pt x="52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0" name="Google Shape;7230;p25"/>
            <p:cNvSpPr/>
            <p:nvPr/>
          </p:nvSpPr>
          <p:spPr>
            <a:xfrm>
              <a:off x="3140286" y="2998110"/>
              <a:ext cx="23448" cy="18216"/>
            </a:xfrm>
            <a:custGeom>
              <a:avLst/>
              <a:gdLst/>
              <a:ahLst/>
              <a:cxnLst/>
              <a:rect l="l" t="t" r="r" b="b"/>
              <a:pathLst>
                <a:path w="533" h="414" extrusionOk="0">
                  <a:moveTo>
                    <a:pt x="266" y="1"/>
                  </a:moveTo>
                  <a:cubicBezTo>
                    <a:pt x="1" y="1"/>
                    <a:pt x="0" y="413"/>
                    <a:pt x="266" y="413"/>
                  </a:cubicBezTo>
                  <a:cubicBezTo>
                    <a:pt x="531" y="413"/>
                    <a:pt x="532" y="1"/>
                    <a:pt x="26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1" name="Google Shape;7231;p25"/>
            <p:cNvSpPr/>
            <p:nvPr/>
          </p:nvSpPr>
          <p:spPr>
            <a:xfrm>
              <a:off x="2935237" y="3269414"/>
              <a:ext cx="17289" cy="13464"/>
            </a:xfrm>
            <a:custGeom>
              <a:avLst/>
              <a:gdLst/>
              <a:ahLst/>
              <a:cxnLst/>
              <a:rect l="l" t="t" r="r" b="b"/>
              <a:pathLst>
                <a:path w="393" h="306" extrusionOk="0">
                  <a:moveTo>
                    <a:pt x="197" y="1"/>
                  </a:moveTo>
                  <a:cubicBezTo>
                    <a:pt x="0" y="2"/>
                    <a:pt x="0" y="305"/>
                    <a:pt x="197" y="305"/>
                  </a:cubicBezTo>
                  <a:cubicBezTo>
                    <a:pt x="393" y="305"/>
                    <a:pt x="393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32" name="Google Shape;7232;p25"/>
            <p:cNvGrpSpPr/>
            <p:nvPr/>
          </p:nvGrpSpPr>
          <p:grpSpPr>
            <a:xfrm>
              <a:off x="8695086" y="4000121"/>
              <a:ext cx="254013" cy="447304"/>
              <a:chOff x="8365011" y="1687746"/>
              <a:chExt cx="254013" cy="447304"/>
            </a:xfrm>
          </p:grpSpPr>
          <p:sp>
            <p:nvSpPr>
              <p:cNvPr id="7233" name="Google Shape;7233;p25"/>
              <p:cNvSpPr/>
              <p:nvPr/>
            </p:nvSpPr>
            <p:spPr>
              <a:xfrm>
                <a:off x="8365011" y="2120178"/>
                <a:ext cx="19269" cy="14872"/>
              </a:xfrm>
              <a:custGeom>
                <a:avLst/>
                <a:gdLst/>
                <a:ahLst/>
                <a:cxnLst/>
                <a:rect l="l" t="t" r="r" b="b"/>
                <a:pathLst>
                  <a:path w="438" h="338" extrusionOk="0">
                    <a:moveTo>
                      <a:pt x="218" y="0"/>
                    </a:moveTo>
                    <a:cubicBezTo>
                      <a:pt x="1" y="0"/>
                      <a:pt x="1" y="338"/>
                      <a:pt x="219" y="338"/>
                    </a:cubicBezTo>
                    <a:cubicBezTo>
                      <a:pt x="437" y="338"/>
                      <a:pt x="437" y="0"/>
                      <a:pt x="219" y="0"/>
                    </a:cubicBezTo>
                    <a:cubicBezTo>
                      <a:pt x="219" y="0"/>
                      <a:pt x="218" y="0"/>
                      <a:pt x="21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4" name="Google Shape;7234;p25"/>
              <p:cNvSpPr/>
              <p:nvPr/>
            </p:nvSpPr>
            <p:spPr>
              <a:xfrm>
                <a:off x="8595444" y="1687746"/>
                <a:ext cx="23580" cy="18304"/>
              </a:xfrm>
              <a:custGeom>
                <a:avLst/>
                <a:gdLst/>
                <a:ahLst/>
                <a:cxnLst/>
                <a:rect l="l" t="t" r="r" b="b"/>
                <a:pathLst>
                  <a:path w="536" h="416" extrusionOk="0">
                    <a:moveTo>
                      <a:pt x="267" y="0"/>
                    </a:moveTo>
                    <a:cubicBezTo>
                      <a:pt x="0" y="1"/>
                      <a:pt x="0" y="416"/>
                      <a:pt x="267" y="416"/>
                    </a:cubicBezTo>
                    <a:cubicBezTo>
                      <a:pt x="535" y="416"/>
                      <a:pt x="535" y="0"/>
                      <a:pt x="267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35" name="Google Shape;7235;p25"/>
            <p:cNvSpPr/>
            <p:nvPr/>
          </p:nvSpPr>
          <p:spPr>
            <a:xfrm>
              <a:off x="2718310" y="3647330"/>
              <a:ext cx="19225" cy="15004"/>
            </a:xfrm>
            <a:custGeom>
              <a:avLst/>
              <a:gdLst/>
              <a:ahLst/>
              <a:cxnLst/>
              <a:rect l="l" t="t" r="r" b="b"/>
              <a:pathLst>
                <a:path w="437" h="341" extrusionOk="0">
                  <a:moveTo>
                    <a:pt x="218" y="0"/>
                  </a:moveTo>
                  <a:cubicBezTo>
                    <a:pt x="0" y="2"/>
                    <a:pt x="0" y="340"/>
                    <a:pt x="218" y="340"/>
                  </a:cubicBezTo>
                  <a:cubicBezTo>
                    <a:pt x="437" y="340"/>
                    <a:pt x="437" y="0"/>
                    <a:pt x="21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6" name="Google Shape;7236;p25"/>
            <p:cNvSpPr/>
            <p:nvPr/>
          </p:nvSpPr>
          <p:spPr>
            <a:xfrm>
              <a:off x="2692838" y="2177554"/>
              <a:ext cx="24416" cy="18964"/>
            </a:xfrm>
            <a:custGeom>
              <a:avLst/>
              <a:gdLst/>
              <a:ahLst/>
              <a:cxnLst/>
              <a:rect l="l" t="t" r="r" b="b"/>
              <a:pathLst>
                <a:path w="555" h="431" extrusionOk="0">
                  <a:moveTo>
                    <a:pt x="278" y="1"/>
                  </a:moveTo>
                  <a:cubicBezTo>
                    <a:pt x="1" y="1"/>
                    <a:pt x="1" y="431"/>
                    <a:pt x="278" y="431"/>
                  </a:cubicBezTo>
                  <a:cubicBezTo>
                    <a:pt x="554" y="431"/>
                    <a:pt x="554" y="1"/>
                    <a:pt x="27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7" name="Google Shape;7237;p25"/>
            <p:cNvSpPr/>
            <p:nvPr/>
          </p:nvSpPr>
          <p:spPr>
            <a:xfrm>
              <a:off x="2293035" y="3026490"/>
              <a:ext cx="26879" cy="20856"/>
            </a:xfrm>
            <a:custGeom>
              <a:avLst/>
              <a:gdLst/>
              <a:ahLst/>
              <a:cxnLst/>
              <a:rect l="l" t="t" r="r" b="b"/>
              <a:pathLst>
                <a:path w="611" h="474" extrusionOk="0">
                  <a:moveTo>
                    <a:pt x="305" y="1"/>
                  </a:moveTo>
                  <a:cubicBezTo>
                    <a:pt x="1" y="1"/>
                    <a:pt x="1" y="473"/>
                    <a:pt x="305" y="473"/>
                  </a:cubicBezTo>
                  <a:cubicBezTo>
                    <a:pt x="609" y="473"/>
                    <a:pt x="610" y="1"/>
                    <a:pt x="30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8" name="Google Shape;7238;p25"/>
            <p:cNvSpPr/>
            <p:nvPr/>
          </p:nvSpPr>
          <p:spPr>
            <a:xfrm>
              <a:off x="1989926" y="2261506"/>
              <a:ext cx="22260" cy="17292"/>
            </a:xfrm>
            <a:custGeom>
              <a:avLst/>
              <a:gdLst/>
              <a:ahLst/>
              <a:cxnLst/>
              <a:rect l="l" t="t" r="r" b="b"/>
              <a:pathLst>
                <a:path w="506" h="393" extrusionOk="0">
                  <a:moveTo>
                    <a:pt x="254" y="0"/>
                  </a:moveTo>
                  <a:cubicBezTo>
                    <a:pt x="2" y="2"/>
                    <a:pt x="1" y="393"/>
                    <a:pt x="254" y="393"/>
                  </a:cubicBezTo>
                  <a:cubicBezTo>
                    <a:pt x="505" y="393"/>
                    <a:pt x="505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9" name="Google Shape;7239;p25"/>
            <p:cNvSpPr/>
            <p:nvPr/>
          </p:nvSpPr>
          <p:spPr>
            <a:xfrm>
              <a:off x="1827154" y="2960534"/>
              <a:ext cx="21336" cy="16588"/>
            </a:xfrm>
            <a:custGeom>
              <a:avLst/>
              <a:gdLst/>
              <a:ahLst/>
              <a:cxnLst/>
              <a:rect l="l" t="t" r="r" b="b"/>
              <a:pathLst>
                <a:path w="485" h="377" extrusionOk="0">
                  <a:moveTo>
                    <a:pt x="240" y="1"/>
                  </a:moveTo>
                  <a:cubicBezTo>
                    <a:pt x="0" y="1"/>
                    <a:pt x="1" y="377"/>
                    <a:pt x="241" y="377"/>
                  </a:cubicBezTo>
                  <a:cubicBezTo>
                    <a:pt x="483" y="377"/>
                    <a:pt x="485" y="1"/>
                    <a:pt x="241" y="1"/>
                  </a:cubicBezTo>
                  <a:cubicBezTo>
                    <a:pt x="241" y="1"/>
                    <a:pt x="241" y="1"/>
                    <a:pt x="24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0" name="Google Shape;7240;p25"/>
            <p:cNvSpPr/>
            <p:nvPr/>
          </p:nvSpPr>
          <p:spPr>
            <a:xfrm>
              <a:off x="1645377" y="2519918"/>
              <a:ext cx="27451" cy="21296"/>
            </a:xfrm>
            <a:custGeom>
              <a:avLst/>
              <a:gdLst/>
              <a:ahLst/>
              <a:cxnLst/>
              <a:rect l="l" t="t" r="r" b="b"/>
              <a:pathLst>
                <a:path w="624" h="484" extrusionOk="0">
                  <a:moveTo>
                    <a:pt x="312" y="0"/>
                  </a:moveTo>
                  <a:cubicBezTo>
                    <a:pt x="0" y="0"/>
                    <a:pt x="0" y="483"/>
                    <a:pt x="312" y="483"/>
                  </a:cubicBezTo>
                  <a:cubicBezTo>
                    <a:pt x="622" y="483"/>
                    <a:pt x="62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1" name="Google Shape;7241;p25"/>
            <p:cNvSpPr/>
            <p:nvPr/>
          </p:nvSpPr>
          <p:spPr>
            <a:xfrm>
              <a:off x="1568566" y="2343038"/>
              <a:ext cx="17025" cy="13244"/>
            </a:xfrm>
            <a:custGeom>
              <a:avLst/>
              <a:gdLst/>
              <a:ahLst/>
              <a:cxnLst/>
              <a:rect l="l" t="t" r="r" b="b"/>
              <a:pathLst>
                <a:path w="387" h="301" extrusionOk="0">
                  <a:moveTo>
                    <a:pt x="193" y="0"/>
                  </a:moveTo>
                  <a:cubicBezTo>
                    <a:pt x="1" y="1"/>
                    <a:pt x="0" y="300"/>
                    <a:pt x="193" y="300"/>
                  </a:cubicBezTo>
                  <a:cubicBezTo>
                    <a:pt x="385" y="300"/>
                    <a:pt x="387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2" name="Google Shape;7242;p25"/>
            <p:cNvSpPr/>
            <p:nvPr/>
          </p:nvSpPr>
          <p:spPr>
            <a:xfrm>
              <a:off x="1013161" y="3254102"/>
              <a:ext cx="21336" cy="16588"/>
            </a:xfrm>
            <a:custGeom>
              <a:avLst/>
              <a:gdLst/>
              <a:ahLst/>
              <a:cxnLst/>
              <a:rect l="l" t="t" r="r" b="b"/>
              <a:pathLst>
                <a:path w="485" h="377" extrusionOk="0">
                  <a:moveTo>
                    <a:pt x="242" y="1"/>
                  </a:moveTo>
                  <a:cubicBezTo>
                    <a:pt x="0" y="1"/>
                    <a:pt x="0" y="377"/>
                    <a:pt x="242" y="377"/>
                  </a:cubicBezTo>
                  <a:cubicBezTo>
                    <a:pt x="483" y="377"/>
                    <a:pt x="484" y="1"/>
                    <a:pt x="24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3" name="Google Shape;7243;p25"/>
            <p:cNvSpPr/>
            <p:nvPr/>
          </p:nvSpPr>
          <p:spPr>
            <a:xfrm>
              <a:off x="794078" y="2041770"/>
              <a:ext cx="31279" cy="24288"/>
            </a:xfrm>
            <a:custGeom>
              <a:avLst/>
              <a:gdLst/>
              <a:ahLst/>
              <a:cxnLst/>
              <a:rect l="l" t="t" r="r" b="b"/>
              <a:pathLst>
                <a:path w="711" h="552" extrusionOk="0">
                  <a:moveTo>
                    <a:pt x="355" y="1"/>
                  </a:moveTo>
                  <a:cubicBezTo>
                    <a:pt x="0" y="1"/>
                    <a:pt x="0" y="551"/>
                    <a:pt x="355" y="551"/>
                  </a:cubicBezTo>
                  <a:cubicBezTo>
                    <a:pt x="710" y="551"/>
                    <a:pt x="711" y="1"/>
                    <a:pt x="35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4" name="Google Shape;7244;p25"/>
            <p:cNvSpPr/>
            <p:nvPr/>
          </p:nvSpPr>
          <p:spPr>
            <a:xfrm>
              <a:off x="501044" y="2332346"/>
              <a:ext cx="27891" cy="21648"/>
            </a:xfrm>
            <a:custGeom>
              <a:avLst/>
              <a:gdLst/>
              <a:ahLst/>
              <a:cxnLst/>
              <a:rect l="l" t="t" r="r" b="b"/>
              <a:pathLst>
                <a:path w="634" h="492" extrusionOk="0">
                  <a:moveTo>
                    <a:pt x="316" y="0"/>
                  </a:moveTo>
                  <a:cubicBezTo>
                    <a:pt x="1" y="0"/>
                    <a:pt x="1" y="491"/>
                    <a:pt x="316" y="491"/>
                  </a:cubicBezTo>
                  <a:cubicBezTo>
                    <a:pt x="631" y="491"/>
                    <a:pt x="633" y="0"/>
                    <a:pt x="31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5" name="Google Shape;7245;p25"/>
            <p:cNvSpPr/>
            <p:nvPr/>
          </p:nvSpPr>
          <p:spPr>
            <a:xfrm>
              <a:off x="199783" y="2392890"/>
              <a:ext cx="22876" cy="17776"/>
            </a:xfrm>
            <a:custGeom>
              <a:avLst/>
              <a:gdLst/>
              <a:ahLst/>
              <a:cxnLst/>
              <a:rect l="l" t="t" r="r" b="b"/>
              <a:pathLst>
                <a:path w="520" h="404" extrusionOk="0">
                  <a:moveTo>
                    <a:pt x="260" y="0"/>
                  </a:moveTo>
                  <a:cubicBezTo>
                    <a:pt x="0" y="0"/>
                    <a:pt x="0" y="403"/>
                    <a:pt x="260" y="403"/>
                  </a:cubicBezTo>
                  <a:cubicBezTo>
                    <a:pt x="518" y="403"/>
                    <a:pt x="520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46" name="Google Shape;7246;p25"/>
            <p:cNvGrpSpPr/>
            <p:nvPr/>
          </p:nvGrpSpPr>
          <p:grpSpPr>
            <a:xfrm>
              <a:off x="3513397" y="2143322"/>
              <a:ext cx="2206356" cy="1487596"/>
              <a:chOff x="3513397" y="2143322"/>
              <a:chExt cx="2206356" cy="1487596"/>
            </a:xfrm>
          </p:grpSpPr>
          <p:sp>
            <p:nvSpPr>
              <p:cNvPr id="7247" name="Google Shape;7247;p25"/>
              <p:cNvSpPr/>
              <p:nvPr/>
            </p:nvSpPr>
            <p:spPr>
              <a:xfrm>
                <a:off x="5612103" y="2716378"/>
                <a:ext cx="25384" cy="19668"/>
              </a:xfrm>
              <a:custGeom>
                <a:avLst/>
                <a:gdLst/>
                <a:ahLst/>
                <a:cxnLst/>
                <a:rect l="l" t="t" r="r" b="b"/>
                <a:pathLst>
                  <a:path w="577" h="447" extrusionOk="0">
                    <a:moveTo>
                      <a:pt x="289" y="0"/>
                    </a:moveTo>
                    <a:cubicBezTo>
                      <a:pt x="0" y="0"/>
                      <a:pt x="0" y="447"/>
                      <a:pt x="289" y="447"/>
                    </a:cubicBezTo>
                    <a:cubicBezTo>
                      <a:pt x="576" y="447"/>
                      <a:pt x="577" y="0"/>
                      <a:pt x="28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8" name="Google Shape;7248;p25"/>
              <p:cNvSpPr/>
              <p:nvPr/>
            </p:nvSpPr>
            <p:spPr>
              <a:xfrm>
                <a:off x="5420780" y="2839050"/>
                <a:ext cx="18389" cy="1425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24" extrusionOk="0">
                    <a:moveTo>
                      <a:pt x="208" y="0"/>
                    </a:moveTo>
                    <a:cubicBezTo>
                      <a:pt x="1" y="0"/>
                      <a:pt x="1" y="323"/>
                      <a:pt x="209" y="323"/>
                    </a:cubicBezTo>
                    <a:cubicBezTo>
                      <a:pt x="416" y="323"/>
                      <a:pt x="417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9" name="Google Shape;7249;p25"/>
              <p:cNvSpPr/>
              <p:nvPr/>
            </p:nvSpPr>
            <p:spPr>
              <a:xfrm>
                <a:off x="4870170" y="2608094"/>
                <a:ext cx="17729" cy="13772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13" extrusionOk="0">
                    <a:moveTo>
                      <a:pt x="202" y="0"/>
                    </a:moveTo>
                    <a:cubicBezTo>
                      <a:pt x="3" y="0"/>
                      <a:pt x="1" y="312"/>
                      <a:pt x="202" y="312"/>
                    </a:cubicBezTo>
                    <a:cubicBezTo>
                      <a:pt x="403" y="312"/>
                      <a:pt x="403" y="0"/>
                      <a:pt x="20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0" name="Google Shape;7250;p25"/>
              <p:cNvSpPr/>
              <p:nvPr/>
            </p:nvSpPr>
            <p:spPr>
              <a:xfrm>
                <a:off x="4074302" y="2344974"/>
                <a:ext cx="20457" cy="158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60" extrusionOk="0">
                    <a:moveTo>
                      <a:pt x="231" y="0"/>
                    </a:moveTo>
                    <a:cubicBezTo>
                      <a:pt x="1" y="0"/>
                      <a:pt x="1" y="360"/>
                      <a:pt x="233" y="360"/>
                    </a:cubicBezTo>
                    <a:cubicBezTo>
                      <a:pt x="463" y="360"/>
                      <a:pt x="464" y="0"/>
                      <a:pt x="233" y="0"/>
                    </a:cubicBezTo>
                    <a:cubicBezTo>
                      <a:pt x="232" y="0"/>
                      <a:pt x="231" y="0"/>
                      <a:pt x="231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1" name="Google Shape;7251;p25"/>
              <p:cNvSpPr/>
              <p:nvPr/>
            </p:nvSpPr>
            <p:spPr>
              <a:xfrm>
                <a:off x="3711627" y="2968630"/>
                <a:ext cx="31675" cy="24552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58" extrusionOk="0">
                    <a:moveTo>
                      <a:pt x="360" y="0"/>
                    </a:moveTo>
                    <a:cubicBezTo>
                      <a:pt x="1" y="0"/>
                      <a:pt x="0" y="558"/>
                      <a:pt x="360" y="558"/>
                    </a:cubicBezTo>
                    <a:cubicBezTo>
                      <a:pt x="718" y="558"/>
                      <a:pt x="719" y="0"/>
                      <a:pt x="360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2" name="Google Shape;7252;p25"/>
              <p:cNvSpPr/>
              <p:nvPr/>
            </p:nvSpPr>
            <p:spPr>
              <a:xfrm>
                <a:off x="4067043" y="2328694"/>
                <a:ext cx="19137" cy="14784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36" extrusionOk="0">
                    <a:moveTo>
                      <a:pt x="218" y="0"/>
                    </a:moveTo>
                    <a:cubicBezTo>
                      <a:pt x="1" y="0"/>
                      <a:pt x="1" y="336"/>
                      <a:pt x="218" y="336"/>
                    </a:cubicBezTo>
                    <a:cubicBezTo>
                      <a:pt x="435" y="336"/>
                      <a:pt x="435" y="0"/>
                      <a:pt x="21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3" name="Google Shape;7253;p25"/>
              <p:cNvSpPr/>
              <p:nvPr/>
            </p:nvSpPr>
            <p:spPr>
              <a:xfrm>
                <a:off x="3997095" y="2947466"/>
                <a:ext cx="29519" cy="22880"/>
              </a:xfrm>
              <a:custGeom>
                <a:avLst/>
                <a:gdLst/>
                <a:ahLst/>
                <a:cxnLst/>
                <a:rect l="l" t="t" r="r" b="b"/>
                <a:pathLst>
                  <a:path w="671" h="520" extrusionOk="0">
                    <a:moveTo>
                      <a:pt x="336" y="0"/>
                    </a:moveTo>
                    <a:cubicBezTo>
                      <a:pt x="1" y="0"/>
                      <a:pt x="0" y="520"/>
                      <a:pt x="336" y="520"/>
                    </a:cubicBezTo>
                    <a:cubicBezTo>
                      <a:pt x="670" y="520"/>
                      <a:pt x="670" y="0"/>
                      <a:pt x="33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4" name="Google Shape;7254;p25"/>
              <p:cNvSpPr/>
              <p:nvPr/>
            </p:nvSpPr>
            <p:spPr>
              <a:xfrm>
                <a:off x="4189298" y="2448550"/>
                <a:ext cx="29959" cy="23232"/>
              </a:xfrm>
              <a:custGeom>
                <a:avLst/>
                <a:gdLst/>
                <a:ahLst/>
                <a:cxnLst/>
                <a:rect l="l" t="t" r="r" b="b"/>
                <a:pathLst>
                  <a:path w="681" h="528" extrusionOk="0">
                    <a:moveTo>
                      <a:pt x="341" y="0"/>
                    </a:moveTo>
                    <a:cubicBezTo>
                      <a:pt x="2" y="0"/>
                      <a:pt x="0" y="528"/>
                      <a:pt x="341" y="528"/>
                    </a:cubicBezTo>
                    <a:cubicBezTo>
                      <a:pt x="680" y="528"/>
                      <a:pt x="681" y="0"/>
                      <a:pt x="341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5" name="Google Shape;7255;p25"/>
              <p:cNvSpPr/>
              <p:nvPr/>
            </p:nvSpPr>
            <p:spPr>
              <a:xfrm>
                <a:off x="4668420" y="2143322"/>
                <a:ext cx="17421" cy="1355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08" extrusionOk="0">
                    <a:moveTo>
                      <a:pt x="198" y="0"/>
                    </a:moveTo>
                    <a:cubicBezTo>
                      <a:pt x="1" y="1"/>
                      <a:pt x="1" y="308"/>
                      <a:pt x="198" y="308"/>
                    </a:cubicBezTo>
                    <a:cubicBezTo>
                      <a:pt x="396" y="308"/>
                      <a:pt x="396" y="0"/>
                      <a:pt x="19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6" name="Google Shape;7256;p25"/>
              <p:cNvSpPr/>
              <p:nvPr/>
            </p:nvSpPr>
            <p:spPr>
              <a:xfrm>
                <a:off x="4537983" y="3002730"/>
                <a:ext cx="30399" cy="23628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37" extrusionOk="0">
                    <a:moveTo>
                      <a:pt x="346" y="0"/>
                    </a:moveTo>
                    <a:cubicBezTo>
                      <a:pt x="0" y="0"/>
                      <a:pt x="0" y="536"/>
                      <a:pt x="346" y="536"/>
                    </a:cubicBezTo>
                    <a:cubicBezTo>
                      <a:pt x="691" y="536"/>
                      <a:pt x="691" y="0"/>
                      <a:pt x="34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7" name="Google Shape;7257;p25"/>
              <p:cNvSpPr/>
              <p:nvPr/>
            </p:nvSpPr>
            <p:spPr>
              <a:xfrm>
                <a:off x="4995944" y="2283550"/>
                <a:ext cx="19533" cy="15136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44" extrusionOk="0">
                    <a:moveTo>
                      <a:pt x="221" y="0"/>
                    </a:moveTo>
                    <a:cubicBezTo>
                      <a:pt x="1" y="0"/>
                      <a:pt x="1" y="344"/>
                      <a:pt x="221" y="344"/>
                    </a:cubicBezTo>
                    <a:cubicBezTo>
                      <a:pt x="442" y="344"/>
                      <a:pt x="443" y="0"/>
                      <a:pt x="221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8" name="Google Shape;7258;p25"/>
              <p:cNvSpPr/>
              <p:nvPr/>
            </p:nvSpPr>
            <p:spPr>
              <a:xfrm>
                <a:off x="4884775" y="3187486"/>
                <a:ext cx="21424" cy="1658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377" extrusionOk="0">
                    <a:moveTo>
                      <a:pt x="241" y="1"/>
                    </a:moveTo>
                    <a:cubicBezTo>
                      <a:pt x="1" y="1"/>
                      <a:pt x="1" y="377"/>
                      <a:pt x="243" y="377"/>
                    </a:cubicBezTo>
                    <a:cubicBezTo>
                      <a:pt x="486" y="377"/>
                      <a:pt x="486" y="1"/>
                      <a:pt x="243" y="1"/>
                    </a:cubicBezTo>
                    <a:cubicBezTo>
                      <a:pt x="243" y="1"/>
                      <a:pt x="242" y="1"/>
                      <a:pt x="241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9" name="Google Shape;7259;p25"/>
              <p:cNvSpPr/>
              <p:nvPr/>
            </p:nvSpPr>
            <p:spPr>
              <a:xfrm>
                <a:off x="5351756" y="2974086"/>
                <a:ext cx="30663" cy="2380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541" extrusionOk="0">
                    <a:moveTo>
                      <a:pt x="348" y="1"/>
                    </a:moveTo>
                    <a:cubicBezTo>
                      <a:pt x="0" y="1"/>
                      <a:pt x="0" y="541"/>
                      <a:pt x="348" y="541"/>
                    </a:cubicBezTo>
                    <a:cubicBezTo>
                      <a:pt x="695" y="541"/>
                      <a:pt x="696" y="1"/>
                      <a:pt x="348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0" name="Google Shape;7260;p25"/>
              <p:cNvSpPr/>
              <p:nvPr/>
            </p:nvSpPr>
            <p:spPr>
              <a:xfrm>
                <a:off x="5694941" y="2970170"/>
                <a:ext cx="24812" cy="19272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38" extrusionOk="0">
                    <a:moveTo>
                      <a:pt x="282" y="0"/>
                    </a:moveTo>
                    <a:cubicBezTo>
                      <a:pt x="0" y="0"/>
                      <a:pt x="0" y="438"/>
                      <a:pt x="282" y="438"/>
                    </a:cubicBezTo>
                    <a:cubicBezTo>
                      <a:pt x="563" y="438"/>
                      <a:pt x="563" y="0"/>
                      <a:pt x="28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1" name="Google Shape;7261;p25"/>
              <p:cNvSpPr/>
              <p:nvPr/>
            </p:nvSpPr>
            <p:spPr>
              <a:xfrm>
                <a:off x="5593099" y="3242354"/>
                <a:ext cx="25604" cy="198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451" extrusionOk="0">
                    <a:moveTo>
                      <a:pt x="291" y="0"/>
                    </a:moveTo>
                    <a:cubicBezTo>
                      <a:pt x="0" y="1"/>
                      <a:pt x="0" y="450"/>
                      <a:pt x="291" y="450"/>
                    </a:cubicBezTo>
                    <a:cubicBezTo>
                      <a:pt x="581" y="450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2" name="Google Shape;7262;p25"/>
              <p:cNvSpPr/>
              <p:nvPr/>
            </p:nvSpPr>
            <p:spPr>
              <a:xfrm>
                <a:off x="5086657" y="3211730"/>
                <a:ext cx="27539" cy="2138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486" extrusionOk="0">
                    <a:moveTo>
                      <a:pt x="313" y="0"/>
                    </a:moveTo>
                    <a:cubicBezTo>
                      <a:pt x="1" y="0"/>
                      <a:pt x="1" y="485"/>
                      <a:pt x="313" y="485"/>
                    </a:cubicBezTo>
                    <a:cubicBezTo>
                      <a:pt x="625" y="485"/>
                      <a:pt x="626" y="0"/>
                      <a:pt x="313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3" name="Google Shape;7263;p25"/>
              <p:cNvSpPr/>
              <p:nvPr/>
            </p:nvSpPr>
            <p:spPr>
              <a:xfrm>
                <a:off x="4667892" y="2824134"/>
                <a:ext cx="24724" cy="19140"/>
              </a:xfrm>
              <a:custGeom>
                <a:avLst/>
                <a:gdLst/>
                <a:ahLst/>
                <a:cxnLst/>
                <a:rect l="l" t="t" r="r" b="b"/>
                <a:pathLst>
                  <a:path w="562" h="435" extrusionOk="0">
                    <a:moveTo>
                      <a:pt x="281" y="1"/>
                    </a:moveTo>
                    <a:cubicBezTo>
                      <a:pt x="0" y="1"/>
                      <a:pt x="0" y="435"/>
                      <a:pt x="281" y="435"/>
                    </a:cubicBezTo>
                    <a:cubicBezTo>
                      <a:pt x="560" y="435"/>
                      <a:pt x="561" y="1"/>
                      <a:pt x="281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4" name="Google Shape;7264;p25"/>
              <p:cNvSpPr/>
              <p:nvPr/>
            </p:nvSpPr>
            <p:spPr>
              <a:xfrm>
                <a:off x="4490295" y="3170590"/>
                <a:ext cx="19225" cy="14916"/>
              </a:xfrm>
              <a:custGeom>
                <a:avLst/>
                <a:gdLst/>
                <a:ahLst/>
                <a:cxnLst/>
                <a:rect l="l" t="t" r="r" b="b"/>
                <a:pathLst>
                  <a:path w="437" h="339" extrusionOk="0">
                    <a:moveTo>
                      <a:pt x="219" y="0"/>
                    </a:moveTo>
                    <a:cubicBezTo>
                      <a:pt x="1" y="0"/>
                      <a:pt x="1" y="338"/>
                      <a:pt x="219" y="338"/>
                    </a:cubicBezTo>
                    <a:cubicBezTo>
                      <a:pt x="437" y="338"/>
                      <a:pt x="437" y="0"/>
                      <a:pt x="21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5" name="Google Shape;7265;p25"/>
              <p:cNvSpPr/>
              <p:nvPr/>
            </p:nvSpPr>
            <p:spPr>
              <a:xfrm>
                <a:off x="4204607" y="2823782"/>
                <a:ext cx="31543" cy="24508"/>
              </a:xfrm>
              <a:custGeom>
                <a:avLst/>
                <a:gdLst/>
                <a:ahLst/>
                <a:cxnLst/>
                <a:rect l="l" t="t" r="r" b="b"/>
                <a:pathLst>
                  <a:path w="717" h="557" extrusionOk="0">
                    <a:moveTo>
                      <a:pt x="358" y="0"/>
                    </a:moveTo>
                    <a:cubicBezTo>
                      <a:pt x="0" y="0"/>
                      <a:pt x="0" y="556"/>
                      <a:pt x="358" y="556"/>
                    </a:cubicBezTo>
                    <a:cubicBezTo>
                      <a:pt x="715" y="556"/>
                      <a:pt x="716" y="0"/>
                      <a:pt x="35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6" name="Google Shape;7266;p25"/>
              <p:cNvSpPr/>
              <p:nvPr/>
            </p:nvSpPr>
            <p:spPr>
              <a:xfrm>
                <a:off x="3706128" y="3320278"/>
                <a:ext cx="19533" cy="15136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44" extrusionOk="0">
                    <a:moveTo>
                      <a:pt x="222" y="0"/>
                    </a:moveTo>
                    <a:cubicBezTo>
                      <a:pt x="2" y="0"/>
                      <a:pt x="1" y="343"/>
                      <a:pt x="222" y="343"/>
                    </a:cubicBezTo>
                    <a:cubicBezTo>
                      <a:pt x="443" y="343"/>
                      <a:pt x="443" y="0"/>
                      <a:pt x="22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7" name="Google Shape;7267;p25"/>
              <p:cNvSpPr/>
              <p:nvPr/>
            </p:nvSpPr>
            <p:spPr>
              <a:xfrm>
                <a:off x="3666975" y="2607830"/>
                <a:ext cx="17157" cy="13332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03" extrusionOk="0">
                    <a:moveTo>
                      <a:pt x="196" y="0"/>
                    </a:moveTo>
                    <a:cubicBezTo>
                      <a:pt x="2" y="0"/>
                      <a:pt x="0" y="302"/>
                      <a:pt x="196" y="302"/>
                    </a:cubicBezTo>
                    <a:cubicBezTo>
                      <a:pt x="390" y="302"/>
                      <a:pt x="390" y="0"/>
                      <a:pt x="19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8" name="Google Shape;7268;p25"/>
              <p:cNvSpPr/>
              <p:nvPr/>
            </p:nvSpPr>
            <p:spPr>
              <a:xfrm>
                <a:off x="3513397" y="2744186"/>
                <a:ext cx="25604" cy="19932"/>
              </a:xfrm>
              <a:custGeom>
                <a:avLst/>
                <a:gdLst/>
                <a:ahLst/>
                <a:cxnLst/>
                <a:rect l="l" t="t" r="r" b="b"/>
                <a:pathLst>
                  <a:path w="582" h="453" extrusionOk="0">
                    <a:moveTo>
                      <a:pt x="291" y="1"/>
                    </a:moveTo>
                    <a:cubicBezTo>
                      <a:pt x="0" y="1"/>
                      <a:pt x="0" y="453"/>
                      <a:pt x="291" y="453"/>
                    </a:cubicBezTo>
                    <a:cubicBezTo>
                      <a:pt x="582" y="453"/>
                      <a:pt x="582" y="1"/>
                      <a:pt x="291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9" name="Google Shape;7269;p25"/>
              <p:cNvSpPr/>
              <p:nvPr/>
            </p:nvSpPr>
            <p:spPr>
              <a:xfrm>
                <a:off x="3687652" y="3359966"/>
                <a:ext cx="24372" cy="1892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430" extrusionOk="0">
                    <a:moveTo>
                      <a:pt x="277" y="0"/>
                    </a:moveTo>
                    <a:cubicBezTo>
                      <a:pt x="2" y="0"/>
                      <a:pt x="1" y="429"/>
                      <a:pt x="277" y="429"/>
                    </a:cubicBezTo>
                    <a:cubicBezTo>
                      <a:pt x="553" y="429"/>
                      <a:pt x="554" y="0"/>
                      <a:pt x="277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0" name="Google Shape;7270;p25"/>
              <p:cNvSpPr/>
              <p:nvPr/>
            </p:nvSpPr>
            <p:spPr>
              <a:xfrm>
                <a:off x="5495875" y="2761434"/>
                <a:ext cx="28419" cy="2208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502" extrusionOk="0">
                    <a:moveTo>
                      <a:pt x="324" y="0"/>
                    </a:moveTo>
                    <a:cubicBezTo>
                      <a:pt x="2" y="0"/>
                      <a:pt x="1" y="501"/>
                      <a:pt x="324" y="501"/>
                    </a:cubicBezTo>
                    <a:cubicBezTo>
                      <a:pt x="646" y="501"/>
                      <a:pt x="646" y="0"/>
                      <a:pt x="324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1" name="Google Shape;7271;p25"/>
              <p:cNvSpPr/>
              <p:nvPr/>
            </p:nvSpPr>
            <p:spPr>
              <a:xfrm>
                <a:off x="5323073" y="2815994"/>
                <a:ext cx="23800" cy="18524"/>
              </a:xfrm>
              <a:custGeom>
                <a:avLst/>
                <a:gdLst/>
                <a:ahLst/>
                <a:cxnLst/>
                <a:rect l="l" t="t" r="r" b="b"/>
                <a:pathLst>
                  <a:path w="541" h="421" extrusionOk="0">
                    <a:moveTo>
                      <a:pt x="270" y="1"/>
                    </a:moveTo>
                    <a:cubicBezTo>
                      <a:pt x="0" y="1"/>
                      <a:pt x="0" y="420"/>
                      <a:pt x="270" y="420"/>
                    </a:cubicBezTo>
                    <a:cubicBezTo>
                      <a:pt x="540" y="420"/>
                      <a:pt x="540" y="1"/>
                      <a:pt x="270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2" name="Google Shape;7272;p25"/>
              <p:cNvSpPr/>
              <p:nvPr/>
            </p:nvSpPr>
            <p:spPr>
              <a:xfrm>
                <a:off x="4977908" y="2658738"/>
                <a:ext cx="27715" cy="21516"/>
              </a:xfrm>
              <a:custGeom>
                <a:avLst/>
                <a:gdLst/>
                <a:ahLst/>
                <a:cxnLst/>
                <a:rect l="l" t="t" r="r" b="b"/>
                <a:pathLst>
                  <a:path w="630" h="489" extrusionOk="0">
                    <a:moveTo>
                      <a:pt x="315" y="0"/>
                    </a:moveTo>
                    <a:cubicBezTo>
                      <a:pt x="1" y="0"/>
                      <a:pt x="0" y="489"/>
                      <a:pt x="315" y="489"/>
                    </a:cubicBezTo>
                    <a:cubicBezTo>
                      <a:pt x="630" y="489"/>
                      <a:pt x="630" y="0"/>
                      <a:pt x="315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3" name="Google Shape;7273;p25"/>
              <p:cNvSpPr/>
              <p:nvPr/>
            </p:nvSpPr>
            <p:spPr>
              <a:xfrm>
                <a:off x="4800266" y="2211214"/>
                <a:ext cx="27583" cy="21384"/>
              </a:xfrm>
              <a:custGeom>
                <a:avLst/>
                <a:gdLst/>
                <a:ahLst/>
                <a:cxnLst/>
                <a:rect l="l" t="t" r="r" b="b"/>
                <a:pathLst>
                  <a:path w="627" h="486" extrusionOk="0">
                    <a:moveTo>
                      <a:pt x="313" y="1"/>
                    </a:moveTo>
                    <a:cubicBezTo>
                      <a:pt x="3" y="1"/>
                      <a:pt x="1" y="486"/>
                      <a:pt x="314" y="486"/>
                    </a:cubicBezTo>
                    <a:cubicBezTo>
                      <a:pt x="627" y="486"/>
                      <a:pt x="627" y="1"/>
                      <a:pt x="314" y="1"/>
                    </a:cubicBezTo>
                    <a:cubicBezTo>
                      <a:pt x="314" y="1"/>
                      <a:pt x="314" y="1"/>
                      <a:pt x="313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4" name="Google Shape;7274;p25"/>
              <p:cNvSpPr/>
              <p:nvPr/>
            </p:nvSpPr>
            <p:spPr>
              <a:xfrm>
                <a:off x="4640177" y="2508698"/>
                <a:ext cx="25736" cy="2002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455" extrusionOk="0">
                    <a:moveTo>
                      <a:pt x="293" y="0"/>
                    </a:moveTo>
                    <a:cubicBezTo>
                      <a:pt x="2" y="0"/>
                      <a:pt x="1" y="454"/>
                      <a:pt x="293" y="454"/>
                    </a:cubicBezTo>
                    <a:cubicBezTo>
                      <a:pt x="584" y="454"/>
                      <a:pt x="585" y="0"/>
                      <a:pt x="293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5" name="Google Shape;7275;p25"/>
              <p:cNvSpPr/>
              <p:nvPr/>
            </p:nvSpPr>
            <p:spPr>
              <a:xfrm>
                <a:off x="4365840" y="2717214"/>
                <a:ext cx="31895" cy="24772"/>
              </a:xfrm>
              <a:custGeom>
                <a:avLst/>
                <a:gdLst/>
                <a:ahLst/>
                <a:cxnLst/>
                <a:rect l="l" t="t" r="r" b="b"/>
                <a:pathLst>
                  <a:path w="725" h="563" extrusionOk="0">
                    <a:moveTo>
                      <a:pt x="363" y="1"/>
                    </a:moveTo>
                    <a:cubicBezTo>
                      <a:pt x="0" y="2"/>
                      <a:pt x="0" y="563"/>
                      <a:pt x="363" y="563"/>
                    </a:cubicBezTo>
                    <a:cubicBezTo>
                      <a:pt x="724" y="563"/>
                      <a:pt x="724" y="1"/>
                      <a:pt x="363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6" name="Google Shape;7276;p25"/>
              <p:cNvSpPr/>
              <p:nvPr/>
            </p:nvSpPr>
            <p:spPr>
              <a:xfrm>
                <a:off x="4078657" y="2616278"/>
                <a:ext cx="24284" cy="18832"/>
              </a:xfrm>
              <a:custGeom>
                <a:avLst/>
                <a:gdLst/>
                <a:ahLst/>
                <a:cxnLst/>
                <a:rect l="l" t="t" r="r" b="b"/>
                <a:pathLst>
                  <a:path w="552" h="428" extrusionOk="0">
                    <a:moveTo>
                      <a:pt x="276" y="0"/>
                    </a:moveTo>
                    <a:cubicBezTo>
                      <a:pt x="1" y="1"/>
                      <a:pt x="1" y="427"/>
                      <a:pt x="276" y="427"/>
                    </a:cubicBezTo>
                    <a:cubicBezTo>
                      <a:pt x="551" y="427"/>
                      <a:pt x="551" y="0"/>
                      <a:pt x="27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7" name="Google Shape;7277;p25"/>
              <p:cNvSpPr/>
              <p:nvPr/>
            </p:nvSpPr>
            <p:spPr>
              <a:xfrm>
                <a:off x="3718006" y="3412722"/>
                <a:ext cx="21600" cy="1685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83" extrusionOk="0">
                    <a:moveTo>
                      <a:pt x="246" y="1"/>
                    </a:moveTo>
                    <a:cubicBezTo>
                      <a:pt x="1" y="1"/>
                      <a:pt x="1" y="382"/>
                      <a:pt x="246" y="382"/>
                    </a:cubicBezTo>
                    <a:cubicBezTo>
                      <a:pt x="491" y="382"/>
                      <a:pt x="491" y="1"/>
                      <a:pt x="246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8" name="Google Shape;7278;p25"/>
              <p:cNvSpPr/>
              <p:nvPr/>
            </p:nvSpPr>
            <p:spPr>
              <a:xfrm>
                <a:off x="4109980" y="3209310"/>
                <a:ext cx="26176" cy="20328"/>
              </a:xfrm>
              <a:custGeom>
                <a:avLst/>
                <a:gdLst/>
                <a:ahLst/>
                <a:cxnLst/>
                <a:rect l="l" t="t" r="r" b="b"/>
                <a:pathLst>
                  <a:path w="595" h="462" extrusionOk="0">
                    <a:moveTo>
                      <a:pt x="297" y="0"/>
                    </a:moveTo>
                    <a:cubicBezTo>
                      <a:pt x="0" y="0"/>
                      <a:pt x="0" y="462"/>
                      <a:pt x="297" y="462"/>
                    </a:cubicBezTo>
                    <a:cubicBezTo>
                      <a:pt x="594" y="462"/>
                      <a:pt x="594" y="0"/>
                      <a:pt x="297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9" name="Google Shape;7279;p25"/>
              <p:cNvSpPr/>
              <p:nvPr/>
            </p:nvSpPr>
            <p:spPr>
              <a:xfrm>
                <a:off x="4387616" y="2925202"/>
                <a:ext cx="19445" cy="15092"/>
              </a:xfrm>
              <a:custGeom>
                <a:avLst/>
                <a:gdLst/>
                <a:ahLst/>
                <a:cxnLst/>
                <a:rect l="l" t="t" r="r" b="b"/>
                <a:pathLst>
                  <a:path w="442" h="343" extrusionOk="0">
                    <a:moveTo>
                      <a:pt x="222" y="0"/>
                    </a:moveTo>
                    <a:cubicBezTo>
                      <a:pt x="3" y="1"/>
                      <a:pt x="1" y="342"/>
                      <a:pt x="222" y="342"/>
                    </a:cubicBezTo>
                    <a:cubicBezTo>
                      <a:pt x="441" y="342"/>
                      <a:pt x="441" y="0"/>
                      <a:pt x="22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0" name="Google Shape;7280;p25"/>
              <p:cNvSpPr/>
              <p:nvPr/>
            </p:nvSpPr>
            <p:spPr>
              <a:xfrm>
                <a:off x="4388320" y="3580450"/>
                <a:ext cx="24856" cy="19272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8" extrusionOk="0">
                    <a:moveTo>
                      <a:pt x="283" y="0"/>
                    </a:moveTo>
                    <a:cubicBezTo>
                      <a:pt x="0" y="0"/>
                      <a:pt x="0" y="437"/>
                      <a:pt x="283" y="437"/>
                    </a:cubicBezTo>
                    <a:cubicBezTo>
                      <a:pt x="564" y="437"/>
                      <a:pt x="564" y="0"/>
                      <a:pt x="283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1" name="Google Shape;7281;p25"/>
              <p:cNvSpPr/>
              <p:nvPr/>
            </p:nvSpPr>
            <p:spPr>
              <a:xfrm>
                <a:off x="4957407" y="3304966"/>
                <a:ext cx="26571" cy="20592"/>
              </a:xfrm>
              <a:custGeom>
                <a:avLst/>
                <a:gdLst/>
                <a:ahLst/>
                <a:cxnLst/>
                <a:rect l="l" t="t" r="r" b="b"/>
                <a:pathLst>
                  <a:path w="604" h="468" extrusionOk="0">
                    <a:moveTo>
                      <a:pt x="302" y="0"/>
                    </a:moveTo>
                    <a:cubicBezTo>
                      <a:pt x="2" y="0"/>
                      <a:pt x="1" y="468"/>
                      <a:pt x="302" y="468"/>
                    </a:cubicBezTo>
                    <a:cubicBezTo>
                      <a:pt x="603" y="468"/>
                      <a:pt x="603" y="0"/>
                      <a:pt x="30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2" name="Google Shape;7282;p25"/>
              <p:cNvSpPr/>
              <p:nvPr/>
            </p:nvSpPr>
            <p:spPr>
              <a:xfrm>
                <a:off x="5654380" y="2921286"/>
                <a:ext cx="27847" cy="21604"/>
              </a:xfrm>
              <a:custGeom>
                <a:avLst/>
                <a:gdLst/>
                <a:ahLst/>
                <a:cxnLst/>
                <a:rect l="l" t="t" r="r" b="b"/>
                <a:pathLst>
                  <a:path w="633" h="491" extrusionOk="0">
                    <a:moveTo>
                      <a:pt x="316" y="0"/>
                    </a:moveTo>
                    <a:cubicBezTo>
                      <a:pt x="0" y="0"/>
                      <a:pt x="0" y="490"/>
                      <a:pt x="316" y="490"/>
                    </a:cubicBezTo>
                    <a:cubicBezTo>
                      <a:pt x="632" y="490"/>
                      <a:pt x="633" y="0"/>
                      <a:pt x="31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3" name="Google Shape;7283;p25"/>
              <p:cNvSpPr/>
              <p:nvPr/>
            </p:nvSpPr>
            <p:spPr>
              <a:xfrm>
                <a:off x="4134263" y="3611954"/>
                <a:ext cx="24416" cy="18964"/>
              </a:xfrm>
              <a:custGeom>
                <a:avLst/>
                <a:gdLst/>
                <a:ahLst/>
                <a:cxnLst/>
                <a:rect l="l" t="t" r="r" b="b"/>
                <a:pathLst>
                  <a:path w="555" h="431" extrusionOk="0">
                    <a:moveTo>
                      <a:pt x="278" y="1"/>
                    </a:moveTo>
                    <a:cubicBezTo>
                      <a:pt x="1" y="1"/>
                      <a:pt x="1" y="431"/>
                      <a:pt x="278" y="431"/>
                    </a:cubicBezTo>
                    <a:cubicBezTo>
                      <a:pt x="554" y="431"/>
                      <a:pt x="554" y="1"/>
                      <a:pt x="278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84" name="Google Shape;7284;p25"/>
            <p:cNvGrpSpPr/>
            <p:nvPr/>
          </p:nvGrpSpPr>
          <p:grpSpPr>
            <a:xfrm>
              <a:off x="223729" y="3578115"/>
              <a:ext cx="7858938" cy="992112"/>
              <a:chOff x="223729" y="3578114"/>
              <a:chExt cx="7858938" cy="992112"/>
            </a:xfrm>
          </p:grpSpPr>
          <p:sp>
            <p:nvSpPr>
              <p:cNvPr id="7285" name="Google Shape;7285;p25"/>
              <p:cNvSpPr/>
              <p:nvPr/>
            </p:nvSpPr>
            <p:spPr>
              <a:xfrm>
                <a:off x="5223864" y="4313031"/>
                <a:ext cx="24196" cy="18788"/>
              </a:xfrm>
              <a:custGeom>
                <a:avLst/>
                <a:gdLst/>
                <a:ahLst/>
                <a:cxnLst/>
                <a:rect l="l" t="t" r="r" b="b"/>
                <a:pathLst>
                  <a:path w="550" h="427" extrusionOk="0">
                    <a:moveTo>
                      <a:pt x="275" y="0"/>
                    </a:moveTo>
                    <a:cubicBezTo>
                      <a:pt x="1" y="1"/>
                      <a:pt x="1" y="426"/>
                      <a:pt x="275" y="426"/>
                    </a:cubicBezTo>
                    <a:cubicBezTo>
                      <a:pt x="549" y="426"/>
                      <a:pt x="549" y="0"/>
                      <a:pt x="275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6" name="Google Shape;7286;p25"/>
              <p:cNvSpPr/>
              <p:nvPr/>
            </p:nvSpPr>
            <p:spPr>
              <a:xfrm>
                <a:off x="4246878" y="3829091"/>
                <a:ext cx="25384" cy="19668"/>
              </a:xfrm>
              <a:custGeom>
                <a:avLst/>
                <a:gdLst/>
                <a:ahLst/>
                <a:cxnLst/>
                <a:rect l="l" t="t" r="r" b="b"/>
                <a:pathLst>
                  <a:path w="577" h="447" extrusionOk="0">
                    <a:moveTo>
                      <a:pt x="289" y="0"/>
                    </a:moveTo>
                    <a:cubicBezTo>
                      <a:pt x="0" y="0"/>
                      <a:pt x="0" y="447"/>
                      <a:pt x="289" y="447"/>
                    </a:cubicBezTo>
                    <a:cubicBezTo>
                      <a:pt x="576" y="447"/>
                      <a:pt x="577" y="0"/>
                      <a:pt x="28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7" name="Google Shape;7287;p25"/>
              <p:cNvSpPr/>
              <p:nvPr/>
            </p:nvSpPr>
            <p:spPr>
              <a:xfrm>
                <a:off x="3979355" y="3951763"/>
                <a:ext cx="18389" cy="1425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24" extrusionOk="0">
                    <a:moveTo>
                      <a:pt x="208" y="0"/>
                    </a:moveTo>
                    <a:cubicBezTo>
                      <a:pt x="1" y="0"/>
                      <a:pt x="1" y="323"/>
                      <a:pt x="209" y="323"/>
                    </a:cubicBezTo>
                    <a:cubicBezTo>
                      <a:pt x="416" y="323"/>
                      <a:pt x="417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8" name="Google Shape;7288;p25"/>
              <p:cNvSpPr/>
              <p:nvPr/>
            </p:nvSpPr>
            <p:spPr>
              <a:xfrm>
                <a:off x="3096558" y="4115443"/>
                <a:ext cx="30399" cy="23628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37" extrusionOk="0">
                    <a:moveTo>
                      <a:pt x="346" y="0"/>
                    </a:moveTo>
                    <a:cubicBezTo>
                      <a:pt x="0" y="0"/>
                      <a:pt x="0" y="536"/>
                      <a:pt x="346" y="536"/>
                    </a:cubicBezTo>
                    <a:cubicBezTo>
                      <a:pt x="691" y="536"/>
                      <a:pt x="691" y="0"/>
                      <a:pt x="34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9" name="Google Shape;7289;p25"/>
              <p:cNvSpPr/>
              <p:nvPr/>
            </p:nvSpPr>
            <p:spPr>
              <a:xfrm>
                <a:off x="3443350" y="4300199"/>
                <a:ext cx="21424" cy="1658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377" extrusionOk="0">
                    <a:moveTo>
                      <a:pt x="241" y="1"/>
                    </a:moveTo>
                    <a:cubicBezTo>
                      <a:pt x="1" y="1"/>
                      <a:pt x="1" y="377"/>
                      <a:pt x="243" y="377"/>
                    </a:cubicBezTo>
                    <a:cubicBezTo>
                      <a:pt x="486" y="377"/>
                      <a:pt x="486" y="1"/>
                      <a:pt x="243" y="1"/>
                    </a:cubicBezTo>
                    <a:cubicBezTo>
                      <a:pt x="243" y="1"/>
                      <a:pt x="242" y="1"/>
                      <a:pt x="241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0" name="Google Shape;7290;p25"/>
              <p:cNvSpPr/>
              <p:nvPr/>
            </p:nvSpPr>
            <p:spPr>
              <a:xfrm>
                <a:off x="3910331" y="4086799"/>
                <a:ext cx="30663" cy="2380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541" extrusionOk="0">
                    <a:moveTo>
                      <a:pt x="348" y="1"/>
                    </a:moveTo>
                    <a:cubicBezTo>
                      <a:pt x="0" y="1"/>
                      <a:pt x="0" y="541"/>
                      <a:pt x="348" y="541"/>
                    </a:cubicBezTo>
                    <a:cubicBezTo>
                      <a:pt x="695" y="541"/>
                      <a:pt x="696" y="1"/>
                      <a:pt x="348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1" name="Google Shape;7291;p25"/>
              <p:cNvSpPr/>
              <p:nvPr/>
            </p:nvSpPr>
            <p:spPr>
              <a:xfrm>
                <a:off x="4343481" y="4410903"/>
                <a:ext cx="31279" cy="24288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52" extrusionOk="0">
                    <a:moveTo>
                      <a:pt x="356" y="1"/>
                    </a:moveTo>
                    <a:cubicBezTo>
                      <a:pt x="2" y="1"/>
                      <a:pt x="1" y="551"/>
                      <a:pt x="356" y="551"/>
                    </a:cubicBezTo>
                    <a:cubicBezTo>
                      <a:pt x="710" y="551"/>
                      <a:pt x="710" y="1"/>
                      <a:pt x="356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2" name="Google Shape;7292;p25"/>
              <p:cNvSpPr/>
              <p:nvPr/>
            </p:nvSpPr>
            <p:spPr>
              <a:xfrm>
                <a:off x="4976489" y="3728111"/>
                <a:ext cx="24108" cy="18744"/>
              </a:xfrm>
              <a:custGeom>
                <a:avLst/>
                <a:gdLst/>
                <a:ahLst/>
                <a:cxnLst/>
                <a:rect l="l" t="t" r="r" b="b"/>
                <a:pathLst>
                  <a:path w="548" h="426" extrusionOk="0">
                    <a:moveTo>
                      <a:pt x="274" y="1"/>
                    </a:moveTo>
                    <a:cubicBezTo>
                      <a:pt x="1" y="1"/>
                      <a:pt x="1" y="425"/>
                      <a:pt x="274" y="425"/>
                    </a:cubicBezTo>
                    <a:cubicBezTo>
                      <a:pt x="546" y="425"/>
                      <a:pt x="547" y="1"/>
                      <a:pt x="274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3" name="Google Shape;7293;p25"/>
              <p:cNvSpPr/>
              <p:nvPr/>
            </p:nvSpPr>
            <p:spPr>
              <a:xfrm>
                <a:off x="5308236" y="3578115"/>
                <a:ext cx="31631" cy="24596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59" extrusionOk="0">
                    <a:moveTo>
                      <a:pt x="359" y="0"/>
                    </a:moveTo>
                    <a:cubicBezTo>
                      <a:pt x="0" y="0"/>
                      <a:pt x="0" y="558"/>
                      <a:pt x="359" y="558"/>
                    </a:cubicBezTo>
                    <a:cubicBezTo>
                      <a:pt x="719" y="558"/>
                      <a:pt x="719" y="0"/>
                      <a:pt x="35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4" name="Google Shape;7294;p25"/>
              <p:cNvSpPr/>
              <p:nvPr/>
            </p:nvSpPr>
            <p:spPr>
              <a:xfrm>
                <a:off x="5941909" y="4342994"/>
                <a:ext cx="28551" cy="22176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04" extrusionOk="0">
                    <a:moveTo>
                      <a:pt x="325" y="1"/>
                    </a:moveTo>
                    <a:cubicBezTo>
                      <a:pt x="2" y="1"/>
                      <a:pt x="1" y="504"/>
                      <a:pt x="325" y="504"/>
                    </a:cubicBezTo>
                    <a:cubicBezTo>
                      <a:pt x="648" y="504"/>
                      <a:pt x="648" y="1"/>
                      <a:pt x="325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5" name="Google Shape;7295;p25"/>
              <p:cNvSpPr/>
              <p:nvPr/>
            </p:nvSpPr>
            <p:spPr>
              <a:xfrm>
                <a:off x="6703591" y="4490587"/>
                <a:ext cx="22744" cy="17688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02" extrusionOk="0">
                    <a:moveTo>
                      <a:pt x="259" y="0"/>
                    </a:moveTo>
                    <a:cubicBezTo>
                      <a:pt x="1" y="0"/>
                      <a:pt x="1" y="401"/>
                      <a:pt x="259" y="401"/>
                    </a:cubicBezTo>
                    <a:cubicBezTo>
                      <a:pt x="517" y="401"/>
                      <a:pt x="51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6" name="Google Shape;7296;p25"/>
              <p:cNvSpPr/>
              <p:nvPr/>
            </p:nvSpPr>
            <p:spPr>
              <a:xfrm>
                <a:off x="8058604" y="4368223"/>
                <a:ext cx="24064" cy="18656"/>
              </a:xfrm>
              <a:custGeom>
                <a:avLst/>
                <a:gdLst/>
                <a:ahLst/>
                <a:cxnLst/>
                <a:rect l="l" t="t" r="r" b="b"/>
                <a:pathLst>
                  <a:path w="547" h="424" extrusionOk="0">
                    <a:moveTo>
                      <a:pt x="274" y="1"/>
                    </a:moveTo>
                    <a:cubicBezTo>
                      <a:pt x="3" y="1"/>
                      <a:pt x="1" y="423"/>
                      <a:pt x="274" y="423"/>
                    </a:cubicBezTo>
                    <a:cubicBezTo>
                      <a:pt x="545" y="423"/>
                      <a:pt x="546" y="1"/>
                      <a:pt x="274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7" name="Google Shape;7297;p25"/>
              <p:cNvSpPr/>
              <p:nvPr/>
            </p:nvSpPr>
            <p:spPr>
              <a:xfrm>
                <a:off x="7939780" y="4505283"/>
                <a:ext cx="27231" cy="21120"/>
              </a:xfrm>
              <a:custGeom>
                <a:avLst/>
                <a:gdLst/>
                <a:ahLst/>
                <a:cxnLst/>
                <a:rect l="l" t="t" r="r" b="b"/>
                <a:pathLst>
                  <a:path w="619" h="480" extrusionOk="0">
                    <a:moveTo>
                      <a:pt x="310" y="1"/>
                    </a:moveTo>
                    <a:cubicBezTo>
                      <a:pt x="1" y="1"/>
                      <a:pt x="0" y="480"/>
                      <a:pt x="310" y="480"/>
                    </a:cubicBezTo>
                    <a:cubicBezTo>
                      <a:pt x="617" y="480"/>
                      <a:pt x="618" y="1"/>
                      <a:pt x="310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8" name="Google Shape;7298;p25"/>
              <p:cNvSpPr/>
              <p:nvPr/>
            </p:nvSpPr>
            <p:spPr>
              <a:xfrm>
                <a:off x="4151674" y="4355067"/>
                <a:ext cx="25604" cy="198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451" extrusionOk="0">
                    <a:moveTo>
                      <a:pt x="291" y="0"/>
                    </a:moveTo>
                    <a:cubicBezTo>
                      <a:pt x="0" y="1"/>
                      <a:pt x="0" y="450"/>
                      <a:pt x="291" y="450"/>
                    </a:cubicBezTo>
                    <a:cubicBezTo>
                      <a:pt x="581" y="450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9" name="Google Shape;7299;p25"/>
              <p:cNvSpPr/>
              <p:nvPr/>
            </p:nvSpPr>
            <p:spPr>
              <a:xfrm>
                <a:off x="3645232" y="4324443"/>
                <a:ext cx="27539" cy="2138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486" extrusionOk="0">
                    <a:moveTo>
                      <a:pt x="313" y="0"/>
                    </a:moveTo>
                    <a:cubicBezTo>
                      <a:pt x="1" y="0"/>
                      <a:pt x="1" y="485"/>
                      <a:pt x="313" y="485"/>
                    </a:cubicBezTo>
                    <a:cubicBezTo>
                      <a:pt x="625" y="485"/>
                      <a:pt x="626" y="0"/>
                      <a:pt x="313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0" name="Google Shape;7300;p25"/>
              <p:cNvSpPr/>
              <p:nvPr/>
            </p:nvSpPr>
            <p:spPr>
              <a:xfrm>
                <a:off x="3048870" y="4283303"/>
                <a:ext cx="19225" cy="14916"/>
              </a:xfrm>
              <a:custGeom>
                <a:avLst/>
                <a:gdLst/>
                <a:ahLst/>
                <a:cxnLst/>
                <a:rect l="l" t="t" r="r" b="b"/>
                <a:pathLst>
                  <a:path w="437" h="339" extrusionOk="0">
                    <a:moveTo>
                      <a:pt x="219" y="0"/>
                    </a:moveTo>
                    <a:cubicBezTo>
                      <a:pt x="1" y="0"/>
                      <a:pt x="1" y="338"/>
                      <a:pt x="219" y="338"/>
                    </a:cubicBezTo>
                    <a:cubicBezTo>
                      <a:pt x="437" y="338"/>
                      <a:pt x="437" y="0"/>
                      <a:pt x="21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1" name="Google Shape;7301;p25"/>
              <p:cNvSpPr/>
              <p:nvPr/>
            </p:nvSpPr>
            <p:spPr>
              <a:xfrm>
                <a:off x="2340903" y="4356791"/>
                <a:ext cx="19533" cy="15136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44" extrusionOk="0">
                    <a:moveTo>
                      <a:pt x="222" y="0"/>
                    </a:moveTo>
                    <a:cubicBezTo>
                      <a:pt x="2" y="0"/>
                      <a:pt x="1" y="343"/>
                      <a:pt x="222" y="343"/>
                    </a:cubicBezTo>
                    <a:cubicBezTo>
                      <a:pt x="443" y="343"/>
                      <a:pt x="443" y="0"/>
                      <a:pt x="22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2" name="Google Shape;7302;p25"/>
              <p:cNvSpPr/>
              <p:nvPr/>
            </p:nvSpPr>
            <p:spPr>
              <a:xfrm>
                <a:off x="223729" y="4070520"/>
                <a:ext cx="30399" cy="23672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38" extrusionOk="0">
                    <a:moveTo>
                      <a:pt x="346" y="0"/>
                    </a:moveTo>
                    <a:cubicBezTo>
                      <a:pt x="0" y="0"/>
                      <a:pt x="0" y="538"/>
                      <a:pt x="346" y="538"/>
                    </a:cubicBezTo>
                    <a:cubicBezTo>
                      <a:pt x="691" y="538"/>
                      <a:pt x="691" y="0"/>
                      <a:pt x="34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3" name="Google Shape;7303;p25"/>
              <p:cNvSpPr/>
              <p:nvPr/>
            </p:nvSpPr>
            <p:spPr>
              <a:xfrm>
                <a:off x="1035465" y="4246255"/>
                <a:ext cx="28859" cy="22352"/>
              </a:xfrm>
              <a:custGeom>
                <a:avLst/>
                <a:gdLst/>
                <a:ahLst/>
                <a:cxnLst/>
                <a:rect l="l" t="t" r="r" b="b"/>
                <a:pathLst>
                  <a:path w="656" h="508" extrusionOk="0">
                    <a:moveTo>
                      <a:pt x="328" y="0"/>
                    </a:moveTo>
                    <a:cubicBezTo>
                      <a:pt x="2" y="2"/>
                      <a:pt x="1" y="508"/>
                      <a:pt x="328" y="508"/>
                    </a:cubicBezTo>
                    <a:cubicBezTo>
                      <a:pt x="653" y="508"/>
                      <a:pt x="655" y="0"/>
                      <a:pt x="32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4" name="Google Shape;7304;p25"/>
              <p:cNvSpPr/>
              <p:nvPr/>
            </p:nvSpPr>
            <p:spPr>
              <a:xfrm>
                <a:off x="2246227" y="4472679"/>
                <a:ext cx="24372" cy="1892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430" extrusionOk="0">
                    <a:moveTo>
                      <a:pt x="277" y="0"/>
                    </a:moveTo>
                    <a:cubicBezTo>
                      <a:pt x="2" y="0"/>
                      <a:pt x="1" y="429"/>
                      <a:pt x="277" y="429"/>
                    </a:cubicBezTo>
                    <a:cubicBezTo>
                      <a:pt x="553" y="429"/>
                      <a:pt x="554" y="0"/>
                      <a:pt x="277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5" name="Google Shape;7305;p25"/>
              <p:cNvSpPr/>
              <p:nvPr/>
            </p:nvSpPr>
            <p:spPr>
              <a:xfrm>
                <a:off x="5906217" y="4068787"/>
                <a:ext cx="20588" cy="16016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64" extrusionOk="0">
                    <a:moveTo>
                      <a:pt x="234" y="0"/>
                    </a:moveTo>
                    <a:cubicBezTo>
                      <a:pt x="1" y="0"/>
                      <a:pt x="1" y="364"/>
                      <a:pt x="234" y="364"/>
                    </a:cubicBezTo>
                    <a:cubicBezTo>
                      <a:pt x="468" y="364"/>
                      <a:pt x="468" y="0"/>
                      <a:pt x="234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6" name="Google Shape;7306;p25"/>
              <p:cNvSpPr/>
              <p:nvPr/>
            </p:nvSpPr>
            <p:spPr>
              <a:xfrm>
                <a:off x="5428077" y="4126295"/>
                <a:ext cx="28419" cy="22044"/>
              </a:xfrm>
              <a:custGeom>
                <a:avLst/>
                <a:gdLst/>
                <a:ahLst/>
                <a:cxnLst/>
                <a:rect l="l" t="t" r="r" b="b"/>
                <a:pathLst>
                  <a:path w="646" h="501" extrusionOk="0">
                    <a:moveTo>
                      <a:pt x="322" y="0"/>
                    </a:moveTo>
                    <a:cubicBezTo>
                      <a:pt x="0" y="0"/>
                      <a:pt x="0" y="501"/>
                      <a:pt x="322" y="501"/>
                    </a:cubicBezTo>
                    <a:cubicBezTo>
                      <a:pt x="644" y="501"/>
                      <a:pt x="645" y="0"/>
                      <a:pt x="32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7" name="Google Shape;7307;p25"/>
              <p:cNvSpPr/>
              <p:nvPr/>
            </p:nvSpPr>
            <p:spPr>
              <a:xfrm>
                <a:off x="5291788" y="4433679"/>
                <a:ext cx="24856" cy="19272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8" extrusionOk="0">
                    <a:moveTo>
                      <a:pt x="283" y="1"/>
                    </a:moveTo>
                    <a:cubicBezTo>
                      <a:pt x="0" y="1"/>
                      <a:pt x="0" y="437"/>
                      <a:pt x="283" y="437"/>
                    </a:cubicBezTo>
                    <a:cubicBezTo>
                      <a:pt x="563" y="437"/>
                      <a:pt x="565" y="1"/>
                      <a:pt x="283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8" name="Google Shape;7308;p25"/>
              <p:cNvSpPr/>
              <p:nvPr/>
            </p:nvSpPr>
            <p:spPr>
              <a:xfrm>
                <a:off x="4599483" y="3903319"/>
                <a:ext cx="28067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94" extrusionOk="0">
                    <a:moveTo>
                      <a:pt x="319" y="0"/>
                    </a:moveTo>
                    <a:cubicBezTo>
                      <a:pt x="1" y="1"/>
                      <a:pt x="1" y="494"/>
                      <a:pt x="319" y="494"/>
                    </a:cubicBezTo>
                    <a:cubicBezTo>
                      <a:pt x="635" y="494"/>
                      <a:pt x="637" y="0"/>
                      <a:pt x="31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9" name="Google Shape;7309;p25"/>
              <p:cNvSpPr/>
              <p:nvPr/>
            </p:nvSpPr>
            <p:spPr>
              <a:xfrm>
                <a:off x="4130650" y="3874147"/>
                <a:ext cx="28419" cy="2208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502" extrusionOk="0">
                    <a:moveTo>
                      <a:pt x="324" y="0"/>
                    </a:moveTo>
                    <a:cubicBezTo>
                      <a:pt x="2" y="0"/>
                      <a:pt x="1" y="501"/>
                      <a:pt x="324" y="501"/>
                    </a:cubicBezTo>
                    <a:cubicBezTo>
                      <a:pt x="646" y="501"/>
                      <a:pt x="646" y="0"/>
                      <a:pt x="324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0" name="Google Shape;7310;p25"/>
              <p:cNvSpPr/>
              <p:nvPr/>
            </p:nvSpPr>
            <p:spPr>
              <a:xfrm>
                <a:off x="3881648" y="3928707"/>
                <a:ext cx="23800" cy="18524"/>
              </a:xfrm>
              <a:custGeom>
                <a:avLst/>
                <a:gdLst/>
                <a:ahLst/>
                <a:cxnLst/>
                <a:rect l="l" t="t" r="r" b="b"/>
                <a:pathLst>
                  <a:path w="541" h="421" extrusionOk="0">
                    <a:moveTo>
                      <a:pt x="270" y="1"/>
                    </a:moveTo>
                    <a:cubicBezTo>
                      <a:pt x="0" y="1"/>
                      <a:pt x="0" y="420"/>
                      <a:pt x="270" y="420"/>
                    </a:cubicBezTo>
                    <a:cubicBezTo>
                      <a:pt x="540" y="420"/>
                      <a:pt x="540" y="1"/>
                      <a:pt x="270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1" name="Google Shape;7311;p25"/>
              <p:cNvSpPr/>
              <p:nvPr/>
            </p:nvSpPr>
            <p:spPr>
              <a:xfrm>
                <a:off x="1316401" y="4555795"/>
                <a:ext cx="18565" cy="1443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28" extrusionOk="0">
                    <a:moveTo>
                      <a:pt x="212" y="1"/>
                    </a:moveTo>
                    <a:cubicBezTo>
                      <a:pt x="2" y="2"/>
                      <a:pt x="0" y="328"/>
                      <a:pt x="212" y="328"/>
                    </a:cubicBezTo>
                    <a:cubicBezTo>
                      <a:pt x="422" y="328"/>
                      <a:pt x="422" y="1"/>
                      <a:pt x="212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2" name="Google Shape;7312;p25"/>
              <p:cNvSpPr/>
              <p:nvPr/>
            </p:nvSpPr>
            <p:spPr>
              <a:xfrm>
                <a:off x="1613966" y="4106203"/>
                <a:ext cx="17861" cy="13816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14" extrusionOk="0">
                    <a:moveTo>
                      <a:pt x="203" y="0"/>
                    </a:moveTo>
                    <a:cubicBezTo>
                      <a:pt x="1" y="0"/>
                      <a:pt x="1" y="314"/>
                      <a:pt x="203" y="314"/>
                    </a:cubicBezTo>
                    <a:cubicBezTo>
                      <a:pt x="406" y="314"/>
                      <a:pt x="406" y="0"/>
                      <a:pt x="203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3" name="Google Shape;7313;p25"/>
              <p:cNvSpPr/>
              <p:nvPr/>
            </p:nvSpPr>
            <p:spPr>
              <a:xfrm>
                <a:off x="1912631" y="4424674"/>
                <a:ext cx="26571" cy="20548"/>
              </a:xfrm>
              <a:custGeom>
                <a:avLst/>
                <a:gdLst/>
                <a:ahLst/>
                <a:cxnLst/>
                <a:rect l="l" t="t" r="r" b="b"/>
                <a:pathLst>
                  <a:path w="604" h="467" extrusionOk="0">
                    <a:moveTo>
                      <a:pt x="302" y="0"/>
                    </a:moveTo>
                    <a:cubicBezTo>
                      <a:pt x="2" y="0"/>
                      <a:pt x="1" y="467"/>
                      <a:pt x="302" y="467"/>
                    </a:cubicBezTo>
                    <a:cubicBezTo>
                      <a:pt x="602" y="467"/>
                      <a:pt x="603" y="0"/>
                      <a:pt x="30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4" name="Google Shape;7314;p25"/>
              <p:cNvSpPr/>
              <p:nvPr/>
            </p:nvSpPr>
            <p:spPr>
              <a:xfrm>
                <a:off x="2276581" y="4525435"/>
                <a:ext cx="21600" cy="1685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83" extrusionOk="0">
                    <a:moveTo>
                      <a:pt x="246" y="1"/>
                    </a:moveTo>
                    <a:cubicBezTo>
                      <a:pt x="1" y="1"/>
                      <a:pt x="1" y="382"/>
                      <a:pt x="246" y="382"/>
                    </a:cubicBezTo>
                    <a:cubicBezTo>
                      <a:pt x="491" y="382"/>
                      <a:pt x="491" y="1"/>
                      <a:pt x="246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5" name="Google Shape;7315;p25"/>
              <p:cNvSpPr/>
              <p:nvPr/>
            </p:nvSpPr>
            <p:spPr>
              <a:xfrm>
                <a:off x="2668555" y="4322023"/>
                <a:ext cx="26176" cy="20328"/>
              </a:xfrm>
              <a:custGeom>
                <a:avLst/>
                <a:gdLst/>
                <a:ahLst/>
                <a:cxnLst/>
                <a:rect l="l" t="t" r="r" b="b"/>
                <a:pathLst>
                  <a:path w="595" h="462" extrusionOk="0">
                    <a:moveTo>
                      <a:pt x="297" y="0"/>
                    </a:moveTo>
                    <a:cubicBezTo>
                      <a:pt x="0" y="0"/>
                      <a:pt x="0" y="462"/>
                      <a:pt x="297" y="462"/>
                    </a:cubicBezTo>
                    <a:cubicBezTo>
                      <a:pt x="594" y="462"/>
                      <a:pt x="594" y="0"/>
                      <a:pt x="297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6" name="Google Shape;7316;p25"/>
              <p:cNvSpPr/>
              <p:nvPr/>
            </p:nvSpPr>
            <p:spPr>
              <a:xfrm>
                <a:off x="3515982" y="4417679"/>
                <a:ext cx="26571" cy="20592"/>
              </a:xfrm>
              <a:custGeom>
                <a:avLst/>
                <a:gdLst/>
                <a:ahLst/>
                <a:cxnLst/>
                <a:rect l="l" t="t" r="r" b="b"/>
                <a:pathLst>
                  <a:path w="604" h="468" extrusionOk="0">
                    <a:moveTo>
                      <a:pt x="302" y="0"/>
                    </a:moveTo>
                    <a:cubicBezTo>
                      <a:pt x="2" y="0"/>
                      <a:pt x="1" y="468"/>
                      <a:pt x="302" y="468"/>
                    </a:cubicBezTo>
                    <a:cubicBezTo>
                      <a:pt x="603" y="468"/>
                      <a:pt x="603" y="0"/>
                      <a:pt x="30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7" name="Google Shape;7317;p25"/>
              <p:cNvSpPr/>
              <p:nvPr/>
            </p:nvSpPr>
            <p:spPr>
              <a:xfrm>
                <a:off x="4807866" y="4284887"/>
                <a:ext cx="27187" cy="21120"/>
              </a:xfrm>
              <a:custGeom>
                <a:avLst/>
                <a:gdLst/>
                <a:ahLst/>
                <a:cxnLst/>
                <a:rect l="l" t="t" r="r" b="b"/>
                <a:pathLst>
                  <a:path w="618" h="480" extrusionOk="0">
                    <a:moveTo>
                      <a:pt x="308" y="1"/>
                    </a:moveTo>
                    <a:cubicBezTo>
                      <a:pt x="1" y="2"/>
                      <a:pt x="1" y="480"/>
                      <a:pt x="308" y="480"/>
                    </a:cubicBezTo>
                    <a:cubicBezTo>
                      <a:pt x="617" y="480"/>
                      <a:pt x="618" y="1"/>
                      <a:pt x="308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8" name="Google Shape;7318;p25"/>
              <p:cNvSpPr/>
              <p:nvPr/>
            </p:nvSpPr>
            <p:spPr>
              <a:xfrm>
                <a:off x="5324563" y="4195551"/>
                <a:ext cx="22392" cy="17380"/>
              </a:xfrm>
              <a:custGeom>
                <a:avLst/>
                <a:gdLst/>
                <a:ahLst/>
                <a:cxnLst/>
                <a:rect l="l" t="t" r="r" b="b"/>
                <a:pathLst>
                  <a:path w="509" h="395" extrusionOk="0">
                    <a:moveTo>
                      <a:pt x="255" y="1"/>
                    </a:moveTo>
                    <a:cubicBezTo>
                      <a:pt x="1" y="1"/>
                      <a:pt x="0" y="395"/>
                      <a:pt x="255" y="395"/>
                    </a:cubicBezTo>
                    <a:cubicBezTo>
                      <a:pt x="508" y="395"/>
                      <a:pt x="508" y="1"/>
                      <a:pt x="255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9" name="Google Shape;7319;p25"/>
              <p:cNvSpPr/>
              <p:nvPr/>
            </p:nvSpPr>
            <p:spPr>
              <a:xfrm>
                <a:off x="5673672" y="4366095"/>
                <a:ext cx="19841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451" h="350" extrusionOk="0">
                    <a:moveTo>
                      <a:pt x="225" y="0"/>
                    </a:moveTo>
                    <a:cubicBezTo>
                      <a:pt x="0" y="1"/>
                      <a:pt x="0" y="349"/>
                      <a:pt x="225" y="349"/>
                    </a:cubicBezTo>
                    <a:cubicBezTo>
                      <a:pt x="450" y="349"/>
                      <a:pt x="450" y="0"/>
                      <a:pt x="225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0" name="Google Shape;7320;p25"/>
              <p:cNvSpPr/>
              <p:nvPr/>
            </p:nvSpPr>
            <p:spPr>
              <a:xfrm>
                <a:off x="6116780" y="4276027"/>
                <a:ext cx="17377" cy="1350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07" extrusionOk="0">
                    <a:moveTo>
                      <a:pt x="198" y="0"/>
                    </a:moveTo>
                    <a:cubicBezTo>
                      <a:pt x="0" y="0"/>
                      <a:pt x="0" y="306"/>
                      <a:pt x="198" y="306"/>
                    </a:cubicBezTo>
                    <a:cubicBezTo>
                      <a:pt x="395" y="306"/>
                      <a:pt x="395" y="0"/>
                      <a:pt x="19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1" name="Google Shape;7321;p25"/>
              <p:cNvSpPr/>
              <p:nvPr/>
            </p:nvSpPr>
            <p:spPr>
              <a:xfrm>
                <a:off x="7088393" y="4225091"/>
                <a:ext cx="21688" cy="16808"/>
              </a:xfrm>
              <a:custGeom>
                <a:avLst/>
                <a:gdLst/>
                <a:ahLst/>
                <a:cxnLst/>
                <a:rect l="l" t="t" r="r" b="b"/>
                <a:pathLst>
                  <a:path w="493" h="382" extrusionOk="0">
                    <a:moveTo>
                      <a:pt x="246" y="0"/>
                    </a:moveTo>
                    <a:cubicBezTo>
                      <a:pt x="1" y="1"/>
                      <a:pt x="1" y="381"/>
                      <a:pt x="246" y="381"/>
                    </a:cubicBezTo>
                    <a:cubicBezTo>
                      <a:pt x="492" y="381"/>
                      <a:pt x="492" y="0"/>
                      <a:pt x="24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2" name="Google Shape;7322;p25"/>
              <p:cNvSpPr/>
              <p:nvPr/>
            </p:nvSpPr>
            <p:spPr>
              <a:xfrm>
                <a:off x="7979109" y="4270543"/>
                <a:ext cx="27143" cy="21076"/>
              </a:xfrm>
              <a:custGeom>
                <a:avLst/>
                <a:gdLst/>
                <a:ahLst/>
                <a:cxnLst/>
                <a:rect l="l" t="t" r="r" b="b"/>
                <a:pathLst>
                  <a:path w="617" h="479" extrusionOk="0">
                    <a:moveTo>
                      <a:pt x="309" y="1"/>
                    </a:moveTo>
                    <a:cubicBezTo>
                      <a:pt x="0" y="1"/>
                      <a:pt x="0" y="478"/>
                      <a:pt x="309" y="478"/>
                    </a:cubicBezTo>
                    <a:cubicBezTo>
                      <a:pt x="616" y="478"/>
                      <a:pt x="616" y="1"/>
                      <a:pt x="309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3" name="Google Shape;7323;p25"/>
              <p:cNvSpPr/>
              <p:nvPr/>
            </p:nvSpPr>
            <p:spPr>
              <a:xfrm>
                <a:off x="4405916" y="4082883"/>
                <a:ext cx="24812" cy="19272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38" extrusionOk="0">
                    <a:moveTo>
                      <a:pt x="282" y="0"/>
                    </a:moveTo>
                    <a:cubicBezTo>
                      <a:pt x="0" y="0"/>
                      <a:pt x="0" y="438"/>
                      <a:pt x="282" y="438"/>
                    </a:cubicBezTo>
                    <a:cubicBezTo>
                      <a:pt x="563" y="438"/>
                      <a:pt x="563" y="0"/>
                      <a:pt x="28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4" name="Google Shape;7324;p25"/>
              <p:cNvSpPr/>
              <p:nvPr/>
            </p:nvSpPr>
            <p:spPr>
              <a:xfrm>
                <a:off x="4365355" y="4033999"/>
                <a:ext cx="27847" cy="21604"/>
              </a:xfrm>
              <a:custGeom>
                <a:avLst/>
                <a:gdLst/>
                <a:ahLst/>
                <a:cxnLst/>
                <a:rect l="l" t="t" r="r" b="b"/>
                <a:pathLst>
                  <a:path w="633" h="491" extrusionOk="0">
                    <a:moveTo>
                      <a:pt x="316" y="0"/>
                    </a:moveTo>
                    <a:cubicBezTo>
                      <a:pt x="0" y="0"/>
                      <a:pt x="0" y="490"/>
                      <a:pt x="316" y="490"/>
                    </a:cubicBezTo>
                    <a:cubicBezTo>
                      <a:pt x="632" y="490"/>
                      <a:pt x="633" y="0"/>
                      <a:pt x="31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5" name="Google Shape;7325;p25"/>
              <p:cNvSpPr/>
              <p:nvPr/>
            </p:nvSpPr>
            <p:spPr>
              <a:xfrm>
                <a:off x="4529315" y="4162567"/>
                <a:ext cx="30751" cy="2393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44" extrusionOk="0">
                    <a:moveTo>
                      <a:pt x="349" y="0"/>
                    </a:moveTo>
                    <a:cubicBezTo>
                      <a:pt x="1" y="0"/>
                      <a:pt x="0" y="543"/>
                      <a:pt x="349" y="543"/>
                    </a:cubicBezTo>
                    <a:cubicBezTo>
                      <a:pt x="698" y="543"/>
                      <a:pt x="698" y="0"/>
                      <a:pt x="34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326" name="Google Shape;732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4602490"/>
            <a:ext cx="9144003" cy="539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4209244"/>
            <a:ext cx="9144003" cy="44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02490"/>
            <a:ext cx="9144003" cy="5395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4" name="Google Shape;274;p3"/>
          <p:cNvGrpSpPr/>
          <p:nvPr/>
        </p:nvGrpSpPr>
        <p:grpSpPr>
          <a:xfrm>
            <a:off x="112854" y="28022"/>
            <a:ext cx="8958589" cy="4542205"/>
            <a:chOff x="112854" y="28022"/>
            <a:chExt cx="8958589" cy="4542205"/>
          </a:xfrm>
        </p:grpSpPr>
        <p:sp>
          <p:nvSpPr>
            <p:cNvPr id="275" name="Google Shape;275;p3"/>
            <p:cNvSpPr/>
            <p:nvPr/>
          </p:nvSpPr>
          <p:spPr>
            <a:xfrm>
              <a:off x="8088870" y="28022"/>
              <a:ext cx="17949" cy="13948"/>
            </a:xfrm>
            <a:custGeom>
              <a:avLst/>
              <a:gdLst/>
              <a:ahLst/>
              <a:cxnLst/>
              <a:rect l="l" t="t" r="r" b="b"/>
              <a:pathLst>
                <a:path w="408" h="317" extrusionOk="0">
                  <a:moveTo>
                    <a:pt x="204" y="1"/>
                  </a:moveTo>
                  <a:cubicBezTo>
                    <a:pt x="2" y="1"/>
                    <a:pt x="1" y="317"/>
                    <a:pt x="204" y="317"/>
                  </a:cubicBezTo>
                  <a:cubicBezTo>
                    <a:pt x="408" y="317"/>
                    <a:pt x="408" y="1"/>
                    <a:pt x="20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7272942" y="102206"/>
              <a:ext cx="29827" cy="23144"/>
            </a:xfrm>
            <a:custGeom>
              <a:avLst/>
              <a:gdLst/>
              <a:ahLst/>
              <a:cxnLst/>
              <a:rect l="l" t="t" r="r" b="b"/>
              <a:pathLst>
                <a:path w="678" h="526" extrusionOk="0">
                  <a:moveTo>
                    <a:pt x="339" y="1"/>
                  </a:moveTo>
                  <a:cubicBezTo>
                    <a:pt x="0" y="1"/>
                    <a:pt x="0" y="525"/>
                    <a:pt x="339" y="525"/>
                  </a:cubicBezTo>
                  <a:cubicBezTo>
                    <a:pt x="677" y="525"/>
                    <a:pt x="678" y="1"/>
                    <a:pt x="33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6874501" y="218542"/>
              <a:ext cx="28815" cy="22352"/>
            </a:xfrm>
            <a:custGeom>
              <a:avLst/>
              <a:gdLst/>
              <a:ahLst/>
              <a:cxnLst/>
              <a:rect l="l" t="t" r="r" b="b"/>
              <a:pathLst>
                <a:path w="655" h="508" extrusionOk="0">
                  <a:moveTo>
                    <a:pt x="326" y="0"/>
                  </a:moveTo>
                  <a:cubicBezTo>
                    <a:pt x="1" y="0"/>
                    <a:pt x="1" y="507"/>
                    <a:pt x="328" y="507"/>
                  </a:cubicBezTo>
                  <a:cubicBezTo>
                    <a:pt x="655" y="507"/>
                    <a:pt x="655" y="0"/>
                    <a:pt x="328" y="0"/>
                  </a:cubicBezTo>
                  <a:cubicBezTo>
                    <a:pt x="327" y="0"/>
                    <a:pt x="326" y="0"/>
                    <a:pt x="32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7001288" y="930946"/>
              <a:ext cx="18741" cy="14564"/>
            </a:xfrm>
            <a:custGeom>
              <a:avLst/>
              <a:gdLst/>
              <a:ahLst/>
              <a:cxnLst/>
              <a:rect l="l" t="t" r="r" b="b"/>
              <a:pathLst>
                <a:path w="426" h="331" extrusionOk="0">
                  <a:moveTo>
                    <a:pt x="212" y="1"/>
                  </a:moveTo>
                  <a:cubicBezTo>
                    <a:pt x="0" y="1"/>
                    <a:pt x="0" y="331"/>
                    <a:pt x="213" y="331"/>
                  </a:cubicBezTo>
                  <a:cubicBezTo>
                    <a:pt x="426" y="331"/>
                    <a:pt x="426" y="1"/>
                    <a:pt x="213" y="1"/>
                  </a:cubicBezTo>
                  <a:cubicBezTo>
                    <a:pt x="213" y="1"/>
                    <a:pt x="212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519218" y="133182"/>
              <a:ext cx="18829" cy="14652"/>
            </a:xfrm>
            <a:custGeom>
              <a:avLst/>
              <a:gdLst/>
              <a:ahLst/>
              <a:cxnLst/>
              <a:rect l="l" t="t" r="r" b="b"/>
              <a:pathLst>
                <a:path w="428" h="333" extrusionOk="0">
                  <a:moveTo>
                    <a:pt x="212" y="1"/>
                  </a:moveTo>
                  <a:cubicBezTo>
                    <a:pt x="0" y="1"/>
                    <a:pt x="1" y="332"/>
                    <a:pt x="213" y="332"/>
                  </a:cubicBezTo>
                  <a:cubicBezTo>
                    <a:pt x="426" y="332"/>
                    <a:pt x="427" y="1"/>
                    <a:pt x="213" y="1"/>
                  </a:cubicBezTo>
                  <a:cubicBezTo>
                    <a:pt x="213" y="1"/>
                    <a:pt x="212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6184479" y="766034"/>
              <a:ext cx="30047" cy="23364"/>
            </a:xfrm>
            <a:custGeom>
              <a:avLst/>
              <a:gdLst/>
              <a:ahLst/>
              <a:cxnLst/>
              <a:rect l="l" t="t" r="r" b="b"/>
              <a:pathLst>
                <a:path w="683" h="531" extrusionOk="0">
                  <a:moveTo>
                    <a:pt x="342" y="1"/>
                  </a:moveTo>
                  <a:cubicBezTo>
                    <a:pt x="1" y="3"/>
                    <a:pt x="0" y="530"/>
                    <a:pt x="342" y="530"/>
                  </a:cubicBezTo>
                  <a:cubicBezTo>
                    <a:pt x="682" y="530"/>
                    <a:pt x="683" y="1"/>
                    <a:pt x="34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809311" y="364314"/>
              <a:ext cx="19445" cy="15136"/>
            </a:xfrm>
            <a:custGeom>
              <a:avLst/>
              <a:gdLst/>
              <a:ahLst/>
              <a:cxnLst/>
              <a:rect l="l" t="t" r="r" b="b"/>
              <a:pathLst>
                <a:path w="442" h="344" extrusionOk="0">
                  <a:moveTo>
                    <a:pt x="220" y="1"/>
                  </a:moveTo>
                  <a:cubicBezTo>
                    <a:pt x="0" y="2"/>
                    <a:pt x="0" y="344"/>
                    <a:pt x="220" y="344"/>
                  </a:cubicBezTo>
                  <a:cubicBezTo>
                    <a:pt x="442" y="344"/>
                    <a:pt x="442" y="1"/>
                    <a:pt x="22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5707776" y="624706"/>
              <a:ext cx="17025" cy="13200"/>
            </a:xfrm>
            <a:custGeom>
              <a:avLst/>
              <a:gdLst/>
              <a:ahLst/>
              <a:cxnLst/>
              <a:rect l="l" t="t" r="r" b="b"/>
              <a:pathLst>
                <a:path w="387" h="300" extrusionOk="0">
                  <a:moveTo>
                    <a:pt x="194" y="1"/>
                  </a:moveTo>
                  <a:cubicBezTo>
                    <a:pt x="2" y="1"/>
                    <a:pt x="1" y="300"/>
                    <a:pt x="194" y="300"/>
                  </a:cubicBezTo>
                  <a:cubicBezTo>
                    <a:pt x="386" y="300"/>
                    <a:pt x="386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5655381" y="824642"/>
              <a:ext cx="28375" cy="21956"/>
            </a:xfrm>
            <a:custGeom>
              <a:avLst/>
              <a:gdLst/>
              <a:ahLst/>
              <a:cxnLst/>
              <a:rect l="l" t="t" r="r" b="b"/>
              <a:pathLst>
                <a:path w="645" h="499" extrusionOk="0">
                  <a:moveTo>
                    <a:pt x="323" y="0"/>
                  </a:moveTo>
                  <a:cubicBezTo>
                    <a:pt x="2" y="0"/>
                    <a:pt x="1" y="499"/>
                    <a:pt x="323" y="499"/>
                  </a:cubicBezTo>
                  <a:cubicBezTo>
                    <a:pt x="643" y="499"/>
                    <a:pt x="645" y="0"/>
                    <a:pt x="32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5467929" y="1313922"/>
              <a:ext cx="21072" cy="16368"/>
            </a:xfrm>
            <a:custGeom>
              <a:avLst/>
              <a:gdLst/>
              <a:ahLst/>
              <a:cxnLst/>
              <a:rect l="l" t="t" r="r" b="b"/>
              <a:pathLst>
                <a:path w="479" h="372" extrusionOk="0">
                  <a:moveTo>
                    <a:pt x="239" y="0"/>
                  </a:moveTo>
                  <a:cubicBezTo>
                    <a:pt x="1" y="0"/>
                    <a:pt x="1" y="371"/>
                    <a:pt x="239" y="371"/>
                  </a:cubicBezTo>
                  <a:cubicBezTo>
                    <a:pt x="478" y="371"/>
                    <a:pt x="478" y="0"/>
                    <a:pt x="23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384256" y="1352730"/>
              <a:ext cx="28991" cy="22484"/>
            </a:xfrm>
            <a:custGeom>
              <a:avLst/>
              <a:gdLst/>
              <a:ahLst/>
              <a:cxnLst/>
              <a:rect l="l" t="t" r="r" b="b"/>
              <a:pathLst>
                <a:path w="659" h="511" extrusionOk="0">
                  <a:moveTo>
                    <a:pt x="329" y="0"/>
                  </a:moveTo>
                  <a:cubicBezTo>
                    <a:pt x="1" y="0"/>
                    <a:pt x="1" y="510"/>
                    <a:pt x="329" y="510"/>
                  </a:cubicBezTo>
                  <a:cubicBezTo>
                    <a:pt x="657" y="510"/>
                    <a:pt x="658" y="0"/>
                    <a:pt x="32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5147664" y="1613518"/>
              <a:ext cx="24196" cy="18788"/>
            </a:xfrm>
            <a:custGeom>
              <a:avLst/>
              <a:gdLst/>
              <a:ahLst/>
              <a:cxnLst/>
              <a:rect l="l" t="t" r="r" b="b"/>
              <a:pathLst>
                <a:path w="550" h="427" extrusionOk="0">
                  <a:moveTo>
                    <a:pt x="275" y="0"/>
                  </a:moveTo>
                  <a:cubicBezTo>
                    <a:pt x="1" y="1"/>
                    <a:pt x="1" y="426"/>
                    <a:pt x="275" y="426"/>
                  </a:cubicBezTo>
                  <a:cubicBezTo>
                    <a:pt x="549" y="426"/>
                    <a:pt x="549" y="0"/>
                    <a:pt x="27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5009923" y="646486"/>
              <a:ext cx="31323" cy="24332"/>
            </a:xfrm>
            <a:custGeom>
              <a:avLst/>
              <a:gdLst/>
              <a:ahLst/>
              <a:cxnLst/>
              <a:rect l="l" t="t" r="r" b="b"/>
              <a:pathLst>
                <a:path w="712" h="553" extrusionOk="0">
                  <a:moveTo>
                    <a:pt x="356" y="0"/>
                  </a:moveTo>
                  <a:cubicBezTo>
                    <a:pt x="0" y="0"/>
                    <a:pt x="0" y="553"/>
                    <a:pt x="356" y="553"/>
                  </a:cubicBezTo>
                  <a:cubicBezTo>
                    <a:pt x="712" y="553"/>
                    <a:pt x="712" y="0"/>
                    <a:pt x="35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4754195" y="787154"/>
              <a:ext cx="24020" cy="18656"/>
            </a:xfrm>
            <a:custGeom>
              <a:avLst/>
              <a:gdLst/>
              <a:ahLst/>
              <a:cxnLst/>
              <a:rect l="l" t="t" r="r" b="b"/>
              <a:pathLst>
                <a:path w="546" h="424" extrusionOk="0">
                  <a:moveTo>
                    <a:pt x="273" y="1"/>
                  </a:moveTo>
                  <a:cubicBezTo>
                    <a:pt x="0" y="1"/>
                    <a:pt x="0" y="423"/>
                    <a:pt x="273" y="423"/>
                  </a:cubicBezTo>
                  <a:cubicBezTo>
                    <a:pt x="545" y="423"/>
                    <a:pt x="545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4671225" y="766738"/>
              <a:ext cx="28419" cy="22088"/>
            </a:xfrm>
            <a:custGeom>
              <a:avLst/>
              <a:gdLst/>
              <a:ahLst/>
              <a:cxnLst/>
              <a:rect l="l" t="t" r="r" b="b"/>
              <a:pathLst>
                <a:path w="646" h="502" extrusionOk="0">
                  <a:moveTo>
                    <a:pt x="323" y="0"/>
                  </a:moveTo>
                  <a:cubicBezTo>
                    <a:pt x="1" y="1"/>
                    <a:pt x="1" y="502"/>
                    <a:pt x="323" y="502"/>
                  </a:cubicBezTo>
                  <a:cubicBezTo>
                    <a:pt x="645" y="502"/>
                    <a:pt x="646" y="0"/>
                    <a:pt x="32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4376915" y="1615454"/>
              <a:ext cx="30751" cy="23936"/>
            </a:xfrm>
            <a:custGeom>
              <a:avLst/>
              <a:gdLst/>
              <a:ahLst/>
              <a:cxnLst/>
              <a:rect l="l" t="t" r="r" b="b"/>
              <a:pathLst>
                <a:path w="699" h="544" extrusionOk="0">
                  <a:moveTo>
                    <a:pt x="349" y="0"/>
                  </a:moveTo>
                  <a:cubicBezTo>
                    <a:pt x="1" y="0"/>
                    <a:pt x="0" y="543"/>
                    <a:pt x="349" y="543"/>
                  </a:cubicBezTo>
                  <a:cubicBezTo>
                    <a:pt x="698" y="543"/>
                    <a:pt x="698" y="0"/>
                    <a:pt x="34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4170678" y="1281978"/>
              <a:ext cx="25384" cy="19668"/>
            </a:xfrm>
            <a:custGeom>
              <a:avLst/>
              <a:gdLst/>
              <a:ahLst/>
              <a:cxnLst/>
              <a:rect l="l" t="t" r="r" b="b"/>
              <a:pathLst>
                <a:path w="577" h="447" extrusionOk="0">
                  <a:moveTo>
                    <a:pt x="289" y="0"/>
                  </a:moveTo>
                  <a:cubicBezTo>
                    <a:pt x="0" y="0"/>
                    <a:pt x="0" y="447"/>
                    <a:pt x="289" y="447"/>
                  </a:cubicBezTo>
                  <a:cubicBezTo>
                    <a:pt x="576" y="447"/>
                    <a:pt x="577" y="0"/>
                    <a:pt x="28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3979355" y="1404650"/>
              <a:ext cx="18389" cy="14256"/>
            </a:xfrm>
            <a:custGeom>
              <a:avLst/>
              <a:gdLst/>
              <a:ahLst/>
              <a:cxnLst/>
              <a:rect l="l" t="t" r="r" b="b"/>
              <a:pathLst>
                <a:path w="418" h="324" extrusionOk="0">
                  <a:moveTo>
                    <a:pt x="208" y="0"/>
                  </a:moveTo>
                  <a:cubicBezTo>
                    <a:pt x="1" y="0"/>
                    <a:pt x="1" y="323"/>
                    <a:pt x="209" y="323"/>
                  </a:cubicBezTo>
                  <a:cubicBezTo>
                    <a:pt x="416" y="323"/>
                    <a:pt x="417" y="0"/>
                    <a:pt x="209" y="0"/>
                  </a:cubicBezTo>
                  <a:cubicBezTo>
                    <a:pt x="208" y="0"/>
                    <a:pt x="208" y="0"/>
                    <a:pt x="20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3758161" y="318906"/>
              <a:ext cx="25252" cy="19668"/>
            </a:xfrm>
            <a:custGeom>
              <a:avLst/>
              <a:gdLst/>
              <a:ahLst/>
              <a:cxnLst/>
              <a:rect l="l" t="t" r="r" b="b"/>
              <a:pathLst>
                <a:path w="574" h="447" extrusionOk="0">
                  <a:moveTo>
                    <a:pt x="287" y="0"/>
                  </a:moveTo>
                  <a:cubicBezTo>
                    <a:pt x="1" y="0"/>
                    <a:pt x="0" y="446"/>
                    <a:pt x="287" y="446"/>
                  </a:cubicBezTo>
                  <a:cubicBezTo>
                    <a:pt x="573" y="446"/>
                    <a:pt x="574" y="0"/>
                    <a:pt x="28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3428745" y="1173694"/>
              <a:ext cx="17729" cy="13772"/>
            </a:xfrm>
            <a:custGeom>
              <a:avLst/>
              <a:gdLst/>
              <a:ahLst/>
              <a:cxnLst/>
              <a:rect l="l" t="t" r="r" b="b"/>
              <a:pathLst>
                <a:path w="403" h="313" extrusionOk="0">
                  <a:moveTo>
                    <a:pt x="202" y="0"/>
                  </a:moveTo>
                  <a:cubicBezTo>
                    <a:pt x="3" y="0"/>
                    <a:pt x="1" y="312"/>
                    <a:pt x="202" y="312"/>
                  </a:cubicBezTo>
                  <a:cubicBezTo>
                    <a:pt x="403" y="312"/>
                    <a:pt x="403" y="0"/>
                    <a:pt x="20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425182" y="391726"/>
              <a:ext cx="19929" cy="15532"/>
            </a:xfrm>
            <a:custGeom>
              <a:avLst/>
              <a:gdLst/>
              <a:ahLst/>
              <a:cxnLst/>
              <a:rect l="l" t="t" r="r" b="b"/>
              <a:pathLst>
                <a:path w="453" h="353" extrusionOk="0">
                  <a:moveTo>
                    <a:pt x="226" y="0"/>
                  </a:moveTo>
                  <a:cubicBezTo>
                    <a:pt x="1" y="2"/>
                    <a:pt x="1" y="352"/>
                    <a:pt x="226" y="352"/>
                  </a:cubicBezTo>
                  <a:cubicBezTo>
                    <a:pt x="453" y="352"/>
                    <a:pt x="453" y="0"/>
                    <a:pt x="22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202579" y="48086"/>
              <a:ext cx="27671" cy="21516"/>
            </a:xfrm>
            <a:custGeom>
              <a:avLst/>
              <a:gdLst/>
              <a:ahLst/>
              <a:cxnLst/>
              <a:rect l="l" t="t" r="r" b="b"/>
              <a:pathLst>
                <a:path w="629" h="489" extrusionOk="0">
                  <a:moveTo>
                    <a:pt x="315" y="1"/>
                  </a:moveTo>
                  <a:cubicBezTo>
                    <a:pt x="2" y="2"/>
                    <a:pt x="0" y="489"/>
                    <a:pt x="315" y="489"/>
                  </a:cubicBezTo>
                  <a:cubicBezTo>
                    <a:pt x="629" y="489"/>
                    <a:pt x="629" y="1"/>
                    <a:pt x="31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2632877" y="910574"/>
              <a:ext cx="20457" cy="15840"/>
            </a:xfrm>
            <a:custGeom>
              <a:avLst/>
              <a:gdLst/>
              <a:ahLst/>
              <a:cxnLst/>
              <a:rect l="l" t="t" r="r" b="b"/>
              <a:pathLst>
                <a:path w="465" h="360" extrusionOk="0">
                  <a:moveTo>
                    <a:pt x="231" y="0"/>
                  </a:moveTo>
                  <a:cubicBezTo>
                    <a:pt x="1" y="0"/>
                    <a:pt x="1" y="360"/>
                    <a:pt x="233" y="360"/>
                  </a:cubicBezTo>
                  <a:cubicBezTo>
                    <a:pt x="463" y="360"/>
                    <a:pt x="464" y="0"/>
                    <a:pt x="233" y="0"/>
                  </a:cubicBezTo>
                  <a:cubicBezTo>
                    <a:pt x="232" y="0"/>
                    <a:pt x="231" y="0"/>
                    <a:pt x="23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2534861" y="171814"/>
              <a:ext cx="22568" cy="17556"/>
            </a:xfrm>
            <a:custGeom>
              <a:avLst/>
              <a:gdLst/>
              <a:ahLst/>
              <a:cxnLst/>
              <a:rect l="l" t="t" r="r" b="b"/>
              <a:pathLst>
                <a:path w="513" h="399" extrusionOk="0">
                  <a:moveTo>
                    <a:pt x="256" y="1"/>
                  </a:moveTo>
                  <a:cubicBezTo>
                    <a:pt x="1" y="1"/>
                    <a:pt x="1" y="399"/>
                    <a:pt x="256" y="399"/>
                  </a:cubicBezTo>
                  <a:cubicBezTo>
                    <a:pt x="513" y="399"/>
                    <a:pt x="513" y="1"/>
                    <a:pt x="25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2175970" y="405586"/>
              <a:ext cx="19005" cy="14828"/>
            </a:xfrm>
            <a:custGeom>
              <a:avLst/>
              <a:gdLst/>
              <a:ahLst/>
              <a:cxnLst/>
              <a:rect l="l" t="t" r="r" b="b"/>
              <a:pathLst>
                <a:path w="432" h="337" extrusionOk="0">
                  <a:moveTo>
                    <a:pt x="216" y="1"/>
                  </a:moveTo>
                  <a:cubicBezTo>
                    <a:pt x="0" y="1"/>
                    <a:pt x="0" y="336"/>
                    <a:pt x="216" y="336"/>
                  </a:cubicBezTo>
                  <a:cubicBezTo>
                    <a:pt x="431" y="336"/>
                    <a:pt x="431" y="1"/>
                    <a:pt x="21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1805334" y="350190"/>
              <a:ext cx="31983" cy="24772"/>
            </a:xfrm>
            <a:custGeom>
              <a:avLst/>
              <a:gdLst/>
              <a:ahLst/>
              <a:cxnLst/>
              <a:rect l="l" t="t" r="r" b="b"/>
              <a:pathLst>
                <a:path w="727" h="563" extrusionOk="0">
                  <a:moveTo>
                    <a:pt x="363" y="1"/>
                  </a:moveTo>
                  <a:cubicBezTo>
                    <a:pt x="3" y="1"/>
                    <a:pt x="1" y="563"/>
                    <a:pt x="363" y="563"/>
                  </a:cubicBezTo>
                  <a:cubicBezTo>
                    <a:pt x="726" y="563"/>
                    <a:pt x="726" y="1"/>
                    <a:pt x="36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1450402" y="705094"/>
              <a:ext cx="18213" cy="14080"/>
            </a:xfrm>
            <a:custGeom>
              <a:avLst/>
              <a:gdLst/>
              <a:ahLst/>
              <a:cxnLst/>
              <a:rect l="l" t="t" r="r" b="b"/>
              <a:pathLst>
                <a:path w="414" h="320" extrusionOk="0">
                  <a:moveTo>
                    <a:pt x="206" y="1"/>
                  </a:moveTo>
                  <a:cubicBezTo>
                    <a:pt x="1" y="1"/>
                    <a:pt x="1" y="320"/>
                    <a:pt x="207" y="320"/>
                  </a:cubicBezTo>
                  <a:cubicBezTo>
                    <a:pt x="412" y="320"/>
                    <a:pt x="413" y="1"/>
                    <a:pt x="207" y="1"/>
                  </a:cubicBezTo>
                  <a:cubicBezTo>
                    <a:pt x="206" y="1"/>
                    <a:pt x="206" y="1"/>
                    <a:pt x="20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1205848" y="3768814"/>
              <a:ext cx="28243" cy="21912"/>
            </a:xfrm>
            <a:custGeom>
              <a:avLst/>
              <a:gdLst/>
              <a:ahLst/>
              <a:cxnLst/>
              <a:rect l="l" t="t" r="r" b="b"/>
              <a:pathLst>
                <a:path w="642" h="498" extrusionOk="0">
                  <a:moveTo>
                    <a:pt x="320" y="0"/>
                  </a:moveTo>
                  <a:cubicBezTo>
                    <a:pt x="0" y="0"/>
                    <a:pt x="0" y="498"/>
                    <a:pt x="320" y="498"/>
                  </a:cubicBezTo>
                  <a:cubicBezTo>
                    <a:pt x="640" y="498"/>
                    <a:pt x="641" y="0"/>
                    <a:pt x="32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211089" y="107002"/>
              <a:ext cx="17421" cy="13552"/>
            </a:xfrm>
            <a:custGeom>
              <a:avLst/>
              <a:gdLst/>
              <a:ahLst/>
              <a:cxnLst/>
              <a:rect l="l" t="t" r="r" b="b"/>
              <a:pathLst>
                <a:path w="396" h="308" extrusionOk="0">
                  <a:moveTo>
                    <a:pt x="198" y="1"/>
                  </a:moveTo>
                  <a:cubicBezTo>
                    <a:pt x="1" y="1"/>
                    <a:pt x="1" y="307"/>
                    <a:pt x="198" y="307"/>
                  </a:cubicBezTo>
                  <a:cubicBezTo>
                    <a:pt x="395" y="307"/>
                    <a:pt x="395" y="1"/>
                    <a:pt x="19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439367" y="459970"/>
              <a:ext cx="31587" cy="24464"/>
            </a:xfrm>
            <a:custGeom>
              <a:avLst/>
              <a:gdLst/>
              <a:ahLst/>
              <a:cxnLst/>
              <a:rect l="l" t="t" r="r" b="b"/>
              <a:pathLst>
                <a:path w="718" h="556" extrusionOk="0">
                  <a:moveTo>
                    <a:pt x="359" y="0"/>
                  </a:moveTo>
                  <a:cubicBezTo>
                    <a:pt x="1" y="0"/>
                    <a:pt x="0" y="556"/>
                    <a:pt x="359" y="556"/>
                  </a:cubicBezTo>
                  <a:cubicBezTo>
                    <a:pt x="716" y="556"/>
                    <a:pt x="717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932303" y="502606"/>
              <a:ext cx="24152" cy="18700"/>
            </a:xfrm>
            <a:custGeom>
              <a:avLst/>
              <a:gdLst/>
              <a:ahLst/>
              <a:cxnLst/>
              <a:rect l="l" t="t" r="r" b="b"/>
              <a:pathLst>
                <a:path w="549" h="425" extrusionOk="0">
                  <a:moveTo>
                    <a:pt x="275" y="0"/>
                  </a:moveTo>
                  <a:cubicBezTo>
                    <a:pt x="3" y="1"/>
                    <a:pt x="0" y="424"/>
                    <a:pt x="275" y="424"/>
                  </a:cubicBezTo>
                  <a:cubicBezTo>
                    <a:pt x="548" y="424"/>
                    <a:pt x="549" y="0"/>
                    <a:pt x="27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1224105" y="713850"/>
              <a:ext cx="22832" cy="17688"/>
            </a:xfrm>
            <a:custGeom>
              <a:avLst/>
              <a:gdLst/>
              <a:ahLst/>
              <a:cxnLst/>
              <a:rect l="l" t="t" r="r" b="b"/>
              <a:pathLst>
                <a:path w="519" h="402" extrusionOk="0">
                  <a:moveTo>
                    <a:pt x="260" y="0"/>
                  </a:moveTo>
                  <a:cubicBezTo>
                    <a:pt x="1" y="1"/>
                    <a:pt x="1" y="401"/>
                    <a:pt x="260" y="401"/>
                  </a:cubicBezTo>
                  <a:cubicBezTo>
                    <a:pt x="518" y="401"/>
                    <a:pt x="51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1337297" y="1552358"/>
              <a:ext cx="23228" cy="18040"/>
            </a:xfrm>
            <a:custGeom>
              <a:avLst/>
              <a:gdLst/>
              <a:ahLst/>
              <a:cxnLst/>
              <a:rect l="l" t="t" r="r" b="b"/>
              <a:pathLst>
                <a:path w="528" h="410" extrusionOk="0">
                  <a:moveTo>
                    <a:pt x="265" y="1"/>
                  </a:moveTo>
                  <a:cubicBezTo>
                    <a:pt x="2" y="3"/>
                    <a:pt x="1" y="410"/>
                    <a:pt x="265" y="410"/>
                  </a:cubicBezTo>
                  <a:cubicBezTo>
                    <a:pt x="527" y="410"/>
                    <a:pt x="528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1609523" y="789442"/>
              <a:ext cx="19225" cy="14916"/>
            </a:xfrm>
            <a:custGeom>
              <a:avLst/>
              <a:gdLst/>
              <a:ahLst/>
              <a:cxnLst/>
              <a:rect l="l" t="t" r="r" b="b"/>
              <a:pathLst>
                <a:path w="437" h="339" extrusionOk="0">
                  <a:moveTo>
                    <a:pt x="218" y="1"/>
                  </a:moveTo>
                  <a:cubicBezTo>
                    <a:pt x="1" y="1"/>
                    <a:pt x="1" y="338"/>
                    <a:pt x="218" y="338"/>
                  </a:cubicBezTo>
                  <a:cubicBezTo>
                    <a:pt x="435" y="338"/>
                    <a:pt x="436" y="1"/>
                    <a:pt x="21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1712993" y="678782"/>
              <a:ext cx="22788" cy="17688"/>
            </a:xfrm>
            <a:custGeom>
              <a:avLst/>
              <a:gdLst/>
              <a:ahLst/>
              <a:cxnLst/>
              <a:rect l="l" t="t" r="r" b="b"/>
              <a:pathLst>
                <a:path w="518" h="402" extrusionOk="0">
                  <a:moveTo>
                    <a:pt x="257" y="1"/>
                  </a:moveTo>
                  <a:cubicBezTo>
                    <a:pt x="1" y="1"/>
                    <a:pt x="1" y="402"/>
                    <a:pt x="259" y="402"/>
                  </a:cubicBezTo>
                  <a:cubicBezTo>
                    <a:pt x="518" y="402"/>
                    <a:pt x="518" y="1"/>
                    <a:pt x="259" y="1"/>
                  </a:cubicBezTo>
                  <a:cubicBezTo>
                    <a:pt x="259" y="1"/>
                    <a:pt x="258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1983547" y="1375874"/>
              <a:ext cx="20720" cy="16060"/>
            </a:xfrm>
            <a:custGeom>
              <a:avLst/>
              <a:gdLst/>
              <a:ahLst/>
              <a:cxnLst/>
              <a:rect l="l" t="t" r="r" b="b"/>
              <a:pathLst>
                <a:path w="471" h="365" extrusionOk="0">
                  <a:moveTo>
                    <a:pt x="235" y="1"/>
                  </a:moveTo>
                  <a:cubicBezTo>
                    <a:pt x="0" y="1"/>
                    <a:pt x="0" y="364"/>
                    <a:pt x="235" y="364"/>
                  </a:cubicBezTo>
                  <a:cubicBezTo>
                    <a:pt x="469" y="364"/>
                    <a:pt x="471" y="1"/>
                    <a:pt x="23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2270202" y="1534230"/>
              <a:ext cx="31675" cy="24552"/>
            </a:xfrm>
            <a:custGeom>
              <a:avLst/>
              <a:gdLst/>
              <a:ahLst/>
              <a:cxnLst/>
              <a:rect l="l" t="t" r="r" b="b"/>
              <a:pathLst>
                <a:path w="720" h="558" extrusionOk="0">
                  <a:moveTo>
                    <a:pt x="360" y="0"/>
                  </a:moveTo>
                  <a:cubicBezTo>
                    <a:pt x="1" y="0"/>
                    <a:pt x="0" y="558"/>
                    <a:pt x="360" y="558"/>
                  </a:cubicBezTo>
                  <a:cubicBezTo>
                    <a:pt x="718" y="558"/>
                    <a:pt x="719" y="0"/>
                    <a:pt x="36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2625618" y="894294"/>
              <a:ext cx="19137" cy="14784"/>
            </a:xfrm>
            <a:custGeom>
              <a:avLst/>
              <a:gdLst/>
              <a:ahLst/>
              <a:cxnLst/>
              <a:rect l="l" t="t" r="r" b="b"/>
              <a:pathLst>
                <a:path w="435" h="336" extrusionOk="0">
                  <a:moveTo>
                    <a:pt x="218" y="0"/>
                  </a:moveTo>
                  <a:cubicBezTo>
                    <a:pt x="1" y="0"/>
                    <a:pt x="1" y="336"/>
                    <a:pt x="218" y="336"/>
                  </a:cubicBezTo>
                  <a:cubicBezTo>
                    <a:pt x="435" y="336"/>
                    <a:pt x="435" y="0"/>
                    <a:pt x="21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2555670" y="1513066"/>
              <a:ext cx="29519" cy="22880"/>
            </a:xfrm>
            <a:custGeom>
              <a:avLst/>
              <a:gdLst/>
              <a:ahLst/>
              <a:cxnLst/>
              <a:rect l="l" t="t" r="r" b="b"/>
              <a:pathLst>
                <a:path w="671" h="520" extrusionOk="0">
                  <a:moveTo>
                    <a:pt x="336" y="0"/>
                  </a:moveTo>
                  <a:cubicBezTo>
                    <a:pt x="1" y="0"/>
                    <a:pt x="0" y="520"/>
                    <a:pt x="336" y="520"/>
                  </a:cubicBezTo>
                  <a:cubicBezTo>
                    <a:pt x="670" y="520"/>
                    <a:pt x="670" y="0"/>
                    <a:pt x="33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2747873" y="1014150"/>
              <a:ext cx="29959" cy="23232"/>
            </a:xfrm>
            <a:custGeom>
              <a:avLst/>
              <a:gdLst/>
              <a:ahLst/>
              <a:cxnLst/>
              <a:rect l="l" t="t" r="r" b="b"/>
              <a:pathLst>
                <a:path w="681" h="528" extrusionOk="0">
                  <a:moveTo>
                    <a:pt x="341" y="0"/>
                  </a:moveTo>
                  <a:cubicBezTo>
                    <a:pt x="2" y="0"/>
                    <a:pt x="0" y="528"/>
                    <a:pt x="341" y="528"/>
                  </a:cubicBezTo>
                  <a:cubicBezTo>
                    <a:pt x="680" y="528"/>
                    <a:pt x="681" y="0"/>
                    <a:pt x="34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3226995" y="708922"/>
              <a:ext cx="17421" cy="13552"/>
            </a:xfrm>
            <a:custGeom>
              <a:avLst/>
              <a:gdLst/>
              <a:ahLst/>
              <a:cxnLst/>
              <a:rect l="l" t="t" r="r" b="b"/>
              <a:pathLst>
                <a:path w="396" h="308" extrusionOk="0">
                  <a:moveTo>
                    <a:pt x="198" y="0"/>
                  </a:moveTo>
                  <a:cubicBezTo>
                    <a:pt x="1" y="1"/>
                    <a:pt x="1" y="308"/>
                    <a:pt x="198" y="308"/>
                  </a:cubicBezTo>
                  <a:cubicBezTo>
                    <a:pt x="396" y="308"/>
                    <a:pt x="396" y="0"/>
                    <a:pt x="19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3096558" y="1568330"/>
              <a:ext cx="30399" cy="23628"/>
            </a:xfrm>
            <a:custGeom>
              <a:avLst/>
              <a:gdLst/>
              <a:ahLst/>
              <a:cxnLst/>
              <a:rect l="l" t="t" r="r" b="b"/>
              <a:pathLst>
                <a:path w="691" h="537" extrusionOk="0">
                  <a:moveTo>
                    <a:pt x="346" y="0"/>
                  </a:moveTo>
                  <a:cubicBezTo>
                    <a:pt x="0" y="0"/>
                    <a:pt x="0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3554519" y="849150"/>
              <a:ext cx="19533" cy="15136"/>
            </a:xfrm>
            <a:custGeom>
              <a:avLst/>
              <a:gdLst/>
              <a:ahLst/>
              <a:cxnLst/>
              <a:rect l="l" t="t" r="r" b="b"/>
              <a:pathLst>
                <a:path w="444" h="344" extrusionOk="0">
                  <a:moveTo>
                    <a:pt x="221" y="0"/>
                  </a:moveTo>
                  <a:cubicBezTo>
                    <a:pt x="1" y="0"/>
                    <a:pt x="1" y="344"/>
                    <a:pt x="221" y="344"/>
                  </a:cubicBezTo>
                  <a:cubicBezTo>
                    <a:pt x="442" y="344"/>
                    <a:pt x="443" y="0"/>
                    <a:pt x="22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443350" y="1753086"/>
              <a:ext cx="21424" cy="16588"/>
            </a:xfrm>
            <a:custGeom>
              <a:avLst/>
              <a:gdLst/>
              <a:ahLst/>
              <a:cxnLst/>
              <a:rect l="l" t="t" r="r" b="b"/>
              <a:pathLst>
                <a:path w="487" h="377" extrusionOk="0">
                  <a:moveTo>
                    <a:pt x="241" y="1"/>
                  </a:moveTo>
                  <a:cubicBezTo>
                    <a:pt x="1" y="1"/>
                    <a:pt x="1" y="377"/>
                    <a:pt x="243" y="377"/>
                  </a:cubicBezTo>
                  <a:cubicBezTo>
                    <a:pt x="486" y="377"/>
                    <a:pt x="486" y="1"/>
                    <a:pt x="243" y="1"/>
                  </a:cubicBezTo>
                  <a:cubicBezTo>
                    <a:pt x="243" y="1"/>
                    <a:pt x="242" y="1"/>
                    <a:pt x="24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910331" y="1539686"/>
              <a:ext cx="30663" cy="23804"/>
            </a:xfrm>
            <a:custGeom>
              <a:avLst/>
              <a:gdLst/>
              <a:ahLst/>
              <a:cxnLst/>
              <a:rect l="l" t="t" r="r" b="b"/>
              <a:pathLst>
                <a:path w="697" h="541" extrusionOk="0">
                  <a:moveTo>
                    <a:pt x="348" y="1"/>
                  </a:moveTo>
                  <a:cubicBezTo>
                    <a:pt x="0" y="1"/>
                    <a:pt x="0" y="541"/>
                    <a:pt x="348" y="541"/>
                  </a:cubicBezTo>
                  <a:cubicBezTo>
                    <a:pt x="695" y="541"/>
                    <a:pt x="696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4161308" y="813290"/>
              <a:ext cx="25516" cy="19844"/>
            </a:xfrm>
            <a:custGeom>
              <a:avLst/>
              <a:gdLst/>
              <a:ahLst/>
              <a:cxnLst/>
              <a:rect l="l" t="t" r="r" b="b"/>
              <a:pathLst>
                <a:path w="580" h="451" extrusionOk="0">
                  <a:moveTo>
                    <a:pt x="290" y="1"/>
                  </a:moveTo>
                  <a:cubicBezTo>
                    <a:pt x="2" y="1"/>
                    <a:pt x="0" y="451"/>
                    <a:pt x="290" y="451"/>
                  </a:cubicBezTo>
                  <a:cubicBezTo>
                    <a:pt x="580" y="451"/>
                    <a:pt x="580" y="1"/>
                    <a:pt x="29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4253516" y="1535770"/>
              <a:ext cx="24812" cy="19272"/>
            </a:xfrm>
            <a:custGeom>
              <a:avLst/>
              <a:gdLst/>
              <a:ahLst/>
              <a:cxnLst/>
              <a:rect l="l" t="t" r="r" b="b"/>
              <a:pathLst>
                <a:path w="564" h="438" extrusionOk="0">
                  <a:moveTo>
                    <a:pt x="282" y="0"/>
                  </a:moveTo>
                  <a:cubicBezTo>
                    <a:pt x="0" y="0"/>
                    <a:pt x="0" y="438"/>
                    <a:pt x="282" y="438"/>
                  </a:cubicBezTo>
                  <a:cubicBezTo>
                    <a:pt x="563" y="438"/>
                    <a:pt x="563" y="0"/>
                    <a:pt x="28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4343481" y="1863790"/>
              <a:ext cx="31279" cy="24288"/>
            </a:xfrm>
            <a:custGeom>
              <a:avLst/>
              <a:gdLst/>
              <a:ahLst/>
              <a:cxnLst/>
              <a:rect l="l" t="t" r="r" b="b"/>
              <a:pathLst>
                <a:path w="711" h="552" extrusionOk="0">
                  <a:moveTo>
                    <a:pt x="356" y="1"/>
                  </a:moveTo>
                  <a:cubicBezTo>
                    <a:pt x="2" y="1"/>
                    <a:pt x="1" y="551"/>
                    <a:pt x="356" y="551"/>
                  </a:cubicBezTo>
                  <a:cubicBezTo>
                    <a:pt x="710" y="551"/>
                    <a:pt x="710" y="1"/>
                    <a:pt x="35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4976489" y="1180998"/>
              <a:ext cx="24108" cy="18744"/>
            </a:xfrm>
            <a:custGeom>
              <a:avLst/>
              <a:gdLst/>
              <a:ahLst/>
              <a:cxnLst/>
              <a:rect l="l" t="t" r="r" b="b"/>
              <a:pathLst>
                <a:path w="548" h="426" extrusionOk="0">
                  <a:moveTo>
                    <a:pt x="274" y="1"/>
                  </a:moveTo>
                  <a:cubicBezTo>
                    <a:pt x="1" y="1"/>
                    <a:pt x="1" y="425"/>
                    <a:pt x="274" y="425"/>
                  </a:cubicBezTo>
                  <a:cubicBezTo>
                    <a:pt x="546" y="425"/>
                    <a:pt x="547" y="1"/>
                    <a:pt x="27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5308236" y="1031002"/>
              <a:ext cx="31631" cy="24596"/>
            </a:xfrm>
            <a:custGeom>
              <a:avLst/>
              <a:gdLst/>
              <a:ahLst/>
              <a:cxnLst/>
              <a:rect l="l" t="t" r="r" b="b"/>
              <a:pathLst>
                <a:path w="719" h="559" extrusionOk="0">
                  <a:moveTo>
                    <a:pt x="359" y="0"/>
                  </a:moveTo>
                  <a:cubicBezTo>
                    <a:pt x="0" y="0"/>
                    <a:pt x="0" y="558"/>
                    <a:pt x="359" y="558"/>
                  </a:cubicBezTo>
                  <a:cubicBezTo>
                    <a:pt x="719" y="558"/>
                    <a:pt x="719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5611609" y="1333106"/>
              <a:ext cx="25472" cy="19800"/>
            </a:xfrm>
            <a:custGeom>
              <a:avLst/>
              <a:gdLst/>
              <a:ahLst/>
              <a:cxnLst/>
              <a:rect l="l" t="t" r="r" b="b"/>
              <a:pathLst>
                <a:path w="579" h="450" extrusionOk="0">
                  <a:moveTo>
                    <a:pt x="289" y="1"/>
                  </a:moveTo>
                  <a:cubicBezTo>
                    <a:pt x="1" y="1"/>
                    <a:pt x="0" y="449"/>
                    <a:pt x="289" y="449"/>
                  </a:cubicBezTo>
                  <a:cubicBezTo>
                    <a:pt x="579" y="449"/>
                    <a:pt x="579" y="1"/>
                    <a:pt x="28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5865709" y="1643482"/>
              <a:ext cx="28551" cy="22176"/>
            </a:xfrm>
            <a:custGeom>
              <a:avLst/>
              <a:gdLst/>
              <a:ahLst/>
              <a:cxnLst/>
              <a:rect l="l" t="t" r="r" b="b"/>
              <a:pathLst>
                <a:path w="649" h="504" extrusionOk="0">
                  <a:moveTo>
                    <a:pt x="325" y="1"/>
                  </a:moveTo>
                  <a:cubicBezTo>
                    <a:pt x="2" y="1"/>
                    <a:pt x="1" y="504"/>
                    <a:pt x="325" y="504"/>
                  </a:cubicBezTo>
                  <a:cubicBezTo>
                    <a:pt x="648" y="504"/>
                    <a:pt x="648" y="1"/>
                    <a:pt x="32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6029977" y="1573742"/>
              <a:ext cx="28287" cy="22000"/>
            </a:xfrm>
            <a:custGeom>
              <a:avLst/>
              <a:gdLst/>
              <a:ahLst/>
              <a:cxnLst/>
              <a:rect l="l" t="t" r="r" b="b"/>
              <a:pathLst>
                <a:path w="643" h="500" extrusionOk="0">
                  <a:moveTo>
                    <a:pt x="320" y="1"/>
                  </a:moveTo>
                  <a:cubicBezTo>
                    <a:pt x="0" y="1"/>
                    <a:pt x="0" y="499"/>
                    <a:pt x="320" y="499"/>
                  </a:cubicBezTo>
                  <a:cubicBezTo>
                    <a:pt x="641" y="499"/>
                    <a:pt x="642" y="1"/>
                    <a:pt x="32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6348527" y="2097518"/>
              <a:ext cx="28595" cy="22176"/>
            </a:xfrm>
            <a:custGeom>
              <a:avLst/>
              <a:gdLst/>
              <a:ahLst/>
              <a:cxnLst/>
              <a:rect l="l" t="t" r="r" b="b"/>
              <a:pathLst>
                <a:path w="650" h="504" extrusionOk="0">
                  <a:moveTo>
                    <a:pt x="324" y="1"/>
                  </a:moveTo>
                  <a:cubicBezTo>
                    <a:pt x="1" y="1"/>
                    <a:pt x="1" y="504"/>
                    <a:pt x="325" y="504"/>
                  </a:cubicBezTo>
                  <a:cubicBezTo>
                    <a:pt x="649" y="504"/>
                    <a:pt x="650" y="1"/>
                    <a:pt x="325" y="1"/>
                  </a:cubicBezTo>
                  <a:cubicBezTo>
                    <a:pt x="324" y="1"/>
                    <a:pt x="324" y="1"/>
                    <a:pt x="32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6703591" y="1943474"/>
              <a:ext cx="22744" cy="17688"/>
            </a:xfrm>
            <a:custGeom>
              <a:avLst/>
              <a:gdLst/>
              <a:ahLst/>
              <a:cxnLst/>
              <a:rect l="l" t="t" r="r" b="b"/>
              <a:pathLst>
                <a:path w="517" h="402" extrusionOk="0">
                  <a:moveTo>
                    <a:pt x="259" y="0"/>
                  </a:moveTo>
                  <a:cubicBezTo>
                    <a:pt x="1" y="0"/>
                    <a:pt x="1" y="401"/>
                    <a:pt x="259" y="401"/>
                  </a:cubicBezTo>
                  <a:cubicBezTo>
                    <a:pt x="517" y="401"/>
                    <a:pt x="51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6739884" y="1242818"/>
              <a:ext cx="17245" cy="13376"/>
            </a:xfrm>
            <a:custGeom>
              <a:avLst/>
              <a:gdLst/>
              <a:ahLst/>
              <a:cxnLst/>
              <a:rect l="l" t="t" r="r" b="b"/>
              <a:pathLst>
                <a:path w="392" h="304" extrusionOk="0">
                  <a:moveTo>
                    <a:pt x="196" y="0"/>
                  </a:moveTo>
                  <a:cubicBezTo>
                    <a:pt x="0" y="0"/>
                    <a:pt x="0" y="303"/>
                    <a:pt x="196" y="303"/>
                  </a:cubicBezTo>
                  <a:cubicBezTo>
                    <a:pt x="392" y="303"/>
                    <a:pt x="392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6878637" y="1572114"/>
              <a:ext cx="29299" cy="22748"/>
            </a:xfrm>
            <a:custGeom>
              <a:avLst/>
              <a:gdLst/>
              <a:ahLst/>
              <a:cxnLst/>
              <a:rect l="l" t="t" r="r" b="b"/>
              <a:pathLst>
                <a:path w="666" h="517" extrusionOk="0">
                  <a:moveTo>
                    <a:pt x="333" y="0"/>
                  </a:moveTo>
                  <a:cubicBezTo>
                    <a:pt x="0" y="0"/>
                    <a:pt x="0" y="517"/>
                    <a:pt x="333" y="517"/>
                  </a:cubicBezTo>
                  <a:cubicBezTo>
                    <a:pt x="666" y="517"/>
                    <a:pt x="666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7378304" y="2035918"/>
              <a:ext cx="17597" cy="13728"/>
            </a:xfrm>
            <a:custGeom>
              <a:avLst/>
              <a:gdLst/>
              <a:ahLst/>
              <a:cxnLst/>
              <a:rect l="l" t="t" r="r" b="b"/>
              <a:pathLst>
                <a:path w="400" h="312" extrusionOk="0">
                  <a:moveTo>
                    <a:pt x="199" y="1"/>
                  </a:moveTo>
                  <a:cubicBezTo>
                    <a:pt x="1" y="1"/>
                    <a:pt x="1" y="311"/>
                    <a:pt x="199" y="311"/>
                  </a:cubicBezTo>
                  <a:cubicBezTo>
                    <a:pt x="400" y="311"/>
                    <a:pt x="400" y="1"/>
                    <a:pt x="19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7085050" y="648994"/>
              <a:ext cx="20764" cy="16192"/>
            </a:xfrm>
            <a:custGeom>
              <a:avLst/>
              <a:gdLst/>
              <a:ahLst/>
              <a:cxnLst/>
              <a:rect l="l" t="t" r="r" b="b"/>
              <a:pathLst>
                <a:path w="472" h="368" extrusionOk="0">
                  <a:moveTo>
                    <a:pt x="237" y="0"/>
                  </a:moveTo>
                  <a:cubicBezTo>
                    <a:pt x="2" y="2"/>
                    <a:pt x="0" y="367"/>
                    <a:pt x="237" y="367"/>
                  </a:cubicBezTo>
                  <a:cubicBezTo>
                    <a:pt x="472" y="367"/>
                    <a:pt x="472" y="0"/>
                    <a:pt x="23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7532849" y="1201722"/>
              <a:ext cx="18697" cy="14432"/>
            </a:xfrm>
            <a:custGeom>
              <a:avLst/>
              <a:gdLst/>
              <a:ahLst/>
              <a:cxnLst/>
              <a:rect l="l" t="t" r="r" b="b"/>
              <a:pathLst>
                <a:path w="425" h="328" extrusionOk="0">
                  <a:moveTo>
                    <a:pt x="213" y="0"/>
                  </a:moveTo>
                  <a:cubicBezTo>
                    <a:pt x="1" y="0"/>
                    <a:pt x="1" y="327"/>
                    <a:pt x="213" y="327"/>
                  </a:cubicBezTo>
                  <a:cubicBezTo>
                    <a:pt x="424" y="327"/>
                    <a:pt x="42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7668918" y="490506"/>
              <a:ext cx="19225" cy="14916"/>
            </a:xfrm>
            <a:custGeom>
              <a:avLst/>
              <a:gdLst/>
              <a:ahLst/>
              <a:cxnLst/>
              <a:rect l="l" t="t" r="r" b="b"/>
              <a:pathLst>
                <a:path w="437" h="339" extrusionOk="0">
                  <a:moveTo>
                    <a:pt x="218" y="1"/>
                  </a:moveTo>
                  <a:cubicBezTo>
                    <a:pt x="0" y="1"/>
                    <a:pt x="0" y="339"/>
                    <a:pt x="218" y="339"/>
                  </a:cubicBezTo>
                  <a:cubicBezTo>
                    <a:pt x="435" y="339"/>
                    <a:pt x="437" y="1"/>
                    <a:pt x="21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8188118" y="994614"/>
              <a:ext cx="30487" cy="23672"/>
            </a:xfrm>
            <a:custGeom>
              <a:avLst/>
              <a:gdLst/>
              <a:ahLst/>
              <a:cxnLst/>
              <a:rect l="l" t="t" r="r" b="b"/>
              <a:pathLst>
                <a:path w="693" h="538" extrusionOk="0">
                  <a:moveTo>
                    <a:pt x="345" y="1"/>
                  </a:moveTo>
                  <a:cubicBezTo>
                    <a:pt x="1" y="1"/>
                    <a:pt x="1" y="538"/>
                    <a:pt x="347" y="538"/>
                  </a:cubicBezTo>
                  <a:cubicBezTo>
                    <a:pt x="692" y="538"/>
                    <a:pt x="693" y="1"/>
                    <a:pt x="347" y="1"/>
                  </a:cubicBezTo>
                  <a:cubicBezTo>
                    <a:pt x="346" y="1"/>
                    <a:pt x="345" y="1"/>
                    <a:pt x="34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8373194" y="838194"/>
              <a:ext cx="20149" cy="15708"/>
            </a:xfrm>
            <a:custGeom>
              <a:avLst/>
              <a:gdLst/>
              <a:ahLst/>
              <a:cxnLst/>
              <a:rect l="l" t="t" r="r" b="b"/>
              <a:pathLst>
                <a:path w="458" h="357" extrusionOk="0">
                  <a:moveTo>
                    <a:pt x="229" y="1"/>
                  </a:moveTo>
                  <a:cubicBezTo>
                    <a:pt x="1" y="1"/>
                    <a:pt x="1" y="356"/>
                    <a:pt x="229" y="356"/>
                  </a:cubicBezTo>
                  <a:cubicBezTo>
                    <a:pt x="458" y="356"/>
                    <a:pt x="458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8288552" y="495434"/>
              <a:ext cx="27407" cy="21296"/>
            </a:xfrm>
            <a:custGeom>
              <a:avLst/>
              <a:gdLst/>
              <a:ahLst/>
              <a:cxnLst/>
              <a:rect l="l" t="t" r="r" b="b"/>
              <a:pathLst>
                <a:path w="623" h="484" extrusionOk="0">
                  <a:moveTo>
                    <a:pt x="310" y="0"/>
                  </a:moveTo>
                  <a:cubicBezTo>
                    <a:pt x="1" y="0"/>
                    <a:pt x="1" y="483"/>
                    <a:pt x="310" y="483"/>
                  </a:cubicBezTo>
                  <a:cubicBezTo>
                    <a:pt x="621" y="483"/>
                    <a:pt x="622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8214425" y="2489294"/>
              <a:ext cx="27231" cy="21120"/>
            </a:xfrm>
            <a:custGeom>
              <a:avLst/>
              <a:gdLst/>
              <a:ahLst/>
              <a:cxnLst/>
              <a:rect l="l" t="t" r="r" b="b"/>
              <a:pathLst>
                <a:path w="619" h="480" extrusionOk="0">
                  <a:moveTo>
                    <a:pt x="310" y="0"/>
                  </a:moveTo>
                  <a:cubicBezTo>
                    <a:pt x="1" y="0"/>
                    <a:pt x="0" y="479"/>
                    <a:pt x="310" y="479"/>
                  </a:cubicBezTo>
                  <a:cubicBezTo>
                    <a:pt x="617" y="479"/>
                    <a:pt x="618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8547712" y="3638530"/>
              <a:ext cx="22744" cy="17688"/>
            </a:xfrm>
            <a:custGeom>
              <a:avLst/>
              <a:gdLst/>
              <a:ahLst/>
              <a:cxnLst/>
              <a:rect l="l" t="t" r="r" b="b"/>
              <a:pathLst>
                <a:path w="517" h="402" extrusionOk="0">
                  <a:moveTo>
                    <a:pt x="259" y="1"/>
                  </a:moveTo>
                  <a:cubicBezTo>
                    <a:pt x="2" y="1"/>
                    <a:pt x="1" y="402"/>
                    <a:pt x="259" y="402"/>
                  </a:cubicBezTo>
                  <a:cubicBezTo>
                    <a:pt x="517" y="402"/>
                    <a:pt x="51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8896397" y="3533810"/>
              <a:ext cx="30663" cy="23804"/>
            </a:xfrm>
            <a:custGeom>
              <a:avLst/>
              <a:gdLst/>
              <a:ahLst/>
              <a:cxnLst/>
              <a:rect l="l" t="t" r="r" b="b"/>
              <a:pathLst>
                <a:path w="697" h="541" extrusionOk="0">
                  <a:moveTo>
                    <a:pt x="348" y="0"/>
                  </a:moveTo>
                  <a:cubicBezTo>
                    <a:pt x="0" y="0"/>
                    <a:pt x="0" y="540"/>
                    <a:pt x="348" y="540"/>
                  </a:cubicBezTo>
                  <a:cubicBezTo>
                    <a:pt x="696" y="540"/>
                    <a:pt x="696" y="0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8690996" y="1330818"/>
              <a:ext cx="21380" cy="16588"/>
            </a:xfrm>
            <a:custGeom>
              <a:avLst/>
              <a:gdLst/>
              <a:ahLst/>
              <a:cxnLst/>
              <a:rect l="l" t="t" r="r" b="b"/>
              <a:pathLst>
                <a:path w="486" h="377" extrusionOk="0">
                  <a:moveTo>
                    <a:pt x="243" y="1"/>
                  </a:moveTo>
                  <a:cubicBezTo>
                    <a:pt x="1" y="1"/>
                    <a:pt x="0" y="377"/>
                    <a:pt x="243" y="377"/>
                  </a:cubicBezTo>
                  <a:cubicBezTo>
                    <a:pt x="484" y="377"/>
                    <a:pt x="485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7774324" y="2750214"/>
              <a:ext cx="25868" cy="20108"/>
            </a:xfrm>
            <a:custGeom>
              <a:avLst/>
              <a:gdLst/>
              <a:ahLst/>
              <a:cxnLst/>
              <a:rect l="l" t="t" r="r" b="b"/>
              <a:pathLst>
                <a:path w="588" h="457" extrusionOk="0">
                  <a:moveTo>
                    <a:pt x="295" y="1"/>
                  </a:moveTo>
                  <a:cubicBezTo>
                    <a:pt x="2" y="1"/>
                    <a:pt x="1" y="457"/>
                    <a:pt x="295" y="457"/>
                  </a:cubicBezTo>
                  <a:cubicBezTo>
                    <a:pt x="588" y="457"/>
                    <a:pt x="588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7495588" y="2751402"/>
              <a:ext cx="28331" cy="22000"/>
            </a:xfrm>
            <a:custGeom>
              <a:avLst/>
              <a:gdLst/>
              <a:ahLst/>
              <a:cxnLst/>
              <a:rect l="l" t="t" r="r" b="b"/>
              <a:pathLst>
                <a:path w="644" h="500" extrusionOk="0">
                  <a:moveTo>
                    <a:pt x="320" y="1"/>
                  </a:moveTo>
                  <a:cubicBezTo>
                    <a:pt x="0" y="1"/>
                    <a:pt x="1" y="499"/>
                    <a:pt x="321" y="499"/>
                  </a:cubicBezTo>
                  <a:cubicBezTo>
                    <a:pt x="642" y="499"/>
                    <a:pt x="643" y="1"/>
                    <a:pt x="321" y="1"/>
                  </a:cubicBezTo>
                  <a:cubicBezTo>
                    <a:pt x="321" y="1"/>
                    <a:pt x="321" y="1"/>
                    <a:pt x="32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7255257" y="2454050"/>
              <a:ext cx="30443" cy="23628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0"/>
                  </a:moveTo>
                  <a:cubicBezTo>
                    <a:pt x="0" y="0"/>
                    <a:pt x="0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6959891" y="2104558"/>
              <a:ext cx="17069" cy="13332"/>
            </a:xfrm>
            <a:custGeom>
              <a:avLst/>
              <a:gdLst/>
              <a:ahLst/>
              <a:cxnLst/>
              <a:rect l="l" t="t" r="r" b="b"/>
              <a:pathLst>
                <a:path w="388" h="303" extrusionOk="0">
                  <a:moveTo>
                    <a:pt x="194" y="1"/>
                  </a:moveTo>
                  <a:cubicBezTo>
                    <a:pt x="1" y="1"/>
                    <a:pt x="1" y="302"/>
                    <a:pt x="194" y="302"/>
                  </a:cubicBezTo>
                  <a:cubicBezTo>
                    <a:pt x="387" y="302"/>
                    <a:pt x="387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6996009" y="2782334"/>
              <a:ext cx="30663" cy="23848"/>
            </a:xfrm>
            <a:custGeom>
              <a:avLst/>
              <a:gdLst/>
              <a:ahLst/>
              <a:cxnLst/>
              <a:rect l="l" t="t" r="r" b="b"/>
              <a:pathLst>
                <a:path w="697" h="542" extrusionOk="0">
                  <a:moveTo>
                    <a:pt x="349" y="1"/>
                  </a:moveTo>
                  <a:cubicBezTo>
                    <a:pt x="1" y="1"/>
                    <a:pt x="1" y="542"/>
                    <a:pt x="349" y="542"/>
                  </a:cubicBezTo>
                  <a:cubicBezTo>
                    <a:pt x="697" y="542"/>
                    <a:pt x="697" y="1"/>
                    <a:pt x="34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6619477" y="3084878"/>
              <a:ext cx="27891" cy="21648"/>
            </a:xfrm>
            <a:custGeom>
              <a:avLst/>
              <a:gdLst/>
              <a:ahLst/>
              <a:cxnLst/>
              <a:rect l="l" t="t" r="r" b="b"/>
              <a:pathLst>
                <a:path w="634" h="492" extrusionOk="0">
                  <a:moveTo>
                    <a:pt x="317" y="0"/>
                  </a:moveTo>
                  <a:cubicBezTo>
                    <a:pt x="0" y="0"/>
                    <a:pt x="0" y="492"/>
                    <a:pt x="317" y="492"/>
                  </a:cubicBezTo>
                  <a:cubicBezTo>
                    <a:pt x="634" y="492"/>
                    <a:pt x="634" y="0"/>
                    <a:pt x="31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6168202" y="2618654"/>
              <a:ext cx="29607" cy="23056"/>
            </a:xfrm>
            <a:custGeom>
              <a:avLst/>
              <a:gdLst/>
              <a:ahLst/>
              <a:cxnLst/>
              <a:rect l="l" t="t" r="r" b="b"/>
              <a:pathLst>
                <a:path w="673" h="524" extrusionOk="0">
                  <a:moveTo>
                    <a:pt x="336" y="1"/>
                  </a:moveTo>
                  <a:cubicBezTo>
                    <a:pt x="0" y="1"/>
                    <a:pt x="0" y="523"/>
                    <a:pt x="336" y="523"/>
                  </a:cubicBezTo>
                  <a:cubicBezTo>
                    <a:pt x="673" y="523"/>
                    <a:pt x="673" y="1"/>
                    <a:pt x="33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5803108" y="2595246"/>
              <a:ext cx="17201" cy="13332"/>
            </a:xfrm>
            <a:custGeom>
              <a:avLst/>
              <a:gdLst/>
              <a:ahLst/>
              <a:cxnLst/>
              <a:rect l="l" t="t" r="r" b="b"/>
              <a:pathLst>
                <a:path w="391" h="303" extrusionOk="0">
                  <a:moveTo>
                    <a:pt x="195" y="0"/>
                  </a:moveTo>
                  <a:cubicBezTo>
                    <a:pt x="1" y="0"/>
                    <a:pt x="1" y="302"/>
                    <a:pt x="195" y="302"/>
                  </a:cubicBezTo>
                  <a:cubicBezTo>
                    <a:pt x="390" y="302"/>
                    <a:pt x="390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5796069" y="2104030"/>
              <a:ext cx="18477" cy="14344"/>
            </a:xfrm>
            <a:custGeom>
              <a:avLst/>
              <a:gdLst/>
              <a:ahLst/>
              <a:cxnLst/>
              <a:rect l="l" t="t" r="r" b="b"/>
              <a:pathLst>
                <a:path w="420" h="326" extrusionOk="0">
                  <a:moveTo>
                    <a:pt x="210" y="0"/>
                  </a:moveTo>
                  <a:cubicBezTo>
                    <a:pt x="1" y="0"/>
                    <a:pt x="1" y="326"/>
                    <a:pt x="210" y="326"/>
                  </a:cubicBezTo>
                  <a:cubicBezTo>
                    <a:pt x="419" y="326"/>
                    <a:pt x="419" y="0"/>
                    <a:pt x="21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4151674" y="1807954"/>
              <a:ext cx="25604" cy="19844"/>
            </a:xfrm>
            <a:custGeom>
              <a:avLst/>
              <a:gdLst/>
              <a:ahLst/>
              <a:cxnLst/>
              <a:rect l="l" t="t" r="r" b="b"/>
              <a:pathLst>
                <a:path w="582" h="451" extrusionOk="0">
                  <a:moveTo>
                    <a:pt x="291" y="0"/>
                  </a:moveTo>
                  <a:cubicBezTo>
                    <a:pt x="0" y="1"/>
                    <a:pt x="0" y="450"/>
                    <a:pt x="291" y="450"/>
                  </a:cubicBezTo>
                  <a:cubicBezTo>
                    <a:pt x="581" y="450"/>
                    <a:pt x="582" y="0"/>
                    <a:pt x="29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645232" y="1777330"/>
              <a:ext cx="27539" cy="21384"/>
            </a:xfrm>
            <a:custGeom>
              <a:avLst/>
              <a:gdLst/>
              <a:ahLst/>
              <a:cxnLst/>
              <a:rect l="l" t="t" r="r" b="b"/>
              <a:pathLst>
                <a:path w="626" h="486" extrusionOk="0">
                  <a:moveTo>
                    <a:pt x="313" y="0"/>
                  </a:moveTo>
                  <a:cubicBezTo>
                    <a:pt x="1" y="0"/>
                    <a:pt x="1" y="485"/>
                    <a:pt x="313" y="485"/>
                  </a:cubicBezTo>
                  <a:cubicBezTo>
                    <a:pt x="625" y="485"/>
                    <a:pt x="62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2983365" y="2555558"/>
              <a:ext cx="22700" cy="17644"/>
            </a:xfrm>
            <a:custGeom>
              <a:avLst/>
              <a:gdLst/>
              <a:ahLst/>
              <a:cxnLst/>
              <a:rect l="l" t="t" r="r" b="b"/>
              <a:pathLst>
                <a:path w="516" h="401" extrusionOk="0">
                  <a:moveTo>
                    <a:pt x="257" y="0"/>
                  </a:moveTo>
                  <a:cubicBezTo>
                    <a:pt x="0" y="0"/>
                    <a:pt x="0" y="400"/>
                    <a:pt x="257" y="400"/>
                  </a:cubicBezTo>
                  <a:cubicBezTo>
                    <a:pt x="514" y="400"/>
                    <a:pt x="515" y="0"/>
                    <a:pt x="25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226467" y="1389734"/>
              <a:ext cx="24724" cy="19140"/>
            </a:xfrm>
            <a:custGeom>
              <a:avLst/>
              <a:gdLst/>
              <a:ahLst/>
              <a:cxnLst/>
              <a:rect l="l" t="t" r="r" b="b"/>
              <a:pathLst>
                <a:path w="562" h="435" extrusionOk="0">
                  <a:moveTo>
                    <a:pt x="281" y="1"/>
                  </a:moveTo>
                  <a:cubicBezTo>
                    <a:pt x="0" y="1"/>
                    <a:pt x="0" y="435"/>
                    <a:pt x="281" y="435"/>
                  </a:cubicBezTo>
                  <a:cubicBezTo>
                    <a:pt x="560" y="435"/>
                    <a:pt x="561" y="1"/>
                    <a:pt x="28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048870" y="1736190"/>
              <a:ext cx="19225" cy="14916"/>
            </a:xfrm>
            <a:custGeom>
              <a:avLst/>
              <a:gdLst/>
              <a:ahLst/>
              <a:cxnLst/>
              <a:rect l="l" t="t" r="r" b="b"/>
              <a:pathLst>
                <a:path w="437" h="339" extrusionOk="0">
                  <a:moveTo>
                    <a:pt x="219" y="0"/>
                  </a:moveTo>
                  <a:cubicBezTo>
                    <a:pt x="1" y="0"/>
                    <a:pt x="1" y="338"/>
                    <a:pt x="219" y="338"/>
                  </a:cubicBezTo>
                  <a:cubicBezTo>
                    <a:pt x="437" y="338"/>
                    <a:pt x="437" y="0"/>
                    <a:pt x="21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2763182" y="1389382"/>
              <a:ext cx="31543" cy="24508"/>
            </a:xfrm>
            <a:custGeom>
              <a:avLst/>
              <a:gdLst/>
              <a:ahLst/>
              <a:cxnLst/>
              <a:rect l="l" t="t" r="r" b="b"/>
              <a:pathLst>
                <a:path w="717" h="557" extrusionOk="0">
                  <a:moveTo>
                    <a:pt x="358" y="0"/>
                  </a:moveTo>
                  <a:cubicBezTo>
                    <a:pt x="0" y="0"/>
                    <a:pt x="0" y="556"/>
                    <a:pt x="358" y="556"/>
                  </a:cubicBezTo>
                  <a:cubicBezTo>
                    <a:pt x="715" y="556"/>
                    <a:pt x="716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2264703" y="1885878"/>
              <a:ext cx="19533" cy="15136"/>
            </a:xfrm>
            <a:custGeom>
              <a:avLst/>
              <a:gdLst/>
              <a:ahLst/>
              <a:cxnLst/>
              <a:rect l="l" t="t" r="r" b="b"/>
              <a:pathLst>
                <a:path w="444" h="344" extrusionOk="0">
                  <a:moveTo>
                    <a:pt x="222" y="0"/>
                  </a:moveTo>
                  <a:cubicBezTo>
                    <a:pt x="2" y="0"/>
                    <a:pt x="1" y="343"/>
                    <a:pt x="222" y="343"/>
                  </a:cubicBezTo>
                  <a:cubicBezTo>
                    <a:pt x="443" y="343"/>
                    <a:pt x="443" y="0"/>
                    <a:pt x="22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2225550" y="1173430"/>
              <a:ext cx="17157" cy="13332"/>
            </a:xfrm>
            <a:custGeom>
              <a:avLst/>
              <a:gdLst/>
              <a:ahLst/>
              <a:cxnLst/>
              <a:rect l="l" t="t" r="r" b="b"/>
              <a:pathLst>
                <a:path w="390" h="303" extrusionOk="0">
                  <a:moveTo>
                    <a:pt x="196" y="0"/>
                  </a:moveTo>
                  <a:cubicBezTo>
                    <a:pt x="2" y="0"/>
                    <a:pt x="0" y="302"/>
                    <a:pt x="196" y="302"/>
                  </a:cubicBezTo>
                  <a:cubicBezTo>
                    <a:pt x="390" y="302"/>
                    <a:pt x="390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2071972" y="1309786"/>
              <a:ext cx="25604" cy="19932"/>
            </a:xfrm>
            <a:custGeom>
              <a:avLst/>
              <a:gdLst/>
              <a:ahLst/>
              <a:cxnLst/>
              <a:rect l="l" t="t" r="r" b="b"/>
              <a:pathLst>
                <a:path w="582" h="453" extrusionOk="0">
                  <a:moveTo>
                    <a:pt x="291" y="1"/>
                  </a:moveTo>
                  <a:cubicBezTo>
                    <a:pt x="0" y="1"/>
                    <a:pt x="0" y="453"/>
                    <a:pt x="291" y="453"/>
                  </a:cubicBezTo>
                  <a:cubicBezTo>
                    <a:pt x="582" y="453"/>
                    <a:pt x="582" y="1"/>
                    <a:pt x="29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1718404" y="1436814"/>
              <a:ext cx="22216" cy="17248"/>
            </a:xfrm>
            <a:custGeom>
              <a:avLst/>
              <a:gdLst/>
              <a:ahLst/>
              <a:cxnLst/>
              <a:rect l="l" t="t" r="r" b="b"/>
              <a:pathLst>
                <a:path w="505" h="392" extrusionOk="0">
                  <a:moveTo>
                    <a:pt x="252" y="1"/>
                  </a:moveTo>
                  <a:cubicBezTo>
                    <a:pt x="0" y="1"/>
                    <a:pt x="0" y="391"/>
                    <a:pt x="252" y="391"/>
                  </a:cubicBezTo>
                  <a:cubicBezTo>
                    <a:pt x="504" y="391"/>
                    <a:pt x="504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1477722" y="2353950"/>
              <a:ext cx="31939" cy="24772"/>
            </a:xfrm>
            <a:custGeom>
              <a:avLst/>
              <a:gdLst/>
              <a:ahLst/>
              <a:cxnLst/>
              <a:rect l="l" t="t" r="r" b="b"/>
              <a:pathLst>
                <a:path w="726" h="563" extrusionOk="0">
                  <a:moveTo>
                    <a:pt x="363" y="0"/>
                  </a:moveTo>
                  <a:cubicBezTo>
                    <a:pt x="2" y="1"/>
                    <a:pt x="0" y="562"/>
                    <a:pt x="363" y="562"/>
                  </a:cubicBezTo>
                  <a:cubicBezTo>
                    <a:pt x="724" y="562"/>
                    <a:pt x="725" y="0"/>
                    <a:pt x="36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1546174" y="1071174"/>
              <a:ext cx="29123" cy="22572"/>
            </a:xfrm>
            <a:custGeom>
              <a:avLst/>
              <a:gdLst/>
              <a:ahLst/>
              <a:cxnLst/>
              <a:rect l="l" t="t" r="r" b="b"/>
              <a:pathLst>
                <a:path w="662" h="513" extrusionOk="0">
                  <a:moveTo>
                    <a:pt x="331" y="0"/>
                  </a:moveTo>
                  <a:cubicBezTo>
                    <a:pt x="1" y="0"/>
                    <a:pt x="0" y="513"/>
                    <a:pt x="331" y="513"/>
                  </a:cubicBezTo>
                  <a:cubicBezTo>
                    <a:pt x="661" y="513"/>
                    <a:pt x="662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1273904" y="1207970"/>
              <a:ext cx="30399" cy="23672"/>
            </a:xfrm>
            <a:custGeom>
              <a:avLst/>
              <a:gdLst/>
              <a:ahLst/>
              <a:cxnLst/>
              <a:rect l="l" t="t" r="r" b="b"/>
              <a:pathLst>
                <a:path w="691" h="538" extrusionOk="0">
                  <a:moveTo>
                    <a:pt x="346" y="0"/>
                  </a:moveTo>
                  <a:cubicBezTo>
                    <a:pt x="0" y="0"/>
                    <a:pt x="0" y="538"/>
                    <a:pt x="346" y="538"/>
                  </a:cubicBezTo>
                  <a:cubicBezTo>
                    <a:pt x="691" y="538"/>
                    <a:pt x="691" y="0"/>
                    <a:pt x="34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961733" y="2289006"/>
              <a:ext cx="17069" cy="13200"/>
            </a:xfrm>
            <a:custGeom>
              <a:avLst/>
              <a:gdLst/>
              <a:ahLst/>
              <a:cxnLst/>
              <a:rect l="l" t="t" r="r" b="b"/>
              <a:pathLst>
                <a:path w="388" h="300" extrusionOk="0">
                  <a:moveTo>
                    <a:pt x="194" y="0"/>
                  </a:moveTo>
                  <a:cubicBezTo>
                    <a:pt x="0" y="0"/>
                    <a:pt x="0" y="300"/>
                    <a:pt x="194" y="300"/>
                  </a:cubicBezTo>
                  <a:cubicBezTo>
                    <a:pt x="388" y="300"/>
                    <a:pt x="388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675342" y="2270790"/>
              <a:ext cx="27319" cy="21252"/>
            </a:xfrm>
            <a:custGeom>
              <a:avLst/>
              <a:gdLst/>
              <a:ahLst/>
              <a:cxnLst/>
              <a:rect l="l" t="t" r="r" b="b"/>
              <a:pathLst>
                <a:path w="621" h="483" extrusionOk="0">
                  <a:moveTo>
                    <a:pt x="310" y="1"/>
                  </a:moveTo>
                  <a:cubicBezTo>
                    <a:pt x="2" y="1"/>
                    <a:pt x="1" y="483"/>
                    <a:pt x="310" y="483"/>
                  </a:cubicBezTo>
                  <a:cubicBezTo>
                    <a:pt x="621" y="483"/>
                    <a:pt x="621" y="1"/>
                    <a:pt x="31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566637" y="1290426"/>
              <a:ext cx="29519" cy="22880"/>
            </a:xfrm>
            <a:custGeom>
              <a:avLst/>
              <a:gdLst/>
              <a:ahLst/>
              <a:cxnLst/>
              <a:rect l="l" t="t" r="r" b="b"/>
              <a:pathLst>
                <a:path w="671" h="520" extrusionOk="0">
                  <a:moveTo>
                    <a:pt x="335" y="0"/>
                  </a:moveTo>
                  <a:cubicBezTo>
                    <a:pt x="0" y="0"/>
                    <a:pt x="0" y="520"/>
                    <a:pt x="335" y="520"/>
                  </a:cubicBezTo>
                  <a:cubicBezTo>
                    <a:pt x="669" y="520"/>
                    <a:pt x="670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148004" y="1125822"/>
              <a:ext cx="19929" cy="15400"/>
            </a:xfrm>
            <a:custGeom>
              <a:avLst/>
              <a:gdLst/>
              <a:ahLst/>
              <a:cxnLst/>
              <a:rect l="l" t="t" r="r" b="b"/>
              <a:pathLst>
                <a:path w="453" h="350" extrusionOk="0">
                  <a:moveTo>
                    <a:pt x="225" y="1"/>
                  </a:moveTo>
                  <a:cubicBezTo>
                    <a:pt x="0" y="1"/>
                    <a:pt x="1" y="350"/>
                    <a:pt x="226" y="350"/>
                  </a:cubicBezTo>
                  <a:cubicBezTo>
                    <a:pt x="450" y="350"/>
                    <a:pt x="452" y="1"/>
                    <a:pt x="226" y="1"/>
                  </a:cubicBezTo>
                  <a:cubicBezTo>
                    <a:pt x="225" y="1"/>
                    <a:pt x="225" y="1"/>
                    <a:pt x="22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142857" y="3545954"/>
              <a:ext cx="30135" cy="23364"/>
            </a:xfrm>
            <a:custGeom>
              <a:avLst/>
              <a:gdLst/>
              <a:ahLst/>
              <a:cxnLst/>
              <a:rect l="l" t="t" r="r" b="b"/>
              <a:pathLst>
                <a:path w="685" h="531" extrusionOk="0">
                  <a:moveTo>
                    <a:pt x="342" y="0"/>
                  </a:moveTo>
                  <a:cubicBezTo>
                    <a:pt x="1" y="0"/>
                    <a:pt x="0" y="530"/>
                    <a:pt x="343" y="530"/>
                  </a:cubicBezTo>
                  <a:cubicBezTo>
                    <a:pt x="684" y="530"/>
                    <a:pt x="684" y="0"/>
                    <a:pt x="343" y="0"/>
                  </a:cubicBezTo>
                  <a:cubicBezTo>
                    <a:pt x="342" y="0"/>
                    <a:pt x="342" y="0"/>
                    <a:pt x="34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438091" y="3330442"/>
              <a:ext cx="19533" cy="15136"/>
            </a:xfrm>
            <a:custGeom>
              <a:avLst/>
              <a:gdLst/>
              <a:ahLst/>
              <a:cxnLst/>
              <a:rect l="l" t="t" r="r" b="b"/>
              <a:pathLst>
                <a:path w="444" h="344" extrusionOk="0">
                  <a:moveTo>
                    <a:pt x="223" y="1"/>
                  </a:moveTo>
                  <a:cubicBezTo>
                    <a:pt x="2" y="1"/>
                    <a:pt x="0" y="343"/>
                    <a:pt x="223" y="343"/>
                  </a:cubicBezTo>
                  <a:cubicBezTo>
                    <a:pt x="444" y="343"/>
                    <a:pt x="444" y="1"/>
                    <a:pt x="22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112854" y="2983370"/>
              <a:ext cx="17641" cy="13684"/>
            </a:xfrm>
            <a:custGeom>
              <a:avLst/>
              <a:gdLst/>
              <a:ahLst/>
              <a:cxnLst/>
              <a:rect l="l" t="t" r="r" b="b"/>
              <a:pathLst>
                <a:path w="401" h="311" extrusionOk="0">
                  <a:moveTo>
                    <a:pt x="200" y="0"/>
                  </a:moveTo>
                  <a:cubicBezTo>
                    <a:pt x="0" y="0"/>
                    <a:pt x="0" y="311"/>
                    <a:pt x="200" y="311"/>
                  </a:cubicBezTo>
                  <a:cubicBezTo>
                    <a:pt x="400" y="311"/>
                    <a:pt x="400" y="0"/>
                    <a:pt x="20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409980" y="3063010"/>
              <a:ext cx="20149" cy="15708"/>
            </a:xfrm>
            <a:custGeom>
              <a:avLst/>
              <a:gdLst/>
              <a:ahLst/>
              <a:cxnLst/>
              <a:rect l="l" t="t" r="r" b="b"/>
              <a:pathLst>
                <a:path w="458" h="357" extrusionOk="0">
                  <a:moveTo>
                    <a:pt x="229" y="1"/>
                  </a:moveTo>
                  <a:cubicBezTo>
                    <a:pt x="0" y="1"/>
                    <a:pt x="0" y="356"/>
                    <a:pt x="229" y="356"/>
                  </a:cubicBezTo>
                  <a:cubicBezTo>
                    <a:pt x="457" y="356"/>
                    <a:pt x="457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226179" y="2211786"/>
              <a:ext cx="20940" cy="16280"/>
            </a:xfrm>
            <a:custGeom>
              <a:avLst/>
              <a:gdLst/>
              <a:ahLst/>
              <a:cxnLst/>
              <a:rect l="l" t="t" r="r" b="b"/>
              <a:pathLst>
                <a:path w="476" h="370" extrusionOk="0">
                  <a:moveTo>
                    <a:pt x="238" y="1"/>
                  </a:moveTo>
                  <a:cubicBezTo>
                    <a:pt x="1" y="1"/>
                    <a:pt x="1" y="370"/>
                    <a:pt x="238" y="370"/>
                  </a:cubicBezTo>
                  <a:cubicBezTo>
                    <a:pt x="475" y="370"/>
                    <a:pt x="475" y="1"/>
                    <a:pt x="23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644196" y="1845750"/>
              <a:ext cx="29255" cy="22704"/>
            </a:xfrm>
            <a:custGeom>
              <a:avLst/>
              <a:gdLst/>
              <a:ahLst/>
              <a:cxnLst/>
              <a:rect l="l" t="t" r="r" b="b"/>
              <a:pathLst>
                <a:path w="665" h="516" extrusionOk="0">
                  <a:moveTo>
                    <a:pt x="332" y="0"/>
                  </a:moveTo>
                  <a:cubicBezTo>
                    <a:pt x="0" y="1"/>
                    <a:pt x="0" y="516"/>
                    <a:pt x="332" y="516"/>
                  </a:cubicBezTo>
                  <a:cubicBezTo>
                    <a:pt x="664" y="516"/>
                    <a:pt x="665" y="0"/>
                    <a:pt x="33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711328" y="2858014"/>
              <a:ext cx="28991" cy="22484"/>
            </a:xfrm>
            <a:custGeom>
              <a:avLst/>
              <a:gdLst/>
              <a:ahLst/>
              <a:cxnLst/>
              <a:rect l="l" t="t" r="r" b="b"/>
              <a:pathLst>
                <a:path w="659" h="511" extrusionOk="0">
                  <a:moveTo>
                    <a:pt x="328" y="1"/>
                  </a:moveTo>
                  <a:cubicBezTo>
                    <a:pt x="0" y="1"/>
                    <a:pt x="0" y="511"/>
                    <a:pt x="328" y="511"/>
                  </a:cubicBezTo>
                  <a:cubicBezTo>
                    <a:pt x="658" y="511"/>
                    <a:pt x="659" y="1"/>
                    <a:pt x="32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1035465" y="1699142"/>
              <a:ext cx="28859" cy="22352"/>
            </a:xfrm>
            <a:custGeom>
              <a:avLst/>
              <a:gdLst/>
              <a:ahLst/>
              <a:cxnLst/>
              <a:rect l="l" t="t" r="r" b="b"/>
              <a:pathLst>
                <a:path w="656" h="508" extrusionOk="0">
                  <a:moveTo>
                    <a:pt x="328" y="0"/>
                  </a:moveTo>
                  <a:cubicBezTo>
                    <a:pt x="2" y="2"/>
                    <a:pt x="1" y="508"/>
                    <a:pt x="328" y="508"/>
                  </a:cubicBezTo>
                  <a:cubicBezTo>
                    <a:pt x="653" y="508"/>
                    <a:pt x="655" y="0"/>
                    <a:pt x="32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1216054" y="2905842"/>
              <a:ext cx="31147" cy="24244"/>
            </a:xfrm>
            <a:custGeom>
              <a:avLst/>
              <a:gdLst/>
              <a:ahLst/>
              <a:cxnLst/>
              <a:rect l="l" t="t" r="r" b="b"/>
              <a:pathLst>
                <a:path w="708" h="551" extrusionOk="0">
                  <a:moveTo>
                    <a:pt x="354" y="1"/>
                  </a:moveTo>
                  <a:cubicBezTo>
                    <a:pt x="1" y="2"/>
                    <a:pt x="0" y="550"/>
                    <a:pt x="354" y="550"/>
                  </a:cubicBezTo>
                  <a:cubicBezTo>
                    <a:pt x="708" y="550"/>
                    <a:pt x="708" y="1"/>
                    <a:pt x="35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1654703" y="2742602"/>
              <a:ext cx="17157" cy="13332"/>
            </a:xfrm>
            <a:custGeom>
              <a:avLst/>
              <a:gdLst/>
              <a:ahLst/>
              <a:cxnLst/>
              <a:rect l="l" t="t" r="r" b="b"/>
              <a:pathLst>
                <a:path w="390" h="303" extrusionOk="0">
                  <a:moveTo>
                    <a:pt x="194" y="0"/>
                  </a:moveTo>
                  <a:cubicBezTo>
                    <a:pt x="0" y="1"/>
                    <a:pt x="0" y="302"/>
                    <a:pt x="194" y="302"/>
                  </a:cubicBezTo>
                  <a:cubicBezTo>
                    <a:pt x="389" y="302"/>
                    <a:pt x="39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2246227" y="1925566"/>
              <a:ext cx="24372" cy="18920"/>
            </a:xfrm>
            <a:custGeom>
              <a:avLst/>
              <a:gdLst/>
              <a:ahLst/>
              <a:cxnLst/>
              <a:rect l="l" t="t" r="r" b="b"/>
              <a:pathLst>
                <a:path w="554" h="430" extrusionOk="0">
                  <a:moveTo>
                    <a:pt x="277" y="0"/>
                  </a:moveTo>
                  <a:cubicBezTo>
                    <a:pt x="2" y="0"/>
                    <a:pt x="1" y="429"/>
                    <a:pt x="277" y="429"/>
                  </a:cubicBezTo>
                  <a:cubicBezTo>
                    <a:pt x="553" y="429"/>
                    <a:pt x="554" y="0"/>
                    <a:pt x="27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2519992" y="2530126"/>
              <a:ext cx="24240" cy="18832"/>
            </a:xfrm>
            <a:custGeom>
              <a:avLst/>
              <a:gdLst/>
              <a:ahLst/>
              <a:cxnLst/>
              <a:rect l="l" t="t" r="r" b="b"/>
              <a:pathLst>
                <a:path w="551" h="428" extrusionOk="0">
                  <a:moveTo>
                    <a:pt x="275" y="1"/>
                  </a:moveTo>
                  <a:cubicBezTo>
                    <a:pt x="0" y="1"/>
                    <a:pt x="0" y="428"/>
                    <a:pt x="275" y="428"/>
                  </a:cubicBezTo>
                  <a:cubicBezTo>
                    <a:pt x="551" y="428"/>
                    <a:pt x="551" y="1"/>
                    <a:pt x="27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2680476" y="3153122"/>
              <a:ext cx="29431" cy="22748"/>
            </a:xfrm>
            <a:custGeom>
              <a:avLst/>
              <a:gdLst/>
              <a:ahLst/>
              <a:cxnLst/>
              <a:rect l="l" t="t" r="r" b="b"/>
              <a:pathLst>
                <a:path w="669" h="517" extrusionOk="0">
                  <a:moveTo>
                    <a:pt x="334" y="0"/>
                  </a:moveTo>
                  <a:cubicBezTo>
                    <a:pt x="2" y="0"/>
                    <a:pt x="0" y="516"/>
                    <a:pt x="334" y="516"/>
                  </a:cubicBezTo>
                  <a:cubicBezTo>
                    <a:pt x="667" y="516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898767" y="2715278"/>
              <a:ext cx="22304" cy="17336"/>
            </a:xfrm>
            <a:custGeom>
              <a:avLst/>
              <a:gdLst/>
              <a:ahLst/>
              <a:cxnLst/>
              <a:rect l="l" t="t" r="r" b="b"/>
              <a:pathLst>
                <a:path w="507" h="394" extrusionOk="0">
                  <a:moveTo>
                    <a:pt x="253" y="1"/>
                  </a:moveTo>
                  <a:cubicBezTo>
                    <a:pt x="0" y="1"/>
                    <a:pt x="0" y="394"/>
                    <a:pt x="253" y="394"/>
                  </a:cubicBezTo>
                  <a:cubicBezTo>
                    <a:pt x="506" y="394"/>
                    <a:pt x="506" y="1"/>
                    <a:pt x="25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3247540" y="2768826"/>
              <a:ext cx="18037" cy="14080"/>
            </a:xfrm>
            <a:custGeom>
              <a:avLst/>
              <a:gdLst/>
              <a:ahLst/>
              <a:cxnLst/>
              <a:rect l="l" t="t" r="r" b="b"/>
              <a:pathLst>
                <a:path w="410" h="320" extrusionOk="0">
                  <a:moveTo>
                    <a:pt x="204" y="0"/>
                  </a:moveTo>
                  <a:cubicBezTo>
                    <a:pt x="0" y="2"/>
                    <a:pt x="0" y="319"/>
                    <a:pt x="204" y="319"/>
                  </a:cubicBezTo>
                  <a:cubicBezTo>
                    <a:pt x="408" y="319"/>
                    <a:pt x="409" y="0"/>
                    <a:pt x="20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5654941" y="2381582"/>
              <a:ext cx="29211" cy="22704"/>
            </a:xfrm>
            <a:custGeom>
              <a:avLst/>
              <a:gdLst/>
              <a:ahLst/>
              <a:cxnLst/>
              <a:rect l="l" t="t" r="r" b="b"/>
              <a:pathLst>
                <a:path w="664" h="516" extrusionOk="0">
                  <a:moveTo>
                    <a:pt x="333" y="1"/>
                  </a:moveTo>
                  <a:cubicBezTo>
                    <a:pt x="2" y="1"/>
                    <a:pt x="0" y="515"/>
                    <a:pt x="333" y="515"/>
                  </a:cubicBezTo>
                  <a:cubicBezTo>
                    <a:pt x="664" y="515"/>
                    <a:pt x="664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6011281" y="3031594"/>
              <a:ext cx="23800" cy="18480"/>
            </a:xfrm>
            <a:custGeom>
              <a:avLst/>
              <a:gdLst/>
              <a:ahLst/>
              <a:cxnLst/>
              <a:rect l="l" t="t" r="r" b="b"/>
              <a:pathLst>
                <a:path w="541" h="420" extrusionOk="0">
                  <a:moveTo>
                    <a:pt x="270" y="0"/>
                  </a:moveTo>
                  <a:cubicBezTo>
                    <a:pt x="0" y="0"/>
                    <a:pt x="0" y="420"/>
                    <a:pt x="270" y="420"/>
                  </a:cubicBezTo>
                  <a:cubicBezTo>
                    <a:pt x="541" y="420"/>
                    <a:pt x="541" y="0"/>
                    <a:pt x="27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6188350" y="3264530"/>
              <a:ext cx="30663" cy="23848"/>
            </a:xfrm>
            <a:custGeom>
              <a:avLst/>
              <a:gdLst/>
              <a:ahLst/>
              <a:cxnLst/>
              <a:rect l="l" t="t" r="r" b="b"/>
              <a:pathLst>
                <a:path w="697" h="542" extrusionOk="0">
                  <a:moveTo>
                    <a:pt x="348" y="1"/>
                  </a:moveTo>
                  <a:cubicBezTo>
                    <a:pt x="1" y="1"/>
                    <a:pt x="1" y="542"/>
                    <a:pt x="349" y="542"/>
                  </a:cubicBezTo>
                  <a:cubicBezTo>
                    <a:pt x="697" y="542"/>
                    <a:pt x="697" y="1"/>
                    <a:pt x="349" y="1"/>
                  </a:cubicBezTo>
                  <a:cubicBezTo>
                    <a:pt x="348" y="1"/>
                    <a:pt x="348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6293537" y="2670046"/>
              <a:ext cx="17333" cy="13420"/>
            </a:xfrm>
            <a:custGeom>
              <a:avLst/>
              <a:gdLst/>
              <a:ahLst/>
              <a:cxnLst/>
              <a:rect l="l" t="t" r="r" b="b"/>
              <a:pathLst>
                <a:path w="394" h="305" extrusionOk="0">
                  <a:moveTo>
                    <a:pt x="197" y="1"/>
                  </a:moveTo>
                  <a:cubicBezTo>
                    <a:pt x="1" y="1"/>
                    <a:pt x="1" y="305"/>
                    <a:pt x="197" y="305"/>
                  </a:cubicBezTo>
                  <a:cubicBezTo>
                    <a:pt x="393" y="305"/>
                    <a:pt x="393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6634918" y="2304450"/>
              <a:ext cx="20501" cy="15928"/>
            </a:xfrm>
            <a:custGeom>
              <a:avLst/>
              <a:gdLst/>
              <a:ahLst/>
              <a:cxnLst/>
              <a:rect l="l" t="t" r="r" b="b"/>
              <a:pathLst>
                <a:path w="466" h="362" extrusionOk="0">
                  <a:moveTo>
                    <a:pt x="233" y="0"/>
                  </a:moveTo>
                  <a:cubicBezTo>
                    <a:pt x="0" y="0"/>
                    <a:pt x="0" y="362"/>
                    <a:pt x="233" y="362"/>
                  </a:cubicBezTo>
                  <a:cubicBezTo>
                    <a:pt x="466" y="362"/>
                    <a:pt x="466" y="0"/>
                    <a:pt x="23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6716920" y="2157754"/>
              <a:ext cx="25868" cy="20108"/>
            </a:xfrm>
            <a:custGeom>
              <a:avLst/>
              <a:gdLst/>
              <a:ahLst/>
              <a:cxnLst/>
              <a:rect l="l" t="t" r="r" b="b"/>
              <a:pathLst>
                <a:path w="588" h="457" extrusionOk="0">
                  <a:moveTo>
                    <a:pt x="295" y="0"/>
                  </a:moveTo>
                  <a:cubicBezTo>
                    <a:pt x="3" y="0"/>
                    <a:pt x="1" y="456"/>
                    <a:pt x="295" y="456"/>
                  </a:cubicBezTo>
                  <a:cubicBezTo>
                    <a:pt x="588" y="456"/>
                    <a:pt x="588" y="0"/>
                    <a:pt x="29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6894386" y="2407586"/>
              <a:ext cx="27935" cy="21648"/>
            </a:xfrm>
            <a:custGeom>
              <a:avLst/>
              <a:gdLst/>
              <a:ahLst/>
              <a:cxnLst/>
              <a:rect l="l" t="t" r="r" b="b"/>
              <a:pathLst>
                <a:path w="635" h="492" extrusionOk="0">
                  <a:moveTo>
                    <a:pt x="317" y="1"/>
                  </a:moveTo>
                  <a:cubicBezTo>
                    <a:pt x="1" y="1"/>
                    <a:pt x="0" y="491"/>
                    <a:pt x="317" y="491"/>
                  </a:cubicBezTo>
                  <a:cubicBezTo>
                    <a:pt x="633" y="491"/>
                    <a:pt x="634" y="1"/>
                    <a:pt x="31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7161289" y="2441466"/>
              <a:ext cx="28639" cy="22220"/>
            </a:xfrm>
            <a:custGeom>
              <a:avLst/>
              <a:gdLst/>
              <a:ahLst/>
              <a:cxnLst/>
              <a:rect l="l" t="t" r="r" b="b"/>
              <a:pathLst>
                <a:path w="651" h="505" extrusionOk="0">
                  <a:moveTo>
                    <a:pt x="326" y="1"/>
                  </a:moveTo>
                  <a:cubicBezTo>
                    <a:pt x="2" y="1"/>
                    <a:pt x="1" y="504"/>
                    <a:pt x="326" y="504"/>
                  </a:cubicBezTo>
                  <a:cubicBezTo>
                    <a:pt x="649" y="504"/>
                    <a:pt x="650" y="1"/>
                    <a:pt x="32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7345045" y="2149130"/>
              <a:ext cx="29299" cy="22748"/>
            </a:xfrm>
            <a:custGeom>
              <a:avLst/>
              <a:gdLst/>
              <a:ahLst/>
              <a:cxnLst/>
              <a:rect l="l" t="t" r="r" b="b"/>
              <a:pathLst>
                <a:path w="666" h="517" extrusionOk="0">
                  <a:moveTo>
                    <a:pt x="333" y="1"/>
                  </a:moveTo>
                  <a:cubicBezTo>
                    <a:pt x="1" y="1"/>
                    <a:pt x="1" y="517"/>
                    <a:pt x="333" y="517"/>
                  </a:cubicBezTo>
                  <a:cubicBezTo>
                    <a:pt x="665" y="517"/>
                    <a:pt x="665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7666015" y="3001014"/>
              <a:ext cx="21072" cy="16412"/>
            </a:xfrm>
            <a:custGeom>
              <a:avLst/>
              <a:gdLst/>
              <a:ahLst/>
              <a:cxnLst/>
              <a:rect l="l" t="t" r="r" b="b"/>
              <a:pathLst>
                <a:path w="479" h="373" extrusionOk="0">
                  <a:moveTo>
                    <a:pt x="239" y="0"/>
                  </a:moveTo>
                  <a:cubicBezTo>
                    <a:pt x="1" y="0"/>
                    <a:pt x="1" y="372"/>
                    <a:pt x="240" y="372"/>
                  </a:cubicBezTo>
                  <a:cubicBezTo>
                    <a:pt x="479" y="372"/>
                    <a:pt x="479" y="0"/>
                    <a:pt x="240" y="0"/>
                  </a:cubicBezTo>
                  <a:cubicBezTo>
                    <a:pt x="239" y="0"/>
                    <a:pt x="239" y="0"/>
                    <a:pt x="23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7689463" y="2626222"/>
              <a:ext cx="17025" cy="13244"/>
            </a:xfrm>
            <a:custGeom>
              <a:avLst/>
              <a:gdLst/>
              <a:ahLst/>
              <a:cxnLst/>
              <a:rect l="l" t="t" r="r" b="b"/>
              <a:pathLst>
                <a:path w="387" h="301" extrusionOk="0">
                  <a:moveTo>
                    <a:pt x="193" y="0"/>
                  </a:moveTo>
                  <a:cubicBezTo>
                    <a:pt x="1" y="2"/>
                    <a:pt x="1" y="301"/>
                    <a:pt x="193" y="301"/>
                  </a:cubicBezTo>
                  <a:cubicBezTo>
                    <a:pt x="385" y="301"/>
                    <a:pt x="386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7777887" y="2837070"/>
              <a:ext cx="29079" cy="22528"/>
            </a:xfrm>
            <a:custGeom>
              <a:avLst/>
              <a:gdLst/>
              <a:ahLst/>
              <a:cxnLst/>
              <a:rect l="l" t="t" r="r" b="b"/>
              <a:pathLst>
                <a:path w="661" h="512" extrusionOk="0">
                  <a:moveTo>
                    <a:pt x="330" y="0"/>
                  </a:moveTo>
                  <a:cubicBezTo>
                    <a:pt x="1" y="0"/>
                    <a:pt x="1" y="511"/>
                    <a:pt x="330" y="511"/>
                  </a:cubicBezTo>
                  <a:cubicBezTo>
                    <a:pt x="660" y="511"/>
                    <a:pt x="660" y="0"/>
                    <a:pt x="33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9039768" y="2246502"/>
              <a:ext cx="31675" cy="24552"/>
            </a:xfrm>
            <a:custGeom>
              <a:avLst/>
              <a:gdLst/>
              <a:ahLst/>
              <a:cxnLst/>
              <a:rect l="l" t="t" r="r" b="b"/>
              <a:pathLst>
                <a:path w="720" h="558" extrusionOk="0">
                  <a:moveTo>
                    <a:pt x="361" y="0"/>
                  </a:moveTo>
                  <a:cubicBezTo>
                    <a:pt x="2" y="0"/>
                    <a:pt x="0" y="557"/>
                    <a:pt x="361" y="557"/>
                  </a:cubicBezTo>
                  <a:cubicBezTo>
                    <a:pt x="719" y="557"/>
                    <a:pt x="720" y="0"/>
                    <a:pt x="36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8269856" y="3475730"/>
              <a:ext cx="29123" cy="22704"/>
            </a:xfrm>
            <a:custGeom>
              <a:avLst/>
              <a:gdLst/>
              <a:ahLst/>
              <a:cxnLst/>
              <a:rect l="l" t="t" r="r" b="b"/>
              <a:pathLst>
                <a:path w="662" h="516" extrusionOk="0">
                  <a:moveTo>
                    <a:pt x="330" y="1"/>
                  </a:moveTo>
                  <a:cubicBezTo>
                    <a:pt x="0" y="1"/>
                    <a:pt x="0" y="515"/>
                    <a:pt x="330" y="515"/>
                  </a:cubicBezTo>
                  <a:cubicBezTo>
                    <a:pt x="662" y="515"/>
                    <a:pt x="662" y="1"/>
                    <a:pt x="33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8374074" y="3182470"/>
              <a:ext cx="18873" cy="14608"/>
            </a:xfrm>
            <a:custGeom>
              <a:avLst/>
              <a:gdLst/>
              <a:ahLst/>
              <a:cxnLst/>
              <a:rect l="l" t="t" r="r" b="b"/>
              <a:pathLst>
                <a:path w="429" h="332" extrusionOk="0">
                  <a:moveTo>
                    <a:pt x="214" y="0"/>
                  </a:moveTo>
                  <a:cubicBezTo>
                    <a:pt x="1" y="0"/>
                    <a:pt x="0" y="331"/>
                    <a:pt x="214" y="331"/>
                  </a:cubicBezTo>
                  <a:cubicBezTo>
                    <a:pt x="427" y="331"/>
                    <a:pt x="428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8273947" y="3482638"/>
              <a:ext cx="22744" cy="17688"/>
            </a:xfrm>
            <a:custGeom>
              <a:avLst/>
              <a:gdLst/>
              <a:ahLst/>
              <a:cxnLst/>
              <a:rect l="l" t="t" r="r" b="b"/>
              <a:pathLst>
                <a:path w="517" h="402" extrusionOk="0">
                  <a:moveTo>
                    <a:pt x="258" y="1"/>
                  </a:moveTo>
                  <a:cubicBezTo>
                    <a:pt x="2" y="1"/>
                    <a:pt x="1" y="402"/>
                    <a:pt x="258" y="402"/>
                  </a:cubicBezTo>
                  <a:cubicBezTo>
                    <a:pt x="517" y="402"/>
                    <a:pt x="517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9048743" y="2756858"/>
              <a:ext cx="17685" cy="13728"/>
            </a:xfrm>
            <a:custGeom>
              <a:avLst/>
              <a:gdLst/>
              <a:ahLst/>
              <a:cxnLst/>
              <a:rect l="l" t="t" r="r" b="b"/>
              <a:pathLst>
                <a:path w="402" h="312" extrusionOk="0">
                  <a:moveTo>
                    <a:pt x="200" y="0"/>
                  </a:moveTo>
                  <a:cubicBezTo>
                    <a:pt x="1" y="0"/>
                    <a:pt x="1" y="312"/>
                    <a:pt x="200" y="312"/>
                  </a:cubicBezTo>
                  <a:cubicBezTo>
                    <a:pt x="401" y="312"/>
                    <a:pt x="402" y="0"/>
                    <a:pt x="20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8740443" y="3095482"/>
              <a:ext cx="27451" cy="21340"/>
            </a:xfrm>
            <a:custGeom>
              <a:avLst/>
              <a:gdLst/>
              <a:ahLst/>
              <a:cxnLst/>
              <a:rect l="l" t="t" r="r" b="b"/>
              <a:pathLst>
                <a:path w="624" h="485" extrusionOk="0">
                  <a:moveTo>
                    <a:pt x="311" y="0"/>
                  </a:moveTo>
                  <a:cubicBezTo>
                    <a:pt x="0" y="0"/>
                    <a:pt x="1" y="484"/>
                    <a:pt x="312" y="484"/>
                  </a:cubicBezTo>
                  <a:cubicBezTo>
                    <a:pt x="623" y="484"/>
                    <a:pt x="623" y="0"/>
                    <a:pt x="312" y="0"/>
                  </a:cubicBezTo>
                  <a:cubicBezTo>
                    <a:pt x="311" y="0"/>
                    <a:pt x="311" y="0"/>
                    <a:pt x="31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8304918" y="2960094"/>
              <a:ext cx="22128" cy="17160"/>
            </a:xfrm>
            <a:custGeom>
              <a:avLst/>
              <a:gdLst/>
              <a:ahLst/>
              <a:cxnLst/>
              <a:rect l="l" t="t" r="r" b="b"/>
              <a:pathLst>
                <a:path w="503" h="390" extrusionOk="0">
                  <a:moveTo>
                    <a:pt x="251" y="1"/>
                  </a:moveTo>
                  <a:cubicBezTo>
                    <a:pt x="1" y="1"/>
                    <a:pt x="1" y="389"/>
                    <a:pt x="252" y="389"/>
                  </a:cubicBezTo>
                  <a:cubicBezTo>
                    <a:pt x="503" y="389"/>
                    <a:pt x="503" y="1"/>
                    <a:pt x="252" y="1"/>
                  </a:cubicBezTo>
                  <a:cubicBezTo>
                    <a:pt x="252" y="1"/>
                    <a:pt x="252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8084383" y="3004314"/>
              <a:ext cx="21424" cy="16588"/>
            </a:xfrm>
            <a:custGeom>
              <a:avLst/>
              <a:gdLst/>
              <a:ahLst/>
              <a:cxnLst/>
              <a:rect l="l" t="t" r="r" b="b"/>
              <a:pathLst>
                <a:path w="487" h="377" extrusionOk="0">
                  <a:moveTo>
                    <a:pt x="244" y="0"/>
                  </a:moveTo>
                  <a:cubicBezTo>
                    <a:pt x="1" y="0"/>
                    <a:pt x="1" y="376"/>
                    <a:pt x="244" y="376"/>
                  </a:cubicBezTo>
                  <a:cubicBezTo>
                    <a:pt x="485" y="376"/>
                    <a:pt x="4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7977965" y="3309762"/>
              <a:ext cx="21292" cy="16500"/>
            </a:xfrm>
            <a:custGeom>
              <a:avLst/>
              <a:gdLst/>
              <a:ahLst/>
              <a:cxnLst/>
              <a:rect l="l" t="t" r="r" b="b"/>
              <a:pathLst>
                <a:path w="484" h="375" extrusionOk="0">
                  <a:moveTo>
                    <a:pt x="243" y="0"/>
                  </a:moveTo>
                  <a:cubicBezTo>
                    <a:pt x="0" y="0"/>
                    <a:pt x="0" y="374"/>
                    <a:pt x="243" y="374"/>
                  </a:cubicBezTo>
                  <a:cubicBezTo>
                    <a:pt x="482" y="374"/>
                    <a:pt x="484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7665751" y="2324910"/>
              <a:ext cx="17025" cy="13288"/>
            </a:xfrm>
            <a:custGeom>
              <a:avLst/>
              <a:gdLst/>
              <a:ahLst/>
              <a:cxnLst/>
              <a:rect l="l" t="t" r="r" b="b"/>
              <a:pathLst>
                <a:path w="387" h="302" extrusionOk="0">
                  <a:moveTo>
                    <a:pt x="193" y="1"/>
                  </a:moveTo>
                  <a:cubicBezTo>
                    <a:pt x="1" y="1"/>
                    <a:pt x="1" y="301"/>
                    <a:pt x="193" y="301"/>
                  </a:cubicBezTo>
                  <a:cubicBezTo>
                    <a:pt x="386" y="301"/>
                    <a:pt x="386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7762226" y="3479778"/>
              <a:ext cx="30883" cy="23980"/>
            </a:xfrm>
            <a:custGeom>
              <a:avLst/>
              <a:gdLst/>
              <a:ahLst/>
              <a:cxnLst/>
              <a:rect l="l" t="t" r="r" b="b"/>
              <a:pathLst>
                <a:path w="702" h="545" extrusionOk="0">
                  <a:moveTo>
                    <a:pt x="352" y="0"/>
                  </a:moveTo>
                  <a:cubicBezTo>
                    <a:pt x="0" y="0"/>
                    <a:pt x="0" y="545"/>
                    <a:pt x="352" y="545"/>
                  </a:cubicBezTo>
                  <a:cubicBezTo>
                    <a:pt x="702" y="545"/>
                    <a:pt x="702" y="0"/>
                    <a:pt x="35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7345265" y="2593222"/>
              <a:ext cx="22436" cy="17424"/>
            </a:xfrm>
            <a:custGeom>
              <a:avLst/>
              <a:gdLst/>
              <a:ahLst/>
              <a:cxnLst/>
              <a:rect l="l" t="t" r="r" b="b"/>
              <a:pathLst>
                <a:path w="510" h="396" extrusionOk="0">
                  <a:moveTo>
                    <a:pt x="255" y="0"/>
                  </a:moveTo>
                  <a:cubicBezTo>
                    <a:pt x="3" y="0"/>
                    <a:pt x="1" y="395"/>
                    <a:pt x="255" y="395"/>
                  </a:cubicBezTo>
                  <a:cubicBezTo>
                    <a:pt x="510" y="395"/>
                    <a:pt x="510" y="0"/>
                    <a:pt x="25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7202202" y="3593078"/>
              <a:ext cx="27363" cy="21252"/>
            </a:xfrm>
            <a:custGeom>
              <a:avLst/>
              <a:gdLst/>
              <a:ahLst/>
              <a:cxnLst/>
              <a:rect l="l" t="t" r="r" b="b"/>
              <a:pathLst>
                <a:path w="622" h="483" extrusionOk="0">
                  <a:moveTo>
                    <a:pt x="311" y="0"/>
                  </a:moveTo>
                  <a:cubicBezTo>
                    <a:pt x="0" y="0"/>
                    <a:pt x="0" y="482"/>
                    <a:pt x="311" y="482"/>
                  </a:cubicBezTo>
                  <a:cubicBezTo>
                    <a:pt x="622" y="482"/>
                    <a:pt x="622" y="0"/>
                    <a:pt x="31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7073612" y="3511986"/>
              <a:ext cx="30443" cy="23672"/>
            </a:xfrm>
            <a:custGeom>
              <a:avLst/>
              <a:gdLst/>
              <a:ahLst/>
              <a:cxnLst/>
              <a:rect l="l" t="t" r="r" b="b"/>
              <a:pathLst>
                <a:path w="692" h="538" extrusionOk="0">
                  <a:moveTo>
                    <a:pt x="346" y="1"/>
                  </a:moveTo>
                  <a:cubicBezTo>
                    <a:pt x="0" y="1"/>
                    <a:pt x="0" y="538"/>
                    <a:pt x="346" y="538"/>
                  </a:cubicBezTo>
                  <a:cubicBezTo>
                    <a:pt x="691" y="538"/>
                    <a:pt x="691" y="1"/>
                    <a:pt x="34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6535143" y="2901486"/>
              <a:ext cx="18433" cy="14256"/>
            </a:xfrm>
            <a:custGeom>
              <a:avLst/>
              <a:gdLst/>
              <a:ahLst/>
              <a:cxnLst/>
              <a:rect l="l" t="t" r="r" b="b"/>
              <a:pathLst>
                <a:path w="419" h="324" extrusionOk="0">
                  <a:moveTo>
                    <a:pt x="210" y="1"/>
                  </a:moveTo>
                  <a:cubicBezTo>
                    <a:pt x="2" y="1"/>
                    <a:pt x="1" y="324"/>
                    <a:pt x="210" y="324"/>
                  </a:cubicBezTo>
                  <a:cubicBezTo>
                    <a:pt x="417" y="324"/>
                    <a:pt x="418" y="1"/>
                    <a:pt x="21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6396479" y="3858222"/>
              <a:ext cx="19533" cy="15268"/>
            </a:xfrm>
            <a:custGeom>
              <a:avLst/>
              <a:gdLst/>
              <a:ahLst/>
              <a:cxnLst/>
              <a:rect l="l" t="t" r="r" b="b"/>
              <a:pathLst>
                <a:path w="444" h="347" extrusionOk="0">
                  <a:moveTo>
                    <a:pt x="221" y="0"/>
                  </a:moveTo>
                  <a:cubicBezTo>
                    <a:pt x="0" y="0"/>
                    <a:pt x="0" y="346"/>
                    <a:pt x="221" y="346"/>
                  </a:cubicBezTo>
                  <a:cubicBezTo>
                    <a:pt x="444" y="346"/>
                    <a:pt x="444" y="0"/>
                    <a:pt x="22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5908998" y="3189246"/>
              <a:ext cx="23536" cy="18216"/>
            </a:xfrm>
            <a:custGeom>
              <a:avLst/>
              <a:gdLst/>
              <a:ahLst/>
              <a:cxnLst/>
              <a:rect l="l" t="t" r="r" b="b"/>
              <a:pathLst>
                <a:path w="535" h="414" extrusionOk="0">
                  <a:moveTo>
                    <a:pt x="268" y="1"/>
                  </a:moveTo>
                  <a:cubicBezTo>
                    <a:pt x="2" y="1"/>
                    <a:pt x="1" y="413"/>
                    <a:pt x="269" y="413"/>
                  </a:cubicBezTo>
                  <a:cubicBezTo>
                    <a:pt x="535" y="413"/>
                    <a:pt x="535" y="1"/>
                    <a:pt x="269" y="1"/>
                  </a:cubicBezTo>
                  <a:cubicBezTo>
                    <a:pt x="268" y="1"/>
                    <a:pt x="268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3299451" y="2962470"/>
              <a:ext cx="30795" cy="23848"/>
            </a:xfrm>
            <a:custGeom>
              <a:avLst/>
              <a:gdLst/>
              <a:ahLst/>
              <a:cxnLst/>
              <a:rect l="l" t="t" r="r" b="b"/>
              <a:pathLst>
                <a:path w="700" h="542" extrusionOk="0">
                  <a:moveTo>
                    <a:pt x="350" y="1"/>
                  </a:moveTo>
                  <a:cubicBezTo>
                    <a:pt x="0" y="1"/>
                    <a:pt x="0" y="542"/>
                    <a:pt x="350" y="542"/>
                  </a:cubicBezTo>
                  <a:cubicBezTo>
                    <a:pt x="698" y="542"/>
                    <a:pt x="699" y="1"/>
                    <a:pt x="35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850507" y="3772422"/>
              <a:ext cx="31015" cy="24068"/>
            </a:xfrm>
            <a:custGeom>
              <a:avLst/>
              <a:gdLst/>
              <a:ahLst/>
              <a:cxnLst/>
              <a:rect l="l" t="t" r="r" b="b"/>
              <a:pathLst>
                <a:path w="705" h="547" extrusionOk="0">
                  <a:moveTo>
                    <a:pt x="353" y="0"/>
                  </a:moveTo>
                  <a:cubicBezTo>
                    <a:pt x="3" y="0"/>
                    <a:pt x="0" y="547"/>
                    <a:pt x="353" y="547"/>
                  </a:cubicBezTo>
                  <a:cubicBezTo>
                    <a:pt x="705" y="547"/>
                    <a:pt x="705" y="0"/>
                    <a:pt x="35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752052" y="3859806"/>
              <a:ext cx="18389" cy="14300"/>
            </a:xfrm>
            <a:custGeom>
              <a:avLst/>
              <a:gdLst/>
              <a:ahLst/>
              <a:cxnLst/>
              <a:rect l="l" t="t" r="r" b="b"/>
              <a:pathLst>
                <a:path w="418" h="325" extrusionOk="0">
                  <a:moveTo>
                    <a:pt x="209" y="1"/>
                  </a:moveTo>
                  <a:cubicBezTo>
                    <a:pt x="1" y="1"/>
                    <a:pt x="1" y="325"/>
                    <a:pt x="209" y="325"/>
                  </a:cubicBezTo>
                  <a:cubicBezTo>
                    <a:pt x="416" y="325"/>
                    <a:pt x="418" y="1"/>
                    <a:pt x="20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474504" y="3662730"/>
              <a:ext cx="30003" cy="23320"/>
            </a:xfrm>
            <a:custGeom>
              <a:avLst/>
              <a:gdLst/>
              <a:ahLst/>
              <a:cxnLst/>
              <a:rect l="l" t="t" r="r" b="b"/>
              <a:pathLst>
                <a:path w="682" h="530" extrusionOk="0">
                  <a:moveTo>
                    <a:pt x="339" y="0"/>
                  </a:moveTo>
                  <a:cubicBezTo>
                    <a:pt x="1" y="0"/>
                    <a:pt x="1" y="529"/>
                    <a:pt x="340" y="529"/>
                  </a:cubicBezTo>
                  <a:cubicBezTo>
                    <a:pt x="681" y="529"/>
                    <a:pt x="682" y="0"/>
                    <a:pt x="340" y="0"/>
                  </a:cubicBezTo>
                  <a:cubicBezTo>
                    <a:pt x="340" y="0"/>
                    <a:pt x="340" y="0"/>
                    <a:pt x="33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515769" y="2565062"/>
              <a:ext cx="24636" cy="19096"/>
            </a:xfrm>
            <a:custGeom>
              <a:avLst/>
              <a:gdLst/>
              <a:ahLst/>
              <a:cxnLst/>
              <a:rect l="l" t="t" r="r" b="b"/>
              <a:pathLst>
                <a:path w="560" h="434" extrusionOk="0">
                  <a:moveTo>
                    <a:pt x="278" y="0"/>
                  </a:moveTo>
                  <a:cubicBezTo>
                    <a:pt x="1" y="0"/>
                    <a:pt x="1" y="434"/>
                    <a:pt x="280" y="434"/>
                  </a:cubicBezTo>
                  <a:cubicBezTo>
                    <a:pt x="559" y="434"/>
                    <a:pt x="559" y="0"/>
                    <a:pt x="280" y="0"/>
                  </a:cubicBezTo>
                  <a:cubicBezTo>
                    <a:pt x="279" y="0"/>
                    <a:pt x="279" y="0"/>
                    <a:pt x="27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1995249" y="3574818"/>
              <a:ext cx="31763" cy="24684"/>
            </a:xfrm>
            <a:custGeom>
              <a:avLst/>
              <a:gdLst/>
              <a:ahLst/>
              <a:cxnLst/>
              <a:rect l="l" t="t" r="r" b="b"/>
              <a:pathLst>
                <a:path w="722" h="561" extrusionOk="0">
                  <a:moveTo>
                    <a:pt x="362" y="1"/>
                  </a:moveTo>
                  <a:cubicBezTo>
                    <a:pt x="2" y="1"/>
                    <a:pt x="0" y="561"/>
                    <a:pt x="362" y="561"/>
                  </a:cubicBezTo>
                  <a:cubicBezTo>
                    <a:pt x="721" y="561"/>
                    <a:pt x="722" y="1"/>
                    <a:pt x="36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1802826" y="3664798"/>
              <a:ext cx="27011" cy="20900"/>
            </a:xfrm>
            <a:custGeom>
              <a:avLst/>
              <a:gdLst/>
              <a:ahLst/>
              <a:cxnLst/>
              <a:rect l="l" t="t" r="r" b="b"/>
              <a:pathLst>
                <a:path w="614" h="475" extrusionOk="0">
                  <a:moveTo>
                    <a:pt x="307" y="0"/>
                  </a:moveTo>
                  <a:cubicBezTo>
                    <a:pt x="1" y="0"/>
                    <a:pt x="1" y="475"/>
                    <a:pt x="307" y="475"/>
                  </a:cubicBezTo>
                  <a:cubicBezTo>
                    <a:pt x="614" y="475"/>
                    <a:pt x="614" y="0"/>
                    <a:pt x="30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1594698" y="2777934"/>
              <a:ext cx="22348" cy="17292"/>
            </a:xfrm>
            <a:custGeom>
              <a:avLst/>
              <a:gdLst/>
              <a:ahLst/>
              <a:cxnLst/>
              <a:rect l="l" t="t" r="r" b="b"/>
              <a:pathLst>
                <a:path w="508" h="393" extrusionOk="0">
                  <a:moveTo>
                    <a:pt x="254" y="0"/>
                  </a:moveTo>
                  <a:cubicBezTo>
                    <a:pt x="2" y="0"/>
                    <a:pt x="0" y="393"/>
                    <a:pt x="254" y="393"/>
                  </a:cubicBezTo>
                  <a:cubicBezTo>
                    <a:pt x="507" y="393"/>
                    <a:pt x="507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1230132" y="2572630"/>
              <a:ext cx="17729" cy="13816"/>
            </a:xfrm>
            <a:custGeom>
              <a:avLst/>
              <a:gdLst/>
              <a:ahLst/>
              <a:cxnLst/>
              <a:rect l="l" t="t" r="r" b="b"/>
              <a:pathLst>
                <a:path w="403" h="314" extrusionOk="0">
                  <a:moveTo>
                    <a:pt x="201" y="1"/>
                  </a:moveTo>
                  <a:cubicBezTo>
                    <a:pt x="0" y="1"/>
                    <a:pt x="0" y="314"/>
                    <a:pt x="201" y="314"/>
                  </a:cubicBezTo>
                  <a:cubicBezTo>
                    <a:pt x="402" y="314"/>
                    <a:pt x="402" y="1"/>
                    <a:pt x="20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817350" y="3492934"/>
              <a:ext cx="24284" cy="18788"/>
            </a:xfrm>
            <a:custGeom>
              <a:avLst/>
              <a:gdLst/>
              <a:ahLst/>
              <a:cxnLst/>
              <a:rect l="l" t="t" r="r" b="b"/>
              <a:pathLst>
                <a:path w="552" h="427" extrusionOk="0">
                  <a:moveTo>
                    <a:pt x="276" y="0"/>
                  </a:moveTo>
                  <a:cubicBezTo>
                    <a:pt x="1" y="0"/>
                    <a:pt x="1" y="426"/>
                    <a:pt x="276" y="426"/>
                  </a:cubicBezTo>
                  <a:cubicBezTo>
                    <a:pt x="550" y="426"/>
                    <a:pt x="552" y="0"/>
                    <a:pt x="27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624223" y="3602362"/>
              <a:ext cx="19533" cy="15224"/>
            </a:xfrm>
            <a:custGeom>
              <a:avLst/>
              <a:gdLst/>
              <a:ahLst/>
              <a:cxnLst/>
              <a:rect l="l" t="t" r="r" b="b"/>
              <a:pathLst>
                <a:path w="444" h="346" extrusionOk="0">
                  <a:moveTo>
                    <a:pt x="222" y="0"/>
                  </a:moveTo>
                  <a:cubicBezTo>
                    <a:pt x="0" y="1"/>
                    <a:pt x="0" y="345"/>
                    <a:pt x="222" y="345"/>
                  </a:cubicBezTo>
                  <a:cubicBezTo>
                    <a:pt x="444" y="345"/>
                    <a:pt x="444" y="0"/>
                    <a:pt x="22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8410148" y="968830"/>
              <a:ext cx="21292" cy="16544"/>
            </a:xfrm>
            <a:custGeom>
              <a:avLst/>
              <a:gdLst/>
              <a:ahLst/>
              <a:cxnLst/>
              <a:rect l="l" t="t" r="r" b="b"/>
              <a:pathLst>
                <a:path w="484" h="376" extrusionOk="0">
                  <a:moveTo>
                    <a:pt x="241" y="1"/>
                  </a:moveTo>
                  <a:cubicBezTo>
                    <a:pt x="0" y="1"/>
                    <a:pt x="0" y="376"/>
                    <a:pt x="241" y="376"/>
                  </a:cubicBezTo>
                  <a:cubicBezTo>
                    <a:pt x="483" y="376"/>
                    <a:pt x="483" y="1"/>
                    <a:pt x="24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8170125" y="885934"/>
              <a:ext cx="18169" cy="14124"/>
            </a:xfrm>
            <a:custGeom>
              <a:avLst/>
              <a:gdLst/>
              <a:ahLst/>
              <a:cxnLst/>
              <a:rect l="l" t="t" r="r" b="b"/>
              <a:pathLst>
                <a:path w="413" h="321" extrusionOk="0">
                  <a:moveTo>
                    <a:pt x="206" y="0"/>
                  </a:moveTo>
                  <a:cubicBezTo>
                    <a:pt x="0" y="0"/>
                    <a:pt x="0" y="320"/>
                    <a:pt x="206" y="320"/>
                  </a:cubicBezTo>
                  <a:cubicBezTo>
                    <a:pt x="411" y="320"/>
                    <a:pt x="413" y="0"/>
                    <a:pt x="20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7909645" y="200326"/>
              <a:ext cx="22084" cy="17116"/>
            </a:xfrm>
            <a:custGeom>
              <a:avLst/>
              <a:gdLst/>
              <a:ahLst/>
              <a:cxnLst/>
              <a:rect l="l" t="t" r="r" b="b"/>
              <a:pathLst>
                <a:path w="502" h="389" extrusionOk="0">
                  <a:moveTo>
                    <a:pt x="252" y="1"/>
                  </a:moveTo>
                  <a:cubicBezTo>
                    <a:pt x="3" y="1"/>
                    <a:pt x="1" y="388"/>
                    <a:pt x="252" y="388"/>
                  </a:cubicBezTo>
                  <a:cubicBezTo>
                    <a:pt x="501" y="388"/>
                    <a:pt x="501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7684447" y="665626"/>
              <a:ext cx="26176" cy="20372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0"/>
                  </a:moveTo>
                  <a:cubicBezTo>
                    <a:pt x="1" y="0"/>
                    <a:pt x="1" y="463"/>
                    <a:pt x="298" y="463"/>
                  </a:cubicBezTo>
                  <a:cubicBezTo>
                    <a:pt x="595" y="463"/>
                    <a:pt x="595" y="0"/>
                    <a:pt x="29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7464397" y="1070734"/>
              <a:ext cx="20501" cy="15840"/>
            </a:xfrm>
            <a:custGeom>
              <a:avLst/>
              <a:gdLst/>
              <a:ahLst/>
              <a:cxnLst/>
              <a:rect l="l" t="t" r="r" b="b"/>
              <a:pathLst>
                <a:path w="466" h="360" extrusionOk="0">
                  <a:moveTo>
                    <a:pt x="233" y="0"/>
                  </a:moveTo>
                  <a:cubicBezTo>
                    <a:pt x="1" y="0"/>
                    <a:pt x="1" y="359"/>
                    <a:pt x="233" y="359"/>
                  </a:cubicBezTo>
                  <a:cubicBezTo>
                    <a:pt x="465" y="359"/>
                    <a:pt x="465" y="0"/>
                    <a:pt x="23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7166920" y="1086750"/>
              <a:ext cx="25648" cy="19888"/>
            </a:xfrm>
            <a:custGeom>
              <a:avLst/>
              <a:gdLst/>
              <a:ahLst/>
              <a:cxnLst/>
              <a:rect l="l" t="t" r="r" b="b"/>
              <a:pathLst>
                <a:path w="583" h="452" extrusionOk="0">
                  <a:moveTo>
                    <a:pt x="290" y="1"/>
                  </a:moveTo>
                  <a:cubicBezTo>
                    <a:pt x="1" y="1"/>
                    <a:pt x="1" y="451"/>
                    <a:pt x="291" y="451"/>
                  </a:cubicBezTo>
                  <a:cubicBezTo>
                    <a:pt x="582" y="451"/>
                    <a:pt x="582" y="1"/>
                    <a:pt x="291" y="1"/>
                  </a:cubicBezTo>
                  <a:cubicBezTo>
                    <a:pt x="291" y="1"/>
                    <a:pt x="291" y="1"/>
                    <a:pt x="29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6918714" y="305266"/>
              <a:ext cx="27891" cy="21692"/>
            </a:xfrm>
            <a:custGeom>
              <a:avLst/>
              <a:gdLst/>
              <a:ahLst/>
              <a:cxnLst/>
              <a:rect l="l" t="t" r="r" b="b"/>
              <a:pathLst>
                <a:path w="634" h="493" extrusionOk="0">
                  <a:moveTo>
                    <a:pt x="317" y="1"/>
                  </a:moveTo>
                  <a:cubicBezTo>
                    <a:pt x="2" y="1"/>
                    <a:pt x="0" y="492"/>
                    <a:pt x="317" y="492"/>
                  </a:cubicBezTo>
                  <a:cubicBezTo>
                    <a:pt x="633" y="492"/>
                    <a:pt x="634" y="1"/>
                    <a:pt x="31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6561055" y="369990"/>
              <a:ext cx="20764" cy="16148"/>
            </a:xfrm>
            <a:custGeom>
              <a:avLst/>
              <a:gdLst/>
              <a:ahLst/>
              <a:cxnLst/>
              <a:rect l="l" t="t" r="r" b="b"/>
              <a:pathLst>
                <a:path w="472" h="367" extrusionOk="0">
                  <a:moveTo>
                    <a:pt x="235" y="1"/>
                  </a:moveTo>
                  <a:cubicBezTo>
                    <a:pt x="1" y="1"/>
                    <a:pt x="1" y="366"/>
                    <a:pt x="235" y="366"/>
                  </a:cubicBezTo>
                  <a:cubicBezTo>
                    <a:pt x="471" y="366"/>
                    <a:pt x="471" y="1"/>
                    <a:pt x="23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6290765" y="1123094"/>
              <a:ext cx="28991" cy="22484"/>
            </a:xfrm>
            <a:custGeom>
              <a:avLst/>
              <a:gdLst/>
              <a:ahLst/>
              <a:cxnLst/>
              <a:rect l="l" t="t" r="r" b="b"/>
              <a:pathLst>
                <a:path w="659" h="511" extrusionOk="0">
                  <a:moveTo>
                    <a:pt x="331" y="0"/>
                  </a:moveTo>
                  <a:cubicBezTo>
                    <a:pt x="1" y="0"/>
                    <a:pt x="0" y="511"/>
                    <a:pt x="331" y="511"/>
                  </a:cubicBezTo>
                  <a:cubicBezTo>
                    <a:pt x="659" y="511"/>
                    <a:pt x="659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6058617" y="1369274"/>
              <a:ext cx="20588" cy="16016"/>
            </a:xfrm>
            <a:custGeom>
              <a:avLst/>
              <a:gdLst/>
              <a:ahLst/>
              <a:cxnLst/>
              <a:rect l="l" t="t" r="r" b="b"/>
              <a:pathLst>
                <a:path w="468" h="364" extrusionOk="0">
                  <a:moveTo>
                    <a:pt x="234" y="0"/>
                  </a:moveTo>
                  <a:cubicBezTo>
                    <a:pt x="1" y="0"/>
                    <a:pt x="1" y="364"/>
                    <a:pt x="234" y="364"/>
                  </a:cubicBezTo>
                  <a:cubicBezTo>
                    <a:pt x="468" y="364"/>
                    <a:pt x="468" y="0"/>
                    <a:pt x="23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5510998" y="333030"/>
              <a:ext cx="28243" cy="22000"/>
            </a:xfrm>
            <a:custGeom>
              <a:avLst/>
              <a:gdLst/>
              <a:ahLst/>
              <a:cxnLst/>
              <a:rect l="l" t="t" r="r" b="b"/>
              <a:pathLst>
                <a:path w="642" h="500" extrusionOk="0">
                  <a:moveTo>
                    <a:pt x="321" y="0"/>
                  </a:moveTo>
                  <a:cubicBezTo>
                    <a:pt x="0" y="0"/>
                    <a:pt x="0" y="499"/>
                    <a:pt x="321" y="499"/>
                  </a:cubicBezTo>
                  <a:cubicBezTo>
                    <a:pt x="642" y="499"/>
                    <a:pt x="642" y="0"/>
                    <a:pt x="32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5351877" y="1426782"/>
              <a:ext cx="28419" cy="22044"/>
            </a:xfrm>
            <a:custGeom>
              <a:avLst/>
              <a:gdLst/>
              <a:ahLst/>
              <a:cxnLst/>
              <a:rect l="l" t="t" r="r" b="b"/>
              <a:pathLst>
                <a:path w="646" h="501" extrusionOk="0">
                  <a:moveTo>
                    <a:pt x="322" y="0"/>
                  </a:moveTo>
                  <a:cubicBezTo>
                    <a:pt x="0" y="0"/>
                    <a:pt x="0" y="501"/>
                    <a:pt x="322" y="501"/>
                  </a:cubicBezTo>
                  <a:cubicBezTo>
                    <a:pt x="644" y="501"/>
                    <a:pt x="645" y="0"/>
                    <a:pt x="32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5215588" y="1734166"/>
              <a:ext cx="24856" cy="19272"/>
            </a:xfrm>
            <a:custGeom>
              <a:avLst/>
              <a:gdLst/>
              <a:ahLst/>
              <a:cxnLst/>
              <a:rect l="l" t="t" r="r" b="b"/>
              <a:pathLst>
                <a:path w="565" h="438" extrusionOk="0">
                  <a:moveTo>
                    <a:pt x="283" y="1"/>
                  </a:moveTo>
                  <a:cubicBezTo>
                    <a:pt x="0" y="1"/>
                    <a:pt x="0" y="437"/>
                    <a:pt x="283" y="437"/>
                  </a:cubicBezTo>
                  <a:cubicBezTo>
                    <a:pt x="563" y="437"/>
                    <a:pt x="565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4906365" y="788078"/>
              <a:ext cx="19445" cy="15136"/>
            </a:xfrm>
            <a:custGeom>
              <a:avLst/>
              <a:gdLst/>
              <a:ahLst/>
              <a:cxnLst/>
              <a:rect l="l" t="t" r="r" b="b"/>
              <a:pathLst>
                <a:path w="442" h="344" extrusionOk="0">
                  <a:moveTo>
                    <a:pt x="221" y="0"/>
                  </a:moveTo>
                  <a:cubicBezTo>
                    <a:pt x="0" y="0"/>
                    <a:pt x="0" y="343"/>
                    <a:pt x="221" y="343"/>
                  </a:cubicBezTo>
                  <a:cubicBezTo>
                    <a:pt x="442" y="343"/>
                    <a:pt x="442" y="0"/>
                    <a:pt x="22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4842664" y="406510"/>
              <a:ext cx="24372" cy="18920"/>
            </a:xfrm>
            <a:custGeom>
              <a:avLst/>
              <a:gdLst/>
              <a:ahLst/>
              <a:cxnLst/>
              <a:rect l="l" t="t" r="r" b="b"/>
              <a:pathLst>
                <a:path w="554" h="430" extrusionOk="0">
                  <a:moveTo>
                    <a:pt x="278" y="1"/>
                  </a:moveTo>
                  <a:cubicBezTo>
                    <a:pt x="0" y="1"/>
                    <a:pt x="0" y="430"/>
                    <a:pt x="278" y="430"/>
                  </a:cubicBezTo>
                  <a:cubicBezTo>
                    <a:pt x="554" y="430"/>
                    <a:pt x="554" y="1"/>
                    <a:pt x="27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4447083" y="1356206"/>
              <a:ext cx="28067" cy="21736"/>
            </a:xfrm>
            <a:custGeom>
              <a:avLst/>
              <a:gdLst/>
              <a:ahLst/>
              <a:cxnLst/>
              <a:rect l="l" t="t" r="r" b="b"/>
              <a:pathLst>
                <a:path w="638" h="494" extrusionOk="0">
                  <a:moveTo>
                    <a:pt x="319" y="0"/>
                  </a:moveTo>
                  <a:cubicBezTo>
                    <a:pt x="1" y="1"/>
                    <a:pt x="1" y="494"/>
                    <a:pt x="319" y="494"/>
                  </a:cubicBezTo>
                  <a:cubicBezTo>
                    <a:pt x="635" y="494"/>
                    <a:pt x="637" y="0"/>
                    <a:pt x="31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54450" y="1327034"/>
              <a:ext cx="28419" cy="22088"/>
            </a:xfrm>
            <a:custGeom>
              <a:avLst/>
              <a:gdLst/>
              <a:ahLst/>
              <a:cxnLst/>
              <a:rect l="l" t="t" r="r" b="b"/>
              <a:pathLst>
                <a:path w="646" h="502" extrusionOk="0">
                  <a:moveTo>
                    <a:pt x="324" y="0"/>
                  </a:moveTo>
                  <a:cubicBezTo>
                    <a:pt x="2" y="0"/>
                    <a:pt x="1" y="501"/>
                    <a:pt x="324" y="501"/>
                  </a:cubicBezTo>
                  <a:cubicBezTo>
                    <a:pt x="646" y="501"/>
                    <a:pt x="646" y="0"/>
                    <a:pt x="32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881648" y="1381594"/>
              <a:ext cx="23800" cy="18524"/>
            </a:xfrm>
            <a:custGeom>
              <a:avLst/>
              <a:gdLst/>
              <a:ahLst/>
              <a:cxnLst/>
              <a:rect l="l" t="t" r="r" b="b"/>
              <a:pathLst>
                <a:path w="541" h="421" extrusionOk="0">
                  <a:moveTo>
                    <a:pt x="270" y="1"/>
                  </a:moveTo>
                  <a:cubicBezTo>
                    <a:pt x="0" y="1"/>
                    <a:pt x="0" y="420"/>
                    <a:pt x="270" y="420"/>
                  </a:cubicBezTo>
                  <a:cubicBezTo>
                    <a:pt x="540" y="420"/>
                    <a:pt x="540" y="1"/>
                    <a:pt x="27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536483" y="1224338"/>
              <a:ext cx="27715" cy="21516"/>
            </a:xfrm>
            <a:custGeom>
              <a:avLst/>
              <a:gdLst/>
              <a:ahLst/>
              <a:cxnLst/>
              <a:rect l="l" t="t" r="r" b="b"/>
              <a:pathLst>
                <a:path w="630" h="489" extrusionOk="0">
                  <a:moveTo>
                    <a:pt x="315" y="0"/>
                  </a:moveTo>
                  <a:cubicBezTo>
                    <a:pt x="1" y="0"/>
                    <a:pt x="0" y="489"/>
                    <a:pt x="315" y="489"/>
                  </a:cubicBezTo>
                  <a:cubicBezTo>
                    <a:pt x="630" y="489"/>
                    <a:pt x="630" y="0"/>
                    <a:pt x="31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3358841" y="776814"/>
              <a:ext cx="27583" cy="21384"/>
            </a:xfrm>
            <a:custGeom>
              <a:avLst/>
              <a:gdLst/>
              <a:ahLst/>
              <a:cxnLst/>
              <a:rect l="l" t="t" r="r" b="b"/>
              <a:pathLst>
                <a:path w="627" h="486" extrusionOk="0">
                  <a:moveTo>
                    <a:pt x="313" y="1"/>
                  </a:moveTo>
                  <a:cubicBezTo>
                    <a:pt x="3" y="1"/>
                    <a:pt x="1" y="486"/>
                    <a:pt x="314" y="486"/>
                  </a:cubicBezTo>
                  <a:cubicBezTo>
                    <a:pt x="627" y="486"/>
                    <a:pt x="627" y="1"/>
                    <a:pt x="314" y="1"/>
                  </a:cubicBezTo>
                  <a:cubicBezTo>
                    <a:pt x="314" y="1"/>
                    <a:pt x="31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198752" y="1074298"/>
              <a:ext cx="25736" cy="20020"/>
            </a:xfrm>
            <a:custGeom>
              <a:avLst/>
              <a:gdLst/>
              <a:ahLst/>
              <a:cxnLst/>
              <a:rect l="l" t="t" r="r" b="b"/>
              <a:pathLst>
                <a:path w="585" h="455" extrusionOk="0">
                  <a:moveTo>
                    <a:pt x="293" y="0"/>
                  </a:moveTo>
                  <a:cubicBezTo>
                    <a:pt x="2" y="0"/>
                    <a:pt x="1" y="454"/>
                    <a:pt x="293" y="454"/>
                  </a:cubicBezTo>
                  <a:cubicBezTo>
                    <a:pt x="584" y="454"/>
                    <a:pt x="585" y="0"/>
                    <a:pt x="29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2924415" y="1282814"/>
              <a:ext cx="31895" cy="24772"/>
            </a:xfrm>
            <a:custGeom>
              <a:avLst/>
              <a:gdLst/>
              <a:ahLst/>
              <a:cxnLst/>
              <a:rect l="l" t="t" r="r" b="b"/>
              <a:pathLst>
                <a:path w="725" h="563" extrusionOk="0">
                  <a:moveTo>
                    <a:pt x="363" y="1"/>
                  </a:moveTo>
                  <a:cubicBezTo>
                    <a:pt x="0" y="2"/>
                    <a:pt x="0" y="563"/>
                    <a:pt x="363" y="563"/>
                  </a:cubicBezTo>
                  <a:cubicBezTo>
                    <a:pt x="724" y="563"/>
                    <a:pt x="724" y="1"/>
                    <a:pt x="36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2637232" y="1181878"/>
              <a:ext cx="24284" cy="18832"/>
            </a:xfrm>
            <a:custGeom>
              <a:avLst/>
              <a:gdLst/>
              <a:ahLst/>
              <a:cxnLst/>
              <a:rect l="l" t="t" r="r" b="b"/>
              <a:pathLst>
                <a:path w="552" h="428" extrusionOk="0">
                  <a:moveTo>
                    <a:pt x="276" y="0"/>
                  </a:moveTo>
                  <a:cubicBezTo>
                    <a:pt x="1" y="1"/>
                    <a:pt x="1" y="427"/>
                    <a:pt x="276" y="427"/>
                  </a:cubicBezTo>
                  <a:cubicBezTo>
                    <a:pt x="551" y="427"/>
                    <a:pt x="551" y="0"/>
                    <a:pt x="27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2580350" y="529402"/>
              <a:ext cx="21072" cy="16324"/>
            </a:xfrm>
            <a:custGeom>
              <a:avLst/>
              <a:gdLst/>
              <a:ahLst/>
              <a:cxnLst/>
              <a:rect l="l" t="t" r="r" b="b"/>
              <a:pathLst>
                <a:path w="479" h="371" extrusionOk="0">
                  <a:moveTo>
                    <a:pt x="239" y="1"/>
                  </a:moveTo>
                  <a:cubicBezTo>
                    <a:pt x="1" y="1"/>
                    <a:pt x="0" y="371"/>
                    <a:pt x="239" y="371"/>
                  </a:cubicBezTo>
                  <a:cubicBezTo>
                    <a:pt x="478" y="371"/>
                    <a:pt x="478" y="1"/>
                    <a:pt x="23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2094320" y="997914"/>
              <a:ext cx="17333" cy="13464"/>
            </a:xfrm>
            <a:custGeom>
              <a:avLst/>
              <a:gdLst/>
              <a:ahLst/>
              <a:cxnLst/>
              <a:rect l="l" t="t" r="r" b="b"/>
              <a:pathLst>
                <a:path w="394" h="306" extrusionOk="0">
                  <a:moveTo>
                    <a:pt x="197" y="0"/>
                  </a:moveTo>
                  <a:cubicBezTo>
                    <a:pt x="1" y="0"/>
                    <a:pt x="0" y="306"/>
                    <a:pt x="197" y="306"/>
                  </a:cubicBezTo>
                  <a:cubicBezTo>
                    <a:pt x="394" y="306"/>
                    <a:pt x="394" y="0"/>
                    <a:pt x="19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1780786" y="1182318"/>
              <a:ext cx="30751" cy="23848"/>
            </a:xfrm>
            <a:custGeom>
              <a:avLst/>
              <a:gdLst/>
              <a:ahLst/>
              <a:cxnLst/>
              <a:rect l="l" t="t" r="r" b="b"/>
              <a:pathLst>
                <a:path w="699" h="542" extrusionOk="0">
                  <a:moveTo>
                    <a:pt x="349" y="1"/>
                  </a:moveTo>
                  <a:cubicBezTo>
                    <a:pt x="0" y="1"/>
                    <a:pt x="0" y="542"/>
                    <a:pt x="349" y="542"/>
                  </a:cubicBezTo>
                  <a:cubicBezTo>
                    <a:pt x="698" y="542"/>
                    <a:pt x="698" y="1"/>
                    <a:pt x="34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1754786" y="382706"/>
              <a:ext cx="30663" cy="23760"/>
            </a:xfrm>
            <a:custGeom>
              <a:avLst/>
              <a:gdLst/>
              <a:ahLst/>
              <a:cxnLst/>
              <a:rect l="l" t="t" r="r" b="b"/>
              <a:pathLst>
                <a:path w="697" h="540" extrusionOk="0">
                  <a:moveTo>
                    <a:pt x="348" y="1"/>
                  </a:moveTo>
                  <a:cubicBezTo>
                    <a:pt x="1" y="1"/>
                    <a:pt x="0" y="540"/>
                    <a:pt x="348" y="540"/>
                  </a:cubicBezTo>
                  <a:cubicBezTo>
                    <a:pt x="695" y="540"/>
                    <a:pt x="696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1486256" y="292682"/>
              <a:ext cx="29607" cy="23012"/>
            </a:xfrm>
            <a:custGeom>
              <a:avLst/>
              <a:gdLst/>
              <a:ahLst/>
              <a:cxnLst/>
              <a:rect l="l" t="t" r="r" b="b"/>
              <a:pathLst>
                <a:path w="673" h="523" extrusionOk="0">
                  <a:moveTo>
                    <a:pt x="336" y="0"/>
                  </a:moveTo>
                  <a:cubicBezTo>
                    <a:pt x="1" y="0"/>
                    <a:pt x="0" y="523"/>
                    <a:pt x="336" y="523"/>
                  </a:cubicBezTo>
                  <a:cubicBezTo>
                    <a:pt x="672" y="523"/>
                    <a:pt x="672" y="0"/>
                    <a:pt x="33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1028514" y="592938"/>
              <a:ext cx="26220" cy="20372"/>
            </a:xfrm>
            <a:custGeom>
              <a:avLst/>
              <a:gdLst/>
              <a:ahLst/>
              <a:cxnLst/>
              <a:rect l="l" t="t" r="r" b="b"/>
              <a:pathLst>
                <a:path w="596" h="463" extrusionOk="0">
                  <a:moveTo>
                    <a:pt x="298" y="1"/>
                  </a:moveTo>
                  <a:cubicBezTo>
                    <a:pt x="2" y="1"/>
                    <a:pt x="0" y="462"/>
                    <a:pt x="298" y="462"/>
                  </a:cubicBezTo>
                  <a:cubicBezTo>
                    <a:pt x="594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754837" y="191658"/>
              <a:ext cx="20193" cy="15620"/>
            </a:xfrm>
            <a:custGeom>
              <a:avLst/>
              <a:gdLst/>
              <a:ahLst/>
              <a:cxnLst/>
              <a:rect l="l" t="t" r="r" b="b"/>
              <a:pathLst>
                <a:path w="459" h="355" extrusionOk="0">
                  <a:moveTo>
                    <a:pt x="229" y="1"/>
                  </a:moveTo>
                  <a:cubicBezTo>
                    <a:pt x="2" y="2"/>
                    <a:pt x="1" y="355"/>
                    <a:pt x="229" y="355"/>
                  </a:cubicBezTo>
                  <a:cubicBezTo>
                    <a:pt x="456" y="355"/>
                    <a:pt x="458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6694" y="1676218"/>
              <a:ext cx="29651" cy="23056"/>
            </a:xfrm>
            <a:custGeom>
              <a:avLst/>
              <a:gdLst/>
              <a:ahLst/>
              <a:cxnLst/>
              <a:rect l="l" t="t" r="r" b="b"/>
              <a:pathLst>
                <a:path w="674" h="524" extrusionOk="0">
                  <a:moveTo>
                    <a:pt x="337" y="1"/>
                  </a:moveTo>
                  <a:cubicBezTo>
                    <a:pt x="0" y="1"/>
                    <a:pt x="0" y="523"/>
                    <a:pt x="337" y="523"/>
                  </a:cubicBezTo>
                  <a:cubicBezTo>
                    <a:pt x="673" y="523"/>
                    <a:pt x="673" y="1"/>
                    <a:pt x="33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912110" y="2153090"/>
              <a:ext cx="20764" cy="16104"/>
            </a:xfrm>
            <a:custGeom>
              <a:avLst/>
              <a:gdLst/>
              <a:ahLst/>
              <a:cxnLst/>
              <a:rect l="l" t="t" r="r" b="b"/>
              <a:pathLst>
                <a:path w="472" h="366" extrusionOk="0">
                  <a:moveTo>
                    <a:pt x="235" y="0"/>
                  </a:moveTo>
                  <a:cubicBezTo>
                    <a:pt x="0" y="0"/>
                    <a:pt x="0" y="366"/>
                    <a:pt x="235" y="366"/>
                  </a:cubicBezTo>
                  <a:cubicBezTo>
                    <a:pt x="470" y="366"/>
                    <a:pt x="472" y="0"/>
                    <a:pt x="23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912550" y="979038"/>
              <a:ext cx="17421" cy="13464"/>
            </a:xfrm>
            <a:custGeom>
              <a:avLst/>
              <a:gdLst/>
              <a:ahLst/>
              <a:cxnLst/>
              <a:rect l="l" t="t" r="r" b="b"/>
              <a:pathLst>
                <a:path w="396" h="306" extrusionOk="0">
                  <a:moveTo>
                    <a:pt x="198" y="0"/>
                  </a:moveTo>
                  <a:cubicBezTo>
                    <a:pt x="2" y="0"/>
                    <a:pt x="1" y="306"/>
                    <a:pt x="198" y="306"/>
                  </a:cubicBezTo>
                  <a:cubicBezTo>
                    <a:pt x="394" y="306"/>
                    <a:pt x="395" y="0"/>
                    <a:pt x="19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1316401" y="2008682"/>
              <a:ext cx="18565" cy="14432"/>
            </a:xfrm>
            <a:custGeom>
              <a:avLst/>
              <a:gdLst/>
              <a:ahLst/>
              <a:cxnLst/>
              <a:rect l="l" t="t" r="r" b="b"/>
              <a:pathLst>
                <a:path w="422" h="328" extrusionOk="0">
                  <a:moveTo>
                    <a:pt x="212" y="1"/>
                  </a:moveTo>
                  <a:cubicBezTo>
                    <a:pt x="2" y="2"/>
                    <a:pt x="0" y="328"/>
                    <a:pt x="212" y="328"/>
                  </a:cubicBezTo>
                  <a:cubicBezTo>
                    <a:pt x="422" y="328"/>
                    <a:pt x="422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1414196" y="2302822"/>
              <a:ext cx="26000" cy="20152"/>
            </a:xfrm>
            <a:custGeom>
              <a:avLst/>
              <a:gdLst/>
              <a:ahLst/>
              <a:cxnLst/>
              <a:rect l="l" t="t" r="r" b="b"/>
              <a:pathLst>
                <a:path w="591" h="458" extrusionOk="0">
                  <a:moveTo>
                    <a:pt x="295" y="0"/>
                  </a:moveTo>
                  <a:cubicBezTo>
                    <a:pt x="2" y="0"/>
                    <a:pt x="0" y="457"/>
                    <a:pt x="295" y="457"/>
                  </a:cubicBezTo>
                  <a:cubicBezTo>
                    <a:pt x="590" y="457"/>
                    <a:pt x="590" y="0"/>
                    <a:pt x="29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1613966" y="1559090"/>
              <a:ext cx="17861" cy="13816"/>
            </a:xfrm>
            <a:custGeom>
              <a:avLst/>
              <a:gdLst/>
              <a:ahLst/>
              <a:cxnLst/>
              <a:rect l="l" t="t" r="r" b="b"/>
              <a:pathLst>
                <a:path w="406" h="314" extrusionOk="0">
                  <a:moveTo>
                    <a:pt x="203" y="0"/>
                  </a:moveTo>
                  <a:cubicBezTo>
                    <a:pt x="1" y="0"/>
                    <a:pt x="1" y="314"/>
                    <a:pt x="203" y="314"/>
                  </a:cubicBezTo>
                  <a:cubicBezTo>
                    <a:pt x="406" y="314"/>
                    <a:pt x="406" y="0"/>
                    <a:pt x="20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1912631" y="1877562"/>
              <a:ext cx="26571" cy="20548"/>
            </a:xfrm>
            <a:custGeom>
              <a:avLst/>
              <a:gdLst/>
              <a:ahLst/>
              <a:cxnLst/>
              <a:rect l="l" t="t" r="r" b="b"/>
              <a:pathLst>
                <a:path w="604" h="467" extrusionOk="0">
                  <a:moveTo>
                    <a:pt x="302" y="0"/>
                  </a:moveTo>
                  <a:cubicBezTo>
                    <a:pt x="2" y="0"/>
                    <a:pt x="1" y="467"/>
                    <a:pt x="302" y="467"/>
                  </a:cubicBezTo>
                  <a:cubicBezTo>
                    <a:pt x="602" y="467"/>
                    <a:pt x="603" y="0"/>
                    <a:pt x="30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2276581" y="1978322"/>
              <a:ext cx="21600" cy="16852"/>
            </a:xfrm>
            <a:custGeom>
              <a:avLst/>
              <a:gdLst/>
              <a:ahLst/>
              <a:cxnLst/>
              <a:rect l="l" t="t" r="r" b="b"/>
              <a:pathLst>
                <a:path w="491" h="383" extrusionOk="0">
                  <a:moveTo>
                    <a:pt x="246" y="1"/>
                  </a:moveTo>
                  <a:cubicBezTo>
                    <a:pt x="1" y="1"/>
                    <a:pt x="1" y="382"/>
                    <a:pt x="246" y="382"/>
                  </a:cubicBezTo>
                  <a:cubicBezTo>
                    <a:pt x="491" y="382"/>
                    <a:pt x="491" y="1"/>
                    <a:pt x="24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2668555" y="1774910"/>
              <a:ext cx="26176" cy="20328"/>
            </a:xfrm>
            <a:custGeom>
              <a:avLst/>
              <a:gdLst/>
              <a:ahLst/>
              <a:cxnLst/>
              <a:rect l="l" t="t" r="r" b="b"/>
              <a:pathLst>
                <a:path w="595" h="462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2946191" y="1490802"/>
              <a:ext cx="19445" cy="15092"/>
            </a:xfrm>
            <a:custGeom>
              <a:avLst/>
              <a:gdLst/>
              <a:ahLst/>
              <a:cxnLst/>
              <a:rect l="l" t="t" r="r" b="b"/>
              <a:pathLst>
                <a:path w="442" h="343" extrusionOk="0">
                  <a:moveTo>
                    <a:pt x="222" y="0"/>
                  </a:moveTo>
                  <a:cubicBezTo>
                    <a:pt x="3" y="1"/>
                    <a:pt x="1" y="342"/>
                    <a:pt x="222" y="342"/>
                  </a:cubicBezTo>
                  <a:cubicBezTo>
                    <a:pt x="441" y="342"/>
                    <a:pt x="441" y="0"/>
                    <a:pt x="22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2946895" y="2146050"/>
              <a:ext cx="24856" cy="19272"/>
            </a:xfrm>
            <a:custGeom>
              <a:avLst/>
              <a:gdLst/>
              <a:ahLst/>
              <a:cxnLst/>
              <a:rect l="l" t="t" r="r" b="b"/>
              <a:pathLst>
                <a:path w="565" h="438" extrusionOk="0">
                  <a:moveTo>
                    <a:pt x="283" y="0"/>
                  </a:moveTo>
                  <a:cubicBezTo>
                    <a:pt x="0" y="0"/>
                    <a:pt x="0" y="437"/>
                    <a:pt x="283" y="437"/>
                  </a:cubicBezTo>
                  <a:cubicBezTo>
                    <a:pt x="564" y="437"/>
                    <a:pt x="564" y="0"/>
                    <a:pt x="28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2949623" y="2460870"/>
              <a:ext cx="17069" cy="13288"/>
            </a:xfrm>
            <a:custGeom>
              <a:avLst/>
              <a:gdLst/>
              <a:ahLst/>
              <a:cxnLst/>
              <a:rect l="l" t="t" r="r" b="b"/>
              <a:pathLst>
                <a:path w="388" h="302" extrusionOk="0">
                  <a:moveTo>
                    <a:pt x="195" y="0"/>
                  </a:moveTo>
                  <a:cubicBezTo>
                    <a:pt x="1" y="0"/>
                    <a:pt x="1" y="301"/>
                    <a:pt x="195" y="301"/>
                  </a:cubicBezTo>
                  <a:cubicBezTo>
                    <a:pt x="388" y="301"/>
                    <a:pt x="388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3388712" y="2459110"/>
              <a:ext cx="25780" cy="19976"/>
            </a:xfrm>
            <a:custGeom>
              <a:avLst/>
              <a:gdLst/>
              <a:ahLst/>
              <a:cxnLst/>
              <a:rect l="l" t="t" r="r" b="b"/>
              <a:pathLst>
                <a:path w="586" h="454" extrusionOk="0">
                  <a:moveTo>
                    <a:pt x="293" y="1"/>
                  </a:moveTo>
                  <a:cubicBezTo>
                    <a:pt x="2" y="1"/>
                    <a:pt x="1" y="454"/>
                    <a:pt x="293" y="454"/>
                  </a:cubicBezTo>
                  <a:cubicBezTo>
                    <a:pt x="586" y="454"/>
                    <a:pt x="58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3515982" y="1870566"/>
              <a:ext cx="26571" cy="20592"/>
            </a:xfrm>
            <a:custGeom>
              <a:avLst/>
              <a:gdLst/>
              <a:ahLst/>
              <a:cxnLst/>
              <a:rect l="l" t="t" r="r" b="b"/>
              <a:pathLst>
                <a:path w="604" h="468" extrusionOk="0">
                  <a:moveTo>
                    <a:pt x="302" y="0"/>
                  </a:moveTo>
                  <a:cubicBezTo>
                    <a:pt x="2" y="0"/>
                    <a:pt x="1" y="468"/>
                    <a:pt x="302" y="468"/>
                  </a:cubicBezTo>
                  <a:cubicBezTo>
                    <a:pt x="603" y="468"/>
                    <a:pt x="603" y="0"/>
                    <a:pt x="30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212955" y="1486886"/>
              <a:ext cx="27847" cy="21604"/>
            </a:xfrm>
            <a:custGeom>
              <a:avLst/>
              <a:gdLst/>
              <a:ahLst/>
              <a:cxnLst/>
              <a:rect l="l" t="t" r="r" b="b"/>
              <a:pathLst>
                <a:path w="633" h="491" extrusionOk="0">
                  <a:moveTo>
                    <a:pt x="316" y="0"/>
                  </a:moveTo>
                  <a:cubicBezTo>
                    <a:pt x="0" y="0"/>
                    <a:pt x="0" y="490"/>
                    <a:pt x="316" y="490"/>
                  </a:cubicBezTo>
                  <a:cubicBezTo>
                    <a:pt x="632" y="490"/>
                    <a:pt x="633" y="0"/>
                    <a:pt x="31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4807866" y="1737774"/>
              <a:ext cx="27187" cy="21120"/>
            </a:xfrm>
            <a:custGeom>
              <a:avLst/>
              <a:gdLst/>
              <a:ahLst/>
              <a:cxnLst/>
              <a:rect l="l" t="t" r="r" b="b"/>
              <a:pathLst>
                <a:path w="618" h="480" extrusionOk="0">
                  <a:moveTo>
                    <a:pt x="308" y="1"/>
                  </a:moveTo>
                  <a:cubicBezTo>
                    <a:pt x="1" y="2"/>
                    <a:pt x="1" y="480"/>
                    <a:pt x="308" y="480"/>
                  </a:cubicBezTo>
                  <a:cubicBezTo>
                    <a:pt x="617" y="480"/>
                    <a:pt x="618" y="1"/>
                    <a:pt x="30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5248363" y="1496038"/>
              <a:ext cx="22392" cy="17380"/>
            </a:xfrm>
            <a:custGeom>
              <a:avLst/>
              <a:gdLst/>
              <a:ahLst/>
              <a:cxnLst/>
              <a:rect l="l" t="t" r="r" b="b"/>
              <a:pathLst>
                <a:path w="509" h="395" extrusionOk="0">
                  <a:moveTo>
                    <a:pt x="255" y="1"/>
                  </a:moveTo>
                  <a:cubicBezTo>
                    <a:pt x="1" y="1"/>
                    <a:pt x="0" y="395"/>
                    <a:pt x="255" y="395"/>
                  </a:cubicBezTo>
                  <a:cubicBezTo>
                    <a:pt x="508" y="395"/>
                    <a:pt x="508" y="1"/>
                    <a:pt x="25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5826072" y="1666582"/>
              <a:ext cx="19841" cy="15400"/>
            </a:xfrm>
            <a:custGeom>
              <a:avLst/>
              <a:gdLst/>
              <a:ahLst/>
              <a:cxnLst/>
              <a:rect l="l" t="t" r="r" b="b"/>
              <a:pathLst>
                <a:path w="451" h="350" extrusionOk="0">
                  <a:moveTo>
                    <a:pt x="225" y="0"/>
                  </a:moveTo>
                  <a:cubicBezTo>
                    <a:pt x="0" y="1"/>
                    <a:pt x="0" y="349"/>
                    <a:pt x="225" y="349"/>
                  </a:cubicBezTo>
                  <a:cubicBezTo>
                    <a:pt x="450" y="349"/>
                    <a:pt x="450" y="0"/>
                    <a:pt x="22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6040580" y="1576514"/>
              <a:ext cx="17377" cy="13508"/>
            </a:xfrm>
            <a:custGeom>
              <a:avLst/>
              <a:gdLst/>
              <a:ahLst/>
              <a:cxnLst/>
              <a:rect l="l" t="t" r="r" b="b"/>
              <a:pathLst>
                <a:path w="395" h="307" extrusionOk="0">
                  <a:moveTo>
                    <a:pt x="198" y="0"/>
                  </a:moveTo>
                  <a:cubicBezTo>
                    <a:pt x="0" y="0"/>
                    <a:pt x="0" y="306"/>
                    <a:pt x="198" y="306"/>
                  </a:cubicBezTo>
                  <a:cubicBezTo>
                    <a:pt x="395" y="306"/>
                    <a:pt x="395" y="0"/>
                    <a:pt x="19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6276159" y="1508490"/>
              <a:ext cx="22172" cy="17248"/>
            </a:xfrm>
            <a:custGeom>
              <a:avLst/>
              <a:gdLst/>
              <a:ahLst/>
              <a:cxnLst/>
              <a:rect l="l" t="t" r="r" b="b"/>
              <a:pathLst>
                <a:path w="504" h="392" extrusionOk="0">
                  <a:moveTo>
                    <a:pt x="252" y="0"/>
                  </a:moveTo>
                  <a:cubicBezTo>
                    <a:pt x="0" y="2"/>
                    <a:pt x="0" y="392"/>
                    <a:pt x="252" y="392"/>
                  </a:cubicBezTo>
                  <a:cubicBezTo>
                    <a:pt x="503" y="392"/>
                    <a:pt x="504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6584503" y="1303142"/>
              <a:ext cx="17201" cy="13332"/>
            </a:xfrm>
            <a:custGeom>
              <a:avLst/>
              <a:gdLst/>
              <a:ahLst/>
              <a:cxnLst/>
              <a:rect l="l" t="t" r="r" b="b"/>
              <a:pathLst>
                <a:path w="391" h="303" extrusionOk="0">
                  <a:moveTo>
                    <a:pt x="195" y="0"/>
                  </a:moveTo>
                  <a:cubicBezTo>
                    <a:pt x="1" y="0"/>
                    <a:pt x="1" y="302"/>
                    <a:pt x="195" y="302"/>
                  </a:cubicBezTo>
                  <a:cubicBezTo>
                    <a:pt x="390" y="302"/>
                    <a:pt x="390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6877801" y="1122830"/>
              <a:ext cx="28727" cy="22264"/>
            </a:xfrm>
            <a:custGeom>
              <a:avLst/>
              <a:gdLst/>
              <a:ahLst/>
              <a:cxnLst/>
              <a:rect l="l" t="t" r="r" b="b"/>
              <a:pathLst>
                <a:path w="653" h="506" extrusionOk="0">
                  <a:moveTo>
                    <a:pt x="327" y="0"/>
                  </a:moveTo>
                  <a:cubicBezTo>
                    <a:pt x="2" y="0"/>
                    <a:pt x="0" y="505"/>
                    <a:pt x="327" y="505"/>
                  </a:cubicBezTo>
                  <a:cubicBezTo>
                    <a:pt x="652" y="505"/>
                    <a:pt x="653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7088393" y="1677978"/>
              <a:ext cx="21688" cy="16808"/>
            </a:xfrm>
            <a:custGeom>
              <a:avLst/>
              <a:gdLst/>
              <a:ahLst/>
              <a:cxnLst/>
              <a:rect l="l" t="t" r="r" b="b"/>
              <a:pathLst>
                <a:path w="493" h="382" extrusionOk="0">
                  <a:moveTo>
                    <a:pt x="246" y="0"/>
                  </a:moveTo>
                  <a:cubicBezTo>
                    <a:pt x="1" y="1"/>
                    <a:pt x="1" y="381"/>
                    <a:pt x="246" y="381"/>
                  </a:cubicBezTo>
                  <a:cubicBezTo>
                    <a:pt x="492" y="381"/>
                    <a:pt x="492" y="0"/>
                    <a:pt x="24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7196966" y="1489878"/>
              <a:ext cx="25824" cy="20020"/>
            </a:xfrm>
            <a:custGeom>
              <a:avLst/>
              <a:gdLst/>
              <a:ahLst/>
              <a:cxnLst/>
              <a:rect l="l" t="t" r="r" b="b"/>
              <a:pathLst>
                <a:path w="587" h="455" extrusionOk="0">
                  <a:moveTo>
                    <a:pt x="294" y="1"/>
                  </a:moveTo>
                  <a:cubicBezTo>
                    <a:pt x="0" y="1"/>
                    <a:pt x="0" y="455"/>
                    <a:pt x="294" y="455"/>
                  </a:cubicBezTo>
                  <a:cubicBezTo>
                    <a:pt x="586" y="455"/>
                    <a:pt x="58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7419305" y="2026194"/>
              <a:ext cx="27231" cy="21120"/>
            </a:xfrm>
            <a:custGeom>
              <a:avLst/>
              <a:gdLst/>
              <a:ahLst/>
              <a:cxnLst/>
              <a:rect l="l" t="t" r="r" b="b"/>
              <a:pathLst>
                <a:path w="619" h="480" extrusionOk="0">
                  <a:moveTo>
                    <a:pt x="310" y="0"/>
                  </a:moveTo>
                  <a:cubicBezTo>
                    <a:pt x="1" y="0"/>
                    <a:pt x="1" y="479"/>
                    <a:pt x="310" y="479"/>
                  </a:cubicBezTo>
                  <a:cubicBezTo>
                    <a:pt x="619" y="479"/>
                    <a:pt x="619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7581857" y="1706534"/>
              <a:ext cx="31631" cy="24552"/>
            </a:xfrm>
            <a:custGeom>
              <a:avLst/>
              <a:gdLst/>
              <a:ahLst/>
              <a:cxnLst/>
              <a:rect l="l" t="t" r="r" b="b"/>
              <a:pathLst>
                <a:path w="719" h="558" extrusionOk="0">
                  <a:moveTo>
                    <a:pt x="359" y="0"/>
                  </a:moveTo>
                  <a:cubicBezTo>
                    <a:pt x="1" y="0"/>
                    <a:pt x="1" y="557"/>
                    <a:pt x="359" y="557"/>
                  </a:cubicBezTo>
                  <a:cubicBezTo>
                    <a:pt x="717" y="557"/>
                    <a:pt x="718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7713086" y="1702442"/>
              <a:ext cx="24768" cy="19272"/>
            </a:xfrm>
            <a:custGeom>
              <a:avLst/>
              <a:gdLst/>
              <a:ahLst/>
              <a:cxnLst/>
              <a:rect l="l" t="t" r="r" b="b"/>
              <a:pathLst>
                <a:path w="563" h="438" extrusionOk="0">
                  <a:moveTo>
                    <a:pt x="282" y="1"/>
                  </a:moveTo>
                  <a:cubicBezTo>
                    <a:pt x="2" y="1"/>
                    <a:pt x="1" y="437"/>
                    <a:pt x="282" y="437"/>
                  </a:cubicBezTo>
                  <a:cubicBezTo>
                    <a:pt x="563" y="437"/>
                    <a:pt x="563" y="1"/>
                    <a:pt x="28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7774984" y="1119750"/>
              <a:ext cx="31191" cy="24244"/>
            </a:xfrm>
            <a:custGeom>
              <a:avLst/>
              <a:gdLst/>
              <a:ahLst/>
              <a:cxnLst/>
              <a:rect l="l" t="t" r="r" b="b"/>
              <a:pathLst>
                <a:path w="709" h="551" extrusionOk="0">
                  <a:moveTo>
                    <a:pt x="355" y="1"/>
                  </a:moveTo>
                  <a:cubicBezTo>
                    <a:pt x="1" y="1"/>
                    <a:pt x="0" y="550"/>
                    <a:pt x="355" y="550"/>
                  </a:cubicBezTo>
                  <a:cubicBezTo>
                    <a:pt x="708" y="550"/>
                    <a:pt x="709" y="1"/>
                    <a:pt x="35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8504732" y="1226934"/>
              <a:ext cx="29959" cy="23320"/>
            </a:xfrm>
            <a:custGeom>
              <a:avLst/>
              <a:gdLst/>
              <a:ahLst/>
              <a:cxnLst/>
              <a:rect l="l" t="t" r="r" b="b"/>
              <a:pathLst>
                <a:path w="681" h="530" extrusionOk="0">
                  <a:moveTo>
                    <a:pt x="340" y="1"/>
                  </a:moveTo>
                  <a:cubicBezTo>
                    <a:pt x="0" y="1"/>
                    <a:pt x="0" y="529"/>
                    <a:pt x="340" y="529"/>
                  </a:cubicBezTo>
                  <a:cubicBezTo>
                    <a:pt x="681" y="529"/>
                    <a:pt x="681" y="1"/>
                    <a:pt x="34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8532491" y="3039030"/>
              <a:ext cx="27891" cy="21604"/>
            </a:xfrm>
            <a:custGeom>
              <a:avLst/>
              <a:gdLst/>
              <a:ahLst/>
              <a:cxnLst/>
              <a:rect l="l" t="t" r="r" b="b"/>
              <a:pathLst>
                <a:path w="634" h="491" extrusionOk="0">
                  <a:moveTo>
                    <a:pt x="317" y="0"/>
                  </a:moveTo>
                  <a:cubicBezTo>
                    <a:pt x="1" y="0"/>
                    <a:pt x="1" y="491"/>
                    <a:pt x="317" y="491"/>
                  </a:cubicBezTo>
                  <a:cubicBezTo>
                    <a:pt x="632" y="491"/>
                    <a:pt x="633" y="0"/>
                    <a:pt x="31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7980693" y="2984778"/>
              <a:ext cx="24284" cy="18876"/>
            </a:xfrm>
            <a:custGeom>
              <a:avLst/>
              <a:gdLst/>
              <a:ahLst/>
              <a:cxnLst/>
              <a:rect l="l" t="t" r="r" b="b"/>
              <a:pathLst>
                <a:path w="552" h="429" extrusionOk="0">
                  <a:moveTo>
                    <a:pt x="276" y="0"/>
                  </a:moveTo>
                  <a:cubicBezTo>
                    <a:pt x="3" y="3"/>
                    <a:pt x="1" y="428"/>
                    <a:pt x="276" y="428"/>
                  </a:cubicBezTo>
                  <a:cubicBezTo>
                    <a:pt x="550" y="428"/>
                    <a:pt x="551" y="0"/>
                    <a:pt x="27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7989799" y="3189070"/>
              <a:ext cx="19445" cy="15136"/>
            </a:xfrm>
            <a:custGeom>
              <a:avLst/>
              <a:gdLst/>
              <a:ahLst/>
              <a:cxnLst/>
              <a:rect l="l" t="t" r="r" b="b"/>
              <a:pathLst>
                <a:path w="442" h="344" extrusionOk="0">
                  <a:moveTo>
                    <a:pt x="222" y="1"/>
                  </a:moveTo>
                  <a:cubicBezTo>
                    <a:pt x="1" y="1"/>
                    <a:pt x="1" y="344"/>
                    <a:pt x="222" y="344"/>
                  </a:cubicBezTo>
                  <a:cubicBezTo>
                    <a:pt x="442" y="344"/>
                    <a:pt x="442" y="1"/>
                    <a:pt x="22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7712075" y="3404494"/>
              <a:ext cx="24812" cy="19228"/>
            </a:xfrm>
            <a:custGeom>
              <a:avLst/>
              <a:gdLst/>
              <a:ahLst/>
              <a:cxnLst/>
              <a:rect l="l" t="t" r="r" b="b"/>
              <a:pathLst>
                <a:path w="564" h="437" extrusionOk="0">
                  <a:moveTo>
                    <a:pt x="282" y="0"/>
                  </a:moveTo>
                  <a:cubicBezTo>
                    <a:pt x="2" y="0"/>
                    <a:pt x="1" y="437"/>
                    <a:pt x="282" y="437"/>
                  </a:cubicBezTo>
                  <a:cubicBezTo>
                    <a:pt x="563" y="437"/>
                    <a:pt x="564" y="0"/>
                    <a:pt x="28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7179150" y="3000926"/>
              <a:ext cx="31499" cy="24420"/>
            </a:xfrm>
            <a:custGeom>
              <a:avLst/>
              <a:gdLst/>
              <a:ahLst/>
              <a:cxnLst/>
              <a:rect l="l" t="t" r="r" b="b"/>
              <a:pathLst>
                <a:path w="716" h="555" extrusionOk="0">
                  <a:moveTo>
                    <a:pt x="358" y="0"/>
                  </a:moveTo>
                  <a:cubicBezTo>
                    <a:pt x="3" y="1"/>
                    <a:pt x="1" y="555"/>
                    <a:pt x="358" y="555"/>
                  </a:cubicBezTo>
                  <a:cubicBezTo>
                    <a:pt x="715" y="555"/>
                    <a:pt x="716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7372717" y="3784302"/>
              <a:ext cx="29739" cy="23144"/>
            </a:xfrm>
            <a:custGeom>
              <a:avLst/>
              <a:gdLst/>
              <a:ahLst/>
              <a:cxnLst/>
              <a:rect l="l" t="t" r="r" b="b"/>
              <a:pathLst>
                <a:path w="676" h="526" extrusionOk="0">
                  <a:moveTo>
                    <a:pt x="338" y="1"/>
                  </a:moveTo>
                  <a:cubicBezTo>
                    <a:pt x="0" y="1"/>
                    <a:pt x="0" y="525"/>
                    <a:pt x="338" y="525"/>
                  </a:cubicBezTo>
                  <a:cubicBezTo>
                    <a:pt x="675" y="525"/>
                    <a:pt x="675" y="1"/>
                    <a:pt x="33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6955008" y="2902058"/>
              <a:ext cx="21204" cy="16456"/>
            </a:xfrm>
            <a:custGeom>
              <a:avLst/>
              <a:gdLst/>
              <a:ahLst/>
              <a:cxnLst/>
              <a:rect l="l" t="t" r="r" b="b"/>
              <a:pathLst>
                <a:path w="482" h="374" extrusionOk="0">
                  <a:moveTo>
                    <a:pt x="242" y="0"/>
                  </a:moveTo>
                  <a:cubicBezTo>
                    <a:pt x="3" y="0"/>
                    <a:pt x="1" y="373"/>
                    <a:pt x="242" y="373"/>
                  </a:cubicBezTo>
                  <a:cubicBezTo>
                    <a:pt x="481" y="373"/>
                    <a:pt x="482" y="0"/>
                    <a:pt x="24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6631883" y="3813474"/>
              <a:ext cx="19401" cy="15048"/>
            </a:xfrm>
            <a:custGeom>
              <a:avLst/>
              <a:gdLst/>
              <a:ahLst/>
              <a:cxnLst/>
              <a:rect l="l" t="t" r="r" b="b"/>
              <a:pathLst>
                <a:path w="441" h="342" extrusionOk="0">
                  <a:moveTo>
                    <a:pt x="220" y="0"/>
                  </a:moveTo>
                  <a:cubicBezTo>
                    <a:pt x="2" y="1"/>
                    <a:pt x="1" y="341"/>
                    <a:pt x="220" y="341"/>
                  </a:cubicBezTo>
                  <a:cubicBezTo>
                    <a:pt x="438" y="341"/>
                    <a:pt x="440" y="0"/>
                    <a:pt x="22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6384953" y="4016358"/>
              <a:ext cx="22568" cy="17512"/>
            </a:xfrm>
            <a:custGeom>
              <a:avLst/>
              <a:gdLst/>
              <a:ahLst/>
              <a:cxnLst/>
              <a:rect l="l" t="t" r="r" b="b"/>
              <a:pathLst>
                <a:path w="513" h="398" extrusionOk="0">
                  <a:moveTo>
                    <a:pt x="257" y="0"/>
                  </a:moveTo>
                  <a:cubicBezTo>
                    <a:pt x="2" y="0"/>
                    <a:pt x="0" y="397"/>
                    <a:pt x="257" y="397"/>
                  </a:cubicBezTo>
                  <a:cubicBezTo>
                    <a:pt x="512" y="397"/>
                    <a:pt x="512" y="0"/>
                    <a:pt x="25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6112463" y="3532314"/>
              <a:ext cx="17157" cy="13376"/>
            </a:xfrm>
            <a:custGeom>
              <a:avLst/>
              <a:gdLst/>
              <a:ahLst/>
              <a:cxnLst/>
              <a:rect l="l" t="t" r="r" b="b"/>
              <a:pathLst>
                <a:path w="390" h="304" extrusionOk="0">
                  <a:moveTo>
                    <a:pt x="194" y="1"/>
                  </a:moveTo>
                  <a:cubicBezTo>
                    <a:pt x="0" y="3"/>
                    <a:pt x="0" y="303"/>
                    <a:pt x="194" y="303"/>
                  </a:cubicBezTo>
                  <a:cubicBezTo>
                    <a:pt x="390" y="303"/>
                    <a:pt x="39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5982949" y="2876098"/>
              <a:ext cx="23800" cy="18436"/>
            </a:xfrm>
            <a:custGeom>
              <a:avLst/>
              <a:gdLst/>
              <a:ahLst/>
              <a:cxnLst/>
              <a:rect l="l" t="t" r="r" b="b"/>
              <a:pathLst>
                <a:path w="541" h="419" extrusionOk="0">
                  <a:moveTo>
                    <a:pt x="268" y="0"/>
                  </a:moveTo>
                  <a:cubicBezTo>
                    <a:pt x="0" y="0"/>
                    <a:pt x="1" y="419"/>
                    <a:pt x="270" y="419"/>
                  </a:cubicBezTo>
                  <a:cubicBezTo>
                    <a:pt x="540" y="419"/>
                    <a:pt x="540" y="0"/>
                    <a:pt x="270" y="0"/>
                  </a:cubicBezTo>
                  <a:cubicBezTo>
                    <a:pt x="270" y="0"/>
                    <a:pt x="269" y="0"/>
                    <a:pt x="26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5917533" y="3655690"/>
              <a:ext cx="23228" cy="18040"/>
            </a:xfrm>
            <a:custGeom>
              <a:avLst/>
              <a:gdLst/>
              <a:ahLst/>
              <a:cxnLst/>
              <a:rect l="l" t="t" r="r" b="b"/>
              <a:pathLst>
                <a:path w="528" h="410" extrusionOk="0">
                  <a:moveTo>
                    <a:pt x="264" y="0"/>
                  </a:moveTo>
                  <a:cubicBezTo>
                    <a:pt x="1" y="0"/>
                    <a:pt x="1" y="410"/>
                    <a:pt x="264" y="410"/>
                  </a:cubicBezTo>
                  <a:cubicBezTo>
                    <a:pt x="528" y="410"/>
                    <a:pt x="52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3140286" y="2998110"/>
              <a:ext cx="23448" cy="18216"/>
            </a:xfrm>
            <a:custGeom>
              <a:avLst/>
              <a:gdLst/>
              <a:ahLst/>
              <a:cxnLst/>
              <a:rect l="l" t="t" r="r" b="b"/>
              <a:pathLst>
                <a:path w="533" h="414" extrusionOk="0">
                  <a:moveTo>
                    <a:pt x="266" y="1"/>
                  </a:moveTo>
                  <a:cubicBezTo>
                    <a:pt x="1" y="1"/>
                    <a:pt x="0" y="413"/>
                    <a:pt x="266" y="413"/>
                  </a:cubicBezTo>
                  <a:cubicBezTo>
                    <a:pt x="531" y="413"/>
                    <a:pt x="532" y="1"/>
                    <a:pt x="26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2935237" y="3269414"/>
              <a:ext cx="17289" cy="13464"/>
            </a:xfrm>
            <a:custGeom>
              <a:avLst/>
              <a:gdLst/>
              <a:ahLst/>
              <a:cxnLst/>
              <a:rect l="l" t="t" r="r" b="b"/>
              <a:pathLst>
                <a:path w="393" h="306" extrusionOk="0">
                  <a:moveTo>
                    <a:pt x="197" y="1"/>
                  </a:moveTo>
                  <a:cubicBezTo>
                    <a:pt x="0" y="2"/>
                    <a:pt x="0" y="305"/>
                    <a:pt x="197" y="305"/>
                  </a:cubicBezTo>
                  <a:cubicBezTo>
                    <a:pt x="393" y="305"/>
                    <a:pt x="393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7" name="Google Shape;497;p3"/>
            <p:cNvGrpSpPr/>
            <p:nvPr/>
          </p:nvGrpSpPr>
          <p:grpSpPr>
            <a:xfrm>
              <a:off x="8695086" y="4000121"/>
              <a:ext cx="254013" cy="447304"/>
              <a:chOff x="8365011" y="1687746"/>
              <a:chExt cx="254013" cy="447304"/>
            </a:xfrm>
          </p:grpSpPr>
          <p:sp>
            <p:nvSpPr>
              <p:cNvPr id="498" name="Google Shape;498;p3"/>
              <p:cNvSpPr/>
              <p:nvPr/>
            </p:nvSpPr>
            <p:spPr>
              <a:xfrm>
                <a:off x="8365011" y="2120178"/>
                <a:ext cx="19269" cy="14872"/>
              </a:xfrm>
              <a:custGeom>
                <a:avLst/>
                <a:gdLst/>
                <a:ahLst/>
                <a:cxnLst/>
                <a:rect l="l" t="t" r="r" b="b"/>
                <a:pathLst>
                  <a:path w="438" h="338" extrusionOk="0">
                    <a:moveTo>
                      <a:pt x="218" y="0"/>
                    </a:moveTo>
                    <a:cubicBezTo>
                      <a:pt x="1" y="0"/>
                      <a:pt x="1" y="338"/>
                      <a:pt x="219" y="338"/>
                    </a:cubicBezTo>
                    <a:cubicBezTo>
                      <a:pt x="437" y="338"/>
                      <a:pt x="437" y="0"/>
                      <a:pt x="219" y="0"/>
                    </a:cubicBezTo>
                    <a:cubicBezTo>
                      <a:pt x="219" y="0"/>
                      <a:pt x="218" y="0"/>
                      <a:pt x="21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"/>
              <p:cNvSpPr/>
              <p:nvPr/>
            </p:nvSpPr>
            <p:spPr>
              <a:xfrm>
                <a:off x="8595444" y="1687746"/>
                <a:ext cx="23580" cy="18304"/>
              </a:xfrm>
              <a:custGeom>
                <a:avLst/>
                <a:gdLst/>
                <a:ahLst/>
                <a:cxnLst/>
                <a:rect l="l" t="t" r="r" b="b"/>
                <a:pathLst>
                  <a:path w="536" h="416" extrusionOk="0">
                    <a:moveTo>
                      <a:pt x="267" y="0"/>
                    </a:moveTo>
                    <a:cubicBezTo>
                      <a:pt x="0" y="1"/>
                      <a:pt x="0" y="416"/>
                      <a:pt x="267" y="416"/>
                    </a:cubicBezTo>
                    <a:cubicBezTo>
                      <a:pt x="535" y="416"/>
                      <a:pt x="535" y="0"/>
                      <a:pt x="267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0" name="Google Shape;500;p3"/>
            <p:cNvSpPr/>
            <p:nvPr/>
          </p:nvSpPr>
          <p:spPr>
            <a:xfrm>
              <a:off x="2718310" y="3647330"/>
              <a:ext cx="19225" cy="15004"/>
            </a:xfrm>
            <a:custGeom>
              <a:avLst/>
              <a:gdLst/>
              <a:ahLst/>
              <a:cxnLst/>
              <a:rect l="l" t="t" r="r" b="b"/>
              <a:pathLst>
                <a:path w="437" h="341" extrusionOk="0">
                  <a:moveTo>
                    <a:pt x="218" y="0"/>
                  </a:moveTo>
                  <a:cubicBezTo>
                    <a:pt x="0" y="2"/>
                    <a:pt x="0" y="340"/>
                    <a:pt x="218" y="340"/>
                  </a:cubicBezTo>
                  <a:cubicBezTo>
                    <a:pt x="437" y="340"/>
                    <a:pt x="437" y="0"/>
                    <a:pt x="21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2692838" y="2177554"/>
              <a:ext cx="24416" cy="18964"/>
            </a:xfrm>
            <a:custGeom>
              <a:avLst/>
              <a:gdLst/>
              <a:ahLst/>
              <a:cxnLst/>
              <a:rect l="l" t="t" r="r" b="b"/>
              <a:pathLst>
                <a:path w="555" h="431" extrusionOk="0">
                  <a:moveTo>
                    <a:pt x="278" y="1"/>
                  </a:moveTo>
                  <a:cubicBezTo>
                    <a:pt x="1" y="1"/>
                    <a:pt x="1" y="431"/>
                    <a:pt x="278" y="431"/>
                  </a:cubicBezTo>
                  <a:cubicBezTo>
                    <a:pt x="554" y="431"/>
                    <a:pt x="554" y="1"/>
                    <a:pt x="27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2293035" y="3026490"/>
              <a:ext cx="26879" cy="20856"/>
            </a:xfrm>
            <a:custGeom>
              <a:avLst/>
              <a:gdLst/>
              <a:ahLst/>
              <a:cxnLst/>
              <a:rect l="l" t="t" r="r" b="b"/>
              <a:pathLst>
                <a:path w="611" h="474" extrusionOk="0">
                  <a:moveTo>
                    <a:pt x="305" y="1"/>
                  </a:moveTo>
                  <a:cubicBezTo>
                    <a:pt x="1" y="1"/>
                    <a:pt x="1" y="473"/>
                    <a:pt x="305" y="473"/>
                  </a:cubicBezTo>
                  <a:cubicBezTo>
                    <a:pt x="609" y="473"/>
                    <a:pt x="610" y="1"/>
                    <a:pt x="30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1989926" y="2261506"/>
              <a:ext cx="22260" cy="17292"/>
            </a:xfrm>
            <a:custGeom>
              <a:avLst/>
              <a:gdLst/>
              <a:ahLst/>
              <a:cxnLst/>
              <a:rect l="l" t="t" r="r" b="b"/>
              <a:pathLst>
                <a:path w="506" h="393" extrusionOk="0">
                  <a:moveTo>
                    <a:pt x="254" y="0"/>
                  </a:moveTo>
                  <a:cubicBezTo>
                    <a:pt x="2" y="2"/>
                    <a:pt x="1" y="393"/>
                    <a:pt x="254" y="393"/>
                  </a:cubicBezTo>
                  <a:cubicBezTo>
                    <a:pt x="505" y="393"/>
                    <a:pt x="505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1827154" y="2960534"/>
              <a:ext cx="21336" cy="16588"/>
            </a:xfrm>
            <a:custGeom>
              <a:avLst/>
              <a:gdLst/>
              <a:ahLst/>
              <a:cxnLst/>
              <a:rect l="l" t="t" r="r" b="b"/>
              <a:pathLst>
                <a:path w="485" h="377" extrusionOk="0">
                  <a:moveTo>
                    <a:pt x="240" y="1"/>
                  </a:moveTo>
                  <a:cubicBezTo>
                    <a:pt x="0" y="1"/>
                    <a:pt x="1" y="377"/>
                    <a:pt x="241" y="377"/>
                  </a:cubicBezTo>
                  <a:cubicBezTo>
                    <a:pt x="483" y="377"/>
                    <a:pt x="485" y="1"/>
                    <a:pt x="241" y="1"/>
                  </a:cubicBezTo>
                  <a:cubicBezTo>
                    <a:pt x="241" y="1"/>
                    <a:pt x="241" y="1"/>
                    <a:pt x="24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1645377" y="2519918"/>
              <a:ext cx="27451" cy="21296"/>
            </a:xfrm>
            <a:custGeom>
              <a:avLst/>
              <a:gdLst/>
              <a:ahLst/>
              <a:cxnLst/>
              <a:rect l="l" t="t" r="r" b="b"/>
              <a:pathLst>
                <a:path w="624" h="484" extrusionOk="0">
                  <a:moveTo>
                    <a:pt x="312" y="0"/>
                  </a:moveTo>
                  <a:cubicBezTo>
                    <a:pt x="0" y="0"/>
                    <a:pt x="0" y="483"/>
                    <a:pt x="312" y="483"/>
                  </a:cubicBezTo>
                  <a:cubicBezTo>
                    <a:pt x="622" y="483"/>
                    <a:pt x="62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1568566" y="2343038"/>
              <a:ext cx="17025" cy="13244"/>
            </a:xfrm>
            <a:custGeom>
              <a:avLst/>
              <a:gdLst/>
              <a:ahLst/>
              <a:cxnLst/>
              <a:rect l="l" t="t" r="r" b="b"/>
              <a:pathLst>
                <a:path w="387" h="301" extrusionOk="0">
                  <a:moveTo>
                    <a:pt x="193" y="0"/>
                  </a:moveTo>
                  <a:cubicBezTo>
                    <a:pt x="1" y="1"/>
                    <a:pt x="0" y="300"/>
                    <a:pt x="193" y="300"/>
                  </a:cubicBezTo>
                  <a:cubicBezTo>
                    <a:pt x="385" y="300"/>
                    <a:pt x="387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1013161" y="3254102"/>
              <a:ext cx="21336" cy="16588"/>
            </a:xfrm>
            <a:custGeom>
              <a:avLst/>
              <a:gdLst/>
              <a:ahLst/>
              <a:cxnLst/>
              <a:rect l="l" t="t" r="r" b="b"/>
              <a:pathLst>
                <a:path w="485" h="377" extrusionOk="0">
                  <a:moveTo>
                    <a:pt x="242" y="1"/>
                  </a:moveTo>
                  <a:cubicBezTo>
                    <a:pt x="0" y="1"/>
                    <a:pt x="0" y="377"/>
                    <a:pt x="242" y="377"/>
                  </a:cubicBezTo>
                  <a:cubicBezTo>
                    <a:pt x="483" y="377"/>
                    <a:pt x="484" y="1"/>
                    <a:pt x="24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794078" y="2041770"/>
              <a:ext cx="31279" cy="24288"/>
            </a:xfrm>
            <a:custGeom>
              <a:avLst/>
              <a:gdLst/>
              <a:ahLst/>
              <a:cxnLst/>
              <a:rect l="l" t="t" r="r" b="b"/>
              <a:pathLst>
                <a:path w="711" h="552" extrusionOk="0">
                  <a:moveTo>
                    <a:pt x="355" y="1"/>
                  </a:moveTo>
                  <a:cubicBezTo>
                    <a:pt x="0" y="1"/>
                    <a:pt x="0" y="551"/>
                    <a:pt x="355" y="551"/>
                  </a:cubicBezTo>
                  <a:cubicBezTo>
                    <a:pt x="710" y="551"/>
                    <a:pt x="711" y="1"/>
                    <a:pt x="35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501044" y="2332346"/>
              <a:ext cx="27891" cy="21648"/>
            </a:xfrm>
            <a:custGeom>
              <a:avLst/>
              <a:gdLst/>
              <a:ahLst/>
              <a:cxnLst/>
              <a:rect l="l" t="t" r="r" b="b"/>
              <a:pathLst>
                <a:path w="634" h="492" extrusionOk="0">
                  <a:moveTo>
                    <a:pt x="316" y="0"/>
                  </a:moveTo>
                  <a:cubicBezTo>
                    <a:pt x="1" y="0"/>
                    <a:pt x="1" y="491"/>
                    <a:pt x="316" y="491"/>
                  </a:cubicBezTo>
                  <a:cubicBezTo>
                    <a:pt x="631" y="491"/>
                    <a:pt x="633" y="0"/>
                    <a:pt x="31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199783" y="2392890"/>
              <a:ext cx="22876" cy="17776"/>
            </a:xfrm>
            <a:custGeom>
              <a:avLst/>
              <a:gdLst/>
              <a:ahLst/>
              <a:cxnLst/>
              <a:rect l="l" t="t" r="r" b="b"/>
              <a:pathLst>
                <a:path w="520" h="404" extrusionOk="0">
                  <a:moveTo>
                    <a:pt x="260" y="0"/>
                  </a:moveTo>
                  <a:cubicBezTo>
                    <a:pt x="0" y="0"/>
                    <a:pt x="0" y="403"/>
                    <a:pt x="260" y="403"/>
                  </a:cubicBezTo>
                  <a:cubicBezTo>
                    <a:pt x="518" y="403"/>
                    <a:pt x="520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1" name="Google Shape;511;p3"/>
            <p:cNvGrpSpPr/>
            <p:nvPr/>
          </p:nvGrpSpPr>
          <p:grpSpPr>
            <a:xfrm>
              <a:off x="3513397" y="2143322"/>
              <a:ext cx="2206356" cy="1487596"/>
              <a:chOff x="3513397" y="2143322"/>
              <a:chExt cx="2206356" cy="1487596"/>
            </a:xfrm>
          </p:grpSpPr>
          <p:sp>
            <p:nvSpPr>
              <p:cNvPr id="512" name="Google Shape;512;p3"/>
              <p:cNvSpPr/>
              <p:nvPr/>
            </p:nvSpPr>
            <p:spPr>
              <a:xfrm>
                <a:off x="5612103" y="2716378"/>
                <a:ext cx="25384" cy="19668"/>
              </a:xfrm>
              <a:custGeom>
                <a:avLst/>
                <a:gdLst/>
                <a:ahLst/>
                <a:cxnLst/>
                <a:rect l="l" t="t" r="r" b="b"/>
                <a:pathLst>
                  <a:path w="577" h="447" extrusionOk="0">
                    <a:moveTo>
                      <a:pt x="289" y="0"/>
                    </a:moveTo>
                    <a:cubicBezTo>
                      <a:pt x="0" y="0"/>
                      <a:pt x="0" y="447"/>
                      <a:pt x="289" y="447"/>
                    </a:cubicBezTo>
                    <a:cubicBezTo>
                      <a:pt x="576" y="447"/>
                      <a:pt x="577" y="0"/>
                      <a:pt x="28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"/>
              <p:cNvSpPr/>
              <p:nvPr/>
            </p:nvSpPr>
            <p:spPr>
              <a:xfrm>
                <a:off x="5420780" y="2839050"/>
                <a:ext cx="18389" cy="1425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24" extrusionOk="0">
                    <a:moveTo>
                      <a:pt x="208" y="0"/>
                    </a:moveTo>
                    <a:cubicBezTo>
                      <a:pt x="1" y="0"/>
                      <a:pt x="1" y="323"/>
                      <a:pt x="209" y="323"/>
                    </a:cubicBezTo>
                    <a:cubicBezTo>
                      <a:pt x="416" y="323"/>
                      <a:pt x="417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"/>
              <p:cNvSpPr/>
              <p:nvPr/>
            </p:nvSpPr>
            <p:spPr>
              <a:xfrm>
                <a:off x="4870170" y="2608094"/>
                <a:ext cx="17729" cy="13772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13" extrusionOk="0">
                    <a:moveTo>
                      <a:pt x="202" y="0"/>
                    </a:moveTo>
                    <a:cubicBezTo>
                      <a:pt x="3" y="0"/>
                      <a:pt x="1" y="312"/>
                      <a:pt x="202" y="312"/>
                    </a:cubicBezTo>
                    <a:cubicBezTo>
                      <a:pt x="403" y="312"/>
                      <a:pt x="403" y="0"/>
                      <a:pt x="20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"/>
              <p:cNvSpPr/>
              <p:nvPr/>
            </p:nvSpPr>
            <p:spPr>
              <a:xfrm>
                <a:off x="4074302" y="2344974"/>
                <a:ext cx="20457" cy="158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60" extrusionOk="0">
                    <a:moveTo>
                      <a:pt x="231" y="0"/>
                    </a:moveTo>
                    <a:cubicBezTo>
                      <a:pt x="1" y="0"/>
                      <a:pt x="1" y="360"/>
                      <a:pt x="233" y="360"/>
                    </a:cubicBezTo>
                    <a:cubicBezTo>
                      <a:pt x="463" y="360"/>
                      <a:pt x="464" y="0"/>
                      <a:pt x="233" y="0"/>
                    </a:cubicBezTo>
                    <a:cubicBezTo>
                      <a:pt x="232" y="0"/>
                      <a:pt x="231" y="0"/>
                      <a:pt x="231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"/>
              <p:cNvSpPr/>
              <p:nvPr/>
            </p:nvSpPr>
            <p:spPr>
              <a:xfrm>
                <a:off x="3711627" y="2968630"/>
                <a:ext cx="31675" cy="24552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58" extrusionOk="0">
                    <a:moveTo>
                      <a:pt x="360" y="0"/>
                    </a:moveTo>
                    <a:cubicBezTo>
                      <a:pt x="1" y="0"/>
                      <a:pt x="0" y="558"/>
                      <a:pt x="360" y="558"/>
                    </a:cubicBezTo>
                    <a:cubicBezTo>
                      <a:pt x="718" y="558"/>
                      <a:pt x="719" y="0"/>
                      <a:pt x="360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"/>
              <p:cNvSpPr/>
              <p:nvPr/>
            </p:nvSpPr>
            <p:spPr>
              <a:xfrm>
                <a:off x="4067043" y="2328694"/>
                <a:ext cx="19137" cy="14784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36" extrusionOk="0">
                    <a:moveTo>
                      <a:pt x="218" y="0"/>
                    </a:moveTo>
                    <a:cubicBezTo>
                      <a:pt x="1" y="0"/>
                      <a:pt x="1" y="336"/>
                      <a:pt x="218" y="336"/>
                    </a:cubicBezTo>
                    <a:cubicBezTo>
                      <a:pt x="435" y="336"/>
                      <a:pt x="435" y="0"/>
                      <a:pt x="21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"/>
              <p:cNvSpPr/>
              <p:nvPr/>
            </p:nvSpPr>
            <p:spPr>
              <a:xfrm>
                <a:off x="3997095" y="2947466"/>
                <a:ext cx="29519" cy="22880"/>
              </a:xfrm>
              <a:custGeom>
                <a:avLst/>
                <a:gdLst/>
                <a:ahLst/>
                <a:cxnLst/>
                <a:rect l="l" t="t" r="r" b="b"/>
                <a:pathLst>
                  <a:path w="671" h="520" extrusionOk="0">
                    <a:moveTo>
                      <a:pt x="336" y="0"/>
                    </a:moveTo>
                    <a:cubicBezTo>
                      <a:pt x="1" y="0"/>
                      <a:pt x="0" y="520"/>
                      <a:pt x="336" y="520"/>
                    </a:cubicBezTo>
                    <a:cubicBezTo>
                      <a:pt x="670" y="520"/>
                      <a:pt x="670" y="0"/>
                      <a:pt x="33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"/>
              <p:cNvSpPr/>
              <p:nvPr/>
            </p:nvSpPr>
            <p:spPr>
              <a:xfrm>
                <a:off x="4189298" y="2448550"/>
                <a:ext cx="29959" cy="23232"/>
              </a:xfrm>
              <a:custGeom>
                <a:avLst/>
                <a:gdLst/>
                <a:ahLst/>
                <a:cxnLst/>
                <a:rect l="l" t="t" r="r" b="b"/>
                <a:pathLst>
                  <a:path w="681" h="528" extrusionOk="0">
                    <a:moveTo>
                      <a:pt x="341" y="0"/>
                    </a:moveTo>
                    <a:cubicBezTo>
                      <a:pt x="2" y="0"/>
                      <a:pt x="0" y="528"/>
                      <a:pt x="341" y="528"/>
                    </a:cubicBezTo>
                    <a:cubicBezTo>
                      <a:pt x="680" y="528"/>
                      <a:pt x="681" y="0"/>
                      <a:pt x="341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"/>
              <p:cNvSpPr/>
              <p:nvPr/>
            </p:nvSpPr>
            <p:spPr>
              <a:xfrm>
                <a:off x="4668420" y="2143322"/>
                <a:ext cx="17421" cy="1355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08" extrusionOk="0">
                    <a:moveTo>
                      <a:pt x="198" y="0"/>
                    </a:moveTo>
                    <a:cubicBezTo>
                      <a:pt x="1" y="1"/>
                      <a:pt x="1" y="308"/>
                      <a:pt x="198" y="308"/>
                    </a:cubicBezTo>
                    <a:cubicBezTo>
                      <a:pt x="396" y="308"/>
                      <a:pt x="396" y="0"/>
                      <a:pt x="19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"/>
              <p:cNvSpPr/>
              <p:nvPr/>
            </p:nvSpPr>
            <p:spPr>
              <a:xfrm>
                <a:off x="4537983" y="3002730"/>
                <a:ext cx="30399" cy="23628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37" extrusionOk="0">
                    <a:moveTo>
                      <a:pt x="346" y="0"/>
                    </a:moveTo>
                    <a:cubicBezTo>
                      <a:pt x="0" y="0"/>
                      <a:pt x="0" y="536"/>
                      <a:pt x="346" y="536"/>
                    </a:cubicBezTo>
                    <a:cubicBezTo>
                      <a:pt x="691" y="536"/>
                      <a:pt x="691" y="0"/>
                      <a:pt x="34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"/>
              <p:cNvSpPr/>
              <p:nvPr/>
            </p:nvSpPr>
            <p:spPr>
              <a:xfrm>
                <a:off x="4995944" y="2283550"/>
                <a:ext cx="19533" cy="15136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44" extrusionOk="0">
                    <a:moveTo>
                      <a:pt x="221" y="0"/>
                    </a:moveTo>
                    <a:cubicBezTo>
                      <a:pt x="1" y="0"/>
                      <a:pt x="1" y="344"/>
                      <a:pt x="221" y="344"/>
                    </a:cubicBezTo>
                    <a:cubicBezTo>
                      <a:pt x="442" y="344"/>
                      <a:pt x="443" y="0"/>
                      <a:pt x="221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"/>
              <p:cNvSpPr/>
              <p:nvPr/>
            </p:nvSpPr>
            <p:spPr>
              <a:xfrm>
                <a:off x="4884775" y="3187486"/>
                <a:ext cx="21424" cy="1658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377" extrusionOk="0">
                    <a:moveTo>
                      <a:pt x="241" y="1"/>
                    </a:moveTo>
                    <a:cubicBezTo>
                      <a:pt x="1" y="1"/>
                      <a:pt x="1" y="377"/>
                      <a:pt x="243" y="377"/>
                    </a:cubicBezTo>
                    <a:cubicBezTo>
                      <a:pt x="486" y="377"/>
                      <a:pt x="486" y="1"/>
                      <a:pt x="243" y="1"/>
                    </a:cubicBezTo>
                    <a:cubicBezTo>
                      <a:pt x="243" y="1"/>
                      <a:pt x="242" y="1"/>
                      <a:pt x="241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"/>
              <p:cNvSpPr/>
              <p:nvPr/>
            </p:nvSpPr>
            <p:spPr>
              <a:xfrm>
                <a:off x="5351756" y="2974086"/>
                <a:ext cx="30663" cy="2380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541" extrusionOk="0">
                    <a:moveTo>
                      <a:pt x="348" y="1"/>
                    </a:moveTo>
                    <a:cubicBezTo>
                      <a:pt x="0" y="1"/>
                      <a:pt x="0" y="541"/>
                      <a:pt x="348" y="541"/>
                    </a:cubicBezTo>
                    <a:cubicBezTo>
                      <a:pt x="695" y="541"/>
                      <a:pt x="696" y="1"/>
                      <a:pt x="348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"/>
              <p:cNvSpPr/>
              <p:nvPr/>
            </p:nvSpPr>
            <p:spPr>
              <a:xfrm>
                <a:off x="5694941" y="2970170"/>
                <a:ext cx="24812" cy="19272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38" extrusionOk="0">
                    <a:moveTo>
                      <a:pt x="282" y="0"/>
                    </a:moveTo>
                    <a:cubicBezTo>
                      <a:pt x="0" y="0"/>
                      <a:pt x="0" y="438"/>
                      <a:pt x="282" y="438"/>
                    </a:cubicBezTo>
                    <a:cubicBezTo>
                      <a:pt x="563" y="438"/>
                      <a:pt x="563" y="0"/>
                      <a:pt x="28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"/>
              <p:cNvSpPr/>
              <p:nvPr/>
            </p:nvSpPr>
            <p:spPr>
              <a:xfrm>
                <a:off x="5593099" y="3242354"/>
                <a:ext cx="25604" cy="198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451" extrusionOk="0">
                    <a:moveTo>
                      <a:pt x="291" y="0"/>
                    </a:moveTo>
                    <a:cubicBezTo>
                      <a:pt x="0" y="1"/>
                      <a:pt x="0" y="450"/>
                      <a:pt x="291" y="450"/>
                    </a:cubicBezTo>
                    <a:cubicBezTo>
                      <a:pt x="581" y="450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"/>
              <p:cNvSpPr/>
              <p:nvPr/>
            </p:nvSpPr>
            <p:spPr>
              <a:xfrm>
                <a:off x="5086657" y="3211730"/>
                <a:ext cx="27539" cy="2138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486" extrusionOk="0">
                    <a:moveTo>
                      <a:pt x="313" y="0"/>
                    </a:moveTo>
                    <a:cubicBezTo>
                      <a:pt x="1" y="0"/>
                      <a:pt x="1" y="485"/>
                      <a:pt x="313" y="485"/>
                    </a:cubicBezTo>
                    <a:cubicBezTo>
                      <a:pt x="625" y="485"/>
                      <a:pt x="626" y="0"/>
                      <a:pt x="313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"/>
              <p:cNvSpPr/>
              <p:nvPr/>
            </p:nvSpPr>
            <p:spPr>
              <a:xfrm>
                <a:off x="4667892" y="2824134"/>
                <a:ext cx="24724" cy="19140"/>
              </a:xfrm>
              <a:custGeom>
                <a:avLst/>
                <a:gdLst/>
                <a:ahLst/>
                <a:cxnLst/>
                <a:rect l="l" t="t" r="r" b="b"/>
                <a:pathLst>
                  <a:path w="562" h="435" extrusionOk="0">
                    <a:moveTo>
                      <a:pt x="281" y="1"/>
                    </a:moveTo>
                    <a:cubicBezTo>
                      <a:pt x="0" y="1"/>
                      <a:pt x="0" y="435"/>
                      <a:pt x="281" y="435"/>
                    </a:cubicBezTo>
                    <a:cubicBezTo>
                      <a:pt x="560" y="435"/>
                      <a:pt x="561" y="1"/>
                      <a:pt x="281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"/>
              <p:cNvSpPr/>
              <p:nvPr/>
            </p:nvSpPr>
            <p:spPr>
              <a:xfrm>
                <a:off x="4490295" y="3170590"/>
                <a:ext cx="19225" cy="14916"/>
              </a:xfrm>
              <a:custGeom>
                <a:avLst/>
                <a:gdLst/>
                <a:ahLst/>
                <a:cxnLst/>
                <a:rect l="l" t="t" r="r" b="b"/>
                <a:pathLst>
                  <a:path w="437" h="339" extrusionOk="0">
                    <a:moveTo>
                      <a:pt x="219" y="0"/>
                    </a:moveTo>
                    <a:cubicBezTo>
                      <a:pt x="1" y="0"/>
                      <a:pt x="1" y="338"/>
                      <a:pt x="219" y="338"/>
                    </a:cubicBezTo>
                    <a:cubicBezTo>
                      <a:pt x="437" y="338"/>
                      <a:pt x="437" y="0"/>
                      <a:pt x="21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"/>
              <p:cNvSpPr/>
              <p:nvPr/>
            </p:nvSpPr>
            <p:spPr>
              <a:xfrm>
                <a:off x="4204607" y="2823782"/>
                <a:ext cx="31543" cy="24508"/>
              </a:xfrm>
              <a:custGeom>
                <a:avLst/>
                <a:gdLst/>
                <a:ahLst/>
                <a:cxnLst/>
                <a:rect l="l" t="t" r="r" b="b"/>
                <a:pathLst>
                  <a:path w="717" h="557" extrusionOk="0">
                    <a:moveTo>
                      <a:pt x="358" y="0"/>
                    </a:moveTo>
                    <a:cubicBezTo>
                      <a:pt x="0" y="0"/>
                      <a:pt x="0" y="556"/>
                      <a:pt x="358" y="556"/>
                    </a:cubicBezTo>
                    <a:cubicBezTo>
                      <a:pt x="715" y="556"/>
                      <a:pt x="716" y="0"/>
                      <a:pt x="35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"/>
              <p:cNvSpPr/>
              <p:nvPr/>
            </p:nvSpPr>
            <p:spPr>
              <a:xfrm>
                <a:off x="3706128" y="3320278"/>
                <a:ext cx="19533" cy="15136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44" extrusionOk="0">
                    <a:moveTo>
                      <a:pt x="222" y="0"/>
                    </a:moveTo>
                    <a:cubicBezTo>
                      <a:pt x="2" y="0"/>
                      <a:pt x="1" y="343"/>
                      <a:pt x="222" y="343"/>
                    </a:cubicBezTo>
                    <a:cubicBezTo>
                      <a:pt x="443" y="343"/>
                      <a:pt x="443" y="0"/>
                      <a:pt x="22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"/>
              <p:cNvSpPr/>
              <p:nvPr/>
            </p:nvSpPr>
            <p:spPr>
              <a:xfrm>
                <a:off x="3666975" y="2607830"/>
                <a:ext cx="17157" cy="13332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03" extrusionOk="0">
                    <a:moveTo>
                      <a:pt x="196" y="0"/>
                    </a:moveTo>
                    <a:cubicBezTo>
                      <a:pt x="2" y="0"/>
                      <a:pt x="0" y="302"/>
                      <a:pt x="196" y="302"/>
                    </a:cubicBezTo>
                    <a:cubicBezTo>
                      <a:pt x="390" y="302"/>
                      <a:pt x="390" y="0"/>
                      <a:pt x="19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"/>
              <p:cNvSpPr/>
              <p:nvPr/>
            </p:nvSpPr>
            <p:spPr>
              <a:xfrm>
                <a:off x="3513397" y="2744186"/>
                <a:ext cx="25604" cy="19932"/>
              </a:xfrm>
              <a:custGeom>
                <a:avLst/>
                <a:gdLst/>
                <a:ahLst/>
                <a:cxnLst/>
                <a:rect l="l" t="t" r="r" b="b"/>
                <a:pathLst>
                  <a:path w="582" h="453" extrusionOk="0">
                    <a:moveTo>
                      <a:pt x="291" y="1"/>
                    </a:moveTo>
                    <a:cubicBezTo>
                      <a:pt x="0" y="1"/>
                      <a:pt x="0" y="453"/>
                      <a:pt x="291" y="453"/>
                    </a:cubicBezTo>
                    <a:cubicBezTo>
                      <a:pt x="582" y="453"/>
                      <a:pt x="582" y="1"/>
                      <a:pt x="291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"/>
              <p:cNvSpPr/>
              <p:nvPr/>
            </p:nvSpPr>
            <p:spPr>
              <a:xfrm>
                <a:off x="3687652" y="3359966"/>
                <a:ext cx="24372" cy="1892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430" extrusionOk="0">
                    <a:moveTo>
                      <a:pt x="277" y="0"/>
                    </a:moveTo>
                    <a:cubicBezTo>
                      <a:pt x="2" y="0"/>
                      <a:pt x="1" y="429"/>
                      <a:pt x="277" y="429"/>
                    </a:cubicBezTo>
                    <a:cubicBezTo>
                      <a:pt x="553" y="429"/>
                      <a:pt x="554" y="0"/>
                      <a:pt x="277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"/>
              <p:cNvSpPr/>
              <p:nvPr/>
            </p:nvSpPr>
            <p:spPr>
              <a:xfrm>
                <a:off x="5495875" y="2761434"/>
                <a:ext cx="28419" cy="2208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502" extrusionOk="0">
                    <a:moveTo>
                      <a:pt x="324" y="0"/>
                    </a:moveTo>
                    <a:cubicBezTo>
                      <a:pt x="2" y="0"/>
                      <a:pt x="1" y="501"/>
                      <a:pt x="324" y="501"/>
                    </a:cubicBezTo>
                    <a:cubicBezTo>
                      <a:pt x="646" y="501"/>
                      <a:pt x="646" y="0"/>
                      <a:pt x="324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"/>
              <p:cNvSpPr/>
              <p:nvPr/>
            </p:nvSpPr>
            <p:spPr>
              <a:xfrm>
                <a:off x="5323073" y="2815994"/>
                <a:ext cx="23800" cy="18524"/>
              </a:xfrm>
              <a:custGeom>
                <a:avLst/>
                <a:gdLst/>
                <a:ahLst/>
                <a:cxnLst/>
                <a:rect l="l" t="t" r="r" b="b"/>
                <a:pathLst>
                  <a:path w="541" h="421" extrusionOk="0">
                    <a:moveTo>
                      <a:pt x="270" y="1"/>
                    </a:moveTo>
                    <a:cubicBezTo>
                      <a:pt x="0" y="1"/>
                      <a:pt x="0" y="420"/>
                      <a:pt x="270" y="420"/>
                    </a:cubicBezTo>
                    <a:cubicBezTo>
                      <a:pt x="540" y="420"/>
                      <a:pt x="540" y="1"/>
                      <a:pt x="270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"/>
              <p:cNvSpPr/>
              <p:nvPr/>
            </p:nvSpPr>
            <p:spPr>
              <a:xfrm>
                <a:off x="4977908" y="2658738"/>
                <a:ext cx="27715" cy="21516"/>
              </a:xfrm>
              <a:custGeom>
                <a:avLst/>
                <a:gdLst/>
                <a:ahLst/>
                <a:cxnLst/>
                <a:rect l="l" t="t" r="r" b="b"/>
                <a:pathLst>
                  <a:path w="630" h="489" extrusionOk="0">
                    <a:moveTo>
                      <a:pt x="315" y="0"/>
                    </a:moveTo>
                    <a:cubicBezTo>
                      <a:pt x="1" y="0"/>
                      <a:pt x="0" y="489"/>
                      <a:pt x="315" y="489"/>
                    </a:cubicBezTo>
                    <a:cubicBezTo>
                      <a:pt x="630" y="489"/>
                      <a:pt x="630" y="0"/>
                      <a:pt x="315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"/>
              <p:cNvSpPr/>
              <p:nvPr/>
            </p:nvSpPr>
            <p:spPr>
              <a:xfrm>
                <a:off x="4800266" y="2211214"/>
                <a:ext cx="27583" cy="21384"/>
              </a:xfrm>
              <a:custGeom>
                <a:avLst/>
                <a:gdLst/>
                <a:ahLst/>
                <a:cxnLst/>
                <a:rect l="l" t="t" r="r" b="b"/>
                <a:pathLst>
                  <a:path w="627" h="486" extrusionOk="0">
                    <a:moveTo>
                      <a:pt x="313" y="1"/>
                    </a:moveTo>
                    <a:cubicBezTo>
                      <a:pt x="3" y="1"/>
                      <a:pt x="1" y="486"/>
                      <a:pt x="314" y="486"/>
                    </a:cubicBezTo>
                    <a:cubicBezTo>
                      <a:pt x="627" y="486"/>
                      <a:pt x="627" y="1"/>
                      <a:pt x="314" y="1"/>
                    </a:cubicBezTo>
                    <a:cubicBezTo>
                      <a:pt x="314" y="1"/>
                      <a:pt x="314" y="1"/>
                      <a:pt x="313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"/>
              <p:cNvSpPr/>
              <p:nvPr/>
            </p:nvSpPr>
            <p:spPr>
              <a:xfrm>
                <a:off x="4640177" y="2508698"/>
                <a:ext cx="25736" cy="2002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455" extrusionOk="0">
                    <a:moveTo>
                      <a:pt x="293" y="0"/>
                    </a:moveTo>
                    <a:cubicBezTo>
                      <a:pt x="2" y="0"/>
                      <a:pt x="1" y="454"/>
                      <a:pt x="293" y="454"/>
                    </a:cubicBezTo>
                    <a:cubicBezTo>
                      <a:pt x="584" y="454"/>
                      <a:pt x="585" y="0"/>
                      <a:pt x="293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"/>
              <p:cNvSpPr/>
              <p:nvPr/>
            </p:nvSpPr>
            <p:spPr>
              <a:xfrm>
                <a:off x="4365840" y="2717214"/>
                <a:ext cx="31895" cy="24772"/>
              </a:xfrm>
              <a:custGeom>
                <a:avLst/>
                <a:gdLst/>
                <a:ahLst/>
                <a:cxnLst/>
                <a:rect l="l" t="t" r="r" b="b"/>
                <a:pathLst>
                  <a:path w="725" h="563" extrusionOk="0">
                    <a:moveTo>
                      <a:pt x="363" y="1"/>
                    </a:moveTo>
                    <a:cubicBezTo>
                      <a:pt x="0" y="2"/>
                      <a:pt x="0" y="563"/>
                      <a:pt x="363" y="563"/>
                    </a:cubicBezTo>
                    <a:cubicBezTo>
                      <a:pt x="724" y="563"/>
                      <a:pt x="724" y="1"/>
                      <a:pt x="363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"/>
              <p:cNvSpPr/>
              <p:nvPr/>
            </p:nvSpPr>
            <p:spPr>
              <a:xfrm>
                <a:off x="4078657" y="2616278"/>
                <a:ext cx="24284" cy="18832"/>
              </a:xfrm>
              <a:custGeom>
                <a:avLst/>
                <a:gdLst/>
                <a:ahLst/>
                <a:cxnLst/>
                <a:rect l="l" t="t" r="r" b="b"/>
                <a:pathLst>
                  <a:path w="552" h="428" extrusionOk="0">
                    <a:moveTo>
                      <a:pt x="276" y="0"/>
                    </a:moveTo>
                    <a:cubicBezTo>
                      <a:pt x="1" y="1"/>
                      <a:pt x="1" y="427"/>
                      <a:pt x="276" y="427"/>
                    </a:cubicBezTo>
                    <a:cubicBezTo>
                      <a:pt x="551" y="427"/>
                      <a:pt x="551" y="0"/>
                      <a:pt x="27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"/>
              <p:cNvSpPr/>
              <p:nvPr/>
            </p:nvSpPr>
            <p:spPr>
              <a:xfrm>
                <a:off x="3718006" y="3412722"/>
                <a:ext cx="21600" cy="1685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83" extrusionOk="0">
                    <a:moveTo>
                      <a:pt x="246" y="1"/>
                    </a:moveTo>
                    <a:cubicBezTo>
                      <a:pt x="1" y="1"/>
                      <a:pt x="1" y="382"/>
                      <a:pt x="246" y="382"/>
                    </a:cubicBezTo>
                    <a:cubicBezTo>
                      <a:pt x="491" y="382"/>
                      <a:pt x="491" y="1"/>
                      <a:pt x="246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"/>
              <p:cNvSpPr/>
              <p:nvPr/>
            </p:nvSpPr>
            <p:spPr>
              <a:xfrm>
                <a:off x="4109980" y="3209310"/>
                <a:ext cx="26176" cy="20328"/>
              </a:xfrm>
              <a:custGeom>
                <a:avLst/>
                <a:gdLst/>
                <a:ahLst/>
                <a:cxnLst/>
                <a:rect l="l" t="t" r="r" b="b"/>
                <a:pathLst>
                  <a:path w="595" h="462" extrusionOk="0">
                    <a:moveTo>
                      <a:pt x="297" y="0"/>
                    </a:moveTo>
                    <a:cubicBezTo>
                      <a:pt x="0" y="0"/>
                      <a:pt x="0" y="462"/>
                      <a:pt x="297" y="462"/>
                    </a:cubicBezTo>
                    <a:cubicBezTo>
                      <a:pt x="594" y="462"/>
                      <a:pt x="594" y="0"/>
                      <a:pt x="297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"/>
              <p:cNvSpPr/>
              <p:nvPr/>
            </p:nvSpPr>
            <p:spPr>
              <a:xfrm>
                <a:off x="4387616" y="2925202"/>
                <a:ext cx="19445" cy="15092"/>
              </a:xfrm>
              <a:custGeom>
                <a:avLst/>
                <a:gdLst/>
                <a:ahLst/>
                <a:cxnLst/>
                <a:rect l="l" t="t" r="r" b="b"/>
                <a:pathLst>
                  <a:path w="442" h="343" extrusionOk="0">
                    <a:moveTo>
                      <a:pt x="222" y="0"/>
                    </a:moveTo>
                    <a:cubicBezTo>
                      <a:pt x="3" y="1"/>
                      <a:pt x="1" y="342"/>
                      <a:pt x="222" y="342"/>
                    </a:cubicBezTo>
                    <a:cubicBezTo>
                      <a:pt x="441" y="342"/>
                      <a:pt x="441" y="0"/>
                      <a:pt x="22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"/>
              <p:cNvSpPr/>
              <p:nvPr/>
            </p:nvSpPr>
            <p:spPr>
              <a:xfrm>
                <a:off x="4388320" y="3580450"/>
                <a:ext cx="24856" cy="19272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8" extrusionOk="0">
                    <a:moveTo>
                      <a:pt x="283" y="0"/>
                    </a:moveTo>
                    <a:cubicBezTo>
                      <a:pt x="0" y="0"/>
                      <a:pt x="0" y="437"/>
                      <a:pt x="283" y="437"/>
                    </a:cubicBezTo>
                    <a:cubicBezTo>
                      <a:pt x="564" y="437"/>
                      <a:pt x="564" y="0"/>
                      <a:pt x="283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"/>
              <p:cNvSpPr/>
              <p:nvPr/>
            </p:nvSpPr>
            <p:spPr>
              <a:xfrm>
                <a:off x="4957407" y="3304966"/>
                <a:ext cx="26571" cy="20592"/>
              </a:xfrm>
              <a:custGeom>
                <a:avLst/>
                <a:gdLst/>
                <a:ahLst/>
                <a:cxnLst/>
                <a:rect l="l" t="t" r="r" b="b"/>
                <a:pathLst>
                  <a:path w="604" h="468" extrusionOk="0">
                    <a:moveTo>
                      <a:pt x="302" y="0"/>
                    </a:moveTo>
                    <a:cubicBezTo>
                      <a:pt x="2" y="0"/>
                      <a:pt x="1" y="468"/>
                      <a:pt x="302" y="468"/>
                    </a:cubicBezTo>
                    <a:cubicBezTo>
                      <a:pt x="603" y="468"/>
                      <a:pt x="603" y="0"/>
                      <a:pt x="30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"/>
              <p:cNvSpPr/>
              <p:nvPr/>
            </p:nvSpPr>
            <p:spPr>
              <a:xfrm>
                <a:off x="5654380" y="2921286"/>
                <a:ext cx="27847" cy="21604"/>
              </a:xfrm>
              <a:custGeom>
                <a:avLst/>
                <a:gdLst/>
                <a:ahLst/>
                <a:cxnLst/>
                <a:rect l="l" t="t" r="r" b="b"/>
                <a:pathLst>
                  <a:path w="633" h="491" extrusionOk="0">
                    <a:moveTo>
                      <a:pt x="316" y="0"/>
                    </a:moveTo>
                    <a:cubicBezTo>
                      <a:pt x="0" y="0"/>
                      <a:pt x="0" y="490"/>
                      <a:pt x="316" y="490"/>
                    </a:cubicBezTo>
                    <a:cubicBezTo>
                      <a:pt x="632" y="490"/>
                      <a:pt x="633" y="0"/>
                      <a:pt x="31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"/>
              <p:cNvSpPr/>
              <p:nvPr/>
            </p:nvSpPr>
            <p:spPr>
              <a:xfrm>
                <a:off x="4134263" y="3611954"/>
                <a:ext cx="24416" cy="18964"/>
              </a:xfrm>
              <a:custGeom>
                <a:avLst/>
                <a:gdLst/>
                <a:ahLst/>
                <a:cxnLst/>
                <a:rect l="l" t="t" r="r" b="b"/>
                <a:pathLst>
                  <a:path w="555" h="431" extrusionOk="0">
                    <a:moveTo>
                      <a:pt x="278" y="1"/>
                    </a:moveTo>
                    <a:cubicBezTo>
                      <a:pt x="1" y="1"/>
                      <a:pt x="1" y="431"/>
                      <a:pt x="278" y="431"/>
                    </a:cubicBezTo>
                    <a:cubicBezTo>
                      <a:pt x="554" y="431"/>
                      <a:pt x="554" y="1"/>
                      <a:pt x="278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9" name="Google Shape;549;p3"/>
            <p:cNvGrpSpPr/>
            <p:nvPr/>
          </p:nvGrpSpPr>
          <p:grpSpPr>
            <a:xfrm>
              <a:off x="223729" y="3578115"/>
              <a:ext cx="7858938" cy="992112"/>
              <a:chOff x="223729" y="3578114"/>
              <a:chExt cx="7858938" cy="992112"/>
            </a:xfrm>
          </p:grpSpPr>
          <p:sp>
            <p:nvSpPr>
              <p:cNvPr id="550" name="Google Shape;550;p3"/>
              <p:cNvSpPr/>
              <p:nvPr/>
            </p:nvSpPr>
            <p:spPr>
              <a:xfrm>
                <a:off x="5223864" y="4313031"/>
                <a:ext cx="24196" cy="18788"/>
              </a:xfrm>
              <a:custGeom>
                <a:avLst/>
                <a:gdLst/>
                <a:ahLst/>
                <a:cxnLst/>
                <a:rect l="l" t="t" r="r" b="b"/>
                <a:pathLst>
                  <a:path w="550" h="427" extrusionOk="0">
                    <a:moveTo>
                      <a:pt x="275" y="0"/>
                    </a:moveTo>
                    <a:cubicBezTo>
                      <a:pt x="1" y="1"/>
                      <a:pt x="1" y="426"/>
                      <a:pt x="275" y="426"/>
                    </a:cubicBezTo>
                    <a:cubicBezTo>
                      <a:pt x="549" y="426"/>
                      <a:pt x="549" y="0"/>
                      <a:pt x="275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"/>
              <p:cNvSpPr/>
              <p:nvPr/>
            </p:nvSpPr>
            <p:spPr>
              <a:xfrm>
                <a:off x="4246878" y="3829091"/>
                <a:ext cx="25384" cy="19668"/>
              </a:xfrm>
              <a:custGeom>
                <a:avLst/>
                <a:gdLst/>
                <a:ahLst/>
                <a:cxnLst/>
                <a:rect l="l" t="t" r="r" b="b"/>
                <a:pathLst>
                  <a:path w="577" h="447" extrusionOk="0">
                    <a:moveTo>
                      <a:pt x="289" y="0"/>
                    </a:moveTo>
                    <a:cubicBezTo>
                      <a:pt x="0" y="0"/>
                      <a:pt x="0" y="447"/>
                      <a:pt x="289" y="447"/>
                    </a:cubicBezTo>
                    <a:cubicBezTo>
                      <a:pt x="576" y="447"/>
                      <a:pt x="577" y="0"/>
                      <a:pt x="28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"/>
              <p:cNvSpPr/>
              <p:nvPr/>
            </p:nvSpPr>
            <p:spPr>
              <a:xfrm>
                <a:off x="3979355" y="3951763"/>
                <a:ext cx="18389" cy="1425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24" extrusionOk="0">
                    <a:moveTo>
                      <a:pt x="208" y="0"/>
                    </a:moveTo>
                    <a:cubicBezTo>
                      <a:pt x="1" y="0"/>
                      <a:pt x="1" y="323"/>
                      <a:pt x="209" y="323"/>
                    </a:cubicBezTo>
                    <a:cubicBezTo>
                      <a:pt x="416" y="323"/>
                      <a:pt x="417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"/>
              <p:cNvSpPr/>
              <p:nvPr/>
            </p:nvSpPr>
            <p:spPr>
              <a:xfrm>
                <a:off x="3096558" y="4115443"/>
                <a:ext cx="30399" cy="23628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37" extrusionOk="0">
                    <a:moveTo>
                      <a:pt x="346" y="0"/>
                    </a:moveTo>
                    <a:cubicBezTo>
                      <a:pt x="0" y="0"/>
                      <a:pt x="0" y="536"/>
                      <a:pt x="346" y="536"/>
                    </a:cubicBezTo>
                    <a:cubicBezTo>
                      <a:pt x="691" y="536"/>
                      <a:pt x="691" y="0"/>
                      <a:pt x="34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"/>
              <p:cNvSpPr/>
              <p:nvPr/>
            </p:nvSpPr>
            <p:spPr>
              <a:xfrm>
                <a:off x="3443350" y="4300199"/>
                <a:ext cx="21424" cy="1658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377" extrusionOk="0">
                    <a:moveTo>
                      <a:pt x="241" y="1"/>
                    </a:moveTo>
                    <a:cubicBezTo>
                      <a:pt x="1" y="1"/>
                      <a:pt x="1" y="377"/>
                      <a:pt x="243" y="377"/>
                    </a:cubicBezTo>
                    <a:cubicBezTo>
                      <a:pt x="486" y="377"/>
                      <a:pt x="486" y="1"/>
                      <a:pt x="243" y="1"/>
                    </a:cubicBezTo>
                    <a:cubicBezTo>
                      <a:pt x="243" y="1"/>
                      <a:pt x="242" y="1"/>
                      <a:pt x="241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"/>
              <p:cNvSpPr/>
              <p:nvPr/>
            </p:nvSpPr>
            <p:spPr>
              <a:xfrm>
                <a:off x="3910331" y="4086799"/>
                <a:ext cx="30663" cy="2380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541" extrusionOk="0">
                    <a:moveTo>
                      <a:pt x="348" y="1"/>
                    </a:moveTo>
                    <a:cubicBezTo>
                      <a:pt x="0" y="1"/>
                      <a:pt x="0" y="541"/>
                      <a:pt x="348" y="541"/>
                    </a:cubicBezTo>
                    <a:cubicBezTo>
                      <a:pt x="695" y="541"/>
                      <a:pt x="696" y="1"/>
                      <a:pt x="348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"/>
              <p:cNvSpPr/>
              <p:nvPr/>
            </p:nvSpPr>
            <p:spPr>
              <a:xfrm>
                <a:off x="4343481" y="4410903"/>
                <a:ext cx="31279" cy="24288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52" extrusionOk="0">
                    <a:moveTo>
                      <a:pt x="356" y="1"/>
                    </a:moveTo>
                    <a:cubicBezTo>
                      <a:pt x="2" y="1"/>
                      <a:pt x="1" y="551"/>
                      <a:pt x="356" y="551"/>
                    </a:cubicBezTo>
                    <a:cubicBezTo>
                      <a:pt x="710" y="551"/>
                      <a:pt x="710" y="1"/>
                      <a:pt x="356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"/>
              <p:cNvSpPr/>
              <p:nvPr/>
            </p:nvSpPr>
            <p:spPr>
              <a:xfrm>
                <a:off x="4976489" y="3728111"/>
                <a:ext cx="24108" cy="18744"/>
              </a:xfrm>
              <a:custGeom>
                <a:avLst/>
                <a:gdLst/>
                <a:ahLst/>
                <a:cxnLst/>
                <a:rect l="l" t="t" r="r" b="b"/>
                <a:pathLst>
                  <a:path w="548" h="426" extrusionOk="0">
                    <a:moveTo>
                      <a:pt x="274" y="1"/>
                    </a:moveTo>
                    <a:cubicBezTo>
                      <a:pt x="1" y="1"/>
                      <a:pt x="1" y="425"/>
                      <a:pt x="274" y="425"/>
                    </a:cubicBezTo>
                    <a:cubicBezTo>
                      <a:pt x="546" y="425"/>
                      <a:pt x="547" y="1"/>
                      <a:pt x="274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"/>
              <p:cNvSpPr/>
              <p:nvPr/>
            </p:nvSpPr>
            <p:spPr>
              <a:xfrm>
                <a:off x="5308236" y="3578115"/>
                <a:ext cx="31631" cy="24596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59" extrusionOk="0">
                    <a:moveTo>
                      <a:pt x="359" y="0"/>
                    </a:moveTo>
                    <a:cubicBezTo>
                      <a:pt x="0" y="0"/>
                      <a:pt x="0" y="558"/>
                      <a:pt x="359" y="558"/>
                    </a:cubicBezTo>
                    <a:cubicBezTo>
                      <a:pt x="719" y="558"/>
                      <a:pt x="719" y="0"/>
                      <a:pt x="35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"/>
              <p:cNvSpPr/>
              <p:nvPr/>
            </p:nvSpPr>
            <p:spPr>
              <a:xfrm>
                <a:off x="5941909" y="4342994"/>
                <a:ext cx="28551" cy="22176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04" extrusionOk="0">
                    <a:moveTo>
                      <a:pt x="325" y="1"/>
                    </a:moveTo>
                    <a:cubicBezTo>
                      <a:pt x="2" y="1"/>
                      <a:pt x="1" y="504"/>
                      <a:pt x="325" y="504"/>
                    </a:cubicBezTo>
                    <a:cubicBezTo>
                      <a:pt x="648" y="504"/>
                      <a:pt x="648" y="1"/>
                      <a:pt x="325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"/>
              <p:cNvSpPr/>
              <p:nvPr/>
            </p:nvSpPr>
            <p:spPr>
              <a:xfrm>
                <a:off x="6703591" y="4490587"/>
                <a:ext cx="22744" cy="17688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02" extrusionOk="0">
                    <a:moveTo>
                      <a:pt x="259" y="0"/>
                    </a:moveTo>
                    <a:cubicBezTo>
                      <a:pt x="1" y="0"/>
                      <a:pt x="1" y="401"/>
                      <a:pt x="259" y="401"/>
                    </a:cubicBezTo>
                    <a:cubicBezTo>
                      <a:pt x="517" y="401"/>
                      <a:pt x="51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"/>
              <p:cNvSpPr/>
              <p:nvPr/>
            </p:nvSpPr>
            <p:spPr>
              <a:xfrm>
                <a:off x="8058604" y="4368223"/>
                <a:ext cx="24064" cy="18656"/>
              </a:xfrm>
              <a:custGeom>
                <a:avLst/>
                <a:gdLst/>
                <a:ahLst/>
                <a:cxnLst/>
                <a:rect l="l" t="t" r="r" b="b"/>
                <a:pathLst>
                  <a:path w="547" h="424" extrusionOk="0">
                    <a:moveTo>
                      <a:pt x="274" y="1"/>
                    </a:moveTo>
                    <a:cubicBezTo>
                      <a:pt x="3" y="1"/>
                      <a:pt x="1" y="423"/>
                      <a:pt x="274" y="423"/>
                    </a:cubicBezTo>
                    <a:cubicBezTo>
                      <a:pt x="545" y="423"/>
                      <a:pt x="546" y="1"/>
                      <a:pt x="274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"/>
              <p:cNvSpPr/>
              <p:nvPr/>
            </p:nvSpPr>
            <p:spPr>
              <a:xfrm>
                <a:off x="7939780" y="4505283"/>
                <a:ext cx="27231" cy="21120"/>
              </a:xfrm>
              <a:custGeom>
                <a:avLst/>
                <a:gdLst/>
                <a:ahLst/>
                <a:cxnLst/>
                <a:rect l="l" t="t" r="r" b="b"/>
                <a:pathLst>
                  <a:path w="619" h="480" extrusionOk="0">
                    <a:moveTo>
                      <a:pt x="310" y="1"/>
                    </a:moveTo>
                    <a:cubicBezTo>
                      <a:pt x="1" y="1"/>
                      <a:pt x="0" y="480"/>
                      <a:pt x="310" y="480"/>
                    </a:cubicBezTo>
                    <a:cubicBezTo>
                      <a:pt x="617" y="480"/>
                      <a:pt x="618" y="1"/>
                      <a:pt x="310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"/>
              <p:cNvSpPr/>
              <p:nvPr/>
            </p:nvSpPr>
            <p:spPr>
              <a:xfrm>
                <a:off x="4151674" y="4355067"/>
                <a:ext cx="25604" cy="198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451" extrusionOk="0">
                    <a:moveTo>
                      <a:pt x="291" y="0"/>
                    </a:moveTo>
                    <a:cubicBezTo>
                      <a:pt x="0" y="1"/>
                      <a:pt x="0" y="450"/>
                      <a:pt x="291" y="450"/>
                    </a:cubicBezTo>
                    <a:cubicBezTo>
                      <a:pt x="581" y="450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"/>
              <p:cNvSpPr/>
              <p:nvPr/>
            </p:nvSpPr>
            <p:spPr>
              <a:xfrm>
                <a:off x="3645232" y="4324443"/>
                <a:ext cx="27539" cy="2138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486" extrusionOk="0">
                    <a:moveTo>
                      <a:pt x="313" y="0"/>
                    </a:moveTo>
                    <a:cubicBezTo>
                      <a:pt x="1" y="0"/>
                      <a:pt x="1" y="485"/>
                      <a:pt x="313" y="485"/>
                    </a:cubicBezTo>
                    <a:cubicBezTo>
                      <a:pt x="625" y="485"/>
                      <a:pt x="626" y="0"/>
                      <a:pt x="313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"/>
              <p:cNvSpPr/>
              <p:nvPr/>
            </p:nvSpPr>
            <p:spPr>
              <a:xfrm>
                <a:off x="3048870" y="4283303"/>
                <a:ext cx="19225" cy="14916"/>
              </a:xfrm>
              <a:custGeom>
                <a:avLst/>
                <a:gdLst/>
                <a:ahLst/>
                <a:cxnLst/>
                <a:rect l="l" t="t" r="r" b="b"/>
                <a:pathLst>
                  <a:path w="437" h="339" extrusionOk="0">
                    <a:moveTo>
                      <a:pt x="219" y="0"/>
                    </a:moveTo>
                    <a:cubicBezTo>
                      <a:pt x="1" y="0"/>
                      <a:pt x="1" y="338"/>
                      <a:pt x="219" y="338"/>
                    </a:cubicBezTo>
                    <a:cubicBezTo>
                      <a:pt x="437" y="338"/>
                      <a:pt x="437" y="0"/>
                      <a:pt x="21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"/>
              <p:cNvSpPr/>
              <p:nvPr/>
            </p:nvSpPr>
            <p:spPr>
              <a:xfrm>
                <a:off x="2340903" y="4356791"/>
                <a:ext cx="19533" cy="15136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44" extrusionOk="0">
                    <a:moveTo>
                      <a:pt x="222" y="0"/>
                    </a:moveTo>
                    <a:cubicBezTo>
                      <a:pt x="2" y="0"/>
                      <a:pt x="1" y="343"/>
                      <a:pt x="222" y="343"/>
                    </a:cubicBezTo>
                    <a:cubicBezTo>
                      <a:pt x="443" y="343"/>
                      <a:pt x="443" y="0"/>
                      <a:pt x="22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"/>
              <p:cNvSpPr/>
              <p:nvPr/>
            </p:nvSpPr>
            <p:spPr>
              <a:xfrm>
                <a:off x="223729" y="4070520"/>
                <a:ext cx="30399" cy="23672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38" extrusionOk="0">
                    <a:moveTo>
                      <a:pt x="346" y="0"/>
                    </a:moveTo>
                    <a:cubicBezTo>
                      <a:pt x="0" y="0"/>
                      <a:pt x="0" y="538"/>
                      <a:pt x="346" y="538"/>
                    </a:cubicBezTo>
                    <a:cubicBezTo>
                      <a:pt x="691" y="538"/>
                      <a:pt x="691" y="0"/>
                      <a:pt x="34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"/>
              <p:cNvSpPr/>
              <p:nvPr/>
            </p:nvSpPr>
            <p:spPr>
              <a:xfrm>
                <a:off x="1035465" y="4246255"/>
                <a:ext cx="28859" cy="22352"/>
              </a:xfrm>
              <a:custGeom>
                <a:avLst/>
                <a:gdLst/>
                <a:ahLst/>
                <a:cxnLst/>
                <a:rect l="l" t="t" r="r" b="b"/>
                <a:pathLst>
                  <a:path w="656" h="508" extrusionOk="0">
                    <a:moveTo>
                      <a:pt x="328" y="0"/>
                    </a:moveTo>
                    <a:cubicBezTo>
                      <a:pt x="2" y="2"/>
                      <a:pt x="1" y="508"/>
                      <a:pt x="328" y="508"/>
                    </a:cubicBezTo>
                    <a:cubicBezTo>
                      <a:pt x="653" y="508"/>
                      <a:pt x="655" y="0"/>
                      <a:pt x="32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"/>
              <p:cNvSpPr/>
              <p:nvPr/>
            </p:nvSpPr>
            <p:spPr>
              <a:xfrm>
                <a:off x="2246227" y="4472679"/>
                <a:ext cx="24372" cy="1892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430" extrusionOk="0">
                    <a:moveTo>
                      <a:pt x="277" y="0"/>
                    </a:moveTo>
                    <a:cubicBezTo>
                      <a:pt x="2" y="0"/>
                      <a:pt x="1" y="429"/>
                      <a:pt x="277" y="429"/>
                    </a:cubicBezTo>
                    <a:cubicBezTo>
                      <a:pt x="553" y="429"/>
                      <a:pt x="554" y="0"/>
                      <a:pt x="277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"/>
              <p:cNvSpPr/>
              <p:nvPr/>
            </p:nvSpPr>
            <p:spPr>
              <a:xfrm>
                <a:off x="5906217" y="4068787"/>
                <a:ext cx="20588" cy="16016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64" extrusionOk="0">
                    <a:moveTo>
                      <a:pt x="234" y="0"/>
                    </a:moveTo>
                    <a:cubicBezTo>
                      <a:pt x="1" y="0"/>
                      <a:pt x="1" y="364"/>
                      <a:pt x="234" y="364"/>
                    </a:cubicBezTo>
                    <a:cubicBezTo>
                      <a:pt x="468" y="364"/>
                      <a:pt x="468" y="0"/>
                      <a:pt x="234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"/>
              <p:cNvSpPr/>
              <p:nvPr/>
            </p:nvSpPr>
            <p:spPr>
              <a:xfrm>
                <a:off x="5428077" y="4126295"/>
                <a:ext cx="28419" cy="22044"/>
              </a:xfrm>
              <a:custGeom>
                <a:avLst/>
                <a:gdLst/>
                <a:ahLst/>
                <a:cxnLst/>
                <a:rect l="l" t="t" r="r" b="b"/>
                <a:pathLst>
                  <a:path w="646" h="501" extrusionOk="0">
                    <a:moveTo>
                      <a:pt x="322" y="0"/>
                    </a:moveTo>
                    <a:cubicBezTo>
                      <a:pt x="0" y="0"/>
                      <a:pt x="0" y="501"/>
                      <a:pt x="322" y="501"/>
                    </a:cubicBezTo>
                    <a:cubicBezTo>
                      <a:pt x="644" y="501"/>
                      <a:pt x="645" y="0"/>
                      <a:pt x="32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"/>
              <p:cNvSpPr/>
              <p:nvPr/>
            </p:nvSpPr>
            <p:spPr>
              <a:xfrm>
                <a:off x="5291788" y="4433679"/>
                <a:ext cx="24856" cy="19272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8" extrusionOk="0">
                    <a:moveTo>
                      <a:pt x="283" y="1"/>
                    </a:moveTo>
                    <a:cubicBezTo>
                      <a:pt x="0" y="1"/>
                      <a:pt x="0" y="437"/>
                      <a:pt x="283" y="437"/>
                    </a:cubicBezTo>
                    <a:cubicBezTo>
                      <a:pt x="563" y="437"/>
                      <a:pt x="565" y="1"/>
                      <a:pt x="283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"/>
              <p:cNvSpPr/>
              <p:nvPr/>
            </p:nvSpPr>
            <p:spPr>
              <a:xfrm>
                <a:off x="4599483" y="3903319"/>
                <a:ext cx="28067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94" extrusionOk="0">
                    <a:moveTo>
                      <a:pt x="319" y="0"/>
                    </a:moveTo>
                    <a:cubicBezTo>
                      <a:pt x="1" y="1"/>
                      <a:pt x="1" y="494"/>
                      <a:pt x="319" y="494"/>
                    </a:cubicBezTo>
                    <a:cubicBezTo>
                      <a:pt x="635" y="494"/>
                      <a:pt x="637" y="0"/>
                      <a:pt x="31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"/>
              <p:cNvSpPr/>
              <p:nvPr/>
            </p:nvSpPr>
            <p:spPr>
              <a:xfrm>
                <a:off x="4130650" y="3874147"/>
                <a:ext cx="28419" cy="2208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502" extrusionOk="0">
                    <a:moveTo>
                      <a:pt x="324" y="0"/>
                    </a:moveTo>
                    <a:cubicBezTo>
                      <a:pt x="2" y="0"/>
                      <a:pt x="1" y="501"/>
                      <a:pt x="324" y="501"/>
                    </a:cubicBezTo>
                    <a:cubicBezTo>
                      <a:pt x="646" y="501"/>
                      <a:pt x="646" y="0"/>
                      <a:pt x="324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"/>
              <p:cNvSpPr/>
              <p:nvPr/>
            </p:nvSpPr>
            <p:spPr>
              <a:xfrm>
                <a:off x="3881648" y="3928707"/>
                <a:ext cx="23800" cy="18524"/>
              </a:xfrm>
              <a:custGeom>
                <a:avLst/>
                <a:gdLst/>
                <a:ahLst/>
                <a:cxnLst/>
                <a:rect l="l" t="t" r="r" b="b"/>
                <a:pathLst>
                  <a:path w="541" h="421" extrusionOk="0">
                    <a:moveTo>
                      <a:pt x="270" y="1"/>
                    </a:moveTo>
                    <a:cubicBezTo>
                      <a:pt x="0" y="1"/>
                      <a:pt x="0" y="420"/>
                      <a:pt x="270" y="420"/>
                    </a:cubicBezTo>
                    <a:cubicBezTo>
                      <a:pt x="540" y="420"/>
                      <a:pt x="540" y="1"/>
                      <a:pt x="270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"/>
              <p:cNvSpPr/>
              <p:nvPr/>
            </p:nvSpPr>
            <p:spPr>
              <a:xfrm>
                <a:off x="1316401" y="4555795"/>
                <a:ext cx="18565" cy="1443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28" extrusionOk="0">
                    <a:moveTo>
                      <a:pt x="212" y="1"/>
                    </a:moveTo>
                    <a:cubicBezTo>
                      <a:pt x="2" y="2"/>
                      <a:pt x="0" y="328"/>
                      <a:pt x="212" y="328"/>
                    </a:cubicBezTo>
                    <a:cubicBezTo>
                      <a:pt x="422" y="328"/>
                      <a:pt x="422" y="1"/>
                      <a:pt x="212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"/>
              <p:cNvSpPr/>
              <p:nvPr/>
            </p:nvSpPr>
            <p:spPr>
              <a:xfrm>
                <a:off x="1613966" y="4106203"/>
                <a:ext cx="17861" cy="13816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14" extrusionOk="0">
                    <a:moveTo>
                      <a:pt x="203" y="0"/>
                    </a:moveTo>
                    <a:cubicBezTo>
                      <a:pt x="1" y="0"/>
                      <a:pt x="1" y="314"/>
                      <a:pt x="203" y="314"/>
                    </a:cubicBezTo>
                    <a:cubicBezTo>
                      <a:pt x="406" y="314"/>
                      <a:pt x="406" y="0"/>
                      <a:pt x="203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"/>
              <p:cNvSpPr/>
              <p:nvPr/>
            </p:nvSpPr>
            <p:spPr>
              <a:xfrm>
                <a:off x="1912631" y="4424674"/>
                <a:ext cx="26571" cy="20548"/>
              </a:xfrm>
              <a:custGeom>
                <a:avLst/>
                <a:gdLst/>
                <a:ahLst/>
                <a:cxnLst/>
                <a:rect l="l" t="t" r="r" b="b"/>
                <a:pathLst>
                  <a:path w="604" h="467" extrusionOk="0">
                    <a:moveTo>
                      <a:pt x="302" y="0"/>
                    </a:moveTo>
                    <a:cubicBezTo>
                      <a:pt x="2" y="0"/>
                      <a:pt x="1" y="467"/>
                      <a:pt x="302" y="467"/>
                    </a:cubicBezTo>
                    <a:cubicBezTo>
                      <a:pt x="602" y="467"/>
                      <a:pt x="603" y="0"/>
                      <a:pt x="30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"/>
              <p:cNvSpPr/>
              <p:nvPr/>
            </p:nvSpPr>
            <p:spPr>
              <a:xfrm>
                <a:off x="2276581" y="4525435"/>
                <a:ext cx="21600" cy="1685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83" extrusionOk="0">
                    <a:moveTo>
                      <a:pt x="246" y="1"/>
                    </a:moveTo>
                    <a:cubicBezTo>
                      <a:pt x="1" y="1"/>
                      <a:pt x="1" y="382"/>
                      <a:pt x="246" y="382"/>
                    </a:cubicBezTo>
                    <a:cubicBezTo>
                      <a:pt x="491" y="382"/>
                      <a:pt x="491" y="1"/>
                      <a:pt x="246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"/>
              <p:cNvSpPr/>
              <p:nvPr/>
            </p:nvSpPr>
            <p:spPr>
              <a:xfrm>
                <a:off x="2668555" y="4322023"/>
                <a:ext cx="26176" cy="20328"/>
              </a:xfrm>
              <a:custGeom>
                <a:avLst/>
                <a:gdLst/>
                <a:ahLst/>
                <a:cxnLst/>
                <a:rect l="l" t="t" r="r" b="b"/>
                <a:pathLst>
                  <a:path w="595" h="462" extrusionOk="0">
                    <a:moveTo>
                      <a:pt x="297" y="0"/>
                    </a:moveTo>
                    <a:cubicBezTo>
                      <a:pt x="0" y="0"/>
                      <a:pt x="0" y="462"/>
                      <a:pt x="297" y="462"/>
                    </a:cubicBezTo>
                    <a:cubicBezTo>
                      <a:pt x="594" y="462"/>
                      <a:pt x="594" y="0"/>
                      <a:pt x="297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"/>
              <p:cNvSpPr/>
              <p:nvPr/>
            </p:nvSpPr>
            <p:spPr>
              <a:xfrm>
                <a:off x="3515982" y="4417679"/>
                <a:ext cx="26571" cy="20592"/>
              </a:xfrm>
              <a:custGeom>
                <a:avLst/>
                <a:gdLst/>
                <a:ahLst/>
                <a:cxnLst/>
                <a:rect l="l" t="t" r="r" b="b"/>
                <a:pathLst>
                  <a:path w="604" h="468" extrusionOk="0">
                    <a:moveTo>
                      <a:pt x="302" y="0"/>
                    </a:moveTo>
                    <a:cubicBezTo>
                      <a:pt x="2" y="0"/>
                      <a:pt x="1" y="468"/>
                      <a:pt x="302" y="468"/>
                    </a:cubicBezTo>
                    <a:cubicBezTo>
                      <a:pt x="603" y="468"/>
                      <a:pt x="603" y="0"/>
                      <a:pt x="30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"/>
              <p:cNvSpPr/>
              <p:nvPr/>
            </p:nvSpPr>
            <p:spPr>
              <a:xfrm>
                <a:off x="4807866" y="4284887"/>
                <a:ext cx="27187" cy="21120"/>
              </a:xfrm>
              <a:custGeom>
                <a:avLst/>
                <a:gdLst/>
                <a:ahLst/>
                <a:cxnLst/>
                <a:rect l="l" t="t" r="r" b="b"/>
                <a:pathLst>
                  <a:path w="618" h="480" extrusionOk="0">
                    <a:moveTo>
                      <a:pt x="308" y="1"/>
                    </a:moveTo>
                    <a:cubicBezTo>
                      <a:pt x="1" y="2"/>
                      <a:pt x="1" y="480"/>
                      <a:pt x="308" y="480"/>
                    </a:cubicBezTo>
                    <a:cubicBezTo>
                      <a:pt x="617" y="480"/>
                      <a:pt x="618" y="1"/>
                      <a:pt x="308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"/>
              <p:cNvSpPr/>
              <p:nvPr/>
            </p:nvSpPr>
            <p:spPr>
              <a:xfrm>
                <a:off x="5324563" y="4195551"/>
                <a:ext cx="22392" cy="17380"/>
              </a:xfrm>
              <a:custGeom>
                <a:avLst/>
                <a:gdLst/>
                <a:ahLst/>
                <a:cxnLst/>
                <a:rect l="l" t="t" r="r" b="b"/>
                <a:pathLst>
                  <a:path w="509" h="395" extrusionOk="0">
                    <a:moveTo>
                      <a:pt x="255" y="1"/>
                    </a:moveTo>
                    <a:cubicBezTo>
                      <a:pt x="1" y="1"/>
                      <a:pt x="0" y="395"/>
                      <a:pt x="255" y="395"/>
                    </a:cubicBezTo>
                    <a:cubicBezTo>
                      <a:pt x="508" y="395"/>
                      <a:pt x="508" y="1"/>
                      <a:pt x="255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"/>
              <p:cNvSpPr/>
              <p:nvPr/>
            </p:nvSpPr>
            <p:spPr>
              <a:xfrm>
                <a:off x="5673672" y="4366095"/>
                <a:ext cx="19841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451" h="350" extrusionOk="0">
                    <a:moveTo>
                      <a:pt x="225" y="0"/>
                    </a:moveTo>
                    <a:cubicBezTo>
                      <a:pt x="0" y="1"/>
                      <a:pt x="0" y="349"/>
                      <a:pt x="225" y="349"/>
                    </a:cubicBezTo>
                    <a:cubicBezTo>
                      <a:pt x="450" y="349"/>
                      <a:pt x="450" y="0"/>
                      <a:pt x="225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"/>
              <p:cNvSpPr/>
              <p:nvPr/>
            </p:nvSpPr>
            <p:spPr>
              <a:xfrm>
                <a:off x="6116780" y="4276027"/>
                <a:ext cx="17377" cy="1350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07" extrusionOk="0">
                    <a:moveTo>
                      <a:pt x="198" y="0"/>
                    </a:moveTo>
                    <a:cubicBezTo>
                      <a:pt x="0" y="0"/>
                      <a:pt x="0" y="306"/>
                      <a:pt x="198" y="306"/>
                    </a:cubicBezTo>
                    <a:cubicBezTo>
                      <a:pt x="395" y="306"/>
                      <a:pt x="395" y="0"/>
                      <a:pt x="19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"/>
              <p:cNvSpPr/>
              <p:nvPr/>
            </p:nvSpPr>
            <p:spPr>
              <a:xfrm>
                <a:off x="7088393" y="4225091"/>
                <a:ext cx="21688" cy="16808"/>
              </a:xfrm>
              <a:custGeom>
                <a:avLst/>
                <a:gdLst/>
                <a:ahLst/>
                <a:cxnLst/>
                <a:rect l="l" t="t" r="r" b="b"/>
                <a:pathLst>
                  <a:path w="493" h="382" extrusionOk="0">
                    <a:moveTo>
                      <a:pt x="246" y="0"/>
                    </a:moveTo>
                    <a:cubicBezTo>
                      <a:pt x="1" y="1"/>
                      <a:pt x="1" y="381"/>
                      <a:pt x="246" y="381"/>
                    </a:cubicBezTo>
                    <a:cubicBezTo>
                      <a:pt x="492" y="381"/>
                      <a:pt x="492" y="0"/>
                      <a:pt x="24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"/>
              <p:cNvSpPr/>
              <p:nvPr/>
            </p:nvSpPr>
            <p:spPr>
              <a:xfrm>
                <a:off x="7979109" y="4270543"/>
                <a:ext cx="27143" cy="21076"/>
              </a:xfrm>
              <a:custGeom>
                <a:avLst/>
                <a:gdLst/>
                <a:ahLst/>
                <a:cxnLst/>
                <a:rect l="l" t="t" r="r" b="b"/>
                <a:pathLst>
                  <a:path w="617" h="479" extrusionOk="0">
                    <a:moveTo>
                      <a:pt x="309" y="1"/>
                    </a:moveTo>
                    <a:cubicBezTo>
                      <a:pt x="0" y="1"/>
                      <a:pt x="0" y="478"/>
                      <a:pt x="309" y="478"/>
                    </a:cubicBezTo>
                    <a:cubicBezTo>
                      <a:pt x="616" y="478"/>
                      <a:pt x="616" y="1"/>
                      <a:pt x="309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"/>
              <p:cNvSpPr/>
              <p:nvPr/>
            </p:nvSpPr>
            <p:spPr>
              <a:xfrm>
                <a:off x="4405916" y="4082883"/>
                <a:ext cx="24812" cy="19272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38" extrusionOk="0">
                    <a:moveTo>
                      <a:pt x="282" y="0"/>
                    </a:moveTo>
                    <a:cubicBezTo>
                      <a:pt x="0" y="0"/>
                      <a:pt x="0" y="438"/>
                      <a:pt x="282" y="438"/>
                    </a:cubicBezTo>
                    <a:cubicBezTo>
                      <a:pt x="563" y="438"/>
                      <a:pt x="563" y="0"/>
                      <a:pt x="28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"/>
              <p:cNvSpPr/>
              <p:nvPr/>
            </p:nvSpPr>
            <p:spPr>
              <a:xfrm>
                <a:off x="4365355" y="4033999"/>
                <a:ext cx="27847" cy="21604"/>
              </a:xfrm>
              <a:custGeom>
                <a:avLst/>
                <a:gdLst/>
                <a:ahLst/>
                <a:cxnLst/>
                <a:rect l="l" t="t" r="r" b="b"/>
                <a:pathLst>
                  <a:path w="633" h="491" extrusionOk="0">
                    <a:moveTo>
                      <a:pt x="316" y="0"/>
                    </a:moveTo>
                    <a:cubicBezTo>
                      <a:pt x="0" y="0"/>
                      <a:pt x="0" y="490"/>
                      <a:pt x="316" y="490"/>
                    </a:cubicBezTo>
                    <a:cubicBezTo>
                      <a:pt x="632" y="490"/>
                      <a:pt x="633" y="0"/>
                      <a:pt x="31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"/>
              <p:cNvSpPr/>
              <p:nvPr/>
            </p:nvSpPr>
            <p:spPr>
              <a:xfrm>
                <a:off x="4529315" y="4162567"/>
                <a:ext cx="30751" cy="2393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44" extrusionOk="0">
                    <a:moveTo>
                      <a:pt x="349" y="0"/>
                    </a:moveTo>
                    <a:cubicBezTo>
                      <a:pt x="1" y="0"/>
                      <a:pt x="0" y="543"/>
                      <a:pt x="349" y="543"/>
                    </a:cubicBezTo>
                    <a:cubicBezTo>
                      <a:pt x="698" y="543"/>
                      <a:pt x="698" y="0"/>
                      <a:pt x="34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1" name="Google Shape;591;p3"/>
          <p:cNvSpPr txBox="1">
            <a:spLocks noGrp="1"/>
          </p:cNvSpPr>
          <p:nvPr>
            <p:ph type="title"/>
          </p:nvPr>
        </p:nvSpPr>
        <p:spPr>
          <a:xfrm>
            <a:off x="720000" y="2040300"/>
            <a:ext cx="5760000" cy="16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2" name="Google Shape;592;p3"/>
          <p:cNvSpPr txBox="1">
            <a:spLocks noGrp="1"/>
          </p:cNvSpPr>
          <p:nvPr>
            <p:ph type="title" idx="2" hasCustomPrompt="1"/>
          </p:nvPr>
        </p:nvSpPr>
        <p:spPr>
          <a:xfrm>
            <a:off x="2880000" y="995100"/>
            <a:ext cx="14400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93" name="Google Shape;593;p3"/>
          <p:cNvSpPr txBox="1">
            <a:spLocks noGrp="1"/>
          </p:cNvSpPr>
          <p:nvPr>
            <p:ph type="subTitle" idx="1"/>
          </p:nvPr>
        </p:nvSpPr>
        <p:spPr>
          <a:xfrm>
            <a:off x="720000" y="3717300"/>
            <a:ext cx="576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6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8" name="Google Shape;1318;p6"/>
          <p:cNvGrpSpPr/>
          <p:nvPr/>
        </p:nvGrpSpPr>
        <p:grpSpPr>
          <a:xfrm>
            <a:off x="112854" y="28022"/>
            <a:ext cx="8958589" cy="4542205"/>
            <a:chOff x="112854" y="28022"/>
            <a:chExt cx="8958589" cy="4542205"/>
          </a:xfrm>
        </p:grpSpPr>
        <p:sp>
          <p:nvSpPr>
            <p:cNvPr id="1319" name="Google Shape;1319;p6"/>
            <p:cNvSpPr/>
            <p:nvPr/>
          </p:nvSpPr>
          <p:spPr>
            <a:xfrm>
              <a:off x="8088870" y="28022"/>
              <a:ext cx="17949" cy="13948"/>
            </a:xfrm>
            <a:custGeom>
              <a:avLst/>
              <a:gdLst/>
              <a:ahLst/>
              <a:cxnLst/>
              <a:rect l="l" t="t" r="r" b="b"/>
              <a:pathLst>
                <a:path w="408" h="317" extrusionOk="0">
                  <a:moveTo>
                    <a:pt x="204" y="1"/>
                  </a:moveTo>
                  <a:cubicBezTo>
                    <a:pt x="2" y="1"/>
                    <a:pt x="1" y="317"/>
                    <a:pt x="204" y="317"/>
                  </a:cubicBezTo>
                  <a:cubicBezTo>
                    <a:pt x="408" y="317"/>
                    <a:pt x="408" y="1"/>
                    <a:pt x="20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6"/>
            <p:cNvSpPr/>
            <p:nvPr/>
          </p:nvSpPr>
          <p:spPr>
            <a:xfrm>
              <a:off x="7272942" y="102206"/>
              <a:ext cx="29827" cy="23144"/>
            </a:xfrm>
            <a:custGeom>
              <a:avLst/>
              <a:gdLst/>
              <a:ahLst/>
              <a:cxnLst/>
              <a:rect l="l" t="t" r="r" b="b"/>
              <a:pathLst>
                <a:path w="678" h="526" extrusionOk="0">
                  <a:moveTo>
                    <a:pt x="339" y="1"/>
                  </a:moveTo>
                  <a:cubicBezTo>
                    <a:pt x="0" y="1"/>
                    <a:pt x="0" y="525"/>
                    <a:pt x="339" y="525"/>
                  </a:cubicBezTo>
                  <a:cubicBezTo>
                    <a:pt x="677" y="525"/>
                    <a:pt x="678" y="1"/>
                    <a:pt x="33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6"/>
            <p:cNvSpPr/>
            <p:nvPr/>
          </p:nvSpPr>
          <p:spPr>
            <a:xfrm>
              <a:off x="6874501" y="218542"/>
              <a:ext cx="28815" cy="22352"/>
            </a:xfrm>
            <a:custGeom>
              <a:avLst/>
              <a:gdLst/>
              <a:ahLst/>
              <a:cxnLst/>
              <a:rect l="l" t="t" r="r" b="b"/>
              <a:pathLst>
                <a:path w="655" h="508" extrusionOk="0">
                  <a:moveTo>
                    <a:pt x="326" y="0"/>
                  </a:moveTo>
                  <a:cubicBezTo>
                    <a:pt x="1" y="0"/>
                    <a:pt x="1" y="507"/>
                    <a:pt x="328" y="507"/>
                  </a:cubicBezTo>
                  <a:cubicBezTo>
                    <a:pt x="655" y="507"/>
                    <a:pt x="655" y="0"/>
                    <a:pt x="328" y="0"/>
                  </a:cubicBezTo>
                  <a:cubicBezTo>
                    <a:pt x="327" y="0"/>
                    <a:pt x="326" y="0"/>
                    <a:pt x="32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6"/>
            <p:cNvSpPr/>
            <p:nvPr/>
          </p:nvSpPr>
          <p:spPr>
            <a:xfrm>
              <a:off x="7001288" y="930946"/>
              <a:ext cx="18741" cy="14564"/>
            </a:xfrm>
            <a:custGeom>
              <a:avLst/>
              <a:gdLst/>
              <a:ahLst/>
              <a:cxnLst/>
              <a:rect l="l" t="t" r="r" b="b"/>
              <a:pathLst>
                <a:path w="426" h="331" extrusionOk="0">
                  <a:moveTo>
                    <a:pt x="212" y="1"/>
                  </a:moveTo>
                  <a:cubicBezTo>
                    <a:pt x="0" y="1"/>
                    <a:pt x="0" y="331"/>
                    <a:pt x="213" y="331"/>
                  </a:cubicBezTo>
                  <a:cubicBezTo>
                    <a:pt x="426" y="331"/>
                    <a:pt x="426" y="1"/>
                    <a:pt x="213" y="1"/>
                  </a:cubicBezTo>
                  <a:cubicBezTo>
                    <a:pt x="213" y="1"/>
                    <a:pt x="212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6"/>
            <p:cNvSpPr/>
            <p:nvPr/>
          </p:nvSpPr>
          <p:spPr>
            <a:xfrm>
              <a:off x="6519218" y="133182"/>
              <a:ext cx="18829" cy="14652"/>
            </a:xfrm>
            <a:custGeom>
              <a:avLst/>
              <a:gdLst/>
              <a:ahLst/>
              <a:cxnLst/>
              <a:rect l="l" t="t" r="r" b="b"/>
              <a:pathLst>
                <a:path w="428" h="333" extrusionOk="0">
                  <a:moveTo>
                    <a:pt x="212" y="1"/>
                  </a:moveTo>
                  <a:cubicBezTo>
                    <a:pt x="0" y="1"/>
                    <a:pt x="1" y="332"/>
                    <a:pt x="213" y="332"/>
                  </a:cubicBezTo>
                  <a:cubicBezTo>
                    <a:pt x="426" y="332"/>
                    <a:pt x="427" y="1"/>
                    <a:pt x="213" y="1"/>
                  </a:cubicBezTo>
                  <a:cubicBezTo>
                    <a:pt x="213" y="1"/>
                    <a:pt x="212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6"/>
            <p:cNvSpPr/>
            <p:nvPr/>
          </p:nvSpPr>
          <p:spPr>
            <a:xfrm>
              <a:off x="6184479" y="766034"/>
              <a:ext cx="30047" cy="23364"/>
            </a:xfrm>
            <a:custGeom>
              <a:avLst/>
              <a:gdLst/>
              <a:ahLst/>
              <a:cxnLst/>
              <a:rect l="l" t="t" r="r" b="b"/>
              <a:pathLst>
                <a:path w="683" h="531" extrusionOk="0">
                  <a:moveTo>
                    <a:pt x="342" y="1"/>
                  </a:moveTo>
                  <a:cubicBezTo>
                    <a:pt x="1" y="3"/>
                    <a:pt x="0" y="530"/>
                    <a:pt x="342" y="530"/>
                  </a:cubicBezTo>
                  <a:cubicBezTo>
                    <a:pt x="682" y="530"/>
                    <a:pt x="683" y="1"/>
                    <a:pt x="34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6"/>
            <p:cNvSpPr/>
            <p:nvPr/>
          </p:nvSpPr>
          <p:spPr>
            <a:xfrm>
              <a:off x="5809311" y="364314"/>
              <a:ext cx="19445" cy="15136"/>
            </a:xfrm>
            <a:custGeom>
              <a:avLst/>
              <a:gdLst/>
              <a:ahLst/>
              <a:cxnLst/>
              <a:rect l="l" t="t" r="r" b="b"/>
              <a:pathLst>
                <a:path w="442" h="344" extrusionOk="0">
                  <a:moveTo>
                    <a:pt x="220" y="1"/>
                  </a:moveTo>
                  <a:cubicBezTo>
                    <a:pt x="0" y="2"/>
                    <a:pt x="0" y="344"/>
                    <a:pt x="220" y="344"/>
                  </a:cubicBezTo>
                  <a:cubicBezTo>
                    <a:pt x="442" y="344"/>
                    <a:pt x="442" y="1"/>
                    <a:pt x="22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6"/>
            <p:cNvSpPr/>
            <p:nvPr/>
          </p:nvSpPr>
          <p:spPr>
            <a:xfrm>
              <a:off x="5707776" y="624706"/>
              <a:ext cx="17025" cy="13200"/>
            </a:xfrm>
            <a:custGeom>
              <a:avLst/>
              <a:gdLst/>
              <a:ahLst/>
              <a:cxnLst/>
              <a:rect l="l" t="t" r="r" b="b"/>
              <a:pathLst>
                <a:path w="387" h="300" extrusionOk="0">
                  <a:moveTo>
                    <a:pt x="194" y="1"/>
                  </a:moveTo>
                  <a:cubicBezTo>
                    <a:pt x="2" y="1"/>
                    <a:pt x="1" y="300"/>
                    <a:pt x="194" y="300"/>
                  </a:cubicBezTo>
                  <a:cubicBezTo>
                    <a:pt x="386" y="300"/>
                    <a:pt x="386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6"/>
            <p:cNvSpPr/>
            <p:nvPr/>
          </p:nvSpPr>
          <p:spPr>
            <a:xfrm>
              <a:off x="5655381" y="824642"/>
              <a:ext cx="28375" cy="21956"/>
            </a:xfrm>
            <a:custGeom>
              <a:avLst/>
              <a:gdLst/>
              <a:ahLst/>
              <a:cxnLst/>
              <a:rect l="l" t="t" r="r" b="b"/>
              <a:pathLst>
                <a:path w="645" h="499" extrusionOk="0">
                  <a:moveTo>
                    <a:pt x="323" y="0"/>
                  </a:moveTo>
                  <a:cubicBezTo>
                    <a:pt x="2" y="0"/>
                    <a:pt x="1" y="499"/>
                    <a:pt x="323" y="499"/>
                  </a:cubicBezTo>
                  <a:cubicBezTo>
                    <a:pt x="643" y="499"/>
                    <a:pt x="645" y="0"/>
                    <a:pt x="32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6"/>
            <p:cNvSpPr/>
            <p:nvPr/>
          </p:nvSpPr>
          <p:spPr>
            <a:xfrm>
              <a:off x="5467929" y="1313922"/>
              <a:ext cx="21072" cy="16368"/>
            </a:xfrm>
            <a:custGeom>
              <a:avLst/>
              <a:gdLst/>
              <a:ahLst/>
              <a:cxnLst/>
              <a:rect l="l" t="t" r="r" b="b"/>
              <a:pathLst>
                <a:path w="479" h="372" extrusionOk="0">
                  <a:moveTo>
                    <a:pt x="239" y="0"/>
                  </a:moveTo>
                  <a:cubicBezTo>
                    <a:pt x="1" y="0"/>
                    <a:pt x="1" y="371"/>
                    <a:pt x="239" y="371"/>
                  </a:cubicBezTo>
                  <a:cubicBezTo>
                    <a:pt x="478" y="371"/>
                    <a:pt x="478" y="0"/>
                    <a:pt x="23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6"/>
            <p:cNvSpPr/>
            <p:nvPr/>
          </p:nvSpPr>
          <p:spPr>
            <a:xfrm>
              <a:off x="5384256" y="1352730"/>
              <a:ext cx="28991" cy="22484"/>
            </a:xfrm>
            <a:custGeom>
              <a:avLst/>
              <a:gdLst/>
              <a:ahLst/>
              <a:cxnLst/>
              <a:rect l="l" t="t" r="r" b="b"/>
              <a:pathLst>
                <a:path w="659" h="511" extrusionOk="0">
                  <a:moveTo>
                    <a:pt x="329" y="0"/>
                  </a:moveTo>
                  <a:cubicBezTo>
                    <a:pt x="1" y="0"/>
                    <a:pt x="1" y="510"/>
                    <a:pt x="329" y="510"/>
                  </a:cubicBezTo>
                  <a:cubicBezTo>
                    <a:pt x="657" y="510"/>
                    <a:pt x="658" y="0"/>
                    <a:pt x="32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6"/>
            <p:cNvSpPr/>
            <p:nvPr/>
          </p:nvSpPr>
          <p:spPr>
            <a:xfrm>
              <a:off x="5147664" y="1613518"/>
              <a:ext cx="24196" cy="18788"/>
            </a:xfrm>
            <a:custGeom>
              <a:avLst/>
              <a:gdLst/>
              <a:ahLst/>
              <a:cxnLst/>
              <a:rect l="l" t="t" r="r" b="b"/>
              <a:pathLst>
                <a:path w="550" h="427" extrusionOk="0">
                  <a:moveTo>
                    <a:pt x="275" y="0"/>
                  </a:moveTo>
                  <a:cubicBezTo>
                    <a:pt x="1" y="1"/>
                    <a:pt x="1" y="426"/>
                    <a:pt x="275" y="426"/>
                  </a:cubicBezTo>
                  <a:cubicBezTo>
                    <a:pt x="549" y="426"/>
                    <a:pt x="549" y="0"/>
                    <a:pt x="27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6"/>
            <p:cNvSpPr/>
            <p:nvPr/>
          </p:nvSpPr>
          <p:spPr>
            <a:xfrm>
              <a:off x="5009923" y="646486"/>
              <a:ext cx="31323" cy="24332"/>
            </a:xfrm>
            <a:custGeom>
              <a:avLst/>
              <a:gdLst/>
              <a:ahLst/>
              <a:cxnLst/>
              <a:rect l="l" t="t" r="r" b="b"/>
              <a:pathLst>
                <a:path w="712" h="553" extrusionOk="0">
                  <a:moveTo>
                    <a:pt x="356" y="0"/>
                  </a:moveTo>
                  <a:cubicBezTo>
                    <a:pt x="0" y="0"/>
                    <a:pt x="0" y="553"/>
                    <a:pt x="356" y="553"/>
                  </a:cubicBezTo>
                  <a:cubicBezTo>
                    <a:pt x="712" y="553"/>
                    <a:pt x="712" y="0"/>
                    <a:pt x="35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6"/>
            <p:cNvSpPr/>
            <p:nvPr/>
          </p:nvSpPr>
          <p:spPr>
            <a:xfrm>
              <a:off x="4754195" y="787154"/>
              <a:ext cx="24020" cy="18656"/>
            </a:xfrm>
            <a:custGeom>
              <a:avLst/>
              <a:gdLst/>
              <a:ahLst/>
              <a:cxnLst/>
              <a:rect l="l" t="t" r="r" b="b"/>
              <a:pathLst>
                <a:path w="546" h="424" extrusionOk="0">
                  <a:moveTo>
                    <a:pt x="273" y="1"/>
                  </a:moveTo>
                  <a:cubicBezTo>
                    <a:pt x="0" y="1"/>
                    <a:pt x="0" y="423"/>
                    <a:pt x="273" y="423"/>
                  </a:cubicBezTo>
                  <a:cubicBezTo>
                    <a:pt x="545" y="423"/>
                    <a:pt x="545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6"/>
            <p:cNvSpPr/>
            <p:nvPr/>
          </p:nvSpPr>
          <p:spPr>
            <a:xfrm>
              <a:off x="4671225" y="766738"/>
              <a:ext cx="28419" cy="22088"/>
            </a:xfrm>
            <a:custGeom>
              <a:avLst/>
              <a:gdLst/>
              <a:ahLst/>
              <a:cxnLst/>
              <a:rect l="l" t="t" r="r" b="b"/>
              <a:pathLst>
                <a:path w="646" h="502" extrusionOk="0">
                  <a:moveTo>
                    <a:pt x="323" y="0"/>
                  </a:moveTo>
                  <a:cubicBezTo>
                    <a:pt x="1" y="1"/>
                    <a:pt x="1" y="502"/>
                    <a:pt x="323" y="502"/>
                  </a:cubicBezTo>
                  <a:cubicBezTo>
                    <a:pt x="645" y="502"/>
                    <a:pt x="646" y="0"/>
                    <a:pt x="32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6"/>
            <p:cNvSpPr/>
            <p:nvPr/>
          </p:nvSpPr>
          <p:spPr>
            <a:xfrm>
              <a:off x="4376915" y="1615454"/>
              <a:ext cx="30751" cy="23936"/>
            </a:xfrm>
            <a:custGeom>
              <a:avLst/>
              <a:gdLst/>
              <a:ahLst/>
              <a:cxnLst/>
              <a:rect l="l" t="t" r="r" b="b"/>
              <a:pathLst>
                <a:path w="699" h="544" extrusionOk="0">
                  <a:moveTo>
                    <a:pt x="349" y="0"/>
                  </a:moveTo>
                  <a:cubicBezTo>
                    <a:pt x="1" y="0"/>
                    <a:pt x="0" y="543"/>
                    <a:pt x="349" y="543"/>
                  </a:cubicBezTo>
                  <a:cubicBezTo>
                    <a:pt x="698" y="543"/>
                    <a:pt x="698" y="0"/>
                    <a:pt x="34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6"/>
            <p:cNvSpPr/>
            <p:nvPr/>
          </p:nvSpPr>
          <p:spPr>
            <a:xfrm>
              <a:off x="4170678" y="1281978"/>
              <a:ext cx="25384" cy="19668"/>
            </a:xfrm>
            <a:custGeom>
              <a:avLst/>
              <a:gdLst/>
              <a:ahLst/>
              <a:cxnLst/>
              <a:rect l="l" t="t" r="r" b="b"/>
              <a:pathLst>
                <a:path w="577" h="447" extrusionOk="0">
                  <a:moveTo>
                    <a:pt x="289" y="0"/>
                  </a:moveTo>
                  <a:cubicBezTo>
                    <a:pt x="0" y="0"/>
                    <a:pt x="0" y="447"/>
                    <a:pt x="289" y="447"/>
                  </a:cubicBezTo>
                  <a:cubicBezTo>
                    <a:pt x="576" y="447"/>
                    <a:pt x="577" y="0"/>
                    <a:pt x="28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6"/>
            <p:cNvSpPr/>
            <p:nvPr/>
          </p:nvSpPr>
          <p:spPr>
            <a:xfrm>
              <a:off x="3979355" y="1404650"/>
              <a:ext cx="18389" cy="14256"/>
            </a:xfrm>
            <a:custGeom>
              <a:avLst/>
              <a:gdLst/>
              <a:ahLst/>
              <a:cxnLst/>
              <a:rect l="l" t="t" r="r" b="b"/>
              <a:pathLst>
                <a:path w="418" h="324" extrusionOk="0">
                  <a:moveTo>
                    <a:pt x="208" y="0"/>
                  </a:moveTo>
                  <a:cubicBezTo>
                    <a:pt x="1" y="0"/>
                    <a:pt x="1" y="323"/>
                    <a:pt x="209" y="323"/>
                  </a:cubicBezTo>
                  <a:cubicBezTo>
                    <a:pt x="416" y="323"/>
                    <a:pt x="417" y="0"/>
                    <a:pt x="209" y="0"/>
                  </a:cubicBezTo>
                  <a:cubicBezTo>
                    <a:pt x="208" y="0"/>
                    <a:pt x="208" y="0"/>
                    <a:pt x="20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6"/>
            <p:cNvSpPr/>
            <p:nvPr/>
          </p:nvSpPr>
          <p:spPr>
            <a:xfrm>
              <a:off x="3758161" y="318906"/>
              <a:ext cx="25252" cy="19668"/>
            </a:xfrm>
            <a:custGeom>
              <a:avLst/>
              <a:gdLst/>
              <a:ahLst/>
              <a:cxnLst/>
              <a:rect l="l" t="t" r="r" b="b"/>
              <a:pathLst>
                <a:path w="574" h="447" extrusionOk="0">
                  <a:moveTo>
                    <a:pt x="287" y="0"/>
                  </a:moveTo>
                  <a:cubicBezTo>
                    <a:pt x="1" y="0"/>
                    <a:pt x="0" y="446"/>
                    <a:pt x="287" y="446"/>
                  </a:cubicBezTo>
                  <a:cubicBezTo>
                    <a:pt x="573" y="446"/>
                    <a:pt x="574" y="0"/>
                    <a:pt x="28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6"/>
            <p:cNvSpPr/>
            <p:nvPr/>
          </p:nvSpPr>
          <p:spPr>
            <a:xfrm>
              <a:off x="3428745" y="1173694"/>
              <a:ext cx="17729" cy="13772"/>
            </a:xfrm>
            <a:custGeom>
              <a:avLst/>
              <a:gdLst/>
              <a:ahLst/>
              <a:cxnLst/>
              <a:rect l="l" t="t" r="r" b="b"/>
              <a:pathLst>
                <a:path w="403" h="313" extrusionOk="0">
                  <a:moveTo>
                    <a:pt x="202" y="0"/>
                  </a:moveTo>
                  <a:cubicBezTo>
                    <a:pt x="3" y="0"/>
                    <a:pt x="1" y="312"/>
                    <a:pt x="202" y="312"/>
                  </a:cubicBezTo>
                  <a:cubicBezTo>
                    <a:pt x="403" y="312"/>
                    <a:pt x="403" y="0"/>
                    <a:pt x="20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6"/>
            <p:cNvSpPr/>
            <p:nvPr/>
          </p:nvSpPr>
          <p:spPr>
            <a:xfrm>
              <a:off x="3425182" y="391726"/>
              <a:ext cx="19929" cy="15532"/>
            </a:xfrm>
            <a:custGeom>
              <a:avLst/>
              <a:gdLst/>
              <a:ahLst/>
              <a:cxnLst/>
              <a:rect l="l" t="t" r="r" b="b"/>
              <a:pathLst>
                <a:path w="453" h="353" extrusionOk="0">
                  <a:moveTo>
                    <a:pt x="226" y="0"/>
                  </a:moveTo>
                  <a:cubicBezTo>
                    <a:pt x="1" y="2"/>
                    <a:pt x="1" y="352"/>
                    <a:pt x="226" y="352"/>
                  </a:cubicBezTo>
                  <a:cubicBezTo>
                    <a:pt x="453" y="352"/>
                    <a:pt x="453" y="0"/>
                    <a:pt x="22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6"/>
            <p:cNvSpPr/>
            <p:nvPr/>
          </p:nvSpPr>
          <p:spPr>
            <a:xfrm>
              <a:off x="3202579" y="48086"/>
              <a:ext cx="27671" cy="21516"/>
            </a:xfrm>
            <a:custGeom>
              <a:avLst/>
              <a:gdLst/>
              <a:ahLst/>
              <a:cxnLst/>
              <a:rect l="l" t="t" r="r" b="b"/>
              <a:pathLst>
                <a:path w="629" h="489" extrusionOk="0">
                  <a:moveTo>
                    <a:pt x="315" y="1"/>
                  </a:moveTo>
                  <a:cubicBezTo>
                    <a:pt x="2" y="2"/>
                    <a:pt x="0" y="489"/>
                    <a:pt x="315" y="489"/>
                  </a:cubicBezTo>
                  <a:cubicBezTo>
                    <a:pt x="629" y="489"/>
                    <a:pt x="629" y="1"/>
                    <a:pt x="31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6"/>
            <p:cNvSpPr/>
            <p:nvPr/>
          </p:nvSpPr>
          <p:spPr>
            <a:xfrm>
              <a:off x="2632877" y="910574"/>
              <a:ext cx="20457" cy="15840"/>
            </a:xfrm>
            <a:custGeom>
              <a:avLst/>
              <a:gdLst/>
              <a:ahLst/>
              <a:cxnLst/>
              <a:rect l="l" t="t" r="r" b="b"/>
              <a:pathLst>
                <a:path w="465" h="360" extrusionOk="0">
                  <a:moveTo>
                    <a:pt x="231" y="0"/>
                  </a:moveTo>
                  <a:cubicBezTo>
                    <a:pt x="1" y="0"/>
                    <a:pt x="1" y="360"/>
                    <a:pt x="233" y="360"/>
                  </a:cubicBezTo>
                  <a:cubicBezTo>
                    <a:pt x="463" y="360"/>
                    <a:pt x="464" y="0"/>
                    <a:pt x="233" y="0"/>
                  </a:cubicBezTo>
                  <a:cubicBezTo>
                    <a:pt x="232" y="0"/>
                    <a:pt x="231" y="0"/>
                    <a:pt x="23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6"/>
            <p:cNvSpPr/>
            <p:nvPr/>
          </p:nvSpPr>
          <p:spPr>
            <a:xfrm>
              <a:off x="2534861" y="171814"/>
              <a:ext cx="22568" cy="17556"/>
            </a:xfrm>
            <a:custGeom>
              <a:avLst/>
              <a:gdLst/>
              <a:ahLst/>
              <a:cxnLst/>
              <a:rect l="l" t="t" r="r" b="b"/>
              <a:pathLst>
                <a:path w="513" h="399" extrusionOk="0">
                  <a:moveTo>
                    <a:pt x="256" y="1"/>
                  </a:moveTo>
                  <a:cubicBezTo>
                    <a:pt x="1" y="1"/>
                    <a:pt x="1" y="399"/>
                    <a:pt x="256" y="399"/>
                  </a:cubicBezTo>
                  <a:cubicBezTo>
                    <a:pt x="513" y="399"/>
                    <a:pt x="513" y="1"/>
                    <a:pt x="25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6"/>
            <p:cNvSpPr/>
            <p:nvPr/>
          </p:nvSpPr>
          <p:spPr>
            <a:xfrm>
              <a:off x="2175970" y="405586"/>
              <a:ext cx="19005" cy="14828"/>
            </a:xfrm>
            <a:custGeom>
              <a:avLst/>
              <a:gdLst/>
              <a:ahLst/>
              <a:cxnLst/>
              <a:rect l="l" t="t" r="r" b="b"/>
              <a:pathLst>
                <a:path w="432" h="337" extrusionOk="0">
                  <a:moveTo>
                    <a:pt x="216" y="1"/>
                  </a:moveTo>
                  <a:cubicBezTo>
                    <a:pt x="0" y="1"/>
                    <a:pt x="0" y="336"/>
                    <a:pt x="216" y="336"/>
                  </a:cubicBezTo>
                  <a:cubicBezTo>
                    <a:pt x="431" y="336"/>
                    <a:pt x="431" y="1"/>
                    <a:pt x="21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6"/>
            <p:cNvSpPr/>
            <p:nvPr/>
          </p:nvSpPr>
          <p:spPr>
            <a:xfrm>
              <a:off x="1805334" y="350190"/>
              <a:ext cx="31983" cy="24772"/>
            </a:xfrm>
            <a:custGeom>
              <a:avLst/>
              <a:gdLst/>
              <a:ahLst/>
              <a:cxnLst/>
              <a:rect l="l" t="t" r="r" b="b"/>
              <a:pathLst>
                <a:path w="727" h="563" extrusionOk="0">
                  <a:moveTo>
                    <a:pt x="363" y="1"/>
                  </a:moveTo>
                  <a:cubicBezTo>
                    <a:pt x="3" y="1"/>
                    <a:pt x="1" y="563"/>
                    <a:pt x="363" y="563"/>
                  </a:cubicBezTo>
                  <a:cubicBezTo>
                    <a:pt x="726" y="563"/>
                    <a:pt x="726" y="1"/>
                    <a:pt x="36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6"/>
            <p:cNvSpPr/>
            <p:nvPr/>
          </p:nvSpPr>
          <p:spPr>
            <a:xfrm>
              <a:off x="1450402" y="705094"/>
              <a:ext cx="18213" cy="14080"/>
            </a:xfrm>
            <a:custGeom>
              <a:avLst/>
              <a:gdLst/>
              <a:ahLst/>
              <a:cxnLst/>
              <a:rect l="l" t="t" r="r" b="b"/>
              <a:pathLst>
                <a:path w="414" h="320" extrusionOk="0">
                  <a:moveTo>
                    <a:pt x="206" y="1"/>
                  </a:moveTo>
                  <a:cubicBezTo>
                    <a:pt x="1" y="1"/>
                    <a:pt x="1" y="320"/>
                    <a:pt x="207" y="320"/>
                  </a:cubicBezTo>
                  <a:cubicBezTo>
                    <a:pt x="412" y="320"/>
                    <a:pt x="413" y="1"/>
                    <a:pt x="207" y="1"/>
                  </a:cubicBezTo>
                  <a:cubicBezTo>
                    <a:pt x="206" y="1"/>
                    <a:pt x="206" y="1"/>
                    <a:pt x="20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6"/>
            <p:cNvSpPr/>
            <p:nvPr/>
          </p:nvSpPr>
          <p:spPr>
            <a:xfrm>
              <a:off x="1205848" y="3768814"/>
              <a:ext cx="28243" cy="21912"/>
            </a:xfrm>
            <a:custGeom>
              <a:avLst/>
              <a:gdLst/>
              <a:ahLst/>
              <a:cxnLst/>
              <a:rect l="l" t="t" r="r" b="b"/>
              <a:pathLst>
                <a:path w="642" h="498" extrusionOk="0">
                  <a:moveTo>
                    <a:pt x="320" y="0"/>
                  </a:moveTo>
                  <a:cubicBezTo>
                    <a:pt x="0" y="0"/>
                    <a:pt x="0" y="498"/>
                    <a:pt x="320" y="498"/>
                  </a:cubicBezTo>
                  <a:cubicBezTo>
                    <a:pt x="640" y="498"/>
                    <a:pt x="641" y="0"/>
                    <a:pt x="32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6"/>
            <p:cNvSpPr/>
            <p:nvPr/>
          </p:nvSpPr>
          <p:spPr>
            <a:xfrm>
              <a:off x="211089" y="107002"/>
              <a:ext cx="17421" cy="13552"/>
            </a:xfrm>
            <a:custGeom>
              <a:avLst/>
              <a:gdLst/>
              <a:ahLst/>
              <a:cxnLst/>
              <a:rect l="l" t="t" r="r" b="b"/>
              <a:pathLst>
                <a:path w="396" h="308" extrusionOk="0">
                  <a:moveTo>
                    <a:pt x="198" y="1"/>
                  </a:moveTo>
                  <a:cubicBezTo>
                    <a:pt x="1" y="1"/>
                    <a:pt x="1" y="307"/>
                    <a:pt x="198" y="307"/>
                  </a:cubicBezTo>
                  <a:cubicBezTo>
                    <a:pt x="395" y="307"/>
                    <a:pt x="395" y="1"/>
                    <a:pt x="19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6"/>
            <p:cNvSpPr/>
            <p:nvPr/>
          </p:nvSpPr>
          <p:spPr>
            <a:xfrm>
              <a:off x="439367" y="459970"/>
              <a:ext cx="31587" cy="24464"/>
            </a:xfrm>
            <a:custGeom>
              <a:avLst/>
              <a:gdLst/>
              <a:ahLst/>
              <a:cxnLst/>
              <a:rect l="l" t="t" r="r" b="b"/>
              <a:pathLst>
                <a:path w="718" h="556" extrusionOk="0">
                  <a:moveTo>
                    <a:pt x="359" y="0"/>
                  </a:moveTo>
                  <a:cubicBezTo>
                    <a:pt x="1" y="0"/>
                    <a:pt x="0" y="556"/>
                    <a:pt x="359" y="556"/>
                  </a:cubicBezTo>
                  <a:cubicBezTo>
                    <a:pt x="716" y="556"/>
                    <a:pt x="717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6"/>
            <p:cNvSpPr/>
            <p:nvPr/>
          </p:nvSpPr>
          <p:spPr>
            <a:xfrm>
              <a:off x="932303" y="502606"/>
              <a:ext cx="24152" cy="18700"/>
            </a:xfrm>
            <a:custGeom>
              <a:avLst/>
              <a:gdLst/>
              <a:ahLst/>
              <a:cxnLst/>
              <a:rect l="l" t="t" r="r" b="b"/>
              <a:pathLst>
                <a:path w="549" h="425" extrusionOk="0">
                  <a:moveTo>
                    <a:pt x="275" y="0"/>
                  </a:moveTo>
                  <a:cubicBezTo>
                    <a:pt x="3" y="1"/>
                    <a:pt x="0" y="424"/>
                    <a:pt x="275" y="424"/>
                  </a:cubicBezTo>
                  <a:cubicBezTo>
                    <a:pt x="548" y="424"/>
                    <a:pt x="549" y="0"/>
                    <a:pt x="27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6"/>
            <p:cNvSpPr/>
            <p:nvPr/>
          </p:nvSpPr>
          <p:spPr>
            <a:xfrm>
              <a:off x="1224105" y="713850"/>
              <a:ext cx="22832" cy="17688"/>
            </a:xfrm>
            <a:custGeom>
              <a:avLst/>
              <a:gdLst/>
              <a:ahLst/>
              <a:cxnLst/>
              <a:rect l="l" t="t" r="r" b="b"/>
              <a:pathLst>
                <a:path w="519" h="402" extrusionOk="0">
                  <a:moveTo>
                    <a:pt x="260" y="0"/>
                  </a:moveTo>
                  <a:cubicBezTo>
                    <a:pt x="1" y="1"/>
                    <a:pt x="1" y="401"/>
                    <a:pt x="260" y="401"/>
                  </a:cubicBezTo>
                  <a:cubicBezTo>
                    <a:pt x="518" y="401"/>
                    <a:pt x="51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6"/>
            <p:cNvSpPr/>
            <p:nvPr/>
          </p:nvSpPr>
          <p:spPr>
            <a:xfrm>
              <a:off x="1337297" y="1552358"/>
              <a:ext cx="23228" cy="18040"/>
            </a:xfrm>
            <a:custGeom>
              <a:avLst/>
              <a:gdLst/>
              <a:ahLst/>
              <a:cxnLst/>
              <a:rect l="l" t="t" r="r" b="b"/>
              <a:pathLst>
                <a:path w="528" h="410" extrusionOk="0">
                  <a:moveTo>
                    <a:pt x="265" y="1"/>
                  </a:moveTo>
                  <a:cubicBezTo>
                    <a:pt x="2" y="3"/>
                    <a:pt x="1" y="410"/>
                    <a:pt x="265" y="410"/>
                  </a:cubicBezTo>
                  <a:cubicBezTo>
                    <a:pt x="527" y="410"/>
                    <a:pt x="528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6"/>
            <p:cNvSpPr/>
            <p:nvPr/>
          </p:nvSpPr>
          <p:spPr>
            <a:xfrm>
              <a:off x="1609523" y="789442"/>
              <a:ext cx="19225" cy="14916"/>
            </a:xfrm>
            <a:custGeom>
              <a:avLst/>
              <a:gdLst/>
              <a:ahLst/>
              <a:cxnLst/>
              <a:rect l="l" t="t" r="r" b="b"/>
              <a:pathLst>
                <a:path w="437" h="339" extrusionOk="0">
                  <a:moveTo>
                    <a:pt x="218" y="1"/>
                  </a:moveTo>
                  <a:cubicBezTo>
                    <a:pt x="1" y="1"/>
                    <a:pt x="1" y="338"/>
                    <a:pt x="218" y="338"/>
                  </a:cubicBezTo>
                  <a:cubicBezTo>
                    <a:pt x="435" y="338"/>
                    <a:pt x="436" y="1"/>
                    <a:pt x="21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6"/>
            <p:cNvSpPr/>
            <p:nvPr/>
          </p:nvSpPr>
          <p:spPr>
            <a:xfrm>
              <a:off x="1712993" y="678782"/>
              <a:ext cx="22788" cy="17688"/>
            </a:xfrm>
            <a:custGeom>
              <a:avLst/>
              <a:gdLst/>
              <a:ahLst/>
              <a:cxnLst/>
              <a:rect l="l" t="t" r="r" b="b"/>
              <a:pathLst>
                <a:path w="518" h="402" extrusionOk="0">
                  <a:moveTo>
                    <a:pt x="257" y="1"/>
                  </a:moveTo>
                  <a:cubicBezTo>
                    <a:pt x="1" y="1"/>
                    <a:pt x="1" y="402"/>
                    <a:pt x="259" y="402"/>
                  </a:cubicBezTo>
                  <a:cubicBezTo>
                    <a:pt x="518" y="402"/>
                    <a:pt x="518" y="1"/>
                    <a:pt x="259" y="1"/>
                  </a:cubicBezTo>
                  <a:cubicBezTo>
                    <a:pt x="259" y="1"/>
                    <a:pt x="258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6"/>
            <p:cNvSpPr/>
            <p:nvPr/>
          </p:nvSpPr>
          <p:spPr>
            <a:xfrm>
              <a:off x="1983547" y="1375874"/>
              <a:ext cx="20720" cy="16060"/>
            </a:xfrm>
            <a:custGeom>
              <a:avLst/>
              <a:gdLst/>
              <a:ahLst/>
              <a:cxnLst/>
              <a:rect l="l" t="t" r="r" b="b"/>
              <a:pathLst>
                <a:path w="471" h="365" extrusionOk="0">
                  <a:moveTo>
                    <a:pt x="235" y="1"/>
                  </a:moveTo>
                  <a:cubicBezTo>
                    <a:pt x="0" y="1"/>
                    <a:pt x="0" y="364"/>
                    <a:pt x="235" y="364"/>
                  </a:cubicBezTo>
                  <a:cubicBezTo>
                    <a:pt x="469" y="364"/>
                    <a:pt x="471" y="1"/>
                    <a:pt x="23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6"/>
            <p:cNvSpPr/>
            <p:nvPr/>
          </p:nvSpPr>
          <p:spPr>
            <a:xfrm>
              <a:off x="2270202" y="1534230"/>
              <a:ext cx="31675" cy="24552"/>
            </a:xfrm>
            <a:custGeom>
              <a:avLst/>
              <a:gdLst/>
              <a:ahLst/>
              <a:cxnLst/>
              <a:rect l="l" t="t" r="r" b="b"/>
              <a:pathLst>
                <a:path w="720" h="558" extrusionOk="0">
                  <a:moveTo>
                    <a:pt x="360" y="0"/>
                  </a:moveTo>
                  <a:cubicBezTo>
                    <a:pt x="1" y="0"/>
                    <a:pt x="0" y="558"/>
                    <a:pt x="360" y="558"/>
                  </a:cubicBezTo>
                  <a:cubicBezTo>
                    <a:pt x="718" y="558"/>
                    <a:pt x="719" y="0"/>
                    <a:pt x="36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6"/>
            <p:cNvSpPr/>
            <p:nvPr/>
          </p:nvSpPr>
          <p:spPr>
            <a:xfrm>
              <a:off x="2625618" y="894294"/>
              <a:ext cx="19137" cy="14784"/>
            </a:xfrm>
            <a:custGeom>
              <a:avLst/>
              <a:gdLst/>
              <a:ahLst/>
              <a:cxnLst/>
              <a:rect l="l" t="t" r="r" b="b"/>
              <a:pathLst>
                <a:path w="435" h="336" extrusionOk="0">
                  <a:moveTo>
                    <a:pt x="218" y="0"/>
                  </a:moveTo>
                  <a:cubicBezTo>
                    <a:pt x="1" y="0"/>
                    <a:pt x="1" y="336"/>
                    <a:pt x="218" y="336"/>
                  </a:cubicBezTo>
                  <a:cubicBezTo>
                    <a:pt x="435" y="336"/>
                    <a:pt x="435" y="0"/>
                    <a:pt x="21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6"/>
            <p:cNvSpPr/>
            <p:nvPr/>
          </p:nvSpPr>
          <p:spPr>
            <a:xfrm>
              <a:off x="2555670" y="1513066"/>
              <a:ext cx="29519" cy="22880"/>
            </a:xfrm>
            <a:custGeom>
              <a:avLst/>
              <a:gdLst/>
              <a:ahLst/>
              <a:cxnLst/>
              <a:rect l="l" t="t" r="r" b="b"/>
              <a:pathLst>
                <a:path w="671" h="520" extrusionOk="0">
                  <a:moveTo>
                    <a:pt x="336" y="0"/>
                  </a:moveTo>
                  <a:cubicBezTo>
                    <a:pt x="1" y="0"/>
                    <a:pt x="0" y="520"/>
                    <a:pt x="336" y="520"/>
                  </a:cubicBezTo>
                  <a:cubicBezTo>
                    <a:pt x="670" y="520"/>
                    <a:pt x="670" y="0"/>
                    <a:pt x="33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6"/>
            <p:cNvSpPr/>
            <p:nvPr/>
          </p:nvSpPr>
          <p:spPr>
            <a:xfrm>
              <a:off x="2747873" y="1014150"/>
              <a:ext cx="29959" cy="23232"/>
            </a:xfrm>
            <a:custGeom>
              <a:avLst/>
              <a:gdLst/>
              <a:ahLst/>
              <a:cxnLst/>
              <a:rect l="l" t="t" r="r" b="b"/>
              <a:pathLst>
                <a:path w="681" h="528" extrusionOk="0">
                  <a:moveTo>
                    <a:pt x="341" y="0"/>
                  </a:moveTo>
                  <a:cubicBezTo>
                    <a:pt x="2" y="0"/>
                    <a:pt x="0" y="528"/>
                    <a:pt x="341" y="528"/>
                  </a:cubicBezTo>
                  <a:cubicBezTo>
                    <a:pt x="680" y="528"/>
                    <a:pt x="681" y="0"/>
                    <a:pt x="34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6"/>
            <p:cNvSpPr/>
            <p:nvPr/>
          </p:nvSpPr>
          <p:spPr>
            <a:xfrm>
              <a:off x="3226995" y="708922"/>
              <a:ext cx="17421" cy="13552"/>
            </a:xfrm>
            <a:custGeom>
              <a:avLst/>
              <a:gdLst/>
              <a:ahLst/>
              <a:cxnLst/>
              <a:rect l="l" t="t" r="r" b="b"/>
              <a:pathLst>
                <a:path w="396" h="308" extrusionOk="0">
                  <a:moveTo>
                    <a:pt x="198" y="0"/>
                  </a:moveTo>
                  <a:cubicBezTo>
                    <a:pt x="1" y="1"/>
                    <a:pt x="1" y="308"/>
                    <a:pt x="198" y="308"/>
                  </a:cubicBezTo>
                  <a:cubicBezTo>
                    <a:pt x="396" y="308"/>
                    <a:pt x="396" y="0"/>
                    <a:pt x="19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6"/>
            <p:cNvSpPr/>
            <p:nvPr/>
          </p:nvSpPr>
          <p:spPr>
            <a:xfrm>
              <a:off x="3096558" y="1568330"/>
              <a:ext cx="30399" cy="23628"/>
            </a:xfrm>
            <a:custGeom>
              <a:avLst/>
              <a:gdLst/>
              <a:ahLst/>
              <a:cxnLst/>
              <a:rect l="l" t="t" r="r" b="b"/>
              <a:pathLst>
                <a:path w="691" h="537" extrusionOk="0">
                  <a:moveTo>
                    <a:pt x="346" y="0"/>
                  </a:moveTo>
                  <a:cubicBezTo>
                    <a:pt x="0" y="0"/>
                    <a:pt x="0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6"/>
            <p:cNvSpPr/>
            <p:nvPr/>
          </p:nvSpPr>
          <p:spPr>
            <a:xfrm>
              <a:off x="3554519" y="849150"/>
              <a:ext cx="19533" cy="15136"/>
            </a:xfrm>
            <a:custGeom>
              <a:avLst/>
              <a:gdLst/>
              <a:ahLst/>
              <a:cxnLst/>
              <a:rect l="l" t="t" r="r" b="b"/>
              <a:pathLst>
                <a:path w="444" h="344" extrusionOk="0">
                  <a:moveTo>
                    <a:pt x="221" y="0"/>
                  </a:moveTo>
                  <a:cubicBezTo>
                    <a:pt x="1" y="0"/>
                    <a:pt x="1" y="344"/>
                    <a:pt x="221" y="344"/>
                  </a:cubicBezTo>
                  <a:cubicBezTo>
                    <a:pt x="442" y="344"/>
                    <a:pt x="443" y="0"/>
                    <a:pt x="22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6"/>
            <p:cNvSpPr/>
            <p:nvPr/>
          </p:nvSpPr>
          <p:spPr>
            <a:xfrm>
              <a:off x="3443350" y="1753086"/>
              <a:ext cx="21424" cy="16588"/>
            </a:xfrm>
            <a:custGeom>
              <a:avLst/>
              <a:gdLst/>
              <a:ahLst/>
              <a:cxnLst/>
              <a:rect l="l" t="t" r="r" b="b"/>
              <a:pathLst>
                <a:path w="487" h="377" extrusionOk="0">
                  <a:moveTo>
                    <a:pt x="241" y="1"/>
                  </a:moveTo>
                  <a:cubicBezTo>
                    <a:pt x="1" y="1"/>
                    <a:pt x="1" y="377"/>
                    <a:pt x="243" y="377"/>
                  </a:cubicBezTo>
                  <a:cubicBezTo>
                    <a:pt x="486" y="377"/>
                    <a:pt x="486" y="1"/>
                    <a:pt x="243" y="1"/>
                  </a:cubicBezTo>
                  <a:cubicBezTo>
                    <a:pt x="243" y="1"/>
                    <a:pt x="242" y="1"/>
                    <a:pt x="24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6"/>
            <p:cNvSpPr/>
            <p:nvPr/>
          </p:nvSpPr>
          <p:spPr>
            <a:xfrm>
              <a:off x="3910331" y="1539686"/>
              <a:ext cx="30663" cy="23804"/>
            </a:xfrm>
            <a:custGeom>
              <a:avLst/>
              <a:gdLst/>
              <a:ahLst/>
              <a:cxnLst/>
              <a:rect l="l" t="t" r="r" b="b"/>
              <a:pathLst>
                <a:path w="697" h="541" extrusionOk="0">
                  <a:moveTo>
                    <a:pt x="348" y="1"/>
                  </a:moveTo>
                  <a:cubicBezTo>
                    <a:pt x="0" y="1"/>
                    <a:pt x="0" y="541"/>
                    <a:pt x="348" y="541"/>
                  </a:cubicBezTo>
                  <a:cubicBezTo>
                    <a:pt x="695" y="541"/>
                    <a:pt x="696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6"/>
            <p:cNvSpPr/>
            <p:nvPr/>
          </p:nvSpPr>
          <p:spPr>
            <a:xfrm>
              <a:off x="4161308" y="813290"/>
              <a:ext cx="25516" cy="19844"/>
            </a:xfrm>
            <a:custGeom>
              <a:avLst/>
              <a:gdLst/>
              <a:ahLst/>
              <a:cxnLst/>
              <a:rect l="l" t="t" r="r" b="b"/>
              <a:pathLst>
                <a:path w="580" h="451" extrusionOk="0">
                  <a:moveTo>
                    <a:pt x="290" y="1"/>
                  </a:moveTo>
                  <a:cubicBezTo>
                    <a:pt x="2" y="1"/>
                    <a:pt x="0" y="451"/>
                    <a:pt x="290" y="451"/>
                  </a:cubicBezTo>
                  <a:cubicBezTo>
                    <a:pt x="580" y="451"/>
                    <a:pt x="580" y="1"/>
                    <a:pt x="29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6"/>
            <p:cNvSpPr/>
            <p:nvPr/>
          </p:nvSpPr>
          <p:spPr>
            <a:xfrm>
              <a:off x="4253516" y="1535770"/>
              <a:ext cx="24812" cy="19272"/>
            </a:xfrm>
            <a:custGeom>
              <a:avLst/>
              <a:gdLst/>
              <a:ahLst/>
              <a:cxnLst/>
              <a:rect l="l" t="t" r="r" b="b"/>
              <a:pathLst>
                <a:path w="564" h="438" extrusionOk="0">
                  <a:moveTo>
                    <a:pt x="282" y="0"/>
                  </a:moveTo>
                  <a:cubicBezTo>
                    <a:pt x="0" y="0"/>
                    <a:pt x="0" y="438"/>
                    <a:pt x="282" y="438"/>
                  </a:cubicBezTo>
                  <a:cubicBezTo>
                    <a:pt x="563" y="438"/>
                    <a:pt x="563" y="0"/>
                    <a:pt x="28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6"/>
            <p:cNvSpPr/>
            <p:nvPr/>
          </p:nvSpPr>
          <p:spPr>
            <a:xfrm>
              <a:off x="4343481" y="1863790"/>
              <a:ext cx="31279" cy="24288"/>
            </a:xfrm>
            <a:custGeom>
              <a:avLst/>
              <a:gdLst/>
              <a:ahLst/>
              <a:cxnLst/>
              <a:rect l="l" t="t" r="r" b="b"/>
              <a:pathLst>
                <a:path w="711" h="552" extrusionOk="0">
                  <a:moveTo>
                    <a:pt x="356" y="1"/>
                  </a:moveTo>
                  <a:cubicBezTo>
                    <a:pt x="2" y="1"/>
                    <a:pt x="1" y="551"/>
                    <a:pt x="356" y="551"/>
                  </a:cubicBezTo>
                  <a:cubicBezTo>
                    <a:pt x="710" y="551"/>
                    <a:pt x="710" y="1"/>
                    <a:pt x="35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6"/>
            <p:cNvSpPr/>
            <p:nvPr/>
          </p:nvSpPr>
          <p:spPr>
            <a:xfrm>
              <a:off x="4976489" y="1180998"/>
              <a:ext cx="24108" cy="18744"/>
            </a:xfrm>
            <a:custGeom>
              <a:avLst/>
              <a:gdLst/>
              <a:ahLst/>
              <a:cxnLst/>
              <a:rect l="l" t="t" r="r" b="b"/>
              <a:pathLst>
                <a:path w="548" h="426" extrusionOk="0">
                  <a:moveTo>
                    <a:pt x="274" y="1"/>
                  </a:moveTo>
                  <a:cubicBezTo>
                    <a:pt x="1" y="1"/>
                    <a:pt x="1" y="425"/>
                    <a:pt x="274" y="425"/>
                  </a:cubicBezTo>
                  <a:cubicBezTo>
                    <a:pt x="546" y="425"/>
                    <a:pt x="547" y="1"/>
                    <a:pt x="27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6"/>
            <p:cNvSpPr/>
            <p:nvPr/>
          </p:nvSpPr>
          <p:spPr>
            <a:xfrm>
              <a:off x="5308236" y="1031002"/>
              <a:ext cx="31631" cy="24596"/>
            </a:xfrm>
            <a:custGeom>
              <a:avLst/>
              <a:gdLst/>
              <a:ahLst/>
              <a:cxnLst/>
              <a:rect l="l" t="t" r="r" b="b"/>
              <a:pathLst>
                <a:path w="719" h="559" extrusionOk="0">
                  <a:moveTo>
                    <a:pt x="359" y="0"/>
                  </a:moveTo>
                  <a:cubicBezTo>
                    <a:pt x="0" y="0"/>
                    <a:pt x="0" y="558"/>
                    <a:pt x="359" y="558"/>
                  </a:cubicBezTo>
                  <a:cubicBezTo>
                    <a:pt x="719" y="558"/>
                    <a:pt x="719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6"/>
            <p:cNvSpPr/>
            <p:nvPr/>
          </p:nvSpPr>
          <p:spPr>
            <a:xfrm>
              <a:off x="5611609" y="1333106"/>
              <a:ext cx="25472" cy="19800"/>
            </a:xfrm>
            <a:custGeom>
              <a:avLst/>
              <a:gdLst/>
              <a:ahLst/>
              <a:cxnLst/>
              <a:rect l="l" t="t" r="r" b="b"/>
              <a:pathLst>
                <a:path w="579" h="450" extrusionOk="0">
                  <a:moveTo>
                    <a:pt x="289" y="1"/>
                  </a:moveTo>
                  <a:cubicBezTo>
                    <a:pt x="1" y="1"/>
                    <a:pt x="0" y="449"/>
                    <a:pt x="289" y="449"/>
                  </a:cubicBezTo>
                  <a:cubicBezTo>
                    <a:pt x="579" y="449"/>
                    <a:pt x="579" y="1"/>
                    <a:pt x="28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6"/>
            <p:cNvSpPr/>
            <p:nvPr/>
          </p:nvSpPr>
          <p:spPr>
            <a:xfrm>
              <a:off x="5865709" y="1643482"/>
              <a:ext cx="28551" cy="22176"/>
            </a:xfrm>
            <a:custGeom>
              <a:avLst/>
              <a:gdLst/>
              <a:ahLst/>
              <a:cxnLst/>
              <a:rect l="l" t="t" r="r" b="b"/>
              <a:pathLst>
                <a:path w="649" h="504" extrusionOk="0">
                  <a:moveTo>
                    <a:pt x="325" y="1"/>
                  </a:moveTo>
                  <a:cubicBezTo>
                    <a:pt x="2" y="1"/>
                    <a:pt x="1" y="504"/>
                    <a:pt x="325" y="504"/>
                  </a:cubicBezTo>
                  <a:cubicBezTo>
                    <a:pt x="648" y="504"/>
                    <a:pt x="648" y="1"/>
                    <a:pt x="32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6"/>
            <p:cNvSpPr/>
            <p:nvPr/>
          </p:nvSpPr>
          <p:spPr>
            <a:xfrm>
              <a:off x="6029977" y="1573742"/>
              <a:ext cx="28287" cy="22000"/>
            </a:xfrm>
            <a:custGeom>
              <a:avLst/>
              <a:gdLst/>
              <a:ahLst/>
              <a:cxnLst/>
              <a:rect l="l" t="t" r="r" b="b"/>
              <a:pathLst>
                <a:path w="643" h="500" extrusionOk="0">
                  <a:moveTo>
                    <a:pt x="320" y="1"/>
                  </a:moveTo>
                  <a:cubicBezTo>
                    <a:pt x="0" y="1"/>
                    <a:pt x="0" y="499"/>
                    <a:pt x="320" y="499"/>
                  </a:cubicBezTo>
                  <a:cubicBezTo>
                    <a:pt x="641" y="499"/>
                    <a:pt x="642" y="1"/>
                    <a:pt x="32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6"/>
            <p:cNvSpPr/>
            <p:nvPr/>
          </p:nvSpPr>
          <p:spPr>
            <a:xfrm>
              <a:off x="6348527" y="2097518"/>
              <a:ext cx="28595" cy="22176"/>
            </a:xfrm>
            <a:custGeom>
              <a:avLst/>
              <a:gdLst/>
              <a:ahLst/>
              <a:cxnLst/>
              <a:rect l="l" t="t" r="r" b="b"/>
              <a:pathLst>
                <a:path w="650" h="504" extrusionOk="0">
                  <a:moveTo>
                    <a:pt x="324" y="1"/>
                  </a:moveTo>
                  <a:cubicBezTo>
                    <a:pt x="1" y="1"/>
                    <a:pt x="1" y="504"/>
                    <a:pt x="325" y="504"/>
                  </a:cubicBezTo>
                  <a:cubicBezTo>
                    <a:pt x="649" y="504"/>
                    <a:pt x="650" y="1"/>
                    <a:pt x="325" y="1"/>
                  </a:cubicBezTo>
                  <a:cubicBezTo>
                    <a:pt x="324" y="1"/>
                    <a:pt x="324" y="1"/>
                    <a:pt x="32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6"/>
            <p:cNvSpPr/>
            <p:nvPr/>
          </p:nvSpPr>
          <p:spPr>
            <a:xfrm>
              <a:off x="6703591" y="1943474"/>
              <a:ext cx="22744" cy="17688"/>
            </a:xfrm>
            <a:custGeom>
              <a:avLst/>
              <a:gdLst/>
              <a:ahLst/>
              <a:cxnLst/>
              <a:rect l="l" t="t" r="r" b="b"/>
              <a:pathLst>
                <a:path w="517" h="402" extrusionOk="0">
                  <a:moveTo>
                    <a:pt x="259" y="0"/>
                  </a:moveTo>
                  <a:cubicBezTo>
                    <a:pt x="1" y="0"/>
                    <a:pt x="1" y="401"/>
                    <a:pt x="259" y="401"/>
                  </a:cubicBezTo>
                  <a:cubicBezTo>
                    <a:pt x="517" y="401"/>
                    <a:pt x="51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6"/>
            <p:cNvSpPr/>
            <p:nvPr/>
          </p:nvSpPr>
          <p:spPr>
            <a:xfrm>
              <a:off x="6739884" y="1242818"/>
              <a:ext cx="17245" cy="13376"/>
            </a:xfrm>
            <a:custGeom>
              <a:avLst/>
              <a:gdLst/>
              <a:ahLst/>
              <a:cxnLst/>
              <a:rect l="l" t="t" r="r" b="b"/>
              <a:pathLst>
                <a:path w="392" h="304" extrusionOk="0">
                  <a:moveTo>
                    <a:pt x="196" y="0"/>
                  </a:moveTo>
                  <a:cubicBezTo>
                    <a:pt x="0" y="0"/>
                    <a:pt x="0" y="303"/>
                    <a:pt x="196" y="303"/>
                  </a:cubicBezTo>
                  <a:cubicBezTo>
                    <a:pt x="392" y="303"/>
                    <a:pt x="392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6"/>
            <p:cNvSpPr/>
            <p:nvPr/>
          </p:nvSpPr>
          <p:spPr>
            <a:xfrm>
              <a:off x="6878637" y="1572114"/>
              <a:ext cx="29299" cy="22748"/>
            </a:xfrm>
            <a:custGeom>
              <a:avLst/>
              <a:gdLst/>
              <a:ahLst/>
              <a:cxnLst/>
              <a:rect l="l" t="t" r="r" b="b"/>
              <a:pathLst>
                <a:path w="666" h="517" extrusionOk="0">
                  <a:moveTo>
                    <a:pt x="333" y="0"/>
                  </a:moveTo>
                  <a:cubicBezTo>
                    <a:pt x="0" y="0"/>
                    <a:pt x="0" y="517"/>
                    <a:pt x="333" y="517"/>
                  </a:cubicBezTo>
                  <a:cubicBezTo>
                    <a:pt x="666" y="517"/>
                    <a:pt x="666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6"/>
            <p:cNvSpPr/>
            <p:nvPr/>
          </p:nvSpPr>
          <p:spPr>
            <a:xfrm>
              <a:off x="7378304" y="2035918"/>
              <a:ext cx="17597" cy="13728"/>
            </a:xfrm>
            <a:custGeom>
              <a:avLst/>
              <a:gdLst/>
              <a:ahLst/>
              <a:cxnLst/>
              <a:rect l="l" t="t" r="r" b="b"/>
              <a:pathLst>
                <a:path w="400" h="312" extrusionOk="0">
                  <a:moveTo>
                    <a:pt x="199" y="1"/>
                  </a:moveTo>
                  <a:cubicBezTo>
                    <a:pt x="1" y="1"/>
                    <a:pt x="1" y="311"/>
                    <a:pt x="199" y="311"/>
                  </a:cubicBezTo>
                  <a:cubicBezTo>
                    <a:pt x="400" y="311"/>
                    <a:pt x="400" y="1"/>
                    <a:pt x="19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6"/>
            <p:cNvSpPr/>
            <p:nvPr/>
          </p:nvSpPr>
          <p:spPr>
            <a:xfrm>
              <a:off x="7085050" y="648994"/>
              <a:ext cx="20764" cy="16192"/>
            </a:xfrm>
            <a:custGeom>
              <a:avLst/>
              <a:gdLst/>
              <a:ahLst/>
              <a:cxnLst/>
              <a:rect l="l" t="t" r="r" b="b"/>
              <a:pathLst>
                <a:path w="472" h="368" extrusionOk="0">
                  <a:moveTo>
                    <a:pt x="237" y="0"/>
                  </a:moveTo>
                  <a:cubicBezTo>
                    <a:pt x="2" y="2"/>
                    <a:pt x="0" y="367"/>
                    <a:pt x="237" y="367"/>
                  </a:cubicBezTo>
                  <a:cubicBezTo>
                    <a:pt x="472" y="367"/>
                    <a:pt x="472" y="0"/>
                    <a:pt x="23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6"/>
            <p:cNvSpPr/>
            <p:nvPr/>
          </p:nvSpPr>
          <p:spPr>
            <a:xfrm>
              <a:off x="7532849" y="1201722"/>
              <a:ext cx="18697" cy="14432"/>
            </a:xfrm>
            <a:custGeom>
              <a:avLst/>
              <a:gdLst/>
              <a:ahLst/>
              <a:cxnLst/>
              <a:rect l="l" t="t" r="r" b="b"/>
              <a:pathLst>
                <a:path w="425" h="328" extrusionOk="0">
                  <a:moveTo>
                    <a:pt x="213" y="0"/>
                  </a:moveTo>
                  <a:cubicBezTo>
                    <a:pt x="1" y="0"/>
                    <a:pt x="1" y="327"/>
                    <a:pt x="213" y="327"/>
                  </a:cubicBezTo>
                  <a:cubicBezTo>
                    <a:pt x="424" y="327"/>
                    <a:pt x="42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6"/>
            <p:cNvSpPr/>
            <p:nvPr/>
          </p:nvSpPr>
          <p:spPr>
            <a:xfrm>
              <a:off x="7668918" y="490506"/>
              <a:ext cx="19225" cy="14916"/>
            </a:xfrm>
            <a:custGeom>
              <a:avLst/>
              <a:gdLst/>
              <a:ahLst/>
              <a:cxnLst/>
              <a:rect l="l" t="t" r="r" b="b"/>
              <a:pathLst>
                <a:path w="437" h="339" extrusionOk="0">
                  <a:moveTo>
                    <a:pt x="218" y="1"/>
                  </a:moveTo>
                  <a:cubicBezTo>
                    <a:pt x="0" y="1"/>
                    <a:pt x="0" y="339"/>
                    <a:pt x="218" y="339"/>
                  </a:cubicBezTo>
                  <a:cubicBezTo>
                    <a:pt x="435" y="339"/>
                    <a:pt x="437" y="1"/>
                    <a:pt x="21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6"/>
            <p:cNvSpPr/>
            <p:nvPr/>
          </p:nvSpPr>
          <p:spPr>
            <a:xfrm>
              <a:off x="8188118" y="994614"/>
              <a:ext cx="30487" cy="23672"/>
            </a:xfrm>
            <a:custGeom>
              <a:avLst/>
              <a:gdLst/>
              <a:ahLst/>
              <a:cxnLst/>
              <a:rect l="l" t="t" r="r" b="b"/>
              <a:pathLst>
                <a:path w="693" h="538" extrusionOk="0">
                  <a:moveTo>
                    <a:pt x="345" y="1"/>
                  </a:moveTo>
                  <a:cubicBezTo>
                    <a:pt x="1" y="1"/>
                    <a:pt x="1" y="538"/>
                    <a:pt x="347" y="538"/>
                  </a:cubicBezTo>
                  <a:cubicBezTo>
                    <a:pt x="692" y="538"/>
                    <a:pt x="693" y="1"/>
                    <a:pt x="347" y="1"/>
                  </a:cubicBezTo>
                  <a:cubicBezTo>
                    <a:pt x="346" y="1"/>
                    <a:pt x="345" y="1"/>
                    <a:pt x="34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6"/>
            <p:cNvSpPr/>
            <p:nvPr/>
          </p:nvSpPr>
          <p:spPr>
            <a:xfrm>
              <a:off x="8373194" y="838194"/>
              <a:ext cx="20149" cy="15708"/>
            </a:xfrm>
            <a:custGeom>
              <a:avLst/>
              <a:gdLst/>
              <a:ahLst/>
              <a:cxnLst/>
              <a:rect l="l" t="t" r="r" b="b"/>
              <a:pathLst>
                <a:path w="458" h="357" extrusionOk="0">
                  <a:moveTo>
                    <a:pt x="229" y="1"/>
                  </a:moveTo>
                  <a:cubicBezTo>
                    <a:pt x="1" y="1"/>
                    <a:pt x="1" y="356"/>
                    <a:pt x="229" y="356"/>
                  </a:cubicBezTo>
                  <a:cubicBezTo>
                    <a:pt x="458" y="356"/>
                    <a:pt x="458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6"/>
            <p:cNvSpPr/>
            <p:nvPr/>
          </p:nvSpPr>
          <p:spPr>
            <a:xfrm>
              <a:off x="8288552" y="495434"/>
              <a:ext cx="27407" cy="21296"/>
            </a:xfrm>
            <a:custGeom>
              <a:avLst/>
              <a:gdLst/>
              <a:ahLst/>
              <a:cxnLst/>
              <a:rect l="l" t="t" r="r" b="b"/>
              <a:pathLst>
                <a:path w="623" h="484" extrusionOk="0">
                  <a:moveTo>
                    <a:pt x="310" y="0"/>
                  </a:moveTo>
                  <a:cubicBezTo>
                    <a:pt x="1" y="0"/>
                    <a:pt x="1" y="483"/>
                    <a:pt x="310" y="483"/>
                  </a:cubicBezTo>
                  <a:cubicBezTo>
                    <a:pt x="621" y="483"/>
                    <a:pt x="622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6"/>
            <p:cNvSpPr/>
            <p:nvPr/>
          </p:nvSpPr>
          <p:spPr>
            <a:xfrm>
              <a:off x="8214425" y="2489294"/>
              <a:ext cx="27231" cy="21120"/>
            </a:xfrm>
            <a:custGeom>
              <a:avLst/>
              <a:gdLst/>
              <a:ahLst/>
              <a:cxnLst/>
              <a:rect l="l" t="t" r="r" b="b"/>
              <a:pathLst>
                <a:path w="619" h="480" extrusionOk="0">
                  <a:moveTo>
                    <a:pt x="310" y="0"/>
                  </a:moveTo>
                  <a:cubicBezTo>
                    <a:pt x="1" y="0"/>
                    <a:pt x="0" y="479"/>
                    <a:pt x="310" y="479"/>
                  </a:cubicBezTo>
                  <a:cubicBezTo>
                    <a:pt x="617" y="479"/>
                    <a:pt x="618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6"/>
            <p:cNvSpPr/>
            <p:nvPr/>
          </p:nvSpPr>
          <p:spPr>
            <a:xfrm>
              <a:off x="8547712" y="3638530"/>
              <a:ext cx="22744" cy="17688"/>
            </a:xfrm>
            <a:custGeom>
              <a:avLst/>
              <a:gdLst/>
              <a:ahLst/>
              <a:cxnLst/>
              <a:rect l="l" t="t" r="r" b="b"/>
              <a:pathLst>
                <a:path w="517" h="402" extrusionOk="0">
                  <a:moveTo>
                    <a:pt x="259" y="1"/>
                  </a:moveTo>
                  <a:cubicBezTo>
                    <a:pt x="2" y="1"/>
                    <a:pt x="1" y="402"/>
                    <a:pt x="259" y="402"/>
                  </a:cubicBezTo>
                  <a:cubicBezTo>
                    <a:pt x="517" y="402"/>
                    <a:pt x="51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6"/>
            <p:cNvSpPr/>
            <p:nvPr/>
          </p:nvSpPr>
          <p:spPr>
            <a:xfrm>
              <a:off x="8896397" y="3533810"/>
              <a:ext cx="30663" cy="23804"/>
            </a:xfrm>
            <a:custGeom>
              <a:avLst/>
              <a:gdLst/>
              <a:ahLst/>
              <a:cxnLst/>
              <a:rect l="l" t="t" r="r" b="b"/>
              <a:pathLst>
                <a:path w="697" h="541" extrusionOk="0">
                  <a:moveTo>
                    <a:pt x="348" y="0"/>
                  </a:moveTo>
                  <a:cubicBezTo>
                    <a:pt x="0" y="0"/>
                    <a:pt x="0" y="540"/>
                    <a:pt x="348" y="540"/>
                  </a:cubicBezTo>
                  <a:cubicBezTo>
                    <a:pt x="696" y="540"/>
                    <a:pt x="696" y="0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6"/>
            <p:cNvSpPr/>
            <p:nvPr/>
          </p:nvSpPr>
          <p:spPr>
            <a:xfrm>
              <a:off x="8690996" y="1330818"/>
              <a:ext cx="21380" cy="16588"/>
            </a:xfrm>
            <a:custGeom>
              <a:avLst/>
              <a:gdLst/>
              <a:ahLst/>
              <a:cxnLst/>
              <a:rect l="l" t="t" r="r" b="b"/>
              <a:pathLst>
                <a:path w="486" h="377" extrusionOk="0">
                  <a:moveTo>
                    <a:pt x="243" y="1"/>
                  </a:moveTo>
                  <a:cubicBezTo>
                    <a:pt x="1" y="1"/>
                    <a:pt x="0" y="377"/>
                    <a:pt x="243" y="377"/>
                  </a:cubicBezTo>
                  <a:cubicBezTo>
                    <a:pt x="484" y="377"/>
                    <a:pt x="485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6"/>
            <p:cNvSpPr/>
            <p:nvPr/>
          </p:nvSpPr>
          <p:spPr>
            <a:xfrm>
              <a:off x="7774324" y="2750214"/>
              <a:ext cx="25868" cy="20108"/>
            </a:xfrm>
            <a:custGeom>
              <a:avLst/>
              <a:gdLst/>
              <a:ahLst/>
              <a:cxnLst/>
              <a:rect l="l" t="t" r="r" b="b"/>
              <a:pathLst>
                <a:path w="588" h="457" extrusionOk="0">
                  <a:moveTo>
                    <a:pt x="295" y="1"/>
                  </a:moveTo>
                  <a:cubicBezTo>
                    <a:pt x="2" y="1"/>
                    <a:pt x="1" y="457"/>
                    <a:pt x="295" y="457"/>
                  </a:cubicBezTo>
                  <a:cubicBezTo>
                    <a:pt x="588" y="457"/>
                    <a:pt x="588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6"/>
            <p:cNvSpPr/>
            <p:nvPr/>
          </p:nvSpPr>
          <p:spPr>
            <a:xfrm>
              <a:off x="7495588" y="2751402"/>
              <a:ext cx="28331" cy="22000"/>
            </a:xfrm>
            <a:custGeom>
              <a:avLst/>
              <a:gdLst/>
              <a:ahLst/>
              <a:cxnLst/>
              <a:rect l="l" t="t" r="r" b="b"/>
              <a:pathLst>
                <a:path w="644" h="500" extrusionOk="0">
                  <a:moveTo>
                    <a:pt x="320" y="1"/>
                  </a:moveTo>
                  <a:cubicBezTo>
                    <a:pt x="0" y="1"/>
                    <a:pt x="1" y="499"/>
                    <a:pt x="321" y="499"/>
                  </a:cubicBezTo>
                  <a:cubicBezTo>
                    <a:pt x="642" y="499"/>
                    <a:pt x="643" y="1"/>
                    <a:pt x="321" y="1"/>
                  </a:cubicBezTo>
                  <a:cubicBezTo>
                    <a:pt x="321" y="1"/>
                    <a:pt x="321" y="1"/>
                    <a:pt x="32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6"/>
            <p:cNvSpPr/>
            <p:nvPr/>
          </p:nvSpPr>
          <p:spPr>
            <a:xfrm>
              <a:off x="7255257" y="2454050"/>
              <a:ext cx="30443" cy="23628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0"/>
                  </a:moveTo>
                  <a:cubicBezTo>
                    <a:pt x="0" y="0"/>
                    <a:pt x="0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6"/>
            <p:cNvSpPr/>
            <p:nvPr/>
          </p:nvSpPr>
          <p:spPr>
            <a:xfrm>
              <a:off x="6959891" y="2104558"/>
              <a:ext cx="17069" cy="13332"/>
            </a:xfrm>
            <a:custGeom>
              <a:avLst/>
              <a:gdLst/>
              <a:ahLst/>
              <a:cxnLst/>
              <a:rect l="l" t="t" r="r" b="b"/>
              <a:pathLst>
                <a:path w="388" h="303" extrusionOk="0">
                  <a:moveTo>
                    <a:pt x="194" y="1"/>
                  </a:moveTo>
                  <a:cubicBezTo>
                    <a:pt x="1" y="1"/>
                    <a:pt x="1" y="302"/>
                    <a:pt x="194" y="302"/>
                  </a:cubicBezTo>
                  <a:cubicBezTo>
                    <a:pt x="387" y="302"/>
                    <a:pt x="387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6"/>
            <p:cNvSpPr/>
            <p:nvPr/>
          </p:nvSpPr>
          <p:spPr>
            <a:xfrm>
              <a:off x="6996009" y="2782334"/>
              <a:ext cx="30663" cy="23848"/>
            </a:xfrm>
            <a:custGeom>
              <a:avLst/>
              <a:gdLst/>
              <a:ahLst/>
              <a:cxnLst/>
              <a:rect l="l" t="t" r="r" b="b"/>
              <a:pathLst>
                <a:path w="697" h="542" extrusionOk="0">
                  <a:moveTo>
                    <a:pt x="349" y="1"/>
                  </a:moveTo>
                  <a:cubicBezTo>
                    <a:pt x="1" y="1"/>
                    <a:pt x="1" y="542"/>
                    <a:pt x="349" y="542"/>
                  </a:cubicBezTo>
                  <a:cubicBezTo>
                    <a:pt x="697" y="542"/>
                    <a:pt x="697" y="1"/>
                    <a:pt x="34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6"/>
            <p:cNvSpPr/>
            <p:nvPr/>
          </p:nvSpPr>
          <p:spPr>
            <a:xfrm>
              <a:off x="6619477" y="3084878"/>
              <a:ext cx="27891" cy="21648"/>
            </a:xfrm>
            <a:custGeom>
              <a:avLst/>
              <a:gdLst/>
              <a:ahLst/>
              <a:cxnLst/>
              <a:rect l="l" t="t" r="r" b="b"/>
              <a:pathLst>
                <a:path w="634" h="492" extrusionOk="0">
                  <a:moveTo>
                    <a:pt x="317" y="0"/>
                  </a:moveTo>
                  <a:cubicBezTo>
                    <a:pt x="0" y="0"/>
                    <a:pt x="0" y="492"/>
                    <a:pt x="317" y="492"/>
                  </a:cubicBezTo>
                  <a:cubicBezTo>
                    <a:pt x="634" y="492"/>
                    <a:pt x="634" y="0"/>
                    <a:pt x="31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6"/>
            <p:cNvSpPr/>
            <p:nvPr/>
          </p:nvSpPr>
          <p:spPr>
            <a:xfrm>
              <a:off x="6168202" y="2618654"/>
              <a:ext cx="29607" cy="23056"/>
            </a:xfrm>
            <a:custGeom>
              <a:avLst/>
              <a:gdLst/>
              <a:ahLst/>
              <a:cxnLst/>
              <a:rect l="l" t="t" r="r" b="b"/>
              <a:pathLst>
                <a:path w="673" h="524" extrusionOk="0">
                  <a:moveTo>
                    <a:pt x="336" y="1"/>
                  </a:moveTo>
                  <a:cubicBezTo>
                    <a:pt x="0" y="1"/>
                    <a:pt x="0" y="523"/>
                    <a:pt x="336" y="523"/>
                  </a:cubicBezTo>
                  <a:cubicBezTo>
                    <a:pt x="673" y="523"/>
                    <a:pt x="673" y="1"/>
                    <a:pt x="33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6"/>
            <p:cNvSpPr/>
            <p:nvPr/>
          </p:nvSpPr>
          <p:spPr>
            <a:xfrm>
              <a:off x="5803108" y="2595246"/>
              <a:ext cx="17201" cy="13332"/>
            </a:xfrm>
            <a:custGeom>
              <a:avLst/>
              <a:gdLst/>
              <a:ahLst/>
              <a:cxnLst/>
              <a:rect l="l" t="t" r="r" b="b"/>
              <a:pathLst>
                <a:path w="391" h="303" extrusionOk="0">
                  <a:moveTo>
                    <a:pt x="195" y="0"/>
                  </a:moveTo>
                  <a:cubicBezTo>
                    <a:pt x="1" y="0"/>
                    <a:pt x="1" y="302"/>
                    <a:pt x="195" y="302"/>
                  </a:cubicBezTo>
                  <a:cubicBezTo>
                    <a:pt x="390" y="302"/>
                    <a:pt x="390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6"/>
            <p:cNvSpPr/>
            <p:nvPr/>
          </p:nvSpPr>
          <p:spPr>
            <a:xfrm>
              <a:off x="5796069" y="2104030"/>
              <a:ext cx="18477" cy="14344"/>
            </a:xfrm>
            <a:custGeom>
              <a:avLst/>
              <a:gdLst/>
              <a:ahLst/>
              <a:cxnLst/>
              <a:rect l="l" t="t" r="r" b="b"/>
              <a:pathLst>
                <a:path w="420" h="326" extrusionOk="0">
                  <a:moveTo>
                    <a:pt x="210" y="0"/>
                  </a:moveTo>
                  <a:cubicBezTo>
                    <a:pt x="1" y="0"/>
                    <a:pt x="1" y="326"/>
                    <a:pt x="210" y="326"/>
                  </a:cubicBezTo>
                  <a:cubicBezTo>
                    <a:pt x="419" y="326"/>
                    <a:pt x="419" y="0"/>
                    <a:pt x="21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6"/>
            <p:cNvSpPr/>
            <p:nvPr/>
          </p:nvSpPr>
          <p:spPr>
            <a:xfrm>
              <a:off x="4151674" y="1807954"/>
              <a:ext cx="25604" cy="19844"/>
            </a:xfrm>
            <a:custGeom>
              <a:avLst/>
              <a:gdLst/>
              <a:ahLst/>
              <a:cxnLst/>
              <a:rect l="l" t="t" r="r" b="b"/>
              <a:pathLst>
                <a:path w="582" h="451" extrusionOk="0">
                  <a:moveTo>
                    <a:pt x="291" y="0"/>
                  </a:moveTo>
                  <a:cubicBezTo>
                    <a:pt x="0" y="1"/>
                    <a:pt x="0" y="450"/>
                    <a:pt x="291" y="450"/>
                  </a:cubicBezTo>
                  <a:cubicBezTo>
                    <a:pt x="581" y="450"/>
                    <a:pt x="582" y="0"/>
                    <a:pt x="29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6"/>
            <p:cNvSpPr/>
            <p:nvPr/>
          </p:nvSpPr>
          <p:spPr>
            <a:xfrm>
              <a:off x="3645232" y="1777330"/>
              <a:ext cx="27539" cy="21384"/>
            </a:xfrm>
            <a:custGeom>
              <a:avLst/>
              <a:gdLst/>
              <a:ahLst/>
              <a:cxnLst/>
              <a:rect l="l" t="t" r="r" b="b"/>
              <a:pathLst>
                <a:path w="626" h="486" extrusionOk="0">
                  <a:moveTo>
                    <a:pt x="313" y="0"/>
                  </a:moveTo>
                  <a:cubicBezTo>
                    <a:pt x="1" y="0"/>
                    <a:pt x="1" y="485"/>
                    <a:pt x="313" y="485"/>
                  </a:cubicBezTo>
                  <a:cubicBezTo>
                    <a:pt x="625" y="485"/>
                    <a:pt x="62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6"/>
            <p:cNvSpPr/>
            <p:nvPr/>
          </p:nvSpPr>
          <p:spPr>
            <a:xfrm>
              <a:off x="2983365" y="2555558"/>
              <a:ext cx="22700" cy="17644"/>
            </a:xfrm>
            <a:custGeom>
              <a:avLst/>
              <a:gdLst/>
              <a:ahLst/>
              <a:cxnLst/>
              <a:rect l="l" t="t" r="r" b="b"/>
              <a:pathLst>
                <a:path w="516" h="401" extrusionOk="0">
                  <a:moveTo>
                    <a:pt x="257" y="0"/>
                  </a:moveTo>
                  <a:cubicBezTo>
                    <a:pt x="0" y="0"/>
                    <a:pt x="0" y="400"/>
                    <a:pt x="257" y="400"/>
                  </a:cubicBezTo>
                  <a:cubicBezTo>
                    <a:pt x="514" y="400"/>
                    <a:pt x="515" y="0"/>
                    <a:pt x="25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6"/>
            <p:cNvSpPr/>
            <p:nvPr/>
          </p:nvSpPr>
          <p:spPr>
            <a:xfrm>
              <a:off x="3226467" y="1389734"/>
              <a:ext cx="24724" cy="19140"/>
            </a:xfrm>
            <a:custGeom>
              <a:avLst/>
              <a:gdLst/>
              <a:ahLst/>
              <a:cxnLst/>
              <a:rect l="l" t="t" r="r" b="b"/>
              <a:pathLst>
                <a:path w="562" h="435" extrusionOk="0">
                  <a:moveTo>
                    <a:pt x="281" y="1"/>
                  </a:moveTo>
                  <a:cubicBezTo>
                    <a:pt x="0" y="1"/>
                    <a:pt x="0" y="435"/>
                    <a:pt x="281" y="435"/>
                  </a:cubicBezTo>
                  <a:cubicBezTo>
                    <a:pt x="560" y="435"/>
                    <a:pt x="561" y="1"/>
                    <a:pt x="28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6"/>
            <p:cNvSpPr/>
            <p:nvPr/>
          </p:nvSpPr>
          <p:spPr>
            <a:xfrm>
              <a:off x="3048870" y="1736190"/>
              <a:ext cx="19225" cy="14916"/>
            </a:xfrm>
            <a:custGeom>
              <a:avLst/>
              <a:gdLst/>
              <a:ahLst/>
              <a:cxnLst/>
              <a:rect l="l" t="t" r="r" b="b"/>
              <a:pathLst>
                <a:path w="437" h="339" extrusionOk="0">
                  <a:moveTo>
                    <a:pt x="219" y="0"/>
                  </a:moveTo>
                  <a:cubicBezTo>
                    <a:pt x="1" y="0"/>
                    <a:pt x="1" y="338"/>
                    <a:pt x="219" y="338"/>
                  </a:cubicBezTo>
                  <a:cubicBezTo>
                    <a:pt x="437" y="338"/>
                    <a:pt x="437" y="0"/>
                    <a:pt x="21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6"/>
            <p:cNvSpPr/>
            <p:nvPr/>
          </p:nvSpPr>
          <p:spPr>
            <a:xfrm>
              <a:off x="2763182" y="1389382"/>
              <a:ext cx="31543" cy="24508"/>
            </a:xfrm>
            <a:custGeom>
              <a:avLst/>
              <a:gdLst/>
              <a:ahLst/>
              <a:cxnLst/>
              <a:rect l="l" t="t" r="r" b="b"/>
              <a:pathLst>
                <a:path w="717" h="557" extrusionOk="0">
                  <a:moveTo>
                    <a:pt x="358" y="0"/>
                  </a:moveTo>
                  <a:cubicBezTo>
                    <a:pt x="0" y="0"/>
                    <a:pt x="0" y="556"/>
                    <a:pt x="358" y="556"/>
                  </a:cubicBezTo>
                  <a:cubicBezTo>
                    <a:pt x="715" y="556"/>
                    <a:pt x="716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6"/>
            <p:cNvSpPr/>
            <p:nvPr/>
          </p:nvSpPr>
          <p:spPr>
            <a:xfrm>
              <a:off x="2264703" y="1885878"/>
              <a:ext cx="19533" cy="15136"/>
            </a:xfrm>
            <a:custGeom>
              <a:avLst/>
              <a:gdLst/>
              <a:ahLst/>
              <a:cxnLst/>
              <a:rect l="l" t="t" r="r" b="b"/>
              <a:pathLst>
                <a:path w="444" h="344" extrusionOk="0">
                  <a:moveTo>
                    <a:pt x="222" y="0"/>
                  </a:moveTo>
                  <a:cubicBezTo>
                    <a:pt x="2" y="0"/>
                    <a:pt x="1" y="343"/>
                    <a:pt x="222" y="343"/>
                  </a:cubicBezTo>
                  <a:cubicBezTo>
                    <a:pt x="443" y="343"/>
                    <a:pt x="443" y="0"/>
                    <a:pt x="22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6"/>
            <p:cNvSpPr/>
            <p:nvPr/>
          </p:nvSpPr>
          <p:spPr>
            <a:xfrm>
              <a:off x="2225550" y="1173430"/>
              <a:ext cx="17157" cy="13332"/>
            </a:xfrm>
            <a:custGeom>
              <a:avLst/>
              <a:gdLst/>
              <a:ahLst/>
              <a:cxnLst/>
              <a:rect l="l" t="t" r="r" b="b"/>
              <a:pathLst>
                <a:path w="390" h="303" extrusionOk="0">
                  <a:moveTo>
                    <a:pt x="196" y="0"/>
                  </a:moveTo>
                  <a:cubicBezTo>
                    <a:pt x="2" y="0"/>
                    <a:pt x="0" y="302"/>
                    <a:pt x="196" y="302"/>
                  </a:cubicBezTo>
                  <a:cubicBezTo>
                    <a:pt x="390" y="302"/>
                    <a:pt x="390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6"/>
            <p:cNvSpPr/>
            <p:nvPr/>
          </p:nvSpPr>
          <p:spPr>
            <a:xfrm>
              <a:off x="2071972" y="1309786"/>
              <a:ext cx="25604" cy="19932"/>
            </a:xfrm>
            <a:custGeom>
              <a:avLst/>
              <a:gdLst/>
              <a:ahLst/>
              <a:cxnLst/>
              <a:rect l="l" t="t" r="r" b="b"/>
              <a:pathLst>
                <a:path w="582" h="453" extrusionOk="0">
                  <a:moveTo>
                    <a:pt x="291" y="1"/>
                  </a:moveTo>
                  <a:cubicBezTo>
                    <a:pt x="0" y="1"/>
                    <a:pt x="0" y="453"/>
                    <a:pt x="291" y="453"/>
                  </a:cubicBezTo>
                  <a:cubicBezTo>
                    <a:pt x="582" y="453"/>
                    <a:pt x="582" y="1"/>
                    <a:pt x="29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6"/>
            <p:cNvSpPr/>
            <p:nvPr/>
          </p:nvSpPr>
          <p:spPr>
            <a:xfrm>
              <a:off x="1718404" y="1436814"/>
              <a:ext cx="22216" cy="17248"/>
            </a:xfrm>
            <a:custGeom>
              <a:avLst/>
              <a:gdLst/>
              <a:ahLst/>
              <a:cxnLst/>
              <a:rect l="l" t="t" r="r" b="b"/>
              <a:pathLst>
                <a:path w="505" h="392" extrusionOk="0">
                  <a:moveTo>
                    <a:pt x="252" y="1"/>
                  </a:moveTo>
                  <a:cubicBezTo>
                    <a:pt x="0" y="1"/>
                    <a:pt x="0" y="391"/>
                    <a:pt x="252" y="391"/>
                  </a:cubicBezTo>
                  <a:cubicBezTo>
                    <a:pt x="504" y="391"/>
                    <a:pt x="504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6"/>
            <p:cNvSpPr/>
            <p:nvPr/>
          </p:nvSpPr>
          <p:spPr>
            <a:xfrm>
              <a:off x="1477722" y="2353950"/>
              <a:ext cx="31939" cy="24772"/>
            </a:xfrm>
            <a:custGeom>
              <a:avLst/>
              <a:gdLst/>
              <a:ahLst/>
              <a:cxnLst/>
              <a:rect l="l" t="t" r="r" b="b"/>
              <a:pathLst>
                <a:path w="726" h="563" extrusionOk="0">
                  <a:moveTo>
                    <a:pt x="363" y="0"/>
                  </a:moveTo>
                  <a:cubicBezTo>
                    <a:pt x="2" y="1"/>
                    <a:pt x="0" y="562"/>
                    <a:pt x="363" y="562"/>
                  </a:cubicBezTo>
                  <a:cubicBezTo>
                    <a:pt x="724" y="562"/>
                    <a:pt x="725" y="0"/>
                    <a:pt x="36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6"/>
            <p:cNvSpPr/>
            <p:nvPr/>
          </p:nvSpPr>
          <p:spPr>
            <a:xfrm>
              <a:off x="1546174" y="1071174"/>
              <a:ext cx="29123" cy="22572"/>
            </a:xfrm>
            <a:custGeom>
              <a:avLst/>
              <a:gdLst/>
              <a:ahLst/>
              <a:cxnLst/>
              <a:rect l="l" t="t" r="r" b="b"/>
              <a:pathLst>
                <a:path w="662" h="513" extrusionOk="0">
                  <a:moveTo>
                    <a:pt x="331" y="0"/>
                  </a:moveTo>
                  <a:cubicBezTo>
                    <a:pt x="1" y="0"/>
                    <a:pt x="0" y="513"/>
                    <a:pt x="331" y="513"/>
                  </a:cubicBezTo>
                  <a:cubicBezTo>
                    <a:pt x="661" y="513"/>
                    <a:pt x="662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6"/>
            <p:cNvSpPr/>
            <p:nvPr/>
          </p:nvSpPr>
          <p:spPr>
            <a:xfrm>
              <a:off x="1273904" y="1207970"/>
              <a:ext cx="30399" cy="23672"/>
            </a:xfrm>
            <a:custGeom>
              <a:avLst/>
              <a:gdLst/>
              <a:ahLst/>
              <a:cxnLst/>
              <a:rect l="l" t="t" r="r" b="b"/>
              <a:pathLst>
                <a:path w="691" h="538" extrusionOk="0">
                  <a:moveTo>
                    <a:pt x="346" y="0"/>
                  </a:moveTo>
                  <a:cubicBezTo>
                    <a:pt x="0" y="0"/>
                    <a:pt x="0" y="538"/>
                    <a:pt x="346" y="538"/>
                  </a:cubicBezTo>
                  <a:cubicBezTo>
                    <a:pt x="691" y="538"/>
                    <a:pt x="691" y="0"/>
                    <a:pt x="34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6"/>
            <p:cNvSpPr/>
            <p:nvPr/>
          </p:nvSpPr>
          <p:spPr>
            <a:xfrm>
              <a:off x="961733" y="2289006"/>
              <a:ext cx="17069" cy="13200"/>
            </a:xfrm>
            <a:custGeom>
              <a:avLst/>
              <a:gdLst/>
              <a:ahLst/>
              <a:cxnLst/>
              <a:rect l="l" t="t" r="r" b="b"/>
              <a:pathLst>
                <a:path w="388" h="300" extrusionOk="0">
                  <a:moveTo>
                    <a:pt x="194" y="0"/>
                  </a:moveTo>
                  <a:cubicBezTo>
                    <a:pt x="0" y="0"/>
                    <a:pt x="0" y="300"/>
                    <a:pt x="194" y="300"/>
                  </a:cubicBezTo>
                  <a:cubicBezTo>
                    <a:pt x="388" y="300"/>
                    <a:pt x="388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6"/>
            <p:cNvSpPr/>
            <p:nvPr/>
          </p:nvSpPr>
          <p:spPr>
            <a:xfrm>
              <a:off x="675342" y="2270790"/>
              <a:ext cx="27319" cy="21252"/>
            </a:xfrm>
            <a:custGeom>
              <a:avLst/>
              <a:gdLst/>
              <a:ahLst/>
              <a:cxnLst/>
              <a:rect l="l" t="t" r="r" b="b"/>
              <a:pathLst>
                <a:path w="621" h="483" extrusionOk="0">
                  <a:moveTo>
                    <a:pt x="310" y="1"/>
                  </a:moveTo>
                  <a:cubicBezTo>
                    <a:pt x="2" y="1"/>
                    <a:pt x="1" y="483"/>
                    <a:pt x="310" y="483"/>
                  </a:cubicBezTo>
                  <a:cubicBezTo>
                    <a:pt x="621" y="483"/>
                    <a:pt x="621" y="1"/>
                    <a:pt x="31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6"/>
            <p:cNvSpPr/>
            <p:nvPr/>
          </p:nvSpPr>
          <p:spPr>
            <a:xfrm>
              <a:off x="566637" y="1290426"/>
              <a:ext cx="29519" cy="22880"/>
            </a:xfrm>
            <a:custGeom>
              <a:avLst/>
              <a:gdLst/>
              <a:ahLst/>
              <a:cxnLst/>
              <a:rect l="l" t="t" r="r" b="b"/>
              <a:pathLst>
                <a:path w="671" h="520" extrusionOk="0">
                  <a:moveTo>
                    <a:pt x="335" y="0"/>
                  </a:moveTo>
                  <a:cubicBezTo>
                    <a:pt x="0" y="0"/>
                    <a:pt x="0" y="520"/>
                    <a:pt x="335" y="520"/>
                  </a:cubicBezTo>
                  <a:cubicBezTo>
                    <a:pt x="669" y="520"/>
                    <a:pt x="670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6"/>
            <p:cNvSpPr/>
            <p:nvPr/>
          </p:nvSpPr>
          <p:spPr>
            <a:xfrm>
              <a:off x="148004" y="1125822"/>
              <a:ext cx="19929" cy="15400"/>
            </a:xfrm>
            <a:custGeom>
              <a:avLst/>
              <a:gdLst/>
              <a:ahLst/>
              <a:cxnLst/>
              <a:rect l="l" t="t" r="r" b="b"/>
              <a:pathLst>
                <a:path w="453" h="350" extrusionOk="0">
                  <a:moveTo>
                    <a:pt x="225" y="1"/>
                  </a:moveTo>
                  <a:cubicBezTo>
                    <a:pt x="0" y="1"/>
                    <a:pt x="1" y="350"/>
                    <a:pt x="226" y="350"/>
                  </a:cubicBezTo>
                  <a:cubicBezTo>
                    <a:pt x="450" y="350"/>
                    <a:pt x="452" y="1"/>
                    <a:pt x="226" y="1"/>
                  </a:cubicBezTo>
                  <a:cubicBezTo>
                    <a:pt x="225" y="1"/>
                    <a:pt x="225" y="1"/>
                    <a:pt x="22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6"/>
            <p:cNvSpPr/>
            <p:nvPr/>
          </p:nvSpPr>
          <p:spPr>
            <a:xfrm>
              <a:off x="142857" y="3545954"/>
              <a:ext cx="30135" cy="23364"/>
            </a:xfrm>
            <a:custGeom>
              <a:avLst/>
              <a:gdLst/>
              <a:ahLst/>
              <a:cxnLst/>
              <a:rect l="l" t="t" r="r" b="b"/>
              <a:pathLst>
                <a:path w="685" h="531" extrusionOk="0">
                  <a:moveTo>
                    <a:pt x="342" y="0"/>
                  </a:moveTo>
                  <a:cubicBezTo>
                    <a:pt x="1" y="0"/>
                    <a:pt x="0" y="530"/>
                    <a:pt x="343" y="530"/>
                  </a:cubicBezTo>
                  <a:cubicBezTo>
                    <a:pt x="684" y="530"/>
                    <a:pt x="684" y="0"/>
                    <a:pt x="343" y="0"/>
                  </a:cubicBezTo>
                  <a:cubicBezTo>
                    <a:pt x="342" y="0"/>
                    <a:pt x="342" y="0"/>
                    <a:pt x="34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6"/>
            <p:cNvSpPr/>
            <p:nvPr/>
          </p:nvSpPr>
          <p:spPr>
            <a:xfrm>
              <a:off x="438091" y="3330442"/>
              <a:ext cx="19533" cy="15136"/>
            </a:xfrm>
            <a:custGeom>
              <a:avLst/>
              <a:gdLst/>
              <a:ahLst/>
              <a:cxnLst/>
              <a:rect l="l" t="t" r="r" b="b"/>
              <a:pathLst>
                <a:path w="444" h="344" extrusionOk="0">
                  <a:moveTo>
                    <a:pt x="223" y="1"/>
                  </a:moveTo>
                  <a:cubicBezTo>
                    <a:pt x="2" y="1"/>
                    <a:pt x="0" y="343"/>
                    <a:pt x="223" y="343"/>
                  </a:cubicBezTo>
                  <a:cubicBezTo>
                    <a:pt x="444" y="343"/>
                    <a:pt x="444" y="1"/>
                    <a:pt x="22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"/>
            <p:cNvSpPr/>
            <p:nvPr/>
          </p:nvSpPr>
          <p:spPr>
            <a:xfrm>
              <a:off x="112854" y="2983370"/>
              <a:ext cx="17641" cy="13684"/>
            </a:xfrm>
            <a:custGeom>
              <a:avLst/>
              <a:gdLst/>
              <a:ahLst/>
              <a:cxnLst/>
              <a:rect l="l" t="t" r="r" b="b"/>
              <a:pathLst>
                <a:path w="401" h="311" extrusionOk="0">
                  <a:moveTo>
                    <a:pt x="200" y="0"/>
                  </a:moveTo>
                  <a:cubicBezTo>
                    <a:pt x="0" y="0"/>
                    <a:pt x="0" y="311"/>
                    <a:pt x="200" y="311"/>
                  </a:cubicBezTo>
                  <a:cubicBezTo>
                    <a:pt x="400" y="311"/>
                    <a:pt x="400" y="0"/>
                    <a:pt x="20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6"/>
            <p:cNvSpPr/>
            <p:nvPr/>
          </p:nvSpPr>
          <p:spPr>
            <a:xfrm>
              <a:off x="409980" y="3063010"/>
              <a:ext cx="20149" cy="15708"/>
            </a:xfrm>
            <a:custGeom>
              <a:avLst/>
              <a:gdLst/>
              <a:ahLst/>
              <a:cxnLst/>
              <a:rect l="l" t="t" r="r" b="b"/>
              <a:pathLst>
                <a:path w="458" h="357" extrusionOk="0">
                  <a:moveTo>
                    <a:pt x="229" y="1"/>
                  </a:moveTo>
                  <a:cubicBezTo>
                    <a:pt x="0" y="1"/>
                    <a:pt x="0" y="356"/>
                    <a:pt x="229" y="356"/>
                  </a:cubicBezTo>
                  <a:cubicBezTo>
                    <a:pt x="457" y="356"/>
                    <a:pt x="457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6"/>
            <p:cNvSpPr/>
            <p:nvPr/>
          </p:nvSpPr>
          <p:spPr>
            <a:xfrm>
              <a:off x="226179" y="2211786"/>
              <a:ext cx="20940" cy="16280"/>
            </a:xfrm>
            <a:custGeom>
              <a:avLst/>
              <a:gdLst/>
              <a:ahLst/>
              <a:cxnLst/>
              <a:rect l="l" t="t" r="r" b="b"/>
              <a:pathLst>
                <a:path w="476" h="370" extrusionOk="0">
                  <a:moveTo>
                    <a:pt x="238" y="1"/>
                  </a:moveTo>
                  <a:cubicBezTo>
                    <a:pt x="1" y="1"/>
                    <a:pt x="1" y="370"/>
                    <a:pt x="238" y="370"/>
                  </a:cubicBezTo>
                  <a:cubicBezTo>
                    <a:pt x="475" y="370"/>
                    <a:pt x="475" y="1"/>
                    <a:pt x="23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6"/>
            <p:cNvSpPr/>
            <p:nvPr/>
          </p:nvSpPr>
          <p:spPr>
            <a:xfrm>
              <a:off x="644196" y="1845750"/>
              <a:ext cx="29255" cy="22704"/>
            </a:xfrm>
            <a:custGeom>
              <a:avLst/>
              <a:gdLst/>
              <a:ahLst/>
              <a:cxnLst/>
              <a:rect l="l" t="t" r="r" b="b"/>
              <a:pathLst>
                <a:path w="665" h="516" extrusionOk="0">
                  <a:moveTo>
                    <a:pt x="332" y="0"/>
                  </a:moveTo>
                  <a:cubicBezTo>
                    <a:pt x="0" y="1"/>
                    <a:pt x="0" y="516"/>
                    <a:pt x="332" y="516"/>
                  </a:cubicBezTo>
                  <a:cubicBezTo>
                    <a:pt x="664" y="516"/>
                    <a:pt x="665" y="0"/>
                    <a:pt x="33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6"/>
            <p:cNvSpPr/>
            <p:nvPr/>
          </p:nvSpPr>
          <p:spPr>
            <a:xfrm>
              <a:off x="711328" y="2858014"/>
              <a:ext cx="28991" cy="22484"/>
            </a:xfrm>
            <a:custGeom>
              <a:avLst/>
              <a:gdLst/>
              <a:ahLst/>
              <a:cxnLst/>
              <a:rect l="l" t="t" r="r" b="b"/>
              <a:pathLst>
                <a:path w="659" h="511" extrusionOk="0">
                  <a:moveTo>
                    <a:pt x="328" y="1"/>
                  </a:moveTo>
                  <a:cubicBezTo>
                    <a:pt x="0" y="1"/>
                    <a:pt x="0" y="511"/>
                    <a:pt x="328" y="511"/>
                  </a:cubicBezTo>
                  <a:cubicBezTo>
                    <a:pt x="658" y="511"/>
                    <a:pt x="659" y="1"/>
                    <a:pt x="32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6"/>
            <p:cNvSpPr/>
            <p:nvPr/>
          </p:nvSpPr>
          <p:spPr>
            <a:xfrm>
              <a:off x="1035465" y="1699142"/>
              <a:ext cx="28859" cy="22352"/>
            </a:xfrm>
            <a:custGeom>
              <a:avLst/>
              <a:gdLst/>
              <a:ahLst/>
              <a:cxnLst/>
              <a:rect l="l" t="t" r="r" b="b"/>
              <a:pathLst>
                <a:path w="656" h="508" extrusionOk="0">
                  <a:moveTo>
                    <a:pt x="328" y="0"/>
                  </a:moveTo>
                  <a:cubicBezTo>
                    <a:pt x="2" y="2"/>
                    <a:pt x="1" y="508"/>
                    <a:pt x="328" y="508"/>
                  </a:cubicBezTo>
                  <a:cubicBezTo>
                    <a:pt x="653" y="508"/>
                    <a:pt x="655" y="0"/>
                    <a:pt x="32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6"/>
            <p:cNvSpPr/>
            <p:nvPr/>
          </p:nvSpPr>
          <p:spPr>
            <a:xfrm>
              <a:off x="1216054" y="2905842"/>
              <a:ext cx="31147" cy="24244"/>
            </a:xfrm>
            <a:custGeom>
              <a:avLst/>
              <a:gdLst/>
              <a:ahLst/>
              <a:cxnLst/>
              <a:rect l="l" t="t" r="r" b="b"/>
              <a:pathLst>
                <a:path w="708" h="551" extrusionOk="0">
                  <a:moveTo>
                    <a:pt x="354" y="1"/>
                  </a:moveTo>
                  <a:cubicBezTo>
                    <a:pt x="1" y="2"/>
                    <a:pt x="0" y="550"/>
                    <a:pt x="354" y="550"/>
                  </a:cubicBezTo>
                  <a:cubicBezTo>
                    <a:pt x="708" y="550"/>
                    <a:pt x="708" y="1"/>
                    <a:pt x="35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"/>
            <p:cNvSpPr/>
            <p:nvPr/>
          </p:nvSpPr>
          <p:spPr>
            <a:xfrm>
              <a:off x="1654703" y="2742602"/>
              <a:ext cx="17157" cy="13332"/>
            </a:xfrm>
            <a:custGeom>
              <a:avLst/>
              <a:gdLst/>
              <a:ahLst/>
              <a:cxnLst/>
              <a:rect l="l" t="t" r="r" b="b"/>
              <a:pathLst>
                <a:path w="390" h="303" extrusionOk="0">
                  <a:moveTo>
                    <a:pt x="194" y="0"/>
                  </a:moveTo>
                  <a:cubicBezTo>
                    <a:pt x="0" y="1"/>
                    <a:pt x="0" y="302"/>
                    <a:pt x="194" y="302"/>
                  </a:cubicBezTo>
                  <a:cubicBezTo>
                    <a:pt x="389" y="302"/>
                    <a:pt x="39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6"/>
            <p:cNvSpPr/>
            <p:nvPr/>
          </p:nvSpPr>
          <p:spPr>
            <a:xfrm>
              <a:off x="2246227" y="1925566"/>
              <a:ext cx="24372" cy="18920"/>
            </a:xfrm>
            <a:custGeom>
              <a:avLst/>
              <a:gdLst/>
              <a:ahLst/>
              <a:cxnLst/>
              <a:rect l="l" t="t" r="r" b="b"/>
              <a:pathLst>
                <a:path w="554" h="430" extrusionOk="0">
                  <a:moveTo>
                    <a:pt x="277" y="0"/>
                  </a:moveTo>
                  <a:cubicBezTo>
                    <a:pt x="2" y="0"/>
                    <a:pt x="1" y="429"/>
                    <a:pt x="277" y="429"/>
                  </a:cubicBezTo>
                  <a:cubicBezTo>
                    <a:pt x="553" y="429"/>
                    <a:pt x="554" y="0"/>
                    <a:pt x="27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6"/>
            <p:cNvSpPr/>
            <p:nvPr/>
          </p:nvSpPr>
          <p:spPr>
            <a:xfrm>
              <a:off x="2519992" y="2530126"/>
              <a:ext cx="24240" cy="18832"/>
            </a:xfrm>
            <a:custGeom>
              <a:avLst/>
              <a:gdLst/>
              <a:ahLst/>
              <a:cxnLst/>
              <a:rect l="l" t="t" r="r" b="b"/>
              <a:pathLst>
                <a:path w="551" h="428" extrusionOk="0">
                  <a:moveTo>
                    <a:pt x="275" y="1"/>
                  </a:moveTo>
                  <a:cubicBezTo>
                    <a:pt x="0" y="1"/>
                    <a:pt x="0" y="428"/>
                    <a:pt x="275" y="428"/>
                  </a:cubicBezTo>
                  <a:cubicBezTo>
                    <a:pt x="551" y="428"/>
                    <a:pt x="551" y="1"/>
                    <a:pt x="27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"/>
            <p:cNvSpPr/>
            <p:nvPr/>
          </p:nvSpPr>
          <p:spPr>
            <a:xfrm>
              <a:off x="2680476" y="3153122"/>
              <a:ext cx="29431" cy="22748"/>
            </a:xfrm>
            <a:custGeom>
              <a:avLst/>
              <a:gdLst/>
              <a:ahLst/>
              <a:cxnLst/>
              <a:rect l="l" t="t" r="r" b="b"/>
              <a:pathLst>
                <a:path w="669" h="517" extrusionOk="0">
                  <a:moveTo>
                    <a:pt x="334" y="0"/>
                  </a:moveTo>
                  <a:cubicBezTo>
                    <a:pt x="2" y="0"/>
                    <a:pt x="0" y="516"/>
                    <a:pt x="334" y="516"/>
                  </a:cubicBezTo>
                  <a:cubicBezTo>
                    <a:pt x="667" y="516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"/>
            <p:cNvSpPr/>
            <p:nvPr/>
          </p:nvSpPr>
          <p:spPr>
            <a:xfrm>
              <a:off x="2898767" y="2715278"/>
              <a:ext cx="22304" cy="17336"/>
            </a:xfrm>
            <a:custGeom>
              <a:avLst/>
              <a:gdLst/>
              <a:ahLst/>
              <a:cxnLst/>
              <a:rect l="l" t="t" r="r" b="b"/>
              <a:pathLst>
                <a:path w="507" h="394" extrusionOk="0">
                  <a:moveTo>
                    <a:pt x="253" y="1"/>
                  </a:moveTo>
                  <a:cubicBezTo>
                    <a:pt x="0" y="1"/>
                    <a:pt x="0" y="394"/>
                    <a:pt x="253" y="394"/>
                  </a:cubicBezTo>
                  <a:cubicBezTo>
                    <a:pt x="506" y="394"/>
                    <a:pt x="506" y="1"/>
                    <a:pt x="25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6"/>
            <p:cNvSpPr/>
            <p:nvPr/>
          </p:nvSpPr>
          <p:spPr>
            <a:xfrm>
              <a:off x="3247540" y="2768826"/>
              <a:ext cx="18037" cy="14080"/>
            </a:xfrm>
            <a:custGeom>
              <a:avLst/>
              <a:gdLst/>
              <a:ahLst/>
              <a:cxnLst/>
              <a:rect l="l" t="t" r="r" b="b"/>
              <a:pathLst>
                <a:path w="410" h="320" extrusionOk="0">
                  <a:moveTo>
                    <a:pt x="204" y="0"/>
                  </a:moveTo>
                  <a:cubicBezTo>
                    <a:pt x="0" y="2"/>
                    <a:pt x="0" y="319"/>
                    <a:pt x="204" y="319"/>
                  </a:cubicBezTo>
                  <a:cubicBezTo>
                    <a:pt x="408" y="319"/>
                    <a:pt x="409" y="0"/>
                    <a:pt x="20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6"/>
            <p:cNvSpPr/>
            <p:nvPr/>
          </p:nvSpPr>
          <p:spPr>
            <a:xfrm>
              <a:off x="5654941" y="2381582"/>
              <a:ext cx="29211" cy="22704"/>
            </a:xfrm>
            <a:custGeom>
              <a:avLst/>
              <a:gdLst/>
              <a:ahLst/>
              <a:cxnLst/>
              <a:rect l="l" t="t" r="r" b="b"/>
              <a:pathLst>
                <a:path w="664" h="516" extrusionOk="0">
                  <a:moveTo>
                    <a:pt x="333" y="1"/>
                  </a:moveTo>
                  <a:cubicBezTo>
                    <a:pt x="2" y="1"/>
                    <a:pt x="0" y="515"/>
                    <a:pt x="333" y="515"/>
                  </a:cubicBezTo>
                  <a:cubicBezTo>
                    <a:pt x="664" y="515"/>
                    <a:pt x="664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6"/>
            <p:cNvSpPr/>
            <p:nvPr/>
          </p:nvSpPr>
          <p:spPr>
            <a:xfrm>
              <a:off x="6011281" y="3031594"/>
              <a:ext cx="23800" cy="18480"/>
            </a:xfrm>
            <a:custGeom>
              <a:avLst/>
              <a:gdLst/>
              <a:ahLst/>
              <a:cxnLst/>
              <a:rect l="l" t="t" r="r" b="b"/>
              <a:pathLst>
                <a:path w="541" h="420" extrusionOk="0">
                  <a:moveTo>
                    <a:pt x="270" y="0"/>
                  </a:moveTo>
                  <a:cubicBezTo>
                    <a:pt x="0" y="0"/>
                    <a:pt x="0" y="420"/>
                    <a:pt x="270" y="420"/>
                  </a:cubicBezTo>
                  <a:cubicBezTo>
                    <a:pt x="541" y="420"/>
                    <a:pt x="541" y="0"/>
                    <a:pt x="27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6"/>
            <p:cNvSpPr/>
            <p:nvPr/>
          </p:nvSpPr>
          <p:spPr>
            <a:xfrm>
              <a:off x="6188350" y="3264530"/>
              <a:ext cx="30663" cy="23848"/>
            </a:xfrm>
            <a:custGeom>
              <a:avLst/>
              <a:gdLst/>
              <a:ahLst/>
              <a:cxnLst/>
              <a:rect l="l" t="t" r="r" b="b"/>
              <a:pathLst>
                <a:path w="697" h="542" extrusionOk="0">
                  <a:moveTo>
                    <a:pt x="348" y="1"/>
                  </a:moveTo>
                  <a:cubicBezTo>
                    <a:pt x="1" y="1"/>
                    <a:pt x="1" y="542"/>
                    <a:pt x="349" y="542"/>
                  </a:cubicBezTo>
                  <a:cubicBezTo>
                    <a:pt x="697" y="542"/>
                    <a:pt x="697" y="1"/>
                    <a:pt x="349" y="1"/>
                  </a:cubicBezTo>
                  <a:cubicBezTo>
                    <a:pt x="348" y="1"/>
                    <a:pt x="348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6"/>
            <p:cNvSpPr/>
            <p:nvPr/>
          </p:nvSpPr>
          <p:spPr>
            <a:xfrm>
              <a:off x="6293537" y="2670046"/>
              <a:ext cx="17333" cy="13420"/>
            </a:xfrm>
            <a:custGeom>
              <a:avLst/>
              <a:gdLst/>
              <a:ahLst/>
              <a:cxnLst/>
              <a:rect l="l" t="t" r="r" b="b"/>
              <a:pathLst>
                <a:path w="394" h="305" extrusionOk="0">
                  <a:moveTo>
                    <a:pt x="197" y="1"/>
                  </a:moveTo>
                  <a:cubicBezTo>
                    <a:pt x="1" y="1"/>
                    <a:pt x="1" y="305"/>
                    <a:pt x="197" y="305"/>
                  </a:cubicBezTo>
                  <a:cubicBezTo>
                    <a:pt x="393" y="305"/>
                    <a:pt x="393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6"/>
            <p:cNvSpPr/>
            <p:nvPr/>
          </p:nvSpPr>
          <p:spPr>
            <a:xfrm>
              <a:off x="6634918" y="2304450"/>
              <a:ext cx="20501" cy="15928"/>
            </a:xfrm>
            <a:custGeom>
              <a:avLst/>
              <a:gdLst/>
              <a:ahLst/>
              <a:cxnLst/>
              <a:rect l="l" t="t" r="r" b="b"/>
              <a:pathLst>
                <a:path w="466" h="362" extrusionOk="0">
                  <a:moveTo>
                    <a:pt x="233" y="0"/>
                  </a:moveTo>
                  <a:cubicBezTo>
                    <a:pt x="0" y="0"/>
                    <a:pt x="0" y="362"/>
                    <a:pt x="233" y="362"/>
                  </a:cubicBezTo>
                  <a:cubicBezTo>
                    <a:pt x="466" y="362"/>
                    <a:pt x="466" y="0"/>
                    <a:pt x="23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6"/>
            <p:cNvSpPr/>
            <p:nvPr/>
          </p:nvSpPr>
          <p:spPr>
            <a:xfrm>
              <a:off x="6716920" y="2157754"/>
              <a:ext cx="25868" cy="20108"/>
            </a:xfrm>
            <a:custGeom>
              <a:avLst/>
              <a:gdLst/>
              <a:ahLst/>
              <a:cxnLst/>
              <a:rect l="l" t="t" r="r" b="b"/>
              <a:pathLst>
                <a:path w="588" h="457" extrusionOk="0">
                  <a:moveTo>
                    <a:pt x="295" y="0"/>
                  </a:moveTo>
                  <a:cubicBezTo>
                    <a:pt x="3" y="0"/>
                    <a:pt x="1" y="456"/>
                    <a:pt x="295" y="456"/>
                  </a:cubicBezTo>
                  <a:cubicBezTo>
                    <a:pt x="588" y="456"/>
                    <a:pt x="588" y="0"/>
                    <a:pt x="29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6"/>
            <p:cNvSpPr/>
            <p:nvPr/>
          </p:nvSpPr>
          <p:spPr>
            <a:xfrm>
              <a:off x="6894386" y="2407586"/>
              <a:ext cx="27935" cy="21648"/>
            </a:xfrm>
            <a:custGeom>
              <a:avLst/>
              <a:gdLst/>
              <a:ahLst/>
              <a:cxnLst/>
              <a:rect l="l" t="t" r="r" b="b"/>
              <a:pathLst>
                <a:path w="635" h="492" extrusionOk="0">
                  <a:moveTo>
                    <a:pt x="317" y="1"/>
                  </a:moveTo>
                  <a:cubicBezTo>
                    <a:pt x="1" y="1"/>
                    <a:pt x="0" y="491"/>
                    <a:pt x="317" y="491"/>
                  </a:cubicBezTo>
                  <a:cubicBezTo>
                    <a:pt x="633" y="491"/>
                    <a:pt x="634" y="1"/>
                    <a:pt x="31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6"/>
            <p:cNvSpPr/>
            <p:nvPr/>
          </p:nvSpPr>
          <p:spPr>
            <a:xfrm>
              <a:off x="7161289" y="2441466"/>
              <a:ext cx="28639" cy="22220"/>
            </a:xfrm>
            <a:custGeom>
              <a:avLst/>
              <a:gdLst/>
              <a:ahLst/>
              <a:cxnLst/>
              <a:rect l="l" t="t" r="r" b="b"/>
              <a:pathLst>
                <a:path w="651" h="505" extrusionOk="0">
                  <a:moveTo>
                    <a:pt x="326" y="1"/>
                  </a:moveTo>
                  <a:cubicBezTo>
                    <a:pt x="2" y="1"/>
                    <a:pt x="1" y="504"/>
                    <a:pt x="326" y="504"/>
                  </a:cubicBezTo>
                  <a:cubicBezTo>
                    <a:pt x="649" y="504"/>
                    <a:pt x="650" y="1"/>
                    <a:pt x="32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6"/>
            <p:cNvSpPr/>
            <p:nvPr/>
          </p:nvSpPr>
          <p:spPr>
            <a:xfrm>
              <a:off x="7345045" y="2149130"/>
              <a:ext cx="29299" cy="22748"/>
            </a:xfrm>
            <a:custGeom>
              <a:avLst/>
              <a:gdLst/>
              <a:ahLst/>
              <a:cxnLst/>
              <a:rect l="l" t="t" r="r" b="b"/>
              <a:pathLst>
                <a:path w="666" h="517" extrusionOk="0">
                  <a:moveTo>
                    <a:pt x="333" y="1"/>
                  </a:moveTo>
                  <a:cubicBezTo>
                    <a:pt x="1" y="1"/>
                    <a:pt x="1" y="517"/>
                    <a:pt x="333" y="517"/>
                  </a:cubicBezTo>
                  <a:cubicBezTo>
                    <a:pt x="665" y="517"/>
                    <a:pt x="665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"/>
            <p:cNvSpPr/>
            <p:nvPr/>
          </p:nvSpPr>
          <p:spPr>
            <a:xfrm>
              <a:off x="7666015" y="3001014"/>
              <a:ext cx="21072" cy="16412"/>
            </a:xfrm>
            <a:custGeom>
              <a:avLst/>
              <a:gdLst/>
              <a:ahLst/>
              <a:cxnLst/>
              <a:rect l="l" t="t" r="r" b="b"/>
              <a:pathLst>
                <a:path w="479" h="373" extrusionOk="0">
                  <a:moveTo>
                    <a:pt x="239" y="0"/>
                  </a:moveTo>
                  <a:cubicBezTo>
                    <a:pt x="1" y="0"/>
                    <a:pt x="1" y="372"/>
                    <a:pt x="240" y="372"/>
                  </a:cubicBezTo>
                  <a:cubicBezTo>
                    <a:pt x="479" y="372"/>
                    <a:pt x="479" y="0"/>
                    <a:pt x="240" y="0"/>
                  </a:cubicBezTo>
                  <a:cubicBezTo>
                    <a:pt x="239" y="0"/>
                    <a:pt x="239" y="0"/>
                    <a:pt x="23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"/>
            <p:cNvSpPr/>
            <p:nvPr/>
          </p:nvSpPr>
          <p:spPr>
            <a:xfrm>
              <a:off x="7689463" y="2626222"/>
              <a:ext cx="17025" cy="13244"/>
            </a:xfrm>
            <a:custGeom>
              <a:avLst/>
              <a:gdLst/>
              <a:ahLst/>
              <a:cxnLst/>
              <a:rect l="l" t="t" r="r" b="b"/>
              <a:pathLst>
                <a:path w="387" h="301" extrusionOk="0">
                  <a:moveTo>
                    <a:pt x="193" y="0"/>
                  </a:moveTo>
                  <a:cubicBezTo>
                    <a:pt x="1" y="2"/>
                    <a:pt x="1" y="301"/>
                    <a:pt x="193" y="301"/>
                  </a:cubicBezTo>
                  <a:cubicBezTo>
                    <a:pt x="385" y="301"/>
                    <a:pt x="386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"/>
            <p:cNvSpPr/>
            <p:nvPr/>
          </p:nvSpPr>
          <p:spPr>
            <a:xfrm>
              <a:off x="7777887" y="2837070"/>
              <a:ext cx="29079" cy="22528"/>
            </a:xfrm>
            <a:custGeom>
              <a:avLst/>
              <a:gdLst/>
              <a:ahLst/>
              <a:cxnLst/>
              <a:rect l="l" t="t" r="r" b="b"/>
              <a:pathLst>
                <a:path w="661" h="512" extrusionOk="0">
                  <a:moveTo>
                    <a:pt x="330" y="0"/>
                  </a:moveTo>
                  <a:cubicBezTo>
                    <a:pt x="1" y="0"/>
                    <a:pt x="1" y="511"/>
                    <a:pt x="330" y="511"/>
                  </a:cubicBezTo>
                  <a:cubicBezTo>
                    <a:pt x="660" y="511"/>
                    <a:pt x="660" y="0"/>
                    <a:pt x="33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"/>
            <p:cNvSpPr/>
            <p:nvPr/>
          </p:nvSpPr>
          <p:spPr>
            <a:xfrm>
              <a:off x="9039768" y="2246502"/>
              <a:ext cx="31675" cy="24552"/>
            </a:xfrm>
            <a:custGeom>
              <a:avLst/>
              <a:gdLst/>
              <a:ahLst/>
              <a:cxnLst/>
              <a:rect l="l" t="t" r="r" b="b"/>
              <a:pathLst>
                <a:path w="720" h="558" extrusionOk="0">
                  <a:moveTo>
                    <a:pt x="361" y="0"/>
                  </a:moveTo>
                  <a:cubicBezTo>
                    <a:pt x="2" y="0"/>
                    <a:pt x="0" y="557"/>
                    <a:pt x="361" y="557"/>
                  </a:cubicBezTo>
                  <a:cubicBezTo>
                    <a:pt x="719" y="557"/>
                    <a:pt x="720" y="0"/>
                    <a:pt x="36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"/>
            <p:cNvSpPr/>
            <p:nvPr/>
          </p:nvSpPr>
          <p:spPr>
            <a:xfrm>
              <a:off x="8269856" y="3475730"/>
              <a:ext cx="29123" cy="22704"/>
            </a:xfrm>
            <a:custGeom>
              <a:avLst/>
              <a:gdLst/>
              <a:ahLst/>
              <a:cxnLst/>
              <a:rect l="l" t="t" r="r" b="b"/>
              <a:pathLst>
                <a:path w="662" h="516" extrusionOk="0">
                  <a:moveTo>
                    <a:pt x="330" y="1"/>
                  </a:moveTo>
                  <a:cubicBezTo>
                    <a:pt x="0" y="1"/>
                    <a:pt x="0" y="515"/>
                    <a:pt x="330" y="515"/>
                  </a:cubicBezTo>
                  <a:cubicBezTo>
                    <a:pt x="662" y="515"/>
                    <a:pt x="662" y="1"/>
                    <a:pt x="33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"/>
            <p:cNvSpPr/>
            <p:nvPr/>
          </p:nvSpPr>
          <p:spPr>
            <a:xfrm>
              <a:off x="8374074" y="3182470"/>
              <a:ext cx="18873" cy="14608"/>
            </a:xfrm>
            <a:custGeom>
              <a:avLst/>
              <a:gdLst/>
              <a:ahLst/>
              <a:cxnLst/>
              <a:rect l="l" t="t" r="r" b="b"/>
              <a:pathLst>
                <a:path w="429" h="332" extrusionOk="0">
                  <a:moveTo>
                    <a:pt x="214" y="0"/>
                  </a:moveTo>
                  <a:cubicBezTo>
                    <a:pt x="1" y="0"/>
                    <a:pt x="0" y="331"/>
                    <a:pt x="214" y="331"/>
                  </a:cubicBezTo>
                  <a:cubicBezTo>
                    <a:pt x="427" y="331"/>
                    <a:pt x="428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6"/>
            <p:cNvSpPr/>
            <p:nvPr/>
          </p:nvSpPr>
          <p:spPr>
            <a:xfrm>
              <a:off x="8273947" y="3482638"/>
              <a:ext cx="22744" cy="17688"/>
            </a:xfrm>
            <a:custGeom>
              <a:avLst/>
              <a:gdLst/>
              <a:ahLst/>
              <a:cxnLst/>
              <a:rect l="l" t="t" r="r" b="b"/>
              <a:pathLst>
                <a:path w="517" h="402" extrusionOk="0">
                  <a:moveTo>
                    <a:pt x="258" y="1"/>
                  </a:moveTo>
                  <a:cubicBezTo>
                    <a:pt x="2" y="1"/>
                    <a:pt x="1" y="402"/>
                    <a:pt x="258" y="402"/>
                  </a:cubicBezTo>
                  <a:cubicBezTo>
                    <a:pt x="517" y="402"/>
                    <a:pt x="517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"/>
            <p:cNvSpPr/>
            <p:nvPr/>
          </p:nvSpPr>
          <p:spPr>
            <a:xfrm>
              <a:off x="9048743" y="2756858"/>
              <a:ext cx="17685" cy="13728"/>
            </a:xfrm>
            <a:custGeom>
              <a:avLst/>
              <a:gdLst/>
              <a:ahLst/>
              <a:cxnLst/>
              <a:rect l="l" t="t" r="r" b="b"/>
              <a:pathLst>
                <a:path w="402" h="312" extrusionOk="0">
                  <a:moveTo>
                    <a:pt x="200" y="0"/>
                  </a:moveTo>
                  <a:cubicBezTo>
                    <a:pt x="1" y="0"/>
                    <a:pt x="1" y="312"/>
                    <a:pt x="200" y="312"/>
                  </a:cubicBezTo>
                  <a:cubicBezTo>
                    <a:pt x="401" y="312"/>
                    <a:pt x="402" y="0"/>
                    <a:pt x="20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"/>
            <p:cNvSpPr/>
            <p:nvPr/>
          </p:nvSpPr>
          <p:spPr>
            <a:xfrm>
              <a:off x="8740443" y="3095482"/>
              <a:ext cx="27451" cy="21340"/>
            </a:xfrm>
            <a:custGeom>
              <a:avLst/>
              <a:gdLst/>
              <a:ahLst/>
              <a:cxnLst/>
              <a:rect l="l" t="t" r="r" b="b"/>
              <a:pathLst>
                <a:path w="624" h="485" extrusionOk="0">
                  <a:moveTo>
                    <a:pt x="311" y="0"/>
                  </a:moveTo>
                  <a:cubicBezTo>
                    <a:pt x="0" y="0"/>
                    <a:pt x="1" y="484"/>
                    <a:pt x="312" y="484"/>
                  </a:cubicBezTo>
                  <a:cubicBezTo>
                    <a:pt x="623" y="484"/>
                    <a:pt x="623" y="0"/>
                    <a:pt x="312" y="0"/>
                  </a:cubicBezTo>
                  <a:cubicBezTo>
                    <a:pt x="311" y="0"/>
                    <a:pt x="311" y="0"/>
                    <a:pt x="31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"/>
            <p:cNvSpPr/>
            <p:nvPr/>
          </p:nvSpPr>
          <p:spPr>
            <a:xfrm>
              <a:off x="8304918" y="2960094"/>
              <a:ext cx="22128" cy="17160"/>
            </a:xfrm>
            <a:custGeom>
              <a:avLst/>
              <a:gdLst/>
              <a:ahLst/>
              <a:cxnLst/>
              <a:rect l="l" t="t" r="r" b="b"/>
              <a:pathLst>
                <a:path w="503" h="390" extrusionOk="0">
                  <a:moveTo>
                    <a:pt x="251" y="1"/>
                  </a:moveTo>
                  <a:cubicBezTo>
                    <a:pt x="1" y="1"/>
                    <a:pt x="1" y="389"/>
                    <a:pt x="252" y="389"/>
                  </a:cubicBezTo>
                  <a:cubicBezTo>
                    <a:pt x="503" y="389"/>
                    <a:pt x="503" y="1"/>
                    <a:pt x="252" y="1"/>
                  </a:cubicBezTo>
                  <a:cubicBezTo>
                    <a:pt x="252" y="1"/>
                    <a:pt x="252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"/>
            <p:cNvSpPr/>
            <p:nvPr/>
          </p:nvSpPr>
          <p:spPr>
            <a:xfrm>
              <a:off x="8084383" y="3004314"/>
              <a:ext cx="21424" cy="16588"/>
            </a:xfrm>
            <a:custGeom>
              <a:avLst/>
              <a:gdLst/>
              <a:ahLst/>
              <a:cxnLst/>
              <a:rect l="l" t="t" r="r" b="b"/>
              <a:pathLst>
                <a:path w="487" h="377" extrusionOk="0">
                  <a:moveTo>
                    <a:pt x="244" y="0"/>
                  </a:moveTo>
                  <a:cubicBezTo>
                    <a:pt x="1" y="0"/>
                    <a:pt x="1" y="376"/>
                    <a:pt x="244" y="376"/>
                  </a:cubicBezTo>
                  <a:cubicBezTo>
                    <a:pt x="485" y="376"/>
                    <a:pt x="4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6"/>
            <p:cNvSpPr/>
            <p:nvPr/>
          </p:nvSpPr>
          <p:spPr>
            <a:xfrm>
              <a:off x="7977965" y="3309762"/>
              <a:ext cx="21292" cy="16500"/>
            </a:xfrm>
            <a:custGeom>
              <a:avLst/>
              <a:gdLst/>
              <a:ahLst/>
              <a:cxnLst/>
              <a:rect l="l" t="t" r="r" b="b"/>
              <a:pathLst>
                <a:path w="484" h="375" extrusionOk="0">
                  <a:moveTo>
                    <a:pt x="243" y="0"/>
                  </a:moveTo>
                  <a:cubicBezTo>
                    <a:pt x="0" y="0"/>
                    <a:pt x="0" y="374"/>
                    <a:pt x="243" y="374"/>
                  </a:cubicBezTo>
                  <a:cubicBezTo>
                    <a:pt x="482" y="374"/>
                    <a:pt x="484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6"/>
            <p:cNvSpPr/>
            <p:nvPr/>
          </p:nvSpPr>
          <p:spPr>
            <a:xfrm>
              <a:off x="7665751" y="2324910"/>
              <a:ext cx="17025" cy="13288"/>
            </a:xfrm>
            <a:custGeom>
              <a:avLst/>
              <a:gdLst/>
              <a:ahLst/>
              <a:cxnLst/>
              <a:rect l="l" t="t" r="r" b="b"/>
              <a:pathLst>
                <a:path w="387" h="302" extrusionOk="0">
                  <a:moveTo>
                    <a:pt x="193" y="1"/>
                  </a:moveTo>
                  <a:cubicBezTo>
                    <a:pt x="1" y="1"/>
                    <a:pt x="1" y="301"/>
                    <a:pt x="193" y="301"/>
                  </a:cubicBezTo>
                  <a:cubicBezTo>
                    <a:pt x="386" y="301"/>
                    <a:pt x="386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6"/>
            <p:cNvSpPr/>
            <p:nvPr/>
          </p:nvSpPr>
          <p:spPr>
            <a:xfrm>
              <a:off x="7762226" y="3479778"/>
              <a:ext cx="30883" cy="23980"/>
            </a:xfrm>
            <a:custGeom>
              <a:avLst/>
              <a:gdLst/>
              <a:ahLst/>
              <a:cxnLst/>
              <a:rect l="l" t="t" r="r" b="b"/>
              <a:pathLst>
                <a:path w="702" h="545" extrusionOk="0">
                  <a:moveTo>
                    <a:pt x="352" y="0"/>
                  </a:moveTo>
                  <a:cubicBezTo>
                    <a:pt x="0" y="0"/>
                    <a:pt x="0" y="545"/>
                    <a:pt x="352" y="545"/>
                  </a:cubicBezTo>
                  <a:cubicBezTo>
                    <a:pt x="702" y="545"/>
                    <a:pt x="702" y="0"/>
                    <a:pt x="35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6"/>
            <p:cNvSpPr/>
            <p:nvPr/>
          </p:nvSpPr>
          <p:spPr>
            <a:xfrm>
              <a:off x="7345265" y="2593222"/>
              <a:ext cx="22436" cy="17424"/>
            </a:xfrm>
            <a:custGeom>
              <a:avLst/>
              <a:gdLst/>
              <a:ahLst/>
              <a:cxnLst/>
              <a:rect l="l" t="t" r="r" b="b"/>
              <a:pathLst>
                <a:path w="510" h="396" extrusionOk="0">
                  <a:moveTo>
                    <a:pt x="255" y="0"/>
                  </a:moveTo>
                  <a:cubicBezTo>
                    <a:pt x="3" y="0"/>
                    <a:pt x="1" y="395"/>
                    <a:pt x="255" y="395"/>
                  </a:cubicBezTo>
                  <a:cubicBezTo>
                    <a:pt x="510" y="395"/>
                    <a:pt x="510" y="0"/>
                    <a:pt x="25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6"/>
            <p:cNvSpPr/>
            <p:nvPr/>
          </p:nvSpPr>
          <p:spPr>
            <a:xfrm>
              <a:off x="7202202" y="3593078"/>
              <a:ext cx="27363" cy="21252"/>
            </a:xfrm>
            <a:custGeom>
              <a:avLst/>
              <a:gdLst/>
              <a:ahLst/>
              <a:cxnLst/>
              <a:rect l="l" t="t" r="r" b="b"/>
              <a:pathLst>
                <a:path w="622" h="483" extrusionOk="0">
                  <a:moveTo>
                    <a:pt x="311" y="0"/>
                  </a:moveTo>
                  <a:cubicBezTo>
                    <a:pt x="0" y="0"/>
                    <a:pt x="0" y="482"/>
                    <a:pt x="311" y="482"/>
                  </a:cubicBezTo>
                  <a:cubicBezTo>
                    <a:pt x="622" y="482"/>
                    <a:pt x="622" y="0"/>
                    <a:pt x="31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6"/>
            <p:cNvSpPr/>
            <p:nvPr/>
          </p:nvSpPr>
          <p:spPr>
            <a:xfrm>
              <a:off x="7073612" y="3511986"/>
              <a:ext cx="30443" cy="23672"/>
            </a:xfrm>
            <a:custGeom>
              <a:avLst/>
              <a:gdLst/>
              <a:ahLst/>
              <a:cxnLst/>
              <a:rect l="l" t="t" r="r" b="b"/>
              <a:pathLst>
                <a:path w="692" h="538" extrusionOk="0">
                  <a:moveTo>
                    <a:pt x="346" y="1"/>
                  </a:moveTo>
                  <a:cubicBezTo>
                    <a:pt x="0" y="1"/>
                    <a:pt x="0" y="538"/>
                    <a:pt x="346" y="538"/>
                  </a:cubicBezTo>
                  <a:cubicBezTo>
                    <a:pt x="691" y="538"/>
                    <a:pt x="691" y="1"/>
                    <a:pt x="34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6"/>
            <p:cNvSpPr/>
            <p:nvPr/>
          </p:nvSpPr>
          <p:spPr>
            <a:xfrm>
              <a:off x="6535143" y="2901486"/>
              <a:ext cx="18433" cy="14256"/>
            </a:xfrm>
            <a:custGeom>
              <a:avLst/>
              <a:gdLst/>
              <a:ahLst/>
              <a:cxnLst/>
              <a:rect l="l" t="t" r="r" b="b"/>
              <a:pathLst>
                <a:path w="419" h="324" extrusionOk="0">
                  <a:moveTo>
                    <a:pt x="210" y="1"/>
                  </a:moveTo>
                  <a:cubicBezTo>
                    <a:pt x="2" y="1"/>
                    <a:pt x="1" y="324"/>
                    <a:pt x="210" y="324"/>
                  </a:cubicBezTo>
                  <a:cubicBezTo>
                    <a:pt x="417" y="324"/>
                    <a:pt x="418" y="1"/>
                    <a:pt x="21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6"/>
            <p:cNvSpPr/>
            <p:nvPr/>
          </p:nvSpPr>
          <p:spPr>
            <a:xfrm>
              <a:off x="6396479" y="3858222"/>
              <a:ext cx="19533" cy="15268"/>
            </a:xfrm>
            <a:custGeom>
              <a:avLst/>
              <a:gdLst/>
              <a:ahLst/>
              <a:cxnLst/>
              <a:rect l="l" t="t" r="r" b="b"/>
              <a:pathLst>
                <a:path w="444" h="347" extrusionOk="0">
                  <a:moveTo>
                    <a:pt x="221" y="0"/>
                  </a:moveTo>
                  <a:cubicBezTo>
                    <a:pt x="0" y="0"/>
                    <a:pt x="0" y="346"/>
                    <a:pt x="221" y="346"/>
                  </a:cubicBezTo>
                  <a:cubicBezTo>
                    <a:pt x="444" y="346"/>
                    <a:pt x="444" y="0"/>
                    <a:pt x="22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"/>
            <p:cNvSpPr/>
            <p:nvPr/>
          </p:nvSpPr>
          <p:spPr>
            <a:xfrm>
              <a:off x="5908998" y="3189246"/>
              <a:ext cx="23536" cy="18216"/>
            </a:xfrm>
            <a:custGeom>
              <a:avLst/>
              <a:gdLst/>
              <a:ahLst/>
              <a:cxnLst/>
              <a:rect l="l" t="t" r="r" b="b"/>
              <a:pathLst>
                <a:path w="535" h="414" extrusionOk="0">
                  <a:moveTo>
                    <a:pt x="268" y="1"/>
                  </a:moveTo>
                  <a:cubicBezTo>
                    <a:pt x="2" y="1"/>
                    <a:pt x="1" y="413"/>
                    <a:pt x="269" y="413"/>
                  </a:cubicBezTo>
                  <a:cubicBezTo>
                    <a:pt x="535" y="413"/>
                    <a:pt x="535" y="1"/>
                    <a:pt x="269" y="1"/>
                  </a:cubicBezTo>
                  <a:cubicBezTo>
                    <a:pt x="268" y="1"/>
                    <a:pt x="268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6"/>
            <p:cNvSpPr/>
            <p:nvPr/>
          </p:nvSpPr>
          <p:spPr>
            <a:xfrm>
              <a:off x="3299451" y="2962470"/>
              <a:ext cx="30795" cy="23848"/>
            </a:xfrm>
            <a:custGeom>
              <a:avLst/>
              <a:gdLst/>
              <a:ahLst/>
              <a:cxnLst/>
              <a:rect l="l" t="t" r="r" b="b"/>
              <a:pathLst>
                <a:path w="700" h="542" extrusionOk="0">
                  <a:moveTo>
                    <a:pt x="350" y="1"/>
                  </a:moveTo>
                  <a:cubicBezTo>
                    <a:pt x="0" y="1"/>
                    <a:pt x="0" y="542"/>
                    <a:pt x="350" y="542"/>
                  </a:cubicBezTo>
                  <a:cubicBezTo>
                    <a:pt x="698" y="542"/>
                    <a:pt x="699" y="1"/>
                    <a:pt x="35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6"/>
            <p:cNvSpPr/>
            <p:nvPr/>
          </p:nvSpPr>
          <p:spPr>
            <a:xfrm>
              <a:off x="2850507" y="3772422"/>
              <a:ext cx="31015" cy="24068"/>
            </a:xfrm>
            <a:custGeom>
              <a:avLst/>
              <a:gdLst/>
              <a:ahLst/>
              <a:cxnLst/>
              <a:rect l="l" t="t" r="r" b="b"/>
              <a:pathLst>
                <a:path w="705" h="547" extrusionOk="0">
                  <a:moveTo>
                    <a:pt x="353" y="0"/>
                  </a:moveTo>
                  <a:cubicBezTo>
                    <a:pt x="3" y="0"/>
                    <a:pt x="0" y="547"/>
                    <a:pt x="353" y="547"/>
                  </a:cubicBezTo>
                  <a:cubicBezTo>
                    <a:pt x="705" y="547"/>
                    <a:pt x="705" y="0"/>
                    <a:pt x="35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6"/>
            <p:cNvSpPr/>
            <p:nvPr/>
          </p:nvSpPr>
          <p:spPr>
            <a:xfrm>
              <a:off x="2752052" y="3859806"/>
              <a:ext cx="18389" cy="14300"/>
            </a:xfrm>
            <a:custGeom>
              <a:avLst/>
              <a:gdLst/>
              <a:ahLst/>
              <a:cxnLst/>
              <a:rect l="l" t="t" r="r" b="b"/>
              <a:pathLst>
                <a:path w="418" h="325" extrusionOk="0">
                  <a:moveTo>
                    <a:pt x="209" y="1"/>
                  </a:moveTo>
                  <a:cubicBezTo>
                    <a:pt x="1" y="1"/>
                    <a:pt x="1" y="325"/>
                    <a:pt x="209" y="325"/>
                  </a:cubicBezTo>
                  <a:cubicBezTo>
                    <a:pt x="416" y="325"/>
                    <a:pt x="418" y="1"/>
                    <a:pt x="20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6"/>
            <p:cNvSpPr/>
            <p:nvPr/>
          </p:nvSpPr>
          <p:spPr>
            <a:xfrm>
              <a:off x="2474504" y="3662730"/>
              <a:ext cx="30003" cy="23320"/>
            </a:xfrm>
            <a:custGeom>
              <a:avLst/>
              <a:gdLst/>
              <a:ahLst/>
              <a:cxnLst/>
              <a:rect l="l" t="t" r="r" b="b"/>
              <a:pathLst>
                <a:path w="682" h="530" extrusionOk="0">
                  <a:moveTo>
                    <a:pt x="339" y="0"/>
                  </a:moveTo>
                  <a:cubicBezTo>
                    <a:pt x="1" y="0"/>
                    <a:pt x="1" y="529"/>
                    <a:pt x="340" y="529"/>
                  </a:cubicBezTo>
                  <a:cubicBezTo>
                    <a:pt x="681" y="529"/>
                    <a:pt x="682" y="0"/>
                    <a:pt x="340" y="0"/>
                  </a:cubicBezTo>
                  <a:cubicBezTo>
                    <a:pt x="340" y="0"/>
                    <a:pt x="340" y="0"/>
                    <a:pt x="33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6"/>
            <p:cNvSpPr/>
            <p:nvPr/>
          </p:nvSpPr>
          <p:spPr>
            <a:xfrm>
              <a:off x="2515769" y="2565062"/>
              <a:ext cx="24636" cy="19096"/>
            </a:xfrm>
            <a:custGeom>
              <a:avLst/>
              <a:gdLst/>
              <a:ahLst/>
              <a:cxnLst/>
              <a:rect l="l" t="t" r="r" b="b"/>
              <a:pathLst>
                <a:path w="560" h="434" extrusionOk="0">
                  <a:moveTo>
                    <a:pt x="278" y="0"/>
                  </a:moveTo>
                  <a:cubicBezTo>
                    <a:pt x="1" y="0"/>
                    <a:pt x="1" y="434"/>
                    <a:pt x="280" y="434"/>
                  </a:cubicBezTo>
                  <a:cubicBezTo>
                    <a:pt x="559" y="434"/>
                    <a:pt x="559" y="0"/>
                    <a:pt x="280" y="0"/>
                  </a:cubicBezTo>
                  <a:cubicBezTo>
                    <a:pt x="279" y="0"/>
                    <a:pt x="279" y="0"/>
                    <a:pt x="27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6"/>
            <p:cNvSpPr/>
            <p:nvPr/>
          </p:nvSpPr>
          <p:spPr>
            <a:xfrm>
              <a:off x="1995249" y="3574818"/>
              <a:ext cx="31763" cy="24684"/>
            </a:xfrm>
            <a:custGeom>
              <a:avLst/>
              <a:gdLst/>
              <a:ahLst/>
              <a:cxnLst/>
              <a:rect l="l" t="t" r="r" b="b"/>
              <a:pathLst>
                <a:path w="722" h="561" extrusionOk="0">
                  <a:moveTo>
                    <a:pt x="362" y="1"/>
                  </a:moveTo>
                  <a:cubicBezTo>
                    <a:pt x="2" y="1"/>
                    <a:pt x="0" y="561"/>
                    <a:pt x="362" y="561"/>
                  </a:cubicBezTo>
                  <a:cubicBezTo>
                    <a:pt x="721" y="561"/>
                    <a:pt x="722" y="1"/>
                    <a:pt x="36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6"/>
            <p:cNvSpPr/>
            <p:nvPr/>
          </p:nvSpPr>
          <p:spPr>
            <a:xfrm>
              <a:off x="1802826" y="3664798"/>
              <a:ext cx="27011" cy="20900"/>
            </a:xfrm>
            <a:custGeom>
              <a:avLst/>
              <a:gdLst/>
              <a:ahLst/>
              <a:cxnLst/>
              <a:rect l="l" t="t" r="r" b="b"/>
              <a:pathLst>
                <a:path w="614" h="475" extrusionOk="0">
                  <a:moveTo>
                    <a:pt x="307" y="0"/>
                  </a:moveTo>
                  <a:cubicBezTo>
                    <a:pt x="1" y="0"/>
                    <a:pt x="1" y="475"/>
                    <a:pt x="307" y="475"/>
                  </a:cubicBezTo>
                  <a:cubicBezTo>
                    <a:pt x="614" y="475"/>
                    <a:pt x="614" y="0"/>
                    <a:pt x="30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6"/>
            <p:cNvSpPr/>
            <p:nvPr/>
          </p:nvSpPr>
          <p:spPr>
            <a:xfrm>
              <a:off x="1594698" y="2777934"/>
              <a:ext cx="22348" cy="17292"/>
            </a:xfrm>
            <a:custGeom>
              <a:avLst/>
              <a:gdLst/>
              <a:ahLst/>
              <a:cxnLst/>
              <a:rect l="l" t="t" r="r" b="b"/>
              <a:pathLst>
                <a:path w="508" h="393" extrusionOk="0">
                  <a:moveTo>
                    <a:pt x="254" y="0"/>
                  </a:moveTo>
                  <a:cubicBezTo>
                    <a:pt x="2" y="0"/>
                    <a:pt x="0" y="393"/>
                    <a:pt x="254" y="393"/>
                  </a:cubicBezTo>
                  <a:cubicBezTo>
                    <a:pt x="507" y="393"/>
                    <a:pt x="507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6"/>
            <p:cNvSpPr/>
            <p:nvPr/>
          </p:nvSpPr>
          <p:spPr>
            <a:xfrm>
              <a:off x="1230132" y="2572630"/>
              <a:ext cx="17729" cy="13816"/>
            </a:xfrm>
            <a:custGeom>
              <a:avLst/>
              <a:gdLst/>
              <a:ahLst/>
              <a:cxnLst/>
              <a:rect l="l" t="t" r="r" b="b"/>
              <a:pathLst>
                <a:path w="403" h="314" extrusionOk="0">
                  <a:moveTo>
                    <a:pt x="201" y="1"/>
                  </a:moveTo>
                  <a:cubicBezTo>
                    <a:pt x="0" y="1"/>
                    <a:pt x="0" y="314"/>
                    <a:pt x="201" y="314"/>
                  </a:cubicBezTo>
                  <a:cubicBezTo>
                    <a:pt x="402" y="314"/>
                    <a:pt x="402" y="1"/>
                    <a:pt x="20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6"/>
            <p:cNvSpPr/>
            <p:nvPr/>
          </p:nvSpPr>
          <p:spPr>
            <a:xfrm>
              <a:off x="817350" y="3492934"/>
              <a:ext cx="24284" cy="18788"/>
            </a:xfrm>
            <a:custGeom>
              <a:avLst/>
              <a:gdLst/>
              <a:ahLst/>
              <a:cxnLst/>
              <a:rect l="l" t="t" r="r" b="b"/>
              <a:pathLst>
                <a:path w="552" h="427" extrusionOk="0">
                  <a:moveTo>
                    <a:pt x="276" y="0"/>
                  </a:moveTo>
                  <a:cubicBezTo>
                    <a:pt x="1" y="0"/>
                    <a:pt x="1" y="426"/>
                    <a:pt x="276" y="426"/>
                  </a:cubicBezTo>
                  <a:cubicBezTo>
                    <a:pt x="550" y="426"/>
                    <a:pt x="552" y="0"/>
                    <a:pt x="27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6"/>
            <p:cNvSpPr/>
            <p:nvPr/>
          </p:nvSpPr>
          <p:spPr>
            <a:xfrm>
              <a:off x="624223" y="3602362"/>
              <a:ext cx="19533" cy="15224"/>
            </a:xfrm>
            <a:custGeom>
              <a:avLst/>
              <a:gdLst/>
              <a:ahLst/>
              <a:cxnLst/>
              <a:rect l="l" t="t" r="r" b="b"/>
              <a:pathLst>
                <a:path w="444" h="346" extrusionOk="0">
                  <a:moveTo>
                    <a:pt x="222" y="0"/>
                  </a:moveTo>
                  <a:cubicBezTo>
                    <a:pt x="0" y="1"/>
                    <a:pt x="0" y="345"/>
                    <a:pt x="222" y="345"/>
                  </a:cubicBezTo>
                  <a:cubicBezTo>
                    <a:pt x="444" y="345"/>
                    <a:pt x="444" y="0"/>
                    <a:pt x="22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6"/>
            <p:cNvSpPr/>
            <p:nvPr/>
          </p:nvSpPr>
          <p:spPr>
            <a:xfrm>
              <a:off x="8410148" y="968830"/>
              <a:ext cx="21292" cy="16544"/>
            </a:xfrm>
            <a:custGeom>
              <a:avLst/>
              <a:gdLst/>
              <a:ahLst/>
              <a:cxnLst/>
              <a:rect l="l" t="t" r="r" b="b"/>
              <a:pathLst>
                <a:path w="484" h="376" extrusionOk="0">
                  <a:moveTo>
                    <a:pt x="241" y="1"/>
                  </a:moveTo>
                  <a:cubicBezTo>
                    <a:pt x="0" y="1"/>
                    <a:pt x="0" y="376"/>
                    <a:pt x="241" y="376"/>
                  </a:cubicBezTo>
                  <a:cubicBezTo>
                    <a:pt x="483" y="376"/>
                    <a:pt x="483" y="1"/>
                    <a:pt x="24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6"/>
            <p:cNvSpPr/>
            <p:nvPr/>
          </p:nvSpPr>
          <p:spPr>
            <a:xfrm>
              <a:off x="8170125" y="885934"/>
              <a:ext cx="18169" cy="14124"/>
            </a:xfrm>
            <a:custGeom>
              <a:avLst/>
              <a:gdLst/>
              <a:ahLst/>
              <a:cxnLst/>
              <a:rect l="l" t="t" r="r" b="b"/>
              <a:pathLst>
                <a:path w="413" h="321" extrusionOk="0">
                  <a:moveTo>
                    <a:pt x="206" y="0"/>
                  </a:moveTo>
                  <a:cubicBezTo>
                    <a:pt x="0" y="0"/>
                    <a:pt x="0" y="320"/>
                    <a:pt x="206" y="320"/>
                  </a:cubicBezTo>
                  <a:cubicBezTo>
                    <a:pt x="411" y="320"/>
                    <a:pt x="413" y="0"/>
                    <a:pt x="20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6"/>
            <p:cNvSpPr/>
            <p:nvPr/>
          </p:nvSpPr>
          <p:spPr>
            <a:xfrm>
              <a:off x="7909645" y="200326"/>
              <a:ext cx="22084" cy="17116"/>
            </a:xfrm>
            <a:custGeom>
              <a:avLst/>
              <a:gdLst/>
              <a:ahLst/>
              <a:cxnLst/>
              <a:rect l="l" t="t" r="r" b="b"/>
              <a:pathLst>
                <a:path w="502" h="389" extrusionOk="0">
                  <a:moveTo>
                    <a:pt x="252" y="1"/>
                  </a:moveTo>
                  <a:cubicBezTo>
                    <a:pt x="3" y="1"/>
                    <a:pt x="1" y="388"/>
                    <a:pt x="252" y="388"/>
                  </a:cubicBezTo>
                  <a:cubicBezTo>
                    <a:pt x="501" y="388"/>
                    <a:pt x="501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6"/>
            <p:cNvSpPr/>
            <p:nvPr/>
          </p:nvSpPr>
          <p:spPr>
            <a:xfrm>
              <a:off x="7684447" y="665626"/>
              <a:ext cx="26176" cy="20372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0"/>
                  </a:moveTo>
                  <a:cubicBezTo>
                    <a:pt x="1" y="0"/>
                    <a:pt x="1" y="463"/>
                    <a:pt x="298" y="463"/>
                  </a:cubicBezTo>
                  <a:cubicBezTo>
                    <a:pt x="595" y="463"/>
                    <a:pt x="595" y="0"/>
                    <a:pt x="29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6"/>
            <p:cNvSpPr/>
            <p:nvPr/>
          </p:nvSpPr>
          <p:spPr>
            <a:xfrm>
              <a:off x="7464397" y="1070734"/>
              <a:ext cx="20501" cy="15840"/>
            </a:xfrm>
            <a:custGeom>
              <a:avLst/>
              <a:gdLst/>
              <a:ahLst/>
              <a:cxnLst/>
              <a:rect l="l" t="t" r="r" b="b"/>
              <a:pathLst>
                <a:path w="466" h="360" extrusionOk="0">
                  <a:moveTo>
                    <a:pt x="233" y="0"/>
                  </a:moveTo>
                  <a:cubicBezTo>
                    <a:pt x="1" y="0"/>
                    <a:pt x="1" y="359"/>
                    <a:pt x="233" y="359"/>
                  </a:cubicBezTo>
                  <a:cubicBezTo>
                    <a:pt x="465" y="359"/>
                    <a:pt x="465" y="0"/>
                    <a:pt x="23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6"/>
            <p:cNvSpPr/>
            <p:nvPr/>
          </p:nvSpPr>
          <p:spPr>
            <a:xfrm>
              <a:off x="7166920" y="1086750"/>
              <a:ext cx="25648" cy="19888"/>
            </a:xfrm>
            <a:custGeom>
              <a:avLst/>
              <a:gdLst/>
              <a:ahLst/>
              <a:cxnLst/>
              <a:rect l="l" t="t" r="r" b="b"/>
              <a:pathLst>
                <a:path w="583" h="452" extrusionOk="0">
                  <a:moveTo>
                    <a:pt x="290" y="1"/>
                  </a:moveTo>
                  <a:cubicBezTo>
                    <a:pt x="1" y="1"/>
                    <a:pt x="1" y="451"/>
                    <a:pt x="291" y="451"/>
                  </a:cubicBezTo>
                  <a:cubicBezTo>
                    <a:pt x="582" y="451"/>
                    <a:pt x="582" y="1"/>
                    <a:pt x="291" y="1"/>
                  </a:cubicBezTo>
                  <a:cubicBezTo>
                    <a:pt x="291" y="1"/>
                    <a:pt x="291" y="1"/>
                    <a:pt x="29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6"/>
            <p:cNvSpPr/>
            <p:nvPr/>
          </p:nvSpPr>
          <p:spPr>
            <a:xfrm>
              <a:off x="6918714" y="305266"/>
              <a:ext cx="27891" cy="21692"/>
            </a:xfrm>
            <a:custGeom>
              <a:avLst/>
              <a:gdLst/>
              <a:ahLst/>
              <a:cxnLst/>
              <a:rect l="l" t="t" r="r" b="b"/>
              <a:pathLst>
                <a:path w="634" h="493" extrusionOk="0">
                  <a:moveTo>
                    <a:pt x="317" y="1"/>
                  </a:moveTo>
                  <a:cubicBezTo>
                    <a:pt x="2" y="1"/>
                    <a:pt x="0" y="492"/>
                    <a:pt x="317" y="492"/>
                  </a:cubicBezTo>
                  <a:cubicBezTo>
                    <a:pt x="633" y="492"/>
                    <a:pt x="634" y="1"/>
                    <a:pt x="31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6"/>
            <p:cNvSpPr/>
            <p:nvPr/>
          </p:nvSpPr>
          <p:spPr>
            <a:xfrm>
              <a:off x="6561055" y="369990"/>
              <a:ext cx="20764" cy="16148"/>
            </a:xfrm>
            <a:custGeom>
              <a:avLst/>
              <a:gdLst/>
              <a:ahLst/>
              <a:cxnLst/>
              <a:rect l="l" t="t" r="r" b="b"/>
              <a:pathLst>
                <a:path w="472" h="367" extrusionOk="0">
                  <a:moveTo>
                    <a:pt x="235" y="1"/>
                  </a:moveTo>
                  <a:cubicBezTo>
                    <a:pt x="1" y="1"/>
                    <a:pt x="1" y="366"/>
                    <a:pt x="235" y="366"/>
                  </a:cubicBezTo>
                  <a:cubicBezTo>
                    <a:pt x="471" y="366"/>
                    <a:pt x="471" y="1"/>
                    <a:pt x="23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6"/>
            <p:cNvSpPr/>
            <p:nvPr/>
          </p:nvSpPr>
          <p:spPr>
            <a:xfrm>
              <a:off x="6290765" y="1123094"/>
              <a:ext cx="28991" cy="22484"/>
            </a:xfrm>
            <a:custGeom>
              <a:avLst/>
              <a:gdLst/>
              <a:ahLst/>
              <a:cxnLst/>
              <a:rect l="l" t="t" r="r" b="b"/>
              <a:pathLst>
                <a:path w="659" h="511" extrusionOk="0">
                  <a:moveTo>
                    <a:pt x="331" y="0"/>
                  </a:moveTo>
                  <a:cubicBezTo>
                    <a:pt x="1" y="0"/>
                    <a:pt x="0" y="511"/>
                    <a:pt x="331" y="511"/>
                  </a:cubicBezTo>
                  <a:cubicBezTo>
                    <a:pt x="659" y="511"/>
                    <a:pt x="659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6"/>
            <p:cNvSpPr/>
            <p:nvPr/>
          </p:nvSpPr>
          <p:spPr>
            <a:xfrm>
              <a:off x="6058617" y="1369274"/>
              <a:ext cx="20588" cy="16016"/>
            </a:xfrm>
            <a:custGeom>
              <a:avLst/>
              <a:gdLst/>
              <a:ahLst/>
              <a:cxnLst/>
              <a:rect l="l" t="t" r="r" b="b"/>
              <a:pathLst>
                <a:path w="468" h="364" extrusionOk="0">
                  <a:moveTo>
                    <a:pt x="234" y="0"/>
                  </a:moveTo>
                  <a:cubicBezTo>
                    <a:pt x="1" y="0"/>
                    <a:pt x="1" y="364"/>
                    <a:pt x="234" y="364"/>
                  </a:cubicBezTo>
                  <a:cubicBezTo>
                    <a:pt x="468" y="364"/>
                    <a:pt x="468" y="0"/>
                    <a:pt x="23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6"/>
            <p:cNvSpPr/>
            <p:nvPr/>
          </p:nvSpPr>
          <p:spPr>
            <a:xfrm>
              <a:off x="5510998" y="333030"/>
              <a:ext cx="28243" cy="22000"/>
            </a:xfrm>
            <a:custGeom>
              <a:avLst/>
              <a:gdLst/>
              <a:ahLst/>
              <a:cxnLst/>
              <a:rect l="l" t="t" r="r" b="b"/>
              <a:pathLst>
                <a:path w="642" h="500" extrusionOk="0">
                  <a:moveTo>
                    <a:pt x="321" y="0"/>
                  </a:moveTo>
                  <a:cubicBezTo>
                    <a:pt x="0" y="0"/>
                    <a:pt x="0" y="499"/>
                    <a:pt x="321" y="499"/>
                  </a:cubicBezTo>
                  <a:cubicBezTo>
                    <a:pt x="642" y="499"/>
                    <a:pt x="642" y="0"/>
                    <a:pt x="32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6"/>
            <p:cNvSpPr/>
            <p:nvPr/>
          </p:nvSpPr>
          <p:spPr>
            <a:xfrm>
              <a:off x="5351877" y="1426782"/>
              <a:ext cx="28419" cy="22044"/>
            </a:xfrm>
            <a:custGeom>
              <a:avLst/>
              <a:gdLst/>
              <a:ahLst/>
              <a:cxnLst/>
              <a:rect l="l" t="t" r="r" b="b"/>
              <a:pathLst>
                <a:path w="646" h="501" extrusionOk="0">
                  <a:moveTo>
                    <a:pt x="322" y="0"/>
                  </a:moveTo>
                  <a:cubicBezTo>
                    <a:pt x="0" y="0"/>
                    <a:pt x="0" y="501"/>
                    <a:pt x="322" y="501"/>
                  </a:cubicBezTo>
                  <a:cubicBezTo>
                    <a:pt x="644" y="501"/>
                    <a:pt x="645" y="0"/>
                    <a:pt x="32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6"/>
            <p:cNvSpPr/>
            <p:nvPr/>
          </p:nvSpPr>
          <p:spPr>
            <a:xfrm>
              <a:off x="5215588" y="1734166"/>
              <a:ext cx="24856" cy="19272"/>
            </a:xfrm>
            <a:custGeom>
              <a:avLst/>
              <a:gdLst/>
              <a:ahLst/>
              <a:cxnLst/>
              <a:rect l="l" t="t" r="r" b="b"/>
              <a:pathLst>
                <a:path w="565" h="438" extrusionOk="0">
                  <a:moveTo>
                    <a:pt x="283" y="1"/>
                  </a:moveTo>
                  <a:cubicBezTo>
                    <a:pt x="0" y="1"/>
                    <a:pt x="0" y="437"/>
                    <a:pt x="283" y="437"/>
                  </a:cubicBezTo>
                  <a:cubicBezTo>
                    <a:pt x="563" y="437"/>
                    <a:pt x="565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6"/>
            <p:cNvSpPr/>
            <p:nvPr/>
          </p:nvSpPr>
          <p:spPr>
            <a:xfrm>
              <a:off x="4906365" y="788078"/>
              <a:ext cx="19445" cy="15136"/>
            </a:xfrm>
            <a:custGeom>
              <a:avLst/>
              <a:gdLst/>
              <a:ahLst/>
              <a:cxnLst/>
              <a:rect l="l" t="t" r="r" b="b"/>
              <a:pathLst>
                <a:path w="442" h="344" extrusionOk="0">
                  <a:moveTo>
                    <a:pt x="221" y="0"/>
                  </a:moveTo>
                  <a:cubicBezTo>
                    <a:pt x="0" y="0"/>
                    <a:pt x="0" y="343"/>
                    <a:pt x="221" y="343"/>
                  </a:cubicBezTo>
                  <a:cubicBezTo>
                    <a:pt x="442" y="343"/>
                    <a:pt x="442" y="0"/>
                    <a:pt x="22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6"/>
            <p:cNvSpPr/>
            <p:nvPr/>
          </p:nvSpPr>
          <p:spPr>
            <a:xfrm>
              <a:off x="4842664" y="406510"/>
              <a:ext cx="24372" cy="18920"/>
            </a:xfrm>
            <a:custGeom>
              <a:avLst/>
              <a:gdLst/>
              <a:ahLst/>
              <a:cxnLst/>
              <a:rect l="l" t="t" r="r" b="b"/>
              <a:pathLst>
                <a:path w="554" h="430" extrusionOk="0">
                  <a:moveTo>
                    <a:pt x="278" y="1"/>
                  </a:moveTo>
                  <a:cubicBezTo>
                    <a:pt x="0" y="1"/>
                    <a:pt x="0" y="430"/>
                    <a:pt x="278" y="430"/>
                  </a:cubicBezTo>
                  <a:cubicBezTo>
                    <a:pt x="554" y="430"/>
                    <a:pt x="554" y="1"/>
                    <a:pt x="27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6"/>
            <p:cNvSpPr/>
            <p:nvPr/>
          </p:nvSpPr>
          <p:spPr>
            <a:xfrm>
              <a:off x="4447083" y="1356206"/>
              <a:ext cx="28067" cy="21736"/>
            </a:xfrm>
            <a:custGeom>
              <a:avLst/>
              <a:gdLst/>
              <a:ahLst/>
              <a:cxnLst/>
              <a:rect l="l" t="t" r="r" b="b"/>
              <a:pathLst>
                <a:path w="638" h="494" extrusionOk="0">
                  <a:moveTo>
                    <a:pt x="319" y="0"/>
                  </a:moveTo>
                  <a:cubicBezTo>
                    <a:pt x="1" y="1"/>
                    <a:pt x="1" y="494"/>
                    <a:pt x="319" y="494"/>
                  </a:cubicBezTo>
                  <a:cubicBezTo>
                    <a:pt x="635" y="494"/>
                    <a:pt x="637" y="0"/>
                    <a:pt x="31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6"/>
            <p:cNvSpPr/>
            <p:nvPr/>
          </p:nvSpPr>
          <p:spPr>
            <a:xfrm>
              <a:off x="4054450" y="1327034"/>
              <a:ext cx="28419" cy="22088"/>
            </a:xfrm>
            <a:custGeom>
              <a:avLst/>
              <a:gdLst/>
              <a:ahLst/>
              <a:cxnLst/>
              <a:rect l="l" t="t" r="r" b="b"/>
              <a:pathLst>
                <a:path w="646" h="502" extrusionOk="0">
                  <a:moveTo>
                    <a:pt x="324" y="0"/>
                  </a:moveTo>
                  <a:cubicBezTo>
                    <a:pt x="2" y="0"/>
                    <a:pt x="1" y="501"/>
                    <a:pt x="324" y="501"/>
                  </a:cubicBezTo>
                  <a:cubicBezTo>
                    <a:pt x="646" y="501"/>
                    <a:pt x="646" y="0"/>
                    <a:pt x="32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6"/>
            <p:cNvSpPr/>
            <p:nvPr/>
          </p:nvSpPr>
          <p:spPr>
            <a:xfrm>
              <a:off x="3881648" y="1381594"/>
              <a:ext cx="23800" cy="18524"/>
            </a:xfrm>
            <a:custGeom>
              <a:avLst/>
              <a:gdLst/>
              <a:ahLst/>
              <a:cxnLst/>
              <a:rect l="l" t="t" r="r" b="b"/>
              <a:pathLst>
                <a:path w="541" h="421" extrusionOk="0">
                  <a:moveTo>
                    <a:pt x="270" y="1"/>
                  </a:moveTo>
                  <a:cubicBezTo>
                    <a:pt x="0" y="1"/>
                    <a:pt x="0" y="420"/>
                    <a:pt x="270" y="420"/>
                  </a:cubicBezTo>
                  <a:cubicBezTo>
                    <a:pt x="540" y="420"/>
                    <a:pt x="540" y="1"/>
                    <a:pt x="27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6"/>
            <p:cNvSpPr/>
            <p:nvPr/>
          </p:nvSpPr>
          <p:spPr>
            <a:xfrm>
              <a:off x="3536483" y="1224338"/>
              <a:ext cx="27715" cy="21516"/>
            </a:xfrm>
            <a:custGeom>
              <a:avLst/>
              <a:gdLst/>
              <a:ahLst/>
              <a:cxnLst/>
              <a:rect l="l" t="t" r="r" b="b"/>
              <a:pathLst>
                <a:path w="630" h="489" extrusionOk="0">
                  <a:moveTo>
                    <a:pt x="315" y="0"/>
                  </a:moveTo>
                  <a:cubicBezTo>
                    <a:pt x="1" y="0"/>
                    <a:pt x="0" y="489"/>
                    <a:pt x="315" y="489"/>
                  </a:cubicBezTo>
                  <a:cubicBezTo>
                    <a:pt x="630" y="489"/>
                    <a:pt x="630" y="0"/>
                    <a:pt x="31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6"/>
            <p:cNvSpPr/>
            <p:nvPr/>
          </p:nvSpPr>
          <p:spPr>
            <a:xfrm>
              <a:off x="3358841" y="776814"/>
              <a:ext cx="27583" cy="21384"/>
            </a:xfrm>
            <a:custGeom>
              <a:avLst/>
              <a:gdLst/>
              <a:ahLst/>
              <a:cxnLst/>
              <a:rect l="l" t="t" r="r" b="b"/>
              <a:pathLst>
                <a:path w="627" h="486" extrusionOk="0">
                  <a:moveTo>
                    <a:pt x="313" y="1"/>
                  </a:moveTo>
                  <a:cubicBezTo>
                    <a:pt x="3" y="1"/>
                    <a:pt x="1" y="486"/>
                    <a:pt x="314" y="486"/>
                  </a:cubicBezTo>
                  <a:cubicBezTo>
                    <a:pt x="627" y="486"/>
                    <a:pt x="627" y="1"/>
                    <a:pt x="314" y="1"/>
                  </a:cubicBezTo>
                  <a:cubicBezTo>
                    <a:pt x="314" y="1"/>
                    <a:pt x="31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6"/>
            <p:cNvSpPr/>
            <p:nvPr/>
          </p:nvSpPr>
          <p:spPr>
            <a:xfrm>
              <a:off x="3198752" y="1074298"/>
              <a:ext cx="25736" cy="20020"/>
            </a:xfrm>
            <a:custGeom>
              <a:avLst/>
              <a:gdLst/>
              <a:ahLst/>
              <a:cxnLst/>
              <a:rect l="l" t="t" r="r" b="b"/>
              <a:pathLst>
                <a:path w="585" h="455" extrusionOk="0">
                  <a:moveTo>
                    <a:pt x="293" y="0"/>
                  </a:moveTo>
                  <a:cubicBezTo>
                    <a:pt x="2" y="0"/>
                    <a:pt x="1" y="454"/>
                    <a:pt x="293" y="454"/>
                  </a:cubicBezTo>
                  <a:cubicBezTo>
                    <a:pt x="584" y="454"/>
                    <a:pt x="585" y="0"/>
                    <a:pt x="29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6"/>
            <p:cNvSpPr/>
            <p:nvPr/>
          </p:nvSpPr>
          <p:spPr>
            <a:xfrm>
              <a:off x="2924415" y="1282814"/>
              <a:ext cx="31895" cy="24772"/>
            </a:xfrm>
            <a:custGeom>
              <a:avLst/>
              <a:gdLst/>
              <a:ahLst/>
              <a:cxnLst/>
              <a:rect l="l" t="t" r="r" b="b"/>
              <a:pathLst>
                <a:path w="725" h="563" extrusionOk="0">
                  <a:moveTo>
                    <a:pt x="363" y="1"/>
                  </a:moveTo>
                  <a:cubicBezTo>
                    <a:pt x="0" y="2"/>
                    <a:pt x="0" y="563"/>
                    <a:pt x="363" y="563"/>
                  </a:cubicBezTo>
                  <a:cubicBezTo>
                    <a:pt x="724" y="563"/>
                    <a:pt x="724" y="1"/>
                    <a:pt x="36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6"/>
            <p:cNvSpPr/>
            <p:nvPr/>
          </p:nvSpPr>
          <p:spPr>
            <a:xfrm>
              <a:off x="2637232" y="1181878"/>
              <a:ext cx="24284" cy="18832"/>
            </a:xfrm>
            <a:custGeom>
              <a:avLst/>
              <a:gdLst/>
              <a:ahLst/>
              <a:cxnLst/>
              <a:rect l="l" t="t" r="r" b="b"/>
              <a:pathLst>
                <a:path w="552" h="428" extrusionOk="0">
                  <a:moveTo>
                    <a:pt x="276" y="0"/>
                  </a:moveTo>
                  <a:cubicBezTo>
                    <a:pt x="1" y="1"/>
                    <a:pt x="1" y="427"/>
                    <a:pt x="276" y="427"/>
                  </a:cubicBezTo>
                  <a:cubicBezTo>
                    <a:pt x="551" y="427"/>
                    <a:pt x="551" y="0"/>
                    <a:pt x="27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6"/>
            <p:cNvSpPr/>
            <p:nvPr/>
          </p:nvSpPr>
          <p:spPr>
            <a:xfrm>
              <a:off x="2580350" y="529402"/>
              <a:ext cx="21072" cy="16324"/>
            </a:xfrm>
            <a:custGeom>
              <a:avLst/>
              <a:gdLst/>
              <a:ahLst/>
              <a:cxnLst/>
              <a:rect l="l" t="t" r="r" b="b"/>
              <a:pathLst>
                <a:path w="479" h="371" extrusionOk="0">
                  <a:moveTo>
                    <a:pt x="239" y="1"/>
                  </a:moveTo>
                  <a:cubicBezTo>
                    <a:pt x="1" y="1"/>
                    <a:pt x="0" y="371"/>
                    <a:pt x="239" y="371"/>
                  </a:cubicBezTo>
                  <a:cubicBezTo>
                    <a:pt x="478" y="371"/>
                    <a:pt x="478" y="1"/>
                    <a:pt x="23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6"/>
            <p:cNvSpPr/>
            <p:nvPr/>
          </p:nvSpPr>
          <p:spPr>
            <a:xfrm>
              <a:off x="2094320" y="997914"/>
              <a:ext cx="17333" cy="13464"/>
            </a:xfrm>
            <a:custGeom>
              <a:avLst/>
              <a:gdLst/>
              <a:ahLst/>
              <a:cxnLst/>
              <a:rect l="l" t="t" r="r" b="b"/>
              <a:pathLst>
                <a:path w="394" h="306" extrusionOk="0">
                  <a:moveTo>
                    <a:pt x="197" y="0"/>
                  </a:moveTo>
                  <a:cubicBezTo>
                    <a:pt x="1" y="0"/>
                    <a:pt x="0" y="306"/>
                    <a:pt x="197" y="306"/>
                  </a:cubicBezTo>
                  <a:cubicBezTo>
                    <a:pt x="394" y="306"/>
                    <a:pt x="394" y="0"/>
                    <a:pt x="19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6"/>
            <p:cNvSpPr/>
            <p:nvPr/>
          </p:nvSpPr>
          <p:spPr>
            <a:xfrm>
              <a:off x="1780786" y="1182318"/>
              <a:ext cx="30751" cy="23848"/>
            </a:xfrm>
            <a:custGeom>
              <a:avLst/>
              <a:gdLst/>
              <a:ahLst/>
              <a:cxnLst/>
              <a:rect l="l" t="t" r="r" b="b"/>
              <a:pathLst>
                <a:path w="699" h="542" extrusionOk="0">
                  <a:moveTo>
                    <a:pt x="349" y="1"/>
                  </a:moveTo>
                  <a:cubicBezTo>
                    <a:pt x="0" y="1"/>
                    <a:pt x="0" y="542"/>
                    <a:pt x="349" y="542"/>
                  </a:cubicBezTo>
                  <a:cubicBezTo>
                    <a:pt x="698" y="542"/>
                    <a:pt x="698" y="1"/>
                    <a:pt x="34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6"/>
            <p:cNvSpPr/>
            <p:nvPr/>
          </p:nvSpPr>
          <p:spPr>
            <a:xfrm>
              <a:off x="1754786" y="382706"/>
              <a:ext cx="30663" cy="23760"/>
            </a:xfrm>
            <a:custGeom>
              <a:avLst/>
              <a:gdLst/>
              <a:ahLst/>
              <a:cxnLst/>
              <a:rect l="l" t="t" r="r" b="b"/>
              <a:pathLst>
                <a:path w="697" h="540" extrusionOk="0">
                  <a:moveTo>
                    <a:pt x="348" y="1"/>
                  </a:moveTo>
                  <a:cubicBezTo>
                    <a:pt x="1" y="1"/>
                    <a:pt x="0" y="540"/>
                    <a:pt x="348" y="540"/>
                  </a:cubicBezTo>
                  <a:cubicBezTo>
                    <a:pt x="695" y="540"/>
                    <a:pt x="696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6"/>
            <p:cNvSpPr/>
            <p:nvPr/>
          </p:nvSpPr>
          <p:spPr>
            <a:xfrm>
              <a:off x="1486256" y="292682"/>
              <a:ext cx="29607" cy="23012"/>
            </a:xfrm>
            <a:custGeom>
              <a:avLst/>
              <a:gdLst/>
              <a:ahLst/>
              <a:cxnLst/>
              <a:rect l="l" t="t" r="r" b="b"/>
              <a:pathLst>
                <a:path w="673" h="523" extrusionOk="0">
                  <a:moveTo>
                    <a:pt x="336" y="0"/>
                  </a:moveTo>
                  <a:cubicBezTo>
                    <a:pt x="1" y="0"/>
                    <a:pt x="0" y="523"/>
                    <a:pt x="336" y="523"/>
                  </a:cubicBezTo>
                  <a:cubicBezTo>
                    <a:pt x="672" y="523"/>
                    <a:pt x="672" y="0"/>
                    <a:pt x="33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6"/>
            <p:cNvSpPr/>
            <p:nvPr/>
          </p:nvSpPr>
          <p:spPr>
            <a:xfrm>
              <a:off x="1028514" y="592938"/>
              <a:ext cx="26220" cy="20372"/>
            </a:xfrm>
            <a:custGeom>
              <a:avLst/>
              <a:gdLst/>
              <a:ahLst/>
              <a:cxnLst/>
              <a:rect l="l" t="t" r="r" b="b"/>
              <a:pathLst>
                <a:path w="596" h="463" extrusionOk="0">
                  <a:moveTo>
                    <a:pt x="298" y="1"/>
                  </a:moveTo>
                  <a:cubicBezTo>
                    <a:pt x="2" y="1"/>
                    <a:pt x="0" y="462"/>
                    <a:pt x="298" y="462"/>
                  </a:cubicBezTo>
                  <a:cubicBezTo>
                    <a:pt x="594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6"/>
            <p:cNvSpPr/>
            <p:nvPr/>
          </p:nvSpPr>
          <p:spPr>
            <a:xfrm>
              <a:off x="754837" y="191658"/>
              <a:ext cx="20193" cy="15620"/>
            </a:xfrm>
            <a:custGeom>
              <a:avLst/>
              <a:gdLst/>
              <a:ahLst/>
              <a:cxnLst/>
              <a:rect l="l" t="t" r="r" b="b"/>
              <a:pathLst>
                <a:path w="459" h="355" extrusionOk="0">
                  <a:moveTo>
                    <a:pt x="229" y="1"/>
                  </a:moveTo>
                  <a:cubicBezTo>
                    <a:pt x="2" y="2"/>
                    <a:pt x="1" y="355"/>
                    <a:pt x="229" y="355"/>
                  </a:cubicBezTo>
                  <a:cubicBezTo>
                    <a:pt x="456" y="355"/>
                    <a:pt x="458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6"/>
            <p:cNvSpPr/>
            <p:nvPr/>
          </p:nvSpPr>
          <p:spPr>
            <a:xfrm>
              <a:off x="396694" y="1676218"/>
              <a:ext cx="29651" cy="23056"/>
            </a:xfrm>
            <a:custGeom>
              <a:avLst/>
              <a:gdLst/>
              <a:ahLst/>
              <a:cxnLst/>
              <a:rect l="l" t="t" r="r" b="b"/>
              <a:pathLst>
                <a:path w="674" h="524" extrusionOk="0">
                  <a:moveTo>
                    <a:pt x="337" y="1"/>
                  </a:moveTo>
                  <a:cubicBezTo>
                    <a:pt x="0" y="1"/>
                    <a:pt x="0" y="523"/>
                    <a:pt x="337" y="523"/>
                  </a:cubicBezTo>
                  <a:cubicBezTo>
                    <a:pt x="673" y="523"/>
                    <a:pt x="673" y="1"/>
                    <a:pt x="33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6"/>
            <p:cNvSpPr/>
            <p:nvPr/>
          </p:nvSpPr>
          <p:spPr>
            <a:xfrm>
              <a:off x="912110" y="2153090"/>
              <a:ext cx="20764" cy="16104"/>
            </a:xfrm>
            <a:custGeom>
              <a:avLst/>
              <a:gdLst/>
              <a:ahLst/>
              <a:cxnLst/>
              <a:rect l="l" t="t" r="r" b="b"/>
              <a:pathLst>
                <a:path w="472" h="366" extrusionOk="0">
                  <a:moveTo>
                    <a:pt x="235" y="0"/>
                  </a:moveTo>
                  <a:cubicBezTo>
                    <a:pt x="0" y="0"/>
                    <a:pt x="0" y="366"/>
                    <a:pt x="235" y="366"/>
                  </a:cubicBezTo>
                  <a:cubicBezTo>
                    <a:pt x="470" y="366"/>
                    <a:pt x="472" y="0"/>
                    <a:pt x="23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6"/>
            <p:cNvSpPr/>
            <p:nvPr/>
          </p:nvSpPr>
          <p:spPr>
            <a:xfrm>
              <a:off x="912550" y="979038"/>
              <a:ext cx="17421" cy="13464"/>
            </a:xfrm>
            <a:custGeom>
              <a:avLst/>
              <a:gdLst/>
              <a:ahLst/>
              <a:cxnLst/>
              <a:rect l="l" t="t" r="r" b="b"/>
              <a:pathLst>
                <a:path w="396" h="306" extrusionOk="0">
                  <a:moveTo>
                    <a:pt x="198" y="0"/>
                  </a:moveTo>
                  <a:cubicBezTo>
                    <a:pt x="2" y="0"/>
                    <a:pt x="1" y="306"/>
                    <a:pt x="198" y="306"/>
                  </a:cubicBezTo>
                  <a:cubicBezTo>
                    <a:pt x="394" y="306"/>
                    <a:pt x="395" y="0"/>
                    <a:pt x="19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6"/>
            <p:cNvSpPr/>
            <p:nvPr/>
          </p:nvSpPr>
          <p:spPr>
            <a:xfrm>
              <a:off x="1316401" y="2008682"/>
              <a:ext cx="18565" cy="14432"/>
            </a:xfrm>
            <a:custGeom>
              <a:avLst/>
              <a:gdLst/>
              <a:ahLst/>
              <a:cxnLst/>
              <a:rect l="l" t="t" r="r" b="b"/>
              <a:pathLst>
                <a:path w="422" h="328" extrusionOk="0">
                  <a:moveTo>
                    <a:pt x="212" y="1"/>
                  </a:moveTo>
                  <a:cubicBezTo>
                    <a:pt x="2" y="2"/>
                    <a:pt x="0" y="328"/>
                    <a:pt x="212" y="328"/>
                  </a:cubicBezTo>
                  <a:cubicBezTo>
                    <a:pt x="422" y="328"/>
                    <a:pt x="422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6"/>
            <p:cNvSpPr/>
            <p:nvPr/>
          </p:nvSpPr>
          <p:spPr>
            <a:xfrm>
              <a:off x="1414196" y="2302822"/>
              <a:ext cx="26000" cy="20152"/>
            </a:xfrm>
            <a:custGeom>
              <a:avLst/>
              <a:gdLst/>
              <a:ahLst/>
              <a:cxnLst/>
              <a:rect l="l" t="t" r="r" b="b"/>
              <a:pathLst>
                <a:path w="591" h="458" extrusionOk="0">
                  <a:moveTo>
                    <a:pt x="295" y="0"/>
                  </a:moveTo>
                  <a:cubicBezTo>
                    <a:pt x="2" y="0"/>
                    <a:pt x="0" y="457"/>
                    <a:pt x="295" y="457"/>
                  </a:cubicBezTo>
                  <a:cubicBezTo>
                    <a:pt x="590" y="457"/>
                    <a:pt x="590" y="0"/>
                    <a:pt x="29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6"/>
            <p:cNvSpPr/>
            <p:nvPr/>
          </p:nvSpPr>
          <p:spPr>
            <a:xfrm>
              <a:off x="1613966" y="1559090"/>
              <a:ext cx="17861" cy="13816"/>
            </a:xfrm>
            <a:custGeom>
              <a:avLst/>
              <a:gdLst/>
              <a:ahLst/>
              <a:cxnLst/>
              <a:rect l="l" t="t" r="r" b="b"/>
              <a:pathLst>
                <a:path w="406" h="314" extrusionOk="0">
                  <a:moveTo>
                    <a:pt x="203" y="0"/>
                  </a:moveTo>
                  <a:cubicBezTo>
                    <a:pt x="1" y="0"/>
                    <a:pt x="1" y="314"/>
                    <a:pt x="203" y="314"/>
                  </a:cubicBezTo>
                  <a:cubicBezTo>
                    <a:pt x="406" y="314"/>
                    <a:pt x="406" y="0"/>
                    <a:pt x="20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6"/>
            <p:cNvSpPr/>
            <p:nvPr/>
          </p:nvSpPr>
          <p:spPr>
            <a:xfrm>
              <a:off x="1912631" y="1877562"/>
              <a:ext cx="26571" cy="20548"/>
            </a:xfrm>
            <a:custGeom>
              <a:avLst/>
              <a:gdLst/>
              <a:ahLst/>
              <a:cxnLst/>
              <a:rect l="l" t="t" r="r" b="b"/>
              <a:pathLst>
                <a:path w="604" h="467" extrusionOk="0">
                  <a:moveTo>
                    <a:pt x="302" y="0"/>
                  </a:moveTo>
                  <a:cubicBezTo>
                    <a:pt x="2" y="0"/>
                    <a:pt x="1" y="467"/>
                    <a:pt x="302" y="467"/>
                  </a:cubicBezTo>
                  <a:cubicBezTo>
                    <a:pt x="602" y="467"/>
                    <a:pt x="603" y="0"/>
                    <a:pt x="30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6"/>
            <p:cNvSpPr/>
            <p:nvPr/>
          </p:nvSpPr>
          <p:spPr>
            <a:xfrm>
              <a:off x="2276581" y="1978322"/>
              <a:ext cx="21600" cy="16852"/>
            </a:xfrm>
            <a:custGeom>
              <a:avLst/>
              <a:gdLst/>
              <a:ahLst/>
              <a:cxnLst/>
              <a:rect l="l" t="t" r="r" b="b"/>
              <a:pathLst>
                <a:path w="491" h="383" extrusionOk="0">
                  <a:moveTo>
                    <a:pt x="246" y="1"/>
                  </a:moveTo>
                  <a:cubicBezTo>
                    <a:pt x="1" y="1"/>
                    <a:pt x="1" y="382"/>
                    <a:pt x="246" y="382"/>
                  </a:cubicBezTo>
                  <a:cubicBezTo>
                    <a:pt x="491" y="382"/>
                    <a:pt x="491" y="1"/>
                    <a:pt x="24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6"/>
            <p:cNvSpPr/>
            <p:nvPr/>
          </p:nvSpPr>
          <p:spPr>
            <a:xfrm>
              <a:off x="2668555" y="1774910"/>
              <a:ext cx="26176" cy="20328"/>
            </a:xfrm>
            <a:custGeom>
              <a:avLst/>
              <a:gdLst/>
              <a:ahLst/>
              <a:cxnLst/>
              <a:rect l="l" t="t" r="r" b="b"/>
              <a:pathLst>
                <a:path w="595" h="462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6"/>
            <p:cNvSpPr/>
            <p:nvPr/>
          </p:nvSpPr>
          <p:spPr>
            <a:xfrm>
              <a:off x="2946191" y="1490802"/>
              <a:ext cx="19445" cy="15092"/>
            </a:xfrm>
            <a:custGeom>
              <a:avLst/>
              <a:gdLst/>
              <a:ahLst/>
              <a:cxnLst/>
              <a:rect l="l" t="t" r="r" b="b"/>
              <a:pathLst>
                <a:path w="442" h="343" extrusionOk="0">
                  <a:moveTo>
                    <a:pt x="222" y="0"/>
                  </a:moveTo>
                  <a:cubicBezTo>
                    <a:pt x="3" y="1"/>
                    <a:pt x="1" y="342"/>
                    <a:pt x="222" y="342"/>
                  </a:cubicBezTo>
                  <a:cubicBezTo>
                    <a:pt x="441" y="342"/>
                    <a:pt x="441" y="0"/>
                    <a:pt x="22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6"/>
            <p:cNvSpPr/>
            <p:nvPr/>
          </p:nvSpPr>
          <p:spPr>
            <a:xfrm>
              <a:off x="2946895" y="2146050"/>
              <a:ext cx="24856" cy="19272"/>
            </a:xfrm>
            <a:custGeom>
              <a:avLst/>
              <a:gdLst/>
              <a:ahLst/>
              <a:cxnLst/>
              <a:rect l="l" t="t" r="r" b="b"/>
              <a:pathLst>
                <a:path w="565" h="438" extrusionOk="0">
                  <a:moveTo>
                    <a:pt x="283" y="0"/>
                  </a:moveTo>
                  <a:cubicBezTo>
                    <a:pt x="0" y="0"/>
                    <a:pt x="0" y="437"/>
                    <a:pt x="283" y="437"/>
                  </a:cubicBezTo>
                  <a:cubicBezTo>
                    <a:pt x="564" y="437"/>
                    <a:pt x="564" y="0"/>
                    <a:pt x="28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6"/>
            <p:cNvSpPr/>
            <p:nvPr/>
          </p:nvSpPr>
          <p:spPr>
            <a:xfrm>
              <a:off x="2949623" y="2460870"/>
              <a:ext cx="17069" cy="13288"/>
            </a:xfrm>
            <a:custGeom>
              <a:avLst/>
              <a:gdLst/>
              <a:ahLst/>
              <a:cxnLst/>
              <a:rect l="l" t="t" r="r" b="b"/>
              <a:pathLst>
                <a:path w="388" h="302" extrusionOk="0">
                  <a:moveTo>
                    <a:pt x="195" y="0"/>
                  </a:moveTo>
                  <a:cubicBezTo>
                    <a:pt x="1" y="0"/>
                    <a:pt x="1" y="301"/>
                    <a:pt x="195" y="301"/>
                  </a:cubicBezTo>
                  <a:cubicBezTo>
                    <a:pt x="388" y="301"/>
                    <a:pt x="388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6"/>
            <p:cNvSpPr/>
            <p:nvPr/>
          </p:nvSpPr>
          <p:spPr>
            <a:xfrm>
              <a:off x="3388712" y="2459110"/>
              <a:ext cx="25780" cy="19976"/>
            </a:xfrm>
            <a:custGeom>
              <a:avLst/>
              <a:gdLst/>
              <a:ahLst/>
              <a:cxnLst/>
              <a:rect l="l" t="t" r="r" b="b"/>
              <a:pathLst>
                <a:path w="586" h="454" extrusionOk="0">
                  <a:moveTo>
                    <a:pt x="293" y="1"/>
                  </a:moveTo>
                  <a:cubicBezTo>
                    <a:pt x="2" y="1"/>
                    <a:pt x="1" y="454"/>
                    <a:pt x="293" y="454"/>
                  </a:cubicBezTo>
                  <a:cubicBezTo>
                    <a:pt x="586" y="454"/>
                    <a:pt x="58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6"/>
            <p:cNvSpPr/>
            <p:nvPr/>
          </p:nvSpPr>
          <p:spPr>
            <a:xfrm>
              <a:off x="3515982" y="1870566"/>
              <a:ext cx="26571" cy="20592"/>
            </a:xfrm>
            <a:custGeom>
              <a:avLst/>
              <a:gdLst/>
              <a:ahLst/>
              <a:cxnLst/>
              <a:rect l="l" t="t" r="r" b="b"/>
              <a:pathLst>
                <a:path w="604" h="468" extrusionOk="0">
                  <a:moveTo>
                    <a:pt x="302" y="0"/>
                  </a:moveTo>
                  <a:cubicBezTo>
                    <a:pt x="2" y="0"/>
                    <a:pt x="1" y="468"/>
                    <a:pt x="302" y="468"/>
                  </a:cubicBezTo>
                  <a:cubicBezTo>
                    <a:pt x="603" y="468"/>
                    <a:pt x="603" y="0"/>
                    <a:pt x="30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6"/>
            <p:cNvSpPr/>
            <p:nvPr/>
          </p:nvSpPr>
          <p:spPr>
            <a:xfrm>
              <a:off x="4212955" y="1486886"/>
              <a:ext cx="27847" cy="21604"/>
            </a:xfrm>
            <a:custGeom>
              <a:avLst/>
              <a:gdLst/>
              <a:ahLst/>
              <a:cxnLst/>
              <a:rect l="l" t="t" r="r" b="b"/>
              <a:pathLst>
                <a:path w="633" h="491" extrusionOk="0">
                  <a:moveTo>
                    <a:pt x="316" y="0"/>
                  </a:moveTo>
                  <a:cubicBezTo>
                    <a:pt x="0" y="0"/>
                    <a:pt x="0" y="490"/>
                    <a:pt x="316" y="490"/>
                  </a:cubicBezTo>
                  <a:cubicBezTo>
                    <a:pt x="632" y="490"/>
                    <a:pt x="633" y="0"/>
                    <a:pt x="31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6"/>
            <p:cNvSpPr/>
            <p:nvPr/>
          </p:nvSpPr>
          <p:spPr>
            <a:xfrm>
              <a:off x="4807866" y="1737774"/>
              <a:ext cx="27187" cy="21120"/>
            </a:xfrm>
            <a:custGeom>
              <a:avLst/>
              <a:gdLst/>
              <a:ahLst/>
              <a:cxnLst/>
              <a:rect l="l" t="t" r="r" b="b"/>
              <a:pathLst>
                <a:path w="618" h="480" extrusionOk="0">
                  <a:moveTo>
                    <a:pt x="308" y="1"/>
                  </a:moveTo>
                  <a:cubicBezTo>
                    <a:pt x="1" y="2"/>
                    <a:pt x="1" y="480"/>
                    <a:pt x="308" y="480"/>
                  </a:cubicBezTo>
                  <a:cubicBezTo>
                    <a:pt x="617" y="480"/>
                    <a:pt x="618" y="1"/>
                    <a:pt x="30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6"/>
            <p:cNvSpPr/>
            <p:nvPr/>
          </p:nvSpPr>
          <p:spPr>
            <a:xfrm>
              <a:off x="5248363" y="1496038"/>
              <a:ext cx="22392" cy="17380"/>
            </a:xfrm>
            <a:custGeom>
              <a:avLst/>
              <a:gdLst/>
              <a:ahLst/>
              <a:cxnLst/>
              <a:rect l="l" t="t" r="r" b="b"/>
              <a:pathLst>
                <a:path w="509" h="395" extrusionOk="0">
                  <a:moveTo>
                    <a:pt x="255" y="1"/>
                  </a:moveTo>
                  <a:cubicBezTo>
                    <a:pt x="1" y="1"/>
                    <a:pt x="0" y="395"/>
                    <a:pt x="255" y="395"/>
                  </a:cubicBezTo>
                  <a:cubicBezTo>
                    <a:pt x="508" y="395"/>
                    <a:pt x="508" y="1"/>
                    <a:pt x="25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6"/>
            <p:cNvSpPr/>
            <p:nvPr/>
          </p:nvSpPr>
          <p:spPr>
            <a:xfrm>
              <a:off x="5826072" y="1666582"/>
              <a:ext cx="19841" cy="15400"/>
            </a:xfrm>
            <a:custGeom>
              <a:avLst/>
              <a:gdLst/>
              <a:ahLst/>
              <a:cxnLst/>
              <a:rect l="l" t="t" r="r" b="b"/>
              <a:pathLst>
                <a:path w="451" h="350" extrusionOk="0">
                  <a:moveTo>
                    <a:pt x="225" y="0"/>
                  </a:moveTo>
                  <a:cubicBezTo>
                    <a:pt x="0" y="1"/>
                    <a:pt x="0" y="349"/>
                    <a:pt x="225" y="349"/>
                  </a:cubicBezTo>
                  <a:cubicBezTo>
                    <a:pt x="450" y="349"/>
                    <a:pt x="450" y="0"/>
                    <a:pt x="22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6"/>
            <p:cNvSpPr/>
            <p:nvPr/>
          </p:nvSpPr>
          <p:spPr>
            <a:xfrm>
              <a:off x="6040580" y="1576514"/>
              <a:ext cx="17377" cy="13508"/>
            </a:xfrm>
            <a:custGeom>
              <a:avLst/>
              <a:gdLst/>
              <a:ahLst/>
              <a:cxnLst/>
              <a:rect l="l" t="t" r="r" b="b"/>
              <a:pathLst>
                <a:path w="395" h="307" extrusionOk="0">
                  <a:moveTo>
                    <a:pt x="198" y="0"/>
                  </a:moveTo>
                  <a:cubicBezTo>
                    <a:pt x="0" y="0"/>
                    <a:pt x="0" y="306"/>
                    <a:pt x="198" y="306"/>
                  </a:cubicBezTo>
                  <a:cubicBezTo>
                    <a:pt x="395" y="306"/>
                    <a:pt x="395" y="0"/>
                    <a:pt x="19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6"/>
            <p:cNvSpPr/>
            <p:nvPr/>
          </p:nvSpPr>
          <p:spPr>
            <a:xfrm>
              <a:off x="6276159" y="1508490"/>
              <a:ext cx="22172" cy="17248"/>
            </a:xfrm>
            <a:custGeom>
              <a:avLst/>
              <a:gdLst/>
              <a:ahLst/>
              <a:cxnLst/>
              <a:rect l="l" t="t" r="r" b="b"/>
              <a:pathLst>
                <a:path w="504" h="392" extrusionOk="0">
                  <a:moveTo>
                    <a:pt x="252" y="0"/>
                  </a:moveTo>
                  <a:cubicBezTo>
                    <a:pt x="0" y="2"/>
                    <a:pt x="0" y="392"/>
                    <a:pt x="252" y="392"/>
                  </a:cubicBezTo>
                  <a:cubicBezTo>
                    <a:pt x="503" y="392"/>
                    <a:pt x="504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6"/>
            <p:cNvSpPr/>
            <p:nvPr/>
          </p:nvSpPr>
          <p:spPr>
            <a:xfrm>
              <a:off x="6584503" y="1303142"/>
              <a:ext cx="17201" cy="13332"/>
            </a:xfrm>
            <a:custGeom>
              <a:avLst/>
              <a:gdLst/>
              <a:ahLst/>
              <a:cxnLst/>
              <a:rect l="l" t="t" r="r" b="b"/>
              <a:pathLst>
                <a:path w="391" h="303" extrusionOk="0">
                  <a:moveTo>
                    <a:pt x="195" y="0"/>
                  </a:moveTo>
                  <a:cubicBezTo>
                    <a:pt x="1" y="0"/>
                    <a:pt x="1" y="302"/>
                    <a:pt x="195" y="302"/>
                  </a:cubicBezTo>
                  <a:cubicBezTo>
                    <a:pt x="390" y="302"/>
                    <a:pt x="390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6"/>
            <p:cNvSpPr/>
            <p:nvPr/>
          </p:nvSpPr>
          <p:spPr>
            <a:xfrm>
              <a:off x="6877801" y="1122830"/>
              <a:ext cx="28727" cy="22264"/>
            </a:xfrm>
            <a:custGeom>
              <a:avLst/>
              <a:gdLst/>
              <a:ahLst/>
              <a:cxnLst/>
              <a:rect l="l" t="t" r="r" b="b"/>
              <a:pathLst>
                <a:path w="653" h="506" extrusionOk="0">
                  <a:moveTo>
                    <a:pt x="327" y="0"/>
                  </a:moveTo>
                  <a:cubicBezTo>
                    <a:pt x="2" y="0"/>
                    <a:pt x="0" y="505"/>
                    <a:pt x="327" y="505"/>
                  </a:cubicBezTo>
                  <a:cubicBezTo>
                    <a:pt x="652" y="505"/>
                    <a:pt x="653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6"/>
            <p:cNvSpPr/>
            <p:nvPr/>
          </p:nvSpPr>
          <p:spPr>
            <a:xfrm>
              <a:off x="7088393" y="1677978"/>
              <a:ext cx="21688" cy="16808"/>
            </a:xfrm>
            <a:custGeom>
              <a:avLst/>
              <a:gdLst/>
              <a:ahLst/>
              <a:cxnLst/>
              <a:rect l="l" t="t" r="r" b="b"/>
              <a:pathLst>
                <a:path w="493" h="382" extrusionOk="0">
                  <a:moveTo>
                    <a:pt x="246" y="0"/>
                  </a:moveTo>
                  <a:cubicBezTo>
                    <a:pt x="1" y="1"/>
                    <a:pt x="1" y="381"/>
                    <a:pt x="246" y="381"/>
                  </a:cubicBezTo>
                  <a:cubicBezTo>
                    <a:pt x="492" y="381"/>
                    <a:pt x="492" y="0"/>
                    <a:pt x="24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6"/>
            <p:cNvSpPr/>
            <p:nvPr/>
          </p:nvSpPr>
          <p:spPr>
            <a:xfrm>
              <a:off x="7196966" y="1489878"/>
              <a:ext cx="25824" cy="20020"/>
            </a:xfrm>
            <a:custGeom>
              <a:avLst/>
              <a:gdLst/>
              <a:ahLst/>
              <a:cxnLst/>
              <a:rect l="l" t="t" r="r" b="b"/>
              <a:pathLst>
                <a:path w="587" h="455" extrusionOk="0">
                  <a:moveTo>
                    <a:pt x="294" y="1"/>
                  </a:moveTo>
                  <a:cubicBezTo>
                    <a:pt x="0" y="1"/>
                    <a:pt x="0" y="455"/>
                    <a:pt x="294" y="455"/>
                  </a:cubicBezTo>
                  <a:cubicBezTo>
                    <a:pt x="586" y="455"/>
                    <a:pt x="58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6"/>
            <p:cNvSpPr/>
            <p:nvPr/>
          </p:nvSpPr>
          <p:spPr>
            <a:xfrm>
              <a:off x="7419305" y="2026194"/>
              <a:ext cx="27231" cy="21120"/>
            </a:xfrm>
            <a:custGeom>
              <a:avLst/>
              <a:gdLst/>
              <a:ahLst/>
              <a:cxnLst/>
              <a:rect l="l" t="t" r="r" b="b"/>
              <a:pathLst>
                <a:path w="619" h="480" extrusionOk="0">
                  <a:moveTo>
                    <a:pt x="310" y="0"/>
                  </a:moveTo>
                  <a:cubicBezTo>
                    <a:pt x="1" y="0"/>
                    <a:pt x="1" y="479"/>
                    <a:pt x="310" y="479"/>
                  </a:cubicBezTo>
                  <a:cubicBezTo>
                    <a:pt x="619" y="479"/>
                    <a:pt x="619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6"/>
            <p:cNvSpPr/>
            <p:nvPr/>
          </p:nvSpPr>
          <p:spPr>
            <a:xfrm>
              <a:off x="7581857" y="1706534"/>
              <a:ext cx="31631" cy="24552"/>
            </a:xfrm>
            <a:custGeom>
              <a:avLst/>
              <a:gdLst/>
              <a:ahLst/>
              <a:cxnLst/>
              <a:rect l="l" t="t" r="r" b="b"/>
              <a:pathLst>
                <a:path w="719" h="558" extrusionOk="0">
                  <a:moveTo>
                    <a:pt x="359" y="0"/>
                  </a:moveTo>
                  <a:cubicBezTo>
                    <a:pt x="1" y="0"/>
                    <a:pt x="1" y="557"/>
                    <a:pt x="359" y="557"/>
                  </a:cubicBezTo>
                  <a:cubicBezTo>
                    <a:pt x="717" y="557"/>
                    <a:pt x="718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"/>
            <p:cNvSpPr/>
            <p:nvPr/>
          </p:nvSpPr>
          <p:spPr>
            <a:xfrm>
              <a:off x="7713086" y="1702442"/>
              <a:ext cx="24768" cy="19272"/>
            </a:xfrm>
            <a:custGeom>
              <a:avLst/>
              <a:gdLst/>
              <a:ahLst/>
              <a:cxnLst/>
              <a:rect l="l" t="t" r="r" b="b"/>
              <a:pathLst>
                <a:path w="563" h="438" extrusionOk="0">
                  <a:moveTo>
                    <a:pt x="282" y="1"/>
                  </a:moveTo>
                  <a:cubicBezTo>
                    <a:pt x="2" y="1"/>
                    <a:pt x="1" y="437"/>
                    <a:pt x="282" y="437"/>
                  </a:cubicBezTo>
                  <a:cubicBezTo>
                    <a:pt x="563" y="437"/>
                    <a:pt x="563" y="1"/>
                    <a:pt x="28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6"/>
            <p:cNvSpPr/>
            <p:nvPr/>
          </p:nvSpPr>
          <p:spPr>
            <a:xfrm>
              <a:off x="7774984" y="1119750"/>
              <a:ext cx="31191" cy="24244"/>
            </a:xfrm>
            <a:custGeom>
              <a:avLst/>
              <a:gdLst/>
              <a:ahLst/>
              <a:cxnLst/>
              <a:rect l="l" t="t" r="r" b="b"/>
              <a:pathLst>
                <a:path w="709" h="551" extrusionOk="0">
                  <a:moveTo>
                    <a:pt x="355" y="1"/>
                  </a:moveTo>
                  <a:cubicBezTo>
                    <a:pt x="1" y="1"/>
                    <a:pt x="0" y="550"/>
                    <a:pt x="355" y="550"/>
                  </a:cubicBezTo>
                  <a:cubicBezTo>
                    <a:pt x="708" y="550"/>
                    <a:pt x="709" y="1"/>
                    <a:pt x="35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6"/>
            <p:cNvSpPr/>
            <p:nvPr/>
          </p:nvSpPr>
          <p:spPr>
            <a:xfrm>
              <a:off x="8504732" y="1226934"/>
              <a:ext cx="29959" cy="23320"/>
            </a:xfrm>
            <a:custGeom>
              <a:avLst/>
              <a:gdLst/>
              <a:ahLst/>
              <a:cxnLst/>
              <a:rect l="l" t="t" r="r" b="b"/>
              <a:pathLst>
                <a:path w="681" h="530" extrusionOk="0">
                  <a:moveTo>
                    <a:pt x="340" y="1"/>
                  </a:moveTo>
                  <a:cubicBezTo>
                    <a:pt x="0" y="1"/>
                    <a:pt x="0" y="529"/>
                    <a:pt x="340" y="529"/>
                  </a:cubicBezTo>
                  <a:cubicBezTo>
                    <a:pt x="681" y="529"/>
                    <a:pt x="681" y="1"/>
                    <a:pt x="34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6"/>
            <p:cNvSpPr/>
            <p:nvPr/>
          </p:nvSpPr>
          <p:spPr>
            <a:xfrm>
              <a:off x="8532491" y="3039030"/>
              <a:ext cx="27891" cy="21604"/>
            </a:xfrm>
            <a:custGeom>
              <a:avLst/>
              <a:gdLst/>
              <a:ahLst/>
              <a:cxnLst/>
              <a:rect l="l" t="t" r="r" b="b"/>
              <a:pathLst>
                <a:path w="634" h="491" extrusionOk="0">
                  <a:moveTo>
                    <a:pt x="317" y="0"/>
                  </a:moveTo>
                  <a:cubicBezTo>
                    <a:pt x="1" y="0"/>
                    <a:pt x="1" y="491"/>
                    <a:pt x="317" y="491"/>
                  </a:cubicBezTo>
                  <a:cubicBezTo>
                    <a:pt x="632" y="491"/>
                    <a:pt x="633" y="0"/>
                    <a:pt x="31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6"/>
            <p:cNvSpPr/>
            <p:nvPr/>
          </p:nvSpPr>
          <p:spPr>
            <a:xfrm>
              <a:off x="7980693" y="2984778"/>
              <a:ext cx="24284" cy="18876"/>
            </a:xfrm>
            <a:custGeom>
              <a:avLst/>
              <a:gdLst/>
              <a:ahLst/>
              <a:cxnLst/>
              <a:rect l="l" t="t" r="r" b="b"/>
              <a:pathLst>
                <a:path w="552" h="429" extrusionOk="0">
                  <a:moveTo>
                    <a:pt x="276" y="0"/>
                  </a:moveTo>
                  <a:cubicBezTo>
                    <a:pt x="3" y="3"/>
                    <a:pt x="1" y="428"/>
                    <a:pt x="276" y="428"/>
                  </a:cubicBezTo>
                  <a:cubicBezTo>
                    <a:pt x="550" y="428"/>
                    <a:pt x="551" y="0"/>
                    <a:pt x="27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6"/>
            <p:cNvSpPr/>
            <p:nvPr/>
          </p:nvSpPr>
          <p:spPr>
            <a:xfrm>
              <a:off x="7989799" y="3189070"/>
              <a:ext cx="19445" cy="15136"/>
            </a:xfrm>
            <a:custGeom>
              <a:avLst/>
              <a:gdLst/>
              <a:ahLst/>
              <a:cxnLst/>
              <a:rect l="l" t="t" r="r" b="b"/>
              <a:pathLst>
                <a:path w="442" h="344" extrusionOk="0">
                  <a:moveTo>
                    <a:pt x="222" y="1"/>
                  </a:moveTo>
                  <a:cubicBezTo>
                    <a:pt x="1" y="1"/>
                    <a:pt x="1" y="344"/>
                    <a:pt x="222" y="344"/>
                  </a:cubicBezTo>
                  <a:cubicBezTo>
                    <a:pt x="442" y="344"/>
                    <a:pt x="442" y="1"/>
                    <a:pt x="22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6"/>
            <p:cNvSpPr/>
            <p:nvPr/>
          </p:nvSpPr>
          <p:spPr>
            <a:xfrm>
              <a:off x="7712075" y="3404494"/>
              <a:ext cx="24812" cy="19228"/>
            </a:xfrm>
            <a:custGeom>
              <a:avLst/>
              <a:gdLst/>
              <a:ahLst/>
              <a:cxnLst/>
              <a:rect l="l" t="t" r="r" b="b"/>
              <a:pathLst>
                <a:path w="564" h="437" extrusionOk="0">
                  <a:moveTo>
                    <a:pt x="282" y="0"/>
                  </a:moveTo>
                  <a:cubicBezTo>
                    <a:pt x="2" y="0"/>
                    <a:pt x="1" y="437"/>
                    <a:pt x="282" y="437"/>
                  </a:cubicBezTo>
                  <a:cubicBezTo>
                    <a:pt x="563" y="437"/>
                    <a:pt x="564" y="0"/>
                    <a:pt x="28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6"/>
            <p:cNvSpPr/>
            <p:nvPr/>
          </p:nvSpPr>
          <p:spPr>
            <a:xfrm>
              <a:off x="7179150" y="3000926"/>
              <a:ext cx="31499" cy="24420"/>
            </a:xfrm>
            <a:custGeom>
              <a:avLst/>
              <a:gdLst/>
              <a:ahLst/>
              <a:cxnLst/>
              <a:rect l="l" t="t" r="r" b="b"/>
              <a:pathLst>
                <a:path w="716" h="555" extrusionOk="0">
                  <a:moveTo>
                    <a:pt x="358" y="0"/>
                  </a:moveTo>
                  <a:cubicBezTo>
                    <a:pt x="3" y="1"/>
                    <a:pt x="1" y="555"/>
                    <a:pt x="358" y="555"/>
                  </a:cubicBezTo>
                  <a:cubicBezTo>
                    <a:pt x="715" y="555"/>
                    <a:pt x="716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6"/>
            <p:cNvSpPr/>
            <p:nvPr/>
          </p:nvSpPr>
          <p:spPr>
            <a:xfrm>
              <a:off x="7372717" y="3784302"/>
              <a:ext cx="29739" cy="23144"/>
            </a:xfrm>
            <a:custGeom>
              <a:avLst/>
              <a:gdLst/>
              <a:ahLst/>
              <a:cxnLst/>
              <a:rect l="l" t="t" r="r" b="b"/>
              <a:pathLst>
                <a:path w="676" h="526" extrusionOk="0">
                  <a:moveTo>
                    <a:pt x="338" y="1"/>
                  </a:moveTo>
                  <a:cubicBezTo>
                    <a:pt x="0" y="1"/>
                    <a:pt x="0" y="525"/>
                    <a:pt x="338" y="525"/>
                  </a:cubicBezTo>
                  <a:cubicBezTo>
                    <a:pt x="675" y="525"/>
                    <a:pt x="675" y="1"/>
                    <a:pt x="33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6"/>
            <p:cNvSpPr/>
            <p:nvPr/>
          </p:nvSpPr>
          <p:spPr>
            <a:xfrm>
              <a:off x="6955008" y="2902058"/>
              <a:ext cx="21204" cy="16456"/>
            </a:xfrm>
            <a:custGeom>
              <a:avLst/>
              <a:gdLst/>
              <a:ahLst/>
              <a:cxnLst/>
              <a:rect l="l" t="t" r="r" b="b"/>
              <a:pathLst>
                <a:path w="482" h="374" extrusionOk="0">
                  <a:moveTo>
                    <a:pt x="242" y="0"/>
                  </a:moveTo>
                  <a:cubicBezTo>
                    <a:pt x="3" y="0"/>
                    <a:pt x="1" y="373"/>
                    <a:pt x="242" y="373"/>
                  </a:cubicBezTo>
                  <a:cubicBezTo>
                    <a:pt x="481" y="373"/>
                    <a:pt x="482" y="0"/>
                    <a:pt x="24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6"/>
            <p:cNvSpPr/>
            <p:nvPr/>
          </p:nvSpPr>
          <p:spPr>
            <a:xfrm>
              <a:off x="6631883" y="3813474"/>
              <a:ext cx="19401" cy="15048"/>
            </a:xfrm>
            <a:custGeom>
              <a:avLst/>
              <a:gdLst/>
              <a:ahLst/>
              <a:cxnLst/>
              <a:rect l="l" t="t" r="r" b="b"/>
              <a:pathLst>
                <a:path w="441" h="342" extrusionOk="0">
                  <a:moveTo>
                    <a:pt x="220" y="0"/>
                  </a:moveTo>
                  <a:cubicBezTo>
                    <a:pt x="2" y="1"/>
                    <a:pt x="1" y="341"/>
                    <a:pt x="220" y="341"/>
                  </a:cubicBezTo>
                  <a:cubicBezTo>
                    <a:pt x="438" y="341"/>
                    <a:pt x="440" y="0"/>
                    <a:pt x="22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6"/>
            <p:cNvSpPr/>
            <p:nvPr/>
          </p:nvSpPr>
          <p:spPr>
            <a:xfrm>
              <a:off x="6384953" y="4016358"/>
              <a:ext cx="22568" cy="17512"/>
            </a:xfrm>
            <a:custGeom>
              <a:avLst/>
              <a:gdLst/>
              <a:ahLst/>
              <a:cxnLst/>
              <a:rect l="l" t="t" r="r" b="b"/>
              <a:pathLst>
                <a:path w="513" h="398" extrusionOk="0">
                  <a:moveTo>
                    <a:pt x="257" y="0"/>
                  </a:moveTo>
                  <a:cubicBezTo>
                    <a:pt x="2" y="0"/>
                    <a:pt x="0" y="397"/>
                    <a:pt x="257" y="397"/>
                  </a:cubicBezTo>
                  <a:cubicBezTo>
                    <a:pt x="512" y="397"/>
                    <a:pt x="512" y="0"/>
                    <a:pt x="25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6"/>
            <p:cNvSpPr/>
            <p:nvPr/>
          </p:nvSpPr>
          <p:spPr>
            <a:xfrm>
              <a:off x="6112463" y="3532314"/>
              <a:ext cx="17157" cy="13376"/>
            </a:xfrm>
            <a:custGeom>
              <a:avLst/>
              <a:gdLst/>
              <a:ahLst/>
              <a:cxnLst/>
              <a:rect l="l" t="t" r="r" b="b"/>
              <a:pathLst>
                <a:path w="390" h="304" extrusionOk="0">
                  <a:moveTo>
                    <a:pt x="194" y="1"/>
                  </a:moveTo>
                  <a:cubicBezTo>
                    <a:pt x="0" y="3"/>
                    <a:pt x="0" y="303"/>
                    <a:pt x="194" y="303"/>
                  </a:cubicBezTo>
                  <a:cubicBezTo>
                    <a:pt x="390" y="303"/>
                    <a:pt x="39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6"/>
            <p:cNvSpPr/>
            <p:nvPr/>
          </p:nvSpPr>
          <p:spPr>
            <a:xfrm>
              <a:off x="5982949" y="2876098"/>
              <a:ext cx="23800" cy="18436"/>
            </a:xfrm>
            <a:custGeom>
              <a:avLst/>
              <a:gdLst/>
              <a:ahLst/>
              <a:cxnLst/>
              <a:rect l="l" t="t" r="r" b="b"/>
              <a:pathLst>
                <a:path w="541" h="419" extrusionOk="0">
                  <a:moveTo>
                    <a:pt x="268" y="0"/>
                  </a:moveTo>
                  <a:cubicBezTo>
                    <a:pt x="0" y="0"/>
                    <a:pt x="1" y="419"/>
                    <a:pt x="270" y="419"/>
                  </a:cubicBezTo>
                  <a:cubicBezTo>
                    <a:pt x="540" y="419"/>
                    <a:pt x="540" y="0"/>
                    <a:pt x="270" y="0"/>
                  </a:cubicBezTo>
                  <a:cubicBezTo>
                    <a:pt x="270" y="0"/>
                    <a:pt x="269" y="0"/>
                    <a:pt x="26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6"/>
            <p:cNvSpPr/>
            <p:nvPr/>
          </p:nvSpPr>
          <p:spPr>
            <a:xfrm>
              <a:off x="5917533" y="3655690"/>
              <a:ext cx="23228" cy="18040"/>
            </a:xfrm>
            <a:custGeom>
              <a:avLst/>
              <a:gdLst/>
              <a:ahLst/>
              <a:cxnLst/>
              <a:rect l="l" t="t" r="r" b="b"/>
              <a:pathLst>
                <a:path w="528" h="410" extrusionOk="0">
                  <a:moveTo>
                    <a:pt x="264" y="0"/>
                  </a:moveTo>
                  <a:cubicBezTo>
                    <a:pt x="1" y="0"/>
                    <a:pt x="1" y="410"/>
                    <a:pt x="264" y="410"/>
                  </a:cubicBezTo>
                  <a:cubicBezTo>
                    <a:pt x="528" y="410"/>
                    <a:pt x="52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6"/>
            <p:cNvSpPr/>
            <p:nvPr/>
          </p:nvSpPr>
          <p:spPr>
            <a:xfrm>
              <a:off x="3140286" y="2998110"/>
              <a:ext cx="23448" cy="18216"/>
            </a:xfrm>
            <a:custGeom>
              <a:avLst/>
              <a:gdLst/>
              <a:ahLst/>
              <a:cxnLst/>
              <a:rect l="l" t="t" r="r" b="b"/>
              <a:pathLst>
                <a:path w="533" h="414" extrusionOk="0">
                  <a:moveTo>
                    <a:pt x="266" y="1"/>
                  </a:moveTo>
                  <a:cubicBezTo>
                    <a:pt x="1" y="1"/>
                    <a:pt x="0" y="413"/>
                    <a:pt x="266" y="413"/>
                  </a:cubicBezTo>
                  <a:cubicBezTo>
                    <a:pt x="531" y="413"/>
                    <a:pt x="532" y="1"/>
                    <a:pt x="26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6"/>
            <p:cNvSpPr/>
            <p:nvPr/>
          </p:nvSpPr>
          <p:spPr>
            <a:xfrm>
              <a:off x="2935237" y="3269414"/>
              <a:ext cx="17289" cy="13464"/>
            </a:xfrm>
            <a:custGeom>
              <a:avLst/>
              <a:gdLst/>
              <a:ahLst/>
              <a:cxnLst/>
              <a:rect l="l" t="t" r="r" b="b"/>
              <a:pathLst>
                <a:path w="393" h="306" extrusionOk="0">
                  <a:moveTo>
                    <a:pt x="197" y="1"/>
                  </a:moveTo>
                  <a:cubicBezTo>
                    <a:pt x="0" y="2"/>
                    <a:pt x="0" y="305"/>
                    <a:pt x="197" y="305"/>
                  </a:cubicBezTo>
                  <a:cubicBezTo>
                    <a:pt x="393" y="305"/>
                    <a:pt x="393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1" name="Google Shape;1541;p6"/>
            <p:cNvGrpSpPr/>
            <p:nvPr/>
          </p:nvGrpSpPr>
          <p:grpSpPr>
            <a:xfrm>
              <a:off x="8695086" y="4000121"/>
              <a:ext cx="254013" cy="447304"/>
              <a:chOff x="8365011" y="1687746"/>
              <a:chExt cx="254013" cy="447304"/>
            </a:xfrm>
          </p:grpSpPr>
          <p:sp>
            <p:nvSpPr>
              <p:cNvPr id="1542" name="Google Shape;1542;p6"/>
              <p:cNvSpPr/>
              <p:nvPr/>
            </p:nvSpPr>
            <p:spPr>
              <a:xfrm>
                <a:off x="8365011" y="2120178"/>
                <a:ext cx="19269" cy="14872"/>
              </a:xfrm>
              <a:custGeom>
                <a:avLst/>
                <a:gdLst/>
                <a:ahLst/>
                <a:cxnLst/>
                <a:rect l="l" t="t" r="r" b="b"/>
                <a:pathLst>
                  <a:path w="438" h="338" extrusionOk="0">
                    <a:moveTo>
                      <a:pt x="218" y="0"/>
                    </a:moveTo>
                    <a:cubicBezTo>
                      <a:pt x="1" y="0"/>
                      <a:pt x="1" y="338"/>
                      <a:pt x="219" y="338"/>
                    </a:cubicBezTo>
                    <a:cubicBezTo>
                      <a:pt x="437" y="338"/>
                      <a:pt x="437" y="0"/>
                      <a:pt x="219" y="0"/>
                    </a:cubicBezTo>
                    <a:cubicBezTo>
                      <a:pt x="219" y="0"/>
                      <a:pt x="218" y="0"/>
                      <a:pt x="21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6"/>
              <p:cNvSpPr/>
              <p:nvPr/>
            </p:nvSpPr>
            <p:spPr>
              <a:xfrm>
                <a:off x="8595444" y="1687746"/>
                <a:ext cx="23580" cy="18304"/>
              </a:xfrm>
              <a:custGeom>
                <a:avLst/>
                <a:gdLst/>
                <a:ahLst/>
                <a:cxnLst/>
                <a:rect l="l" t="t" r="r" b="b"/>
                <a:pathLst>
                  <a:path w="536" h="416" extrusionOk="0">
                    <a:moveTo>
                      <a:pt x="267" y="0"/>
                    </a:moveTo>
                    <a:cubicBezTo>
                      <a:pt x="0" y="1"/>
                      <a:pt x="0" y="416"/>
                      <a:pt x="267" y="416"/>
                    </a:cubicBezTo>
                    <a:cubicBezTo>
                      <a:pt x="535" y="416"/>
                      <a:pt x="535" y="0"/>
                      <a:pt x="267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4" name="Google Shape;1544;p6"/>
            <p:cNvSpPr/>
            <p:nvPr/>
          </p:nvSpPr>
          <p:spPr>
            <a:xfrm>
              <a:off x="2718310" y="3647330"/>
              <a:ext cx="19225" cy="15004"/>
            </a:xfrm>
            <a:custGeom>
              <a:avLst/>
              <a:gdLst/>
              <a:ahLst/>
              <a:cxnLst/>
              <a:rect l="l" t="t" r="r" b="b"/>
              <a:pathLst>
                <a:path w="437" h="341" extrusionOk="0">
                  <a:moveTo>
                    <a:pt x="218" y="0"/>
                  </a:moveTo>
                  <a:cubicBezTo>
                    <a:pt x="0" y="2"/>
                    <a:pt x="0" y="340"/>
                    <a:pt x="218" y="340"/>
                  </a:cubicBezTo>
                  <a:cubicBezTo>
                    <a:pt x="437" y="340"/>
                    <a:pt x="437" y="0"/>
                    <a:pt x="21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6"/>
            <p:cNvSpPr/>
            <p:nvPr/>
          </p:nvSpPr>
          <p:spPr>
            <a:xfrm>
              <a:off x="2692838" y="2177554"/>
              <a:ext cx="24416" cy="18964"/>
            </a:xfrm>
            <a:custGeom>
              <a:avLst/>
              <a:gdLst/>
              <a:ahLst/>
              <a:cxnLst/>
              <a:rect l="l" t="t" r="r" b="b"/>
              <a:pathLst>
                <a:path w="555" h="431" extrusionOk="0">
                  <a:moveTo>
                    <a:pt x="278" y="1"/>
                  </a:moveTo>
                  <a:cubicBezTo>
                    <a:pt x="1" y="1"/>
                    <a:pt x="1" y="431"/>
                    <a:pt x="278" y="431"/>
                  </a:cubicBezTo>
                  <a:cubicBezTo>
                    <a:pt x="554" y="431"/>
                    <a:pt x="554" y="1"/>
                    <a:pt x="27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6"/>
            <p:cNvSpPr/>
            <p:nvPr/>
          </p:nvSpPr>
          <p:spPr>
            <a:xfrm>
              <a:off x="2293035" y="3026490"/>
              <a:ext cx="26879" cy="20856"/>
            </a:xfrm>
            <a:custGeom>
              <a:avLst/>
              <a:gdLst/>
              <a:ahLst/>
              <a:cxnLst/>
              <a:rect l="l" t="t" r="r" b="b"/>
              <a:pathLst>
                <a:path w="611" h="474" extrusionOk="0">
                  <a:moveTo>
                    <a:pt x="305" y="1"/>
                  </a:moveTo>
                  <a:cubicBezTo>
                    <a:pt x="1" y="1"/>
                    <a:pt x="1" y="473"/>
                    <a:pt x="305" y="473"/>
                  </a:cubicBezTo>
                  <a:cubicBezTo>
                    <a:pt x="609" y="473"/>
                    <a:pt x="610" y="1"/>
                    <a:pt x="30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6"/>
            <p:cNvSpPr/>
            <p:nvPr/>
          </p:nvSpPr>
          <p:spPr>
            <a:xfrm>
              <a:off x="1989926" y="2261506"/>
              <a:ext cx="22260" cy="17292"/>
            </a:xfrm>
            <a:custGeom>
              <a:avLst/>
              <a:gdLst/>
              <a:ahLst/>
              <a:cxnLst/>
              <a:rect l="l" t="t" r="r" b="b"/>
              <a:pathLst>
                <a:path w="506" h="393" extrusionOk="0">
                  <a:moveTo>
                    <a:pt x="254" y="0"/>
                  </a:moveTo>
                  <a:cubicBezTo>
                    <a:pt x="2" y="2"/>
                    <a:pt x="1" y="393"/>
                    <a:pt x="254" y="393"/>
                  </a:cubicBezTo>
                  <a:cubicBezTo>
                    <a:pt x="505" y="393"/>
                    <a:pt x="505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6"/>
            <p:cNvSpPr/>
            <p:nvPr/>
          </p:nvSpPr>
          <p:spPr>
            <a:xfrm>
              <a:off x="1827154" y="2960534"/>
              <a:ext cx="21336" cy="16588"/>
            </a:xfrm>
            <a:custGeom>
              <a:avLst/>
              <a:gdLst/>
              <a:ahLst/>
              <a:cxnLst/>
              <a:rect l="l" t="t" r="r" b="b"/>
              <a:pathLst>
                <a:path w="485" h="377" extrusionOk="0">
                  <a:moveTo>
                    <a:pt x="240" y="1"/>
                  </a:moveTo>
                  <a:cubicBezTo>
                    <a:pt x="0" y="1"/>
                    <a:pt x="1" y="377"/>
                    <a:pt x="241" y="377"/>
                  </a:cubicBezTo>
                  <a:cubicBezTo>
                    <a:pt x="483" y="377"/>
                    <a:pt x="485" y="1"/>
                    <a:pt x="241" y="1"/>
                  </a:cubicBezTo>
                  <a:cubicBezTo>
                    <a:pt x="241" y="1"/>
                    <a:pt x="241" y="1"/>
                    <a:pt x="24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6"/>
            <p:cNvSpPr/>
            <p:nvPr/>
          </p:nvSpPr>
          <p:spPr>
            <a:xfrm>
              <a:off x="1645377" y="2519918"/>
              <a:ext cx="27451" cy="21296"/>
            </a:xfrm>
            <a:custGeom>
              <a:avLst/>
              <a:gdLst/>
              <a:ahLst/>
              <a:cxnLst/>
              <a:rect l="l" t="t" r="r" b="b"/>
              <a:pathLst>
                <a:path w="624" h="484" extrusionOk="0">
                  <a:moveTo>
                    <a:pt x="312" y="0"/>
                  </a:moveTo>
                  <a:cubicBezTo>
                    <a:pt x="0" y="0"/>
                    <a:pt x="0" y="483"/>
                    <a:pt x="312" y="483"/>
                  </a:cubicBezTo>
                  <a:cubicBezTo>
                    <a:pt x="622" y="483"/>
                    <a:pt x="62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6"/>
            <p:cNvSpPr/>
            <p:nvPr/>
          </p:nvSpPr>
          <p:spPr>
            <a:xfrm>
              <a:off x="1568566" y="2343038"/>
              <a:ext cx="17025" cy="13244"/>
            </a:xfrm>
            <a:custGeom>
              <a:avLst/>
              <a:gdLst/>
              <a:ahLst/>
              <a:cxnLst/>
              <a:rect l="l" t="t" r="r" b="b"/>
              <a:pathLst>
                <a:path w="387" h="301" extrusionOk="0">
                  <a:moveTo>
                    <a:pt x="193" y="0"/>
                  </a:moveTo>
                  <a:cubicBezTo>
                    <a:pt x="1" y="1"/>
                    <a:pt x="0" y="300"/>
                    <a:pt x="193" y="300"/>
                  </a:cubicBezTo>
                  <a:cubicBezTo>
                    <a:pt x="385" y="300"/>
                    <a:pt x="387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6"/>
            <p:cNvSpPr/>
            <p:nvPr/>
          </p:nvSpPr>
          <p:spPr>
            <a:xfrm>
              <a:off x="1013161" y="3254102"/>
              <a:ext cx="21336" cy="16588"/>
            </a:xfrm>
            <a:custGeom>
              <a:avLst/>
              <a:gdLst/>
              <a:ahLst/>
              <a:cxnLst/>
              <a:rect l="l" t="t" r="r" b="b"/>
              <a:pathLst>
                <a:path w="485" h="377" extrusionOk="0">
                  <a:moveTo>
                    <a:pt x="242" y="1"/>
                  </a:moveTo>
                  <a:cubicBezTo>
                    <a:pt x="0" y="1"/>
                    <a:pt x="0" y="377"/>
                    <a:pt x="242" y="377"/>
                  </a:cubicBezTo>
                  <a:cubicBezTo>
                    <a:pt x="483" y="377"/>
                    <a:pt x="484" y="1"/>
                    <a:pt x="24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6"/>
            <p:cNvSpPr/>
            <p:nvPr/>
          </p:nvSpPr>
          <p:spPr>
            <a:xfrm>
              <a:off x="794078" y="2041770"/>
              <a:ext cx="31279" cy="24288"/>
            </a:xfrm>
            <a:custGeom>
              <a:avLst/>
              <a:gdLst/>
              <a:ahLst/>
              <a:cxnLst/>
              <a:rect l="l" t="t" r="r" b="b"/>
              <a:pathLst>
                <a:path w="711" h="552" extrusionOk="0">
                  <a:moveTo>
                    <a:pt x="355" y="1"/>
                  </a:moveTo>
                  <a:cubicBezTo>
                    <a:pt x="0" y="1"/>
                    <a:pt x="0" y="551"/>
                    <a:pt x="355" y="551"/>
                  </a:cubicBezTo>
                  <a:cubicBezTo>
                    <a:pt x="710" y="551"/>
                    <a:pt x="711" y="1"/>
                    <a:pt x="35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6"/>
            <p:cNvSpPr/>
            <p:nvPr/>
          </p:nvSpPr>
          <p:spPr>
            <a:xfrm>
              <a:off x="501044" y="2332346"/>
              <a:ext cx="27891" cy="21648"/>
            </a:xfrm>
            <a:custGeom>
              <a:avLst/>
              <a:gdLst/>
              <a:ahLst/>
              <a:cxnLst/>
              <a:rect l="l" t="t" r="r" b="b"/>
              <a:pathLst>
                <a:path w="634" h="492" extrusionOk="0">
                  <a:moveTo>
                    <a:pt x="316" y="0"/>
                  </a:moveTo>
                  <a:cubicBezTo>
                    <a:pt x="1" y="0"/>
                    <a:pt x="1" y="491"/>
                    <a:pt x="316" y="491"/>
                  </a:cubicBezTo>
                  <a:cubicBezTo>
                    <a:pt x="631" y="491"/>
                    <a:pt x="633" y="0"/>
                    <a:pt x="31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6"/>
            <p:cNvSpPr/>
            <p:nvPr/>
          </p:nvSpPr>
          <p:spPr>
            <a:xfrm>
              <a:off x="199783" y="2392890"/>
              <a:ext cx="22876" cy="17776"/>
            </a:xfrm>
            <a:custGeom>
              <a:avLst/>
              <a:gdLst/>
              <a:ahLst/>
              <a:cxnLst/>
              <a:rect l="l" t="t" r="r" b="b"/>
              <a:pathLst>
                <a:path w="520" h="404" extrusionOk="0">
                  <a:moveTo>
                    <a:pt x="260" y="0"/>
                  </a:moveTo>
                  <a:cubicBezTo>
                    <a:pt x="0" y="0"/>
                    <a:pt x="0" y="403"/>
                    <a:pt x="260" y="403"/>
                  </a:cubicBezTo>
                  <a:cubicBezTo>
                    <a:pt x="518" y="403"/>
                    <a:pt x="520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5" name="Google Shape;1555;p6"/>
            <p:cNvGrpSpPr/>
            <p:nvPr/>
          </p:nvGrpSpPr>
          <p:grpSpPr>
            <a:xfrm>
              <a:off x="3513397" y="2143322"/>
              <a:ext cx="2206356" cy="1487596"/>
              <a:chOff x="3513397" y="2143322"/>
              <a:chExt cx="2206356" cy="1487596"/>
            </a:xfrm>
          </p:grpSpPr>
          <p:sp>
            <p:nvSpPr>
              <p:cNvPr id="1556" name="Google Shape;1556;p6"/>
              <p:cNvSpPr/>
              <p:nvPr/>
            </p:nvSpPr>
            <p:spPr>
              <a:xfrm>
                <a:off x="5612103" y="2716378"/>
                <a:ext cx="25384" cy="19668"/>
              </a:xfrm>
              <a:custGeom>
                <a:avLst/>
                <a:gdLst/>
                <a:ahLst/>
                <a:cxnLst/>
                <a:rect l="l" t="t" r="r" b="b"/>
                <a:pathLst>
                  <a:path w="577" h="447" extrusionOk="0">
                    <a:moveTo>
                      <a:pt x="289" y="0"/>
                    </a:moveTo>
                    <a:cubicBezTo>
                      <a:pt x="0" y="0"/>
                      <a:pt x="0" y="447"/>
                      <a:pt x="289" y="447"/>
                    </a:cubicBezTo>
                    <a:cubicBezTo>
                      <a:pt x="576" y="447"/>
                      <a:pt x="577" y="0"/>
                      <a:pt x="28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6"/>
              <p:cNvSpPr/>
              <p:nvPr/>
            </p:nvSpPr>
            <p:spPr>
              <a:xfrm>
                <a:off x="5420780" y="2839050"/>
                <a:ext cx="18389" cy="1425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24" extrusionOk="0">
                    <a:moveTo>
                      <a:pt x="208" y="0"/>
                    </a:moveTo>
                    <a:cubicBezTo>
                      <a:pt x="1" y="0"/>
                      <a:pt x="1" y="323"/>
                      <a:pt x="209" y="323"/>
                    </a:cubicBezTo>
                    <a:cubicBezTo>
                      <a:pt x="416" y="323"/>
                      <a:pt x="417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6"/>
              <p:cNvSpPr/>
              <p:nvPr/>
            </p:nvSpPr>
            <p:spPr>
              <a:xfrm>
                <a:off x="4870170" y="2608094"/>
                <a:ext cx="17729" cy="13772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13" extrusionOk="0">
                    <a:moveTo>
                      <a:pt x="202" y="0"/>
                    </a:moveTo>
                    <a:cubicBezTo>
                      <a:pt x="3" y="0"/>
                      <a:pt x="1" y="312"/>
                      <a:pt x="202" y="312"/>
                    </a:cubicBezTo>
                    <a:cubicBezTo>
                      <a:pt x="403" y="312"/>
                      <a:pt x="403" y="0"/>
                      <a:pt x="20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6"/>
              <p:cNvSpPr/>
              <p:nvPr/>
            </p:nvSpPr>
            <p:spPr>
              <a:xfrm>
                <a:off x="4074302" y="2344974"/>
                <a:ext cx="20457" cy="158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60" extrusionOk="0">
                    <a:moveTo>
                      <a:pt x="231" y="0"/>
                    </a:moveTo>
                    <a:cubicBezTo>
                      <a:pt x="1" y="0"/>
                      <a:pt x="1" y="360"/>
                      <a:pt x="233" y="360"/>
                    </a:cubicBezTo>
                    <a:cubicBezTo>
                      <a:pt x="463" y="360"/>
                      <a:pt x="464" y="0"/>
                      <a:pt x="233" y="0"/>
                    </a:cubicBezTo>
                    <a:cubicBezTo>
                      <a:pt x="232" y="0"/>
                      <a:pt x="231" y="0"/>
                      <a:pt x="231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6"/>
              <p:cNvSpPr/>
              <p:nvPr/>
            </p:nvSpPr>
            <p:spPr>
              <a:xfrm>
                <a:off x="3711627" y="2968630"/>
                <a:ext cx="31675" cy="24552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58" extrusionOk="0">
                    <a:moveTo>
                      <a:pt x="360" y="0"/>
                    </a:moveTo>
                    <a:cubicBezTo>
                      <a:pt x="1" y="0"/>
                      <a:pt x="0" y="558"/>
                      <a:pt x="360" y="558"/>
                    </a:cubicBezTo>
                    <a:cubicBezTo>
                      <a:pt x="718" y="558"/>
                      <a:pt x="719" y="0"/>
                      <a:pt x="360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6"/>
              <p:cNvSpPr/>
              <p:nvPr/>
            </p:nvSpPr>
            <p:spPr>
              <a:xfrm>
                <a:off x="4067043" y="2328694"/>
                <a:ext cx="19137" cy="14784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36" extrusionOk="0">
                    <a:moveTo>
                      <a:pt x="218" y="0"/>
                    </a:moveTo>
                    <a:cubicBezTo>
                      <a:pt x="1" y="0"/>
                      <a:pt x="1" y="336"/>
                      <a:pt x="218" y="336"/>
                    </a:cubicBezTo>
                    <a:cubicBezTo>
                      <a:pt x="435" y="336"/>
                      <a:pt x="435" y="0"/>
                      <a:pt x="21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6"/>
              <p:cNvSpPr/>
              <p:nvPr/>
            </p:nvSpPr>
            <p:spPr>
              <a:xfrm>
                <a:off x="3997095" y="2947466"/>
                <a:ext cx="29519" cy="22880"/>
              </a:xfrm>
              <a:custGeom>
                <a:avLst/>
                <a:gdLst/>
                <a:ahLst/>
                <a:cxnLst/>
                <a:rect l="l" t="t" r="r" b="b"/>
                <a:pathLst>
                  <a:path w="671" h="520" extrusionOk="0">
                    <a:moveTo>
                      <a:pt x="336" y="0"/>
                    </a:moveTo>
                    <a:cubicBezTo>
                      <a:pt x="1" y="0"/>
                      <a:pt x="0" y="520"/>
                      <a:pt x="336" y="520"/>
                    </a:cubicBezTo>
                    <a:cubicBezTo>
                      <a:pt x="670" y="520"/>
                      <a:pt x="670" y="0"/>
                      <a:pt x="33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6"/>
              <p:cNvSpPr/>
              <p:nvPr/>
            </p:nvSpPr>
            <p:spPr>
              <a:xfrm>
                <a:off x="4189298" y="2448550"/>
                <a:ext cx="29959" cy="23232"/>
              </a:xfrm>
              <a:custGeom>
                <a:avLst/>
                <a:gdLst/>
                <a:ahLst/>
                <a:cxnLst/>
                <a:rect l="l" t="t" r="r" b="b"/>
                <a:pathLst>
                  <a:path w="681" h="528" extrusionOk="0">
                    <a:moveTo>
                      <a:pt x="341" y="0"/>
                    </a:moveTo>
                    <a:cubicBezTo>
                      <a:pt x="2" y="0"/>
                      <a:pt x="0" y="528"/>
                      <a:pt x="341" y="528"/>
                    </a:cubicBezTo>
                    <a:cubicBezTo>
                      <a:pt x="680" y="528"/>
                      <a:pt x="681" y="0"/>
                      <a:pt x="341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6"/>
              <p:cNvSpPr/>
              <p:nvPr/>
            </p:nvSpPr>
            <p:spPr>
              <a:xfrm>
                <a:off x="4668420" y="2143322"/>
                <a:ext cx="17421" cy="1355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08" extrusionOk="0">
                    <a:moveTo>
                      <a:pt x="198" y="0"/>
                    </a:moveTo>
                    <a:cubicBezTo>
                      <a:pt x="1" y="1"/>
                      <a:pt x="1" y="308"/>
                      <a:pt x="198" y="308"/>
                    </a:cubicBezTo>
                    <a:cubicBezTo>
                      <a:pt x="396" y="308"/>
                      <a:pt x="396" y="0"/>
                      <a:pt x="19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6"/>
              <p:cNvSpPr/>
              <p:nvPr/>
            </p:nvSpPr>
            <p:spPr>
              <a:xfrm>
                <a:off x="4537983" y="3002730"/>
                <a:ext cx="30399" cy="23628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37" extrusionOk="0">
                    <a:moveTo>
                      <a:pt x="346" y="0"/>
                    </a:moveTo>
                    <a:cubicBezTo>
                      <a:pt x="0" y="0"/>
                      <a:pt x="0" y="536"/>
                      <a:pt x="346" y="536"/>
                    </a:cubicBezTo>
                    <a:cubicBezTo>
                      <a:pt x="691" y="536"/>
                      <a:pt x="691" y="0"/>
                      <a:pt x="34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6"/>
              <p:cNvSpPr/>
              <p:nvPr/>
            </p:nvSpPr>
            <p:spPr>
              <a:xfrm>
                <a:off x="4995944" y="2283550"/>
                <a:ext cx="19533" cy="15136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44" extrusionOk="0">
                    <a:moveTo>
                      <a:pt x="221" y="0"/>
                    </a:moveTo>
                    <a:cubicBezTo>
                      <a:pt x="1" y="0"/>
                      <a:pt x="1" y="344"/>
                      <a:pt x="221" y="344"/>
                    </a:cubicBezTo>
                    <a:cubicBezTo>
                      <a:pt x="442" y="344"/>
                      <a:pt x="443" y="0"/>
                      <a:pt x="221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6"/>
              <p:cNvSpPr/>
              <p:nvPr/>
            </p:nvSpPr>
            <p:spPr>
              <a:xfrm>
                <a:off x="4884775" y="3187486"/>
                <a:ext cx="21424" cy="1658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377" extrusionOk="0">
                    <a:moveTo>
                      <a:pt x="241" y="1"/>
                    </a:moveTo>
                    <a:cubicBezTo>
                      <a:pt x="1" y="1"/>
                      <a:pt x="1" y="377"/>
                      <a:pt x="243" y="377"/>
                    </a:cubicBezTo>
                    <a:cubicBezTo>
                      <a:pt x="486" y="377"/>
                      <a:pt x="486" y="1"/>
                      <a:pt x="243" y="1"/>
                    </a:cubicBezTo>
                    <a:cubicBezTo>
                      <a:pt x="243" y="1"/>
                      <a:pt x="242" y="1"/>
                      <a:pt x="241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6"/>
              <p:cNvSpPr/>
              <p:nvPr/>
            </p:nvSpPr>
            <p:spPr>
              <a:xfrm>
                <a:off x="5351756" y="2974086"/>
                <a:ext cx="30663" cy="2380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541" extrusionOk="0">
                    <a:moveTo>
                      <a:pt x="348" y="1"/>
                    </a:moveTo>
                    <a:cubicBezTo>
                      <a:pt x="0" y="1"/>
                      <a:pt x="0" y="541"/>
                      <a:pt x="348" y="541"/>
                    </a:cubicBezTo>
                    <a:cubicBezTo>
                      <a:pt x="695" y="541"/>
                      <a:pt x="696" y="1"/>
                      <a:pt x="348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6"/>
              <p:cNvSpPr/>
              <p:nvPr/>
            </p:nvSpPr>
            <p:spPr>
              <a:xfrm>
                <a:off x="5694941" y="2970170"/>
                <a:ext cx="24812" cy="19272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38" extrusionOk="0">
                    <a:moveTo>
                      <a:pt x="282" y="0"/>
                    </a:moveTo>
                    <a:cubicBezTo>
                      <a:pt x="0" y="0"/>
                      <a:pt x="0" y="438"/>
                      <a:pt x="282" y="438"/>
                    </a:cubicBezTo>
                    <a:cubicBezTo>
                      <a:pt x="563" y="438"/>
                      <a:pt x="563" y="0"/>
                      <a:pt x="28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6"/>
              <p:cNvSpPr/>
              <p:nvPr/>
            </p:nvSpPr>
            <p:spPr>
              <a:xfrm>
                <a:off x="5593099" y="3242354"/>
                <a:ext cx="25604" cy="198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451" extrusionOk="0">
                    <a:moveTo>
                      <a:pt x="291" y="0"/>
                    </a:moveTo>
                    <a:cubicBezTo>
                      <a:pt x="0" y="1"/>
                      <a:pt x="0" y="450"/>
                      <a:pt x="291" y="450"/>
                    </a:cubicBezTo>
                    <a:cubicBezTo>
                      <a:pt x="581" y="450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6"/>
              <p:cNvSpPr/>
              <p:nvPr/>
            </p:nvSpPr>
            <p:spPr>
              <a:xfrm>
                <a:off x="5086657" y="3211730"/>
                <a:ext cx="27539" cy="2138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486" extrusionOk="0">
                    <a:moveTo>
                      <a:pt x="313" y="0"/>
                    </a:moveTo>
                    <a:cubicBezTo>
                      <a:pt x="1" y="0"/>
                      <a:pt x="1" y="485"/>
                      <a:pt x="313" y="485"/>
                    </a:cubicBezTo>
                    <a:cubicBezTo>
                      <a:pt x="625" y="485"/>
                      <a:pt x="626" y="0"/>
                      <a:pt x="313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6"/>
              <p:cNvSpPr/>
              <p:nvPr/>
            </p:nvSpPr>
            <p:spPr>
              <a:xfrm>
                <a:off x="4667892" y="2824134"/>
                <a:ext cx="24724" cy="19140"/>
              </a:xfrm>
              <a:custGeom>
                <a:avLst/>
                <a:gdLst/>
                <a:ahLst/>
                <a:cxnLst/>
                <a:rect l="l" t="t" r="r" b="b"/>
                <a:pathLst>
                  <a:path w="562" h="435" extrusionOk="0">
                    <a:moveTo>
                      <a:pt x="281" y="1"/>
                    </a:moveTo>
                    <a:cubicBezTo>
                      <a:pt x="0" y="1"/>
                      <a:pt x="0" y="435"/>
                      <a:pt x="281" y="435"/>
                    </a:cubicBezTo>
                    <a:cubicBezTo>
                      <a:pt x="560" y="435"/>
                      <a:pt x="561" y="1"/>
                      <a:pt x="281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6"/>
              <p:cNvSpPr/>
              <p:nvPr/>
            </p:nvSpPr>
            <p:spPr>
              <a:xfrm>
                <a:off x="4490295" y="3170590"/>
                <a:ext cx="19225" cy="14916"/>
              </a:xfrm>
              <a:custGeom>
                <a:avLst/>
                <a:gdLst/>
                <a:ahLst/>
                <a:cxnLst/>
                <a:rect l="l" t="t" r="r" b="b"/>
                <a:pathLst>
                  <a:path w="437" h="339" extrusionOk="0">
                    <a:moveTo>
                      <a:pt x="219" y="0"/>
                    </a:moveTo>
                    <a:cubicBezTo>
                      <a:pt x="1" y="0"/>
                      <a:pt x="1" y="338"/>
                      <a:pt x="219" y="338"/>
                    </a:cubicBezTo>
                    <a:cubicBezTo>
                      <a:pt x="437" y="338"/>
                      <a:pt x="437" y="0"/>
                      <a:pt x="21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6"/>
              <p:cNvSpPr/>
              <p:nvPr/>
            </p:nvSpPr>
            <p:spPr>
              <a:xfrm>
                <a:off x="4204607" y="2823782"/>
                <a:ext cx="31543" cy="24508"/>
              </a:xfrm>
              <a:custGeom>
                <a:avLst/>
                <a:gdLst/>
                <a:ahLst/>
                <a:cxnLst/>
                <a:rect l="l" t="t" r="r" b="b"/>
                <a:pathLst>
                  <a:path w="717" h="557" extrusionOk="0">
                    <a:moveTo>
                      <a:pt x="358" y="0"/>
                    </a:moveTo>
                    <a:cubicBezTo>
                      <a:pt x="0" y="0"/>
                      <a:pt x="0" y="556"/>
                      <a:pt x="358" y="556"/>
                    </a:cubicBezTo>
                    <a:cubicBezTo>
                      <a:pt x="715" y="556"/>
                      <a:pt x="716" y="0"/>
                      <a:pt x="35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6"/>
              <p:cNvSpPr/>
              <p:nvPr/>
            </p:nvSpPr>
            <p:spPr>
              <a:xfrm>
                <a:off x="3706128" y="3320278"/>
                <a:ext cx="19533" cy="15136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44" extrusionOk="0">
                    <a:moveTo>
                      <a:pt x="222" y="0"/>
                    </a:moveTo>
                    <a:cubicBezTo>
                      <a:pt x="2" y="0"/>
                      <a:pt x="1" y="343"/>
                      <a:pt x="222" y="343"/>
                    </a:cubicBezTo>
                    <a:cubicBezTo>
                      <a:pt x="443" y="343"/>
                      <a:pt x="443" y="0"/>
                      <a:pt x="22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6"/>
              <p:cNvSpPr/>
              <p:nvPr/>
            </p:nvSpPr>
            <p:spPr>
              <a:xfrm>
                <a:off x="3666975" y="2607830"/>
                <a:ext cx="17157" cy="13332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03" extrusionOk="0">
                    <a:moveTo>
                      <a:pt x="196" y="0"/>
                    </a:moveTo>
                    <a:cubicBezTo>
                      <a:pt x="2" y="0"/>
                      <a:pt x="0" y="302"/>
                      <a:pt x="196" y="302"/>
                    </a:cubicBezTo>
                    <a:cubicBezTo>
                      <a:pt x="390" y="302"/>
                      <a:pt x="390" y="0"/>
                      <a:pt x="19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6"/>
              <p:cNvSpPr/>
              <p:nvPr/>
            </p:nvSpPr>
            <p:spPr>
              <a:xfrm>
                <a:off x="3513397" y="2744186"/>
                <a:ext cx="25604" cy="19932"/>
              </a:xfrm>
              <a:custGeom>
                <a:avLst/>
                <a:gdLst/>
                <a:ahLst/>
                <a:cxnLst/>
                <a:rect l="l" t="t" r="r" b="b"/>
                <a:pathLst>
                  <a:path w="582" h="453" extrusionOk="0">
                    <a:moveTo>
                      <a:pt x="291" y="1"/>
                    </a:moveTo>
                    <a:cubicBezTo>
                      <a:pt x="0" y="1"/>
                      <a:pt x="0" y="453"/>
                      <a:pt x="291" y="453"/>
                    </a:cubicBezTo>
                    <a:cubicBezTo>
                      <a:pt x="582" y="453"/>
                      <a:pt x="582" y="1"/>
                      <a:pt x="291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6"/>
              <p:cNvSpPr/>
              <p:nvPr/>
            </p:nvSpPr>
            <p:spPr>
              <a:xfrm>
                <a:off x="3687652" y="3359966"/>
                <a:ext cx="24372" cy="1892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430" extrusionOk="0">
                    <a:moveTo>
                      <a:pt x="277" y="0"/>
                    </a:moveTo>
                    <a:cubicBezTo>
                      <a:pt x="2" y="0"/>
                      <a:pt x="1" y="429"/>
                      <a:pt x="277" y="429"/>
                    </a:cubicBezTo>
                    <a:cubicBezTo>
                      <a:pt x="553" y="429"/>
                      <a:pt x="554" y="0"/>
                      <a:pt x="277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6"/>
              <p:cNvSpPr/>
              <p:nvPr/>
            </p:nvSpPr>
            <p:spPr>
              <a:xfrm>
                <a:off x="5495875" y="2761434"/>
                <a:ext cx="28419" cy="2208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502" extrusionOk="0">
                    <a:moveTo>
                      <a:pt x="324" y="0"/>
                    </a:moveTo>
                    <a:cubicBezTo>
                      <a:pt x="2" y="0"/>
                      <a:pt x="1" y="501"/>
                      <a:pt x="324" y="501"/>
                    </a:cubicBezTo>
                    <a:cubicBezTo>
                      <a:pt x="646" y="501"/>
                      <a:pt x="646" y="0"/>
                      <a:pt x="324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6"/>
              <p:cNvSpPr/>
              <p:nvPr/>
            </p:nvSpPr>
            <p:spPr>
              <a:xfrm>
                <a:off x="5323073" y="2815994"/>
                <a:ext cx="23800" cy="18524"/>
              </a:xfrm>
              <a:custGeom>
                <a:avLst/>
                <a:gdLst/>
                <a:ahLst/>
                <a:cxnLst/>
                <a:rect l="l" t="t" r="r" b="b"/>
                <a:pathLst>
                  <a:path w="541" h="421" extrusionOk="0">
                    <a:moveTo>
                      <a:pt x="270" y="1"/>
                    </a:moveTo>
                    <a:cubicBezTo>
                      <a:pt x="0" y="1"/>
                      <a:pt x="0" y="420"/>
                      <a:pt x="270" y="420"/>
                    </a:cubicBezTo>
                    <a:cubicBezTo>
                      <a:pt x="540" y="420"/>
                      <a:pt x="540" y="1"/>
                      <a:pt x="270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6"/>
              <p:cNvSpPr/>
              <p:nvPr/>
            </p:nvSpPr>
            <p:spPr>
              <a:xfrm>
                <a:off x="4977908" y="2658738"/>
                <a:ext cx="27715" cy="21516"/>
              </a:xfrm>
              <a:custGeom>
                <a:avLst/>
                <a:gdLst/>
                <a:ahLst/>
                <a:cxnLst/>
                <a:rect l="l" t="t" r="r" b="b"/>
                <a:pathLst>
                  <a:path w="630" h="489" extrusionOk="0">
                    <a:moveTo>
                      <a:pt x="315" y="0"/>
                    </a:moveTo>
                    <a:cubicBezTo>
                      <a:pt x="1" y="0"/>
                      <a:pt x="0" y="489"/>
                      <a:pt x="315" y="489"/>
                    </a:cubicBezTo>
                    <a:cubicBezTo>
                      <a:pt x="630" y="489"/>
                      <a:pt x="630" y="0"/>
                      <a:pt x="315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6"/>
              <p:cNvSpPr/>
              <p:nvPr/>
            </p:nvSpPr>
            <p:spPr>
              <a:xfrm>
                <a:off x="4800266" y="2211214"/>
                <a:ext cx="27583" cy="21384"/>
              </a:xfrm>
              <a:custGeom>
                <a:avLst/>
                <a:gdLst/>
                <a:ahLst/>
                <a:cxnLst/>
                <a:rect l="l" t="t" r="r" b="b"/>
                <a:pathLst>
                  <a:path w="627" h="486" extrusionOk="0">
                    <a:moveTo>
                      <a:pt x="313" y="1"/>
                    </a:moveTo>
                    <a:cubicBezTo>
                      <a:pt x="3" y="1"/>
                      <a:pt x="1" y="486"/>
                      <a:pt x="314" y="486"/>
                    </a:cubicBezTo>
                    <a:cubicBezTo>
                      <a:pt x="627" y="486"/>
                      <a:pt x="627" y="1"/>
                      <a:pt x="314" y="1"/>
                    </a:cubicBezTo>
                    <a:cubicBezTo>
                      <a:pt x="314" y="1"/>
                      <a:pt x="314" y="1"/>
                      <a:pt x="313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6"/>
              <p:cNvSpPr/>
              <p:nvPr/>
            </p:nvSpPr>
            <p:spPr>
              <a:xfrm>
                <a:off x="4640177" y="2508698"/>
                <a:ext cx="25736" cy="2002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455" extrusionOk="0">
                    <a:moveTo>
                      <a:pt x="293" y="0"/>
                    </a:moveTo>
                    <a:cubicBezTo>
                      <a:pt x="2" y="0"/>
                      <a:pt x="1" y="454"/>
                      <a:pt x="293" y="454"/>
                    </a:cubicBezTo>
                    <a:cubicBezTo>
                      <a:pt x="584" y="454"/>
                      <a:pt x="585" y="0"/>
                      <a:pt x="293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6"/>
              <p:cNvSpPr/>
              <p:nvPr/>
            </p:nvSpPr>
            <p:spPr>
              <a:xfrm>
                <a:off x="4365840" y="2717214"/>
                <a:ext cx="31895" cy="24772"/>
              </a:xfrm>
              <a:custGeom>
                <a:avLst/>
                <a:gdLst/>
                <a:ahLst/>
                <a:cxnLst/>
                <a:rect l="l" t="t" r="r" b="b"/>
                <a:pathLst>
                  <a:path w="725" h="563" extrusionOk="0">
                    <a:moveTo>
                      <a:pt x="363" y="1"/>
                    </a:moveTo>
                    <a:cubicBezTo>
                      <a:pt x="0" y="2"/>
                      <a:pt x="0" y="563"/>
                      <a:pt x="363" y="563"/>
                    </a:cubicBezTo>
                    <a:cubicBezTo>
                      <a:pt x="724" y="563"/>
                      <a:pt x="724" y="1"/>
                      <a:pt x="363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6"/>
              <p:cNvSpPr/>
              <p:nvPr/>
            </p:nvSpPr>
            <p:spPr>
              <a:xfrm>
                <a:off x="4078657" y="2616278"/>
                <a:ext cx="24284" cy="18832"/>
              </a:xfrm>
              <a:custGeom>
                <a:avLst/>
                <a:gdLst/>
                <a:ahLst/>
                <a:cxnLst/>
                <a:rect l="l" t="t" r="r" b="b"/>
                <a:pathLst>
                  <a:path w="552" h="428" extrusionOk="0">
                    <a:moveTo>
                      <a:pt x="276" y="0"/>
                    </a:moveTo>
                    <a:cubicBezTo>
                      <a:pt x="1" y="1"/>
                      <a:pt x="1" y="427"/>
                      <a:pt x="276" y="427"/>
                    </a:cubicBezTo>
                    <a:cubicBezTo>
                      <a:pt x="551" y="427"/>
                      <a:pt x="551" y="0"/>
                      <a:pt x="27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6"/>
              <p:cNvSpPr/>
              <p:nvPr/>
            </p:nvSpPr>
            <p:spPr>
              <a:xfrm>
                <a:off x="3718006" y="3412722"/>
                <a:ext cx="21600" cy="1685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83" extrusionOk="0">
                    <a:moveTo>
                      <a:pt x="246" y="1"/>
                    </a:moveTo>
                    <a:cubicBezTo>
                      <a:pt x="1" y="1"/>
                      <a:pt x="1" y="382"/>
                      <a:pt x="246" y="382"/>
                    </a:cubicBezTo>
                    <a:cubicBezTo>
                      <a:pt x="491" y="382"/>
                      <a:pt x="491" y="1"/>
                      <a:pt x="246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6"/>
              <p:cNvSpPr/>
              <p:nvPr/>
            </p:nvSpPr>
            <p:spPr>
              <a:xfrm>
                <a:off x="4109980" y="3209310"/>
                <a:ext cx="26176" cy="20328"/>
              </a:xfrm>
              <a:custGeom>
                <a:avLst/>
                <a:gdLst/>
                <a:ahLst/>
                <a:cxnLst/>
                <a:rect l="l" t="t" r="r" b="b"/>
                <a:pathLst>
                  <a:path w="595" h="462" extrusionOk="0">
                    <a:moveTo>
                      <a:pt x="297" y="0"/>
                    </a:moveTo>
                    <a:cubicBezTo>
                      <a:pt x="0" y="0"/>
                      <a:pt x="0" y="462"/>
                      <a:pt x="297" y="462"/>
                    </a:cubicBezTo>
                    <a:cubicBezTo>
                      <a:pt x="594" y="462"/>
                      <a:pt x="594" y="0"/>
                      <a:pt x="297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6"/>
              <p:cNvSpPr/>
              <p:nvPr/>
            </p:nvSpPr>
            <p:spPr>
              <a:xfrm>
                <a:off x="4387616" y="2925202"/>
                <a:ext cx="19445" cy="15092"/>
              </a:xfrm>
              <a:custGeom>
                <a:avLst/>
                <a:gdLst/>
                <a:ahLst/>
                <a:cxnLst/>
                <a:rect l="l" t="t" r="r" b="b"/>
                <a:pathLst>
                  <a:path w="442" h="343" extrusionOk="0">
                    <a:moveTo>
                      <a:pt x="222" y="0"/>
                    </a:moveTo>
                    <a:cubicBezTo>
                      <a:pt x="3" y="1"/>
                      <a:pt x="1" y="342"/>
                      <a:pt x="222" y="342"/>
                    </a:cubicBezTo>
                    <a:cubicBezTo>
                      <a:pt x="441" y="342"/>
                      <a:pt x="441" y="0"/>
                      <a:pt x="22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6"/>
              <p:cNvSpPr/>
              <p:nvPr/>
            </p:nvSpPr>
            <p:spPr>
              <a:xfrm>
                <a:off x="4388320" y="3580450"/>
                <a:ext cx="24856" cy="19272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8" extrusionOk="0">
                    <a:moveTo>
                      <a:pt x="283" y="0"/>
                    </a:moveTo>
                    <a:cubicBezTo>
                      <a:pt x="0" y="0"/>
                      <a:pt x="0" y="437"/>
                      <a:pt x="283" y="437"/>
                    </a:cubicBezTo>
                    <a:cubicBezTo>
                      <a:pt x="564" y="437"/>
                      <a:pt x="564" y="0"/>
                      <a:pt x="283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6"/>
              <p:cNvSpPr/>
              <p:nvPr/>
            </p:nvSpPr>
            <p:spPr>
              <a:xfrm>
                <a:off x="4957407" y="3304966"/>
                <a:ext cx="26571" cy="20592"/>
              </a:xfrm>
              <a:custGeom>
                <a:avLst/>
                <a:gdLst/>
                <a:ahLst/>
                <a:cxnLst/>
                <a:rect l="l" t="t" r="r" b="b"/>
                <a:pathLst>
                  <a:path w="604" h="468" extrusionOk="0">
                    <a:moveTo>
                      <a:pt x="302" y="0"/>
                    </a:moveTo>
                    <a:cubicBezTo>
                      <a:pt x="2" y="0"/>
                      <a:pt x="1" y="468"/>
                      <a:pt x="302" y="468"/>
                    </a:cubicBezTo>
                    <a:cubicBezTo>
                      <a:pt x="603" y="468"/>
                      <a:pt x="603" y="0"/>
                      <a:pt x="30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6"/>
              <p:cNvSpPr/>
              <p:nvPr/>
            </p:nvSpPr>
            <p:spPr>
              <a:xfrm>
                <a:off x="5654380" y="2921286"/>
                <a:ext cx="27847" cy="21604"/>
              </a:xfrm>
              <a:custGeom>
                <a:avLst/>
                <a:gdLst/>
                <a:ahLst/>
                <a:cxnLst/>
                <a:rect l="l" t="t" r="r" b="b"/>
                <a:pathLst>
                  <a:path w="633" h="491" extrusionOk="0">
                    <a:moveTo>
                      <a:pt x="316" y="0"/>
                    </a:moveTo>
                    <a:cubicBezTo>
                      <a:pt x="0" y="0"/>
                      <a:pt x="0" y="490"/>
                      <a:pt x="316" y="490"/>
                    </a:cubicBezTo>
                    <a:cubicBezTo>
                      <a:pt x="632" y="490"/>
                      <a:pt x="633" y="0"/>
                      <a:pt x="31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6"/>
              <p:cNvSpPr/>
              <p:nvPr/>
            </p:nvSpPr>
            <p:spPr>
              <a:xfrm>
                <a:off x="4134263" y="3611954"/>
                <a:ext cx="24416" cy="18964"/>
              </a:xfrm>
              <a:custGeom>
                <a:avLst/>
                <a:gdLst/>
                <a:ahLst/>
                <a:cxnLst/>
                <a:rect l="l" t="t" r="r" b="b"/>
                <a:pathLst>
                  <a:path w="555" h="431" extrusionOk="0">
                    <a:moveTo>
                      <a:pt x="278" y="1"/>
                    </a:moveTo>
                    <a:cubicBezTo>
                      <a:pt x="1" y="1"/>
                      <a:pt x="1" y="431"/>
                      <a:pt x="278" y="431"/>
                    </a:cubicBezTo>
                    <a:cubicBezTo>
                      <a:pt x="554" y="431"/>
                      <a:pt x="554" y="1"/>
                      <a:pt x="278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3" name="Google Shape;1593;p6"/>
            <p:cNvGrpSpPr/>
            <p:nvPr/>
          </p:nvGrpSpPr>
          <p:grpSpPr>
            <a:xfrm>
              <a:off x="223729" y="3578115"/>
              <a:ext cx="7858938" cy="992112"/>
              <a:chOff x="223729" y="3578114"/>
              <a:chExt cx="7858938" cy="992112"/>
            </a:xfrm>
          </p:grpSpPr>
          <p:sp>
            <p:nvSpPr>
              <p:cNvPr id="1594" name="Google Shape;1594;p6"/>
              <p:cNvSpPr/>
              <p:nvPr/>
            </p:nvSpPr>
            <p:spPr>
              <a:xfrm>
                <a:off x="5223864" y="4313031"/>
                <a:ext cx="24196" cy="18788"/>
              </a:xfrm>
              <a:custGeom>
                <a:avLst/>
                <a:gdLst/>
                <a:ahLst/>
                <a:cxnLst/>
                <a:rect l="l" t="t" r="r" b="b"/>
                <a:pathLst>
                  <a:path w="550" h="427" extrusionOk="0">
                    <a:moveTo>
                      <a:pt x="275" y="0"/>
                    </a:moveTo>
                    <a:cubicBezTo>
                      <a:pt x="1" y="1"/>
                      <a:pt x="1" y="426"/>
                      <a:pt x="275" y="426"/>
                    </a:cubicBezTo>
                    <a:cubicBezTo>
                      <a:pt x="549" y="426"/>
                      <a:pt x="549" y="0"/>
                      <a:pt x="275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6"/>
              <p:cNvSpPr/>
              <p:nvPr/>
            </p:nvSpPr>
            <p:spPr>
              <a:xfrm>
                <a:off x="4246878" y="3829091"/>
                <a:ext cx="25384" cy="19668"/>
              </a:xfrm>
              <a:custGeom>
                <a:avLst/>
                <a:gdLst/>
                <a:ahLst/>
                <a:cxnLst/>
                <a:rect l="l" t="t" r="r" b="b"/>
                <a:pathLst>
                  <a:path w="577" h="447" extrusionOk="0">
                    <a:moveTo>
                      <a:pt x="289" y="0"/>
                    </a:moveTo>
                    <a:cubicBezTo>
                      <a:pt x="0" y="0"/>
                      <a:pt x="0" y="447"/>
                      <a:pt x="289" y="447"/>
                    </a:cubicBezTo>
                    <a:cubicBezTo>
                      <a:pt x="576" y="447"/>
                      <a:pt x="577" y="0"/>
                      <a:pt x="28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6"/>
              <p:cNvSpPr/>
              <p:nvPr/>
            </p:nvSpPr>
            <p:spPr>
              <a:xfrm>
                <a:off x="3979355" y="3951763"/>
                <a:ext cx="18389" cy="1425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24" extrusionOk="0">
                    <a:moveTo>
                      <a:pt x="208" y="0"/>
                    </a:moveTo>
                    <a:cubicBezTo>
                      <a:pt x="1" y="0"/>
                      <a:pt x="1" y="323"/>
                      <a:pt x="209" y="323"/>
                    </a:cubicBezTo>
                    <a:cubicBezTo>
                      <a:pt x="416" y="323"/>
                      <a:pt x="417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6"/>
              <p:cNvSpPr/>
              <p:nvPr/>
            </p:nvSpPr>
            <p:spPr>
              <a:xfrm>
                <a:off x="3096558" y="4115443"/>
                <a:ext cx="30399" cy="23628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37" extrusionOk="0">
                    <a:moveTo>
                      <a:pt x="346" y="0"/>
                    </a:moveTo>
                    <a:cubicBezTo>
                      <a:pt x="0" y="0"/>
                      <a:pt x="0" y="536"/>
                      <a:pt x="346" y="536"/>
                    </a:cubicBezTo>
                    <a:cubicBezTo>
                      <a:pt x="691" y="536"/>
                      <a:pt x="691" y="0"/>
                      <a:pt x="34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6"/>
              <p:cNvSpPr/>
              <p:nvPr/>
            </p:nvSpPr>
            <p:spPr>
              <a:xfrm>
                <a:off x="3443350" y="4300199"/>
                <a:ext cx="21424" cy="1658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377" extrusionOk="0">
                    <a:moveTo>
                      <a:pt x="241" y="1"/>
                    </a:moveTo>
                    <a:cubicBezTo>
                      <a:pt x="1" y="1"/>
                      <a:pt x="1" y="377"/>
                      <a:pt x="243" y="377"/>
                    </a:cubicBezTo>
                    <a:cubicBezTo>
                      <a:pt x="486" y="377"/>
                      <a:pt x="486" y="1"/>
                      <a:pt x="243" y="1"/>
                    </a:cubicBezTo>
                    <a:cubicBezTo>
                      <a:pt x="243" y="1"/>
                      <a:pt x="242" y="1"/>
                      <a:pt x="241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6"/>
              <p:cNvSpPr/>
              <p:nvPr/>
            </p:nvSpPr>
            <p:spPr>
              <a:xfrm>
                <a:off x="3910331" y="4086799"/>
                <a:ext cx="30663" cy="2380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541" extrusionOk="0">
                    <a:moveTo>
                      <a:pt x="348" y="1"/>
                    </a:moveTo>
                    <a:cubicBezTo>
                      <a:pt x="0" y="1"/>
                      <a:pt x="0" y="541"/>
                      <a:pt x="348" y="541"/>
                    </a:cubicBezTo>
                    <a:cubicBezTo>
                      <a:pt x="695" y="541"/>
                      <a:pt x="696" y="1"/>
                      <a:pt x="348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6"/>
              <p:cNvSpPr/>
              <p:nvPr/>
            </p:nvSpPr>
            <p:spPr>
              <a:xfrm>
                <a:off x="4343481" y="4410903"/>
                <a:ext cx="31279" cy="24288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52" extrusionOk="0">
                    <a:moveTo>
                      <a:pt x="356" y="1"/>
                    </a:moveTo>
                    <a:cubicBezTo>
                      <a:pt x="2" y="1"/>
                      <a:pt x="1" y="551"/>
                      <a:pt x="356" y="551"/>
                    </a:cubicBezTo>
                    <a:cubicBezTo>
                      <a:pt x="710" y="551"/>
                      <a:pt x="710" y="1"/>
                      <a:pt x="356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6"/>
              <p:cNvSpPr/>
              <p:nvPr/>
            </p:nvSpPr>
            <p:spPr>
              <a:xfrm>
                <a:off x="4976489" y="3728111"/>
                <a:ext cx="24108" cy="18744"/>
              </a:xfrm>
              <a:custGeom>
                <a:avLst/>
                <a:gdLst/>
                <a:ahLst/>
                <a:cxnLst/>
                <a:rect l="l" t="t" r="r" b="b"/>
                <a:pathLst>
                  <a:path w="548" h="426" extrusionOk="0">
                    <a:moveTo>
                      <a:pt x="274" y="1"/>
                    </a:moveTo>
                    <a:cubicBezTo>
                      <a:pt x="1" y="1"/>
                      <a:pt x="1" y="425"/>
                      <a:pt x="274" y="425"/>
                    </a:cubicBezTo>
                    <a:cubicBezTo>
                      <a:pt x="546" y="425"/>
                      <a:pt x="547" y="1"/>
                      <a:pt x="274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6"/>
              <p:cNvSpPr/>
              <p:nvPr/>
            </p:nvSpPr>
            <p:spPr>
              <a:xfrm>
                <a:off x="5308236" y="3578115"/>
                <a:ext cx="31631" cy="24596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59" extrusionOk="0">
                    <a:moveTo>
                      <a:pt x="359" y="0"/>
                    </a:moveTo>
                    <a:cubicBezTo>
                      <a:pt x="0" y="0"/>
                      <a:pt x="0" y="558"/>
                      <a:pt x="359" y="558"/>
                    </a:cubicBezTo>
                    <a:cubicBezTo>
                      <a:pt x="719" y="558"/>
                      <a:pt x="719" y="0"/>
                      <a:pt x="35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6"/>
              <p:cNvSpPr/>
              <p:nvPr/>
            </p:nvSpPr>
            <p:spPr>
              <a:xfrm>
                <a:off x="5941909" y="4342994"/>
                <a:ext cx="28551" cy="22176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04" extrusionOk="0">
                    <a:moveTo>
                      <a:pt x="325" y="1"/>
                    </a:moveTo>
                    <a:cubicBezTo>
                      <a:pt x="2" y="1"/>
                      <a:pt x="1" y="504"/>
                      <a:pt x="325" y="504"/>
                    </a:cubicBezTo>
                    <a:cubicBezTo>
                      <a:pt x="648" y="504"/>
                      <a:pt x="648" y="1"/>
                      <a:pt x="325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6"/>
              <p:cNvSpPr/>
              <p:nvPr/>
            </p:nvSpPr>
            <p:spPr>
              <a:xfrm>
                <a:off x="6703591" y="4490587"/>
                <a:ext cx="22744" cy="17688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02" extrusionOk="0">
                    <a:moveTo>
                      <a:pt x="259" y="0"/>
                    </a:moveTo>
                    <a:cubicBezTo>
                      <a:pt x="1" y="0"/>
                      <a:pt x="1" y="401"/>
                      <a:pt x="259" y="401"/>
                    </a:cubicBezTo>
                    <a:cubicBezTo>
                      <a:pt x="517" y="401"/>
                      <a:pt x="51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6"/>
              <p:cNvSpPr/>
              <p:nvPr/>
            </p:nvSpPr>
            <p:spPr>
              <a:xfrm>
                <a:off x="8058604" y="4368223"/>
                <a:ext cx="24064" cy="18656"/>
              </a:xfrm>
              <a:custGeom>
                <a:avLst/>
                <a:gdLst/>
                <a:ahLst/>
                <a:cxnLst/>
                <a:rect l="l" t="t" r="r" b="b"/>
                <a:pathLst>
                  <a:path w="547" h="424" extrusionOk="0">
                    <a:moveTo>
                      <a:pt x="274" y="1"/>
                    </a:moveTo>
                    <a:cubicBezTo>
                      <a:pt x="3" y="1"/>
                      <a:pt x="1" y="423"/>
                      <a:pt x="274" y="423"/>
                    </a:cubicBezTo>
                    <a:cubicBezTo>
                      <a:pt x="545" y="423"/>
                      <a:pt x="546" y="1"/>
                      <a:pt x="274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6"/>
              <p:cNvSpPr/>
              <p:nvPr/>
            </p:nvSpPr>
            <p:spPr>
              <a:xfrm>
                <a:off x="7939780" y="4505283"/>
                <a:ext cx="27231" cy="21120"/>
              </a:xfrm>
              <a:custGeom>
                <a:avLst/>
                <a:gdLst/>
                <a:ahLst/>
                <a:cxnLst/>
                <a:rect l="l" t="t" r="r" b="b"/>
                <a:pathLst>
                  <a:path w="619" h="480" extrusionOk="0">
                    <a:moveTo>
                      <a:pt x="310" y="1"/>
                    </a:moveTo>
                    <a:cubicBezTo>
                      <a:pt x="1" y="1"/>
                      <a:pt x="0" y="480"/>
                      <a:pt x="310" y="480"/>
                    </a:cubicBezTo>
                    <a:cubicBezTo>
                      <a:pt x="617" y="480"/>
                      <a:pt x="618" y="1"/>
                      <a:pt x="310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6"/>
              <p:cNvSpPr/>
              <p:nvPr/>
            </p:nvSpPr>
            <p:spPr>
              <a:xfrm>
                <a:off x="4151674" y="4355067"/>
                <a:ext cx="25604" cy="198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451" extrusionOk="0">
                    <a:moveTo>
                      <a:pt x="291" y="0"/>
                    </a:moveTo>
                    <a:cubicBezTo>
                      <a:pt x="0" y="1"/>
                      <a:pt x="0" y="450"/>
                      <a:pt x="291" y="450"/>
                    </a:cubicBezTo>
                    <a:cubicBezTo>
                      <a:pt x="581" y="450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6"/>
              <p:cNvSpPr/>
              <p:nvPr/>
            </p:nvSpPr>
            <p:spPr>
              <a:xfrm>
                <a:off x="3645232" y="4324443"/>
                <a:ext cx="27539" cy="2138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486" extrusionOk="0">
                    <a:moveTo>
                      <a:pt x="313" y="0"/>
                    </a:moveTo>
                    <a:cubicBezTo>
                      <a:pt x="1" y="0"/>
                      <a:pt x="1" y="485"/>
                      <a:pt x="313" y="485"/>
                    </a:cubicBezTo>
                    <a:cubicBezTo>
                      <a:pt x="625" y="485"/>
                      <a:pt x="626" y="0"/>
                      <a:pt x="313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6"/>
              <p:cNvSpPr/>
              <p:nvPr/>
            </p:nvSpPr>
            <p:spPr>
              <a:xfrm>
                <a:off x="3048870" y="4283303"/>
                <a:ext cx="19225" cy="14916"/>
              </a:xfrm>
              <a:custGeom>
                <a:avLst/>
                <a:gdLst/>
                <a:ahLst/>
                <a:cxnLst/>
                <a:rect l="l" t="t" r="r" b="b"/>
                <a:pathLst>
                  <a:path w="437" h="339" extrusionOk="0">
                    <a:moveTo>
                      <a:pt x="219" y="0"/>
                    </a:moveTo>
                    <a:cubicBezTo>
                      <a:pt x="1" y="0"/>
                      <a:pt x="1" y="338"/>
                      <a:pt x="219" y="338"/>
                    </a:cubicBezTo>
                    <a:cubicBezTo>
                      <a:pt x="437" y="338"/>
                      <a:pt x="437" y="0"/>
                      <a:pt x="21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6"/>
              <p:cNvSpPr/>
              <p:nvPr/>
            </p:nvSpPr>
            <p:spPr>
              <a:xfrm>
                <a:off x="2340903" y="4356791"/>
                <a:ext cx="19533" cy="15136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44" extrusionOk="0">
                    <a:moveTo>
                      <a:pt x="222" y="0"/>
                    </a:moveTo>
                    <a:cubicBezTo>
                      <a:pt x="2" y="0"/>
                      <a:pt x="1" y="343"/>
                      <a:pt x="222" y="343"/>
                    </a:cubicBezTo>
                    <a:cubicBezTo>
                      <a:pt x="443" y="343"/>
                      <a:pt x="443" y="0"/>
                      <a:pt x="22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6"/>
              <p:cNvSpPr/>
              <p:nvPr/>
            </p:nvSpPr>
            <p:spPr>
              <a:xfrm>
                <a:off x="223729" y="4070520"/>
                <a:ext cx="30399" cy="23672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38" extrusionOk="0">
                    <a:moveTo>
                      <a:pt x="346" y="0"/>
                    </a:moveTo>
                    <a:cubicBezTo>
                      <a:pt x="0" y="0"/>
                      <a:pt x="0" y="538"/>
                      <a:pt x="346" y="538"/>
                    </a:cubicBezTo>
                    <a:cubicBezTo>
                      <a:pt x="691" y="538"/>
                      <a:pt x="691" y="0"/>
                      <a:pt x="34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6"/>
              <p:cNvSpPr/>
              <p:nvPr/>
            </p:nvSpPr>
            <p:spPr>
              <a:xfrm>
                <a:off x="1035465" y="4246255"/>
                <a:ext cx="28859" cy="22352"/>
              </a:xfrm>
              <a:custGeom>
                <a:avLst/>
                <a:gdLst/>
                <a:ahLst/>
                <a:cxnLst/>
                <a:rect l="l" t="t" r="r" b="b"/>
                <a:pathLst>
                  <a:path w="656" h="508" extrusionOk="0">
                    <a:moveTo>
                      <a:pt x="328" y="0"/>
                    </a:moveTo>
                    <a:cubicBezTo>
                      <a:pt x="2" y="2"/>
                      <a:pt x="1" y="508"/>
                      <a:pt x="328" y="508"/>
                    </a:cubicBezTo>
                    <a:cubicBezTo>
                      <a:pt x="653" y="508"/>
                      <a:pt x="655" y="0"/>
                      <a:pt x="32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6"/>
              <p:cNvSpPr/>
              <p:nvPr/>
            </p:nvSpPr>
            <p:spPr>
              <a:xfrm>
                <a:off x="2246227" y="4472679"/>
                <a:ext cx="24372" cy="1892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430" extrusionOk="0">
                    <a:moveTo>
                      <a:pt x="277" y="0"/>
                    </a:moveTo>
                    <a:cubicBezTo>
                      <a:pt x="2" y="0"/>
                      <a:pt x="1" y="429"/>
                      <a:pt x="277" y="429"/>
                    </a:cubicBezTo>
                    <a:cubicBezTo>
                      <a:pt x="553" y="429"/>
                      <a:pt x="554" y="0"/>
                      <a:pt x="277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6"/>
              <p:cNvSpPr/>
              <p:nvPr/>
            </p:nvSpPr>
            <p:spPr>
              <a:xfrm>
                <a:off x="5906217" y="4068787"/>
                <a:ext cx="20588" cy="16016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64" extrusionOk="0">
                    <a:moveTo>
                      <a:pt x="234" y="0"/>
                    </a:moveTo>
                    <a:cubicBezTo>
                      <a:pt x="1" y="0"/>
                      <a:pt x="1" y="364"/>
                      <a:pt x="234" y="364"/>
                    </a:cubicBezTo>
                    <a:cubicBezTo>
                      <a:pt x="468" y="364"/>
                      <a:pt x="468" y="0"/>
                      <a:pt x="234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6"/>
              <p:cNvSpPr/>
              <p:nvPr/>
            </p:nvSpPr>
            <p:spPr>
              <a:xfrm>
                <a:off x="5428077" y="4126295"/>
                <a:ext cx="28419" cy="22044"/>
              </a:xfrm>
              <a:custGeom>
                <a:avLst/>
                <a:gdLst/>
                <a:ahLst/>
                <a:cxnLst/>
                <a:rect l="l" t="t" r="r" b="b"/>
                <a:pathLst>
                  <a:path w="646" h="501" extrusionOk="0">
                    <a:moveTo>
                      <a:pt x="322" y="0"/>
                    </a:moveTo>
                    <a:cubicBezTo>
                      <a:pt x="0" y="0"/>
                      <a:pt x="0" y="501"/>
                      <a:pt x="322" y="501"/>
                    </a:cubicBezTo>
                    <a:cubicBezTo>
                      <a:pt x="644" y="501"/>
                      <a:pt x="645" y="0"/>
                      <a:pt x="32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6"/>
              <p:cNvSpPr/>
              <p:nvPr/>
            </p:nvSpPr>
            <p:spPr>
              <a:xfrm>
                <a:off x="5291788" y="4433679"/>
                <a:ext cx="24856" cy="19272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8" extrusionOk="0">
                    <a:moveTo>
                      <a:pt x="283" y="1"/>
                    </a:moveTo>
                    <a:cubicBezTo>
                      <a:pt x="0" y="1"/>
                      <a:pt x="0" y="437"/>
                      <a:pt x="283" y="437"/>
                    </a:cubicBezTo>
                    <a:cubicBezTo>
                      <a:pt x="563" y="437"/>
                      <a:pt x="565" y="1"/>
                      <a:pt x="283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6"/>
              <p:cNvSpPr/>
              <p:nvPr/>
            </p:nvSpPr>
            <p:spPr>
              <a:xfrm>
                <a:off x="4599483" y="3903319"/>
                <a:ext cx="28067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94" extrusionOk="0">
                    <a:moveTo>
                      <a:pt x="319" y="0"/>
                    </a:moveTo>
                    <a:cubicBezTo>
                      <a:pt x="1" y="1"/>
                      <a:pt x="1" y="494"/>
                      <a:pt x="319" y="494"/>
                    </a:cubicBezTo>
                    <a:cubicBezTo>
                      <a:pt x="635" y="494"/>
                      <a:pt x="637" y="0"/>
                      <a:pt x="31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6"/>
              <p:cNvSpPr/>
              <p:nvPr/>
            </p:nvSpPr>
            <p:spPr>
              <a:xfrm>
                <a:off x="4130650" y="3874147"/>
                <a:ext cx="28419" cy="2208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502" extrusionOk="0">
                    <a:moveTo>
                      <a:pt x="324" y="0"/>
                    </a:moveTo>
                    <a:cubicBezTo>
                      <a:pt x="2" y="0"/>
                      <a:pt x="1" y="501"/>
                      <a:pt x="324" y="501"/>
                    </a:cubicBezTo>
                    <a:cubicBezTo>
                      <a:pt x="646" y="501"/>
                      <a:pt x="646" y="0"/>
                      <a:pt x="324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6"/>
              <p:cNvSpPr/>
              <p:nvPr/>
            </p:nvSpPr>
            <p:spPr>
              <a:xfrm>
                <a:off x="3881648" y="3928707"/>
                <a:ext cx="23800" cy="18524"/>
              </a:xfrm>
              <a:custGeom>
                <a:avLst/>
                <a:gdLst/>
                <a:ahLst/>
                <a:cxnLst/>
                <a:rect l="l" t="t" r="r" b="b"/>
                <a:pathLst>
                  <a:path w="541" h="421" extrusionOk="0">
                    <a:moveTo>
                      <a:pt x="270" y="1"/>
                    </a:moveTo>
                    <a:cubicBezTo>
                      <a:pt x="0" y="1"/>
                      <a:pt x="0" y="420"/>
                      <a:pt x="270" y="420"/>
                    </a:cubicBezTo>
                    <a:cubicBezTo>
                      <a:pt x="540" y="420"/>
                      <a:pt x="540" y="1"/>
                      <a:pt x="270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6"/>
              <p:cNvSpPr/>
              <p:nvPr/>
            </p:nvSpPr>
            <p:spPr>
              <a:xfrm>
                <a:off x="1316401" y="4555795"/>
                <a:ext cx="18565" cy="1443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28" extrusionOk="0">
                    <a:moveTo>
                      <a:pt x="212" y="1"/>
                    </a:moveTo>
                    <a:cubicBezTo>
                      <a:pt x="2" y="2"/>
                      <a:pt x="0" y="328"/>
                      <a:pt x="212" y="328"/>
                    </a:cubicBezTo>
                    <a:cubicBezTo>
                      <a:pt x="422" y="328"/>
                      <a:pt x="422" y="1"/>
                      <a:pt x="212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6"/>
              <p:cNvSpPr/>
              <p:nvPr/>
            </p:nvSpPr>
            <p:spPr>
              <a:xfrm>
                <a:off x="1613966" y="4106203"/>
                <a:ext cx="17861" cy="13816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14" extrusionOk="0">
                    <a:moveTo>
                      <a:pt x="203" y="0"/>
                    </a:moveTo>
                    <a:cubicBezTo>
                      <a:pt x="1" y="0"/>
                      <a:pt x="1" y="314"/>
                      <a:pt x="203" y="314"/>
                    </a:cubicBezTo>
                    <a:cubicBezTo>
                      <a:pt x="406" y="314"/>
                      <a:pt x="406" y="0"/>
                      <a:pt x="203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6"/>
              <p:cNvSpPr/>
              <p:nvPr/>
            </p:nvSpPr>
            <p:spPr>
              <a:xfrm>
                <a:off x="1912631" y="4424674"/>
                <a:ext cx="26571" cy="20548"/>
              </a:xfrm>
              <a:custGeom>
                <a:avLst/>
                <a:gdLst/>
                <a:ahLst/>
                <a:cxnLst/>
                <a:rect l="l" t="t" r="r" b="b"/>
                <a:pathLst>
                  <a:path w="604" h="467" extrusionOk="0">
                    <a:moveTo>
                      <a:pt x="302" y="0"/>
                    </a:moveTo>
                    <a:cubicBezTo>
                      <a:pt x="2" y="0"/>
                      <a:pt x="1" y="467"/>
                      <a:pt x="302" y="467"/>
                    </a:cubicBezTo>
                    <a:cubicBezTo>
                      <a:pt x="602" y="467"/>
                      <a:pt x="603" y="0"/>
                      <a:pt x="30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6"/>
              <p:cNvSpPr/>
              <p:nvPr/>
            </p:nvSpPr>
            <p:spPr>
              <a:xfrm>
                <a:off x="2276581" y="4525435"/>
                <a:ext cx="21600" cy="1685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83" extrusionOk="0">
                    <a:moveTo>
                      <a:pt x="246" y="1"/>
                    </a:moveTo>
                    <a:cubicBezTo>
                      <a:pt x="1" y="1"/>
                      <a:pt x="1" y="382"/>
                      <a:pt x="246" y="382"/>
                    </a:cubicBezTo>
                    <a:cubicBezTo>
                      <a:pt x="491" y="382"/>
                      <a:pt x="491" y="1"/>
                      <a:pt x="246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6"/>
              <p:cNvSpPr/>
              <p:nvPr/>
            </p:nvSpPr>
            <p:spPr>
              <a:xfrm>
                <a:off x="2668555" y="4322023"/>
                <a:ext cx="26176" cy="20328"/>
              </a:xfrm>
              <a:custGeom>
                <a:avLst/>
                <a:gdLst/>
                <a:ahLst/>
                <a:cxnLst/>
                <a:rect l="l" t="t" r="r" b="b"/>
                <a:pathLst>
                  <a:path w="595" h="462" extrusionOk="0">
                    <a:moveTo>
                      <a:pt x="297" y="0"/>
                    </a:moveTo>
                    <a:cubicBezTo>
                      <a:pt x="0" y="0"/>
                      <a:pt x="0" y="462"/>
                      <a:pt x="297" y="462"/>
                    </a:cubicBezTo>
                    <a:cubicBezTo>
                      <a:pt x="594" y="462"/>
                      <a:pt x="594" y="0"/>
                      <a:pt x="297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6"/>
              <p:cNvSpPr/>
              <p:nvPr/>
            </p:nvSpPr>
            <p:spPr>
              <a:xfrm>
                <a:off x="3515982" y="4417679"/>
                <a:ext cx="26571" cy="20592"/>
              </a:xfrm>
              <a:custGeom>
                <a:avLst/>
                <a:gdLst/>
                <a:ahLst/>
                <a:cxnLst/>
                <a:rect l="l" t="t" r="r" b="b"/>
                <a:pathLst>
                  <a:path w="604" h="468" extrusionOk="0">
                    <a:moveTo>
                      <a:pt x="302" y="0"/>
                    </a:moveTo>
                    <a:cubicBezTo>
                      <a:pt x="2" y="0"/>
                      <a:pt x="1" y="468"/>
                      <a:pt x="302" y="468"/>
                    </a:cubicBezTo>
                    <a:cubicBezTo>
                      <a:pt x="603" y="468"/>
                      <a:pt x="603" y="0"/>
                      <a:pt x="30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6"/>
              <p:cNvSpPr/>
              <p:nvPr/>
            </p:nvSpPr>
            <p:spPr>
              <a:xfrm>
                <a:off x="4807866" y="4284887"/>
                <a:ext cx="27187" cy="21120"/>
              </a:xfrm>
              <a:custGeom>
                <a:avLst/>
                <a:gdLst/>
                <a:ahLst/>
                <a:cxnLst/>
                <a:rect l="l" t="t" r="r" b="b"/>
                <a:pathLst>
                  <a:path w="618" h="480" extrusionOk="0">
                    <a:moveTo>
                      <a:pt x="308" y="1"/>
                    </a:moveTo>
                    <a:cubicBezTo>
                      <a:pt x="1" y="2"/>
                      <a:pt x="1" y="480"/>
                      <a:pt x="308" y="480"/>
                    </a:cubicBezTo>
                    <a:cubicBezTo>
                      <a:pt x="617" y="480"/>
                      <a:pt x="618" y="1"/>
                      <a:pt x="308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6"/>
              <p:cNvSpPr/>
              <p:nvPr/>
            </p:nvSpPr>
            <p:spPr>
              <a:xfrm>
                <a:off x="5324563" y="4195551"/>
                <a:ext cx="22392" cy="17380"/>
              </a:xfrm>
              <a:custGeom>
                <a:avLst/>
                <a:gdLst/>
                <a:ahLst/>
                <a:cxnLst/>
                <a:rect l="l" t="t" r="r" b="b"/>
                <a:pathLst>
                  <a:path w="509" h="395" extrusionOk="0">
                    <a:moveTo>
                      <a:pt x="255" y="1"/>
                    </a:moveTo>
                    <a:cubicBezTo>
                      <a:pt x="1" y="1"/>
                      <a:pt x="0" y="395"/>
                      <a:pt x="255" y="395"/>
                    </a:cubicBezTo>
                    <a:cubicBezTo>
                      <a:pt x="508" y="395"/>
                      <a:pt x="508" y="1"/>
                      <a:pt x="255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6"/>
              <p:cNvSpPr/>
              <p:nvPr/>
            </p:nvSpPr>
            <p:spPr>
              <a:xfrm>
                <a:off x="5673672" y="4366095"/>
                <a:ext cx="19841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451" h="350" extrusionOk="0">
                    <a:moveTo>
                      <a:pt x="225" y="0"/>
                    </a:moveTo>
                    <a:cubicBezTo>
                      <a:pt x="0" y="1"/>
                      <a:pt x="0" y="349"/>
                      <a:pt x="225" y="349"/>
                    </a:cubicBezTo>
                    <a:cubicBezTo>
                      <a:pt x="450" y="349"/>
                      <a:pt x="450" y="0"/>
                      <a:pt x="225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6"/>
              <p:cNvSpPr/>
              <p:nvPr/>
            </p:nvSpPr>
            <p:spPr>
              <a:xfrm>
                <a:off x="6116780" y="4276027"/>
                <a:ext cx="17377" cy="1350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07" extrusionOk="0">
                    <a:moveTo>
                      <a:pt x="198" y="0"/>
                    </a:moveTo>
                    <a:cubicBezTo>
                      <a:pt x="0" y="0"/>
                      <a:pt x="0" y="306"/>
                      <a:pt x="198" y="306"/>
                    </a:cubicBezTo>
                    <a:cubicBezTo>
                      <a:pt x="395" y="306"/>
                      <a:pt x="395" y="0"/>
                      <a:pt x="19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6"/>
              <p:cNvSpPr/>
              <p:nvPr/>
            </p:nvSpPr>
            <p:spPr>
              <a:xfrm>
                <a:off x="7088393" y="4225091"/>
                <a:ext cx="21688" cy="16808"/>
              </a:xfrm>
              <a:custGeom>
                <a:avLst/>
                <a:gdLst/>
                <a:ahLst/>
                <a:cxnLst/>
                <a:rect l="l" t="t" r="r" b="b"/>
                <a:pathLst>
                  <a:path w="493" h="382" extrusionOk="0">
                    <a:moveTo>
                      <a:pt x="246" y="0"/>
                    </a:moveTo>
                    <a:cubicBezTo>
                      <a:pt x="1" y="1"/>
                      <a:pt x="1" y="381"/>
                      <a:pt x="246" y="381"/>
                    </a:cubicBezTo>
                    <a:cubicBezTo>
                      <a:pt x="492" y="381"/>
                      <a:pt x="492" y="0"/>
                      <a:pt x="24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6"/>
              <p:cNvSpPr/>
              <p:nvPr/>
            </p:nvSpPr>
            <p:spPr>
              <a:xfrm>
                <a:off x="7979109" y="4270543"/>
                <a:ext cx="27143" cy="21076"/>
              </a:xfrm>
              <a:custGeom>
                <a:avLst/>
                <a:gdLst/>
                <a:ahLst/>
                <a:cxnLst/>
                <a:rect l="l" t="t" r="r" b="b"/>
                <a:pathLst>
                  <a:path w="617" h="479" extrusionOk="0">
                    <a:moveTo>
                      <a:pt x="309" y="1"/>
                    </a:moveTo>
                    <a:cubicBezTo>
                      <a:pt x="0" y="1"/>
                      <a:pt x="0" y="478"/>
                      <a:pt x="309" y="478"/>
                    </a:cubicBezTo>
                    <a:cubicBezTo>
                      <a:pt x="616" y="478"/>
                      <a:pt x="616" y="1"/>
                      <a:pt x="309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6"/>
              <p:cNvSpPr/>
              <p:nvPr/>
            </p:nvSpPr>
            <p:spPr>
              <a:xfrm>
                <a:off x="4405916" y="4082883"/>
                <a:ext cx="24812" cy="19272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38" extrusionOk="0">
                    <a:moveTo>
                      <a:pt x="282" y="0"/>
                    </a:moveTo>
                    <a:cubicBezTo>
                      <a:pt x="0" y="0"/>
                      <a:pt x="0" y="438"/>
                      <a:pt x="282" y="438"/>
                    </a:cubicBezTo>
                    <a:cubicBezTo>
                      <a:pt x="563" y="438"/>
                      <a:pt x="563" y="0"/>
                      <a:pt x="28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6"/>
              <p:cNvSpPr/>
              <p:nvPr/>
            </p:nvSpPr>
            <p:spPr>
              <a:xfrm>
                <a:off x="4365355" y="4033999"/>
                <a:ext cx="27847" cy="21604"/>
              </a:xfrm>
              <a:custGeom>
                <a:avLst/>
                <a:gdLst/>
                <a:ahLst/>
                <a:cxnLst/>
                <a:rect l="l" t="t" r="r" b="b"/>
                <a:pathLst>
                  <a:path w="633" h="491" extrusionOk="0">
                    <a:moveTo>
                      <a:pt x="316" y="0"/>
                    </a:moveTo>
                    <a:cubicBezTo>
                      <a:pt x="0" y="0"/>
                      <a:pt x="0" y="490"/>
                      <a:pt x="316" y="490"/>
                    </a:cubicBezTo>
                    <a:cubicBezTo>
                      <a:pt x="632" y="490"/>
                      <a:pt x="633" y="0"/>
                      <a:pt x="31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6"/>
              <p:cNvSpPr/>
              <p:nvPr/>
            </p:nvSpPr>
            <p:spPr>
              <a:xfrm>
                <a:off x="4529315" y="4162567"/>
                <a:ext cx="30751" cy="2393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44" extrusionOk="0">
                    <a:moveTo>
                      <a:pt x="349" y="0"/>
                    </a:moveTo>
                    <a:cubicBezTo>
                      <a:pt x="1" y="0"/>
                      <a:pt x="0" y="543"/>
                      <a:pt x="349" y="543"/>
                    </a:cubicBezTo>
                    <a:cubicBezTo>
                      <a:pt x="698" y="543"/>
                      <a:pt x="698" y="0"/>
                      <a:pt x="34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635" name="Google Shape;163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4602490"/>
            <a:ext cx="9144003" cy="539568"/>
          </a:xfrm>
          <a:prstGeom prst="rect">
            <a:avLst/>
          </a:prstGeom>
          <a:noFill/>
          <a:ln>
            <a:noFill/>
          </a:ln>
        </p:spPr>
      </p:pic>
      <p:sp>
        <p:nvSpPr>
          <p:cNvPr id="1636" name="Google Shape;1636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15600"/>
          </a:xfrm>
          <a:prstGeom prst="rect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algn="bl" rotWithShape="0">
              <a:schemeClr val="accent1">
                <a:alpha val="9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Zen Dots"/>
              <a:buNone/>
              <a:defRPr sz="2800" b="1" i="1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Zen Dots"/>
              <a:buNone/>
              <a:defRPr sz="3500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Zen Dots"/>
              <a:buNone/>
              <a:defRPr sz="3500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Zen Dots"/>
              <a:buNone/>
              <a:defRPr sz="3500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Zen Dots"/>
              <a:buNone/>
              <a:defRPr sz="3500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Zen Dots"/>
              <a:buNone/>
              <a:defRPr sz="3500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Zen Dots"/>
              <a:buNone/>
              <a:defRPr sz="3500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Zen Dots"/>
              <a:buNone/>
              <a:defRPr sz="3500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Zen Dots"/>
              <a:buNone/>
              <a:defRPr sz="3500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grpSp>
        <p:nvGrpSpPr>
          <p:cNvPr id="1637" name="Google Shape;1637;p6"/>
          <p:cNvGrpSpPr/>
          <p:nvPr/>
        </p:nvGrpSpPr>
        <p:grpSpPr>
          <a:xfrm>
            <a:off x="217478" y="4284379"/>
            <a:ext cx="353640" cy="471526"/>
            <a:chOff x="1488916" y="3520605"/>
            <a:chExt cx="443158" cy="590885"/>
          </a:xfrm>
        </p:grpSpPr>
        <p:sp>
          <p:nvSpPr>
            <p:cNvPr id="1638" name="Google Shape;1638;p6"/>
            <p:cNvSpPr/>
            <p:nvPr/>
          </p:nvSpPr>
          <p:spPr>
            <a:xfrm>
              <a:off x="1636621" y="3520605"/>
              <a:ext cx="147726" cy="147748"/>
            </a:xfrm>
            <a:custGeom>
              <a:avLst/>
              <a:gdLst/>
              <a:ahLst/>
              <a:cxnLst/>
              <a:rect l="l" t="t" r="r" b="b"/>
              <a:pathLst>
                <a:path w="6871" h="6872" extrusionOk="0">
                  <a:moveTo>
                    <a:pt x="1" y="1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"/>
            <p:cNvSpPr/>
            <p:nvPr/>
          </p:nvSpPr>
          <p:spPr>
            <a:xfrm>
              <a:off x="1784326" y="3520605"/>
              <a:ext cx="147748" cy="147748"/>
            </a:xfrm>
            <a:custGeom>
              <a:avLst/>
              <a:gdLst/>
              <a:ahLst/>
              <a:cxnLst/>
              <a:rect l="l" t="t" r="r" b="b"/>
              <a:pathLst>
                <a:path w="6872" h="6872" extrusionOk="0">
                  <a:moveTo>
                    <a:pt x="1" y="1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6"/>
            <p:cNvSpPr/>
            <p:nvPr/>
          </p:nvSpPr>
          <p:spPr>
            <a:xfrm>
              <a:off x="1488916" y="3668331"/>
              <a:ext cx="147726" cy="147726"/>
            </a:xfrm>
            <a:custGeom>
              <a:avLst/>
              <a:gdLst/>
              <a:ahLst/>
              <a:cxnLst/>
              <a:rect l="l" t="t" r="r" b="b"/>
              <a:pathLst>
                <a:path w="6871" h="6871" extrusionOk="0">
                  <a:moveTo>
                    <a:pt x="0" y="0"/>
                  </a:moveTo>
                  <a:lnTo>
                    <a:pt x="0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6"/>
            <p:cNvSpPr/>
            <p:nvPr/>
          </p:nvSpPr>
          <p:spPr>
            <a:xfrm>
              <a:off x="1784326" y="3668331"/>
              <a:ext cx="147748" cy="147726"/>
            </a:xfrm>
            <a:custGeom>
              <a:avLst/>
              <a:gdLst/>
              <a:ahLst/>
              <a:cxnLst/>
              <a:rect l="l" t="t" r="r" b="b"/>
              <a:pathLst>
                <a:path w="6872" h="6871" extrusionOk="0">
                  <a:moveTo>
                    <a:pt x="1" y="0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6"/>
            <p:cNvSpPr/>
            <p:nvPr/>
          </p:nvSpPr>
          <p:spPr>
            <a:xfrm>
              <a:off x="1636621" y="3816036"/>
              <a:ext cx="147726" cy="147748"/>
            </a:xfrm>
            <a:custGeom>
              <a:avLst/>
              <a:gdLst/>
              <a:ahLst/>
              <a:cxnLst/>
              <a:rect l="l" t="t" r="r" b="b"/>
              <a:pathLst>
                <a:path w="6871" h="6872" extrusionOk="0">
                  <a:moveTo>
                    <a:pt x="1" y="1"/>
                  </a:moveTo>
                  <a:lnTo>
                    <a:pt x="1" y="6872"/>
                  </a:lnTo>
                  <a:lnTo>
                    <a:pt x="6871" y="6872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6"/>
            <p:cNvSpPr/>
            <p:nvPr/>
          </p:nvSpPr>
          <p:spPr>
            <a:xfrm>
              <a:off x="1488916" y="3963763"/>
              <a:ext cx="147726" cy="147726"/>
            </a:xfrm>
            <a:custGeom>
              <a:avLst/>
              <a:gdLst/>
              <a:ahLst/>
              <a:cxnLst/>
              <a:rect l="l" t="t" r="r" b="b"/>
              <a:pathLst>
                <a:path w="6871" h="6871" extrusionOk="0">
                  <a:moveTo>
                    <a:pt x="0" y="1"/>
                  </a:moveTo>
                  <a:lnTo>
                    <a:pt x="0" y="6870"/>
                  </a:lnTo>
                  <a:lnTo>
                    <a:pt x="6871" y="6870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6"/>
            <p:cNvSpPr/>
            <p:nvPr/>
          </p:nvSpPr>
          <p:spPr>
            <a:xfrm>
              <a:off x="1784326" y="3963763"/>
              <a:ext cx="147748" cy="147726"/>
            </a:xfrm>
            <a:custGeom>
              <a:avLst/>
              <a:gdLst/>
              <a:ahLst/>
              <a:cxnLst/>
              <a:rect l="l" t="t" r="r" b="b"/>
              <a:pathLst>
                <a:path w="6872" h="6871" extrusionOk="0">
                  <a:moveTo>
                    <a:pt x="1" y="1"/>
                  </a:moveTo>
                  <a:lnTo>
                    <a:pt x="1" y="6870"/>
                  </a:lnTo>
                  <a:lnTo>
                    <a:pt x="6871" y="6870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5" name="Google Shape;1645;p6"/>
          <p:cNvGrpSpPr/>
          <p:nvPr/>
        </p:nvGrpSpPr>
        <p:grpSpPr>
          <a:xfrm>
            <a:off x="6600083" y="90492"/>
            <a:ext cx="658091" cy="373302"/>
            <a:chOff x="4797444" y="3526668"/>
            <a:chExt cx="824676" cy="467797"/>
          </a:xfrm>
        </p:grpSpPr>
        <p:sp>
          <p:nvSpPr>
            <p:cNvPr id="1646" name="Google Shape;1646;p6"/>
            <p:cNvSpPr/>
            <p:nvPr/>
          </p:nvSpPr>
          <p:spPr>
            <a:xfrm>
              <a:off x="5026935" y="3805157"/>
              <a:ext cx="458939" cy="189307"/>
            </a:xfrm>
            <a:custGeom>
              <a:avLst/>
              <a:gdLst/>
              <a:ahLst/>
              <a:cxnLst/>
              <a:rect l="l" t="t" r="r" b="b"/>
              <a:pathLst>
                <a:path w="21346" h="8805" extrusionOk="0">
                  <a:moveTo>
                    <a:pt x="1" y="0"/>
                  </a:moveTo>
                  <a:lnTo>
                    <a:pt x="1" y="8804"/>
                  </a:lnTo>
                  <a:lnTo>
                    <a:pt x="21346" y="8804"/>
                  </a:lnTo>
                  <a:lnTo>
                    <a:pt x="21346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6"/>
            <p:cNvSpPr/>
            <p:nvPr/>
          </p:nvSpPr>
          <p:spPr>
            <a:xfrm>
              <a:off x="4797444" y="3710493"/>
              <a:ext cx="229513" cy="94664"/>
            </a:xfrm>
            <a:custGeom>
              <a:avLst/>
              <a:gdLst/>
              <a:ahLst/>
              <a:cxnLst/>
              <a:rect l="l" t="t" r="r" b="b"/>
              <a:pathLst>
                <a:path w="10675" h="4403" extrusionOk="0">
                  <a:moveTo>
                    <a:pt x="1" y="1"/>
                  </a:moveTo>
                  <a:lnTo>
                    <a:pt x="1" y="4403"/>
                  </a:lnTo>
                  <a:lnTo>
                    <a:pt x="10675" y="4403"/>
                  </a:lnTo>
                  <a:lnTo>
                    <a:pt x="1067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6"/>
            <p:cNvSpPr/>
            <p:nvPr/>
          </p:nvSpPr>
          <p:spPr>
            <a:xfrm>
              <a:off x="5443691" y="3526668"/>
              <a:ext cx="178429" cy="178407"/>
            </a:xfrm>
            <a:custGeom>
              <a:avLst/>
              <a:gdLst/>
              <a:ahLst/>
              <a:cxnLst/>
              <a:rect l="l" t="t" r="r" b="b"/>
              <a:pathLst>
                <a:path w="8299" h="8298" extrusionOk="0">
                  <a:moveTo>
                    <a:pt x="1" y="1"/>
                  </a:moveTo>
                  <a:lnTo>
                    <a:pt x="1" y="8298"/>
                  </a:lnTo>
                  <a:lnTo>
                    <a:pt x="8298" y="8298"/>
                  </a:lnTo>
                  <a:lnTo>
                    <a:pt x="829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9" name="Google Shape;1649;p6"/>
          <p:cNvGrpSpPr/>
          <p:nvPr/>
        </p:nvGrpSpPr>
        <p:grpSpPr>
          <a:xfrm>
            <a:off x="92975" y="1863037"/>
            <a:ext cx="401594" cy="535470"/>
            <a:chOff x="1292750" y="1308663"/>
            <a:chExt cx="503251" cy="671015"/>
          </a:xfrm>
        </p:grpSpPr>
        <p:sp>
          <p:nvSpPr>
            <p:cNvPr id="1650" name="Google Shape;1650;p6"/>
            <p:cNvSpPr/>
            <p:nvPr/>
          </p:nvSpPr>
          <p:spPr>
            <a:xfrm>
              <a:off x="1292750" y="1308663"/>
              <a:ext cx="167765" cy="167765"/>
            </a:xfrm>
            <a:custGeom>
              <a:avLst/>
              <a:gdLst/>
              <a:ahLst/>
              <a:cxnLst/>
              <a:rect l="l" t="t" r="r" b="b"/>
              <a:pathLst>
                <a:path w="7803" h="7803" extrusionOk="0">
                  <a:moveTo>
                    <a:pt x="0" y="1"/>
                  </a:moveTo>
                  <a:lnTo>
                    <a:pt x="0" y="7803"/>
                  </a:lnTo>
                  <a:lnTo>
                    <a:pt x="7802" y="7803"/>
                  </a:lnTo>
                  <a:lnTo>
                    <a:pt x="780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6"/>
            <p:cNvSpPr/>
            <p:nvPr/>
          </p:nvSpPr>
          <p:spPr>
            <a:xfrm>
              <a:off x="1460493" y="1476428"/>
              <a:ext cx="167743" cy="167764"/>
            </a:xfrm>
            <a:custGeom>
              <a:avLst/>
              <a:gdLst/>
              <a:ahLst/>
              <a:cxnLst/>
              <a:rect l="l" t="t" r="r" b="b"/>
              <a:pathLst>
                <a:path w="7802" h="7803" extrusionOk="0">
                  <a:moveTo>
                    <a:pt x="0" y="1"/>
                  </a:moveTo>
                  <a:lnTo>
                    <a:pt x="0" y="7803"/>
                  </a:lnTo>
                  <a:lnTo>
                    <a:pt x="7802" y="7803"/>
                  </a:lnTo>
                  <a:lnTo>
                    <a:pt x="7802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6"/>
            <p:cNvSpPr/>
            <p:nvPr/>
          </p:nvSpPr>
          <p:spPr>
            <a:xfrm>
              <a:off x="1460509" y="1644171"/>
              <a:ext cx="167743" cy="167765"/>
            </a:xfrm>
            <a:custGeom>
              <a:avLst/>
              <a:gdLst/>
              <a:ahLst/>
              <a:cxnLst/>
              <a:rect l="l" t="t" r="r" b="b"/>
              <a:pathLst>
                <a:path w="7802" h="7803" extrusionOk="0">
                  <a:moveTo>
                    <a:pt x="0" y="1"/>
                  </a:moveTo>
                  <a:lnTo>
                    <a:pt x="0" y="7803"/>
                  </a:lnTo>
                  <a:lnTo>
                    <a:pt x="7802" y="7803"/>
                  </a:lnTo>
                  <a:lnTo>
                    <a:pt x="780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6"/>
            <p:cNvSpPr/>
            <p:nvPr/>
          </p:nvSpPr>
          <p:spPr>
            <a:xfrm>
              <a:off x="1628258" y="1811913"/>
              <a:ext cx="167743" cy="167765"/>
            </a:xfrm>
            <a:custGeom>
              <a:avLst/>
              <a:gdLst/>
              <a:ahLst/>
              <a:cxnLst/>
              <a:rect l="l" t="t" r="r" b="b"/>
              <a:pathLst>
                <a:path w="7802" h="7803" extrusionOk="0">
                  <a:moveTo>
                    <a:pt x="0" y="1"/>
                  </a:moveTo>
                  <a:lnTo>
                    <a:pt x="0" y="7802"/>
                  </a:lnTo>
                  <a:lnTo>
                    <a:pt x="7802" y="7802"/>
                  </a:lnTo>
                  <a:lnTo>
                    <a:pt x="7802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4" name="Google Shape;1654;p6"/>
          <p:cNvGrpSpPr/>
          <p:nvPr/>
        </p:nvGrpSpPr>
        <p:grpSpPr>
          <a:xfrm>
            <a:off x="7758050" y="4713650"/>
            <a:ext cx="471543" cy="353657"/>
            <a:chOff x="3865698" y="1114475"/>
            <a:chExt cx="590906" cy="443180"/>
          </a:xfrm>
        </p:grpSpPr>
        <p:sp>
          <p:nvSpPr>
            <p:cNvPr id="1655" name="Google Shape;1655;p6"/>
            <p:cNvSpPr/>
            <p:nvPr/>
          </p:nvSpPr>
          <p:spPr>
            <a:xfrm>
              <a:off x="4308856" y="1114475"/>
              <a:ext cx="147748" cy="147748"/>
            </a:xfrm>
            <a:custGeom>
              <a:avLst/>
              <a:gdLst/>
              <a:ahLst/>
              <a:cxnLst/>
              <a:rect l="l" t="t" r="r" b="b"/>
              <a:pathLst>
                <a:path w="6872" h="6872" extrusionOk="0">
                  <a:moveTo>
                    <a:pt x="1" y="1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6"/>
            <p:cNvSpPr/>
            <p:nvPr/>
          </p:nvSpPr>
          <p:spPr>
            <a:xfrm>
              <a:off x="4308856" y="1409928"/>
              <a:ext cx="147748" cy="147726"/>
            </a:xfrm>
            <a:custGeom>
              <a:avLst/>
              <a:gdLst/>
              <a:ahLst/>
              <a:cxnLst/>
              <a:rect l="l" t="t" r="r" b="b"/>
              <a:pathLst>
                <a:path w="6872" h="6871" extrusionOk="0">
                  <a:moveTo>
                    <a:pt x="1" y="0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6"/>
            <p:cNvSpPr/>
            <p:nvPr/>
          </p:nvSpPr>
          <p:spPr>
            <a:xfrm>
              <a:off x="4161151" y="1262180"/>
              <a:ext cx="147726" cy="147748"/>
            </a:xfrm>
            <a:custGeom>
              <a:avLst/>
              <a:gdLst/>
              <a:ahLst/>
              <a:cxnLst/>
              <a:rect l="l" t="t" r="r" b="b"/>
              <a:pathLst>
                <a:path w="6871" h="6872" extrusionOk="0">
                  <a:moveTo>
                    <a:pt x="0" y="0"/>
                  </a:moveTo>
                  <a:lnTo>
                    <a:pt x="0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6"/>
            <p:cNvSpPr/>
            <p:nvPr/>
          </p:nvSpPr>
          <p:spPr>
            <a:xfrm>
              <a:off x="4161151" y="1409928"/>
              <a:ext cx="147726" cy="147705"/>
            </a:xfrm>
            <a:custGeom>
              <a:avLst/>
              <a:gdLst/>
              <a:ahLst/>
              <a:cxnLst/>
              <a:rect l="l" t="t" r="r" b="b"/>
              <a:pathLst>
                <a:path w="6871" h="6870" extrusionOk="0">
                  <a:moveTo>
                    <a:pt x="0" y="0"/>
                  </a:moveTo>
                  <a:lnTo>
                    <a:pt x="0" y="6870"/>
                  </a:lnTo>
                  <a:lnTo>
                    <a:pt x="6871" y="6870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6"/>
            <p:cNvSpPr/>
            <p:nvPr/>
          </p:nvSpPr>
          <p:spPr>
            <a:xfrm>
              <a:off x="4013425" y="1114475"/>
              <a:ext cx="147705" cy="147726"/>
            </a:xfrm>
            <a:custGeom>
              <a:avLst/>
              <a:gdLst/>
              <a:ahLst/>
              <a:cxnLst/>
              <a:rect l="l" t="t" r="r" b="b"/>
              <a:pathLst>
                <a:path w="6870" h="6871" extrusionOk="0">
                  <a:moveTo>
                    <a:pt x="0" y="1"/>
                  </a:moveTo>
                  <a:lnTo>
                    <a:pt x="0" y="6870"/>
                  </a:lnTo>
                  <a:lnTo>
                    <a:pt x="6870" y="6870"/>
                  </a:lnTo>
                  <a:lnTo>
                    <a:pt x="68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6"/>
            <p:cNvSpPr/>
            <p:nvPr/>
          </p:nvSpPr>
          <p:spPr>
            <a:xfrm>
              <a:off x="4013424" y="1262202"/>
              <a:ext cx="147748" cy="147748"/>
            </a:xfrm>
            <a:custGeom>
              <a:avLst/>
              <a:gdLst/>
              <a:ahLst/>
              <a:cxnLst/>
              <a:rect l="l" t="t" r="r" b="b"/>
              <a:pathLst>
                <a:path w="6872" h="6872" extrusionOk="0">
                  <a:moveTo>
                    <a:pt x="0" y="0"/>
                  </a:moveTo>
                  <a:lnTo>
                    <a:pt x="0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6"/>
            <p:cNvSpPr/>
            <p:nvPr/>
          </p:nvSpPr>
          <p:spPr>
            <a:xfrm>
              <a:off x="3865698" y="1114475"/>
              <a:ext cx="147726" cy="147748"/>
            </a:xfrm>
            <a:custGeom>
              <a:avLst/>
              <a:gdLst/>
              <a:ahLst/>
              <a:cxnLst/>
              <a:rect l="l" t="t" r="r" b="b"/>
              <a:pathLst>
                <a:path w="6871" h="6872" extrusionOk="0">
                  <a:moveTo>
                    <a:pt x="1" y="1"/>
                  </a:moveTo>
                  <a:lnTo>
                    <a:pt x="1" y="6871"/>
                  </a:lnTo>
                  <a:lnTo>
                    <a:pt x="6870" y="6871"/>
                  </a:lnTo>
                  <a:lnTo>
                    <a:pt x="6870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6"/>
            <p:cNvSpPr/>
            <p:nvPr/>
          </p:nvSpPr>
          <p:spPr>
            <a:xfrm>
              <a:off x="3865698" y="1409928"/>
              <a:ext cx="147748" cy="147726"/>
            </a:xfrm>
            <a:custGeom>
              <a:avLst/>
              <a:gdLst/>
              <a:ahLst/>
              <a:cxnLst/>
              <a:rect l="l" t="t" r="r" b="b"/>
              <a:pathLst>
                <a:path w="6872" h="6871" extrusionOk="0">
                  <a:moveTo>
                    <a:pt x="1" y="0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3" name="Google Shape;1663;p6"/>
          <p:cNvGrpSpPr/>
          <p:nvPr/>
        </p:nvGrpSpPr>
        <p:grpSpPr>
          <a:xfrm>
            <a:off x="76208" y="76193"/>
            <a:ext cx="724903" cy="411176"/>
            <a:chOff x="3895173" y="4386297"/>
            <a:chExt cx="840467" cy="476725"/>
          </a:xfrm>
        </p:grpSpPr>
        <p:sp>
          <p:nvSpPr>
            <p:cNvPr id="1664" name="Google Shape;1664;p6"/>
            <p:cNvSpPr/>
            <p:nvPr/>
          </p:nvSpPr>
          <p:spPr>
            <a:xfrm>
              <a:off x="4033998" y="4386297"/>
              <a:ext cx="467745" cy="192911"/>
            </a:xfrm>
            <a:custGeom>
              <a:avLst/>
              <a:gdLst/>
              <a:ahLst/>
              <a:cxnLst/>
              <a:rect l="l" t="t" r="r" b="b"/>
              <a:pathLst>
                <a:path w="18282" h="7540" extrusionOk="0">
                  <a:moveTo>
                    <a:pt x="0" y="0"/>
                  </a:moveTo>
                  <a:lnTo>
                    <a:pt x="0" y="7540"/>
                  </a:lnTo>
                  <a:lnTo>
                    <a:pt x="18282" y="7540"/>
                  </a:lnTo>
                  <a:lnTo>
                    <a:pt x="18282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6"/>
            <p:cNvSpPr/>
            <p:nvPr/>
          </p:nvSpPr>
          <p:spPr>
            <a:xfrm>
              <a:off x="4501743" y="4579182"/>
              <a:ext cx="233898" cy="96507"/>
            </a:xfrm>
            <a:custGeom>
              <a:avLst/>
              <a:gdLst/>
              <a:ahLst/>
              <a:cxnLst/>
              <a:rect l="l" t="t" r="r" b="b"/>
              <a:pathLst>
                <a:path w="9142" h="3772" extrusionOk="0">
                  <a:moveTo>
                    <a:pt x="1" y="1"/>
                  </a:moveTo>
                  <a:lnTo>
                    <a:pt x="1" y="3771"/>
                  </a:lnTo>
                  <a:lnTo>
                    <a:pt x="9141" y="3771"/>
                  </a:lnTo>
                  <a:lnTo>
                    <a:pt x="914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6"/>
            <p:cNvSpPr/>
            <p:nvPr/>
          </p:nvSpPr>
          <p:spPr>
            <a:xfrm>
              <a:off x="3895173" y="4681190"/>
              <a:ext cx="181833" cy="181833"/>
            </a:xfrm>
            <a:custGeom>
              <a:avLst/>
              <a:gdLst/>
              <a:ahLst/>
              <a:cxnLst/>
              <a:rect l="l" t="t" r="r" b="b"/>
              <a:pathLst>
                <a:path w="7107" h="7107" extrusionOk="0">
                  <a:moveTo>
                    <a:pt x="1" y="0"/>
                  </a:moveTo>
                  <a:lnTo>
                    <a:pt x="1" y="7107"/>
                  </a:lnTo>
                  <a:lnTo>
                    <a:pt x="7107" y="7107"/>
                  </a:lnTo>
                  <a:lnTo>
                    <a:pt x="710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7" name="Google Shape;1667;p6"/>
          <p:cNvGrpSpPr/>
          <p:nvPr/>
        </p:nvGrpSpPr>
        <p:grpSpPr>
          <a:xfrm>
            <a:off x="2438395" y="4637695"/>
            <a:ext cx="447057" cy="429602"/>
            <a:chOff x="6217396" y="4482010"/>
            <a:chExt cx="518327" cy="498089"/>
          </a:xfrm>
        </p:grpSpPr>
        <p:sp>
          <p:nvSpPr>
            <p:cNvPr id="1668" name="Google Shape;1668;p6"/>
            <p:cNvSpPr/>
            <p:nvPr/>
          </p:nvSpPr>
          <p:spPr>
            <a:xfrm>
              <a:off x="6271764" y="4482010"/>
              <a:ext cx="463958" cy="463958"/>
            </a:xfrm>
            <a:custGeom>
              <a:avLst/>
              <a:gdLst/>
              <a:ahLst/>
              <a:cxnLst/>
              <a:rect l="l" t="t" r="r" b="b"/>
              <a:pathLst>
                <a:path w="18134" h="18134" extrusionOk="0">
                  <a:moveTo>
                    <a:pt x="0" y="0"/>
                  </a:moveTo>
                  <a:lnTo>
                    <a:pt x="0" y="18133"/>
                  </a:lnTo>
                  <a:lnTo>
                    <a:pt x="18133" y="18133"/>
                  </a:lnTo>
                  <a:lnTo>
                    <a:pt x="1813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6"/>
            <p:cNvSpPr/>
            <p:nvPr/>
          </p:nvSpPr>
          <p:spPr>
            <a:xfrm>
              <a:off x="6217396" y="4679271"/>
              <a:ext cx="300803" cy="300828"/>
            </a:xfrm>
            <a:custGeom>
              <a:avLst/>
              <a:gdLst/>
              <a:ahLst/>
              <a:cxnLst/>
              <a:rect l="l" t="t" r="r" b="b"/>
              <a:pathLst>
                <a:path w="11757" h="11758" extrusionOk="0">
                  <a:moveTo>
                    <a:pt x="1" y="1"/>
                  </a:moveTo>
                  <a:lnTo>
                    <a:pt x="1" y="11758"/>
                  </a:lnTo>
                  <a:lnTo>
                    <a:pt x="11757" y="11758"/>
                  </a:lnTo>
                  <a:lnTo>
                    <a:pt x="1175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0" name="Google Shape;1670;p6"/>
          <p:cNvGrpSpPr/>
          <p:nvPr/>
        </p:nvGrpSpPr>
        <p:grpSpPr>
          <a:xfrm>
            <a:off x="8537667" y="240383"/>
            <a:ext cx="453942" cy="605233"/>
            <a:chOff x="8551925" y="1946972"/>
            <a:chExt cx="526309" cy="701720"/>
          </a:xfrm>
        </p:grpSpPr>
        <p:sp>
          <p:nvSpPr>
            <p:cNvPr id="1671" name="Google Shape;1671;p6"/>
            <p:cNvSpPr/>
            <p:nvPr/>
          </p:nvSpPr>
          <p:spPr>
            <a:xfrm>
              <a:off x="8551925" y="1946972"/>
              <a:ext cx="175436" cy="175462"/>
            </a:xfrm>
            <a:custGeom>
              <a:avLst/>
              <a:gdLst/>
              <a:ahLst/>
              <a:cxnLst/>
              <a:rect l="l" t="t" r="r" b="b"/>
              <a:pathLst>
                <a:path w="6857" h="6858" extrusionOk="0">
                  <a:moveTo>
                    <a:pt x="0" y="1"/>
                  </a:moveTo>
                  <a:lnTo>
                    <a:pt x="0" y="6857"/>
                  </a:lnTo>
                  <a:lnTo>
                    <a:pt x="6857" y="6857"/>
                  </a:lnTo>
                  <a:lnTo>
                    <a:pt x="685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6"/>
            <p:cNvSpPr/>
            <p:nvPr/>
          </p:nvSpPr>
          <p:spPr>
            <a:xfrm>
              <a:off x="8727310" y="2122408"/>
              <a:ext cx="175462" cy="175436"/>
            </a:xfrm>
            <a:custGeom>
              <a:avLst/>
              <a:gdLst/>
              <a:ahLst/>
              <a:cxnLst/>
              <a:rect l="l" t="t" r="r" b="b"/>
              <a:pathLst>
                <a:path w="6858" h="6857" extrusionOk="0">
                  <a:moveTo>
                    <a:pt x="1" y="0"/>
                  </a:moveTo>
                  <a:lnTo>
                    <a:pt x="1" y="6857"/>
                  </a:lnTo>
                  <a:lnTo>
                    <a:pt x="6857" y="6857"/>
                  </a:lnTo>
                  <a:lnTo>
                    <a:pt x="685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6"/>
            <p:cNvSpPr/>
            <p:nvPr/>
          </p:nvSpPr>
          <p:spPr>
            <a:xfrm>
              <a:off x="8727310" y="2297819"/>
              <a:ext cx="175462" cy="175462"/>
            </a:xfrm>
            <a:custGeom>
              <a:avLst/>
              <a:gdLst/>
              <a:ahLst/>
              <a:cxnLst/>
              <a:rect l="l" t="t" r="r" b="b"/>
              <a:pathLst>
                <a:path w="6858" h="6858" extrusionOk="0">
                  <a:moveTo>
                    <a:pt x="1" y="1"/>
                  </a:moveTo>
                  <a:lnTo>
                    <a:pt x="1" y="6857"/>
                  </a:lnTo>
                  <a:lnTo>
                    <a:pt x="6857" y="6857"/>
                  </a:lnTo>
                  <a:lnTo>
                    <a:pt x="685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6"/>
            <p:cNvSpPr/>
            <p:nvPr/>
          </p:nvSpPr>
          <p:spPr>
            <a:xfrm>
              <a:off x="8902772" y="2473255"/>
              <a:ext cx="175462" cy="175436"/>
            </a:xfrm>
            <a:custGeom>
              <a:avLst/>
              <a:gdLst/>
              <a:ahLst/>
              <a:cxnLst/>
              <a:rect l="l" t="t" r="r" b="b"/>
              <a:pathLst>
                <a:path w="6858" h="6857" extrusionOk="0">
                  <a:moveTo>
                    <a:pt x="1" y="0"/>
                  </a:moveTo>
                  <a:lnTo>
                    <a:pt x="1" y="6857"/>
                  </a:lnTo>
                  <a:lnTo>
                    <a:pt x="6857" y="6857"/>
                  </a:lnTo>
                  <a:lnTo>
                    <a:pt x="685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p8"/>
          <p:cNvSpPr/>
          <p:nvPr/>
        </p:nvSpPr>
        <p:spPr>
          <a:xfrm>
            <a:off x="3408200" y="1921650"/>
            <a:ext cx="2330283" cy="2330724"/>
          </a:xfrm>
          <a:custGeom>
            <a:avLst/>
            <a:gdLst/>
            <a:ahLst/>
            <a:cxnLst/>
            <a:rect l="l" t="t" r="r" b="b"/>
            <a:pathLst>
              <a:path w="52970" h="52971" extrusionOk="0">
                <a:moveTo>
                  <a:pt x="26485" y="1"/>
                </a:moveTo>
                <a:cubicBezTo>
                  <a:pt x="19461" y="1"/>
                  <a:pt x="12724" y="2791"/>
                  <a:pt x="7758" y="7758"/>
                </a:cubicBezTo>
                <a:cubicBezTo>
                  <a:pt x="2791" y="12725"/>
                  <a:pt x="0" y="19461"/>
                  <a:pt x="0" y="26486"/>
                </a:cubicBezTo>
                <a:cubicBezTo>
                  <a:pt x="0" y="33510"/>
                  <a:pt x="2791" y="40247"/>
                  <a:pt x="7758" y="45213"/>
                </a:cubicBezTo>
                <a:cubicBezTo>
                  <a:pt x="12724" y="50180"/>
                  <a:pt x="19461" y="52971"/>
                  <a:pt x="26485" y="52971"/>
                </a:cubicBezTo>
                <a:cubicBezTo>
                  <a:pt x="33510" y="52971"/>
                  <a:pt x="40246" y="50180"/>
                  <a:pt x="45213" y="45213"/>
                </a:cubicBezTo>
                <a:cubicBezTo>
                  <a:pt x="50180" y="40247"/>
                  <a:pt x="52970" y="33510"/>
                  <a:pt x="52970" y="26486"/>
                </a:cubicBezTo>
                <a:cubicBezTo>
                  <a:pt x="52970" y="19461"/>
                  <a:pt x="50180" y="12725"/>
                  <a:pt x="45213" y="7758"/>
                </a:cubicBezTo>
                <a:cubicBezTo>
                  <a:pt x="40246" y="2791"/>
                  <a:pt x="33510" y="1"/>
                  <a:pt x="26485" y="1"/>
                </a:cubicBezTo>
                <a:close/>
              </a:path>
            </a:pathLst>
          </a:custGeom>
          <a:gradFill>
            <a:gsLst>
              <a:gs pos="0">
                <a:srgbClr val="E643DE">
                  <a:alpha val="31372"/>
                  <a:alpha val="56550"/>
                </a:srgbClr>
              </a:gs>
              <a:gs pos="50000">
                <a:srgbClr val="6947B5">
                  <a:alpha val="19215"/>
                  <a:alpha val="56550"/>
                </a:srgbClr>
              </a:gs>
              <a:gs pos="100000">
                <a:srgbClr val="FFFFFF">
                  <a:alpha val="31372"/>
                  <a:alpha val="5655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0" name="Google Shape;200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3884562"/>
            <a:ext cx="9144003" cy="619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1" name="Google Shape;200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209244"/>
            <a:ext cx="9144003" cy="44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2" name="Google Shape;200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4602490"/>
            <a:ext cx="9144003" cy="5395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3" name="Google Shape;2003;p8"/>
          <p:cNvGrpSpPr/>
          <p:nvPr/>
        </p:nvGrpSpPr>
        <p:grpSpPr>
          <a:xfrm>
            <a:off x="112854" y="28022"/>
            <a:ext cx="8987492" cy="4005848"/>
            <a:chOff x="112854" y="28022"/>
            <a:chExt cx="8987492" cy="4005848"/>
          </a:xfrm>
        </p:grpSpPr>
        <p:sp>
          <p:nvSpPr>
            <p:cNvPr id="2004" name="Google Shape;2004;p8"/>
            <p:cNvSpPr/>
            <p:nvPr/>
          </p:nvSpPr>
          <p:spPr>
            <a:xfrm>
              <a:off x="8894901" y="869082"/>
              <a:ext cx="19225" cy="14960"/>
            </a:xfrm>
            <a:custGeom>
              <a:avLst/>
              <a:gdLst/>
              <a:ahLst/>
              <a:cxnLst/>
              <a:rect l="l" t="t" r="r" b="b"/>
              <a:pathLst>
                <a:path w="437" h="340" extrusionOk="0">
                  <a:moveTo>
                    <a:pt x="218" y="0"/>
                  </a:moveTo>
                  <a:cubicBezTo>
                    <a:pt x="0" y="0"/>
                    <a:pt x="0" y="340"/>
                    <a:pt x="218" y="340"/>
                  </a:cubicBezTo>
                  <a:cubicBezTo>
                    <a:pt x="436" y="340"/>
                    <a:pt x="436" y="0"/>
                    <a:pt x="21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8"/>
            <p:cNvSpPr/>
            <p:nvPr/>
          </p:nvSpPr>
          <p:spPr>
            <a:xfrm>
              <a:off x="8752981" y="791246"/>
              <a:ext cx="30751" cy="23848"/>
            </a:xfrm>
            <a:custGeom>
              <a:avLst/>
              <a:gdLst/>
              <a:ahLst/>
              <a:cxnLst/>
              <a:rect l="l" t="t" r="r" b="b"/>
              <a:pathLst>
                <a:path w="699" h="542" extrusionOk="0">
                  <a:moveTo>
                    <a:pt x="349" y="0"/>
                  </a:moveTo>
                  <a:cubicBezTo>
                    <a:pt x="1" y="0"/>
                    <a:pt x="1" y="541"/>
                    <a:pt x="349" y="541"/>
                  </a:cubicBezTo>
                  <a:cubicBezTo>
                    <a:pt x="697" y="541"/>
                    <a:pt x="699" y="0"/>
                    <a:pt x="34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8"/>
            <p:cNvSpPr/>
            <p:nvPr/>
          </p:nvSpPr>
          <p:spPr>
            <a:xfrm>
              <a:off x="8088870" y="28022"/>
              <a:ext cx="17949" cy="13948"/>
            </a:xfrm>
            <a:custGeom>
              <a:avLst/>
              <a:gdLst/>
              <a:ahLst/>
              <a:cxnLst/>
              <a:rect l="l" t="t" r="r" b="b"/>
              <a:pathLst>
                <a:path w="408" h="317" extrusionOk="0">
                  <a:moveTo>
                    <a:pt x="204" y="1"/>
                  </a:moveTo>
                  <a:cubicBezTo>
                    <a:pt x="2" y="1"/>
                    <a:pt x="1" y="317"/>
                    <a:pt x="204" y="317"/>
                  </a:cubicBezTo>
                  <a:cubicBezTo>
                    <a:pt x="408" y="317"/>
                    <a:pt x="408" y="1"/>
                    <a:pt x="20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8"/>
            <p:cNvSpPr/>
            <p:nvPr/>
          </p:nvSpPr>
          <p:spPr>
            <a:xfrm>
              <a:off x="7272942" y="102206"/>
              <a:ext cx="29827" cy="23144"/>
            </a:xfrm>
            <a:custGeom>
              <a:avLst/>
              <a:gdLst/>
              <a:ahLst/>
              <a:cxnLst/>
              <a:rect l="l" t="t" r="r" b="b"/>
              <a:pathLst>
                <a:path w="678" h="526" extrusionOk="0">
                  <a:moveTo>
                    <a:pt x="339" y="1"/>
                  </a:moveTo>
                  <a:cubicBezTo>
                    <a:pt x="0" y="1"/>
                    <a:pt x="0" y="525"/>
                    <a:pt x="339" y="525"/>
                  </a:cubicBezTo>
                  <a:cubicBezTo>
                    <a:pt x="677" y="525"/>
                    <a:pt x="678" y="1"/>
                    <a:pt x="33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8"/>
            <p:cNvSpPr/>
            <p:nvPr/>
          </p:nvSpPr>
          <p:spPr>
            <a:xfrm>
              <a:off x="6874501" y="218542"/>
              <a:ext cx="28815" cy="22352"/>
            </a:xfrm>
            <a:custGeom>
              <a:avLst/>
              <a:gdLst/>
              <a:ahLst/>
              <a:cxnLst/>
              <a:rect l="l" t="t" r="r" b="b"/>
              <a:pathLst>
                <a:path w="655" h="508" extrusionOk="0">
                  <a:moveTo>
                    <a:pt x="326" y="0"/>
                  </a:moveTo>
                  <a:cubicBezTo>
                    <a:pt x="1" y="0"/>
                    <a:pt x="1" y="507"/>
                    <a:pt x="328" y="507"/>
                  </a:cubicBezTo>
                  <a:cubicBezTo>
                    <a:pt x="655" y="507"/>
                    <a:pt x="655" y="0"/>
                    <a:pt x="328" y="0"/>
                  </a:cubicBezTo>
                  <a:cubicBezTo>
                    <a:pt x="327" y="0"/>
                    <a:pt x="326" y="0"/>
                    <a:pt x="32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8"/>
            <p:cNvSpPr/>
            <p:nvPr/>
          </p:nvSpPr>
          <p:spPr>
            <a:xfrm>
              <a:off x="7001288" y="930946"/>
              <a:ext cx="18741" cy="14564"/>
            </a:xfrm>
            <a:custGeom>
              <a:avLst/>
              <a:gdLst/>
              <a:ahLst/>
              <a:cxnLst/>
              <a:rect l="l" t="t" r="r" b="b"/>
              <a:pathLst>
                <a:path w="426" h="331" extrusionOk="0">
                  <a:moveTo>
                    <a:pt x="212" y="1"/>
                  </a:moveTo>
                  <a:cubicBezTo>
                    <a:pt x="0" y="1"/>
                    <a:pt x="0" y="331"/>
                    <a:pt x="213" y="331"/>
                  </a:cubicBezTo>
                  <a:cubicBezTo>
                    <a:pt x="426" y="331"/>
                    <a:pt x="426" y="1"/>
                    <a:pt x="213" y="1"/>
                  </a:cubicBezTo>
                  <a:cubicBezTo>
                    <a:pt x="213" y="1"/>
                    <a:pt x="212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8"/>
            <p:cNvSpPr/>
            <p:nvPr/>
          </p:nvSpPr>
          <p:spPr>
            <a:xfrm>
              <a:off x="6519218" y="133182"/>
              <a:ext cx="18829" cy="14652"/>
            </a:xfrm>
            <a:custGeom>
              <a:avLst/>
              <a:gdLst/>
              <a:ahLst/>
              <a:cxnLst/>
              <a:rect l="l" t="t" r="r" b="b"/>
              <a:pathLst>
                <a:path w="428" h="333" extrusionOk="0">
                  <a:moveTo>
                    <a:pt x="212" y="1"/>
                  </a:moveTo>
                  <a:cubicBezTo>
                    <a:pt x="0" y="1"/>
                    <a:pt x="1" y="332"/>
                    <a:pt x="213" y="332"/>
                  </a:cubicBezTo>
                  <a:cubicBezTo>
                    <a:pt x="426" y="332"/>
                    <a:pt x="427" y="1"/>
                    <a:pt x="213" y="1"/>
                  </a:cubicBezTo>
                  <a:cubicBezTo>
                    <a:pt x="213" y="1"/>
                    <a:pt x="212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8"/>
            <p:cNvSpPr/>
            <p:nvPr/>
          </p:nvSpPr>
          <p:spPr>
            <a:xfrm>
              <a:off x="6184479" y="766034"/>
              <a:ext cx="30047" cy="23364"/>
            </a:xfrm>
            <a:custGeom>
              <a:avLst/>
              <a:gdLst/>
              <a:ahLst/>
              <a:cxnLst/>
              <a:rect l="l" t="t" r="r" b="b"/>
              <a:pathLst>
                <a:path w="683" h="531" extrusionOk="0">
                  <a:moveTo>
                    <a:pt x="342" y="1"/>
                  </a:moveTo>
                  <a:cubicBezTo>
                    <a:pt x="1" y="3"/>
                    <a:pt x="0" y="530"/>
                    <a:pt x="342" y="530"/>
                  </a:cubicBezTo>
                  <a:cubicBezTo>
                    <a:pt x="682" y="530"/>
                    <a:pt x="683" y="1"/>
                    <a:pt x="34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8"/>
            <p:cNvSpPr/>
            <p:nvPr/>
          </p:nvSpPr>
          <p:spPr>
            <a:xfrm>
              <a:off x="5809311" y="364314"/>
              <a:ext cx="19445" cy="15136"/>
            </a:xfrm>
            <a:custGeom>
              <a:avLst/>
              <a:gdLst/>
              <a:ahLst/>
              <a:cxnLst/>
              <a:rect l="l" t="t" r="r" b="b"/>
              <a:pathLst>
                <a:path w="442" h="344" extrusionOk="0">
                  <a:moveTo>
                    <a:pt x="220" y="1"/>
                  </a:moveTo>
                  <a:cubicBezTo>
                    <a:pt x="0" y="2"/>
                    <a:pt x="0" y="344"/>
                    <a:pt x="220" y="344"/>
                  </a:cubicBezTo>
                  <a:cubicBezTo>
                    <a:pt x="442" y="344"/>
                    <a:pt x="442" y="1"/>
                    <a:pt x="22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8"/>
            <p:cNvSpPr/>
            <p:nvPr/>
          </p:nvSpPr>
          <p:spPr>
            <a:xfrm>
              <a:off x="5707776" y="624706"/>
              <a:ext cx="17025" cy="13200"/>
            </a:xfrm>
            <a:custGeom>
              <a:avLst/>
              <a:gdLst/>
              <a:ahLst/>
              <a:cxnLst/>
              <a:rect l="l" t="t" r="r" b="b"/>
              <a:pathLst>
                <a:path w="387" h="300" extrusionOk="0">
                  <a:moveTo>
                    <a:pt x="194" y="1"/>
                  </a:moveTo>
                  <a:cubicBezTo>
                    <a:pt x="2" y="1"/>
                    <a:pt x="1" y="300"/>
                    <a:pt x="194" y="300"/>
                  </a:cubicBezTo>
                  <a:cubicBezTo>
                    <a:pt x="386" y="300"/>
                    <a:pt x="386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8"/>
            <p:cNvSpPr/>
            <p:nvPr/>
          </p:nvSpPr>
          <p:spPr>
            <a:xfrm>
              <a:off x="5655381" y="824642"/>
              <a:ext cx="28375" cy="21956"/>
            </a:xfrm>
            <a:custGeom>
              <a:avLst/>
              <a:gdLst/>
              <a:ahLst/>
              <a:cxnLst/>
              <a:rect l="l" t="t" r="r" b="b"/>
              <a:pathLst>
                <a:path w="645" h="499" extrusionOk="0">
                  <a:moveTo>
                    <a:pt x="323" y="0"/>
                  </a:moveTo>
                  <a:cubicBezTo>
                    <a:pt x="2" y="0"/>
                    <a:pt x="1" y="499"/>
                    <a:pt x="323" y="499"/>
                  </a:cubicBezTo>
                  <a:cubicBezTo>
                    <a:pt x="643" y="499"/>
                    <a:pt x="645" y="0"/>
                    <a:pt x="32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8"/>
            <p:cNvSpPr/>
            <p:nvPr/>
          </p:nvSpPr>
          <p:spPr>
            <a:xfrm>
              <a:off x="5467929" y="1313922"/>
              <a:ext cx="21072" cy="16368"/>
            </a:xfrm>
            <a:custGeom>
              <a:avLst/>
              <a:gdLst/>
              <a:ahLst/>
              <a:cxnLst/>
              <a:rect l="l" t="t" r="r" b="b"/>
              <a:pathLst>
                <a:path w="479" h="372" extrusionOk="0">
                  <a:moveTo>
                    <a:pt x="239" y="0"/>
                  </a:moveTo>
                  <a:cubicBezTo>
                    <a:pt x="1" y="0"/>
                    <a:pt x="1" y="371"/>
                    <a:pt x="239" y="371"/>
                  </a:cubicBezTo>
                  <a:cubicBezTo>
                    <a:pt x="478" y="371"/>
                    <a:pt x="478" y="0"/>
                    <a:pt x="23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8"/>
            <p:cNvSpPr/>
            <p:nvPr/>
          </p:nvSpPr>
          <p:spPr>
            <a:xfrm>
              <a:off x="5384256" y="1352730"/>
              <a:ext cx="28991" cy="22484"/>
            </a:xfrm>
            <a:custGeom>
              <a:avLst/>
              <a:gdLst/>
              <a:ahLst/>
              <a:cxnLst/>
              <a:rect l="l" t="t" r="r" b="b"/>
              <a:pathLst>
                <a:path w="659" h="511" extrusionOk="0">
                  <a:moveTo>
                    <a:pt x="329" y="0"/>
                  </a:moveTo>
                  <a:cubicBezTo>
                    <a:pt x="1" y="0"/>
                    <a:pt x="1" y="510"/>
                    <a:pt x="329" y="510"/>
                  </a:cubicBezTo>
                  <a:cubicBezTo>
                    <a:pt x="657" y="510"/>
                    <a:pt x="658" y="0"/>
                    <a:pt x="32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8"/>
            <p:cNvSpPr/>
            <p:nvPr/>
          </p:nvSpPr>
          <p:spPr>
            <a:xfrm>
              <a:off x="5147664" y="1613518"/>
              <a:ext cx="24196" cy="18788"/>
            </a:xfrm>
            <a:custGeom>
              <a:avLst/>
              <a:gdLst/>
              <a:ahLst/>
              <a:cxnLst/>
              <a:rect l="l" t="t" r="r" b="b"/>
              <a:pathLst>
                <a:path w="550" h="427" extrusionOk="0">
                  <a:moveTo>
                    <a:pt x="275" y="0"/>
                  </a:moveTo>
                  <a:cubicBezTo>
                    <a:pt x="1" y="1"/>
                    <a:pt x="1" y="426"/>
                    <a:pt x="275" y="426"/>
                  </a:cubicBezTo>
                  <a:cubicBezTo>
                    <a:pt x="549" y="426"/>
                    <a:pt x="549" y="0"/>
                    <a:pt x="27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8"/>
            <p:cNvSpPr/>
            <p:nvPr/>
          </p:nvSpPr>
          <p:spPr>
            <a:xfrm>
              <a:off x="5009923" y="646486"/>
              <a:ext cx="31323" cy="24332"/>
            </a:xfrm>
            <a:custGeom>
              <a:avLst/>
              <a:gdLst/>
              <a:ahLst/>
              <a:cxnLst/>
              <a:rect l="l" t="t" r="r" b="b"/>
              <a:pathLst>
                <a:path w="712" h="553" extrusionOk="0">
                  <a:moveTo>
                    <a:pt x="356" y="0"/>
                  </a:moveTo>
                  <a:cubicBezTo>
                    <a:pt x="0" y="0"/>
                    <a:pt x="0" y="553"/>
                    <a:pt x="356" y="553"/>
                  </a:cubicBezTo>
                  <a:cubicBezTo>
                    <a:pt x="712" y="553"/>
                    <a:pt x="712" y="0"/>
                    <a:pt x="35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8"/>
            <p:cNvSpPr/>
            <p:nvPr/>
          </p:nvSpPr>
          <p:spPr>
            <a:xfrm>
              <a:off x="4754195" y="787154"/>
              <a:ext cx="24020" cy="18656"/>
            </a:xfrm>
            <a:custGeom>
              <a:avLst/>
              <a:gdLst/>
              <a:ahLst/>
              <a:cxnLst/>
              <a:rect l="l" t="t" r="r" b="b"/>
              <a:pathLst>
                <a:path w="546" h="424" extrusionOk="0">
                  <a:moveTo>
                    <a:pt x="273" y="1"/>
                  </a:moveTo>
                  <a:cubicBezTo>
                    <a:pt x="0" y="1"/>
                    <a:pt x="0" y="423"/>
                    <a:pt x="273" y="423"/>
                  </a:cubicBezTo>
                  <a:cubicBezTo>
                    <a:pt x="545" y="423"/>
                    <a:pt x="545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8"/>
            <p:cNvSpPr/>
            <p:nvPr/>
          </p:nvSpPr>
          <p:spPr>
            <a:xfrm>
              <a:off x="4671225" y="766738"/>
              <a:ext cx="28419" cy="22088"/>
            </a:xfrm>
            <a:custGeom>
              <a:avLst/>
              <a:gdLst/>
              <a:ahLst/>
              <a:cxnLst/>
              <a:rect l="l" t="t" r="r" b="b"/>
              <a:pathLst>
                <a:path w="646" h="502" extrusionOk="0">
                  <a:moveTo>
                    <a:pt x="323" y="0"/>
                  </a:moveTo>
                  <a:cubicBezTo>
                    <a:pt x="1" y="1"/>
                    <a:pt x="1" y="502"/>
                    <a:pt x="323" y="502"/>
                  </a:cubicBezTo>
                  <a:cubicBezTo>
                    <a:pt x="645" y="502"/>
                    <a:pt x="646" y="0"/>
                    <a:pt x="32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8"/>
            <p:cNvSpPr/>
            <p:nvPr/>
          </p:nvSpPr>
          <p:spPr>
            <a:xfrm>
              <a:off x="4376915" y="1615454"/>
              <a:ext cx="30751" cy="23936"/>
            </a:xfrm>
            <a:custGeom>
              <a:avLst/>
              <a:gdLst/>
              <a:ahLst/>
              <a:cxnLst/>
              <a:rect l="l" t="t" r="r" b="b"/>
              <a:pathLst>
                <a:path w="699" h="544" extrusionOk="0">
                  <a:moveTo>
                    <a:pt x="349" y="0"/>
                  </a:moveTo>
                  <a:cubicBezTo>
                    <a:pt x="1" y="0"/>
                    <a:pt x="0" y="543"/>
                    <a:pt x="349" y="543"/>
                  </a:cubicBezTo>
                  <a:cubicBezTo>
                    <a:pt x="698" y="543"/>
                    <a:pt x="698" y="0"/>
                    <a:pt x="34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8"/>
            <p:cNvSpPr/>
            <p:nvPr/>
          </p:nvSpPr>
          <p:spPr>
            <a:xfrm>
              <a:off x="4170678" y="1281978"/>
              <a:ext cx="25384" cy="19668"/>
            </a:xfrm>
            <a:custGeom>
              <a:avLst/>
              <a:gdLst/>
              <a:ahLst/>
              <a:cxnLst/>
              <a:rect l="l" t="t" r="r" b="b"/>
              <a:pathLst>
                <a:path w="577" h="447" extrusionOk="0">
                  <a:moveTo>
                    <a:pt x="289" y="0"/>
                  </a:moveTo>
                  <a:cubicBezTo>
                    <a:pt x="0" y="0"/>
                    <a:pt x="0" y="447"/>
                    <a:pt x="289" y="447"/>
                  </a:cubicBezTo>
                  <a:cubicBezTo>
                    <a:pt x="576" y="447"/>
                    <a:pt x="577" y="0"/>
                    <a:pt x="28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8"/>
            <p:cNvSpPr/>
            <p:nvPr/>
          </p:nvSpPr>
          <p:spPr>
            <a:xfrm>
              <a:off x="3979355" y="1404650"/>
              <a:ext cx="18389" cy="14256"/>
            </a:xfrm>
            <a:custGeom>
              <a:avLst/>
              <a:gdLst/>
              <a:ahLst/>
              <a:cxnLst/>
              <a:rect l="l" t="t" r="r" b="b"/>
              <a:pathLst>
                <a:path w="418" h="324" extrusionOk="0">
                  <a:moveTo>
                    <a:pt x="208" y="0"/>
                  </a:moveTo>
                  <a:cubicBezTo>
                    <a:pt x="1" y="0"/>
                    <a:pt x="1" y="323"/>
                    <a:pt x="209" y="323"/>
                  </a:cubicBezTo>
                  <a:cubicBezTo>
                    <a:pt x="416" y="323"/>
                    <a:pt x="417" y="0"/>
                    <a:pt x="209" y="0"/>
                  </a:cubicBezTo>
                  <a:cubicBezTo>
                    <a:pt x="208" y="0"/>
                    <a:pt x="208" y="0"/>
                    <a:pt x="20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8"/>
            <p:cNvSpPr/>
            <p:nvPr/>
          </p:nvSpPr>
          <p:spPr>
            <a:xfrm>
              <a:off x="3758161" y="318906"/>
              <a:ext cx="25252" cy="19668"/>
            </a:xfrm>
            <a:custGeom>
              <a:avLst/>
              <a:gdLst/>
              <a:ahLst/>
              <a:cxnLst/>
              <a:rect l="l" t="t" r="r" b="b"/>
              <a:pathLst>
                <a:path w="574" h="447" extrusionOk="0">
                  <a:moveTo>
                    <a:pt x="287" y="0"/>
                  </a:moveTo>
                  <a:cubicBezTo>
                    <a:pt x="1" y="0"/>
                    <a:pt x="0" y="446"/>
                    <a:pt x="287" y="446"/>
                  </a:cubicBezTo>
                  <a:cubicBezTo>
                    <a:pt x="573" y="446"/>
                    <a:pt x="574" y="0"/>
                    <a:pt x="28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8"/>
            <p:cNvSpPr/>
            <p:nvPr/>
          </p:nvSpPr>
          <p:spPr>
            <a:xfrm>
              <a:off x="3428745" y="1173694"/>
              <a:ext cx="17729" cy="13772"/>
            </a:xfrm>
            <a:custGeom>
              <a:avLst/>
              <a:gdLst/>
              <a:ahLst/>
              <a:cxnLst/>
              <a:rect l="l" t="t" r="r" b="b"/>
              <a:pathLst>
                <a:path w="403" h="313" extrusionOk="0">
                  <a:moveTo>
                    <a:pt x="202" y="0"/>
                  </a:moveTo>
                  <a:cubicBezTo>
                    <a:pt x="3" y="0"/>
                    <a:pt x="1" y="312"/>
                    <a:pt x="202" y="312"/>
                  </a:cubicBezTo>
                  <a:cubicBezTo>
                    <a:pt x="403" y="312"/>
                    <a:pt x="403" y="0"/>
                    <a:pt x="20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8"/>
            <p:cNvSpPr/>
            <p:nvPr/>
          </p:nvSpPr>
          <p:spPr>
            <a:xfrm>
              <a:off x="3425182" y="391726"/>
              <a:ext cx="19929" cy="15532"/>
            </a:xfrm>
            <a:custGeom>
              <a:avLst/>
              <a:gdLst/>
              <a:ahLst/>
              <a:cxnLst/>
              <a:rect l="l" t="t" r="r" b="b"/>
              <a:pathLst>
                <a:path w="453" h="353" extrusionOk="0">
                  <a:moveTo>
                    <a:pt x="226" y="0"/>
                  </a:moveTo>
                  <a:cubicBezTo>
                    <a:pt x="1" y="2"/>
                    <a:pt x="1" y="352"/>
                    <a:pt x="226" y="352"/>
                  </a:cubicBezTo>
                  <a:cubicBezTo>
                    <a:pt x="453" y="352"/>
                    <a:pt x="453" y="0"/>
                    <a:pt x="22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8"/>
            <p:cNvSpPr/>
            <p:nvPr/>
          </p:nvSpPr>
          <p:spPr>
            <a:xfrm>
              <a:off x="3202579" y="48086"/>
              <a:ext cx="27671" cy="21516"/>
            </a:xfrm>
            <a:custGeom>
              <a:avLst/>
              <a:gdLst/>
              <a:ahLst/>
              <a:cxnLst/>
              <a:rect l="l" t="t" r="r" b="b"/>
              <a:pathLst>
                <a:path w="629" h="489" extrusionOk="0">
                  <a:moveTo>
                    <a:pt x="315" y="1"/>
                  </a:moveTo>
                  <a:cubicBezTo>
                    <a:pt x="2" y="2"/>
                    <a:pt x="0" y="489"/>
                    <a:pt x="315" y="489"/>
                  </a:cubicBezTo>
                  <a:cubicBezTo>
                    <a:pt x="629" y="489"/>
                    <a:pt x="629" y="1"/>
                    <a:pt x="31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8"/>
            <p:cNvSpPr/>
            <p:nvPr/>
          </p:nvSpPr>
          <p:spPr>
            <a:xfrm>
              <a:off x="2632877" y="910574"/>
              <a:ext cx="20457" cy="15840"/>
            </a:xfrm>
            <a:custGeom>
              <a:avLst/>
              <a:gdLst/>
              <a:ahLst/>
              <a:cxnLst/>
              <a:rect l="l" t="t" r="r" b="b"/>
              <a:pathLst>
                <a:path w="465" h="360" extrusionOk="0">
                  <a:moveTo>
                    <a:pt x="231" y="0"/>
                  </a:moveTo>
                  <a:cubicBezTo>
                    <a:pt x="1" y="0"/>
                    <a:pt x="1" y="360"/>
                    <a:pt x="233" y="360"/>
                  </a:cubicBezTo>
                  <a:cubicBezTo>
                    <a:pt x="463" y="360"/>
                    <a:pt x="464" y="0"/>
                    <a:pt x="233" y="0"/>
                  </a:cubicBezTo>
                  <a:cubicBezTo>
                    <a:pt x="232" y="0"/>
                    <a:pt x="231" y="0"/>
                    <a:pt x="23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8"/>
            <p:cNvSpPr/>
            <p:nvPr/>
          </p:nvSpPr>
          <p:spPr>
            <a:xfrm>
              <a:off x="2534861" y="171814"/>
              <a:ext cx="22568" cy="17556"/>
            </a:xfrm>
            <a:custGeom>
              <a:avLst/>
              <a:gdLst/>
              <a:ahLst/>
              <a:cxnLst/>
              <a:rect l="l" t="t" r="r" b="b"/>
              <a:pathLst>
                <a:path w="513" h="399" extrusionOk="0">
                  <a:moveTo>
                    <a:pt x="256" y="1"/>
                  </a:moveTo>
                  <a:cubicBezTo>
                    <a:pt x="1" y="1"/>
                    <a:pt x="1" y="399"/>
                    <a:pt x="256" y="399"/>
                  </a:cubicBezTo>
                  <a:cubicBezTo>
                    <a:pt x="513" y="399"/>
                    <a:pt x="513" y="1"/>
                    <a:pt x="25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8"/>
            <p:cNvSpPr/>
            <p:nvPr/>
          </p:nvSpPr>
          <p:spPr>
            <a:xfrm>
              <a:off x="2175970" y="405586"/>
              <a:ext cx="19005" cy="14828"/>
            </a:xfrm>
            <a:custGeom>
              <a:avLst/>
              <a:gdLst/>
              <a:ahLst/>
              <a:cxnLst/>
              <a:rect l="l" t="t" r="r" b="b"/>
              <a:pathLst>
                <a:path w="432" h="337" extrusionOk="0">
                  <a:moveTo>
                    <a:pt x="216" y="1"/>
                  </a:moveTo>
                  <a:cubicBezTo>
                    <a:pt x="0" y="1"/>
                    <a:pt x="0" y="336"/>
                    <a:pt x="216" y="336"/>
                  </a:cubicBezTo>
                  <a:cubicBezTo>
                    <a:pt x="431" y="336"/>
                    <a:pt x="431" y="1"/>
                    <a:pt x="21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8"/>
            <p:cNvSpPr/>
            <p:nvPr/>
          </p:nvSpPr>
          <p:spPr>
            <a:xfrm>
              <a:off x="1805334" y="350190"/>
              <a:ext cx="31983" cy="24772"/>
            </a:xfrm>
            <a:custGeom>
              <a:avLst/>
              <a:gdLst/>
              <a:ahLst/>
              <a:cxnLst/>
              <a:rect l="l" t="t" r="r" b="b"/>
              <a:pathLst>
                <a:path w="727" h="563" extrusionOk="0">
                  <a:moveTo>
                    <a:pt x="363" y="1"/>
                  </a:moveTo>
                  <a:cubicBezTo>
                    <a:pt x="3" y="1"/>
                    <a:pt x="1" y="563"/>
                    <a:pt x="363" y="563"/>
                  </a:cubicBezTo>
                  <a:cubicBezTo>
                    <a:pt x="726" y="563"/>
                    <a:pt x="726" y="1"/>
                    <a:pt x="36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8"/>
            <p:cNvSpPr/>
            <p:nvPr/>
          </p:nvSpPr>
          <p:spPr>
            <a:xfrm>
              <a:off x="1450402" y="705094"/>
              <a:ext cx="18213" cy="14080"/>
            </a:xfrm>
            <a:custGeom>
              <a:avLst/>
              <a:gdLst/>
              <a:ahLst/>
              <a:cxnLst/>
              <a:rect l="l" t="t" r="r" b="b"/>
              <a:pathLst>
                <a:path w="414" h="320" extrusionOk="0">
                  <a:moveTo>
                    <a:pt x="206" y="1"/>
                  </a:moveTo>
                  <a:cubicBezTo>
                    <a:pt x="1" y="1"/>
                    <a:pt x="1" y="320"/>
                    <a:pt x="207" y="320"/>
                  </a:cubicBezTo>
                  <a:cubicBezTo>
                    <a:pt x="412" y="320"/>
                    <a:pt x="413" y="1"/>
                    <a:pt x="207" y="1"/>
                  </a:cubicBezTo>
                  <a:cubicBezTo>
                    <a:pt x="206" y="1"/>
                    <a:pt x="206" y="1"/>
                    <a:pt x="20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8"/>
            <p:cNvSpPr/>
            <p:nvPr/>
          </p:nvSpPr>
          <p:spPr>
            <a:xfrm>
              <a:off x="1205848" y="3768814"/>
              <a:ext cx="28243" cy="21912"/>
            </a:xfrm>
            <a:custGeom>
              <a:avLst/>
              <a:gdLst/>
              <a:ahLst/>
              <a:cxnLst/>
              <a:rect l="l" t="t" r="r" b="b"/>
              <a:pathLst>
                <a:path w="642" h="498" extrusionOk="0">
                  <a:moveTo>
                    <a:pt x="320" y="0"/>
                  </a:moveTo>
                  <a:cubicBezTo>
                    <a:pt x="0" y="0"/>
                    <a:pt x="0" y="498"/>
                    <a:pt x="320" y="498"/>
                  </a:cubicBezTo>
                  <a:cubicBezTo>
                    <a:pt x="640" y="498"/>
                    <a:pt x="641" y="0"/>
                    <a:pt x="32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8"/>
            <p:cNvSpPr/>
            <p:nvPr/>
          </p:nvSpPr>
          <p:spPr>
            <a:xfrm>
              <a:off x="211089" y="107002"/>
              <a:ext cx="17421" cy="13552"/>
            </a:xfrm>
            <a:custGeom>
              <a:avLst/>
              <a:gdLst/>
              <a:ahLst/>
              <a:cxnLst/>
              <a:rect l="l" t="t" r="r" b="b"/>
              <a:pathLst>
                <a:path w="396" h="308" extrusionOk="0">
                  <a:moveTo>
                    <a:pt x="198" y="1"/>
                  </a:moveTo>
                  <a:cubicBezTo>
                    <a:pt x="1" y="1"/>
                    <a:pt x="1" y="307"/>
                    <a:pt x="198" y="307"/>
                  </a:cubicBezTo>
                  <a:cubicBezTo>
                    <a:pt x="395" y="307"/>
                    <a:pt x="395" y="1"/>
                    <a:pt x="19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8"/>
            <p:cNvSpPr/>
            <p:nvPr/>
          </p:nvSpPr>
          <p:spPr>
            <a:xfrm>
              <a:off x="439367" y="459970"/>
              <a:ext cx="31587" cy="24464"/>
            </a:xfrm>
            <a:custGeom>
              <a:avLst/>
              <a:gdLst/>
              <a:ahLst/>
              <a:cxnLst/>
              <a:rect l="l" t="t" r="r" b="b"/>
              <a:pathLst>
                <a:path w="718" h="556" extrusionOk="0">
                  <a:moveTo>
                    <a:pt x="359" y="0"/>
                  </a:moveTo>
                  <a:cubicBezTo>
                    <a:pt x="1" y="0"/>
                    <a:pt x="0" y="556"/>
                    <a:pt x="359" y="556"/>
                  </a:cubicBezTo>
                  <a:cubicBezTo>
                    <a:pt x="716" y="556"/>
                    <a:pt x="717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8"/>
            <p:cNvSpPr/>
            <p:nvPr/>
          </p:nvSpPr>
          <p:spPr>
            <a:xfrm>
              <a:off x="932303" y="502606"/>
              <a:ext cx="24152" cy="18700"/>
            </a:xfrm>
            <a:custGeom>
              <a:avLst/>
              <a:gdLst/>
              <a:ahLst/>
              <a:cxnLst/>
              <a:rect l="l" t="t" r="r" b="b"/>
              <a:pathLst>
                <a:path w="549" h="425" extrusionOk="0">
                  <a:moveTo>
                    <a:pt x="275" y="0"/>
                  </a:moveTo>
                  <a:cubicBezTo>
                    <a:pt x="3" y="1"/>
                    <a:pt x="0" y="424"/>
                    <a:pt x="275" y="424"/>
                  </a:cubicBezTo>
                  <a:cubicBezTo>
                    <a:pt x="548" y="424"/>
                    <a:pt x="549" y="0"/>
                    <a:pt x="27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8"/>
            <p:cNvSpPr/>
            <p:nvPr/>
          </p:nvSpPr>
          <p:spPr>
            <a:xfrm>
              <a:off x="1224105" y="713850"/>
              <a:ext cx="22832" cy="17688"/>
            </a:xfrm>
            <a:custGeom>
              <a:avLst/>
              <a:gdLst/>
              <a:ahLst/>
              <a:cxnLst/>
              <a:rect l="l" t="t" r="r" b="b"/>
              <a:pathLst>
                <a:path w="519" h="402" extrusionOk="0">
                  <a:moveTo>
                    <a:pt x="260" y="0"/>
                  </a:moveTo>
                  <a:cubicBezTo>
                    <a:pt x="1" y="1"/>
                    <a:pt x="1" y="401"/>
                    <a:pt x="260" y="401"/>
                  </a:cubicBezTo>
                  <a:cubicBezTo>
                    <a:pt x="518" y="401"/>
                    <a:pt x="51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8"/>
            <p:cNvSpPr/>
            <p:nvPr/>
          </p:nvSpPr>
          <p:spPr>
            <a:xfrm>
              <a:off x="1337297" y="1552358"/>
              <a:ext cx="23228" cy="18040"/>
            </a:xfrm>
            <a:custGeom>
              <a:avLst/>
              <a:gdLst/>
              <a:ahLst/>
              <a:cxnLst/>
              <a:rect l="l" t="t" r="r" b="b"/>
              <a:pathLst>
                <a:path w="528" h="410" extrusionOk="0">
                  <a:moveTo>
                    <a:pt x="265" y="1"/>
                  </a:moveTo>
                  <a:cubicBezTo>
                    <a:pt x="2" y="3"/>
                    <a:pt x="1" y="410"/>
                    <a:pt x="265" y="410"/>
                  </a:cubicBezTo>
                  <a:cubicBezTo>
                    <a:pt x="527" y="410"/>
                    <a:pt x="528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8"/>
            <p:cNvSpPr/>
            <p:nvPr/>
          </p:nvSpPr>
          <p:spPr>
            <a:xfrm>
              <a:off x="1609523" y="789442"/>
              <a:ext cx="19225" cy="14916"/>
            </a:xfrm>
            <a:custGeom>
              <a:avLst/>
              <a:gdLst/>
              <a:ahLst/>
              <a:cxnLst/>
              <a:rect l="l" t="t" r="r" b="b"/>
              <a:pathLst>
                <a:path w="437" h="339" extrusionOk="0">
                  <a:moveTo>
                    <a:pt x="218" y="1"/>
                  </a:moveTo>
                  <a:cubicBezTo>
                    <a:pt x="1" y="1"/>
                    <a:pt x="1" y="338"/>
                    <a:pt x="218" y="338"/>
                  </a:cubicBezTo>
                  <a:cubicBezTo>
                    <a:pt x="435" y="338"/>
                    <a:pt x="436" y="1"/>
                    <a:pt x="21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8"/>
            <p:cNvSpPr/>
            <p:nvPr/>
          </p:nvSpPr>
          <p:spPr>
            <a:xfrm>
              <a:off x="1712993" y="678782"/>
              <a:ext cx="22788" cy="17688"/>
            </a:xfrm>
            <a:custGeom>
              <a:avLst/>
              <a:gdLst/>
              <a:ahLst/>
              <a:cxnLst/>
              <a:rect l="l" t="t" r="r" b="b"/>
              <a:pathLst>
                <a:path w="518" h="402" extrusionOk="0">
                  <a:moveTo>
                    <a:pt x="257" y="1"/>
                  </a:moveTo>
                  <a:cubicBezTo>
                    <a:pt x="1" y="1"/>
                    <a:pt x="1" y="402"/>
                    <a:pt x="259" y="402"/>
                  </a:cubicBezTo>
                  <a:cubicBezTo>
                    <a:pt x="518" y="402"/>
                    <a:pt x="518" y="1"/>
                    <a:pt x="259" y="1"/>
                  </a:cubicBezTo>
                  <a:cubicBezTo>
                    <a:pt x="259" y="1"/>
                    <a:pt x="258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8"/>
            <p:cNvSpPr/>
            <p:nvPr/>
          </p:nvSpPr>
          <p:spPr>
            <a:xfrm>
              <a:off x="1983547" y="1375874"/>
              <a:ext cx="20720" cy="16060"/>
            </a:xfrm>
            <a:custGeom>
              <a:avLst/>
              <a:gdLst/>
              <a:ahLst/>
              <a:cxnLst/>
              <a:rect l="l" t="t" r="r" b="b"/>
              <a:pathLst>
                <a:path w="471" h="365" extrusionOk="0">
                  <a:moveTo>
                    <a:pt x="235" y="1"/>
                  </a:moveTo>
                  <a:cubicBezTo>
                    <a:pt x="0" y="1"/>
                    <a:pt x="0" y="364"/>
                    <a:pt x="235" y="364"/>
                  </a:cubicBezTo>
                  <a:cubicBezTo>
                    <a:pt x="469" y="364"/>
                    <a:pt x="471" y="1"/>
                    <a:pt x="23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8"/>
            <p:cNvSpPr/>
            <p:nvPr/>
          </p:nvSpPr>
          <p:spPr>
            <a:xfrm>
              <a:off x="2270202" y="1534230"/>
              <a:ext cx="31675" cy="24552"/>
            </a:xfrm>
            <a:custGeom>
              <a:avLst/>
              <a:gdLst/>
              <a:ahLst/>
              <a:cxnLst/>
              <a:rect l="l" t="t" r="r" b="b"/>
              <a:pathLst>
                <a:path w="720" h="558" extrusionOk="0">
                  <a:moveTo>
                    <a:pt x="360" y="0"/>
                  </a:moveTo>
                  <a:cubicBezTo>
                    <a:pt x="1" y="0"/>
                    <a:pt x="0" y="558"/>
                    <a:pt x="360" y="558"/>
                  </a:cubicBezTo>
                  <a:cubicBezTo>
                    <a:pt x="718" y="558"/>
                    <a:pt x="719" y="0"/>
                    <a:pt x="36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8"/>
            <p:cNvSpPr/>
            <p:nvPr/>
          </p:nvSpPr>
          <p:spPr>
            <a:xfrm>
              <a:off x="2625618" y="894294"/>
              <a:ext cx="19137" cy="14784"/>
            </a:xfrm>
            <a:custGeom>
              <a:avLst/>
              <a:gdLst/>
              <a:ahLst/>
              <a:cxnLst/>
              <a:rect l="l" t="t" r="r" b="b"/>
              <a:pathLst>
                <a:path w="435" h="336" extrusionOk="0">
                  <a:moveTo>
                    <a:pt x="218" y="0"/>
                  </a:moveTo>
                  <a:cubicBezTo>
                    <a:pt x="1" y="0"/>
                    <a:pt x="1" y="336"/>
                    <a:pt x="218" y="336"/>
                  </a:cubicBezTo>
                  <a:cubicBezTo>
                    <a:pt x="435" y="336"/>
                    <a:pt x="435" y="0"/>
                    <a:pt x="21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8"/>
            <p:cNvSpPr/>
            <p:nvPr/>
          </p:nvSpPr>
          <p:spPr>
            <a:xfrm>
              <a:off x="2555670" y="1513066"/>
              <a:ext cx="29519" cy="22880"/>
            </a:xfrm>
            <a:custGeom>
              <a:avLst/>
              <a:gdLst/>
              <a:ahLst/>
              <a:cxnLst/>
              <a:rect l="l" t="t" r="r" b="b"/>
              <a:pathLst>
                <a:path w="671" h="520" extrusionOk="0">
                  <a:moveTo>
                    <a:pt x="336" y="0"/>
                  </a:moveTo>
                  <a:cubicBezTo>
                    <a:pt x="1" y="0"/>
                    <a:pt x="0" y="520"/>
                    <a:pt x="336" y="520"/>
                  </a:cubicBezTo>
                  <a:cubicBezTo>
                    <a:pt x="670" y="520"/>
                    <a:pt x="670" y="0"/>
                    <a:pt x="33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8"/>
            <p:cNvSpPr/>
            <p:nvPr/>
          </p:nvSpPr>
          <p:spPr>
            <a:xfrm>
              <a:off x="2747873" y="1014150"/>
              <a:ext cx="29959" cy="23232"/>
            </a:xfrm>
            <a:custGeom>
              <a:avLst/>
              <a:gdLst/>
              <a:ahLst/>
              <a:cxnLst/>
              <a:rect l="l" t="t" r="r" b="b"/>
              <a:pathLst>
                <a:path w="681" h="528" extrusionOk="0">
                  <a:moveTo>
                    <a:pt x="341" y="0"/>
                  </a:moveTo>
                  <a:cubicBezTo>
                    <a:pt x="2" y="0"/>
                    <a:pt x="0" y="528"/>
                    <a:pt x="341" y="528"/>
                  </a:cubicBezTo>
                  <a:cubicBezTo>
                    <a:pt x="680" y="528"/>
                    <a:pt x="681" y="0"/>
                    <a:pt x="34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8"/>
            <p:cNvSpPr/>
            <p:nvPr/>
          </p:nvSpPr>
          <p:spPr>
            <a:xfrm>
              <a:off x="3226995" y="708922"/>
              <a:ext cx="17421" cy="13552"/>
            </a:xfrm>
            <a:custGeom>
              <a:avLst/>
              <a:gdLst/>
              <a:ahLst/>
              <a:cxnLst/>
              <a:rect l="l" t="t" r="r" b="b"/>
              <a:pathLst>
                <a:path w="396" h="308" extrusionOk="0">
                  <a:moveTo>
                    <a:pt x="198" y="0"/>
                  </a:moveTo>
                  <a:cubicBezTo>
                    <a:pt x="1" y="1"/>
                    <a:pt x="1" y="308"/>
                    <a:pt x="198" y="308"/>
                  </a:cubicBezTo>
                  <a:cubicBezTo>
                    <a:pt x="396" y="308"/>
                    <a:pt x="396" y="0"/>
                    <a:pt x="19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8"/>
            <p:cNvSpPr/>
            <p:nvPr/>
          </p:nvSpPr>
          <p:spPr>
            <a:xfrm>
              <a:off x="3096558" y="1568330"/>
              <a:ext cx="30399" cy="23628"/>
            </a:xfrm>
            <a:custGeom>
              <a:avLst/>
              <a:gdLst/>
              <a:ahLst/>
              <a:cxnLst/>
              <a:rect l="l" t="t" r="r" b="b"/>
              <a:pathLst>
                <a:path w="691" h="537" extrusionOk="0">
                  <a:moveTo>
                    <a:pt x="346" y="0"/>
                  </a:moveTo>
                  <a:cubicBezTo>
                    <a:pt x="0" y="0"/>
                    <a:pt x="0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8"/>
            <p:cNvSpPr/>
            <p:nvPr/>
          </p:nvSpPr>
          <p:spPr>
            <a:xfrm>
              <a:off x="3554519" y="849150"/>
              <a:ext cx="19533" cy="15136"/>
            </a:xfrm>
            <a:custGeom>
              <a:avLst/>
              <a:gdLst/>
              <a:ahLst/>
              <a:cxnLst/>
              <a:rect l="l" t="t" r="r" b="b"/>
              <a:pathLst>
                <a:path w="444" h="344" extrusionOk="0">
                  <a:moveTo>
                    <a:pt x="221" y="0"/>
                  </a:moveTo>
                  <a:cubicBezTo>
                    <a:pt x="1" y="0"/>
                    <a:pt x="1" y="344"/>
                    <a:pt x="221" y="344"/>
                  </a:cubicBezTo>
                  <a:cubicBezTo>
                    <a:pt x="442" y="344"/>
                    <a:pt x="443" y="0"/>
                    <a:pt x="22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8"/>
            <p:cNvSpPr/>
            <p:nvPr/>
          </p:nvSpPr>
          <p:spPr>
            <a:xfrm>
              <a:off x="3443350" y="1753086"/>
              <a:ext cx="21424" cy="16588"/>
            </a:xfrm>
            <a:custGeom>
              <a:avLst/>
              <a:gdLst/>
              <a:ahLst/>
              <a:cxnLst/>
              <a:rect l="l" t="t" r="r" b="b"/>
              <a:pathLst>
                <a:path w="487" h="377" extrusionOk="0">
                  <a:moveTo>
                    <a:pt x="241" y="1"/>
                  </a:moveTo>
                  <a:cubicBezTo>
                    <a:pt x="1" y="1"/>
                    <a:pt x="1" y="377"/>
                    <a:pt x="243" y="377"/>
                  </a:cubicBezTo>
                  <a:cubicBezTo>
                    <a:pt x="486" y="377"/>
                    <a:pt x="486" y="1"/>
                    <a:pt x="243" y="1"/>
                  </a:cubicBezTo>
                  <a:cubicBezTo>
                    <a:pt x="243" y="1"/>
                    <a:pt x="242" y="1"/>
                    <a:pt x="24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8"/>
            <p:cNvSpPr/>
            <p:nvPr/>
          </p:nvSpPr>
          <p:spPr>
            <a:xfrm>
              <a:off x="3910331" y="1539686"/>
              <a:ext cx="30663" cy="23804"/>
            </a:xfrm>
            <a:custGeom>
              <a:avLst/>
              <a:gdLst/>
              <a:ahLst/>
              <a:cxnLst/>
              <a:rect l="l" t="t" r="r" b="b"/>
              <a:pathLst>
                <a:path w="697" h="541" extrusionOk="0">
                  <a:moveTo>
                    <a:pt x="348" y="1"/>
                  </a:moveTo>
                  <a:cubicBezTo>
                    <a:pt x="0" y="1"/>
                    <a:pt x="0" y="541"/>
                    <a:pt x="348" y="541"/>
                  </a:cubicBezTo>
                  <a:cubicBezTo>
                    <a:pt x="695" y="541"/>
                    <a:pt x="696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8"/>
            <p:cNvSpPr/>
            <p:nvPr/>
          </p:nvSpPr>
          <p:spPr>
            <a:xfrm>
              <a:off x="4161308" y="813290"/>
              <a:ext cx="25516" cy="19844"/>
            </a:xfrm>
            <a:custGeom>
              <a:avLst/>
              <a:gdLst/>
              <a:ahLst/>
              <a:cxnLst/>
              <a:rect l="l" t="t" r="r" b="b"/>
              <a:pathLst>
                <a:path w="580" h="451" extrusionOk="0">
                  <a:moveTo>
                    <a:pt x="290" y="1"/>
                  </a:moveTo>
                  <a:cubicBezTo>
                    <a:pt x="2" y="1"/>
                    <a:pt x="0" y="451"/>
                    <a:pt x="290" y="451"/>
                  </a:cubicBezTo>
                  <a:cubicBezTo>
                    <a:pt x="580" y="451"/>
                    <a:pt x="580" y="1"/>
                    <a:pt x="29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8"/>
            <p:cNvSpPr/>
            <p:nvPr/>
          </p:nvSpPr>
          <p:spPr>
            <a:xfrm>
              <a:off x="4253516" y="1535770"/>
              <a:ext cx="24812" cy="19272"/>
            </a:xfrm>
            <a:custGeom>
              <a:avLst/>
              <a:gdLst/>
              <a:ahLst/>
              <a:cxnLst/>
              <a:rect l="l" t="t" r="r" b="b"/>
              <a:pathLst>
                <a:path w="564" h="438" extrusionOk="0">
                  <a:moveTo>
                    <a:pt x="282" y="0"/>
                  </a:moveTo>
                  <a:cubicBezTo>
                    <a:pt x="0" y="0"/>
                    <a:pt x="0" y="438"/>
                    <a:pt x="282" y="438"/>
                  </a:cubicBezTo>
                  <a:cubicBezTo>
                    <a:pt x="563" y="438"/>
                    <a:pt x="563" y="0"/>
                    <a:pt x="28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8"/>
            <p:cNvSpPr/>
            <p:nvPr/>
          </p:nvSpPr>
          <p:spPr>
            <a:xfrm>
              <a:off x="4343481" y="1863790"/>
              <a:ext cx="31279" cy="24288"/>
            </a:xfrm>
            <a:custGeom>
              <a:avLst/>
              <a:gdLst/>
              <a:ahLst/>
              <a:cxnLst/>
              <a:rect l="l" t="t" r="r" b="b"/>
              <a:pathLst>
                <a:path w="711" h="552" extrusionOk="0">
                  <a:moveTo>
                    <a:pt x="356" y="1"/>
                  </a:moveTo>
                  <a:cubicBezTo>
                    <a:pt x="2" y="1"/>
                    <a:pt x="1" y="551"/>
                    <a:pt x="356" y="551"/>
                  </a:cubicBezTo>
                  <a:cubicBezTo>
                    <a:pt x="710" y="551"/>
                    <a:pt x="710" y="1"/>
                    <a:pt x="35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8"/>
            <p:cNvSpPr/>
            <p:nvPr/>
          </p:nvSpPr>
          <p:spPr>
            <a:xfrm>
              <a:off x="4976489" y="1180998"/>
              <a:ext cx="24108" cy="18744"/>
            </a:xfrm>
            <a:custGeom>
              <a:avLst/>
              <a:gdLst/>
              <a:ahLst/>
              <a:cxnLst/>
              <a:rect l="l" t="t" r="r" b="b"/>
              <a:pathLst>
                <a:path w="548" h="426" extrusionOk="0">
                  <a:moveTo>
                    <a:pt x="274" y="1"/>
                  </a:moveTo>
                  <a:cubicBezTo>
                    <a:pt x="1" y="1"/>
                    <a:pt x="1" y="425"/>
                    <a:pt x="274" y="425"/>
                  </a:cubicBezTo>
                  <a:cubicBezTo>
                    <a:pt x="546" y="425"/>
                    <a:pt x="547" y="1"/>
                    <a:pt x="27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8"/>
            <p:cNvSpPr/>
            <p:nvPr/>
          </p:nvSpPr>
          <p:spPr>
            <a:xfrm>
              <a:off x="5308236" y="1031002"/>
              <a:ext cx="31631" cy="24596"/>
            </a:xfrm>
            <a:custGeom>
              <a:avLst/>
              <a:gdLst/>
              <a:ahLst/>
              <a:cxnLst/>
              <a:rect l="l" t="t" r="r" b="b"/>
              <a:pathLst>
                <a:path w="719" h="559" extrusionOk="0">
                  <a:moveTo>
                    <a:pt x="359" y="0"/>
                  </a:moveTo>
                  <a:cubicBezTo>
                    <a:pt x="0" y="0"/>
                    <a:pt x="0" y="558"/>
                    <a:pt x="359" y="558"/>
                  </a:cubicBezTo>
                  <a:cubicBezTo>
                    <a:pt x="719" y="558"/>
                    <a:pt x="719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8"/>
            <p:cNvSpPr/>
            <p:nvPr/>
          </p:nvSpPr>
          <p:spPr>
            <a:xfrm>
              <a:off x="5611609" y="1333106"/>
              <a:ext cx="25472" cy="19800"/>
            </a:xfrm>
            <a:custGeom>
              <a:avLst/>
              <a:gdLst/>
              <a:ahLst/>
              <a:cxnLst/>
              <a:rect l="l" t="t" r="r" b="b"/>
              <a:pathLst>
                <a:path w="579" h="450" extrusionOk="0">
                  <a:moveTo>
                    <a:pt x="289" y="1"/>
                  </a:moveTo>
                  <a:cubicBezTo>
                    <a:pt x="1" y="1"/>
                    <a:pt x="0" y="449"/>
                    <a:pt x="289" y="449"/>
                  </a:cubicBezTo>
                  <a:cubicBezTo>
                    <a:pt x="579" y="449"/>
                    <a:pt x="579" y="1"/>
                    <a:pt x="28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8"/>
            <p:cNvSpPr/>
            <p:nvPr/>
          </p:nvSpPr>
          <p:spPr>
            <a:xfrm>
              <a:off x="5865709" y="1643482"/>
              <a:ext cx="28551" cy="22176"/>
            </a:xfrm>
            <a:custGeom>
              <a:avLst/>
              <a:gdLst/>
              <a:ahLst/>
              <a:cxnLst/>
              <a:rect l="l" t="t" r="r" b="b"/>
              <a:pathLst>
                <a:path w="649" h="504" extrusionOk="0">
                  <a:moveTo>
                    <a:pt x="325" y="1"/>
                  </a:moveTo>
                  <a:cubicBezTo>
                    <a:pt x="2" y="1"/>
                    <a:pt x="1" y="504"/>
                    <a:pt x="325" y="504"/>
                  </a:cubicBezTo>
                  <a:cubicBezTo>
                    <a:pt x="648" y="504"/>
                    <a:pt x="648" y="1"/>
                    <a:pt x="32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8"/>
            <p:cNvSpPr/>
            <p:nvPr/>
          </p:nvSpPr>
          <p:spPr>
            <a:xfrm>
              <a:off x="6029977" y="1573742"/>
              <a:ext cx="28287" cy="22000"/>
            </a:xfrm>
            <a:custGeom>
              <a:avLst/>
              <a:gdLst/>
              <a:ahLst/>
              <a:cxnLst/>
              <a:rect l="l" t="t" r="r" b="b"/>
              <a:pathLst>
                <a:path w="643" h="500" extrusionOk="0">
                  <a:moveTo>
                    <a:pt x="320" y="1"/>
                  </a:moveTo>
                  <a:cubicBezTo>
                    <a:pt x="0" y="1"/>
                    <a:pt x="0" y="499"/>
                    <a:pt x="320" y="499"/>
                  </a:cubicBezTo>
                  <a:cubicBezTo>
                    <a:pt x="641" y="499"/>
                    <a:pt x="642" y="1"/>
                    <a:pt x="32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8"/>
            <p:cNvSpPr/>
            <p:nvPr/>
          </p:nvSpPr>
          <p:spPr>
            <a:xfrm>
              <a:off x="6348527" y="2097518"/>
              <a:ext cx="28595" cy="22176"/>
            </a:xfrm>
            <a:custGeom>
              <a:avLst/>
              <a:gdLst/>
              <a:ahLst/>
              <a:cxnLst/>
              <a:rect l="l" t="t" r="r" b="b"/>
              <a:pathLst>
                <a:path w="650" h="504" extrusionOk="0">
                  <a:moveTo>
                    <a:pt x="324" y="1"/>
                  </a:moveTo>
                  <a:cubicBezTo>
                    <a:pt x="1" y="1"/>
                    <a:pt x="1" y="504"/>
                    <a:pt x="325" y="504"/>
                  </a:cubicBezTo>
                  <a:cubicBezTo>
                    <a:pt x="649" y="504"/>
                    <a:pt x="650" y="1"/>
                    <a:pt x="325" y="1"/>
                  </a:cubicBezTo>
                  <a:cubicBezTo>
                    <a:pt x="324" y="1"/>
                    <a:pt x="324" y="1"/>
                    <a:pt x="32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8"/>
            <p:cNvSpPr/>
            <p:nvPr/>
          </p:nvSpPr>
          <p:spPr>
            <a:xfrm>
              <a:off x="6703591" y="1943474"/>
              <a:ext cx="22744" cy="17688"/>
            </a:xfrm>
            <a:custGeom>
              <a:avLst/>
              <a:gdLst/>
              <a:ahLst/>
              <a:cxnLst/>
              <a:rect l="l" t="t" r="r" b="b"/>
              <a:pathLst>
                <a:path w="517" h="402" extrusionOk="0">
                  <a:moveTo>
                    <a:pt x="259" y="0"/>
                  </a:moveTo>
                  <a:cubicBezTo>
                    <a:pt x="1" y="0"/>
                    <a:pt x="1" y="401"/>
                    <a:pt x="259" y="401"/>
                  </a:cubicBezTo>
                  <a:cubicBezTo>
                    <a:pt x="517" y="401"/>
                    <a:pt x="51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8"/>
            <p:cNvSpPr/>
            <p:nvPr/>
          </p:nvSpPr>
          <p:spPr>
            <a:xfrm>
              <a:off x="6739884" y="1242818"/>
              <a:ext cx="17245" cy="13376"/>
            </a:xfrm>
            <a:custGeom>
              <a:avLst/>
              <a:gdLst/>
              <a:ahLst/>
              <a:cxnLst/>
              <a:rect l="l" t="t" r="r" b="b"/>
              <a:pathLst>
                <a:path w="392" h="304" extrusionOk="0">
                  <a:moveTo>
                    <a:pt x="196" y="0"/>
                  </a:moveTo>
                  <a:cubicBezTo>
                    <a:pt x="0" y="0"/>
                    <a:pt x="0" y="303"/>
                    <a:pt x="196" y="303"/>
                  </a:cubicBezTo>
                  <a:cubicBezTo>
                    <a:pt x="392" y="303"/>
                    <a:pt x="392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8"/>
            <p:cNvSpPr/>
            <p:nvPr/>
          </p:nvSpPr>
          <p:spPr>
            <a:xfrm>
              <a:off x="6878637" y="1572114"/>
              <a:ext cx="29299" cy="22748"/>
            </a:xfrm>
            <a:custGeom>
              <a:avLst/>
              <a:gdLst/>
              <a:ahLst/>
              <a:cxnLst/>
              <a:rect l="l" t="t" r="r" b="b"/>
              <a:pathLst>
                <a:path w="666" h="517" extrusionOk="0">
                  <a:moveTo>
                    <a:pt x="333" y="0"/>
                  </a:moveTo>
                  <a:cubicBezTo>
                    <a:pt x="0" y="0"/>
                    <a:pt x="0" y="517"/>
                    <a:pt x="333" y="517"/>
                  </a:cubicBezTo>
                  <a:cubicBezTo>
                    <a:pt x="666" y="517"/>
                    <a:pt x="666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8"/>
            <p:cNvSpPr/>
            <p:nvPr/>
          </p:nvSpPr>
          <p:spPr>
            <a:xfrm>
              <a:off x="7378304" y="2035918"/>
              <a:ext cx="17597" cy="13728"/>
            </a:xfrm>
            <a:custGeom>
              <a:avLst/>
              <a:gdLst/>
              <a:ahLst/>
              <a:cxnLst/>
              <a:rect l="l" t="t" r="r" b="b"/>
              <a:pathLst>
                <a:path w="400" h="312" extrusionOk="0">
                  <a:moveTo>
                    <a:pt x="199" y="1"/>
                  </a:moveTo>
                  <a:cubicBezTo>
                    <a:pt x="1" y="1"/>
                    <a:pt x="1" y="311"/>
                    <a:pt x="199" y="311"/>
                  </a:cubicBezTo>
                  <a:cubicBezTo>
                    <a:pt x="400" y="311"/>
                    <a:pt x="400" y="1"/>
                    <a:pt x="19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8"/>
            <p:cNvSpPr/>
            <p:nvPr/>
          </p:nvSpPr>
          <p:spPr>
            <a:xfrm>
              <a:off x="7085050" y="648994"/>
              <a:ext cx="20764" cy="16192"/>
            </a:xfrm>
            <a:custGeom>
              <a:avLst/>
              <a:gdLst/>
              <a:ahLst/>
              <a:cxnLst/>
              <a:rect l="l" t="t" r="r" b="b"/>
              <a:pathLst>
                <a:path w="472" h="368" extrusionOk="0">
                  <a:moveTo>
                    <a:pt x="237" y="0"/>
                  </a:moveTo>
                  <a:cubicBezTo>
                    <a:pt x="2" y="2"/>
                    <a:pt x="0" y="367"/>
                    <a:pt x="237" y="367"/>
                  </a:cubicBezTo>
                  <a:cubicBezTo>
                    <a:pt x="472" y="367"/>
                    <a:pt x="472" y="0"/>
                    <a:pt x="23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8"/>
            <p:cNvSpPr/>
            <p:nvPr/>
          </p:nvSpPr>
          <p:spPr>
            <a:xfrm>
              <a:off x="7532849" y="1201722"/>
              <a:ext cx="18697" cy="14432"/>
            </a:xfrm>
            <a:custGeom>
              <a:avLst/>
              <a:gdLst/>
              <a:ahLst/>
              <a:cxnLst/>
              <a:rect l="l" t="t" r="r" b="b"/>
              <a:pathLst>
                <a:path w="425" h="328" extrusionOk="0">
                  <a:moveTo>
                    <a:pt x="213" y="0"/>
                  </a:moveTo>
                  <a:cubicBezTo>
                    <a:pt x="1" y="0"/>
                    <a:pt x="1" y="327"/>
                    <a:pt x="213" y="327"/>
                  </a:cubicBezTo>
                  <a:cubicBezTo>
                    <a:pt x="424" y="327"/>
                    <a:pt x="42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8"/>
            <p:cNvSpPr/>
            <p:nvPr/>
          </p:nvSpPr>
          <p:spPr>
            <a:xfrm>
              <a:off x="7944795" y="1888958"/>
              <a:ext cx="31587" cy="24464"/>
            </a:xfrm>
            <a:custGeom>
              <a:avLst/>
              <a:gdLst/>
              <a:ahLst/>
              <a:cxnLst/>
              <a:rect l="l" t="t" r="r" b="b"/>
              <a:pathLst>
                <a:path w="718" h="556" extrusionOk="0">
                  <a:moveTo>
                    <a:pt x="359" y="0"/>
                  </a:moveTo>
                  <a:cubicBezTo>
                    <a:pt x="0" y="0"/>
                    <a:pt x="0" y="556"/>
                    <a:pt x="359" y="556"/>
                  </a:cubicBezTo>
                  <a:cubicBezTo>
                    <a:pt x="716" y="556"/>
                    <a:pt x="717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8"/>
            <p:cNvSpPr/>
            <p:nvPr/>
          </p:nvSpPr>
          <p:spPr>
            <a:xfrm>
              <a:off x="7668918" y="490506"/>
              <a:ext cx="19225" cy="14916"/>
            </a:xfrm>
            <a:custGeom>
              <a:avLst/>
              <a:gdLst/>
              <a:ahLst/>
              <a:cxnLst/>
              <a:rect l="l" t="t" r="r" b="b"/>
              <a:pathLst>
                <a:path w="437" h="339" extrusionOk="0">
                  <a:moveTo>
                    <a:pt x="218" y="1"/>
                  </a:moveTo>
                  <a:cubicBezTo>
                    <a:pt x="0" y="1"/>
                    <a:pt x="0" y="339"/>
                    <a:pt x="218" y="339"/>
                  </a:cubicBezTo>
                  <a:cubicBezTo>
                    <a:pt x="435" y="339"/>
                    <a:pt x="437" y="1"/>
                    <a:pt x="21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8"/>
            <p:cNvSpPr/>
            <p:nvPr/>
          </p:nvSpPr>
          <p:spPr>
            <a:xfrm>
              <a:off x="8188118" y="994614"/>
              <a:ext cx="30487" cy="23672"/>
            </a:xfrm>
            <a:custGeom>
              <a:avLst/>
              <a:gdLst/>
              <a:ahLst/>
              <a:cxnLst/>
              <a:rect l="l" t="t" r="r" b="b"/>
              <a:pathLst>
                <a:path w="693" h="538" extrusionOk="0">
                  <a:moveTo>
                    <a:pt x="345" y="1"/>
                  </a:moveTo>
                  <a:cubicBezTo>
                    <a:pt x="1" y="1"/>
                    <a:pt x="1" y="538"/>
                    <a:pt x="347" y="538"/>
                  </a:cubicBezTo>
                  <a:cubicBezTo>
                    <a:pt x="692" y="538"/>
                    <a:pt x="693" y="1"/>
                    <a:pt x="347" y="1"/>
                  </a:cubicBezTo>
                  <a:cubicBezTo>
                    <a:pt x="346" y="1"/>
                    <a:pt x="345" y="1"/>
                    <a:pt x="34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8"/>
            <p:cNvSpPr/>
            <p:nvPr/>
          </p:nvSpPr>
          <p:spPr>
            <a:xfrm>
              <a:off x="8373194" y="838194"/>
              <a:ext cx="20149" cy="15708"/>
            </a:xfrm>
            <a:custGeom>
              <a:avLst/>
              <a:gdLst/>
              <a:ahLst/>
              <a:cxnLst/>
              <a:rect l="l" t="t" r="r" b="b"/>
              <a:pathLst>
                <a:path w="458" h="357" extrusionOk="0">
                  <a:moveTo>
                    <a:pt x="229" y="1"/>
                  </a:moveTo>
                  <a:cubicBezTo>
                    <a:pt x="1" y="1"/>
                    <a:pt x="1" y="356"/>
                    <a:pt x="229" y="356"/>
                  </a:cubicBezTo>
                  <a:cubicBezTo>
                    <a:pt x="458" y="356"/>
                    <a:pt x="458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8"/>
            <p:cNvSpPr/>
            <p:nvPr/>
          </p:nvSpPr>
          <p:spPr>
            <a:xfrm>
              <a:off x="8288552" y="495434"/>
              <a:ext cx="27407" cy="21296"/>
            </a:xfrm>
            <a:custGeom>
              <a:avLst/>
              <a:gdLst/>
              <a:ahLst/>
              <a:cxnLst/>
              <a:rect l="l" t="t" r="r" b="b"/>
              <a:pathLst>
                <a:path w="623" h="484" extrusionOk="0">
                  <a:moveTo>
                    <a:pt x="310" y="0"/>
                  </a:moveTo>
                  <a:cubicBezTo>
                    <a:pt x="1" y="0"/>
                    <a:pt x="1" y="483"/>
                    <a:pt x="310" y="483"/>
                  </a:cubicBezTo>
                  <a:cubicBezTo>
                    <a:pt x="621" y="483"/>
                    <a:pt x="622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8"/>
            <p:cNvSpPr/>
            <p:nvPr/>
          </p:nvSpPr>
          <p:spPr>
            <a:xfrm>
              <a:off x="8943997" y="1567098"/>
              <a:ext cx="26088" cy="20196"/>
            </a:xfrm>
            <a:custGeom>
              <a:avLst/>
              <a:gdLst/>
              <a:ahLst/>
              <a:cxnLst/>
              <a:rect l="l" t="t" r="r" b="b"/>
              <a:pathLst>
                <a:path w="593" h="459" extrusionOk="0">
                  <a:moveTo>
                    <a:pt x="297" y="0"/>
                  </a:moveTo>
                  <a:cubicBezTo>
                    <a:pt x="3" y="0"/>
                    <a:pt x="1" y="458"/>
                    <a:pt x="297" y="458"/>
                  </a:cubicBezTo>
                  <a:cubicBezTo>
                    <a:pt x="592" y="458"/>
                    <a:pt x="593" y="0"/>
                    <a:pt x="29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8"/>
            <p:cNvSpPr/>
            <p:nvPr/>
          </p:nvSpPr>
          <p:spPr>
            <a:xfrm>
              <a:off x="8967665" y="1033554"/>
              <a:ext cx="29871" cy="23188"/>
            </a:xfrm>
            <a:custGeom>
              <a:avLst/>
              <a:gdLst/>
              <a:ahLst/>
              <a:cxnLst/>
              <a:rect l="l" t="t" r="r" b="b"/>
              <a:pathLst>
                <a:path w="679" h="527" extrusionOk="0">
                  <a:moveTo>
                    <a:pt x="340" y="1"/>
                  </a:moveTo>
                  <a:cubicBezTo>
                    <a:pt x="1" y="1"/>
                    <a:pt x="1" y="526"/>
                    <a:pt x="340" y="526"/>
                  </a:cubicBezTo>
                  <a:cubicBezTo>
                    <a:pt x="678" y="526"/>
                    <a:pt x="678" y="1"/>
                    <a:pt x="34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8"/>
            <p:cNvSpPr/>
            <p:nvPr/>
          </p:nvSpPr>
          <p:spPr>
            <a:xfrm>
              <a:off x="8214425" y="2489294"/>
              <a:ext cx="27231" cy="21120"/>
            </a:xfrm>
            <a:custGeom>
              <a:avLst/>
              <a:gdLst/>
              <a:ahLst/>
              <a:cxnLst/>
              <a:rect l="l" t="t" r="r" b="b"/>
              <a:pathLst>
                <a:path w="619" h="480" extrusionOk="0">
                  <a:moveTo>
                    <a:pt x="310" y="0"/>
                  </a:moveTo>
                  <a:cubicBezTo>
                    <a:pt x="1" y="0"/>
                    <a:pt x="0" y="479"/>
                    <a:pt x="310" y="479"/>
                  </a:cubicBezTo>
                  <a:cubicBezTo>
                    <a:pt x="617" y="479"/>
                    <a:pt x="618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8"/>
            <p:cNvSpPr/>
            <p:nvPr/>
          </p:nvSpPr>
          <p:spPr>
            <a:xfrm>
              <a:off x="8547712" y="3638530"/>
              <a:ext cx="22744" cy="17688"/>
            </a:xfrm>
            <a:custGeom>
              <a:avLst/>
              <a:gdLst/>
              <a:ahLst/>
              <a:cxnLst/>
              <a:rect l="l" t="t" r="r" b="b"/>
              <a:pathLst>
                <a:path w="517" h="402" extrusionOk="0">
                  <a:moveTo>
                    <a:pt x="259" y="1"/>
                  </a:moveTo>
                  <a:cubicBezTo>
                    <a:pt x="2" y="1"/>
                    <a:pt x="1" y="402"/>
                    <a:pt x="259" y="402"/>
                  </a:cubicBezTo>
                  <a:cubicBezTo>
                    <a:pt x="517" y="402"/>
                    <a:pt x="51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8"/>
            <p:cNvSpPr/>
            <p:nvPr/>
          </p:nvSpPr>
          <p:spPr>
            <a:xfrm>
              <a:off x="8896397" y="3533810"/>
              <a:ext cx="30663" cy="23804"/>
            </a:xfrm>
            <a:custGeom>
              <a:avLst/>
              <a:gdLst/>
              <a:ahLst/>
              <a:cxnLst/>
              <a:rect l="l" t="t" r="r" b="b"/>
              <a:pathLst>
                <a:path w="697" h="541" extrusionOk="0">
                  <a:moveTo>
                    <a:pt x="348" y="0"/>
                  </a:moveTo>
                  <a:cubicBezTo>
                    <a:pt x="0" y="0"/>
                    <a:pt x="0" y="540"/>
                    <a:pt x="348" y="540"/>
                  </a:cubicBezTo>
                  <a:cubicBezTo>
                    <a:pt x="696" y="540"/>
                    <a:pt x="696" y="0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8"/>
            <p:cNvSpPr/>
            <p:nvPr/>
          </p:nvSpPr>
          <p:spPr>
            <a:xfrm>
              <a:off x="8690996" y="1330818"/>
              <a:ext cx="21380" cy="16588"/>
            </a:xfrm>
            <a:custGeom>
              <a:avLst/>
              <a:gdLst/>
              <a:ahLst/>
              <a:cxnLst/>
              <a:rect l="l" t="t" r="r" b="b"/>
              <a:pathLst>
                <a:path w="486" h="377" extrusionOk="0">
                  <a:moveTo>
                    <a:pt x="243" y="1"/>
                  </a:moveTo>
                  <a:cubicBezTo>
                    <a:pt x="1" y="1"/>
                    <a:pt x="0" y="377"/>
                    <a:pt x="243" y="377"/>
                  </a:cubicBezTo>
                  <a:cubicBezTo>
                    <a:pt x="484" y="377"/>
                    <a:pt x="485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8"/>
            <p:cNvSpPr/>
            <p:nvPr/>
          </p:nvSpPr>
          <p:spPr>
            <a:xfrm>
              <a:off x="8524264" y="1516146"/>
              <a:ext cx="28771" cy="22308"/>
            </a:xfrm>
            <a:custGeom>
              <a:avLst/>
              <a:gdLst/>
              <a:ahLst/>
              <a:cxnLst/>
              <a:rect l="l" t="t" r="r" b="b"/>
              <a:pathLst>
                <a:path w="654" h="507" extrusionOk="0">
                  <a:moveTo>
                    <a:pt x="327" y="1"/>
                  </a:moveTo>
                  <a:cubicBezTo>
                    <a:pt x="1" y="2"/>
                    <a:pt x="1" y="507"/>
                    <a:pt x="327" y="507"/>
                  </a:cubicBezTo>
                  <a:cubicBezTo>
                    <a:pt x="653" y="507"/>
                    <a:pt x="653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8"/>
            <p:cNvSpPr/>
            <p:nvPr/>
          </p:nvSpPr>
          <p:spPr>
            <a:xfrm>
              <a:off x="8365011" y="2120178"/>
              <a:ext cx="19269" cy="14872"/>
            </a:xfrm>
            <a:custGeom>
              <a:avLst/>
              <a:gdLst/>
              <a:ahLst/>
              <a:cxnLst/>
              <a:rect l="l" t="t" r="r" b="b"/>
              <a:pathLst>
                <a:path w="438" h="338" extrusionOk="0">
                  <a:moveTo>
                    <a:pt x="218" y="0"/>
                  </a:moveTo>
                  <a:cubicBezTo>
                    <a:pt x="1" y="0"/>
                    <a:pt x="1" y="338"/>
                    <a:pt x="219" y="338"/>
                  </a:cubicBezTo>
                  <a:cubicBezTo>
                    <a:pt x="437" y="338"/>
                    <a:pt x="437" y="0"/>
                    <a:pt x="219" y="0"/>
                  </a:cubicBezTo>
                  <a:cubicBezTo>
                    <a:pt x="219" y="0"/>
                    <a:pt x="218" y="0"/>
                    <a:pt x="21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8"/>
            <p:cNvSpPr/>
            <p:nvPr/>
          </p:nvSpPr>
          <p:spPr>
            <a:xfrm>
              <a:off x="8058604" y="1821110"/>
              <a:ext cx="24064" cy="18656"/>
            </a:xfrm>
            <a:custGeom>
              <a:avLst/>
              <a:gdLst/>
              <a:ahLst/>
              <a:cxnLst/>
              <a:rect l="l" t="t" r="r" b="b"/>
              <a:pathLst>
                <a:path w="547" h="424" extrusionOk="0">
                  <a:moveTo>
                    <a:pt x="274" y="1"/>
                  </a:moveTo>
                  <a:cubicBezTo>
                    <a:pt x="3" y="1"/>
                    <a:pt x="1" y="423"/>
                    <a:pt x="274" y="423"/>
                  </a:cubicBezTo>
                  <a:cubicBezTo>
                    <a:pt x="545" y="423"/>
                    <a:pt x="546" y="1"/>
                    <a:pt x="27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8"/>
            <p:cNvSpPr/>
            <p:nvPr/>
          </p:nvSpPr>
          <p:spPr>
            <a:xfrm>
              <a:off x="7939780" y="1958170"/>
              <a:ext cx="27231" cy="21120"/>
            </a:xfrm>
            <a:custGeom>
              <a:avLst/>
              <a:gdLst/>
              <a:ahLst/>
              <a:cxnLst/>
              <a:rect l="l" t="t" r="r" b="b"/>
              <a:pathLst>
                <a:path w="619" h="480" extrusionOk="0">
                  <a:moveTo>
                    <a:pt x="310" y="1"/>
                  </a:moveTo>
                  <a:cubicBezTo>
                    <a:pt x="1" y="1"/>
                    <a:pt x="0" y="480"/>
                    <a:pt x="310" y="480"/>
                  </a:cubicBezTo>
                  <a:cubicBezTo>
                    <a:pt x="617" y="480"/>
                    <a:pt x="618" y="1"/>
                    <a:pt x="31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8"/>
            <p:cNvSpPr/>
            <p:nvPr/>
          </p:nvSpPr>
          <p:spPr>
            <a:xfrm>
              <a:off x="7774324" y="2750214"/>
              <a:ext cx="25868" cy="20108"/>
            </a:xfrm>
            <a:custGeom>
              <a:avLst/>
              <a:gdLst/>
              <a:ahLst/>
              <a:cxnLst/>
              <a:rect l="l" t="t" r="r" b="b"/>
              <a:pathLst>
                <a:path w="588" h="457" extrusionOk="0">
                  <a:moveTo>
                    <a:pt x="295" y="1"/>
                  </a:moveTo>
                  <a:cubicBezTo>
                    <a:pt x="2" y="1"/>
                    <a:pt x="1" y="457"/>
                    <a:pt x="295" y="457"/>
                  </a:cubicBezTo>
                  <a:cubicBezTo>
                    <a:pt x="588" y="457"/>
                    <a:pt x="588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8"/>
            <p:cNvSpPr/>
            <p:nvPr/>
          </p:nvSpPr>
          <p:spPr>
            <a:xfrm>
              <a:off x="7495588" y="2751402"/>
              <a:ext cx="28331" cy="22000"/>
            </a:xfrm>
            <a:custGeom>
              <a:avLst/>
              <a:gdLst/>
              <a:ahLst/>
              <a:cxnLst/>
              <a:rect l="l" t="t" r="r" b="b"/>
              <a:pathLst>
                <a:path w="644" h="500" extrusionOk="0">
                  <a:moveTo>
                    <a:pt x="320" y="1"/>
                  </a:moveTo>
                  <a:cubicBezTo>
                    <a:pt x="0" y="1"/>
                    <a:pt x="1" y="499"/>
                    <a:pt x="321" y="499"/>
                  </a:cubicBezTo>
                  <a:cubicBezTo>
                    <a:pt x="642" y="499"/>
                    <a:pt x="643" y="1"/>
                    <a:pt x="321" y="1"/>
                  </a:cubicBezTo>
                  <a:cubicBezTo>
                    <a:pt x="321" y="1"/>
                    <a:pt x="321" y="1"/>
                    <a:pt x="32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8"/>
            <p:cNvSpPr/>
            <p:nvPr/>
          </p:nvSpPr>
          <p:spPr>
            <a:xfrm>
              <a:off x="7255257" y="2454050"/>
              <a:ext cx="30443" cy="23628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0"/>
                  </a:moveTo>
                  <a:cubicBezTo>
                    <a:pt x="0" y="0"/>
                    <a:pt x="0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8"/>
            <p:cNvSpPr/>
            <p:nvPr/>
          </p:nvSpPr>
          <p:spPr>
            <a:xfrm>
              <a:off x="6959891" y="2104558"/>
              <a:ext cx="17069" cy="13332"/>
            </a:xfrm>
            <a:custGeom>
              <a:avLst/>
              <a:gdLst/>
              <a:ahLst/>
              <a:cxnLst/>
              <a:rect l="l" t="t" r="r" b="b"/>
              <a:pathLst>
                <a:path w="388" h="303" extrusionOk="0">
                  <a:moveTo>
                    <a:pt x="194" y="1"/>
                  </a:moveTo>
                  <a:cubicBezTo>
                    <a:pt x="1" y="1"/>
                    <a:pt x="1" y="302"/>
                    <a:pt x="194" y="302"/>
                  </a:cubicBezTo>
                  <a:cubicBezTo>
                    <a:pt x="387" y="302"/>
                    <a:pt x="387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8"/>
            <p:cNvSpPr/>
            <p:nvPr/>
          </p:nvSpPr>
          <p:spPr>
            <a:xfrm>
              <a:off x="6996009" y="2782334"/>
              <a:ext cx="30663" cy="23848"/>
            </a:xfrm>
            <a:custGeom>
              <a:avLst/>
              <a:gdLst/>
              <a:ahLst/>
              <a:cxnLst/>
              <a:rect l="l" t="t" r="r" b="b"/>
              <a:pathLst>
                <a:path w="697" h="542" extrusionOk="0">
                  <a:moveTo>
                    <a:pt x="349" y="1"/>
                  </a:moveTo>
                  <a:cubicBezTo>
                    <a:pt x="1" y="1"/>
                    <a:pt x="1" y="542"/>
                    <a:pt x="349" y="542"/>
                  </a:cubicBezTo>
                  <a:cubicBezTo>
                    <a:pt x="697" y="542"/>
                    <a:pt x="697" y="1"/>
                    <a:pt x="34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8"/>
            <p:cNvSpPr/>
            <p:nvPr/>
          </p:nvSpPr>
          <p:spPr>
            <a:xfrm>
              <a:off x="6619477" y="3084878"/>
              <a:ext cx="27891" cy="21648"/>
            </a:xfrm>
            <a:custGeom>
              <a:avLst/>
              <a:gdLst/>
              <a:ahLst/>
              <a:cxnLst/>
              <a:rect l="l" t="t" r="r" b="b"/>
              <a:pathLst>
                <a:path w="634" h="492" extrusionOk="0">
                  <a:moveTo>
                    <a:pt x="317" y="0"/>
                  </a:moveTo>
                  <a:cubicBezTo>
                    <a:pt x="0" y="0"/>
                    <a:pt x="0" y="492"/>
                    <a:pt x="317" y="492"/>
                  </a:cubicBezTo>
                  <a:cubicBezTo>
                    <a:pt x="634" y="492"/>
                    <a:pt x="634" y="0"/>
                    <a:pt x="31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8"/>
            <p:cNvSpPr/>
            <p:nvPr/>
          </p:nvSpPr>
          <p:spPr>
            <a:xfrm>
              <a:off x="6168202" y="2618654"/>
              <a:ext cx="29607" cy="23056"/>
            </a:xfrm>
            <a:custGeom>
              <a:avLst/>
              <a:gdLst/>
              <a:ahLst/>
              <a:cxnLst/>
              <a:rect l="l" t="t" r="r" b="b"/>
              <a:pathLst>
                <a:path w="673" h="524" extrusionOk="0">
                  <a:moveTo>
                    <a:pt x="336" y="1"/>
                  </a:moveTo>
                  <a:cubicBezTo>
                    <a:pt x="0" y="1"/>
                    <a:pt x="0" y="523"/>
                    <a:pt x="336" y="523"/>
                  </a:cubicBezTo>
                  <a:cubicBezTo>
                    <a:pt x="673" y="523"/>
                    <a:pt x="673" y="1"/>
                    <a:pt x="33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8"/>
            <p:cNvSpPr/>
            <p:nvPr/>
          </p:nvSpPr>
          <p:spPr>
            <a:xfrm>
              <a:off x="5803108" y="2595246"/>
              <a:ext cx="17201" cy="13332"/>
            </a:xfrm>
            <a:custGeom>
              <a:avLst/>
              <a:gdLst/>
              <a:ahLst/>
              <a:cxnLst/>
              <a:rect l="l" t="t" r="r" b="b"/>
              <a:pathLst>
                <a:path w="391" h="303" extrusionOk="0">
                  <a:moveTo>
                    <a:pt x="195" y="0"/>
                  </a:moveTo>
                  <a:cubicBezTo>
                    <a:pt x="1" y="0"/>
                    <a:pt x="1" y="302"/>
                    <a:pt x="195" y="302"/>
                  </a:cubicBezTo>
                  <a:cubicBezTo>
                    <a:pt x="390" y="302"/>
                    <a:pt x="390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8"/>
            <p:cNvSpPr/>
            <p:nvPr/>
          </p:nvSpPr>
          <p:spPr>
            <a:xfrm>
              <a:off x="5796069" y="2104030"/>
              <a:ext cx="18477" cy="14344"/>
            </a:xfrm>
            <a:custGeom>
              <a:avLst/>
              <a:gdLst/>
              <a:ahLst/>
              <a:cxnLst/>
              <a:rect l="l" t="t" r="r" b="b"/>
              <a:pathLst>
                <a:path w="420" h="326" extrusionOk="0">
                  <a:moveTo>
                    <a:pt x="210" y="0"/>
                  </a:moveTo>
                  <a:cubicBezTo>
                    <a:pt x="1" y="0"/>
                    <a:pt x="1" y="326"/>
                    <a:pt x="210" y="326"/>
                  </a:cubicBezTo>
                  <a:cubicBezTo>
                    <a:pt x="419" y="326"/>
                    <a:pt x="419" y="0"/>
                    <a:pt x="21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8"/>
            <p:cNvSpPr/>
            <p:nvPr/>
          </p:nvSpPr>
          <p:spPr>
            <a:xfrm>
              <a:off x="4151674" y="1807954"/>
              <a:ext cx="25604" cy="19844"/>
            </a:xfrm>
            <a:custGeom>
              <a:avLst/>
              <a:gdLst/>
              <a:ahLst/>
              <a:cxnLst/>
              <a:rect l="l" t="t" r="r" b="b"/>
              <a:pathLst>
                <a:path w="582" h="451" extrusionOk="0">
                  <a:moveTo>
                    <a:pt x="291" y="0"/>
                  </a:moveTo>
                  <a:cubicBezTo>
                    <a:pt x="0" y="1"/>
                    <a:pt x="0" y="450"/>
                    <a:pt x="291" y="450"/>
                  </a:cubicBezTo>
                  <a:cubicBezTo>
                    <a:pt x="581" y="450"/>
                    <a:pt x="582" y="0"/>
                    <a:pt x="29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8"/>
            <p:cNvSpPr/>
            <p:nvPr/>
          </p:nvSpPr>
          <p:spPr>
            <a:xfrm>
              <a:off x="3645232" y="1777330"/>
              <a:ext cx="27539" cy="21384"/>
            </a:xfrm>
            <a:custGeom>
              <a:avLst/>
              <a:gdLst/>
              <a:ahLst/>
              <a:cxnLst/>
              <a:rect l="l" t="t" r="r" b="b"/>
              <a:pathLst>
                <a:path w="626" h="486" extrusionOk="0">
                  <a:moveTo>
                    <a:pt x="313" y="0"/>
                  </a:moveTo>
                  <a:cubicBezTo>
                    <a:pt x="1" y="0"/>
                    <a:pt x="1" y="485"/>
                    <a:pt x="313" y="485"/>
                  </a:cubicBezTo>
                  <a:cubicBezTo>
                    <a:pt x="625" y="485"/>
                    <a:pt x="62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8"/>
            <p:cNvSpPr/>
            <p:nvPr/>
          </p:nvSpPr>
          <p:spPr>
            <a:xfrm>
              <a:off x="2983365" y="2555558"/>
              <a:ext cx="22700" cy="17644"/>
            </a:xfrm>
            <a:custGeom>
              <a:avLst/>
              <a:gdLst/>
              <a:ahLst/>
              <a:cxnLst/>
              <a:rect l="l" t="t" r="r" b="b"/>
              <a:pathLst>
                <a:path w="516" h="401" extrusionOk="0">
                  <a:moveTo>
                    <a:pt x="257" y="0"/>
                  </a:moveTo>
                  <a:cubicBezTo>
                    <a:pt x="0" y="0"/>
                    <a:pt x="0" y="400"/>
                    <a:pt x="257" y="400"/>
                  </a:cubicBezTo>
                  <a:cubicBezTo>
                    <a:pt x="514" y="400"/>
                    <a:pt x="515" y="0"/>
                    <a:pt x="25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8"/>
            <p:cNvSpPr/>
            <p:nvPr/>
          </p:nvSpPr>
          <p:spPr>
            <a:xfrm>
              <a:off x="3226467" y="1389734"/>
              <a:ext cx="24724" cy="19140"/>
            </a:xfrm>
            <a:custGeom>
              <a:avLst/>
              <a:gdLst/>
              <a:ahLst/>
              <a:cxnLst/>
              <a:rect l="l" t="t" r="r" b="b"/>
              <a:pathLst>
                <a:path w="562" h="435" extrusionOk="0">
                  <a:moveTo>
                    <a:pt x="281" y="1"/>
                  </a:moveTo>
                  <a:cubicBezTo>
                    <a:pt x="0" y="1"/>
                    <a:pt x="0" y="435"/>
                    <a:pt x="281" y="435"/>
                  </a:cubicBezTo>
                  <a:cubicBezTo>
                    <a:pt x="560" y="435"/>
                    <a:pt x="561" y="1"/>
                    <a:pt x="28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8"/>
            <p:cNvSpPr/>
            <p:nvPr/>
          </p:nvSpPr>
          <p:spPr>
            <a:xfrm>
              <a:off x="3048870" y="1736190"/>
              <a:ext cx="19225" cy="14916"/>
            </a:xfrm>
            <a:custGeom>
              <a:avLst/>
              <a:gdLst/>
              <a:ahLst/>
              <a:cxnLst/>
              <a:rect l="l" t="t" r="r" b="b"/>
              <a:pathLst>
                <a:path w="437" h="339" extrusionOk="0">
                  <a:moveTo>
                    <a:pt x="219" y="0"/>
                  </a:moveTo>
                  <a:cubicBezTo>
                    <a:pt x="1" y="0"/>
                    <a:pt x="1" y="338"/>
                    <a:pt x="219" y="338"/>
                  </a:cubicBezTo>
                  <a:cubicBezTo>
                    <a:pt x="437" y="338"/>
                    <a:pt x="437" y="0"/>
                    <a:pt x="21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8"/>
            <p:cNvSpPr/>
            <p:nvPr/>
          </p:nvSpPr>
          <p:spPr>
            <a:xfrm>
              <a:off x="2763182" y="1389382"/>
              <a:ext cx="31543" cy="24508"/>
            </a:xfrm>
            <a:custGeom>
              <a:avLst/>
              <a:gdLst/>
              <a:ahLst/>
              <a:cxnLst/>
              <a:rect l="l" t="t" r="r" b="b"/>
              <a:pathLst>
                <a:path w="717" h="557" extrusionOk="0">
                  <a:moveTo>
                    <a:pt x="358" y="0"/>
                  </a:moveTo>
                  <a:cubicBezTo>
                    <a:pt x="0" y="0"/>
                    <a:pt x="0" y="556"/>
                    <a:pt x="358" y="556"/>
                  </a:cubicBezTo>
                  <a:cubicBezTo>
                    <a:pt x="715" y="556"/>
                    <a:pt x="716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8"/>
            <p:cNvSpPr/>
            <p:nvPr/>
          </p:nvSpPr>
          <p:spPr>
            <a:xfrm>
              <a:off x="2264703" y="1885878"/>
              <a:ext cx="19533" cy="15136"/>
            </a:xfrm>
            <a:custGeom>
              <a:avLst/>
              <a:gdLst/>
              <a:ahLst/>
              <a:cxnLst/>
              <a:rect l="l" t="t" r="r" b="b"/>
              <a:pathLst>
                <a:path w="444" h="344" extrusionOk="0">
                  <a:moveTo>
                    <a:pt x="222" y="0"/>
                  </a:moveTo>
                  <a:cubicBezTo>
                    <a:pt x="2" y="0"/>
                    <a:pt x="1" y="343"/>
                    <a:pt x="222" y="343"/>
                  </a:cubicBezTo>
                  <a:cubicBezTo>
                    <a:pt x="443" y="343"/>
                    <a:pt x="443" y="0"/>
                    <a:pt x="22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8"/>
            <p:cNvSpPr/>
            <p:nvPr/>
          </p:nvSpPr>
          <p:spPr>
            <a:xfrm>
              <a:off x="2225550" y="1173430"/>
              <a:ext cx="17157" cy="13332"/>
            </a:xfrm>
            <a:custGeom>
              <a:avLst/>
              <a:gdLst/>
              <a:ahLst/>
              <a:cxnLst/>
              <a:rect l="l" t="t" r="r" b="b"/>
              <a:pathLst>
                <a:path w="390" h="303" extrusionOk="0">
                  <a:moveTo>
                    <a:pt x="196" y="0"/>
                  </a:moveTo>
                  <a:cubicBezTo>
                    <a:pt x="2" y="0"/>
                    <a:pt x="0" y="302"/>
                    <a:pt x="196" y="302"/>
                  </a:cubicBezTo>
                  <a:cubicBezTo>
                    <a:pt x="390" y="302"/>
                    <a:pt x="390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8"/>
            <p:cNvSpPr/>
            <p:nvPr/>
          </p:nvSpPr>
          <p:spPr>
            <a:xfrm>
              <a:off x="2071972" y="1309786"/>
              <a:ext cx="25604" cy="19932"/>
            </a:xfrm>
            <a:custGeom>
              <a:avLst/>
              <a:gdLst/>
              <a:ahLst/>
              <a:cxnLst/>
              <a:rect l="l" t="t" r="r" b="b"/>
              <a:pathLst>
                <a:path w="582" h="453" extrusionOk="0">
                  <a:moveTo>
                    <a:pt x="291" y="1"/>
                  </a:moveTo>
                  <a:cubicBezTo>
                    <a:pt x="0" y="1"/>
                    <a:pt x="0" y="453"/>
                    <a:pt x="291" y="453"/>
                  </a:cubicBezTo>
                  <a:cubicBezTo>
                    <a:pt x="582" y="453"/>
                    <a:pt x="582" y="1"/>
                    <a:pt x="29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8"/>
            <p:cNvSpPr/>
            <p:nvPr/>
          </p:nvSpPr>
          <p:spPr>
            <a:xfrm>
              <a:off x="1718404" y="1436814"/>
              <a:ext cx="22216" cy="17248"/>
            </a:xfrm>
            <a:custGeom>
              <a:avLst/>
              <a:gdLst/>
              <a:ahLst/>
              <a:cxnLst/>
              <a:rect l="l" t="t" r="r" b="b"/>
              <a:pathLst>
                <a:path w="505" h="392" extrusionOk="0">
                  <a:moveTo>
                    <a:pt x="252" y="1"/>
                  </a:moveTo>
                  <a:cubicBezTo>
                    <a:pt x="0" y="1"/>
                    <a:pt x="0" y="391"/>
                    <a:pt x="252" y="391"/>
                  </a:cubicBezTo>
                  <a:cubicBezTo>
                    <a:pt x="504" y="391"/>
                    <a:pt x="504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8"/>
            <p:cNvSpPr/>
            <p:nvPr/>
          </p:nvSpPr>
          <p:spPr>
            <a:xfrm>
              <a:off x="1477722" y="2353950"/>
              <a:ext cx="31939" cy="24772"/>
            </a:xfrm>
            <a:custGeom>
              <a:avLst/>
              <a:gdLst/>
              <a:ahLst/>
              <a:cxnLst/>
              <a:rect l="l" t="t" r="r" b="b"/>
              <a:pathLst>
                <a:path w="726" h="563" extrusionOk="0">
                  <a:moveTo>
                    <a:pt x="363" y="0"/>
                  </a:moveTo>
                  <a:cubicBezTo>
                    <a:pt x="2" y="1"/>
                    <a:pt x="0" y="562"/>
                    <a:pt x="363" y="562"/>
                  </a:cubicBezTo>
                  <a:cubicBezTo>
                    <a:pt x="724" y="562"/>
                    <a:pt x="725" y="0"/>
                    <a:pt x="36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8"/>
            <p:cNvSpPr/>
            <p:nvPr/>
          </p:nvSpPr>
          <p:spPr>
            <a:xfrm>
              <a:off x="1546174" y="1071174"/>
              <a:ext cx="29123" cy="22572"/>
            </a:xfrm>
            <a:custGeom>
              <a:avLst/>
              <a:gdLst/>
              <a:ahLst/>
              <a:cxnLst/>
              <a:rect l="l" t="t" r="r" b="b"/>
              <a:pathLst>
                <a:path w="662" h="513" extrusionOk="0">
                  <a:moveTo>
                    <a:pt x="331" y="0"/>
                  </a:moveTo>
                  <a:cubicBezTo>
                    <a:pt x="1" y="0"/>
                    <a:pt x="0" y="513"/>
                    <a:pt x="331" y="513"/>
                  </a:cubicBezTo>
                  <a:cubicBezTo>
                    <a:pt x="661" y="513"/>
                    <a:pt x="662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8"/>
            <p:cNvSpPr/>
            <p:nvPr/>
          </p:nvSpPr>
          <p:spPr>
            <a:xfrm>
              <a:off x="1273904" y="1207970"/>
              <a:ext cx="30399" cy="23672"/>
            </a:xfrm>
            <a:custGeom>
              <a:avLst/>
              <a:gdLst/>
              <a:ahLst/>
              <a:cxnLst/>
              <a:rect l="l" t="t" r="r" b="b"/>
              <a:pathLst>
                <a:path w="691" h="538" extrusionOk="0">
                  <a:moveTo>
                    <a:pt x="346" y="0"/>
                  </a:moveTo>
                  <a:cubicBezTo>
                    <a:pt x="0" y="0"/>
                    <a:pt x="0" y="538"/>
                    <a:pt x="346" y="538"/>
                  </a:cubicBezTo>
                  <a:cubicBezTo>
                    <a:pt x="691" y="538"/>
                    <a:pt x="691" y="0"/>
                    <a:pt x="34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8"/>
            <p:cNvSpPr/>
            <p:nvPr/>
          </p:nvSpPr>
          <p:spPr>
            <a:xfrm>
              <a:off x="961733" y="2289006"/>
              <a:ext cx="17069" cy="13200"/>
            </a:xfrm>
            <a:custGeom>
              <a:avLst/>
              <a:gdLst/>
              <a:ahLst/>
              <a:cxnLst/>
              <a:rect l="l" t="t" r="r" b="b"/>
              <a:pathLst>
                <a:path w="388" h="300" extrusionOk="0">
                  <a:moveTo>
                    <a:pt x="194" y="0"/>
                  </a:moveTo>
                  <a:cubicBezTo>
                    <a:pt x="0" y="0"/>
                    <a:pt x="0" y="300"/>
                    <a:pt x="194" y="300"/>
                  </a:cubicBezTo>
                  <a:cubicBezTo>
                    <a:pt x="388" y="300"/>
                    <a:pt x="388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8"/>
            <p:cNvSpPr/>
            <p:nvPr/>
          </p:nvSpPr>
          <p:spPr>
            <a:xfrm>
              <a:off x="675342" y="2270790"/>
              <a:ext cx="27319" cy="21252"/>
            </a:xfrm>
            <a:custGeom>
              <a:avLst/>
              <a:gdLst/>
              <a:ahLst/>
              <a:cxnLst/>
              <a:rect l="l" t="t" r="r" b="b"/>
              <a:pathLst>
                <a:path w="621" h="483" extrusionOk="0">
                  <a:moveTo>
                    <a:pt x="310" y="1"/>
                  </a:moveTo>
                  <a:cubicBezTo>
                    <a:pt x="2" y="1"/>
                    <a:pt x="1" y="483"/>
                    <a:pt x="310" y="483"/>
                  </a:cubicBezTo>
                  <a:cubicBezTo>
                    <a:pt x="621" y="483"/>
                    <a:pt x="621" y="1"/>
                    <a:pt x="31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8"/>
            <p:cNvSpPr/>
            <p:nvPr/>
          </p:nvSpPr>
          <p:spPr>
            <a:xfrm>
              <a:off x="566637" y="1290426"/>
              <a:ext cx="29519" cy="22880"/>
            </a:xfrm>
            <a:custGeom>
              <a:avLst/>
              <a:gdLst/>
              <a:ahLst/>
              <a:cxnLst/>
              <a:rect l="l" t="t" r="r" b="b"/>
              <a:pathLst>
                <a:path w="671" h="520" extrusionOk="0">
                  <a:moveTo>
                    <a:pt x="335" y="0"/>
                  </a:moveTo>
                  <a:cubicBezTo>
                    <a:pt x="0" y="0"/>
                    <a:pt x="0" y="520"/>
                    <a:pt x="335" y="520"/>
                  </a:cubicBezTo>
                  <a:cubicBezTo>
                    <a:pt x="669" y="520"/>
                    <a:pt x="670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8"/>
            <p:cNvSpPr/>
            <p:nvPr/>
          </p:nvSpPr>
          <p:spPr>
            <a:xfrm>
              <a:off x="148004" y="1125822"/>
              <a:ext cx="19929" cy="15400"/>
            </a:xfrm>
            <a:custGeom>
              <a:avLst/>
              <a:gdLst/>
              <a:ahLst/>
              <a:cxnLst/>
              <a:rect l="l" t="t" r="r" b="b"/>
              <a:pathLst>
                <a:path w="453" h="350" extrusionOk="0">
                  <a:moveTo>
                    <a:pt x="225" y="1"/>
                  </a:moveTo>
                  <a:cubicBezTo>
                    <a:pt x="0" y="1"/>
                    <a:pt x="1" y="350"/>
                    <a:pt x="226" y="350"/>
                  </a:cubicBezTo>
                  <a:cubicBezTo>
                    <a:pt x="450" y="350"/>
                    <a:pt x="452" y="1"/>
                    <a:pt x="226" y="1"/>
                  </a:cubicBezTo>
                  <a:cubicBezTo>
                    <a:pt x="225" y="1"/>
                    <a:pt x="225" y="1"/>
                    <a:pt x="22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8"/>
            <p:cNvSpPr/>
            <p:nvPr/>
          </p:nvSpPr>
          <p:spPr>
            <a:xfrm>
              <a:off x="142857" y="3545954"/>
              <a:ext cx="30135" cy="23364"/>
            </a:xfrm>
            <a:custGeom>
              <a:avLst/>
              <a:gdLst/>
              <a:ahLst/>
              <a:cxnLst/>
              <a:rect l="l" t="t" r="r" b="b"/>
              <a:pathLst>
                <a:path w="685" h="531" extrusionOk="0">
                  <a:moveTo>
                    <a:pt x="342" y="0"/>
                  </a:moveTo>
                  <a:cubicBezTo>
                    <a:pt x="1" y="0"/>
                    <a:pt x="0" y="530"/>
                    <a:pt x="343" y="530"/>
                  </a:cubicBezTo>
                  <a:cubicBezTo>
                    <a:pt x="684" y="530"/>
                    <a:pt x="684" y="0"/>
                    <a:pt x="343" y="0"/>
                  </a:cubicBezTo>
                  <a:cubicBezTo>
                    <a:pt x="342" y="0"/>
                    <a:pt x="342" y="0"/>
                    <a:pt x="34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8"/>
            <p:cNvSpPr/>
            <p:nvPr/>
          </p:nvSpPr>
          <p:spPr>
            <a:xfrm>
              <a:off x="438091" y="3330442"/>
              <a:ext cx="19533" cy="15136"/>
            </a:xfrm>
            <a:custGeom>
              <a:avLst/>
              <a:gdLst/>
              <a:ahLst/>
              <a:cxnLst/>
              <a:rect l="l" t="t" r="r" b="b"/>
              <a:pathLst>
                <a:path w="444" h="344" extrusionOk="0">
                  <a:moveTo>
                    <a:pt x="223" y="1"/>
                  </a:moveTo>
                  <a:cubicBezTo>
                    <a:pt x="2" y="1"/>
                    <a:pt x="0" y="343"/>
                    <a:pt x="223" y="343"/>
                  </a:cubicBezTo>
                  <a:cubicBezTo>
                    <a:pt x="444" y="343"/>
                    <a:pt x="444" y="1"/>
                    <a:pt x="22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8"/>
            <p:cNvSpPr/>
            <p:nvPr/>
          </p:nvSpPr>
          <p:spPr>
            <a:xfrm>
              <a:off x="112854" y="2983370"/>
              <a:ext cx="17641" cy="13684"/>
            </a:xfrm>
            <a:custGeom>
              <a:avLst/>
              <a:gdLst/>
              <a:ahLst/>
              <a:cxnLst/>
              <a:rect l="l" t="t" r="r" b="b"/>
              <a:pathLst>
                <a:path w="401" h="311" extrusionOk="0">
                  <a:moveTo>
                    <a:pt x="200" y="0"/>
                  </a:moveTo>
                  <a:cubicBezTo>
                    <a:pt x="0" y="0"/>
                    <a:pt x="0" y="311"/>
                    <a:pt x="200" y="311"/>
                  </a:cubicBezTo>
                  <a:cubicBezTo>
                    <a:pt x="400" y="311"/>
                    <a:pt x="400" y="0"/>
                    <a:pt x="20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8"/>
            <p:cNvSpPr/>
            <p:nvPr/>
          </p:nvSpPr>
          <p:spPr>
            <a:xfrm>
              <a:off x="409980" y="3063010"/>
              <a:ext cx="20149" cy="15708"/>
            </a:xfrm>
            <a:custGeom>
              <a:avLst/>
              <a:gdLst/>
              <a:ahLst/>
              <a:cxnLst/>
              <a:rect l="l" t="t" r="r" b="b"/>
              <a:pathLst>
                <a:path w="458" h="357" extrusionOk="0">
                  <a:moveTo>
                    <a:pt x="229" y="1"/>
                  </a:moveTo>
                  <a:cubicBezTo>
                    <a:pt x="0" y="1"/>
                    <a:pt x="0" y="356"/>
                    <a:pt x="229" y="356"/>
                  </a:cubicBezTo>
                  <a:cubicBezTo>
                    <a:pt x="457" y="356"/>
                    <a:pt x="457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8"/>
            <p:cNvSpPr/>
            <p:nvPr/>
          </p:nvSpPr>
          <p:spPr>
            <a:xfrm>
              <a:off x="226179" y="2211786"/>
              <a:ext cx="20940" cy="16280"/>
            </a:xfrm>
            <a:custGeom>
              <a:avLst/>
              <a:gdLst/>
              <a:ahLst/>
              <a:cxnLst/>
              <a:rect l="l" t="t" r="r" b="b"/>
              <a:pathLst>
                <a:path w="476" h="370" extrusionOk="0">
                  <a:moveTo>
                    <a:pt x="238" y="1"/>
                  </a:moveTo>
                  <a:cubicBezTo>
                    <a:pt x="1" y="1"/>
                    <a:pt x="1" y="370"/>
                    <a:pt x="238" y="370"/>
                  </a:cubicBezTo>
                  <a:cubicBezTo>
                    <a:pt x="475" y="370"/>
                    <a:pt x="475" y="1"/>
                    <a:pt x="23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8"/>
            <p:cNvSpPr/>
            <p:nvPr/>
          </p:nvSpPr>
          <p:spPr>
            <a:xfrm>
              <a:off x="644196" y="1845750"/>
              <a:ext cx="29255" cy="22704"/>
            </a:xfrm>
            <a:custGeom>
              <a:avLst/>
              <a:gdLst/>
              <a:ahLst/>
              <a:cxnLst/>
              <a:rect l="l" t="t" r="r" b="b"/>
              <a:pathLst>
                <a:path w="665" h="516" extrusionOk="0">
                  <a:moveTo>
                    <a:pt x="332" y="0"/>
                  </a:moveTo>
                  <a:cubicBezTo>
                    <a:pt x="0" y="1"/>
                    <a:pt x="0" y="516"/>
                    <a:pt x="332" y="516"/>
                  </a:cubicBezTo>
                  <a:cubicBezTo>
                    <a:pt x="664" y="516"/>
                    <a:pt x="665" y="0"/>
                    <a:pt x="33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8"/>
            <p:cNvSpPr/>
            <p:nvPr/>
          </p:nvSpPr>
          <p:spPr>
            <a:xfrm>
              <a:off x="711328" y="2858014"/>
              <a:ext cx="28991" cy="22484"/>
            </a:xfrm>
            <a:custGeom>
              <a:avLst/>
              <a:gdLst/>
              <a:ahLst/>
              <a:cxnLst/>
              <a:rect l="l" t="t" r="r" b="b"/>
              <a:pathLst>
                <a:path w="659" h="511" extrusionOk="0">
                  <a:moveTo>
                    <a:pt x="328" y="1"/>
                  </a:moveTo>
                  <a:cubicBezTo>
                    <a:pt x="0" y="1"/>
                    <a:pt x="0" y="511"/>
                    <a:pt x="328" y="511"/>
                  </a:cubicBezTo>
                  <a:cubicBezTo>
                    <a:pt x="658" y="511"/>
                    <a:pt x="659" y="1"/>
                    <a:pt x="32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8"/>
            <p:cNvSpPr/>
            <p:nvPr/>
          </p:nvSpPr>
          <p:spPr>
            <a:xfrm>
              <a:off x="1035465" y="1699142"/>
              <a:ext cx="28859" cy="22352"/>
            </a:xfrm>
            <a:custGeom>
              <a:avLst/>
              <a:gdLst/>
              <a:ahLst/>
              <a:cxnLst/>
              <a:rect l="l" t="t" r="r" b="b"/>
              <a:pathLst>
                <a:path w="656" h="508" extrusionOk="0">
                  <a:moveTo>
                    <a:pt x="328" y="0"/>
                  </a:moveTo>
                  <a:cubicBezTo>
                    <a:pt x="2" y="2"/>
                    <a:pt x="1" y="508"/>
                    <a:pt x="328" y="508"/>
                  </a:cubicBezTo>
                  <a:cubicBezTo>
                    <a:pt x="653" y="508"/>
                    <a:pt x="655" y="0"/>
                    <a:pt x="32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8"/>
            <p:cNvSpPr/>
            <p:nvPr/>
          </p:nvSpPr>
          <p:spPr>
            <a:xfrm>
              <a:off x="1216054" y="2905842"/>
              <a:ext cx="31147" cy="24244"/>
            </a:xfrm>
            <a:custGeom>
              <a:avLst/>
              <a:gdLst/>
              <a:ahLst/>
              <a:cxnLst/>
              <a:rect l="l" t="t" r="r" b="b"/>
              <a:pathLst>
                <a:path w="708" h="551" extrusionOk="0">
                  <a:moveTo>
                    <a:pt x="354" y="1"/>
                  </a:moveTo>
                  <a:cubicBezTo>
                    <a:pt x="1" y="2"/>
                    <a:pt x="0" y="550"/>
                    <a:pt x="354" y="550"/>
                  </a:cubicBezTo>
                  <a:cubicBezTo>
                    <a:pt x="708" y="550"/>
                    <a:pt x="708" y="1"/>
                    <a:pt x="35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8"/>
            <p:cNvSpPr/>
            <p:nvPr/>
          </p:nvSpPr>
          <p:spPr>
            <a:xfrm>
              <a:off x="1654703" y="2742602"/>
              <a:ext cx="17157" cy="13332"/>
            </a:xfrm>
            <a:custGeom>
              <a:avLst/>
              <a:gdLst/>
              <a:ahLst/>
              <a:cxnLst/>
              <a:rect l="l" t="t" r="r" b="b"/>
              <a:pathLst>
                <a:path w="390" h="303" extrusionOk="0">
                  <a:moveTo>
                    <a:pt x="194" y="0"/>
                  </a:moveTo>
                  <a:cubicBezTo>
                    <a:pt x="0" y="1"/>
                    <a:pt x="0" y="302"/>
                    <a:pt x="194" y="302"/>
                  </a:cubicBezTo>
                  <a:cubicBezTo>
                    <a:pt x="389" y="302"/>
                    <a:pt x="39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8"/>
            <p:cNvSpPr/>
            <p:nvPr/>
          </p:nvSpPr>
          <p:spPr>
            <a:xfrm>
              <a:off x="2246227" y="1925566"/>
              <a:ext cx="24372" cy="18920"/>
            </a:xfrm>
            <a:custGeom>
              <a:avLst/>
              <a:gdLst/>
              <a:ahLst/>
              <a:cxnLst/>
              <a:rect l="l" t="t" r="r" b="b"/>
              <a:pathLst>
                <a:path w="554" h="430" extrusionOk="0">
                  <a:moveTo>
                    <a:pt x="277" y="0"/>
                  </a:moveTo>
                  <a:cubicBezTo>
                    <a:pt x="2" y="0"/>
                    <a:pt x="1" y="429"/>
                    <a:pt x="277" y="429"/>
                  </a:cubicBezTo>
                  <a:cubicBezTo>
                    <a:pt x="553" y="429"/>
                    <a:pt x="554" y="0"/>
                    <a:pt x="27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8"/>
            <p:cNvSpPr/>
            <p:nvPr/>
          </p:nvSpPr>
          <p:spPr>
            <a:xfrm>
              <a:off x="2519992" y="2530126"/>
              <a:ext cx="24240" cy="18832"/>
            </a:xfrm>
            <a:custGeom>
              <a:avLst/>
              <a:gdLst/>
              <a:ahLst/>
              <a:cxnLst/>
              <a:rect l="l" t="t" r="r" b="b"/>
              <a:pathLst>
                <a:path w="551" h="428" extrusionOk="0">
                  <a:moveTo>
                    <a:pt x="275" y="1"/>
                  </a:moveTo>
                  <a:cubicBezTo>
                    <a:pt x="0" y="1"/>
                    <a:pt x="0" y="428"/>
                    <a:pt x="275" y="428"/>
                  </a:cubicBezTo>
                  <a:cubicBezTo>
                    <a:pt x="551" y="428"/>
                    <a:pt x="551" y="1"/>
                    <a:pt x="27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8"/>
            <p:cNvSpPr/>
            <p:nvPr/>
          </p:nvSpPr>
          <p:spPr>
            <a:xfrm>
              <a:off x="2680476" y="3153122"/>
              <a:ext cx="29431" cy="22748"/>
            </a:xfrm>
            <a:custGeom>
              <a:avLst/>
              <a:gdLst/>
              <a:ahLst/>
              <a:cxnLst/>
              <a:rect l="l" t="t" r="r" b="b"/>
              <a:pathLst>
                <a:path w="669" h="517" extrusionOk="0">
                  <a:moveTo>
                    <a:pt x="334" y="0"/>
                  </a:moveTo>
                  <a:cubicBezTo>
                    <a:pt x="2" y="0"/>
                    <a:pt x="0" y="516"/>
                    <a:pt x="334" y="516"/>
                  </a:cubicBezTo>
                  <a:cubicBezTo>
                    <a:pt x="667" y="516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8"/>
            <p:cNvSpPr/>
            <p:nvPr/>
          </p:nvSpPr>
          <p:spPr>
            <a:xfrm>
              <a:off x="2898767" y="2715278"/>
              <a:ext cx="22304" cy="17336"/>
            </a:xfrm>
            <a:custGeom>
              <a:avLst/>
              <a:gdLst/>
              <a:ahLst/>
              <a:cxnLst/>
              <a:rect l="l" t="t" r="r" b="b"/>
              <a:pathLst>
                <a:path w="507" h="394" extrusionOk="0">
                  <a:moveTo>
                    <a:pt x="253" y="1"/>
                  </a:moveTo>
                  <a:cubicBezTo>
                    <a:pt x="0" y="1"/>
                    <a:pt x="0" y="394"/>
                    <a:pt x="253" y="394"/>
                  </a:cubicBezTo>
                  <a:cubicBezTo>
                    <a:pt x="506" y="394"/>
                    <a:pt x="506" y="1"/>
                    <a:pt x="25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8"/>
            <p:cNvSpPr/>
            <p:nvPr/>
          </p:nvSpPr>
          <p:spPr>
            <a:xfrm>
              <a:off x="3247540" y="2768826"/>
              <a:ext cx="18037" cy="14080"/>
            </a:xfrm>
            <a:custGeom>
              <a:avLst/>
              <a:gdLst/>
              <a:ahLst/>
              <a:cxnLst/>
              <a:rect l="l" t="t" r="r" b="b"/>
              <a:pathLst>
                <a:path w="410" h="320" extrusionOk="0">
                  <a:moveTo>
                    <a:pt x="204" y="0"/>
                  </a:moveTo>
                  <a:cubicBezTo>
                    <a:pt x="0" y="2"/>
                    <a:pt x="0" y="319"/>
                    <a:pt x="204" y="319"/>
                  </a:cubicBezTo>
                  <a:cubicBezTo>
                    <a:pt x="408" y="319"/>
                    <a:pt x="409" y="0"/>
                    <a:pt x="20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8"/>
            <p:cNvSpPr/>
            <p:nvPr/>
          </p:nvSpPr>
          <p:spPr>
            <a:xfrm>
              <a:off x="3393683" y="3569890"/>
              <a:ext cx="31235" cy="24288"/>
            </a:xfrm>
            <a:custGeom>
              <a:avLst/>
              <a:gdLst/>
              <a:ahLst/>
              <a:cxnLst/>
              <a:rect l="l" t="t" r="r" b="b"/>
              <a:pathLst>
                <a:path w="710" h="552" extrusionOk="0">
                  <a:moveTo>
                    <a:pt x="355" y="1"/>
                  </a:moveTo>
                  <a:cubicBezTo>
                    <a:pt x="1" y="1"/>
                    <a:pt x="0" y="551"/>
                    <a:pt x="355" y="551"/>
                  </a:cubicBezTo>
                  <a:cubicBezTo>
                    <a:pt x="710" y="551"/>
                    <a:pt x="710" y="1"/>
                    <a:pt x="35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8"/>
            <p:cNvSpPr/>
            <p:nvPr/>
          </p:nvSpPr>
          <p:spPr>
            <a:xfrm>
              <a:off x="5654941" y="2381582"/>
              <a:ext cx="29211" cy="22704"/>
            </a:xfrm>
            <a:custGeom>
              <a:avLst/>
              <a:gdLst/>
              <a:ahLst/>
              <a:cxnLst/>
              <a:rect l="l" t="t" r="r" b="b"/>
              <a:pathLst>
                <a:path w="664" h="516" extrusionOk="0">
                  <a:moveTo>
                    <a:pt x="333" y="1"/>
                  </a:moveTo>
                  <a:cubicBezTo>
                    <a:pt x="2" y="1"/>
                    <a:pt x="0" y="515"/>
                    <a:pt x="333" y="515"/>
                  </a:cubicBezTo>
                  <a:cubicBezTo>
                    <a:pt x="664" y="515"/>
                    <a:pt x="664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8"/>
            <p:cNvSpPr/>
            <p:nvPr/>
          </p:nvSpPr>
          <p:spPr>
            <a:xfrm>
              <a:off x="6011281" y="3031594"/>
              <a:ext cx="23800" cy="18480"/>
            </a:xfrm>
            <a:custGeom>
              <a:avLst/>
              <a:gdLst/>
              <a:ahLst/>
              <a:cxnLst/>
              <a:rect l="l" t="t" r="r" b="b"/>
              <a:pathLst>
                <a:path w="541" h="420" extrusionOk="0">
                  <a:moveTo>
                    <a:pt x="270" y="0"/>
                  </a:moveTo>
                  <a:cubicBezTo>
                    <a:pt x="0" y="0"/>
                    <a:pt x="0" y="420"/>
                    <a:pt x="270" y="420"/>
                  </a:cubicBezTo>
                  <a:cubicBezTo>
                    <a:pt x="541" y="420"/>
                    <a:pt x="541" y="0"/>
                    <a:pt x="27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8"/>
            <p:cNvSpPr/>
            <p:nvPr/>
          </p:nvSpPr>
          <p:spPr>
            <a:xfrm>
              <a:off x="6188350" y="3264530"/>
              <a:ext cx="30663" cy="23848"/>
            </a:xfrm>
            <a:custGeom>
              <a:avLst/>
              <a:gdLst/>
              <a:ahLst/>
              <a:cxnLst/>
              <a:rect l="l" t="t" r="r" b="b"/>
              <a:pathLst>
                <a:path w="697" h="542" extrusionOk="0">
                  <a:moveTo>
                    <a:pt x="348" y="1"/>
                  </a:moveTo>
                  <a:cubicBezTo>
                    <a:pt x="1" y="1"/>
                    <a:pt x="1" y="542"/>
                    <a:pt x="349" y="542"/>
                  </a:cubicBezTo>
                  <a:cubicBezTo>
                    <a:pt x="697" y="542"/>
                    <a:pt x="697" y="1"/>
                    <a:pt x="349" y="1"/>
                  </a:cubicBezTo>
                  <a:cubicBezTo>
                    <a:pt x="348" y="1"/>
                    <a:pt x="348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8"/>
            <p:cNvSpPr/>
            <p:nvPr/>
          </p:nvSpPr>
          <p:spPr>
            <a:xfrm>
              <a:off x="6293537" y="2670046"/>
              <a:ext cx="17333" cy="13420"/>
            </a:xfrm>
            <a:custGeom>
              <a:avLst/>
              <a:gdLst/>
              <a:ahLst/>
              <a:cxnLst/>
              <a:rect l="l" t="t" r="r" b="b"/>
              <a:pathLst>
                <a:path w="394" h="305" extrusionOk="0">
                  <a:moveTo>
                    <a:pt x="197" y="1"/>
                  </a:moveTo>
                  <a:cubicBezTo>
                    <a:pt x="1" y="1"/>
                    <a:pt x="1" y="305"/>
                    <a:pt x="197" y="305"/>
                  </a:cubicBezTo>
                  <a:cubicBezTo>
                    <a:pt x="393" y="305"/>
                    <a:pt x="393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8"/>
            <p:cNvSpPr/>
            <p:nvPr/>
          </p:nvSpPr>
          <p:spPr>
            <a:xfrm>
              <a:off x="6634918" y="2304450"/>
              <a:ext cx="20501" cy="15928"/>
            </a:xfrm>
            <a:custGeom>
              <a:avLst/>
              <a:gdLst/>
              <a:ahLst/>
              <a:cxnLst/>
              <a:rect l="l" t="t" r="r" b="b"/>
              <a:pathLst>
                <a:path w="466" h="362" extrusionOk="0">
                  <a:moveTo>
                    <a:pt x="233" y="0"/>
                  </a:moveTo>
                  <a:cubicBezTo>
                    <a:pt x="0" y="0"/>
                    <a:pt x="0" y="362"/>
                    <a:pt x="233" y="362"/>
                  </a:cubicBezTo>
                  <a:cubicBezTo>
                    <a:pt x="466" y="362"/>
                    <a:pt x="466" y="0"/>
                    <a:pt x="23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8"/>
            <p:cNvSpPr/>
            <p:nvPr/>
          </p:nvSpPr>
          <p:spPr>
            <a:xfrm>
              <a:off x="6716920" y="2157754"/>
              <a:ext cx="25868" cy="20108"/>
            </a:xfrm>
            <a:custGeom>
              <a:avLst/>
              <a:gdLst/>
              <a:ahLst/>
              <a:cxnLst/>
              <a:rect l="l" t="t" r="r" b="b"/>
              <a:pathLst>
                <a:path w="588" h="457" extrusionOk="0">
                  <a:moveTo>
                    <a:pt x="295" y="0"/>
                  </a:moveTo>
                  <a:cubicBezTo>
                    <a:pt x="3" y="0"/>
                    <a:pt x="1" y="456"/>
                    <a:pt x="295" y="456"/>
                  </a:cubicBezTo>
                  <a:cubicBezTo>
                    <a:pt x="588" y="456"/>
                    <a:pt x="588" y="0"/>
                    <a:pt x="29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8"/>
            <p:cNvSpPr/>
            <p:nvPr/>
          </p:nvSpPr>
          <p:spPr>
            <a:xfrm>
              <a:off x="6894386" y="2407586"/>
              <a:ext cx="27935" cy="21648"/>
            </a:xfrm>
            <a:custGeom>
              <a:avLst/>
              <a:gdLst/>
              <a:ahLst/>
              <a:cxnLst/>
              <a:rect l="l" t="t" r="r" b="b"/>
              <a:pathLst>
                <a:path w="635" h="492" extrusionOk="0">
                  <a:moveTo>
                    <a:pt x="317" y="1"/>
                  </a:moveTo>
                  <a:cubicBezTo>
                    <a:pt x="1" y="1"/>
                    <a:pt x="0" y="491"/>
                    <a:pt x="317" y="491"/>
                  </a:cubicBezTo>
                  <a:cubicBezTo>
                    <a:pt x="633" y="491"/>
                    <a:pt x="634" y="1"/>
                    <a:pt x="31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8"/>
            <p:cNvSpPr/>
            <p:nvPr/>
          </p:nvSpPr>
          <p:spPr>
            <a:xfrm>
              <a:off x="7161289" y="2441466"/>
              <a:ext cx="28639" cy="22220"/>
            </a:xfrm>
            <a:custGeom>
              <a:avLst/>
              <a:gdLst/>
              <a:ahLst/>
              <a:cxnLst/>
              <a:rect l="l" t="t" r="r" b="b"/>
              <a:pathLst>
                <a:path w="651" h="505" extrusionOk="0">
                  <a:moveTo>
                    <a:pt x="326" y="1"/>
                  </a:moveTo>
                  <a:cubicBezTo>
                    <a:pt x="2" y="1"/>
                    <a:pt x="1" y="504"/>
                    <a:pt x="326" y="504"/>
                  </a:cubicBezTo>
                  <a:cubicBezTo>
                    <a:pt x="649" y="504"/>
                    <a:pt x="650" y="1"/>
                    <a:pt x="32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8"/>
            <p:cNvSpPr/>
            <p:nvPr/>
          </p:nvSpPr>
          <p:spPr>
            <a:xfrm>
              <a:off x="7345045" y="2149130"/>
              <a:ext cx="29299" cy="22748"/>
            </a:xfrm>
            <a:custGeom>
              <a:avLst/>
              <a:gdLst/>
              <a:ahLst/>
              <a:cxnLst/>
              <a:rect l="l" t="t" r="r" b="b"/>
              <a:pathLst>
                <a:path w="666" h="517" extrusionOk="0">
                  <a:moveTo>
                    <a:pt x="333" y="1"/>
                  </a:moveTo>
                  <a:cubicBezTo>
                    <a:pt x="1" y="1"/>
                    <a:pt x="1" y="517"/>
                    <a:pt x="333" y="517"/>
                  </a:cubicBezTo>
                  <a:cubicBezTo>
                    <a:pt x="665" y="517"/>
                    <a:pt x="665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8"/>
            <p:cNvSpPr/>
            <p:nvPr/>
          </p:nvSpPr>
          <p:spPr>
            <a:xfrm>
              <a:off x="7666015" y="3001014"/>
              <a:ext cx="21072" cy="16412"/>
            </a:xfrm>
            <a:custGeom>
              <a:avLst/>
              <a:gdLst/>
              <a:ahLst/>
              <a:cxnLst/>
              <a:rect l="l" t="t" r="r" b="b"/>
              <a:pathLst>
                <a:path w="479" h="373" extrusionOk="0">
                  <a:moveTo>
                    <a:pt x="239" y="0"/>
                  </a:moveTo>
                  <a:cubicBezTo>
                    <a:pt x="1" y="0"/>
                    <a:pt x="1" y="372"/>
                    <a:pt x="240" y="372"/>
                  </a:cubicBezTo>
                  <a:cubicBezTo>
                    <a:pt x="479" y="372"/>
                    <a:pt x="479" y="0"/>
                    <a:pt x="240" y="0"/>
                  </a:cubicBezTo>
                  <a:cubicBezTo>
                    <a:pt x="239" y="0"/>
                    <a:pt x="239" y="0"/>
                    <a:pt x="23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8"/>
            <p:cNvSpPr/>
            <p:nvPr/>
          </p:nvSpPr>
          <p:spPr>
            <a:xfrm>
              <a:off x="7689463" y="2626222"/>
              <a:ext cx="17025" cy="13244"/>
            </a:xfrm>
            <a:custGeom>
              <a:avLst/>
              <a:gdLst/>
              <a:ahLst/>
              <a:cxnLst/>
              <a:rect l="l" t="t" r="r" b="b"/>
              <a:pathLst>
                <a:path w="387" h="301" extrusionOk="0">
                  <a:moveTo>
                    <a:pt x="193" y="0"/>
                  </a:moveTo>
                  <a:cubicBezTo>
                    <a:pt x="1" y="2"/>
                    <a:pt x="1" y="301"/>
                    <a:pt x="193" y="301"/>
                  </a:cubicBezTo>
                  <a:cubicBezTo>
                    <a:pt x="385" y="301"/>
                    <a:pt x="386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8"/>
            <p:cNvSpPr/>
            <p:nvPr/>
          </p:nvSpPr>
          <p:spPr>
            <a:xfrm>
              <a:off x="7777887" y="2837070"/>
              <a:ext cx="29079" cy="22528"/>
            </a:xfrm>
            <a:custGeom>
              <a:avLst/>
              <a:gdLst/>
              <a:ahLst/>
              <a:cxnLst/>
              <a:rect l="l" t="t" r="r" b="b"/>
              <a:pathLst>
                <a:path w="661" h="512" extrusionOk="0">
                  <a:moveTo>
                    <a:pt x="330" y="0"/>
                  </a:moveTo>
                  <a:cubicBezTo>
                    <a:pt x="1" y="0"/>
                    <a:pt x="1" y="511"/>
                    <a:pt x="330" y="511"/>
                  </a:cubicBezTo>
                  <a:cubicBezTo>
                    <a:pt x="660" y="511"/>
                    <a:pt x="660" y="0"/>
                    <a:pt x="33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8"/>
            <p:cNvSpPr/>
            <p:nvPr/>
          </p:nvSpPr>
          <p:spPr>
            <a:xfrm>
              <a:off x="7994199" y="2136414"/>
              <a:ext cx="18081" cy="14036"/>
            </a:xfrm>
            <a:custGeom>
              <a:avLst/>
              <a:gdLst/>
              <a:ahLst/>
              <a:cxnLst/>
              <a:rect l="l" t="t" r="r" b="b"/>
              <a:pathLst>
                <a:path w="411" h="319" extrusionOk="0">
                  <a:moveTo>
                    <a:pt x="206" y="1"/>
                  </a:moveTo>
                  <a:cubicBezTo>
                    <a:pt x="0" y="1"/>
                    <a:pt x="0" y="319"/>
                    <a:pt x="206" y="319"/>
                  </a:cubicBezTo>
                  <a:cubicBezTo>
                    <a:pt x="411" y="319"/>
                    <a:pt x="411" y="1"/>
                    <a:pt x="20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8"/>
            <p:cNvSpPr/>
            <p:nvPr/>
          </p:nvSpPr>
          <p:spPr>
            <a:xfrm>
              <a:off x="8285473" y="2021706"/>
              <a:ext cx="29959" cy="23320"/>
            </a:xfrm>
            <a:custGeom>
              <a:avLst/>
              <a:gdLst/>
              <a:ahLst/>
              <a:cxnLst/>
              <a:rect l="l" t="t" r="r" b="b"/>
              <a:pathLst>
                <a:path w="681" h="530" extrusionOk="0">
                  <a:moveTo>
                    <a:pt x="341" y="1"/>
                  </a:moveTo>
                  <a:cubicBezTo>
                    <a:pt x="0" y="1"/>
                    <a:pt x="0" y="529"/>
                    <a:pt x="341" y="529"/>
                  </a:cubicBezTo>
                  <a:cubicBezTo>
                    <a:pt x="681" y="529"/>
                    <a:pt x="681" y="1"/>
                    <a:pt x="34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8"/>
            <p:cNvSpPr/>
            <p:nvPr/>
          </p:nvSpPr>
          <p:spPr>
            <a:xfrm>
              <a:off x="8512298" y="1791762"/>
              <a:ext cx="25384" cy="19668"/>
            </a:xfrm>
            <a:custGeom>
              <a:avLst/>
              <a:gdLst/>
              <a:ahLst/>
              <a:cxnLst/>
              <a:rect l="l" t="t" r="r" b="b"/>
              <a:pathLst>
                <a:path w="577" h="447" extrusionOk="0">
                  <a:moveTo>
                    <a:pt x="288" y="1"/>
                  </a:moveTo>
                  <a:cubicBezTo>
                    <a:pt x="2" y="1"/>
                    <a:pt x="1" y="446"/>
                    <a:pt x="288" y="446"/>
                  </a:cubicBezTo>
                  <a:cubicBezTo>
                    <a:pt x="576" y="446"/>
                    <a:pt x="576" y="1"/>
                    <a:pt x="28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8"/>
            <p:cNvSpPr/>
            <p:nvPr/>
          </p:nvSpPr>
          <p:spPr>
            <a:xfrm>
              <a:off x="8733097" y="1973614"/>
              <a:ext cx="18785" cy="14564"/>
            </a:xfrm>
            <a:custGeom>
              <a:avLst/>
              <a:gdLst/>
              <a:ahLst/>
              <a:cxnLst/>
              <a:rect l="l" t="t" r="r" b="b"/>
              <a:pathLst>
                <a:path w="427" h="331" extrusionOk="0">
                  <a:moveTo>
                    <a:pt x="214" y="1"/>
                  </a:moveTo>
                  <a:cubicBezTo>
                    <a:pt x="1" y="1"/>
                    <a:pt x="1" y="330"/>
                    <a:pt x="214" y="330"/>
                  </a:cubicBezTo>
                  <a:cubicBezTo>
                    <a:pt x="426" y="330"/>
                    <a:pt x="427" y="1"/>
                    <a:pt x="21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8"/>
            <p:cNvSpPr/>
            <p:nvPr/>
          </p:nvSpPr>
          <p:spPr>
            <a:xfrm>
              <a:off x="8595444" y="1687746"/>
              <a:ext cx="23580" cy="18304"/>
            </a:xfrm>
            <a:custGeom>
              <a:avLst/>
              <a:gdLst/>
              <a:ahLst/>
              <a:cxnLst/>
              <a:rect l="l" t="t" r="r" b="b"/>
              <a:pathLst>
                <a:path w="536" h="416" extrusionOk="0">
                  <a:moveTo>
                    <a:pt x="267" y="0"/>
                  </a:moveTo>
                  <a:cubicBezTo>
                    <a:pt x="0" y="1"/>
                    <a:pt x="0" y="416"/>
                    <a:pt x="267" y="416"/>
                  </a:cubicBezTo>
                  <a:cubicBezTo>
                    <a:pt x="535" y="416"/>
                    <a:pt x="535" y="0"/>
                    <a:pt x="26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8"/>
            <p:cNvSpPr/>
            <p:nvPr/>
          </p:nvSpPr>
          <p:spPr>
            <a:xfrm>
              <a:off x="9039768" y="2246502"/>
              <a:ext cx="31675" cy="24552"/>
            </a:xfrm>
            <a:custGeom>
              <a:avLst/>
              <a:gdLst/>
              <a:ahLst/>
              <a:cxnLst/>
              <a:rect l="l" t="t" r="r" b="b"/>
              <a:pathLst>
                <a:path w="720" h="558" extrusionOk="0">
                  <a:moveTo>
                    <a:pt x="361" y="0"/>
                  </a:moveTo>
                  <a:cubicBezTo>
                    <a:pt x="2" y="0"/>
                    <a:pt x="0" y="557"/>
                    <a:pt x="361" y="557"/>
                  </a:cubicBezTo>
                  <a:cubicBezTo>
                    <a:pt x="719" y="557"/>
                    <a:pt x="720" y="0"/>
                    <a:pt x="36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8"/>
            <p:cNvSpPr/>
            <p:nvPr/>
          </p:nvSpPr>
          <p:spPr>
            <a:xfrm>
              <a:off x="9070915" y="1899034"/>
              <a:ext cx="29431" cy="22836"/>
            </a:xfrm>
            <a:custGeom>
              <a:avLst/>
              <a:gdLst/>
              <a:ahLst/>
              <a:cxnLst/>
              <a:rect l="l" t="t" r="r" b="b"/>
              <a:pathLst>
                <a:path w="669" h="519" extrusionOk="0">
                  <a:moveTo>
                    <a:pt x="334" y="1"/>
                  </a:moveTo>
                  <a:cubicBezTo>
                    <a:pt x="2" y="1"/>
                    <a:pt x="1" y="519"/>
                    <a:pt x="335" y="519"/>
                  </a:cubicBezTo>
                  <a:cubicBezTo>
                    <a:pt x="668" y="519"/>
                    <a:pt x="668" y="1"/>
                    <a:pt x="335" y="1"/>
                  </a:cubicBezTo>
                  <a:cubicBezTo>
                    <a:pt x="335" y="1"/>
                    <a:pt x="334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8"/>
            <p:cNvSpPr/>
            <p:nvPr/>
          </p:nvSpPr>
          <p:spPr>
            <a:xfrm>
              <a:off x="8269856" y="3475730"/>
              <a:ext cx="29123" cy="22704"/>
            </a:xfrm>
            <a:custGeom>
              <a:avLst/>
              <a:gdLst/>
              <a:ahLst/>
              <a:cxnLst/>
              <a:rect l="l" t="t" r="r" b="b"/>
              <a:pathLst>
                <a:path w="662" h="516" extrusionOk="0">
                  <a:moveTo>
                    <a:pt x="330" y="1"/>
                  </a:moveTo>
                  <a:cubicBezTo>
                    <a:pt x="0" y="1"/>
                    <a:pt x="0" y="515"/>
                    <a:pt x="330" y="515"/>
                  </a:cubicBezTo>
                  <a:cubicBezTo>
                    <a:pt x="662" y="515"/>
                    <a:pt x="662" y="1"/>
                    <a:pt x="33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8"/>
            <p:cNvSpPr/>
            <p:nvPr/>
          </p:nvSpPr>
          <p:spPr>
            <a:xfrm>
              <a:off x="8374074" y="3182470"/>
              <a:ext cx="18873" cy="14608"/>
            </a:xfrm>
            <a:custGeom>
              <a:avLst/>
              <a:gdLst/>
              <a:ahLst/>
              <a:cxnLst/>
              <a:rect l="l" t="t" r="r" b="b"/>
              <a:pathLst>
                <a:path w="429" h="332" extrusionOk="0">
                  <a:moveTo>
                    <a:pt x="214" y="0"/>
                  </a:moveTo>
                  <a:cubicBezTo>
                    <a:pt x="1" y="0"/>
                    <a:pt x="0" y="331"/>
                    <a:pt x="214" y="331"/>
                  </a:cubicBezTo>
                  <a:cubicBezTo>
                    <a:pt x="427" y="331"/>
                    <a:pt x="428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8"/>
            <p:cNvSpPr/>
            <p:nvPr/>
          </p:nvSpPr>
          <p:spPr>
            <a:xfrm>
              <a:off x="8273947" y="3482638"/>
              <a:ext cx="22744" cy="17688"/>
            </a:xfrm>
            <a:custGeom>
              <a:avLst/>
              <a:gdLst/>
              <a:ahLst/>
              <a:cxnLst/>
              <a:rect l="l" t="t" r="r" b="b"/>
              <a:pathLst>
                <a:path w="517" h="402" extrusionOk="0">
                  <a:moveTo>
                    <a:pt x="258" y="1"/>
                  </a:moveTo>
                  <a:cubicBezTo>
                    <a:pt x="2" y="1"/>
                    <a:pt x="1" y="402"/>
                    <a:pt x="258" y="402"/>
                  </a:cubicBezTo>
                  <a:cubicBezTo>
                    <a:pt x="517" y="402"/>
                    <a:pt x="517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8"/>
            <p:cNvSpPr/>
            <p:nvPr/>
          </p:nvSpPr>
          <p:spPr>
            <a:xfrm>
              <a:off x="8819718" y="1842538"/>
              <a:ext cx="23800" cy="18524"/>
            </a:xfrm>
            <a:custGeom>
              <a:avLst/>
              <a:gdLst/>
              <a:ahLst/>
              <a:cxnLst/>
              <a:rect l="l" t="t" r="r" b="b"/>
              <a:pathLst>
                <a:path w="541" h="421" extrusionOk="0">
                  <a:moveTo>
                    <a:pt x="271" y="1"/>
                  </a:moveTo>
                  <a:cubicBezTo>
                    <a:pt x="0" y="1"/>
                    <a:pt x="0" y="420"/>
                    <a:pt x="271" y="420"/>
                  </a:cubicBezTo>
                  <a:cubicBezTo>
                    <a:pt x="541" y="420"/>
                    <a:pt x="541" y="1"/>
                    <a:pt x="27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8"/>
            <p:cNvSpPr/>
            <p:nvPr/>
          </p:nvSpPr>
          <p:spPr>
            <a:xfrm>
              <a:off x="9048743" y="2756858"/>
              <a:ext cx="17685" cy="13728"/>
            </a:xfrm>
            <a:custGeom>
              <a:avLst/>
              <a:gdLst/>
              <a:ahLst/>
              <a:cxnLst/>
              <a:rect l="l" t="t" r="r" b="b"/>
              <a:pathLst>
                <a:path w="402" h="312" extrusionOk="0">
                  <a:moveTo>
                    <a:pt x="200" y="0"/>
                  </a:moveTo>
                  <a:cubicBezTo>
                    <a:pt x="1" y="0"/>
                    <a:pt x="1" y="312"/>
                    <a:pt x="200" y="312"/>
                  </a:cubicBezTo>
                  <a:cubicBezTo>
                    <a:pt x="401" y="312"/>
                    <a:pt x="402" y="0"/>
                    <a:pt x="20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8"/>
            <p:cNvSpPr/>
            <p:nvPr/>
          </p:nvSpPr>
          <p:spPr>
            <a:xfrm>
              <a:off x="8740443" y="3095482"/>
              <a:ext cx="27451" cy="21340"/>
            </a:xfrm>
            <a:custGeom>
              <a:avLst/>
              <a:gdLst/>
              <a:ahLst/>
              <a:cxnLst/>
              <a:rect l="l" t="t" r="r" b="b"/>
              <a:pathLst>
                <a:path w="624" h="485" extrusionOk="0">
                  <a:moveTo>
                    <a:pt x="311" y="0"/>
                  </a:moveTo>
                  <a:cubicBezTo>
                    <a:pt x="0" y="0"/>
                    <a:pt x="1" y="484"/>
                    <a:pt x="312" y="484"/>
                  </a:cubicBezTo>
                  <a:cubicBezTo>
                    <a:pt x="623" y="484"/>
                    <a:pt x="623" y="0"/>
                    <a:pt x="312" y="0"/>
                  </a:cubicBezTo>
                  <a:cubicBezTo>
                    <a:pt x="311" y="0"/>
                    <a:pt x="311" y="0"/>
                    <a:pt x="31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8"/>
            <p:cNvSpPr/>
            <p:nvPr/>
          </p:nvSpPr>
          <p:spPr>
            <a:xfrm>
              <a:off x="8206682" y="2045642"/>
              <a:ext cx="28815" cy="22396"/>
            </a:xfrm>
            <a:custGeom>
              <a:avLst/>
              <a:gdLst/>
              <a:ahLst/>
              <a:cxnLst/>
              <a:rect l="l" t="t" r="r" b="b"/>
              <a:pathLst>
                <a:path w="655" h="509" extrusionOk="0">
                  <a:moveTo>
                    <a:pt x="328" y="1"/>
                  </a:moveTo>
                  <a:cubicBezTo>
                    <a:pt x="3" y="1"/>
                    <a:pt x="0" y="509"/>
                    <a:pt x="328" y="509"/>
                  </a:cubicBezTo>
                  <a:cubicBezTo>
                    <a:pt x="654" y="509"/>
                    <a:pt x="655" y="1"/>
                    <a:pt x="32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8"/>
            <p:cNvSpPr/>
            <p:nvPr/>
          </p:nvSpPr>
          <p:spPr>
            <a:xfrm>
              <a:off x="8304918" y="2960094"/>
              <a:ext cx="22128" cy="17160"/>
            </a:xfrm>
            <a:custGeom>
              <a:avLst/>
              <a:gdLst/>
              <a:ahLst/>
              <a:cxnLst/>
              <a:rect l="l" t="t" r="r" b="b"/>
              <a:pathLst>
                <a:path w="503" h="390" extrusionOk="0">
                  <a:moveTo>
                    <a:pt x="251" y="1"/>
                  </a:moveTo>
                  <a:cubicBezTo>
                    <a:pt x="1" y="1"/>
                    <a:pt x="1" y="389"/>
                    <a:pt x="252" y="389"/>
                  </a:cubicBezTo>
                  <a:cubicBezTo>
                    <a:pt x="503" y="389"/>
                    <a:pt x="503" y="1"/>
                    <a:pt x="252" y="1"/>
                  </a:cubicBezTo>
                  <a:cubicBezTo>
                    <a:pt x="252" y="1"/>
                    <a:pt x="252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8"/>
            <p:cNvSpPr/>
            <p:nvPr/>
          </p:nvSpPr>
          <p:spPr>
            <a:xfrm>
              <a:off x="8084383" y="3004314"/>
              <a:ext cx="21424" cy="16588"/>
            </a:xfrm>
            <a:custGeom>
              <a:avLst/>
              <a:gdLst/>
              <a:ahLst/>
              <a:cxnLst/>
              <a:rect l="l" t="t" r="r" b="b"/>
              <a:pathLst>
                <a:path w="487" h="377" extrusionOk="0">
                  <a:moveTo>
                    <a:pt x="244" y="0"/>
                  </a:moveTo>
                  <a:cubicBezTo>
                    <a:pt x="1" y="0"/>
                    <a:pt x="1" y="376"/>
                    <a:pt x="244" y="376"/>
                  </a:cubicBezTo>
                  <a:cubicBezTo>
                    <a:pt x="485" y="376"/>
                    <a:pt x="4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8"/>
            <p:cNvSpPr/>
            <p:nvPr/>
          </p:nvSpPr>
          <p:spPr>
            <a:xfrm>
              <a:off x="7977965" y="3309762"/>
              <a:ext cx="21292" cy="16500"/>
            </a:xfrm>
            <a:custGeom>
              <a:avLst/>
              <a:gdLst/>
              <a:ahLst/>
              <a:cxnLst/>
              <a:rect l="l" t="t" r="r" b="b"/>
              <a:pathLst>
                <a:path w="484" h="375" extrusionOk="0">
                  <a:moveTo>
                    <a:pt x="243" y="0"/>
                  </a:moveTo>
                  <a:cubicBezTo>
                    <a:pt x="0" y="0"/>
                    <a:pt x="0" y="374"/>
                    <a:pt x="243" y="374"/>
                  </a:cubicBezTo>
                  <a:cubicBezTo>
                    <a:pt x="482" y="374"/>
                    <a:pt x="484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8"/>
            <p:cNvSpPr/>
            <p:nvPr/>
          </p:nvSpPr>
          <p:spPr>
            <a:xfrm>
              <a:off x="7665751" y="2324910"/>
              <a:ext cx="17025" cy="13288"/>
            </a:xfrm>
            <a:custGeom>
              <a:avLst/>
              <a:gdLst/>
              <a:ahLst/>
              <a:cxnLst/>
              <a:rect l="l" t="t" r="r" b="b"/>
              <a:pathLst>
                <a:path w="387" h="302" extrusionOk="0">
                  <a:moveTo>
                    <a:pt x="193" y="1"/>
                  </a:moveTo>
                  <a:cubicBezTo>
                    <a:pt x="1" y="1"/>
                    <a:pt x="1" y="301"/>
                    <a:pt x="193" y="301"/>
                  </a:cubicBezTo>
                  <a:cubicBezTo>
                    <a:pt x="386" y="301"/>
                    <a:pt x="386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8"/>
            <p:cNvSpPr/>
            <p:nvPr/>
          </p:nvSpPr>
          <p:spPr>
            <a:xfrm>
              <a:off x="7762226" y="3479778"/>
              <a:ext cx="30883" cy="23980"/>
            </a:xfrm>
            <a:custGeom>
              <a:avLst/>
              <a:gdLst/>
              <a:ahLst/>
              <a:cxnLst/>
              <a:rect l="l" t="t" r="r" b="b"/>
              <a:pathLst>
                <a:path w="702" h="545" extrusionOk="0">
                  <a:moveTo>
                    <a:pt x="352" y="0"/>
                  </a:moveTo>
                  <a:cubicBezTo>
                    <a:pt x="0" y="0"/>
                    <a:pt x="0" y="545"/>
                    <a:pt x="352" y="545"/>
                  </a:cubicBezTo>
                  <a:cubicBezTo>
                    <a:pt x="702" y="545"/>
                    <a:pt x="702" y="0"/>
                    <a:pt x="35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8"/>
            <p:cNvSpPr/>
            <p:nvPr/>
          </p:nvSpPr>
          <p:spPr>
            <a:xfrm>
              <a:off x="7345265" y="2593222"/>
              <a:ext cx="22436" cy="17424"/>
            </a:xfrm>
            <a:custGeom>
              <a:avLst/>
              <a:gdLst/>
              <a:ahLst/>
              <a:cxnLst/>
              <a:rect l="l" t="t" r="r" b="b"/>
              <a:pathLst>
                <a:path w="510" h="396" extrusionOk="0">
                  <a:moveTo>
                    <a:pt x="255" y="0"/>
                  </a:moveTo>
                  <a:cubicBezTo>
                    <a:pt x="3" y="0"/>
                    <a:pt x="1" y="395"/>
                    <a:pt x="255" y="395"/>
                  </a:cubicBezTo>
                  <a:cubicBezTo>
                    <a:pt x="510" y="395"/>
                    <a:pt x="510" y="0"/>
                    <a:pt x="25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8"/>
            <p:cNvSpPr/>
            <p:nvPr/>
          </p:nvSpPr>
          <p:spPr>
            <a:xfrm>
              <a:off x="7202202" y="3593078"/>
              <a:ext cx="27363" cy="21252"/>
            </a:xfrm>
            <a:custGeom>
              <a:avLst/>
              <a:gdLst/>
              <a:ahLst/>
              <a:cxnLst/>
              <a:rect l="l" t="t" r="r" b="b"/>
              <a:pathLst>
                <a:path w="622" h="483" extrusionOk="0">
                  <a:moveTo>
                    <a:pt x="311" y="0"/>
                  </a:moveTo>
                  <a:cubicBezTo>
                    <a:pt x="0" y="0"/>
                    <a:pt x="0" y="482"/>
                    <a:pt x="311" y="482"/>
                  </a:cubicBezTo>
                  <a:cubicBezTo>
                    <a:pt x="622" y="482"/>
                    <a:pt x="622" y="0"/>
                    <a:pt x="31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8"/>
            <p:cNvSpPr/>
            <p:nvPr/>
          </p:nvSpPr>
          <p:spPr>
            <a:xfrm>
              <a:off x="7073612" y="3511986"/>
              <a:ext cx="30443" cy="23672"/>
            </a:xfrm>
            <a:custGeom>
              <a:avLst/>
              <a:gdLst/>
              <a:ahLst/>
              <a:cxnLst/>
              <a:rect l="l" t="t" r="r" b="b"/>
              <a:pathLst>
                <a:path w="692" h="538" extrusionOk="0">
                  <a:moveTo>
                    <a:pt x="346" y="1"/>
                  </a:moveTo>
                  <a:cubicBezTo>
                    <a:pt x="0" y="1"/>
                    <a:pt x="0" y="538"/>
                    <a:pt x="346" y="538"/>
                  </a:cubicBezTo>
                  <a:cubicBezTo>
                    <a:pt x="691" y="538"/>
                    <a:pt x="691" y="1"/>
                    <a:pt x="34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8"/>
            <p:cNvSpPr/>
            <p:nvPr/>
          </p:nvSpPr>
          <p:spPr>
            <a:xfrm>
              <a:off x="6535143" y="2901486"/>
              <a:ext cx="18433" cy="14256"/>
            </a:xfrm>
            <a:custGeom>
              <a:avLst/>
              <a:gdLst/>
              <a:ahLst/>
              <a:cxnLst/>
              <a:rect l="l" t="t" r="r" b="b"/>
              <a:pathLst>
                <a:path w="419" h="324" extrusionOk="0">
                  <a:moveTo>
                    <a:pt x="210" y="1"/>
                  </a:moveTo>
                  <a:cubicBezTo>
                    <a:pt x="2" y="1"/>
                    <a:pt x="1" y="324"/>
                    <a:pt x="210" y="324"/>
                  </a:cubicBezTo>
                  <a:cubicBezTo>
                    <a:pt x="417" y="324"/>
                    <a:pt x="418" y="1"/>
                    <a:pt x="21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8"/>
            <p:cNvSpPr/>
            <p:nvPr/>
          </p:nvSpPr>
          <p:spPr>
            <a:xfrm>
              <a:off x="6396479" y="3858222"/>
              <a:ext cx="19533" cy="15268"/>
            </a:xfrm>
            <a:custGeom>
              <a:avLst/>
              <a:gdLst/>
              <a:ahLst/>
              <a:cxnLst/>
              <a:rect l="l" t="t" r="r" b="b"/>
              <a:pathLst>
                <a:path w="444" h="347" extrusionOk="0">
                  <a:moveTo>
                    <a:pt x="221" y="0"/>
                  </a:moveTo>
                  <a:cubicBezTo>
                    <a:pt x="0" y="0"/>
                    <a:pt x="0" y="346"/>
                    <a:pt x="221" y="346"/>
                  </a:cubicBezTo>
                  <a:cubicBezTo>
                    <a:pt x="444" y="346"/>
                    <a:pt x="444" y="0"/>
                    <a:pt x="22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8"/>
            <p:cNvSpPr/>
            <p:nvPr/>
          </p:nvSpPr>
          <p:spPr>
            <a:xfrm>
              <a:off x="5908998" y="3189246"/>
              <a:ext cx="23536" cy="18216"/>
            </a:xfrm>
            <a:custGeom>
              <a:avLst/>
              <a:gdLst/>
              <a:ahLst/>
              <a:cxnLst/>
              <a:rect l="l" t="t" r="r" b="b"/>
              <a:pathLst>
                <a:path w="535" h="414" extrusionOk="0">
                  <a:moveTo>
                    <a:pt x="268" y="1"/>
                  </a:moveTo>
                  <a:cubicBezTo>
                    <a:pt x="2" y="1"/>
                    <a:pt x="1" y="413"/>
                    <a:pt x="269" y="413"/>
                  </a:cubicBezTo>
                  <a:cubicBezTo>
                    <a:pt x="535" y="413"/>
                    <a:pt x="535" y="1"/>
                    <a:pt x="269" y="1"/>
                  </a:cubicBezTo>
                  <a:cubicBezTo>
                    <a:pt x="268" y="1"/>
                    <a:pt x="268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8"/>
            <p:cNvSpPr/>
            <p:nvPr/>
          </p:nvSpPr>
          <p:spPr>
            <a:xfrm>
              <a:off x="3299451" y="2962470"/>
              <a:ext cx="30795" cy="23848"/>
            </a:xfrm>
            <a:custGeom>
              <a:avLst/>
              <a:gdLst/>
              <a:ahLst/>
              <a:cxnLst/>
              <a:rect l="l" t="t" r="r" b="b"/>
              <a:pathLst>
                <a:path w="700" h="542" extrusionOk="0">
                  <a:moveTo>
                    <a:pt x="350" y="1"/>
                  </a:moveTo>
                  <a:cubicBezTo>
                    <a:pt x="0" y="1"/>
                    <a:pt x="0" y="542"/>
                    <a:pt x="350" y="542"/>
                  </a:cubicBezTo>
                  <a:cubicBezTo>
                    <a:pt x="698" y="542"/>
                    <a:pt x="699" y="1"/>
                    <a:pt x="35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8"/>
            <p:cNvSpPr/>
            <p:nvPr/>
          </p:nvSpPr>
          <p:spPr>
            <a:xfrm>
              <a:off x="2850507" y="3772422"/>
              <a:ext cx="31015" cy="24068"/>
            </a:xfrm>
            <a:custGeom>
              <a:avLst/>
              <a:gdLst/>
              <a:ahLst/>
              <a:cxnLst/>
              <a:rect l="l" t="t" r="r" b="b"/>
              <a:pathLst>
                <a:path w="705" h="547" extrusionOk="0">
                  <a:moveTo>
                    <a:pt x="353" y="0"/>
                  </a:moveTo>
                  <a:cubicBezTo>
                    <a:pt x="3" y="0"/>
                    <a:pt x="0" y="547"/>
                    <a:pt x="353" y="547"/>
                  </a:cubicBezTo>
                  <a:cubicBezTo>
                    <a:pt x="705" y="547"/>
                    <a:pt x="705" y="0"/>
                    <a:pt x="35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8"/>
            <p:cNvSpPr/>
            <p:nvPr/>
          </p:nvSpPr>
          <p:spPr>
            <a:xfrm>
              <a:off x="2752052" y="3859806"/>
              <a:ext cx="18389" cy="14300"/>
            </a:xfrm>
            <a:custGeom>
              <a:avLst/>
              <a:gdLst/>
              <a:ahLst/>
              <a:cxnLst/>
              <a:rect l="l" t="t" r="r" b="b"/>
              <a:pathLst>
                <a:path w="418" h="325" extrusionOk="0">
                  <a:moveTo>
                    <a:pt x="209" y="1"/>
                  </a:moveTo>
                  <a:cubicBezTo>
                    <a:pt x="1" y="1"/>
                    <a:pt x="1" y="325"/>
                    <a:pt x="209" y="325"/>
                  </a:cubicBezTo>
                  <a:cubicBezTo>
                    <a:pt x="416" y="325"/>
                    <a:pt x="418" y="1"/>
                    <a:pt x="20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8"/>
            <p:cNvSpPr/>
            <p:nvPr/>
          </p:nvSpPr>
          <p:spPr>
            <a:xfrm>
              <a:off x="2474504" y="3662730"/>
              <a:ext cx="30003" cy="23320"/>
            </a:xfrm>
            <a:custGeom>
              <a:avLst/>
              <a:gdLst/>
              <a:ahLst/>
              <a:cxnLst/>
              <a:rect l="l" t="t" r="r" b="b"/>
              <a:pathLst>
                <a:path w="682" h="530" extrusionOk="0">
                  <a:moveTo>
                    <a:pt x="339" y="0"/>
                  </a:moveTo>
                  <a:cubicBezTo>
                    <a:pt x="1" y="0"/>
                    <a:pt x="1" y="529"/>
                    <a:pt x="340" y="529"/>
                  </a:cubicBezTo>
                  <a:cubicBezTo>
                    <a:pt x="681" y="529"/>
                    <a:pt x="682" y="0"/>
                    <a:pt x="340" y="0"/>
                  </a:cubicBezTo>
                  <a:cubicBezTo>
                    <a:pt x="340" y="0"/>
                    <a:pt x="340" y="0"/>
                    <a:pt x="33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8"/>
            <p:cNvSpPr/>
            <p:nvPr/>
          </p:nvSpPr>
          <p:spPr>
            <a:xfrm>
              <a:off x="2515769" y="2565062"/>
              <a:ext cx="24636" cy="19096"/>
            </a:xfrm>
            <a:custGeom>
              <a:avLst/>
              <a:gdLst/>
              <a:ahLst/>
              <a:cxnLst/>
              <a:rect l="l" t="t" r="r" b="b"/>
              <a:pathLst>
                <a:path w="560" h="434" extrusionOk="0">
                  <a:moveTo>
                    <a:pt x="278" y="0"/>
                  </a:moveTo>
                  <a:cubicBezTo>
                    <a:pt x="1" y="0"/>
                    <a:pt x="1" y="434"/>
                    <a:pt x="280" y="434"/>
                  </a:cubicBezTo>
                  <a:cubicBezTo>
                    <a:pt x="559" y="434"/>
                    <a:pt x="559" y="0"/>
                    <a:pt x="280" y="0"/>
                  </a:cubicBezTo>
                  <a:cubicBezTo>
                    <a:pt x="279" y="0"/>
                    <a:pt x="279" y="0"/>
                    <a:pt x="27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8"/>
            <p:cNvSpPr/>
            <p:nvPr/>
          </p:nvSpPr>
          <p:spPr>
            <a:xfrm>
              <a:off x="1995249" y="3574818"/>
              <a:ext cx="31763" cy="24684"/>
            </a:xfrm>
            <a:custGeom>
              <a:avLst/>
              <a:gdLst/>
              <a:ahLst/>
              <a:cxnLst/>
              <a:rect l="l" t="t" r="r" b="b"/>
              <a:pathLst>
                <a:path w="722" h="561" extrusionOk="0">
                  <a:moveTo>
                    <a:pt x="362" y="1"/>
                  </a:moveTo>
                  <a:cubicBezTo>
                    <a:pt x="2" y="1"/>
                    <a:pt x="0" y="561"/>
                    <a:pt x="362" y="561"/>
                  </a:cubicBezTo>
                  <a:cubicBezTo>
                    <a:pt x="721" y="561"/>
                    <a:pt x="722" y="1"/>
                    <a:pt x="36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8"/>
            <p:cNvSpPr/>
            <p:nvPr/>
          </p:nvSpPr>
          <p:spPr>
            <a:xfrm>
              <a:off x="1802826" y="3664798"/>
              <a:ext cx="27011" cy="20900"/>
            </a:xfrm>
            <a:custGeom>
              <a:avLst/>
              <a:gdLst/>
              <a:ahLst/>
              <a:cxnLst/>
              <a:rect l="l" t="t" r="r" b="b"/>
              <a:pathLst>
                <a:path w="614" h="475" extrusionOk="0">
                  <a:moveTo>
                    <a:pt x="307" y="0"/>
                  </a:moveTo>
                  <a:cubicBezTo>
                    <a:pt x="1" y="0"/>
                    <a:pt x="1" y="475"/>
                    <a:pt x="307" y="475"/>
                  </a:cubicBezTo>
                  <a:cubicBezTo>
                    <a:pt x="614" y="475"/>
                    <a:pt x="614" y="0"/>
                    <a:pt x="30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8"/>
            <p:cNvSpPr/>
            <p:nvPr/>
          </p:nvSpPr>
          <p:spPr>
            <a:xfrm>
              <a:off x="1594698" y="2777934"/>
              <a:ext cx="22348" cy="17292"/>
            </a:xfrm>
            <a:custGeom>
              <a:avLst/>
              <a:gdLst/>
              <a:ahLst/>
              <a:cxnLst/>
              <a:rect l="l" t="t" r="r" b="b"/>
              <a:pathLst>
                <a:path w="508" h="393" extrusionOk="0">
                  <a:moveTo>
                    <a:pt x="254" y="0"/>
                  </a:moveTo>
                  <a:cubicBezTo>
                    <a:pt x="2" y="0"/>
                    <a:pt x="0" y="393"/>
                    <a:pt x="254" y="393"/>
                  </a:cubicBezTo>
                  <a:cubicBezTo>
                    <a:pt x="507" y="393"/>
                    <a:pt x="507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8"/>
            <p:cNvSpPr/>
            <p:nvPr/>
          </p:nvSpPr>
          <p:spPr>
            <a:xfrm>
              <a:off x="1230132" y="2572630"/>
              <a:ext cx="17729" cy="13816"/>
            </a:xfrm>
            <a:custGeom>
              <a:avLst/>
              <a:gdLst/>
              <a:ahLst/>
              <a:cxnLst/>
              <a:rect l="l" t="t" r="r" b="b"/>
              <a:pathLst>
                <a:path w="403" h="314" extrusionOk="0">
                  <a:moveTo>
                    <a:pt x="201" y="1"/>
                  </a:moveTo>
                  <a:cubicBezTo>
                    <a:pt x="0" y="1"/>
                    <a:pt x="0" y="314"/>
                    <a:pt x="201" y="314"/>
                  </a:cubicBezTo>
                  <a:cubicBezTo>
                    <a:pt x="402" y="314"/>
                    <a:pt x="402" y="1"/>
                    <a:pt x="20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8"/>
            <p:cNvSpPr/>
            <p:nvPr/>
          </p:nvSpPr>
          <p:spPr>
            <a:xfrm>
              <a:off x="817350" y="3492934"/>
              <a:ext cx="24284" cy="18788"/>
            </a:xfrm>
            <a:custGeom>
              <a:avLst/>
              <a:gdLst/>
              <a:ahLst/>
              <a:cxnLst/>
              <a:rect l="l" t="t" r="r" b="b"/>
              <a:pathLst>
                <a:path w="552" h="427" extrusionOk="0">
                  <a:moveTo>
                    <a:pt x="276" y="0"/>
                  </a:moveTo>
                  <a:cubicBezTo>
                    <a:pt x="1" y="0"/>
                    <a:pt x="1" y="426"/>
                    <a:pt x="276" y="426"/>
                  </a:cubicBezTo>
                  <a:cubicBezTo>
                    <a:pt x="550" y="426"/>
                    <a:pt x="552" y="0"/>
                    <a:pt x="27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8"/>
            <p:cNvSpPr/>
            <p:nvPr/>
          </p:nvSpPr>
          <p:spPr>
            <a:xfrm>
              <a:off x="624223" y="3602362"/>
              <a:ext cx="19533" cy="15224"/>
            </a:xfrm>
            <a:custGeom>
              <a:avLst/>
              <a:gdLst/>
              <a:ahLst/>
              <a:cxnLst/>
              <a:rect l="l" t="t" r="r" b="b"/>
              <a:pathLst>
                <a:path w="444" h="346" extrusionOk="0">
                  <a:moveTo>
                    <a:pt x="222" y="0"/>
                  </a:moveTo>
                  <a:cubicBezTo>
                    <a:pt x="0" y="1"/>
                    <a:pt x="0" y="345"/>
                    <a:pt x="222" y="345"/>
                  </a:cubicBezTo>
                  <a:cubicBezTo>
                    <a:pt x="444" y="345"/>
                    <a:pt x="444" y="0"/>
                    <a:pt x="22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8"/>
            <p:cNvSpPr/>
            <p:nvPr/>
          </p:nvSpPr>
          <p:spPr>
            <a:xfrm>
              <a:off x="8768906" y="996154"/>
              <a:ext cx="26967" cy="20944"/>
            </a:xfrm>
            <a:custGeom>
              <a:avLst/>
              <a:gdLst/>
              <a:ahLst/>
              <a:cxnLst/>
              <a:rect l="l" t="t" r="r" b="b"/>
              <a:pathLst>
                <a:path w="613" h="476" extrusionOk="0">
                  <a:moveTo>
                    <a:pt x="307" y="1"/>
                  </a:moveTo>
                  <a:cubicBezTo>
                    <a:pt x="0" y="1"/>
                    <a:pt x="0" y="476"/>
                    <a:pt x="307" y="476"/>
                  </a:cubicBezTo>
                  <a:cubicBezTo>
                    <a:pt x="612" y="476"/>
                    <a:pt x="612" y="1"/>
                    <a:pt x="30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8"/>
            <p:cNvSpPr/>
            <p:nvPr/>
          </p:nvSpPr>
          <p:spPr>
            <a:xfrm>
              <a:off x="8410148" y="968830"/>
              <a:ext cx="21292" cy="16544"/>
            </a:xfrm>
            <a:custGeom>
              <a:avLst/>
              <a:gdLst/>
              <a:ahLst/>
              <a:cxnLst/>
              <a:rect l="l" t="t" r="r" b="b"/>
              <a:pathLst>
                <a:path w="484" h="376" extrusionOk="0">
                  <a:moveTo>
                    <a:pt x="241" y="1"/>
                  </a:moveTo>
                  <a:cubicBezTo>
                    <a:pt x="0" y="1"/>
                    <a:pt x="0" y="376"/>
                    <a:pt x="241" y="376"/>
                  </a:cubicBezTo>
                  <a:cubicBezTo>
                    <a:pt x="483" y="376"/>
                    <a:pt x="483" y="1"/>
                    <a:pt x="24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8"/>
            <p:cNvSpPr/>
            <p:nvPr/>
          </p:nvSpPr>
          <p:spPr>
            <a:xfrm>
              <a:off x="8170125" y="885934"/>
              <a:ext cx="18169" cy="14124"/>
            </a:xfrm>
            <a:custGeom>
              <a:avLst/>
              <a:gdLst/>
              <a:ahLst/>
              <a:cxnLst/>
              <a:rect l="l" t="t" r="r" b="b"/>
              <a:pathLst>
                <a:path w="413" h="321" extrusionOk="0">
                  <a:moveTo>
                    <a:pt x="206" y="0"/>
                  </a:moveTo>
                  <a:cubicBezTo>
                    <a:pt x="0" y="0"/>
                    <a:pt x="0" y="320"/>
                    <a:pt x="206" y="320"/>
                  </a:cubicBezTo>
                  <a:cubicBezTo>
                    <a:pt x="411" y="320"/>
                    <a:pt x="413" y="0"/>
                    <a:pt x="20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8"/>
            <p:cNvSpPr/>
            <p:nvPr/>
          </p:nvSpPr>
          <p:spPr>
            <a:xfrm>
              <a:off x="7909645" y="200326"/>
              <a:ext cx="22084" cy="17116"/>
            </a:xfrm>
            <a:custGeom>
              <a:avLst/>
              <a:gdLst/>
              <a:ahLst/>
              <a:cxnLst/>
              <a:rect l="l" t="t" r="r" b="b"/>
              <a:pathLst>
                <a:path w="502" h="389" extrusionOk="0">
                  <a:moveTo>
                    <a:pt x="252" y="1"/>
                  </a:moveTo>
                  <a:cubicBezTo>
                    <a:pt x="3" y="1"/>
                    <a:pt x="1" y="388"/>
                    <a:pt x="252" y="388"/>
                  </a:cubicBezTo>
                  <a:cubicBezTo>
                    <a:pt x="501" y="388"/>
                    <a:pt x="501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8"/>
            <p:cNvSpPr/>
            <p:nvPr/>
          </p:nvSpPr>
          <p:spPr>
            <a:xfrm>
              <a:off x="7684447" y="665626"/>
              <a:ext cx="26176" cy="20372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0"/>
                  </a:moveTo>
                  <a:cubicBezTo>
                    <a:pt x="1" y="0"/>
                    <a:pt x="1" y="463"/>
                    <a:pt x="298" y="463"/>
                  </a:cubicBezTo>
                  <a:cubicBezTo>
                    <a:pt x="595" y="463"/>
                    <a:pt x="595" y="0"/>
                    <a:pt x="29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8"/>
            <p:cNvSpPr/>
            <p:nvPr/>
          </p:nvSpPr>
          <p:spPr>
            <a:xfrm>
              <a:off x="7464397" y="1070734"/>
              <a:ext cx="20501" cy="15840"/>
            </a:xfrm>
            <a:custGeom>
              <a:avLst/>
              <a:gdLst/>
              <a:ahLst/>
              <a:cxnLst/>
              <a:rect l="l" t="t" r="r" b="b"/>
              <a:pathLst>
                <a:path w="466" h="360" extrusionOk="0">
                  <a:moveTo>
                    <a:pt x="233" y="0"/>
                  </a:moveTo>
                  <a:cubicBezTo>
                    <a:pt x="1" y="0"/>
                    <a:pt x="1" y="359"/>
                    <a:pt x="233" y="359"/>
                  </a:cubicBezTo>
                  <a:cubicBezTo>
                    <a:pt x="465" y="359"/>
                    <a:pt x="465" y="0"/>
                    <a:pt x="23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8"/>
            <p:cNvSpPr/>
            <p:nvPr/>
          </p:nvSpPr>
          <p:spPr>
            <a:xfrm>
              <a:off x="7166920" y="1086750"/>
              <a:ext cx="25648" cy="19888"/>
            </a:xfrm>
            <a:custGeom>
              <a:avLst/>
              <a:gdLst/>
              <a:ahLst/>
              <a:cxnLst/>
              <a:rect l="l" t="t" r="r" b="b"/>
              <a:pathLst>
                <a:path w="583" h="452" extrusionOk="0">
                  <a:moveTo>
                    <a:pt x="290" y="1"/>
                  </a:moveTo>
                  <a:cubicBezTo>
                    <a:pt x="1" y="1"/>
                    <a:pt x="1" y="451"/>
                    <a:pt x="291" y="451"/>
                  </a:cubicBezTo>
                  <a:cubicBezTo>
                    <a:pt x="582" y="451"/>
                    <a:pt x="582" y="1"/>
                    <a:pt x="291" y="1"/>
                  </a:cubicBezTo>
                  <a:cubicBezTo>
                    <a:pt x="291" y="1"/>
                    <a:pt x="291" y="1"/>
                    <a:pt x="29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8"/>
            <p:cNvSpPr/>
            <p:nvPr/>
          </p:nvSpPr>
          <p:spPr>
            <a:xfrm>
              <a:off x="6918714" y="305266"/>
              <a:ext cx="27891" cy="21692"/>
            </a:xfrm>
            <a:custGeom>
              <a:avLst/>
              <a:gdLst/>
              <a:ahLst/>
              <a:cxnLst/>
              <a:rect l="l" t="t" r="r" b="b"/>
              <a:pathLst>
                <a:path w="634" h="493" extrusionOk="0">
                  <a:moveTo>
                    <a:pt x="317" y="1"/>
                  </a:moveTo>
                  <a:cubicBezTo>
                    <a:pt x="2" y="1"/>
                    <a:pt x="0" y="492"/>
                    <a:pt x="317" y="492"/>
                  </a:cubicBezTo>
                  <a:cubicBezTo>
                    <a:pt x="633" y="492"/>
                    <a:pt x="634" y="1"/>
                    <a:pt x="31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8"/>
            <p:cNvSpPr/>
            <p:nvPr/>
          </p:nvSpPr>
          <p:spPr>
            <a:xfrm>
              <a:off x="6561055" y="369990"/>
              <a:ext cx="20764" cy="16148"/>
            </a:xfrm>
            <a:custGeom>
              <a:avLst/>
              <a:gdLst/>
              <a:ahLst/>
              <a:cxnLst/>
              <a:rect l="l" t="t" r="r" b="b"/>
              <a:pathLst>
                <a:path w="472" h="367" extrusionOk="0">
                  <a:moveTo>
                    <a:pt x="235" y="1"/>
                  </a:moveTo>
                  <a:cubicBezTo>
                    <a:pt x="1" y="1"/>
                    <a:pt x="1" y="366"/>
                    <a:pt x="235" y="366"/>
                  </a:cubicBezTo>
                  <a:cubicBezTo>
                    <a:pt x="471" y="366"/>
                    <a:pt x="471" y="1"/>
                    <a:pt x="23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8"/>
            <p:cNvSpPr/>
            <p:nvPr/>
          </p:nvSpPr>
          <p:spPr>
            <a:xfrm>
              <a:off x="6290765" y="1123094"/>
              <a:ext cx="28991" cy="22484"/>
            </a:xfrm>
            <a:custGeom>
              <a:avLst/>
              <a:gdLst/>
              <a:ahLst/>
              <a:cxnLst/>
              <a:rect l="l" t="t" r="r" b="b"/>
              <a:pathLst>
                <a:path w="659" h="511" extrusionOk="0">
                  <a:moveTo>
                    <a:pt x="331" y="0"/>
                  </a:moveTo>
                  <a:cubicBezTo>
                    <a:pt x="1" y="0"/>
                    <a:pt x="0" y="511"/>
                    <a:pt x="331" y="511"/>
                  </a:cubicBezTo>
                  <a:cubicBezTo>
                    <a:pt x="659" y="511"/>
                    <a:pt x="659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8"/>
            <p:cNvSpPr/>
            <p:nvPr/>
          </p:nvSpPr>
          <p:spPr>
            <a:xfrm>
              <a:off x="6058617" y="1369274"/>
              <a:ext cx="20588" cy="16016"/>
            </a:xfrm>
            <a:custGeom>
              <a:avLst/>
              <a:gdLst/>
              <a:ahLst/>
              <a:cxnLst/>
              <a:rect l="l" t="t" r="r" b="b"/>
              <a:pathLst>
                <a:path w="468" h="364" extrusionOk="0">
                  <a:moveTo>
                    <a:pt x="234" y="0"/>
                  </a:moveTo>
                  <a:cubicBezTo>
                    <a:pt x="1" y="0"/>
                    <a:pt x="1" y="364"/>
                    <a:pt x="234" y="364"/>
                  </a:cubicBezTo>
                  <a:cubicBezTo>
                    <a:pt x="468" y="364"/>
                    <a:pt x="468" y="0"/>
                    <a:pt x="23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8"/>
            <p:cNvSpPr/>
            <p:nvPr/>
          </p:nvSpPr>
          <p:spPr>
            <a:xfrm>
              <a:off x="5510998" y="333030"/>
              <a:ext cx="28243" cy="22000"/>
            </a:xfrm>
            <a:custGeom>
              <a:avLst/>
              <a:gdLst/>
              <a:ahLst/>
              <a:cxnLst/>
              <a:rect l="l" t="t" r="r" b="b"/>
              <a:pathLst>
                <a:path w="642" h="500" extrusionOk="0">
                  <a:moveTo>
                    <a:pt x="321" y="0"/>
                  </a:moveTo>
                  <a:cubicBezTo>
                    <a:pt x="0" y="0"/>
                    <a:pt x="0" y="499"/>
                    <a:pt x="321" y="499"/>
                  </a:cubicBezTo>
                  <a:cubicBezTo>
                    <a:pt x="642" y="499"/>
                    <a:pt x="642" y="0"/>
                    <a:pt x="32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8"/>
            <p:cNvSpPr/>
            <p:nvPr/>
          </p:nvSpPr>
          <p:spPr>
            <a:xfrm>
              <a:off x="5351877" y="1426782"/>
              <a:ext cx="28419" cy="22044"/>
            </a:xfrm>
            <a:custGeom>
              <a:avLst/>
              <a:gdLst/>
              <a:ahLst/>
              <a:cxnLst/>
              <a:rect l="l" t="t" r="r" b="b"/>
              <a:pathLst>
                <a:path w="646" h="501" extrusionOk="0">
                  <a:moveTo>
                    <a:pt x="322" y="0"/>
                  </a:moveTo>
                  <a:cubicBezTo>
                    <a:pt x="0" y="0"/>
                    <a:pt x="0" y="501"/>
                    <a:pt x="322" y="501"/>
                  </a:cubicBezTo>
                  <a:cubicBezTo>
                    <a:pt x="644" y="501"/>
                    <a:pt x="645" y="0"/>
                    <a:pt x="32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8"/>
            <p:cNvSpPr/>
            <p:nvPr/>
          </p:nvSpPr>
          <p:spPr>
            <a:xfrm>
              <a:off x="5215588" y="1734166"/>
              <a:ext cx="24856" cy="19272"/>
            </a:xfrm>
            <a:custGeom>
              <a:avLst/>
              <a:gdLst/>
              <a:ahLst/>
              <a:cxnLst/>
              <a:rect l="l" t="t" r="r" b="b"/>
              <a:pathLst>
                <a:path w="565" h="438" extrusionOk="0">
                  <a:moveTo>
                    <a:pt x="283" y="1"/>
                  </a:moveTo>
                  <a:cubicBezTo>
                    <a:pt x="0" y="1"/>
                    <a:pt x="0" y="437"/>
                    <a:pt x="283" y="437"/>
                  </a:cubicBezTo>
                  <a:cubicBezTo>
                    <a:pt x="563" y="437"/>
                    <a:pt x="565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8"/>
            <p:cNvSpPr/>
            <p:nvPr/>
          </p:nvSpPr>
          <p:spPr>
            <a:xfrm>
              <a:off x="4906365" y="788078"/>
              <a:ext cx="19445" cy="15136"/>
            </a:xfrm>
            <a:custGeom>
              <a:avLst/>
              <a:gdLst/>
              <a:ahLst/>
              <a:cxnLst/>
              <a:rect l="l" t="t" r="r" b="b"/>
              <a:pathLst>
                <a:path w="442" h="344" extrusionOk="0">
                  <a:moveTo>
                    <a:pt x="221" y="0"/>
                  </a:moveTo>
                  <a:cubicBezTo>
                    <a:pt x="0" y="0"/>
                    <a:pt x="0" y="343"/>
                    <a:pt x="221" y="343"/>
                  </a:cubicBezTo>
                  <a:cubicBezTo>
                    <a:pt x="442" y="343"/>
                    <a:pt x="442" y="0"/>
                    <a:pt x="22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8"/>
            <p:cNvSpPr/>
            <p:nvPr/>
          </p:nvSpPr>
          <p:spPr>
            <a:xfrm>
              <a:off x="4842664" y="406510"/>
              <a:ext cx="24372" cy="18920"/>
            </a:xfrm>
            <a:custGeom>
              <a:avLst/>
              <a:gdLst/>
              <a:ahLst/>
              <a:cxnLst/>
              <a:rect l="l" t="t" r="r" b="b"/>
              <a:pathLst>
                <a:path w="554" h="430" extrusionOk="0">
                  <a:moveTo>
                    <a:pt x="278" y="1"/>
                  </a:moveTo>
                  <a:cubicBezTo>
                    <a:pt x="0" y="1"/>
                    <a:pt x="0" y="430"/>
                    <a:pt x="278" y="430"/>
                  </a:cubicBezTo>
                  <a:cubicBezTo>
                    <a:pt x="554" y="430"/>
                    <a:pt x="554" y="1"/>
                    <a:pt x="27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8"/>
            <p:cNvSpPr/>
            <p:nvPr/>
          </p:nvSpPr>
          <p:spPr>
            <a:xfrm>
              <a:off x="4447083" y="1356206"/>
              <a:ext cx="28067" cy="21736"/>
            </a:xfrm>
            <a:custGeom>
              <a:avLst/>
              <a:gdLst/>
              <a:ahLst/>
              <a:cxnLst/>
              <a:rect l="l" t="t" r="r" b="b"/>
              <a:pathLst>
                <a:path w="638" h="494" extrusionOk="0">
                  <a:moveTo>
                    <a:pt x="319" y="0"/>
                  </a:moveTo>
                  <a:cubicBezTo>
                    <a:pt x="1" y="1"/>
                    <a:pt x="1" y="494"/>
                    <a:pt x="319" y="494"/>
                  </a:cubicBezTo>
                  <a:cubicBezTo>
                    <a:pt x="635" y="494"/>
                    <a:pt x="637" y="0"/>
                    <a:pt x="31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8"/>
            <p:cNvSpPr/>
            <p:nvPr/>
          </p:nvSpPr>
          <p:spPr>
            <a:xfrm>
              <a:off x="4054450" y="1327034"/>
              <a:ext cx="28419" cy="22088"/>
            </a:xfrm>
            <a:custGeom>
              <a:avLst/>
              <a:gdLst/>
              <a:ahLst/>
              <a:cxnLst/>
              <a:rect l="l" t="t" r="r" b="b"/>
              <a:pathLst>
                <a:path w="646" h="502" extrusionOk="0">
                  <a:moveTo>
                    <a:pt x="324" y="0"/>
                  </a:moveTo>
                  <a:cubicBezTo>
                    <a:pt x="2" y="0"/>
                    <a:pt x="1" y="501"/>
                    <a:pt x="324" y="501"/>
                  </a:cubicBezTo>
                  <a:cubicBezTo>
                    <a:pt x="646" y="501"/>
                    <a:pt x="646" y="0"/>
                    <a:pt x="32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8"/>
            <p:cNvSpPr/>
            <p:nvPr/>
          </p:nvSpPr>
          <p:spPr>
            <a:xfrm>
              <a:off x="3881648" y="1381594"/>
              <a:ext cx="23800" cy="18524"/>
            </a:xfrm>
            <a:custGeom>
              <a:avLst/>
              <a:gdLst/>
              <a:ahLst/>
              <a:cxnLst/>
              <a:rect l="l" t="t" r="r" b="b"/>
              <a:pathLst>
                <a:path w="541" h="421" extrusionOk="0">
                  <a:moveTo>
                    <a:pt x="270" y="1"/>
                  </a:moveTo>
                  <a:cubicBezTo>
                    <a:pt x="0" y="1"/>
                    <a:pt x="0" y="420"/>
                    <a:pt x="270" y="420"/>
                  </a:cubicBezTo>
                  <a:cubicBezTo>
                    <a:pt x="540" y="420"/>
                    <a:pt x="540" y="1"/>
                    <a:pt x="27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8"/>
            <p:cNvSpPr/>
            <p:nvPr/>
          </p:nvSpPr>
          <p:spPr>
            <a:xfrm>
              <a:off x="3536483" y="1224338"/>
              <a:ext cx="27715" cy="21516"/>
            </a:xfrm>
            <a:custGeom>
              <a:avLst/>
              <a:gdLst/>
              <a:ahLst/>
              <a:cxnLst/>
              <a:rect l="l" t="t" r="r" b="b"/>
              <a:pathLst>
                <a:path w="630" h="489" extrusionOk="0">
                  <a:moveTo>
                    <a:pt x="315" y="0"/>
                  </a:moveTo>
                  <a:cubicBezTo>
                    <a:pt x="1" y="0"/>
                    <a:pt x="0" y="489"/>
                    <a:pt x="315" y="489"/>
                  </a:cubicBezTo>
                  <a:cubicBezTo>
                    <a:pt x="630" y="489"/>
                    <a:pt x="630" y="0"/>
                    <a:pt x="31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8"/>
            <p:cNvSpPr/>
            <p:nvPr/>
          </p:nvSpPr>
          <p:spPr>
            <a:xfrm>
              <a:off x="3358841" y="776814"/>
              <a:ext cx="27583" cy="21384"/>
            </a:xfrm>
            <a:custGeom>
              <a:avLst/>
              <a:gdLst/>
              <a:ahLst/>
              <a:cxnLst/>
              <a:rect l="l" t="t" r="r" b="b"/>
              <a:pathLst>
                <a:path w="627" h="486" extrusionOk="0">
                  <a:moveTo>
                    <a:pt x="313" y="1"/>
                  </a:moveTo>
                  <a:cubicBezTo>
                    <a:pt x="3" y="1"/>
                    <a:pt x="1" y="486"/>
                    <a:pt x="314" y="486"/>
                  </a:cubicBezTo>
                  <a:cubicBezTo>
                    <a:pt x="627" y="486"/>
                    <a:pt x="627" y="1"/>
                    <a:pt x="314" y="1"/>
                  </a:cubicBezTo>
                  <a:cubicBezTo>
                    <a:pt x="314" y="1"/>
                    <a:pt x="31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8"/>
            <p:cNvSpPr/>
            <p:nvPr/>
          </p:nvSpPr>
          <p:spPr>
            <a:xfrm>
              <a:off x="3198752" y="1074298"/>
              <a:ext cx="25736" cy="20020"/>
            </a:xfrm>
            <a:custGeom>
              <a:avLst/>
              <a:gdLst/>
              <a:ahLst/>
              <a:cxnLst/>
              <a:rect l="l" t="t" r="r" b="b"/>
              <a:pathLst>
                <a:path w="585" h="455" extrusionOk="0">
                  <a:moveTo>
                    <a:pt x="293" y="0"/>
                  </a:moveTo>
                  <a:cubicBezTo>
                    <a:pt x="2" y="0"/>
                    <a:pt x="1" y="454"/>
                    <a:pt x="293" y="454"/>
                  </a:cubicBezTo>
                  <a:cubicBezTo>
                    <a:pt x="584" y="454"/>
                    <a:pt x="585" y="0"/>
                    <a:pt x="29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8"/>
            <p:cNvSpPr/>
            <p:nvPr/>
          </p:nvSpPr>
          <p:spPr>
            <a:xfrm>
              <a:off x="2924415" y="1282814"/>
              <a:ext cx="31895" cy="24772"/>
            </a:xfrm>
            <a:custGeom>
              <a:avLst/>
              <a:gdLst/>
              <a:ahLst/>
              <a:cxnLst/>
              <a:rect l="l" t="t" r="r" b="b"/>
              <a:pathLst>
                <a:path w="725" h="563" extrusionOk="0">
                  <a:moveTo>
                    <a:pt x="363" y="1"/>
                  </a:moveTo>
                  <a:cubicBezTo>
                    <a:pt x="0" y="2"/>
                    <a:pt x="0" y="563"/>
                    <a:pt x="363" y="563"/>
                  </a:cubicBezTo>
                  <a:cubicBezTo>
                    <a:pt x="724" y="563"/>
                    <a:pt x="724" y="1"/>
                    <a:pt x="36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8"/>
            <p:cNvSpPr/>
            <p:nvPr/>
          </p:nvSpPr>
          <p:spPr>
            <a:xfrm>
              <a:off x="2637232" y="1181878"/>
              <a:ext cx="24284" cy="18832"/>
            </a:xfrm>
            <a:custGeom>
              <a:avLst/>
              <a:gdLst/>
              <a:ahLst/>
              <a:cxnLst/>
              <a:rect l="l" t="t" r="r" b="b"/>
              <a:pathLst>
                <a:path w="552" h="428" extrusionOk="0">
                  <a:moveTo>
                    <a:pt x="276" y="0"/>
                  </a:moveTo>
                  <a:cubicBezTo>
                    <a:pt x="1" y="1"/>
                    <a:pt x="1" y="427"/>
                    <a:pt x="276" y="427"/>
                  </a:cubicBezTo>
                  <a:cubicBezTo>
                    <a:pt x="551" y="427"/>
                    <a:pt x="551" y="0"/>
                    <a:pt x="27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8"/>
            <p:cNvSpPr/>
            <p:nvPr/>
          </p:nvSpPr>
          <p:spPr>
            <a:xfrm>
              <a:off x="2580350" y="529402"/>
              <a:ext cx="21072" cy="16324"/>
            </a:xfrm>
            <a:custGeom>
              <a:avLst/>
              <a:gdLst/>
              <a:ahLst/>
              <a:cxnLst/>
              <a:rect l="l" t="t" r="r" b="b"/>
              <a:pathLst>
                <a:path w="479" h="371" extrusionOk="0">
                  <a:moveTo>
                    <a:pt x="239" y="1"/>
                  </a:moveTo>
                  <a:cubicBezTo>
                    <a:pt x="1" y="1"/>
                    <a:pt x="0" y="371"/>
                    <a:pt x="239" y="371"/>
                  </a:cubicBezTo>
                  <a:cubicBezTo>
                    <a:pt x="478" y="371"/>
                    <a:pt x="478" y="1"/>
                    <a:pt x="23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8"/>
            <p:cNvSpPr/>
            <p:nvPr/>
          </p:nvSpPr>
          <p:spPr>
            <a:xfrm>
              <a:off x="2094320" y="997914"/>
              <a:ext cx="17333" cy="13464"/>
            </a:xfrm>
            <a:custGeom>
              <a:avLst/>
              <a:gdLst/>
              <a:ahLst/>
              <a:cxnLst/>
              <a:rect l="l" t="t" r="r" b="b"/>
              <a:pathLst>
                <a:path w="394" h="306" extrusionOk="0">
                  <a:moveTo>
                    <a:pt x="197" y="0"/>
                  </a:moveTo>
                  <a:cubicBezTo>
                    <a:pt x="1" y="0"/>
                    <a:pt x="0" y="306"/>
                    <a:pt x="197" y="306"/>
                  </a:cubicBezTo>
                  <a:cubicBezTo>
                    <a:pt x="394" y="306"/>
                    <a:pt x="394" y="0"/>
                    <a:pt x="19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8"/>
            <p:cNvSpPr/>
            <p:nvPr/>
          </p:nvSpPr>
          <p:spPr>
            <a:xfrm>
              <a:off x="1780786" y="1182318"/>
              <a:ext cx="30751" cy="23848"/>
            </a:xfrm>
            <a:custGeom>
              <a:avLst/>
              <a:gdLst/>
              <a:ahLst/>
              <a:cxnLst/>
              <a:rect l="l" t="t" r="r" b="b"/>
              <a:pathLst>
                <a:path w="699" h="542" extrusionOk="0">
                  <a:moveTo>
                    <a:pt x="349" y="1"/>
                  </a:moveTo>
                  <a:cubicBezTo>
                    <a:pt x="0" y="1"/>
                    <a:pt x="0" y="542"/>
                    <a:pt x="349" y="542"/>
                  </a:cubicBezTo>
                  <a:cubicBezTo>
                    <a:pt x="698" y="542"/>
                    <a:pt x="698" y="1"/>
                    <a:pt x="34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8"/>
            <p:cNvSpPr/>
            <p:nvPr/>
          </p:nvSpPr>
          <p:spPr>
            <a:xfrm>
              <a:off x="1754786" y="382706"/>
              <a:ext cx="30663" cy="23760"/>
            </a:xfrm>
            <a:custGeom>
              <a:avLst/>
              <a:gdLst/>
              <a:ahLst/>
              <a:cxnLst/>
              <a:rect l="l" t="t" r="r" b="b"/>
              <a:pathLst>
                <a:path w="697" h="540" extrusionOk="0">
                  <a:moveTo>
                    <a:pt x="348" y="1"/>
                  </a:moveTo>
                  <a:cubicBezTo>
                    <a:pt x="1" y="1"/>
                    <a:pt x="0" y="540"/>
                    <a:pt x="348" y="540"/>
                  </a:cubicBezTo>
                  <a:cubicBezTo>
                    <a:pt x="695" y="540"/>
                    <a:pt x="696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8"/>
            <p:cNvSpPr/>
            <p:nvPr/>
          </p:nvSpPr>
          <p:spPr>
            <a:xfrm>
              <a:off x="1486256" y="292682"/>
              <a:ext cx="29607" cy="23012"/>
            </a:xfrm>
            <a:custGeom>
              <a:avLst/>
              <a:gdLst/>
              <a:ahLst/>
              <a:cxnLst/>
              <a:rect l="l" t="t" r="r" b="b"/>
              <a:pathLst>
                <a:path w="673" h="523" extrusionOk="0">
                  <a:moveTo>
                    <a:pt x="336" y="0"/>
                  </a:moveTo>
                  <a:cubicBezTo>
                    <a:pt x="1" y="0"/>
                    <a:pt x="0" y="523"/>
                    <a:pt x="336" y="523"/>
                  </a:cubicBezTo>
                  <a:cubicBezTo>
                    <a:pt x="672" y="523"/>
                    <a:pt x="672" y="0"/>
                    <a:pt x="33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8"/>
            <p:cNvSpPr/>
            <p:nvPr/>
          </p:nvSpPr>
          <p:spPr>
            <a:xfrm>
              <a:off x="1028514" y="592938"/>
              <a:ext cx="26220" cy="20372"/>
            </a:xfrm>
            <a:custGeom>
              <a:avLst/>
              <a:gdLst/>
              <a:ahLst/>
              <a:cxnLst/>
              <a:rect l="l" t="t" r="r" b="b"/>
              <a:pathLst>
                <a:path w="596" h="463" extrusionOk="0">
                  <a:moveTo>
                    <a:pt x="298" y="1"/>
                  </a:moveTo>
                  <a:cubicBezTo>
                    <a:pt x="2" y="1"/>
                    <a:pt x="0" y="462"/>
                    <a:pt x="298" y="462"/>
                  </a:cubicBezTo>
                  <a:cubicBezTo>
                    <a:pt x="594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8"/>
            <p:cNvSpPr/>
            <p:nvPr/>
          </p:nvSpPr>
          <p:spPr>
            <a:xfrm>
              <a:off x="754837" y="191658"/>
              <a:ext cx="20193" cy="15620"/>
            </a:xfrm>
            <a:custGeom>
              <a:avLst/>
              <a:gdLst/>
              <a:ahLst/>
              <a:cxnLst/>
              <a:rect l="l" t="t" r="r" b="b"/>
              <a:pathLst>
                <a:path w="459" h="355" extrusionOk="0">
                  <a:moveTo>
                    <a:pt x="229" y="1"/>
                  </a:moveTo>
                  <a:cubicBezTo>
                    <a:pt x="2" y="2"/>
                    <a:pt x="1" y="355"/>
                    <a:pt x="229" y="355"/>
                  </a:cubicBezTo>
                  <a:cubicBezTo>
                    <a:pt x="456" y="355"/>
                    <a:pt x="458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8"/>
            <p:cNvSpPr/>
            <p:nvPr/>
          </p:nvSpPr>
          <p:spPr>
            <a:xfrm>
              <a:off x="396694" y="1676218"/>
              <a:ext cx="29651" cy="23056"/>
            </a:xfrm>
            <a:custGeom>
              <a:avLst/>
              <a:gdLst/>
              <a:ahLst/>
              <a:cxnLst/>
              <a:rect l="l" t="t" r="r" b="b"/>
              <a:pathLst>
                <a:path w="674" h="524" extrusionOk="0">
                  <a:moveTo>
                    <a:pt x="337" y="1"/>
                  </a:moveTo>
                  <a:cubicBezTo>
                    <a:pt x="0" y="1"/>
                    <a:pt x="0" y="523"/>
                    <a:pt x="337" y="523"/>
                  </a:cubicBezTo>
                  <a:cubicBezTo>
                    <a:pt x="673" y="523"/>
                    <a:pt x="673" y="1"/>
                    <a:pt x="33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8"/>
            <p:cNvSpPr/>
            <p:nvPr/>
          </p:nvSpPr>
          <p:spPr>
            <a:xfrm>
              <a:off x="912110" y="2153090"/>
              <a:ext cx="20764" cy="16104"/>
            </a:xfrm>
            <a:custGeom>
              <a:avLst/>
              <a:gdLst/>
              <a:ahLst/>
              <a:cxnLst/>
              <a:rect l="l" t="t" r="r" b="b"/>
              <a:pathLst>
                <a:path w="472" h="366" extrusionOk="0">
                  <a:moveTo>
                    <a:pt x="235" y="0"/>
                  </a:moveTo>
                  <a:cubicBezTo>
                    <a:pt x="0" y="0"/>
                    <a:pt x="0" y="366"/>
                    <a:pt x="235" y="366"/>
                  </a:cubicBezTo>
                  <a:cubicBezTo>
                    <a:pt x="470" y="366"/>
                    <a:pt x="472" y="0"/>
                    <a:pt x="23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8"/>
            <p:cNvSpPr/>
            <p:nvPr/>
          </p:nvSpPr>
          <p:spPr>
            <a:xfrm>
              <a:off x="912550" y="979038"/>
              <a:ext cx="17421" cy="13464"/>
            </a:xfrm>
            <a:custGeom>
              <a:avLst/>
              <a:gdLst/>
              <a:ahLst/>
              <a:cxnLst/>
              <a:rect l="l" t="t" r="r" b="b"/>
              <a:pathLst>
                <a:path w="396" h="306" extrusionOk="0">
                  <a:moveTo>
                    <a:pt x="198" y="0"/>
                  </a:moveTo>
                  <a:cubicBezTo>
                    <a:pt x="2" y="0"/>
                    <a:pt x="1" y="306"/>
                    <a:pt x="198" y="306"/>
                  </a:cubicBezTo>
                  <a:cubicBezTo>
                    <a:pt x="394" y="306"/>
                    <a:pt x="395" y="0"/>
                    <a:pt x="19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8"/>
            <p:cNvSpPr/>
            <p:nvPr/>
          </p:nvSpPr>
          <p:spPr>
            <a:xfrm>
              <a:off x="1316401" y="2008682"/>
              <a:ext cx="18565" cy="14432"/>
            </a:xfrm>
            <a:custGeom>
              <a:avLst/>
              <a:gdLst/>
              <a:ahLst/>
              <a:cxnLst/>
              <a:rect l="l" t="t" r="r" b="b"/>
              <a:pathLst>
                <a:path w="422" h="328" extrusionOk="0">
                  <a:moveTo>
                    <a:pt x="212" y="1"/>
                  </a:moveTo>
                  <a:cubicBezTo>
                    <a:pt x="2" y="2"/>
                    <a:pt x="0" y="328"/>
                    <a:pt x="212" y="328"/>
                  </a:cubicBezTo>
                  <a:cubicBezTo>
                    <a:pt x="422" y="328"/>
                    <a:pt x="422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8"/>
            <p:cNvSpPr/>
            <p:nvPr/>
          </p:nvSpPr>
          <p:spPr>
            <a:xfrm>
              <a:off x="1414196" y="2302822"/>
              <a:ext cx="26000" cy="20152"/>
            </a:xfrm>
            <a:custGeom>
              <a:avLst/>
              <a:gdLst/>
              <a:ahLst/>
              <a:cxnLst/>
              <a:rect l="l" t="t" r="r" b="b"/>
              <a:pathLst>
                <a:path w="591" h="458" extrusionOk="0">
                  <a:moveTo>
                    <a:pt x="295" y="0"/>
                  </a:moveTo>
                  <a:cubicBezTo>
                    <a:pt x="2" y="0"/>
                    <a:pt x="0" y="457"/>
                    <a:pt x="295" y="457"/>
                  </a:cubicBezTo>
                  <a:cubicBezTo>
                    <a:pt x="590" y="457"/>
                    <a:pt x="590" y="0"/>
                    <a:pt x="29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8"/>
            <p:cNvSpPr/>
            <p:nvPr/>
          </p:nvSpPr>
          <p:spPr>
            <a:xfrm>
              <a:off x="1613966" y="1559090"/>
              <a:ext cx="17861" cy="13816"/>
            </a:xfrm>
            <a:custGeom>
              <a:avLst/>
              <a:gdLst/>
              <a:ahLst/>
              <a:cxnLst/>
              <a:rect l="l" t="t" r="r" b="b"/>
              <a:pathLst>
                <a:path w="406" h="314" extrusionOk="0">
                  <a:moveTo>
                    <a:pt x="203" y="0"/>
                  </a:moveTo>
                  <a:cubicBezTo>
                    <a:pt x="1" y="0"/>
                    <a:pt x="1" y="314"/>
                    <a:pt x="203" y="314"/>
                  </a:cubicBezTo>
                  <a:cubicBezTo>
                    <a:pt x="406" y="314"/>
                    <a:pt x="406" y="0"/>
                    <a:pt x="20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8"/>
            <p:cNvSpPr/>
            <p:nvPr/>
          </p:nvSpPr>
          <p:spPr>
            <a:xfrm>
              <a:off x="1912631" y="1877562"/>
              <a:ext cx="26571" cy="20548"/>
            </a:xfrm>
            <a:custGeom>
              <a:avLst/>
              <a:gdLst/>
              <a:ahLst/>
              <a:cxnLst/>
              <a:rect l="l" t="t" r="r" b="b"/>
              <a:pathLst>
                <a:path w="604" h="467" extrusionOk="0">
                  <a:moveTo>
                    <a:pt x="302" y="0"/>
                  </a:moveTo>
                  <a:cubicBezTo>
                    <a:pt x="2" y="0"/>
                    <a:pt x="1" y="467"/>
                    <a:pt x="302" y="467"/>
                  </a:cubicBezTo>
                  <a:cubicBezTo>
                    <a:pt x="602" y="467"/>
                    <a:pt x="603" y="0"/>
                    <a:pt x="30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8"/>
            <p:cNvSpPr/>
            <p:nvPr/>
          </p:nvSpPr>
          <p:spPr>
            <a:xfrm>
              <a:off x="2276581" y="1978322"/>
              <a:ext cx="21600" cy="16852"/>
            </a:xfrm>
            <a:custGeom>
              <a:avLst/>
              <a:gdLst/>
              <a:ahLst/>
              <a:cxnLst/>
              <a:rect l="l" t="t" r="r" b="b"/>
              <a:pathLst>
                <a:path w="491" h="383" extrusionOk="0">
                  <a:moveTo>
                    <a:pt x="246" y="1"/>
                  </a:moveTo>
                  <a:cubicBezTo>
                    <a:pt x="1" y="1"/>
                    <a:pt x="1" y="382"/>
                    <a:pt x="246" y="382"/>
                  </a:cubicBezTo>
                  <a:cubicBezTo>
                    <a:pt x="491" y="382"/>
                    <a:pt x="491" y="1"/>
                    <a:pt x="24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8"/>
            <p:cNvSpPr/>
            <p:nvPr/>
          </p:nvSpPr>
          <p:spPr>
            <a:xfrm>
              <a:off x="2668555" y="1774910"/>
              <a:ext cx="26176" cy="20328"/>
            </a:xfrm>
            <a:custGeom>
              <a:avLst/>
              <a:gdLst/>
              <a:ahLst/>
              <a:cxnLst/>
              <a:rect l="l" t="t" r="r" b="b"/>
              <a:pathLst>
                <a:path w="595" h="462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8"/>
            <p:cNvSpPr/>
            <p:nvPr/>
          </p:nvSpPr>
          <p:spPr>
            <a:xfrm>
              <a:off x="2946191" y="1490802"/>
              <a:ext cx="19445" cy="15092"/>
            </a:xfrm>
            <a:custGeom>
              <a:avLst/>
              <a:gdLst/>
              <a:ahLst/>
              <a:cxnLst/>
              <a:rect l="l" t="t" r="r" b="b"/>
              <a:pathLst>
                <a:path w="442" h="343" extrusionOk="0">
                  <a:moveTo>
                    <a:pt x="222" y="0"/>
                  </a:moveTo>
                  <a:cubicBezTo>
                    <a:pt x="3" y="1"/>
                    <a:pt x="1" y="342"/>
                    <a:pt x="222" y="342"/>
                  </a:cubicBezTo>
                  <a:cubicBezTo>
                    <a:pt x="441" y="342"/>
                    <a:pt x="441" y="0"/>
                    <a:pt x="22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8"/>
            <p:cNvSpPr/>
            <p:nvPr/>
          </p:nvSpPr>
          <p:spPr>
            <a:xfrm>
              <a:off x="2946895" y="2146050"/>
              <a:ext cx="24856" cy="19272"/>
            </a:xfrm>
            <a:custGeom>
              <a:avLst/>
              <a:gdLst/>
              <a:ahLst/>
              <a:cxnLst/>
              <a:rect l="l" t="t" r="r" b="b"/>
              <a:pathLst>
                <a:path w="565" h="438" extrusionOk="0">
                  <a:moveTo>
                    <a:pt x="283" y="0"/>
                  </a:moveTo>
                  <a:cubicBezTo>
                    <a:pt x="0" y="0"/>
                    <a:pt x="0" y="437"/>
                    <a:pt x="283" y="437"/>
                  </a:cubicBezTo>
                  <a:cubicBezTo>
                    <a:pt x="564" y="437"/>
                    <a:pt x="564" y="0"/>
                    <a:pt x="28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8"/>
            <p:cNvSpPr/>
            <p:nvPr/>
          </p:nvSpPr>
          <p:spPr>
            <a:xfrm>
              <a:off x="2949623" y="2460870"/>
              <a:ext cx="17069" cy="13288"/>
            </a:xfrm>
            <a:custGeom>
              <a:avLst/>
              <a:gdLst/>
              <a:ahLst/>
              <a:cxnLst/>
              <a:rect l="l" t="t" r="r" b="b"/>
              <a:pathLst>
                <a:path w="388" h="302" extrusionOk="0">
                  <a:moveTo>
                    <a:pt x="195" y="0"/>
                  </a:moveTo>
                  <a:cubicBezTo>
                    <a:pt x="1" y="0"/>
                    <a:pt x="1" y="301"/>
                    <a:pt x="195" y="301"/>
                  </a:cubicBezTo>
                  <a:cubicBezTo>
                    <a:pt x="388" y="301"/>
                    <a:pt x="388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8"/>
            <p:cNvSpPr/>
            <p:nvPr/>
          </p:nvSpPr>
          <p:spPr>
            <a:xfrm>
              <a:off x="3388712" y="2459110"/>
              <a:ext cx="25780" cy="19976"/>
            </a:xfrm>
            <a:custGeom>
              <a:avLst/>
              <a:gdLst/>
              <a:ahLst/>
              <a:cxnLst/>
              <a:rect l="l" t="t" r="r" b="b"/>
              <a:pathLst>
                <a:path w="586" h="454" extrusionOk="0">
                  <a:moveTo>
                    <a:pt x="293" y="1"/>
                  </a:moveTo>
                  <a:cubicBezTo>
                    <a:pt x="2" y="1"/>
                    <a:pt x="1" y="454"/>
                    <a:pt x="293" y="454"/>
                  </a:cubicBezTo>
                  <a:cubicBezTo>
                    <a:pt x="586" y="454"/>
                    <a:pt x="58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8"/>
            <p:cNvSpPr/>
            <p:nvPr/>
          </p:nvSpPr>
          <p:spPr>
            <a:xfrm>
              <a:off x="3515982" y="1870566"/>
              <a:ext cx="26571" cy="20592"/>
            </a:xfrm>
            <a:custGeom>
              <a:avLst/>
              <a:gdLst/>
              <a:ahLst/>
              <a:cxnLst/>
              <a:rect l="l" t="t" r="r" b="b"/>
              <a:pathLst>
                <a:path w="604" h="468" extrusionOk="0">
                  <a:moveTo>
                    <a:pt x="302" y="0"/>
                  </a:moveTo>
                  <a:cubicBezTo>
                    <a:pt x="2" y="0"/>
                    <a:pt x="1" y="468"/>
                    <a:pt x="302" y="468"/>
                  </a:cubicBezTo>
                  <a:cubicBezTo>
                    <a:pt x="603" y="468"/>
                    <a:pt x="603" y="0"/>
                    <a:pt x="30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8"/>
            <p:cNvSpPr/>
            <p:nvPr/>
          </p:nvSpPr>
          <p:spPr>
            <a:xfrm>
              <a:off x="4212955" y="1486886"/>
              <a:ext cx="27847" cy="21604"/>
            </a:xfrm>
            <a:custGeom>
              <a:avLst/>
              <a:gdLst/>
              <a:ahLst/>
              <a:cxnLst/>
              <a:rect l="l" t="t" r="r" b="b"/>
              <a:pathLst>
                <a:path w="633" h="491" extrusionOk="0">
                  <a:moveTo>
                    <a:pt x="316" y="0"/>
                  </a:moveTo>
                  <a:cubicBezTo>
                    <a:pt x="0" y="0"/>
                    <a:pt x="0" y="490"/>
                    <a:pt x="316" y="490"/>
                  </a:cubicBezTo>
                  <a:cubicBezTo>
                    <a:pt x="632" y="490"/>
                    <a:pt x="633" y="0"/>
                    <a:pt x="31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8"/>
            <p:cNvSpPr/>
            <p:nvPr/>
          </p:nvSpPr>
          <p:spPr>
            <a:xfrm>
              <a:off x="4807866" y="1737774"/>
              <a:ext cx="27187" cy="21120"/>
            </a:xfrm>
            <a:custGeom>
              <a:avLst/>
              <a:gdLst/>
              <a:ahLst/>
              <a:cxnLst/>
              <a:rect l="l" t="t" r="r" b="b"/>
              <a:pathLst>
                <a:path w="618" h="480" extrusionOk="0">
                  <a:moveTo>
                    <a:pt x="308" y="1"/>
                  </a:moveTo>
                  <a:cubicBezTo>
                    <a:pt x="1" y="2"/>
                    <a:pt x="1" y="480"/>
                    <a:pt x="308" y="480"/>
                  </a:cubicBezTo>
                  <a:cubicBezTo>
                    <a:pt x="617" y="480"/>
                    <a:pt x="618" y="1"/>
                    <a:pt x="30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8"/>
            <p:cNvSpPr/>
            <p:nvPr/>
          </p:nvSpPr>
          <p:spPr>
            <a:xfrm>
              <a:off x="5248363" y="1496038"/>
              <a:ext cx="22392" cy="17380"/>
            </a:xfrm>
            <a:custGeom>
              <a:avLst/>
              <a:gdLst/>
              <a:ahLst/>
              <a:cxnLst/>
              <a:rect l="l" t="t" r="r" b="b"/>
              <a:pathLst>
                <a:path w="509" h="395" extrusionOk="0">
                  <a:moveTo>
                    <a:pt x="255" y="1"/>
                  </a:moveTo>
                  <a:cubicBezTo>
                    <a:pt x="1" y="1"/>
                    <a:pt x="0" y="395"/>
                    <a:pt x="255" y="395"/>
                  </a:cubicBezTo>
                  <a:cubicBezTo>
                    <a:pt x="508" y="395"/>
                    <a:pt x="508" y="1"/>
                    <a:pt x="25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8"/>
            <p:cNvSpPr/>
            <p:nvPr/>
          </p:nvSpPr>
          <p:spPr>
            <a:xfrm>
              <a:off x="5826072" y="1666582"/>
              <a:ext cx="19841" cy="15400"/>
            </a:xfrm>
            <a:custGeom>
              <a:avLst/>
              <a:gdLst/>
              <a:ahLst/>
              <a:cxnLst/>
              <a:rect l="l" t="t" r="r" b="b"/>
              <a:pathLst>
                <a:path w="451" h="350" extrusionOk="0">
                  <a:moveTo>
                    <a:pt x="225" y="0"/>
                  </a:moveTo>
                  <a:cubicBezTo>
                    <a:pt x="0" y="1"/>
                    <a:pt x="0" y="349"/>
                    <a:pt x="225" y="349"/>
                  </a:cubicBezTo>
                  <a:cubicBezTo>
                    <a:pt x="450" y="349"/>
                    <a:pt x="450" y="0"/>
                    <a:pt x="22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8"/>
            <p:cNvSpPr/>
            <p:nvPr/>
          </p:nvSpPr>
          <p:spPr>
            <a:xfrm>
              <a:off x="6040580" y="1576514"/>
              <a:ext cx="17377" cy="13508"/>
            </a:xfrm>
            <a:custGeom>
              <a:avLst/>
              <a:gdLst/>
              <a:ahLst/>
              <a:cxnLst/>
              <a:rect l="l" t="t" r="r" b="b"/>
              <a:pathLst>
                <a:path w="395" h="307" extrusionOk="0">
                  <a:moveTo>
                    <a:pt x="198" y="0"/>
                  </a:moveTo>
                  <a:cubicBezTo>
                    <a:pt x="0" y="0"/>
                    <a:pt x="0" y="306"/>
                    <a:pt x="198" y="306"/>
                  </a:cubicBezTo>
                  <a:cubicBezTo>
                    <a:pt x="395" y="306"/>
                    <a:pt x="395" y="0"/>
                    <a:pt x="19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8"/>
            <p:cNvSpPr/>
            <p:nvPr/>
          </p:nvSpPr>
          <p:spPr>
            <a:xfrm>
              <a:off x="6276159" y="1508490"/>
              <a:ext cx="22172" cy="17248"/>
            </a:xfrm>
            <a:custGeom>
              <a:avLst/>
              <a:gdLst/>
              <a:ahLst/>
              <a:cxnLst/>
              <a:rect l="l" t="t" r="r" b="b"/>
              <a:pathLst>
                <a:path w="504" h="392" extrusionOk="0">
                  <a:moveTo>
                    <a:pt x="252" y="0"/>
                  </a:moveTo>
                  <a:cubicBezTo>
                    <a:pt x="0" y="2"/>
                    <a:pt x="0" y="392"/>
                    <a:pt x="252" y="392"/>
                  </a:cubicBezTo>
                  <a:cubicBezTo>
                    <a:pt x="503" y="392"/>
                    <a:pt x="504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8"/>
            <p:cNvSpPr/>
            <p:nvPr/>
          </p:nvSpPr>
          <p:spPr>
            <a:xfrm>
              <a:off x="6584503" y="1303142"/>
              <a:ext cx="17201" cy="13332"/>
            </a:xfrm>
            <a:custGeom>
              <a:avLst/>
              <a:gdLst/>
              <a:ahLst/>
              <a:cxnLst/>
              <a:rect l="l" t="t" r="r" b="b"/>
              <a:pathLst>
                <a:path w="391" h="303" extrusionOk="0">
                  <a:moveTo>
                    <a:pt x="195" y="0"/>
                  </a:moveTo>
                  <a:cubicBezTo>
                    <a:pt x="1" y="0"/>
                    <a:pt x="1" y="302"/>
                    <a:pt x="195" y="302"/>
                  </a:cubicBezTo>
                  <a:cubicBezTo>
                    <a:pt x="390" y="302"/>
                    <a:pt x="390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8"/>
            <p:cNvSpPr/>
            <p:nvPr/>
          </p:nvSpPr>
          <p:spPr>
            <a:xfrm>
              <a:off x="6877801" y="1122830"/>
              <a:ext cx="28727" cy="22264"/>
            </a:xfrm>
            <a:custGeom>
              <a:avLst/>
              <a:gdLst/>
              <a:ahLst/>
              <a:cxnLst/>
              <a:rect l="l" t="t" r="r" b="b"/>
              <a:pathLst>
                <a:path w="653" h="506" extrusionOk="0">
                  <a:moveTo>
                    <a:pt x="327" y="0"/>
                  </a:moveTo>
                  <a:cubicBezTo>
                    <a:pt x="2" y="0"/>
                    <a:pt x="0" y="505"/>
                    <a:pt x="327" y="505"/>
                  </a:cubicBezTo>
                  <a:cubicBezTo>
                    <a:pt x="652" y="505"/>
                    <a:pt x="653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8"/>
            <p:cNvSpPr/>
            <p:nvPr/>
          </p:nvSpPr>
          <p:spPr>
            <a:xfrm>
              <a:off x="7088393" y="1677978"/>
              <a:ext cx="21688" cy="16808"/>
            </a:xfrm>
            <a:custGeom>
              <a:avLst/>
              <a:gdLst/>
              <a:ahLst/>
              <a:cxnLst/>
              <a:rect l="l" t="t" r="r" b="b"/>
              <a:pathLst>
                <a:path w="493" h="382" extrusionOk="0">
                  <a:moveTo>
                    <a:pt x="246" y="0"/>
                  </a:moveTo>
                  <a:cubicBezTo>
                    <a:pt x="1" y="1"/>
                    <a:pt x="1" y="381"/>
                    <a:pt x="246" y="381"/>
                  </a:cubicBezTo>
                  <a:cubicBezTo>
                    <a:pt x="492" y="381"/>
                    <a:pt x="492" y="0"/>
                    <a:pt x="24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8"/>
            <p:cNvSpPr/>
            <p:nvPr/>
          </p:nvSpPr>
          <p:spPr>
            <a:xfrm>
              <a:off x="7196966" y="1489878"/>
              <a:ext cx="25824" cy="20020"/>
            </a:xfrm>
            <a:custGeom>
              <a:avLst/>
              <a:gdLst/>
              <a:ahLst/>
              <a:cxnLst/>
              <a:rect l="l" t="t" r="r" b="b"/>
              <a:pathLst>
                <a:path w="587" h="455" extrusionOk="0">
                  <a:moveTo>
                    <a:pt x="294" y="1"/>
                  </a:moveTo>
                  <a:cubicBezTo>
                    <a:pt x="0" y="1"/>
                    <a:pt x="0" y="455"/>
                    <a:pt x="294" y="455"/>
                  </a:cubicBezTo>
                  <a:cubicBezTo>
                    <a:pt x="586" y="455"/>
                    <a:pt x="58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8"/>
            <p:cNvSpPr/>
            <p:nvPr/>
          </p:nvSpPr>
          <p:spPr>
            <a:xfrm>
              <a:off x="7419305" y="2026194"/>
              <a:ext cx="27231" cy="21120"/>
            </a:xfrm>
            <a:custGeom>
              <a:avLst/>
              <a:gdLst/>
              <a:ahLst/>
              <a:cxnLst/>
              <a:rect l="l" t="t" r="r" b="b"/>
              <a:pathLst>
                <a:path w="619" h="480" extrusionOk="0">
                  <a:moveTo>
                    <a:pt x="310" y="0"/>
                  </a:moveTo>
                  <a:cubicBezTo>
                    <a:pt x="1" y="0"/>
                    <a:pt x="1" y="479"/>
                    <a:pt x="310" y="479"/>
                  </a:cubicBezTo>
                  <a:cubicBezTo>
                    <a:pt x="619" y="479"/>
                    <a:pt x="619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8"/>
            <p:cNvSpPr/>
            <p:nvPr/>
          </p:nvSpPr>
          <p:spPr>
            <a:xfrm>
              <a:off x="7581857" y="1706534"/>
              <a:ext cx="31631" cy="24552"/>
            </a:xfrm>
            <a:custGeom>
              <a:avLst/>
              <a:gdLst/>
              <a:ahLst/>
              <a:cxnLst/>
              <a:rect l="l" t="t" r="r" b="b"/>
              <a:pathLst>
                <a:path w="719" h="558" extrusionOk="0">
                  <a:moveTo>
                    <a:pt x="359" y="0"/>
                  </a:moveTo>
                  <a:cubicBezTo>
                    <a:pt x="1" y="0"/>
                    <a:pt x="1" y="557"/>
                    <a:pt x="359" y="557"/>
                  </a:cubicBezTo>
                  <a:cubicBezTo>
                    <a:pt x="717" y="557"/>
                    <a:pt x="718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8"/>
            <p:cNvSpPr/>
            <p:nvPr/>
          </p:nvSpPr>
          <p:spPr>
            <a:xfrm>
              <a:off x="7713086" y="1702442"/>
              <a:ext cx="24768" cy="19272"/>
            </a:xfrm>
            <a:custGeom>
              <a:avLst/>
              <a:gdLst/>
              <a:ahLst/>
              <a:cxnLst/>
              <a:rect l="l" t="t" r="r" b="b"/>
              <a:pathLst>
                <a:path w="563" h="438" extrusionOk="0">
                  <a:moveTo>
                    <a:pt x="282" y="1"/>
                  </a:moveTo>
                  <a:cubicBezTo>
                    <a:pt x="2" y="1"/>
                    <a:pt x="1" y="437"/>
                    <a:pt x="282" y="437"/>
                  </a:cubicBezTo>
                  <a:cubicBezTo>
                    <a:pt x="563" y="437"/>
                    <a:pt x="563" y="1"/>
                    <a:pt x="28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8"/>
            <p:cNvSpPr/>
            <p:nvPr/>
          </p:nvSpPr>
          <p:spPr>
            <a:xfrm>
              <a:off x="7774984" y="1119750"/>
              <a:ext cx="31191" cy="24244"/>
            </a:xfrm>
            <a:custGeom>
              <a:avLst/>
              <a:gdLst/>
              <a:ahLst/>
              <a:cxnLst/>
              <a:rect l="l" t="t" r="r" b="b"/>
              <a:pathLst>
                <a:path w="709" h="551" extrusionOk="0">
                  <a:moveTo>
                    <a:pt x="355" y="1"/>
                  </a:moveTo>
                  <a:cubicBezTo>
                    <a:pt x="1" y="1"/>
                    <a:pt x="0" y="550"/>
                    <a:pt x="355" y="550"/>
                  </a:cubicBezTo>
                  <a:cubicBezTo>
                    <a:pt x="708" y="550"/>
                    <a:pt x="709" y="1"/>
                    <a:pt x="35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8"/>
            <p:cNvSpPr/>
            <p:nvPr/>
          </p:nvSpPr>
          <p:spPr>
            <a:xfrm>
              <a:off x="7979109" y="1723430"/>
              <a:ext cx="27143" cy="21076"/>
            </a:xfrm>
            <a:custGeom>
              <a:avLst/>
              <a:gdLst/>
              <a:ahLst/>
              <a:cxnLst/>
              <a:rect l="l" t="t" r="r" b="b"/>
              <a:pathLst>
                <a:path w="617" h="479" extrusionOk="0">
                  <a:moveTo>
                    <a:pt x="309" y="1"/>
                  </a:moveTo>
                  <a:cubicBezTo>
                    <a:pt x="0" y="1"/>
                    <a:pt x="0" y="478"/>
                    <a:pt x="309" y="478"/>
                  </a:cubicBezTo>
                  <a:cubicBezTo>
                    <a:pt x="616" y="478"/>
                    <a:pt x="616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8"/>
            <p:cNvSpPr/>
            <p:nvPr/>
          </p:nvSpPr>
          <p:spPr>
            <a:xfrm>
              <a:off x="8380981" y="1877034"/>
              <a:ext cx="21864" cy="17028"/>
            </a:xfrm>
            <a:custGeom>
              <a:avLst/>
              <a:gdLst/>
              <a:ahLst/>
              <a:cxnLst/>
              <a:rect l="l" t="t" r="r" b="b"/>
              <a:pathLst>
                <a:path w="497" h="387" extrusionOk="0">
                  <a:moveTo>
                    <a:pt x="249" y="1"/>
                  </a:moveTo>
                  <a:cubicBezTo>
                    <a:pt x="0" y="1"/>
                    <a:pt x="0" y="386"/>
                    <a:pt x="249" y="386"/>
                  </a:cubicBezTo>
                  <a:cubicBezTo>
                    <a:pt x="497" y="386"/>
                    <a:pt x="497" y="1"/>
                    <a:pt x="24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8"/>
            <p:cNvSpPr/>
            <p:nvPr/>
          </p:nvSpPr>
          <p:spPr>
            <a:xfrm>
              <a:off x="8504732" y="1226934"/>
              <a:ext cx="29959" cy="23320"/>
            </a:xfrm>
            <a:custGeom>
              <a:avLst/>
              <a:gdLst/>
              <a:ahLst/>
              <a:cxnLst/>
              <a:rect l="l" t="t" r="r" b="b"/>
              <a:pathLst>
                <a:path w="681" h="530" extrusionOk="0">
                  <a:moveTo>
                    <a:pt x="340" y="1"/>
                  </a:moveTo>
                  <a:cubicBezTo>
                    <a:pt x="0" y="1"/>
                    <a:pt x="0" y="529"/>
                    <a:pt x="340" y="529"/>
                  </a:cubicBezTo>
                  <a:cubicBezTo>
                    <a:pt x="681" y="529"/>
                    <a:pt x="681" y="1"/>
                    <a:pt x="34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8"/>
            <p:cNvSpPr/>
            <p:nvPr/>
          </p:nvSpPr>
          <p:spPr>
            <a:xfrm>
              <a:off x="8134139" y="2055674"/>
              <a:ext cx="20808" cy="16148"/>
            </a:xfrm>
            <a:custGeom>
              <a:avLst/>
              <a:gdLst/>
              <a:ahLst/>
              <a:cxnLst/>
              <a:rect l="l" t="t" r="r" b="b"/>
              <a:pathLst>
                <a:path w="473" h="367" extrusionOk="0">
                  <a:moveTo>
                    <a:pt x="236" y="0"/>
                  </a:moveTo>
                  <a:cubicBezTo>
                    <a:pt x="1" y="0"/>
                    <a:pt x="1" y="366"/>
                    <a:pt x="236" y="366"/>
                  </a:cubicBezTo>
                  <a:cubicBezTo>
                    <a:pt x="470" y="366"/>
                    <a:pt x="473" y="0"/>
                    <a:pt x="23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8"/>
            <p:cNvSpPr/>
            <p:nvPr/>
          </p:nvSpPr>
          <p:spPr>
            <a:xfrm>
              <a:off x="8532491" y="3039030"/>
              <a:ext cx="27891" cy="21604"/>
            </a:xfrm>
            <a:custGeom>
              <a:avLst/>
              <a:gdLst/>
              <a:ahLst/>
              <a:cxnLst/>
              <a:rect l="l" t="t" r="r" b="b"/>
              <a:pathLst>
                <a:path w="634" h="491" extrusionOk="0">
                  <a:moveTo>
                    <a:pt x="317" y="0"/>
                  </a:moveTo>
                  <a:cubicBezTo>
                    <a:pt x="1" y="0"/>
                    <a:pt x="1" y="491"/>
                    <a:pt x="317" y="491"/>
                  </a:cubicBezTo>
                  <a:cubicBezTo>
                    <a:pt x="632" y="491"/>
                    <a:pt x="633" y="0"/>
                    <a:pt x="31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8"/>
            <p:cNvSpPr/>
            <p:nvPr/>
          </p:nvSpPr>
          <p:spPr>
            <a:xfrm>
              <a:off x="7980693" y="2984778"/>
              <a:ext cx="24284" cy="18876"/>
            </a:xfrm>
            <a:custGeom>
              <a:avLst/>
              <a:gdLst/>
              <a:ahLst/>
              <a:cxnLst/>
              <a:rect l="l" t="t" r="r" b="b"/>
              <a:pathLst>
                <a:path w="552" h="429" extrusionOk="0">
                  <a:moveTo>
                    <a:pt x="276" y="0"/>
                  </a:moveTo>
                  <a:cubicBezTo>
                    <a:pt x="3" y="3"/>
                    <a:pt x="1" y="428"/>
                    <a:pt x="276" y="428"/>
                  </a:cubicBezTo>
                  <a:cubicBezTo>
                    <a:pt x="550" y="428"/>
                    <a:pt x="551" y="0"/>
                    <a:pt x="27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8"/>
            <p:cNvSpPr/>
            <p:nvPr/>
          </p:nvSpPr>
          <p:spPr>
            <a:xfrm>
              <a:off x="7989799" y="3189070"/>
              <a:ext cx="19445" cy="15136"/>
            </a:xfrm>
            <a:custGeom>
              <a:avLst/>
              <a:gdLst/>
              <a:ahLst/>
              <a:cxnLst/>
              <a:rect l="l" t="t" r="r" b="b"/>
              <a:pathLst>
                <a:path w="442" h="344" extrusionOk="0">
                  <a:moveTo>
                    <a:pt x="222" y="1"/>
                  </a:moveTo>
                  <a:cubicBezTo>
                    <a:pt x="1" y="1"/>
                    <a:pt x="1" y="344"/>
                    <a:pt x="222" y="344"/>
                  </a:cubicBezTo>
                  <a:cubicBezTo>
                    <a:pt x="442" y="344"/>
                    <a:pt x="442" y="1"/>
                    <a:pt x="22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8"/>
            <p:cNvSpPr/>
            <p:nvPr/>
          </p:nvSpPr>
          <p:spPr>
            <a:xfrm>
              <a:off x="7712075" y="3404494"/>
              <a:ext cx="24812" cy="19228"/>
            </a:xfrm>
            <a:custGeom>
              <a:avLst/>
              <a:gdLst/>
              <a:ahLst/>
              <a:cxnLst/>
              <a:rect l="l" t="t" r="r" b="b"/>
              <a:pathLst>
                <a:path w="564" h="437" extrusionOk="0">
                  <a:moveTo>
                    <a:pt x="282" y="0"/>
                  </a:moveTo>
                  <a:cubicBezTo>
                    <a:pt x="2" y="0"/>
                    <a:pt x="1" y="437"/>
                    <a:pt x="282" y="437"/>
                  </a:cubicBezTo>
                  <a:cubicBezTo>
                    <a:pt x="563" y="437"/>
                    <a:pt x="564" y="0"/>
                    <a:pt x="28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8"/>
            <p:cNvSpPr/>
            <p:nvPr/>
          </p:nvSpPr>
          <p:spPr>
            <a:xfrm>
              <a:off x="7179150" y="3000926"/>
              <a:ext cx="31499" cy="24420"/>
            </a:xfrm>
            <a:custGeom>
              <a:avLst/>
              <a:gdLst/>
              <a:ahLst/>
              <a:cxnLst/>
              <a:rect l="l" t="t" r="r" b="b"/>
              <a:pathLst>
                <a:path w="716" h="555" extrusionOk="0">
                  <a:moveTo>
                    <a:pt x="358" y="0"/>
                  </a:moveTo>
                  <a:cubicBezTo>
                    <a:pt x="3" y="1"/>
                    <a:pt x="1" y="555"/>
                    <a:pt x="358" y="555"/>
                  </a:cubicBezTo>
                  <a:cubicBezTo>
                    <a:pt x="715" y="555"/>
                    <a:pt x="716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8"/>
            <p:cNvSpPr/>
            <p:nvPr/>
          </p:nvSpPr>
          <p:spPr>
            <a:xfrm>
              <a:off x="7372717" y="3784302"/>
              <a:ext cx="29739" cy="23144"/>
            </a:xfrm>
            <a:custGeom>
              <a:avLst/>
              <a:gdLst/>
              <a:ahLst/>
              <a:cxnLst/>
              <a:rect l="l" t="t" r="r" b="b"/>
              <a:pathLst>
                <a:path w="676" h="526" extrusionOk="0">
                  <a:moveTo>
                    <a:pt x="338" y="1"/>
                  </a:moveTo>
                  <a:cubicBezTo>
                    <a:pt x="0" y="1"/>
                    <a:pt x="0" y="525"/>
                    <a:pt x="338" y="525"/>
                  </a:cubicBezTo>
                  <a:cubicBezTo>
                    <a:pt x="675" y="525"/>
                    <a:pt x="675" y="1"/>
                    <a:pt x="33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8"/>
            <p:cNvSpPr/>
            <p:nvPr/>
          </p:nvSpPr>
          <p:spPr>
            <a:xfrm>
              <a:off x="6955008" y="2902058"/>
              <a:ext cx="21204" cy="16456"/>
            </a:xfrm>
            <a:custGeom>
              <a:avLst/>
              <a:gdLst/>
              <a:ahLst/>
              <a:cxnLst/>
              <a:rect l="l" t="t" r="r" b="b"/>
              <a:pathLst>
                <a:path w="482" h="374" extrusionOk="0">
                  <a:moveTo>
                    <a:pt x="242" y="0"/>
                  </a:moveTo>
                  <a:cubicBezTo>
                    <a:pt x="3" y="0"/>
                    <a:pt x="1" y="373"/>
                    <a:pt x="242" y="373"/>
                  </a:cubicBezTo>
                  <a:cubicBezTo>
                    <a:pt x="481" y="373"/>
                    <a:pt x="482" y="0"/>
                    <a:pt x="24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8"/>
            <p:cNvSpPr/>
            <p:nvPr/>
          </p:nvSpPr>
          <p:spPr>
            <a:xfrm>
              <a:off x="6631883" y="3813474"/>
              <a:ext cx="19401" cy="15048"/>
            </a:xfrm>
            <a:custGeom>
              <a:avLst/>
              <a:gdLst/>
              <a:ahLst/>
              <a:cxnLst/>
              <a:rect l="l" t="t" r="r" b="b"/>
              <a:pathLst>
                <a:path w="441" h="342" extrusionOk="0">
                  <a:moveTo>
                    <a:pt x="220" y="0"/>
                  </a:moveTo>
                  <a:cubicBezTo>
                    <a:pt x="2" y="1"/>
                    <a:pt x="1" y="341"/>
                    <a:pt x="220" y="341"/>
                  </a:cubicBezTo>
                  <a:cubicBezTo>
                    <a:pt x="438" y="341"/>
                    <a:pt x="440" y="0"/>
                    <a:pt x="22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8"/>
            <p:cNvSpPr/>
            <p:nvPr/>
          </p:nvSpPr>
          <p:spPr>
            <a:xfrm>
              <a:off x="6384953" y="4016358"/>
              <a:ext cx="22568" cy="17512"/>
            </a:xfrm>
            <a:custGeom>
              <a:avLst/>
              <a:gdLst/>
              <a:ahLst/>
              <a:cxnLst/>
              <a:rect l="l" t="t" r="r" b="b"/>
              <a:pathLst>
                <a:path w="513" h="398" extrusionOk="0">
                  <a:moveTo>
                    <a:pt x="257" y="0"/>
                  </a:moveTo>
                  <a:cubicBezTo>
                    <a:pt x="2" y="0"/>
                    <a:pt x="0" y="397"/>
                    <a:pt x="257" y="397"/>
                  </a:cubicBezTo>
                  <a:cubicBezTo>
                    <a:pt x="512" y="397"/>
                    <a:pt x="512" y="0"/>
                    <a:pt x="25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8"/>
            <p:cNvSpPr/>
            <p:nvPr/>
          </p:nvSpPr>
          <p:spPr>
            <a:xfrm>
              <a:off x="6112463" y="3532314"/>
              <a:ext cx="17157" cy="13376"/>
            </a:xfrm>
            <a:custGeom>
              <a:avLst/>
              <a:gdLst/>
              <a:ahLst/>
              <a:cxnLst/>
              <a:rect l="l" t="t" r="r" b="b"/>
              <a:pathLst>
                <a:path w="390" h="304" extrusionOk="0">
                  <a:moveTo>
                    <a:pt x="194" y="1"/>
                  </a:moveTo>
                  <a:cubicBezTo>
                    <a:pt x="0" y="3"/>
                    <a:pt x="0" y="303"/>
                    <a:pt x="194" y="303"/>
                  </a:cubicBezTo>
                  <a:cubicBezTo>
                    <a:pt x="390" y="303"/>
                    <a:pt x="39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8"/>
            <p:cNvSpPr/>
            <p:nvPr/>
          </p:nvSpPr>
          <p:spPr>
            <a:xfrm>
              <a:off x="5982949" y="2876098"/>
              <a:ext cx="23800" cy="18436"/>
            </a:xfrm>
            <a:custGeom>
              <a:avLst/>
              <a:gdLst/>
              <a:ahLst/>
              <a:cxnLst/>
              <a:rect l="l" t="t" r="r" b="b"/>
              <a:pathLst>
                <a:path w="541" h="419" extrusionOk="0">
                  <a:moveTo>
                    <a:pt x="268" y="0"/>
                  </a:moveTo>
                  <a:cubicBezTo>
                    <a:pt x="0" y="0"/>
                    <a:pt x="1" y="419"/>
                    <a:pt x="270" y="419"/>
                  </a:cubicBezTo>
                  <a:cubicBezTo>
                    <a:pt x="540" y="419"/>
                    <a:pt x="540" y="0"/>
                    <a:pt x="270" y="0"/>
                  </a:cubicBezTo>
                  <a:cubicBezTo>
                    <a:pt x="270" y="0"/>
                    <a:pt x="269" y="0"/>
                    <a:pt x="26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8"/>
            <p:cNvSpPr/>
            <p:nvPr/>
          </p:nvSpPr>
          <p:spPr>
            <a:xfrm>
              <a:off x="5917533" y="3655690"/>
              <a:ext cx="23228" cy="18040"/>
            </a:xfrm>
            <a:custGeom>
              <a:avLst/>
              <a:gdLst/>
              <a:ahLst/>
              <a:cxnLst/>
              <a:rect l="l" t="t" r="r" b="b"/>
              <a:pathLst>
                <a:path w="528" h="410" extrusionOk="0">
                  <a:moveTo>
                    <a:pt x="264" y="0"/>
                  </a:moveTo>
                  <a:cubicBezTo>
                    <a:pt x="1" y="0"/>
                    <a:pt x="1" y="410"/>
                    <a:pt x="264" y="410"/>
                  </a:cubicBezTo>
                  <a:cubicBezTo>
                    <a:pt x="528" y="410"/>
                    <a:pt x="52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8"/>
            <p:cNvSpPr/>
            <p:nvPr/>
          </p:nvSpPr>
          <p:spPr>
            <a:xfrm>
              <a:off x="3140286" y="2998110"/>
              <a:ext cx="23448" cy="18216"/>
            </a:xfrm>
            <a:custGeom>
              <a:avLst/>
              <a:gdLst/>
              <a:ahLst/>
              <a:cxnLst/>
              <a:rect l="l" t="t" r="r" b="b"/>
              <a:pathLst>
                <a:path w="533" h="414" extrusionOk="0">
                  <a:moveTo>
                    <a:pt x="266" y="1"/>
                  </a:moveTo>
                  <a:cubicBezTo>
                    <a:pt x="1" y="1"/>
                    <a:pt x="0" y="413"/>
                    <a:pt x="266" y="413"/>
                  </a:cubicBezTo>
                  <a:cubicBezTo>
                    <a:pt x="531" y="413"/>
                    <a:pt x="532" y="1"/>
                    <a:pt x="26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8"/>
            <p:cNvSpPr/>
            <p:nvPr/>
          </p:nvSpPr>
          <p:spPr>
            <a:xfrm>
              <a:off x="2935237" y="3269414"/>
              <a:ext cx="17289" cy="13464"/>
            </a:xfrm>
            <a:custGeom>
              <a:avLst/>
              <a:gdLst/>
              <a:ahLst/>
              <a:cxnLst/>
              <a:rect l="l" t="t" r="r" b="b"/>
              <a:pathLst>
                <a:path w="393" h="306" extrusionOk="0">
                  <a:moveTo>
                    <a:pt x="197" y="1"/>
                  </a:moveTo>
                  <a:cubicBezTo>
                    <a:pt x="0" y="2"/>
                    <a:pt x="0" y="305"/>
                    <a:pt x="197" y="305"/>
                  </a:cubicBezTo>
                  <a:cubicBezTo>
                    <a:pt x="393" y="305"/>
                    <a:pt x="393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8"/>
            <p:cNvSpPr/>
            <p:nvPr/>
          </p:nvSpPr>
          <p:spPr>
            <a:xfrm>
              <a:off x="2718310" y="3647330"/>
              <a:ext cx="19225" cy="15004"/>
            </a:xfrm>
            <a:custGeom>
              <a:avLst/>
              <a:gdLst/>
              <a:ahLst/>
              <a:cxnLst/>
              <a:rect l="l" t="t" r="r" b="b"/>
              <a:pathLst>
                <a:path w="437" h="341" extrusionOk="0">
                  <a:moveTo>
                    <a:pt x="218" y="0"/>
                  </a:moveTo>
                  <a:cubicBezTo>
                    <a:pt x="0" y="2"/>
                    <a:pt x="0" y="340"/>
                    <a:pt x="218" y="340"/>
                  </a:cubicBezTo>
                  <a:cubicBezTo>
                    <a:pt x="437" y="340"/>
                    <a:pt x="437" y="0"/>
                    <a:pt x="21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8"/>
            <p:cNvSpPr/>
            <p:nvPr/>
          </p:nvSpPr>
          <p:spPr>
            <a:xfrm>
              <a:off x="2692838" y="2177554"/>
              <a:ext cx="24416" cy="18964"/>
            </a:xfrm>
            <a:custGeom>
              <a:avLst/>
              <a:gdLst/>
              <a:ahLst/>
              <a:cxnLst/>
              <a:rect l="l" t="t" r="r" b="b"/>
              <a:pathLst>
                <a:path w="555" h="431" extrusionOk="0">
                  <a:moveTo>
                    <a:pt x="278" y="1"/>
                  </a:moveTo>
                  <a:cubicBezTo>
                    <a:pt x="1" y="1"/>
                    <a:pt x="1" y="431"/>
                    <a:pt x="278" y="431"/>
                  </a:cubicBezTo>
                  <a:cubicBezTo>
                    <a:pt x="554" y="431"/>
                    <a:pt x="554" y="1"/>
                    <a:pt x="27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8"/>
            <p:cNvSpPr/>
            <p:nvPr/>
          </p:nvSpPr>
          <p:spPr>
            <a:xfrm>
              <a:off x="2293035" y="3026490"/>
              <a:ext cx="26879" cy="20856"/>
            </a:xfrm>
            <a:custGeom>
              <a:avLst/>
              <a:gdLst/>
              <a:ahLst/>
              <a:cxnLst/>
              <a:rect l="l" t="t" r="r" b="b"/>
              <a:pathLst>
                <a:path w="611" h="474" extrusionOk="0">
                  <a:moveTo>
                    <a:pt x="305" y="1"/>
                  </a:moveTo>
                  <a:cubicBezTo>
                    <a:pt x="1" y="1"/>
                    <a:pt x="1" y="473"/>
                    <a:pt x="305" y="473"/>
                  </a:cubicBezTo>
                  <a:cubicBezTo>
                    <a:pt x="609" y="473"/>
                    <a:pt x="610" y="1"/>
                    <a:pt x="30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8"/>
            <p:cNvSpPr/>
            <p:nvPr/>
          </p:nvSpPr>
          <p:spPr>
            <a:xfrm>
              <a:off x="1989926" y="2261506"/>
              <a:ext cx="22260" cy="17292"/>
            </a:xfrm>
            <a:custGeom>
              <a:avLst/>
              <a:gdLst/>
              <a:ahLst/>
              <a:cxnLst/>
              <a:rect l="l" t="t" r="r" b="b"/>
              <a:pathLst>
                <a:path w="506" h="393" extrusionOk="0">
                  <a:moveTo>
                    <a:pt x="254" y="0"/>
                  </a:moveTo>
                  <a:cubicBezTo>
                    <a:pt x="2" y="2"/>
                    <a:pt x="1" y="393"/>
                    <a:pt x="254" y="393"/>
                  </a:cubicBezTo>
                  <a:cubicBezTo>
                    <a:pt x="505" y="393"/>
                    <a:pt x="505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8"/>
            <p:cNvSpPr/>
            <p:nvPr/>
          </p:nvSpPr>
          <p:spPr>
            <a:xfrm>
              <a:off x="1827154" y="2960534"/>
              <a:ext cx="21336" cy="16588"/>
            </a:xfrm>
            <a:custGeom>
              <a:avLst/>
              <a:gdLst/>
              <a:ahLst/>
              <a:cxnLst/>
              <a:rect l="l" t="t" r="r" b="b"/>
              <a:pathLst>
                <a:path w="485" h="377" extrusionOk="0">
                  <a:moveTo>
                    <a:pt x="240" y="1"/>
                  </a:moveTo>
                  <a:cubicBezTo>
                    <a:pt x="0" y="1"/>
                    <a:pt x="1" y="377"/>
                    <a:pt x="241" y="377"/>
                  </a:cubicBezTo>
                  <a:cubicBezTo>
                    <a:pt x="483" y="377"/>
                    <a:pt x="485" y="1"/>
                    <a:pt x="241" y="1"/>
                  </a:cubicBezTo>
                  <a:cubicBezTo>
                    <a:pt x="241" y="1"/>
                    <a:pt x="241" y="1"/>
                    <a:pt x="24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8"/>
            <p:cNvSpPr/>
            <p:nvPr/>
          </p:nvSpPr>
          <p:spPr>
            <a:xfrm>
              <a:off x="1645377" y="2519918"/>
              <a:ext cx="27451" cy="21296"/>
            </a:xfrm>
            <a:custGeom>
              <a:avLst/>
              <a:gdLst/>
              <a:ahLst/>
              <a:cxnLst/>
              <a:rect l="l" t="t" r="r" b="b"/>
              <a:pathLst>
                <a:path w="624" h="484" extrusionOk="0">
                  <a:moveTo>
                    <a:pt x="312" y="0"/>
                  </a:moveTo>
                  <a:cubicBezTo>
                    <a:pt x="0" y="0"/>
                    <a:pt x="0" y="483"/>
                    <a:pt x="312" y="483"/>
                  </a:cubicBezTo>
                  <a:cubicBezTo>
                    <a:pt x="622" y="483"/>
                    <a:pt x="62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8"/>
            <p:cNvSpPr/>
            <p:nvPr/>
          </p:nvSpPr>
          <p:spPr>
            <a:xfrm>
              <a:off x="1568566" y="2343038"/>
              <a:ext cx="17025" cy="13244"/>
            </a:xfrm>
            <a:custGeom>
              <a:avLst/>
              <a:gdLst/>
              <a:ahLst/>
              <a:cxnLst/>
              <a:rect l="l" t="t" r="r" b="b"/>
              <a:pathLst>
                <a:path w="387" h="301" extrusionOk="0">
                  <a:moveTo>
                    <a:pt x="193" y="0"/>
                  </a:moveTo>
                  <a:cubicBezTo>
                    <a:pt x="1" y="1"/>
                    <a:pt x="0" y="300"/>
                    <a:pt x="193" y="300"/>
                  </a:cubicBezTo>
                  <a:cubicBezTo>
                    <a:pt x="385" y="300"/>
                    <a:pt x="387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8"/>
            <p:cNvSpPr/>
            <p:nvPr/>
          </p:nvSpPr>
          <p:spPr>
            <a:xfrm>
              <a:off x="1013161" y="3254102"/>
              <a:ext cx="21336" cy="16588"/>
            </a:xfrm>
            <a:custGeom>
              <a:avLst/>
              <a:gdLst/>
              <a:ahLst/>
              <a:cxnLst/>
              <a:rect l="l" t="t" r="r" b="b"/>
              <a:pathLst>
                <a:path w="485" h="377" extrusionOk="0">
                  <a:moveTo>
                    <a:pt x="242" y="1"/>
                  </a:moveTo>
                  <a:cubicBezTo>
                    <a:pt x="0" y="1"/>
                    <a:pt x="0" y="377"/>
                    <a:pt x="242" y="377"/>
                  </a:cubicBezTo>
                  <a:cubicBezTo>
                    <a:pt x="483" y="377"/>
                    <a:pt x="484" y="1"/>
                    <a:pt x="24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8"/>
            <p:cNvSpPr/>
            <p:nvPr/>
          </p:nvSpPr>
          <p:spPr>
            <a:xfrm>
              <a:off x="794078" y="2041770"/>
              <a:ext cx="31279" cy="24288"/>
            </a:xfrm>
            <a:custGeom>
              <a:avLst/>
              <a:gdLst/>
              <a:ahLst/>
              <a:cxnLst/>
              <a:rect l="l" t="t" r="r" b="b"/>
              <a:pathLst>
                <a:path w="711" h="552" extrusionOk="0">
                  <a:moveTo>
                    <a:pt x="355" y="1"/>
                  </a:moveTo>
                  <a:cubicBezTo>
                    <a:pt x="0" y="1"/>
                    <a:pt x="0" y="551"/>
                    <a:pt x="355" y="551"/>
                  </a:cubicBezTo>
                  <a:cubicBezTo>
                    <a:pt x="710" y="551"/>
                    <a:pt x="711" y="1"/>
                    <a:pt x="35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8"/>
            <p:cNvSpPr/>
            <p:nvPr/>
          </p:nvSpPr>
          <p:spPr>
            <a:xfrm>
              <a:off x="501044" y="2332346"/>
              <a:ext cx="27891" cy="21648"/>
            </a:xfrm>
            <a:custGeom>
              <a:avLst/>
              <a:gdLst/>
              <a:ahLst/>
              <a:cxnLst/>
              <a:rect l="l" t="t" r="r" b="b"/>
              <a:pathLst>
                <a:path w="634" h="492" extrusionOk="0">
                  <a:moveTo>
                    <a:pt x="316" y="0"/>
                  </a:moveTo>
                  <a:cubicBezTo>
                    <a:pt x="1" y="0"/>
                    <a:pt x="1" y="491"/>
                    <a:pt x="316" y="491"/>
                  </a:cubicBezTo>
                  <a:cubicBezTo>
                    <a:pt x="631" y="491"/>
                    <a:pt x="633" y="0"/>
                    <a:pt x="31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8"/>
            <p:cNvSpPr/>
            <p:nvPr/>
          </p:nvSpPr>
          <p:spPr>
            <a:xfrm>
              <a:off x="199783" y="2392890"/>
              <a:ext cx="22876" cy="17776"/>
            </a:xfrm>
            <a:custGeom>
              <a:avLst/>
              <a:gdLst/>
              <a:ahLst/>
              <a:cxnLst/>
              <a:rect l="l" t="t" r="r" b="b"/>
              <a:pathLst>
                <a:path w="520" h="404" extrusionOk="0">
                  <a:moveTo>
                    <a:pt x="260" y="0"/>
                  </a:moveTo>
                  <a:cubicBezTo>
                    <a:pt x="0" y="0"/>
                    <a:pt x="0" y="403"/>
                    <a:pt x="260" y="403"/>
                  </a:cubicBezTo>
                  <a:cubicBezTo>
                    <a:pt x="518" y="403"/>
                    <a:pt x="520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9" name="Google Shape;2259;p8"/>
          <p:cNvSpPr txBox="1">
            <a:spLocks noGrp="1"/>
          </p:cNvSpPr>
          <p:nvPr>
            <p:ph type="title"/>
          </p:nvPr>
        </p:nvSpPr>
        <p:spPr>
          <a:xfrm>
            <a:off x="2956250" y="1371150"/>
            <a:ext cx="5035800" cy="24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1" name="Google Shape;22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4209244"/>
            <a:ext cx="9144003" cy="44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2" name="Google Shape;226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02490"/>
            <a:ext cx="9144003" cy="5395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3" name="Google Shape;2263;p9"/>
          <p:cNvGrpSpPr/>
          <p:nvPr/>
        </p:nvGrpSpPr>
        <p:grpSpPr>
          <a:xfrm>
            <a:off x="112854" y="28022"/>
            <a:ext cx="8958589" cy="4542205"/>
            <a:chOff x="112854" y="28022"/>
            <a:chExt cx="8958589" cy="4542205"/>
          </a:xfrm>
        </p:grpSpPr>
        <p:sp>
          <p:nvSpPr>
            <p:cNvPr id="2264" name="Google Shape;2264;p9"/>
            <p:cNvSpPr/>
            <p:nvPr/>
          </p:nvSpPr>
          <p:spPr>
            <a:xfrm>
              <a:off x="8088870" y="28022"/>
              <a:ext cx="17949" cy="13948"/>
            </a:xfrm>
            <a:custGeom>
              <a:avLst/>
              <a:gdLst/>
              <a:ahLst/>
              <a:cxnLst/>
              <a:rect l="l" t="t" r="r" b="b"/>
              <a:pathLst>
                <a:path w="408" h="317" extrusionOk="0">
                  <a:moveTo>
                    <a:pt x="204" y="1"/>
                  </a:moveTo>
                  <a:cubicBezTo>
                    <a:pt x="2" y="1"/>
                    <a:pt x="1" y="317"/>
                    <a:pt x="204" y="317"/>
                  </a:cubicBezTo>
                  <a:cubicBezTo>
                    <a:pt x="408" y="317"/>
                    <a:pt x="408" y="1"/>
                    <a:pt x="20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9"/>
            <p:cNvSpPr/>
            <p:nvPr/>
          </p:nvSpPr>
          <p:spPr>
            <a:xfrm>
              <a:off x="7272942" y="102206"/>
              <a:ext cx="29827" cy="23144"/>
            </a:xfrm>
            <a:custGeom>
              <a:avLst/>
              <a:gdLst/>
              <a:ahLst/>
              <a:cxnLst/>
              <a:rect l="l" t="t" r="r" b="b"/>
              <a:pathLst>
                <a:path w="678" h="526" extrusionOk="0">
                  <a:moveTo>
                    <a:pt x="339" y="1"/>
                  </a:moveTo>
                  <a:cubicBezTo>
                    <a:pt x="0" y="1"/>
                    <a:pt x="0" y="525"/>
                    <a:pt x="339" y="525"/>
                  </a:cubicBezTo>
                  <a:cubicBezTo>
                    <a:pt x="677" y="525"/>
                    <a:pt x="678" y="1"/>
                    <a:pt x="33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9"/>
            <p:cNvSpPr/>
            <p:nvPr/>
          </p:nvSpPr>
          <p:spPr>
            <a:xfrm>
              <a:off x="6874501" y="218542"/>
              <a:ext cx="28815" cy="22352"/>
            </a:xfrm>
            <a:custGeom>
              <a:avLst/>
              <a:gdLst/>
              <a:ahLst/>
              <a:cxnLst/>
              <a:rect l="l" t="t" r="r" b="b"/>
              <a:pathLst>
                <a:path w="655" h="508" extrusionOk="0">
                  <a:moveTo>
                    <a:pt x="326" y="0"/>
                  </a:moveTo>
                  <a:cubicBezTo>
                    <a:pt x="1" y="0"/>
                    <a:pt x="1" y="507"/>
                    <a:pt x="328" y="507"/>
                  </a:cubicBezTo>
                  <a:cubicBezTo>
                    <a:pt x="655" y="507"/>
                    <a:pt x="655" y="0"/>
                    <a:pt x="328" y="0"/>
                  </a:cubicBezTo>
                  <a:cubicBezTo>
                    <a:pt x="327" y="0"/>
                    <a:pt x="326" y="0"/>
                    <a:pt x="32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9"/>
            <p:cNvSpPr/>
            <p:nvPr/>
          </p:nvSpPr>
          <p:spPr>
            <a:xfrm>
              <a:off x="7001288" y="930946"/>
              <a:ext cx="18741" cy="14564"/>
            </a:xfrm>
            <a:custGeom>
              <a:avLst/>
              <a:gdLst/>
              <a:ahLst/>
              <a:cxnLst/>
              <a:rect l="l" t="t" r="r" b="b"/>
              <a:pathLst>
                <a:path w="426" h="331" extrusionOk="0">
                  <a:moveTo>
                    <a:pt x="212" y="1"/>
                  </a:moveTo>
                  <a:cubicBezTo>
                    <a:pt x="0" y="1"/>
                    <a:pt x="0" y="331"/>
                    <a:pt x="213" y="331"/>
                  </a:cubicBezTo>
                  <a:cubicBezTo>
                    <a:pt x="426" y="331"/>
                    <a:pt x="426" y="1"/>
                    <a:pt x="213" y="1"/>
                  </a:cubicBezTo>
                  <a:cubicBezTo>
                    <a:pt x="213" y="1"/>
                    <a:pt x="212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9"/>
            <p:cNvSpPr/>
            <p:nvPr/>
          </p:nvSpPr>
          <p:spPr>
            <a:xfrm>
              <a:off x="6519218" y="133182"/>
              <a:ext cx="18829" cy="14652"/>
            </a:xfrm>
            <a:custGeom>
              <a:avLst/>
              <a:gdLst/>
              <a:ahLst/>
              <a:cxnLst/>
              <a:rect l="l" t="t" r="r" b="b"/>
              <a:pathLst>
                <a:path w="428" h="333" extrusionOk="0">
                  <a:moveTo>
                    <a:pt x="212" y="1"/>
                  </a:moveTo>
                  <a:cubicBezTo>
                    <a:pt x="0" y="1"/>
                    <a:pt x="1" y="332"/>
                    <a:pt x="213" y="332"/>
                  </a:cubicBezTo>
                  <a:cubicBezTo>
                    <a:pt x="426" y="332"/>
                    <a:pt x="427" y="1"/>
                    <a:pt x="213" y="1"/>
                  </a:cubicBezTo>
                  <a:cubicBezTo>
                    <a:pt x="213" y="1"/>
                    <a:pt x="212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9"/>
            <p:cNvSpPr/>
            <p:nvPr/>
          </p:nvSpPr>
          <p:spPr>
            <a:xfrm>
              <a:off x="6184479" y="766034"/>
              <a:ext cx="30047" cy="23364"/>
            </a:xfrm>
            <a:custGeom>
              <a:avLst/>
              <a:gdLst/>
              <a:ahLst/>
              <a:cxnLst/>
              <a:rect l="l" t="t" r="r" b="b"/>
              <a:pathLst>
                <a:path w="683" h="531" extrusionOk="0">
                  <a:moveTo>
                    <a:pt x="342" y="1"/>
                  </a:moveTo>
                  <a:cubicBezTo>
                    <a:pt x="1" y="3"/>
                    <a:pt x="0" y="530"/>
                    <a:pt x="342" y="530"/>
                  </a:cubicBezTo>
                  <a:cubicBezTo>
                    <a:pt x="682" y="530"/>
                    <a:pt x="683" y="1"/>
                    <a:pt x="34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9"/>
            <p:cNvSpPr/>
            <p:nvPr/>
          </p:nvSpPr>
          <p:spPr>
            <a:xfrm>
              <a:off x="5809311" y="364314"/>
              <a:ext cx="19445" cy="15136"/>
            </a:xfrm>
            <a:custGeom>
              <a:avLst/>
              <a:gdLst/>
              <a:ahLst/>
              <a:cxnLst/>
              <a:rect l="l" t="t" r="r" b="b"/>
              <a:pathLst>
                <a:path w="442" h="344" extrusionOk="0">
                  <a:moveTo>
                    <a:pt x="220" y="1"/>
                  </a:moveTo>
                  <a:cubicBezTo>
                    <a:pt x="0" y="2"/>
                    <a:pt x="0" y="344"/>
                    <a:pt x="220" y="344"/>
                  </a:cubicBezTo>
                  <a:cubicBezTo>
                    <a:pt x="442" y="344"/>
                    <a:pt x="442" y="1"/>
                    <a:pt x="22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9"/>
            <p:cNvSpPr/>
            <p:nvPr/>
          </p:nvSpPr>
          <p:spPr>
            <a:xfrm>
              <a:off x="5707776" y="624706"/>
              <a:ext cx="17025" cy="13200"/>
            </a:xfrm>
            <a:custGeom>
              <a:avLst/>
              <a:gdLst/>
              <a:ahLst/>
              <a:cxnLst/>
              <a:rect l="l" t="t" r="r" b="b"/>
              <a:pathLst>
                <a:path w="387" h="300" extrusionOk="0">
                  <a:moveTo>
                    <a:pt x="194" y="1"/>
                  </a:moveTo>
                  <a:cubicBezTo>
                    <a:pt x="2" y="1"/>
                    <a:pt x="1" y="300"/>
                    <a:pt x="194" y="300"/>
                  </a:cubicBezTo>
                  <a:cubicBezTo>
                    <a:pt x="386" y="300"/>
                    <a:pt x="386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9"/>
            <p:cNvSpPr/>
            <p:nvPr/>
          </p:nvSpPr>
          <p:spPr>
            <a:xfrm>
              <a:off x="5655381" y="824642"/>
              <a:ext cx="28375" cy="21956"/>
            </a:xfrm>
            <a:custGeom>
              <a:avLst/>
              <a:gdLst/>
              <a:ahLst/>
              <a:cxnLst/>
              <a:rect l="l" t="t" r="r" b="b"/>
              <a:pathLst>
                <a:path w="645" h="499" extrusionOk="0">
                  <a:moveTo>
                    <a:pt x="323" y="0"/>
                  </a:moveTo>
                  <a:cubicBezTo>
                    <a:pt x="2" y="0"/>
                    <a:pt x="1" y="499"/>
                    <a:pt x="323" y="499"/>
                  </a:cubicBezTo>
                  <a:cubicBezTo>
                    <a:pt x="643" y="499"/>
                    <a:pt x="645" y="0"/>
                    <a:pt x="32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9"/>
            <p:cNvSpPr/>
            <p:nvPr/>
          </p:nvSpPr>
          <p:spPr>
            <a:xfrm>
              <a:off x="5467929" y="1313922"/>
              <a:ext cx="21072" cy="16368"/>
            </a:xfrm>
            <a:custGeom>
              <a:avLst/>
              <a:gdLst/>
              <a:ahLst/>
              <a:cxnLst/>
              <a:rect l="l" t="t" r="r" b="b"/>
              <a:pathLst>
                <a:path w="479" h="372" extrusionOk="0">
                  <a:moveTo>
                    <a:pt x="239" y="0"/>
                  </a:moveTo>
                  <a:cubicBezTo>
                    <a:pt x="1" y="0"/>
                    <a:pt x="1" y="371"/>
                    <a:pt x="239" y="371"/>
                  </a:cubicBezTo>
                  <a:cubicBezTo>
                    <a:pt x="478" y="371"/>
                    <a:pt x="478" y="0"/>
                    <a:pt x="23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9"/>
            <p:cNvSpPr/>
            <p:nvPr/>
          </p:nvSpPr>
          <p:spPr>
            <a:xfrm>
              <a:off x="5384256" y="1352730"/>
              <a:ext cx="28991" cy="22484"/>
            </a:xfrm>
            <a:custGeom>
              <a:avLst/>
              <a:gdLst/>
              <a:ahLst/>
              <a:cxnLst/>
              <a:rect l="l" t="t" r="r" b="b"/>
              <a:pathLst>
                <a:path w="659" h="511" extrusionOk="0">
                  <a:moveTo>
                    <a:pt x="329" y="0"/>
                  </a:moveTo>
                  <a:cubicBezTo>
                    <a:pt x="1" y="0"/>
                    <a:pt x="1" y="510"/>
                    <a:pt x="329" y="510"/>
                  </a:cubicBezTo>
                  <a:cubicBezTo>
                    <a:pt x="657" y="510"/>
                    <a:pt x="658" y="0"/>
                    <a:pt x="32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9"/>
            <p:cNvSpPr/>
            <p:nvPr/>
          </p:nvSpPr>
          <p:spPr>
            <a:xfrm>
              <a:off x="5147664" y="1613518"/>
              <a:ext cx="24196" cy="18788"/>
            </a:xfrm>
            <a:custGeom>
              <a:avLst/>
              <a:gdLst/>
              <a:ahLst/>
              <a:cxnLst/>
              <a:rect l="l" t="t" r="r" b="b"/>
              <a:pathLst>
                <a:path w="550" h="427" extrusionOk="0">
                  <a:moveTo>
                    <a:pt x="275" y="0"/>
                  </a:moveTo>
                  <a:cubicBezTo>
                    <a:pt x="1" y="1"/>
                    <a:pt x="1" y="426"/>
                    <a:pt x="275" y="426"/>
                  </a:cubicBezTo>
                  <a:cubicBezTo>
                    <a:pt x="549" y="426"/>
                    <a:pt x="549" y="0"/>
                    <a:pt x="27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9"/>
            <p:cNvSpPr/>
            <p:nvPr/>
          </p:nvSpPr>
          <p:spPr>
            <a:xfrm>
              <a:off x="5009923" y="646486"/>
              <a:ext cx="31323" cy="24332"/>
            </a:xfrm>
            <a:custGeom>
              <a:avLst/>
              <a:gdLst/>
              <a:ahLst/>
              <a:cxnLst/>
              <a:rect l="l" t="t" r="r" b="b"/>
              <a:pathLst>
                <a:path w="712" h="553" extrusionOk="0">
                  <a:moveTo>
                    <a:pt x="356" y="0"/>
                  </a:moveTo>
                  <a:cubicBezTo>
                    <a:pt x="0" y="0"/>
                    <a:pt x="0" y="553"/>
                    <a:pt x="356" y="553"/>
                  </a:cubicBezTo>
                  <a:cubicBezTo>
                    <a:pt x="712" y="553"/>
                    <a:pt x="712" y="0"/>
                    <a:pt x="35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9"/>
            <p:cNvSpPr/>
            <p:nvPr/>
          </p:nvSpPr>
          <p:spPr>
            <a:xfrm>
              <a:off x="4754195" y="787154"/>
              <a:ext cx="24020" cy="18656"/>
            </a:xfrm>
            <a:custGeom>
              <a:avLst/>
              <a:gdLst/>
              <a:ahLst/>
              <a:cxnLst/>
              <a:rect l="l" t="t" r="r" b="b"/>
              <a:pathLst>
                <a:path w="546" h="424" extrusionOk="0">
                  <a:moveTo>
                    <a:pt x="273" y="1"/>
                  </a:moveTo>
                  <a:cubicBezTo>
                    <a:pt x="0" y="1"/>
                    <a:pt x="0" y="423"/>
                    <a:pt x="273" y="423"/>
                  </a:cubicBezTo>
                  <a:cubicBezTo>
                    <a:pt x="545" y="423"/>
                    <a:pt x="545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9"/>
            <p:cNvSpPr/>
            <p:nvPr/>
          </p:nvSpPr>
          <p:spPr>
            <a:xfrm>
              <a:off x="4671225" y="766738"/>
              <a:ext cx="28419" cy="22088"/>
            </a:xfrm>
            <a:custGeom>
              <a:avLst/>
              <a:gdLst/>
              <a:ahLst/>
              <a:cxnLst/>
              <a:rect l="l" t="t" r="r" b="b"/>
              <a:pathLst>
                <a:path w="646" h="502" extrusionOk="0">
                  <a:moveTo>
                    <a:pt x="323" y="0"/>
                  </a:moveTo>
                  <a:cubicBezTo>
                    <a:pt x="1" y="1"/>
                    <a:pt x="1" y="502"/>
                    <a:pt x="323" y="502"/>
                  </a:cubicBezTo>
                  <a:cubicBezTo>
                    <a:pt x="645" y="502"/>
                    <a:pt x="646" y="0"/>
                    <a:pt x="32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9"/>
            <p:cNvSpPr/>
            <p:nvPr/>
          </p:nvSpPr>
          <p:spPr>
            <a:xfrm>
              <a:off x="4376915" y="1615454"/>
              <a:ext cx="30751" cy="23936"/>
            </a:xfrm>
            <a:custGeom>
              <a:avLst/>
              <a:gdLst/>
              <a:ahLst/>
              <a:cxnLst/>
              <a:rect l="l" t="t" r="r" b="b"/>
              <a:pathLst>
                <a:path w="699" h="544" extrusionOk="0">
                  <a:moveTo>
                    <a:pt x="349" y="0"/>
                  </a:moveTo>
                  <a:cubicBezTo>
                    <a:pt x="1" y="0"/>
                    <a:pt x="0" y="543"/>
                    <a:pt x="349" y="543"/>
                  </a:cubicBezTo>
                  <a:cubicBezTo>
                    <a:pt x="698" y="543"/>
                    <a:pt x="698" y="0"/>
                    <a:pt x="34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9"/>
            <p:cNvSpPr/>
            <p:nvPr/>
          </p:nvSpPr>
          <p:spPr>
            <a:xfrm>
              <a:off x="4170678" y="1281978"/>
              <a:ext cx="25384" cy="19668"/>
            </a:xfrm>
            <a:custGeom>
              <a:avLst/>
              <a:gdLst/>
              <a:ahLst/>
              <a:cxnLst/>
              <a:rect l="l" t="t" r="r" b="b"/>
              <a:pathLst>
                <a:path w="577" h="447" extrusionOk="0">
                  <a:moveTo>
                    <a:pt x="289" y="0"/>
                  </a:moveTo>
                  <a:cubicBezTo>
                    <a:pt x="0" y="0"/>
                    <a:pt x="0" y="447"/>
                    <a:pt x="289" y="447"/>
                  </a:cubicBezTo>
                  <a:cubicBezTo>
                    <a:pt x="576" y="447"/>
                    <a:pt x="577" y="0"/>
                    <a:pt x="28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9"/>
            <p:cNvSpPr/>
            <p:nvPr/>
          </p:nvSpPr>
          <p:spPr>
            <a:xfrm>
              <a:off x="3979355" y="1404650"/>
              <a:ext cx="18389" cy="14256"/>
            </a:xfrm>
            <a:custGeom>
              <a:avLst/>
              <a:gdLst/>
              <a:ahLst/>
              <a:cxnLst/>
              <a:rect l="l" t="t" r="r" b="b"/>
              <a:pathLst>
                <a:path w="418" h="324" extrusionOk="0">
                  <a:moveTo>
                    <a:pt x="208" y="0"/>
                  </a:moveTo>
                  <a:cubicBezTo>
                    <a:pt x="1" y="0"/>
                    <a:pt x="1" y="323"/>
                    <a:pt x="209" y="323"/>
                  </a:cubicBezTo>
                  <a:cubicBezTo>
                    <a:pt x="416" y="323"/>
                    <a:pt x="417" y="0"/>
                    <a:pt x="209" y="0"/>
                  </a:cubicBezTo>
                  <a:cubicBezTo>
                    <a:pt x="208" y="0"/>
                    <a:pt x="208" y="0"/>
                    <a:pt x="20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9"/>
            <p:cNvSpPr/>
            <p:nvPr/>
          </p:nvSpPr>
          <p:spPr>
            <a:xfrm>
              <a:off x="3758161" y="318906"/>
              <a:ext cx="25252" cy="19668"/>
            </a:xfrm>
            <a:custGeom>
              <a:avLst/>
              <a:gdLst/>
              <a:ahLst/>
              <a:cxnLst/>
              <a:rect l="l" t="t" r="r" b="b"/>
              <a:pathLst>
                <a:path w="574" h="447" extrusionOk="0">
                  <a:moveTo>
                    <a:pt x="287" y="0"/>
                  </a:moveTo>
                  <a:cubicBezTo>
                    <a:pt x="1" y="0"/>
                    <a:pt x="0" y="446"/>
                    <a:pt x="287" y="446"/>
                  </a:cubicBezTo>
                  <a:cubicBezTo>
                    <a:pt x="573" y="446"/>
                    <a:pt x="574" y="0"/>
                    <a:pt x="28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9"/>
            <p:cNvSpPr/>
            <p:nvPr/>
          </p:nvSpPr>
          <p:spPr>
            <a:xfrm>
              <a:off x="3428745" y="1173694"/>
              <a:ext cx="17729" cy="13772"/>
            </a:xfrm>
            <a:custGeom>
              <a:avLst/>
              <a:gdLst/>
              <a:ahLst/>
              <a:cxnLst/>
              <a:rect l="l" t="t" r="r" b="b"/>
              <a:pathLst>
                <a:path w="403" h="313" extrusionOk="0">
                  <a:moveTo>
                    <a:pt x="202" y="0"/>
                  </a:moveTo>
                  <a:cubicBezTo>
                    <a:pt x="3" y="0"/>
                    <a:pt x="1" y="312"/>
                    <a:pt x="202" y="312"/>
                  </a:cubicBezTo>
                  <a:cubicBezTo>
                    <a:pt x="403" y="312"/>
                    <a:pt x="403" y="0"/>
                    <a:pt x="20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9"/>
            <p:cNvSpPr/>
            <p:nvPr/>
          </p:nvSpPr>
          <p:spPr>
            <a:xfrm>
              <a:off x="3425182" y="391726"/>
              <a:ext cx="19929" cy="15532"/>
            </a:xfrm>
            <a:custGeom>
              <a:avLst/>
              <a:gdLst/>
              <a:ahLst/>
              <a:cxnLst/>
              <a:rect l="l" t="t" r="r" b="b"/>
              <a:pathLst>
                <a:path w="453" h="353" extrusionOk="0">
                  <a:moveTo>
                    <a:pt x="226" y="0"/>
                  </a:moveTo>
                  <a:cubicBezTo>
                    <a:pt x="1" y="2"/>
                    <a:pt x="1" y="352"/>
                    <a:pt x="226" y="352"/>
                  </a:cubicBezTo>
                  <a:cubicBezTo>
                    <a:pt x="453" y="352"/>
                    <a:pt x="453" y="0"/>
                    <a:pt x="22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9"/>
            <p:cNvSpPr/>
            <p:nvPr/>
          </p:nvSpPr>
          <p:spPr>
            <a:xfrm>
              <a:off x="3202579" y="48086"/>
              <a:ext cx="27671" cy="21516"/>
            </a:xfrm>
            <a:custGeom>
              <a:avLst/>
              <a:gdLst/>
              <a:ahLst/>
              <a:cxnLst/>
              <a:rect l="l" t="t" r="r" b="b"/>
              <a:pathLst>
                <a:path w="629" h="489" extrusionOk="0">
                  <a:moveTo>
                    <a:pt x="315" y="1"/>
                  </a:moveTo>
                  <a:cubicBezTo>
                    <a:pt x="2" y="2"/>
                    <a:pt x="0" y="489"/>
                    <a:pt x="315" y="489"/>
                  </a:cubicBezTo>
                  <a:cubicBezTo>
                    <a:pt x="629" y="489"/>
                    <a:pt x="629" y="1"/>
                    <a:pt x="31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9"/>
            <p:cNvSpPr/>
            <p:nvPr/>
          </p:nvSpPr>
          <p:spPr>
            <a:xfrm>
              <a:off x="2632877" y="910574"/>
              <a:ext cx="20457" cy="15840"/>
            </a:xfrm>
            <a:custGeom>
              <a:avLst/>
              <a:gdLst/>
              <a:ahLst/>
              <a:cxnLst/>
              <a:rect l="l" t="t" r="r" b="b"/>
              <a:pathLst>
                <a:path w="465" h="360" extrusionOk="0">
                  <a:moveTo>
                    <a:pt x="231" y="0"/>
                  </a:moveTo>
                  <a:cubicBezTo>
                    <a:pt x="1" y="0"/>
                    <a:pt x="1" y="360"/>
                    <a:pt x="233" y="360"/>
                  </a:cubicBezTo>
                  <a:cubicBezTo>
                    <a:pt x="463" y="360"/>
                    <a:pt x="464" y="0"/>
                    <a:pt x="233" y="0"/>
                  </a:cubicBezTo>
                  <a:cubicBezTo>
                    <a:pt x="232" y="0"/>
                    <a:pt x="231" y="0"/>
                    <a:pt x="23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9"/>
            <p:cNvSpPr/>
            <p:nvPr/>
          </p:nvSpPr>
          <p:spPr>
            <a:xfrm>
              <a:off x="2534861" y="171814"/>
              <a:ext cx="22568" cy="17556"/>
            </a:xfrm>
            <a:custGeom>
              <a:avLst/>
              <a:gdLst/>
              <a:ahLst/>
              <a:cxnLst/>
              <a:rect l="l" t="t" r="r" b="b"/>
              <a:pathLst>
                <a:path w="513" h="399" extrusionOk="0">
                  <a:moveTo>
                    <a:pt x="256" y="1"/>
                  </a:moveTo>
                  <a:cubicBezTo>
                    <a:pt x="1" y="1"/>
                    <a:pt x="1" y="399"/>
                    <a:pt x="256" y="399"/>
                  </a:cubicBezTo>
                  <a:cubicBezTo>
                    <a:pt x="513" y="399"/>
                    <a:pt x="513" y="1"/>
                    <a:pt x="25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9"/>
            <p:cNvSpPr/>
            <p:nvPr/>
          </p:nvSpPr>
          <p:spPr>
            <a:xfrm>
              <a:off x="2175970" y="405586"/>
              <a:ext cx="19005" cy="14828"/>
            </a:xfrm>
            <a:custGeom>
              <a:avLst/>
              <a:gdLst/>
              <a:ahLst/>
              <a:cxnLst/>
              <a:rect l="l" t="t" r="r" b="b"/>
              <a:pathLst>
                <a:path w="432" h="337" extrusionOk="0">
                  <a:moveTo>
                    <a:pt x="216" y="1"/>
                  </a:moveTo>
                  <a:cubicBezTo>
                    <a:pt x="0" y="1"/>
                    <a:pt x="0" y="336"/>
                    <a:pt x="216" y="336"/>
                  </a:cubicBezTo>
                  <a:cubicBezTo>
                    <a:pt x="431" y="336"/>
                    <a:pt x="431" y="1"/>
                    <a:pt x="21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9"/>
            <p:cNvSpPr/>
            <p:nvPr/>
          </p:nvSpPr>
          <p:spPr>
            <a:xfrm>
              <a:off x="1805334" y="350190"/>
              <a:ext cx="31983" cy="24772"/>
            </a:xfrm>
            <a:custGeom>
              <a:avLst/>
              <a:gdLst/>
              <a:ahLst/>
              <a:cxnLst/>
              <a:rect l="l" t="t" r="r" b="b"/>
              <a:pathLst>
                <a:path w="727" h="563" extrusionOk="0">
                  <a:moveTo>
                    <a:pt x="363" y="1"/>
                  </a:moveTo>
                  <a:cubicBezTo>
                    <a:pt x="3" y="1"/>
                    <a:pt x="1" y="563"/>
                    <a:pt x="363" y="563"/>
                  </a:cubicBezTo>
                  <a:cubicBezTo>
                    <a:pt x="726" y="563"/>
                    <a:pt x="726" y="1"/>
                    <a:pt x="36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9"/>
            <p:cNvSpPr/>
            <p:nvPr/>
          </p:nvSpPr>
          <p:spPr>
            <a:xfrm>
              <a:off x="1450402" y="705094"/>
              <a:ext cx="18213" cy="14080"/>
            </a:xfrm>
            <a:custGeom>
              <a:avLst/>
              <a:gdLst/>
              <a:ahLst/>
              <a:cxnLst/>
              <a:rect l="l" t="t" r="r" b="b"/>
              <a:pathLst>
                <a:path w="414" h="320" extrusionOk="0">
                  <a:moveTo>
                    <a:pt x="206" y="1"/>
                  </a:moveTo>
                  <a:cubicBezTo>
                    <a:pt x="1" y="1"/>
                    <a:pt x="1" y="320"/>
                    <a:pt x="207" y="320"/>
                  </a:cubicBezTo>
                  <a:cubicBezTo>
                    <a:pt x="412" y="320"/>
                    <a:pt x="413" y="1"/>
                    <a:pt x="207" y="1"/>
                  </a:cubicBezTo>
                  <a:cubicBezTo>
                    <a:pt x="206" y="1"/>
                    <a:pt x="206" y="1"/>
                    <a:pt x="20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9"/>
            <p:cNvSpPr/>
            <p:nvPr/>
          </p:nvSpPr>
          <p:spPr>
            <a:xfrm>
              <a:off x="1205848" y="3768814"/>
              <a:ext cx="28243" cy="21912"/>
            </a:xfrm>
            <a:custGeom>
              <a:avLst/>
              <a:gdLst/>
              <a:ahLst/>
              <a:cxnLst/>
              <a:rect l="l" t="t" r="r" b="b"/>
              <a:pathLst>
                <a:path w="642" h="498" extrusionOk="0">
                  <a:moveTo>
                    <a:pt x="320" y="0"/>
                  </a:moveTo>
                  <a:cubicBezTo>
                    <a:pt x="0" y="0"/>
                    <a:pt x="0" y="498"/>
                    <a:pt x="320" y="498"/>
                  </a:cubicBezTo>
                  <a:cubicBezTo>
                    <a:pt x="640" y="498"/>
                    <a:pt x="641" y="0"/>
                    <a:pt x="32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9"/>
            <p:cNvSpPr/>
            <p:nvPr/>
          </p:nvSpPr>
          <p:spPr>
            <a:xfrm>
              <a:off x="211089" y="107002"/>
              <a:ext cx="17421" cy="13552"/>
            </a:xfrm>
            <a:custGeom>
              <a:avLst/>
              <a:gdLst/>
              <a:ahLst/>
              <a:cxnLst/>
              <a:rect l="l" t="t" r="r" b="b"/>
              <a:pathLst>
                <a:path w="396" h="308" extrusionOk="0">
                  <a:moveTo>
                    <a:pt x="198" y="1"/>
                  </a:moveTo>
                  <a:cubicBezTo>
                    <a:pt x="1" y="1"/>
                    <a:pt x="1" y="307"/>
                    <a:pt x="198" y="307"/>
                  </a:cubicBezTo>
                  <a:cubicBezTo>
                    <a:pt x="395" y="307"/>
                    <a:pt x="395" y="1"/>
                    <a:pt x="19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9"/>
            <p:cNvSpPr/>
            <p:nvPr/>
          </p:nvSpPr>
          <p:spPr>
            <a:xfrm>
              <a:off x="439367" y="459970"/>
              <a:ext cx="31587" cy="24464"/>
            </a:xfrm>
            <a:custGeom>
              <a:avLst/>
              <a:gdLst/>
              <a:ahLst/>
              <a:cxnLst/>
              <a:rect l="l" t="t" r="r" b="b"/>
              <a:pathLst>
                <a:path w="718" h="556" extrusionOk="0">
                  <a:moveTo>
                    <a:pt x="359" y="0"/>
                  </a:moveTo>
                  <a:cubicBezTo>
                    <a:pt x="1" y="0"/>
                    <a:pt x="0" y="556"/>
                    <a:pt x="359" y="556"/>
                  </a:cubicBezTo>
                  <a:cubicBezTo>
                    <a:pt x="716" y="556"/>
                    <a:pt x="717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9"/>
            <p:cNvSpPr/>
            <p:nvPr/>
          </p:nvSpPr>
          <p:spPr>
            <a:xfrm>
              <a:off x="932303" y="502606"/>
              <a:ext cx="24152" cy="18700"/>
            </a:xfrm>
            <a:custGeom>
              <a:avLst/>
              <a:gdLst/>
              <a:ahLst/>
              <a:cxnLst/>
              <a:rect l="l" t="t" r="r" b="b"/>
              <a:pathLst>
                <a:path w="549" h="425" extrusionOk="0">
                  <a:moveTo>
                    <a:pt x="275" y="0"/>
                  </a:moveTo>
                  <a:cubicBezTo>
                    <a:pt x="3" y="1"/>
                    <a:pt x="0" y="424"/>
                    <a:pt x="275" y="424"/>
                  </a:cubicBezTo>
                  <a:cubicBezTo>
                    <a:pt x="548" y="424"/>
                    <a:pt x="549" y="0"/>
                    <a:pt x="27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9"/>
            <p:cNvSpPr/>
            <p:nvPr/>
          </p:nvSpPr>
          <p:spPr>
            <a:xfrm>
              <a:off x="1224105" y="713850"/>
              <a:ext cx="22832" cy="17688"/>
            </a:xfrm>
            <a:custGeom>
              <a:avLst/>
              <a:gdLst/>
              <a:ahLst/>
              <a:cxnLst/>
              <a:rect l="l" t="t" r="r" b="b"/>
              <a:pathLst>
                <a:path w="519" h="402" extrusionOk="0">
                  <a:moveTo>
                    <a:pt x="260" y="0"/>
                  </a:moveTo>
                  <a:cubicBezTo>
                    <a:pt x="1" y="1"/>
                    <a:pt x="1" y="401"/>
                    <a:pt x="260" y="401"/>
                  </a:cubicBezTo>
                  <a:cubicBezTo>
                    <a:pt x="518" y="401"/>
                    <a:pt x="51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9"/>
            <p:cNvSpPr/>
            <p:nvPr/>
          </p:nvSpPr>
          <p:spPr>
            <a:xfrm>
              <a:off x="1337297" y="1552358"/>
              <a:ext cx="23228" cy="18040"/>
            </a:xfrm>
            <a:custGeom>
              <a:avLst/>
              <a:gdLst/>
              <a:ahLst/>
              <a:cxnLst/>
              <a:rect l="l" t="t" r="r" b="b"/>
              <a:pathLst>
                <a:path w="528" h="410" extrusionOk="0">
                  <a:moveTo>
                    <a:pt x="265" y="1"/>
                  </a:moveTo>
                  <a:cubicBezTo>
                    <a:pt x="2" y="3"/>
                    <a:pt x="1" y="410"/>
                    <a:pt x="265" y="410"/>
                  </a:cubicBezTo>
                  <a:cubicBezTo>
                    <a:pt x="527" y="410"/>
                    <a:pt x="528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9"/>
            <p:cNvSpPr/>
            <p:nvPr/>
          </p:nvSpPr>
          <p:spPr>
            <a:xfrm>
              <a:off x="1609523" y="789442"/>
              <a:ext cx="19225" cy="14916"/>
            </a:xfrm>
            <a:custGeom>
              <a:avLst/>
              <a:gdLst/>
              <a:ahLst/>
              <a:cxnLst/>
              <a:rect l="l" t="t" r="r" b="b"/>
              <a:pathLst>
                <a:path w="437" h="339" extrusionOk="0">
                  <a:moveTo>
                    <a:pt x="218" y="1"/>
                  </a:moveTo>
                  <a:cubicBezTo>
                    <a:pt x="1" y="1"/>
                    <a:pt x="1" y="338"/>
                    <a:pt x="218" y="338"/>
                  </a:cubicBezTo>
                  <a:cubicBezTo>
                    <a:pt x="435" y="338"/>
                    <a:pt x="436" y="1"/>
                    <a:pt x="21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9"/>
            <p:cNvSpPr/>
            <p:nvPr/>
          </p:nvSpPr>
          <p:spPr>
            <a:xfrm>
              <a:off x="1712993" y="678782"/>
              <a:ext cx="22788" cy="17688"/>
            </a:xfrm>
            <a:custGeom>
              <a:avLst/>
              <a:gdLst/>
              <a:ahLst/>
              <a:cxnLst/>
              <a:rect l="l" t="t" r="r" b="b"/>
              <a:pathLst>
                <a:path w="518" h="402" extrusionOk="0">
                  <a:moveTo>
                    <a:pt x="257" y="1"/>
                  </a:moveTo>
                  <a:cubicBezTo>
                    <a:pt x="1" y="1"/>
                    <a:pt x="1" y="402"/>
                    <a:pt x="259" y="402"/>
                  </a:cubicBezTo>
                  <a:cubicBezTo>
                    <a:pt x="518" y="402"/>
                    <a:pt x="518" y="1"/>
                    <a:pt x="259" y="1"/>
                  </a:cubicBezTo>
                  <a:cubicBezTo>
                    <a:pt x="259" y="1"/>
                    <a:pt x="258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9"/>
            <p:cNvSpPr/>
            <p:nvPr/>
          </p:nvSpPr>
          <p:spPr>
            <a:xfrm>
              <a:off x="1983547" y="1375874"/>
              <a:ext cx="20720" cy="16060"/>
            </a:xfrm>
            <a:custGeom>
              <a:avLst/>
              <a:gdLst/>
              <a:ahLst/>
              <a:cxnLst/>
              <a:rect l="l" t="t" r="r" b="b"/>
              <a:pathLst>
                <a:path w="471" h="365" extrusionOk="0">
                  <a:moveTo>
                    <a:pt x="235" y="1"/>
                  </a:moveTo>
                  <a:cubicBezTo>
                    <a:pt x="0" y="1"/>
                    <a:pt x="0" y="364"/>
                    <a:pt x="235" y="364"/>
                  </a:cubicBezTo>
                  <a:cubicBezTo>
                    <a:pt x="469" y="364"/>
                    <a:pt x="471" y="1"/>
                    <a:pt x="23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9"/>
            <p:cNvSpPr/>
            <p:nvPr/>
          </p:nvSpPr>
          <p:spPr>
            <a:xfrm>
              <a:off x="2270202" y="1534230"/>
              <a:ext cx="31675" cy="24552"/>
            </a:xfrm>
            <a:custGeom>
              <a:avLst/>
              <a:gdLst/>
              <a:ahLst/>
              <a:cxnLst/>
              <a:rect l="l" t="t" r="r" b="b"/>
              <a:pathLst>
                <a:path w="720" h="558" extrusionOk="0">
                  <a:moveTo>
                    <a:pt x="360" y="0"/>
                  </a:moveTo>
                  <a:cubicBezTo>
                    <a:pt x="1" y="0"/>
                    <a:pt x="0" y="558"/>
                    <a:pt x="360" y="558"/>
                  </a:cubicBezTo>
                  <a:cubicBezTo>
                    <a:pt x="718" y="558"/>
                    <a:pt x="719" y="0"/>
                    <a:pt x="36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9"/>
            <p:cNvSpPr/>
            <p:nvPr/>
          </p:nvSpPr>
          <p:spPr>
            <a:xfrm>
              <a:off x="2625618" y="894294"/>
              <a:ext cx="19137" cy="14784"/>
            </a:xfrm>
            <a:custGeom>
              <a:avLst/>
              <a:gdLst/>
              <a:ahLst/>
              <a:cxnLst/>
              <a:rect l="l" t="t" r="r" b="b"/>
              <a:pathLst>
                <a:path w="435" h="336" extrusionOk="0">
                  <a:moveTo>
                    <a:pt x="218" y="0"/>
                  </a:moveTo>
                  <a:cubicBezTo>
                    <a:pt x="1" y="0"/>
                    <a:pt x="1" y="336"/>
                    <a:pt x="218" y="336"/>
                  </a:cubicBezTo>
                  <a:cubicBezTo>
                    <a:pt x="435" y="336"/>
                    <a:pt x="435" y="0"/>
                    <a:pt x="21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9"/>
            <p:cNvSpPr/>
            <p:nvPr/>
          </p:nvSpPr>
          <p:spPr>
            <a:xfrm>
              <a:off x="2555670" y="1513066"/>
              <a:ext cx="29519" cy="22880"/>
            </a:xfrm>
            <a:custGeom>
              <a:avLst/>
              <a:gdLst/>
              <a:ahLst/>
              <a:cxnLst/>
              <a:rect l="l" t="t" r="r" b="b"/>
              <a:pathLst>
                <a:path w="671" h="520" extrusionOk="0">
                  <a:moveTo>
                    <a:pt x="336" y="0"/>
                  </a:moveTo>
                  <a:cubicBezTo>
                    <a:pt x="1" y="0"/>
                    <a:pt x="0" y="520"/>
                    <a:pt x="336" y="520"/>
                  </a:cubicBezTo>
                  <a:cubicBezTo>
                    <a:pt x="670" y="520"/>
                    <a:pt x="670" y="0"/>
                    <a:pt x="33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9"/>
            <p:cNvSpPr/>
            <p:nvPr/>
          </p:nvSpPr>
          <p:spPr>
            <a:xfrm>
              <a:off x="2747873" y="1014150"/>
              <a:ext cx="29959" cy="23232"/>
            </a:xfrm>
            <a:custGeom>
              <a:avLst/>
              <a:gdLst/>
              <a:ahLst/>
              <a:cxnLst/>
              <a:rect l="l" t="t" r="r" b="b"/>
              <a:pathLst>
                <a:path w="681" h="528" extrusionOk="0">
                  <a:moveTo>
                    <a:pt x="341" y="0"/>
                  </a:moveTo>
                  <a:cubicBezTo>
                    <a:pt x="2" y="0"/>
                    <a:pt x="0" y="528"/>
                    <a:pt x="341" y="528"/>
                  </a:cubicBezTo>
                  <a:cubicBezTo>
                    <a:pt x="680" y="528"/>
                    <a:pt x="681" y="0"/>
                    <a:pt x="34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9"/>
            <p:cNvSpPr/>
            <p:nvPr/>
          </p:nvSpPr>
          <p:spPr>
            <a:xfrm>
              <a:off x="3226995" y="708922"/>
              <a:ext cx="17421" cy="13552"/>
            </a:xfrm>
            <a:custGeom>
              <a:avLst/>
              <a:gdLst/>
              <a:ahLst/>
              <a:cxnLst/>
              <a:rect l="l" t="t" r="r" b="b"/>
              <a:pathLst>
                <a:path w="396" h="308" extrusionOk="0">
                  <a:moveTo>
                    <a:pt x="198" y="0"/>
                  </a:moveTo>
                  <a:cubicBezTo>
                    <a:pt x="1" y="1"/>
                    <a:pt x="1" y="308"/>
                    <a:pt x="198" y="308"/>
                  </a:cubicBezTo>
                  <a:cubicBezTo>
                    <a:pt x="396" y="308"/>
                    <a:pt x="396" y="0"/>
                    <a:pt x="19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9"/>
            <p:cNvSpPr/>
            <p:nvPr/>
          </p:nvSpPr>
          <p:spPr>
            <a:xfrm>
              <a:off x="3096558" y="1568330"/>
              <a:ext cx="30399" cy="23628"/>
            </a:xfrm>
            <a:custGeom>
              <a:avLst/>
              <a:gdLst/>
              <a:ahLst/>
              <a:cxnLst/>
              <a:rect l="l" t="t" r="r" b="b"/>
              <a:pathLst>
                <a:path w="691" h="537" extrusionOk="0">
                  <a:moveTo>
                    <a:pt x="346" y="0"/>
                  </a:moveTo>
                  <a:cubicBezTo>
                    <a:pt x="0" y="0"/>
                    <a:pt x="0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9"/>
            <p:cNvSpPr/>
            <p:nvPr/>
          </p:nvSpPr>
          <p:spPr>
            <a:xfrm>
              <a:off x="3554519" y="849150"/>
              <a:ext cx="19533" cy="15136"/>
            </a:xfrm>
            <a:custGeom>
              <a:avLst/>
              <a:gdLst/>
              <a:ahLst/>
              <a:cxnLst/>
              <a:rect l="l" t="t" r="r" b="b"/>
              <a:pathLst>
                <a:path w="444" h="344" extrusionOk="0">
                  <a:moveTo>
                    <a:pt x="221" y="0"/>
                  </a:moveTo>
                  <a:cubicBezTo>
                    <a:pt x="1" y="0"/>
                    <a:pt x="1" y="344"/>
                    <a:pt x="221" y="344"/>
                  </a:cubicBezTo>
                  <a:cubicBezTo>
                    <a:pt x="442" y="344"/>
                    <a:pt x="443" y="0"/>
                    <a:pt x="22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9"/>
            <p:cNvSpPr/>
            <p:nvPr/>
          </p:nvSpPr>
          <p:spPr>
            <a:xfrm>
              <a:off x="3443350" y="1753086"/>
              <a:ext cx="21424" cy="16588"/>
            </a:xfrm>
            <a:custGeom>
              <a:avLst/>
              <a:gdLst/>
              <a:ahLst/>
              <a:cxnLst/>
              <a:rect l="l" t="t" r="r" b="b"/>
              <a:pathLst>
                <a:path w="487" h="377" extrusionOk="0">
                  <a:moveTo>
                    <a:pt x="241" y="1"/>
                  </a:moveTo>
                  <a:cubicBezTo>
                    <a:pt x="1" y="1"/>
                    <a:pt x="1" y="377"/>
                    <a:pt x="243" y="377"/>
                  </a:cubicBezTo>
                  <a:cubicBezTo>
                    <a:pt x="486" y="377"/>
                    <a:pt x="486" y="1"/>
                    <a:pt x="243" y="1"/>
                  </a:cubicBezTo>
                  <a:cubicBezTo>
                    <a:pt x="243" y="1"/>
                    <a:pt x="242" y="1"/>
                    <a:pt x="24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9"/>
            <p:cNvSpPr/>
            <p:nvPr/>
          </p:nvSpPr>
          <p:spPr>
            <a:xfrm>
              <a:off x="3910331" y="1539686"/>
              <a:ext cx="30663" cy="23804"/>
            </a:xfrm>
            <a:custGeom>
              <a:avLst/>
              <a:gdLst/>
              <a:ahLst/>
              <a:cxnLst/>
              <a:rect l="l" t="t" r="r" b="b"/>
              <a:pathLst>
                <a:path w="697" h="541" extrusionOk="0">
                  <a:moveTo>
                    <a:pt x="348" y="1"/>
                  </a:moveTo>
                  <a:cubicBezTo>
                    <a:pt x="0" y="1"/>
                    <a:pt x="0" y="541"/>
                    <a:pt x="348" y="541"/>
                  </a:cubicBezTo>
                  <a:cubicBezTo>
                    <a:pt x="695" y="541"/>
                    <a:pt x="696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9"/>
            <p:cNvSpPr/>
            <p:nvPr/>
          </p:nvSpPr>
          <p:spPr>
            <a:xfrm>
              <a:off x="4161308" y="813290"/>
              <a:ext cx="25516" cy="19844"/>
            </a:xfrm>
            <a:custGeom>
              <a:avLst/>
              <a:gdLst/>
              <a:ahLst/>
              <a:cxnLst/>
              <a:rect l="l" t="t" r="r" b="b"/>
              <a:pathLst>
                <a:path w="580" h="451" extrusionOk="0">
                  <a:moveTo>
                    <a:pt x="290" y="1"/>
                  </a:moveTo>
                  <a:cubicBezTo>
                    <a:pt x="2" y="1"/>
                    <a:pt x="0" y="451"/>
                    <a:pt x="290" y="451"/>
                  </a:cubicBezTo>
                  <a:cubicBezTo>
                    <a:pt x="580" y="451"/>
                    <a:pt x="580" y="1"/>
                    <a:pt x="29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9"/>
            <p:cNvSpPr/>
            <p:nvPr/>
          </p:nvSpPr>
          <p:spPr>
            <a:xfrm>
              <a:off x="4253516" y="1535770"/>
              <a:ext cx="24812" cy="19272"/>
            </a:xfrm>
            <a:custGeom>
              <a:avLst/>
              <a:gdLst/>
              <a:ahLst/>
              <a:cxnLst/>
              <a:rect l="l" t="t" r="r" b="b"/>
              <a:pathLst>
                <a:path w="564" h="438" extrusionOk="0">
                  <a:moveTo>
                    <a:pt x="282" y="0"/>
                  </a:moveTo>
                  <a:cubicBezTo>
                    <a:pt x="0" y="0"/>
                    <a:pt x="0" y="438"/>
                    <a:pt x="282" y="438"/>
                  </a:cubicBezTo>
                  <a:cubicBezTo>
                    <a:pt x="563" y="438"/>
                    <a:pt x="563" y="0"/>
                    <a:pt x="28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9"/>
            <p:cNvSpPr/>
            <p:nvPr/>
          </p:nvSpPr>
          <p:spPr>
            <a:xfrm>
              <a:off x="4343481" y="1863790"/>
              <a:ext cx="31279" cy="24288"/>
            </a:xfrm>
            <a:custGeom>
              <a:avLst/>
              <a:gdLst/>
              <a:ahLst/>
              <a:cxnLst/>
              <a:rect l="l" t="t" r="r" b="b"/>
              <a:pathLst>
                <a:path w="711" h="552" extrusionOk="0">
                  <a:moveTo>
                    <a:pt x="356" y="1"/>
                  </a:moveTo>
                  <a:cubicBezTo>
                    <a:pt x="2" y="1"/>
                    <a:pt x="1" y="551"/>
                    <a:pt x="356" y="551"/>
                  </a:cubicBezTo>
                  <a:cubicBezTo>
                    <a:pt x="710" y="551"/>
                    <a:pt x="710" y="1"/>
                    <a:pt x="35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9"/>
            <p:cNvSpPr/>
            <p:nvPr/>
          </p:nvSpPr>
          <p:spPr>
            <a:xfrm>
              <a:off x="4976489" y="1180998"/>
              <a:ext cx="24108" cy="18744"/>
            </a:xfrm>
            <a:custGeom>
              <a:avLst/>
              <a:gdLst/>
              <a:ahLst/>
              <a:cxnLst/>
              <a:rect l="l" t="t" r="r" b="b"/>
              <a:pathLst>
                <a:path w="548" h="426" extrusionOk="0">
                  <a:moveTo>
                    <a:pt x="274" y="1"/>
                  </a:moveTo>
                  <a:cubicBezTo>
                    <a:pt x="1" y="1"/>
                    <a:pt x="1" y="425"/>
                    <a:pt x="274" y="425"/>
                  </a:cubicBezTo>
                  <a:cubicBezTo>
                    <a:pt x="546" y="425"/>
                    <a:pt x="547" y="1"/>
                    <a:pt x="27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9"/>
            <p:cNvSpPr/>
            <p:nvPr/>
          </p:nvSpPr>
          <p:spPr>
            <a:xfrm>
              <a:off x="5308236" y="1031002"/>
              <a:ext cx="31631" cy="24596"/>
            </a:xfrm>
            <a:custGeom>
              <a:avLst/>
              <a:gdLst/>
              <a:ahLst/>
              <a:cxnLst/>
              <a:rect l="l" t="t" r="r" b="b"/>
              <a:pathLst>
                <a:path w="719" h="559" extrusionOk="0">
                  <a:moveTo>
                    <a:pt x="359" y="0"/>
                  </a:moveTo>
                  <a:cubicBezTo>
                    <a:pt x="0" y="0"/>
                    <a:pt x="0" y="558"/>
                    <a:pt x="359" y="558"/>
                  </a:cubicBezTo>
                  <a:cubicBezTo>
                    <a:pt x="719" y="558"/>
                    <a:pt x="719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9"/>
            <p:cNvSpPr/>
            <p:nvPr/>
          </p:nvSpPr>
          <p:spPr>
            <a:xfrm>
              <a:off x="5611609" y="1333106"/>
              <a:ext cx="25472" cy="19800"/>
            </a:xfrm>
            <a:custGeom>
              <a:avLst/>
              <a:gdLst/>
              <a:ahLst/>
              <a:cxnLst/>
              <a:rect l="l" t="t" r="r" b="b"/>
              <a:pathLst>
                <a:path w="579" h="450" extrusionOk="0">
                  <a:moveTo>
                    <a:pt x="289" y="1"/>
                  </a:moveTo>
                  <a:cubicBezTo>
                    <a:pt x="1" y="1"/>
                    <a:pt x="0" y="449"/>
                    <a:pt x="289" y="449"/>
                  </a:cubicBezTo>
                  <a:cubicBezTo>
                    <a:pt x="579" y="449"/>
                    <a:pt x="579" y="1"/>
                    <a:pt x="28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9"/>
            <p:cNvSpPr/>
            <p:nvPr/>
          </p:nvSpPr>
          <p:spPr>
            <a:xfrm>
              <a:off x="5865709" y="1643482"/>
              <a:ext cx="28551" cy="22176"/>
            </a:xfrm>
            <a:custGeom>
              <a:avLst/>
              <a:gdLst/>
              <a:ahLst/>
              <a:cxnLst/>
              <a:rect l="l" t="t" r="r" b="b"/>
              <a:pathLst>
                <a:path w="649" h="504" extrusionOk="0">
                  <a:moveTo>
                    <a:pt x="325" y="1"/>
                  </a:moveTo>
                  <a:cubicBezTo>
                    <a:pt x="2" y="1"/>
                    <a:pt x="1" y="504"/>
                    <a:pt x="325" y="504"/>
                  </a:cubicBezTo>
                  <a:cubicBezTo>
                    <a:pt x="648" y="504"/>
                    <a:pt x="648" y="1"/>
                    <a:pt x="32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9"/>
            <p:cNvSpPr/>
            <p:nvPr/>
          </p:nvSpPr>
          <p:spPr>
            <a:xfrm>
              <a:off x="6029977" y="1573742"/>
              <a:ext cx="28287" cy="22000"/>
            </a:xfrm>
            <a:custGeom>
              <a:avLst/>
              <a:gdLst/>
              <a:ahLst/>
              <a:cxnLst/>
              <a:rect l="l" t="t" r="r" b="b"/>
              <a:pathLst>
                <a:path w="643" h="500" extrusionOk="0">
                  <a:moveTo>
                    <a:pt x="320" y="1"/>
                  </a:moveTo>
                  <a:cubicBezTo>
                    <a:pt x="0" y="1"/>
                    <a:pt x="0" y="499"/>
                    <a:pt x="320" y="499"/>
                  </a:cubicBezTo>
                  <a:cubicBezTo>
                    <a:pt x="641" y="499"/>
                    <a:pt x="642" y="1"/>
                    <a:pt x="32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9"/>
            <p:cNvSpPr/>
            <p:nvPr/>
          </p:nvSpPr>
          <p:spPr>
            <a:xfrm>
              <a:off x="6348527" y="2097518"/>
              <a:ext cx="28595" cy="22176"/>
            </a:xfrm>
            <a:custGeom>
              <a:avLst/>
              <a:gdLst/>
              <a:ahLst/>
              <a:cxnLst/>
              <a:rect l="l" t="t" r="r" b="b"/>
              <a:pathLst>
                <a:path w="650" h="504" extrusionOk="0">
                  <a:moveTo>
                    <a:pt x="324" y="1"/>
                  </a:moveTo>
                  <a:cubicBezTo>
                    <a:pt x="1" y="1"/>
                    <a:pt x="1" y="504"/>
                    <a:pt x="325" y="504"/>
                  </a:cubicBezTo>
                  <a:cubicBezTo>
                    <a:pt x="649" y="504"/>
                    <a:pt x="650" y="1"/>
                    <a:pt x="325" y="1"/>
                  </a:cubicBezTo>
                  <a:cubicBezTo>
                    <a:pt x="324" y="1"/>
                    <a:pt x="324" y="1"/>
                    <a:pt x="32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9"/>
            <p:cNvSpPr/>
            <p:nvPr/>
          </p:nvSpPr>
          <p:spPr>
            <a:xfrm>
              <a:off x="6703591" y="1943474"/>
              <a:ext cx="22744" cy="17688"/>
            </a:xfrm>
            <a:custGeom>
              <a:avLst/>
              <a:gdLst/>
              <a:ahLst/>
              <a:cxnLst/>
              <a:rect l="l" t="t" r="r" b="b"/>
              <a:pathLst>
                <a:path w="517" h="402" extrusionOk="0">
                  <a:moveTo>
                    <a:pt x="259" y="0"/>
                  </a:moveTo>
                  <a:cubicBezTo>
                    <a:pt x="1" y="0"/>
                    <a:pt x="1" y="401"/>
                    <a:pt x="259" y="401"/>
                  </a:cubicBezTo>
                  <a:cubicBezTo>
                    <a:pt x="517" y="401"/>
                    <a:pt x="51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9"/>
            <p:cNvSpPr/>
            <p:nvPr/>
          </p:nvSpPr>
          <p:spPr>
            <a:xfrm>
              <a:off x="6739884" y="1242818"/>
              <a:ext cx="17245" cy="13376"/>
            </a:xfrm>
            <a:custGeom>
              <a:avLst/>
              <a:gdLst/>
              <a:ahLst/>
              <a:cxnLst/>
              <a:rect l="l" t="t" r="r" b="b"/>
              <a:pathLst>
                <a:path w="392" h="304" extrusionOk="0">
                  <a:moveTo>
                    <a:pt x="196" y="0"/>
                  </a:moveTo>
                  <a:cubicBezTo>
                    <a:pt x="0" y="0"/>
                    <a:pt x="0" y="303"/>
                    <a:pt x="196" y="303"/>
                  </a:cubicBezTo>
                  <a:cubicBezTo>
                    <a:pt x="392" y="303"/>
                    <a:pt x="392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9"/>
            <p:cNvSpPr/>
            <p:nvPr/>
          </p:nvSpPr>
          <p:spPr>
            <a:xfrm>
              <a:off x="6878637" y="1572114"/>
              <a:ext cx="29299" cy="22748"/>
            </a:xfrm>
            <a:custGeom>
              <a:avLst/>
              <a:gdLst/>
              <a:ahLst/>
              <a:cxnLst/>
              <a:rect l="l" t="t" r="r" b="b"/>
              <a:pathLst>
                <a:path w="666" h="517" extrusionOk="0">
                  <a:moveTo>
                    <a:pt x="333" y="0"/>
                  </a:moveTo>
                  <a:cubicBezTo>
                    <a:pt x="0" y="0"/>
                    <a:pt x="0" y="517"/>
                    <a:pt x="333" y="517"/>
                  </a:cubicBezTo>
                  <a:cubicBezTo>
                    <a:pt x="666" y="517"/>
                    <a:pt x="666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9"/>
            <p:cNvSpPr/>
            <p:nvPr/>
          </p:nvSpPr>
          <p:spPr>
            <a:xfrm>
              <a:off x="7378304" y="2035918"/>
              <a:ext cx="17597" cy="13728"/>
            </a:xfrm>
            <a:custGeom>
              <a:avLst/>
              <a:gdLst/>
              <a:ahLst/>
              <a:cxnLst/>
              <a:rect l="l" t="t" r="r" b="b"/>
              <a:pathLst>
                <a:path w="400" h="312" extrusionOk="0">
                  <a:moveTo>
                    <a:pt x="199" y="1"/>
                  </a:moveTo>
                  <a:cubicBezTo>
                    <a:pt x="1" y="1"/>
                    <a:pt x="1" y="311"/>
                    <a:pt x="199" y="311"/>
                  </a:cubicBezTo>
                  <a:cubicBezTo>
                    <a:pt x="400" y="311"/>
                    <a:pt x="400" y="1"/>
                    <a:pt x="19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9"/>
            <p:cNvSpPr/>
            <p:nvPr/>
          </p:nvSpPr>
          <p:spPr>
            <a:xfrm>
              <a:off x="7085050" y="648994"/>
              <a:ext cx="20764" cy="16192"/>
            </a:xfrm>
            <a:custGeom>
              <a:avLst/>
              <a:gdLst/>
              <a:ahLst/>
              <a:cxnLst/>
              <a:rect l="l" t="t" r="r" b="b"/>
              <a:pathLst>
                <a:path w="472" h="368" extrusionOk="0">
                  <a:moveTo>
                    <a:pt x="237" y="0"/>
                  </a:moveTo>
                  <a:cubicBezTo>
                    <a:pt x="2" y="2"/>
                    <a:pt x="0" y="367"/>
                    <a:pt x="237" y="367"/>
                  </a:cubicBezTo>
                  <a:cubicBezTo>
                    <a:pt x="472" y="367"/>
                    <a:pt x="472" y="0"/>
                    <a:pt x="23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9"/>
            <p:cNvSpPr/>
            <p:nvPr/>
          </p:nvSpPr>
          <p:spPr>
            <a:xfrm>
              <a:off x="7532849" y="1201722"/>
              <a:ext cx="18697" cy="14432"/>
            </a:xfrm>
            <a:custGeom>
              <a:avLst/>
              <a:gdLst/>
              <a:ahLst/>
              <a:cxnLst/>
              <a:rect l="l" t="t" r="r" b="b"/>
              <a:pathLst>
                <a:path w="425" h="328" extrusionOk="0">
                  <a:moveTo>
                    <a:pt x="213" y="0"/>
                  </a:moveTo>
                  <a:cubicBezTo>
                    <a:pt x="1" y="0"/>
                    <a:pt x="1" y="327"/>
                    <a:pt x="213" y="327"/>
                  </a:cubicBezTo>
                  <a:cubicBezTo>
                    <a:pt x="424" y="327"/>
                    <a:pt x="42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9"/>
            <p:cNvSpPr/>
            <p:nvPr/>
          </p:nvSpPr>
          <p:spPr>
            <a:xfrm>
              <a:off x="7668918" y="490506"/>
              <a:ext cx="19225" cy="14916"/>
            </a:xfrm>
            <a:custGeom>
              <a:avLst/>
              <a:gdLst/>
              <a:ahLst/>
              <a:cxnLst/>
              <a:rect l="l" t="t" r="r" b="b"/>
              <a:pathLst>
                <a:path w="437" h="339" extrusionOk="0">
                  <a:moveTo>
                    <a:pt x="218" y="1"/>
                  </a:moveTo>
                  <a:cubicBezTo>
                    <a:pt x="0" y="1"/>
                    <a:pt x="0" y="339"/>
                    <a:pt x="218" y="339"/>
                  </a:cubicBezTo>
                  <a:cubicBezTo>
                    <a:pt x="435" y="339"/>
                    <a:pt x="437" y="1"/>
                    <a:pt x="21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9"/>
            <p:cNvSpPr/>
            <p:nvPr/>
          </p:nvSpPr>
          <p:spPr>
            <a:xfrm>
              <a:off x="8188118" y="994614"/>
              <a:ext cx="30487" cy="23672"/>
            </a:xfrm>
            <a:custGeom>
              <a:avLst/>
              <a:gdLst/>
              <a:ahLst/>
              <a:cxnLst/>
              <a:rect l="l" t="t" r="r" b="b"/>
              <a:pathLst>
                <a:path w="693" h="538" extrusionOk="0">
                  <a:moveTo>
                    <a:pt x="345" y="1"/>
                  </a:moveTo>
                  <a:cubicBezTo>
                    <a:pt x="1" y="1"/>
                    <a:pt x="1" y="538"/>
                    <a:pt x="347" y="538"/>
                  </a:cubicBezTo>
                  <a:cubicBezTo>
                    <a:pt x="692" y="538"/>
                    <a:pt x="693" y="1"/>
                    <a:pt x="347" y="1"/>
                  </a:cubicBezTo>
                  <a:cubicBezTo>
                    <a:pt x="346" y="1"/>
                    <a:pt x="345" y="1"/>
                    <a:pt x="34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9"/>
            <p:cNvSpPr/>
            <p:nvPr/>
          </p:nvSpPr>
          <p:spPr>
            <a:xfrm>
              <a:off x="8373194" y="838194"/>
              <a:ext cx="20149" cy="15708"/>
            </a:xfrm>
            <a:custGeom>
              <a:avLst/>
              <a:gdLst/>
              <a:ahLst/>
              <a:cxnLst/>
              <a:rect l="l" t="t" r="r" b="b"/>
              <a:pathLst>
                <a:path w="458" h="357" extrusionOk="0">
                  <a:moveTo>
                    <a:pt x="229" y="1"/>
                  </a:moveTo>
                  <a:cubicBezTo>
                    <a:pt x="1" y="1"/>
                    <a:pt x="1" y="356"/>
                    <a:pt x="229" y="356"/>
                  </a:cubicBezTo>
                  <a:cubicBezTo>
                    <a:pt x="458" y="356"/>
                    <a:pt x="458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9"/>
            <p:cNvSpPr/>
            <p:nvPr/>
          </p:nvSpPr>
          <p:spPr>
            <a:xfrm>
              <a:off x="8288552" y="495434"/>
              <a:ext cx="27407" cy="21296"/>
            </a:xfrm>
            <a:custGeom>
              <a:avLst/>
              <a:gdLst/>
              <a:ahLst/>
              <a:cxnLst/>
              <a:rect l="l" t="t" r="r" b="b"/>
              <a:pathLst>
                <a:path w="623" h="484" extrusionOk="0">
                  <a:moveTo>
                    <a:pt x="310" y="0"/>
                  </a:moveTo>
                  <a:cubicBezTo>
                    <a:pt x="1" y="0"/>
                    <a:pt x="1" y="483"/>
                    <a:pt x="310" y="483"/>
                  </a:cubicBezTo>
                  <a:cubicBezTo>
                    <a:pt x="621" y="483"/>
                    <a:pt x="622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9"/>
            <p:cNvSpPr/>
            <p:nvPr/>
          </p:nvSpPr>
          <p:spPr>
            <a:xfrm>
              <a:off x="8214425" y="2489294"/>
              <a:ext cx="27231" cy="21120"/>
            </a:xfrm>
            <a:custGeom>
              <a:avLst/>
              <a:gdLst/>
              <a:ahLst/>
              <a:cxnLst/>
              <a:rect l="l" t="t" r="r" b="b"/>
              <a:pathLst>
                <a:path w="619" h="480" extrusionOk="0">
                  <a:moveTo>
                    <a:pt x="310" y="0"/>
                  </a:moveTo>
                  <a:cubicBezTo>
                    <a:pt x="1" y="0"/>
                    <a:pt x="0" y="479"/>
                    <a:pt x="310" y="479"/>
                  </a:cubicBezTo>
                  <a:cubicBezTo>
                    <a:pt x="617" y="479"/>
                    <a:pt x="618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9"/>
            <p:cNvSpPr/>
            <p:nvPr/>
          </p:nvSpPr>
          <p:spPr>
            <a:xfrm>
              <a:off x="8547712" y="3638530"/>
              <a:ext cx="22744" cy="17688"/>
            </a:xfrm>
            <a:custGeom>
              <a:avLst/>
              <a:gdLst/>
              <a:ahLst/>
              <a:cxnLst/>
              <a:rect l="l" t="t" r="r" b="b"/>
              <a:pathLst>
                <a:path w="517" h="402" extrusionOk="0">
                  <a:moveTo>
                    <a:pt x="259" y="1"/>
                  </a:moveTo>
                  <a:cubicBezTo>
                    <a:pt x="2" y="1"/>
                    <a:pt x="1" y="402"/>
                    <a:pt x="259" y="402"/>
                  </a:cubicBezTo>
                  <a:cubicBezTo>
                    <a:pt x="517" y="402"/>
                    <a:pt x="51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9"/>
            <p:cNvSpPr/>
            <p:nvPr/>
          </p:nvSpPr>
          <p:spPr>
            <a:xfrm>
              <a:off x="8896397" y="3533810"/>
              <a:ext cx="30663" cy="23804"/>
            </a:xfrm>
            <a:custGeom>
              <a:avLst/>
              <a:gdLst/>
              <a:ahLst/>
              <a:cxnLst/>
              <a:rect l="l" t="t" r="r" b="b"/>
              <a:pathLst>
                <a:path w="697" h="541" extrusionOk="0">
                  <a:moveTo>
                    <a:pt x="348" y="0"/>
                  </a:moveTo>
                  <a:cubicBezTo>
                    <a:pt x="0" y="0"/>
                    <a:pt x="0" y="540"/>
                    <a:pt x="348" y="540"/>
                  </a:cubicBezTo>
                  <a:cubicBezTo>
                    <a:pt x="696" y="540"/>
                    <a:pt x="696" y="0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9"/>
            <p:cNvSpPr/>
            <p:nvPr/>
          </p:nvSpPr>
          <p:spPr>
            <a:xfrm>
              <a:off x="8690996" y="1330818"/>
              <a:ext cx="21380" cy="16588"/>
            </a:xfrm>
            <a:custGeom>
              <a:avLst/>
              <a:gdLst/>
              <a:ahLst/>
              <a:cxnLst/>
              <a:rect l="l" t="t" r="r" b="b"/>
              <a:pathLst>
                <a:path w="486" h="377" extrusionOk="0">
                  <a:moveTo>
                    <a:pt x="243" y="1"/>
                  </a:moveTo>
                  <a:cubicBezTo>
                    <a:pt x="1" y="1"/>
                    <a:pt x="0" y="377"/>
                    <a:pt x="243" y="377"/>
                  </a:cubicBezTo>
                  <a:cubicBezTo>
                    <a:pt x="484" y="377"/>
                    <a:pt x="485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9"/>
            <p:cNvSpPr/>
            <p:nvPr/>
          </p:nvSpPr>
          <p:spPr>
            <a:xfrm>
              <a:off x="7774324" y="2750214"/>
              <a:ext cx="25868" cy="20108"/>
            </a:xfrm>
            <a:custGeom>
              <a:avLst/>
              <a:gdLst/>
              <a:ahLst/>
              <a:cxnLst/>
              <a:rect l="l" t="t" r="r" b="b"/>
              <a:pathLst>
                <a:path w="588" h="457" extrusionOk="0">
                  <a:moveTo>
                    <a:pt x="295" y="1"/>
                  </a:moveTo>
                  <a:cubicBezTo>
                    <a:pt x="2" y="1"/>
                    <a:pt x="1" y="457"/>
                    <a:pt x="295" y="457"/>
                  </a:cubicBezTo>
                  <a:cubicBezTo>
                    <a:pt x="588" y="457"/>
                    <a:pt x="588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9"/>
            <p:cNvSpPr/>
            <p:nvPr/>
          </p:nvSpPr>
          <p:spPr>
            <a:xfrm>
              <a:off x="7495588" y="2751402"/>
              <a:ext cx="28331" cy="22000"/>
            </a:xfrm>
            <a:custGeom>
              <a:avLst/>
              <a:gdLst/>
              <a:ahLst/>
              <a:cxnLst/>
              <a:rect l="l" t="t" r="r" b="b"/>
              <a:pathLst>
                <a:path w="644" h="500" extrusionOk="0">
                  <a:moveTo>
                    <a:pt x="320" y="1"/>
                  </a:moveTo>
                  <a:cubicBezTo>
                    <a:pt x="0" y="1"/>
                    <a:pt x="1" y="499"/>
                    <a:pt x="321" y="499"/>
                  </a:cubicBezTo>
                  <a:cubicBezTo>
                    <a:pt x="642" y="499"/>
                    <a:pt x="643" y="1"/>
                    <a:pt x="321" y="1"/>
                  </a:cubicBezTo>
                  <a:cubicBezTo>
                    <a:pt x="321" y="1"/>
                    <a:pt x="321" y="1"/>
                    <a:pt x="32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9"/>
            <p:cNvSpPr/>
            <p:nvPr/>
          </p:nvSpPr>
          <p:spPr>
            <a:xfrm>
              <a:off x="7255257" y="2454050"/>
              <a:ext cx="30443" cy="23628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0"/>
                  </a:moveTo>
                  <a:cubicBezTo>
                    <a:pt x="0" y="0"/>
                    <a:pt x="0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9"/>
            <p:cNvSpPr/>
            <p:nvPr/>
          </p:nvSpPr>
          <p:spPr>
            <a:xfrm>
              <a:off x="6959891" y="2104558"/>
              <a:ext cx="17069" cy="13332"/>
            </a:xfrm>
            <a:custGeom>
              <a:avLst/>
              <a:gdLst/>
              <a:ahLst/>
              <a:cxnLst/>
              <a:rect l="l" t="t" r="r" b="b"/>
              <a:pathLst>
                <a:path w="388" h="303" extrusionOk="0">
                  <a:moveTo>
                    <a:pt x="194" y="1"/>
                  </a:moveTo>
                  <a:cubicBezTo>
                    <a:pt x="1" y="1"/>
                    <a:pt x="1" y="302"/>
                    <a:pt x="194" y="302"/>
                  </a:cubicBezTo>
                  <a:cubicBezTo>
                    <a:pt x="387" y="302"/>
                    <a:pt x="387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9"/>
            <p:cNvSpPr/>
            <p:nvPr/>
          </p:nvSpPr>
          <p:spPr>
            <a:xfrm>
              <a:off x="6996009" y="2782334"/>
              <a:ext cx="30663" cy="23848"/>
            </a:xfrm>
            <a:custGeom>
              <a:avLst/>
              <a:gdLst/>
              <a:ahLst/>
              <a:cxnLst/>
              <a:rect l="l" t="t" r="r" b="b"/>
              <a:pathLst>
                <a:path w="697" h="542" extrusionOk="0">
                  <a:moveTo>
                    <a:pt x="349" y="1"/>
                  </a:moveTo>
                  <a:cubicBezTo>
                    <a:pt x="1" y="1"/>
                    <a:pt x="1" y="542"/>
                    <a:pt x="349" y="542"/>
                  </a:cubicBezTo>
                  <a:cubicBezTo>
                    <a:pt x="697" y="542"/>
                    <a:pt x="697" y="1"/>
                    <a:pt x="34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9"/>
            <p:cNvSpPr/>
            <p:nvPr/>
          </p:nvSpPr>
          <p:spPr>
            <a:xfrm>
              <a:off x="6619477" y="3084878"/>
              <a:ext cx="27891" cy="21648"/>
            </a:xfrm>
            <a:custGeom>
              <a:avLst/>
              <a:gdLst/>
              <a:ahLst/>
              <a:cxnLst/>
              <a:rect l="l" t="t" r="r" b="b"/>
              <a:pathLst>
                <a:path w="634" h="492" extrusionOk="0">
                  <a:moveTo>
                    <a:pt x="317" y="0"/>
                  </a:moveTo>
                  <a:cubicBezTo>
                    <a:pt x="0" y="0"/>
                    <a:pt x="0" y="492"/>
                    <a:pt x="317" y="492"/>
                  </a:cubicBezTo>
                  <a:cubicBezTo>
                    <a:pt x="634" y="492"/>
                    <a:pt x="634" y="0"/>
                    <a:pt x="31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9"/>
            <p:cNvSpPr/>
            <p:nvPr/>
          </p:nvSpPr>
          <p:spPr>
            <a:xfrm>
              <a:off x="6168202" y="2618654"/>
              <a:ext cx="29607" cy="23056"/>
            </a:xfrm>
            <a:custGeom>
              <a:avLst/>
              <a:gdLst/>
              <a:ahLst/>
              <a:cxnLst/>
              <a:rect l="l" t="t" r="r" b="b"/>
              <a:pathLst>
                <a:path w="673" h="524" extrusionOk="0">
                  <a:moveTo>
                    <a:pt x="336" y="1"/>
                  </a:moveTo>
                  <a:cubicBezTo>
                    <a:pt x="0" y="1"/>
                    <a:pt x="0" y="523"/>
                    <a:pt x="336" y="523"/>
                  </a:cubicBezTo>
                  <a:cubicBezTo>
                    <a:pt x="673" y="523"/>
                    <a:pt x="673" y="1"/>
                    <a:pt x="33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9"/>
            <p:cNvSpPr/>
            <p:nvPr/>
          </p:nvSpPr>
          <p:spPr>
            <a:xfrm>
              <a:off x="5803108" y="2595246"/>
              <a:ext cx="17201" cy="13332"/>
            </a:xfrm>
            <a:custGeom>
              <a:avLst/>
              <a:gdLst/>
              <a:ahLst/>
              <a:cxnLst/>
              <a:rect l="l" t="t" r="r" b="b"/>
              <a:pathLst>
                <a:path w="391" h="303" extrusionOk="0">
                  <a:moveTo>
                    <a:pt x="195" y="0"/>
                  </a:moveTo>
                  <a:cubicBezTo>
                    <a:pt x="1" y="0"/>
                    <a:pt x="1" y="302"/>
                    <a:pt x="195" y="302"/>
                  </a:cubicBezTo>
                  <a:cubicBezTo>
                    <a:pt x="390" y="302"/>
                    <a:pt x="390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9"/>
            <p:cNvSpPr/>
            <p:nvPr/>
          </p:nvSpPr>
          <p:spPr>
            <a:xfrm>
              <a:off x="5796069" y="2104030"/>
              <a:ext cx="18477" cy="14344"/>
            </a:xfrm>
            <a:custGeom>
              <a:avLst/>
              <a:gdLst/>
              <a:ahLst/>
              <a:cxnLst/>
              <a:rect l="l" t="t" r="r" b="b"/>
              <a:pathLst>
                <a:path w="420" h="326" extrusionOk="0">
                  <a:moveTo>
                    <a:pt x="210" y="0"/>
                  </a:moveTo>
                  <a:cubicBezTo>
                    <a:pt x="1" y="0"/>
                    <a:pt x="1" y="326"/>
                    <a:pt x="210" y="326"/>
                  </a:cubicBezTo>
                  <a:cubicBezTo>
                    <a:pt x="419" y="326"/>
                    <a:pt x="419" y="0"/>
                    <a:pt x="21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9"/>
            <p:cNvSpPr/>
            <p:nvPr/>
          </p:nvSpPr>
          <p:spPr>
            <a:xfrm>
              <a:off x="4151674" y="1807954"/>
              <a:ext cx="25604" cy="19844"/>
            </a:xfrm>
            <a:custGeom>
              <a:avLst/>
              <a:gdLst/>
              <a:ahLst/>
              <a:cxnLst/>
              <a:rect l="l" t="t" r="r" b="b"/>
              <a:pathLst>
                <a:path w="582" h="451" extrusionOk="0">
                  <a:moveTo>
                    <a:pt x="291" y="0"/>
                  </a:moveTo>
                  <a:cubicBezTo>
                    <a:pt x="0" y="1"/>
                    <a:pt x="0" y="450"/>
                    <a:pt x="291" y="450"/>
                  </a:cubicBezTo>
                  <a:cubicBezTo>
                    <a:pt x="581" y="450"/>
                    <a:pt x="582" y="0"/>
                    <a:pt x="29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9"/>
            <p:cNvSpPr/>
            <p:nvPr/>
          </p:nvSpPr>
          <p:spPr>
            <a:xfrm>
              <a:off x="3645232" y="1777330"/>
              <a:ext cx="27539" cy="21384"/>
            </a:xfrm>
            <a:custGeom>
              <a:avLst/>
              <a:gdLst/>
              <a:ahLst/>
              <a:cxnLst/>
              <a:rect l="l" t="t" r="r" b="b"/>
              <a:pathLst>
                <a:path w="626" h="486" extrusionOk="0">
                  <a:moveTo>
                    <a:pt x="313" y="0"/>
                  </a:moveTo>
                  <a:cubicBezTo>
                    <a:pt x="1" y="0"/>
                    <a:pt x="1" y="485"/>
                    <a:pt x="313" y="485"/>
                  </a:cubicBezTo>
                  <a:cubicBezTo>
                    <a:pt x="625" y="485"/>
                    <a:pt x="62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9"/>
            <p:cNvSpPr/>
            <p:nvPr/>
          </p:nvSpPr>
          <p:spPr>
            <a:xfrm>
              <a:off x="2983365" y="2555558"/>
              <a:ext cx="22700" cy="17644"/>
            </a:xfrm>
            <a:custGeom>
              <a:avLst/>
              <a:gdLst/>
              <a:ahLst/>
              <a:cxnLst/>
              <a:rect l="l" t="t" r="r" b="b"/>
              <a:pathLst>
                <a:path w="516" h="401" extrusionOk="0">
                  <a:moveTo>
                    <a:pt x="257" y="0"/>
                  </a:moveTo>
                  <a:cubicBezTo>
                    <a:pt x="0" y="0"/>
                    <a:pt x="0" y="400"/>
                    <a:pt x="257" y="400"/>
                  </a:cubicBezTo>
                  <a:cubicBezTo>
                    <a:pt x="514" y="400"/>
                    <a:pt x="515" y="0"/>
                    <a:pt x="25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9"/>
            <p:cNvSpPr/>
            <p:nvPr/>
          </p:nvSpPr>
          <p:spPr>
            <a:xfrm>
              <a:off x="3226467" y="1389734"/>
              <a:ext cx="24724" cy="19140"/>
            </a:xfrm>
            <a:custGeom>
              <a:avLst/>
              <a:gdLst/>
              <a:ahLst/>
              <a:cxnLst/>
              <a:rect l="l" t="t" r="r" b="b"/>
              <a:pathLst>
                <a:path w="562" h="435" extrusionOk="0">
                  <a:moveTo>
                    <a:pt x="281" y="1"/>
                  </a:moveTo>
                  <a:cubicBezTo>
                    <a:pt x="0" y="1"/>
                    <a:pt x="0" y="435"/>
                    <a:pt x="281" y="435"/>
                  </a:cubicBezTo>
                  <a:cubicBezTo>
                    <a:pt x="560" y="435"/>
                    <a:pt x="561" y="1"/>
                    <a:pt x="28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9"/>
            <p:cNvSpPr/>
            <p:nvPr/>
          </p:nvSpPr>
          <p:spPr>
            <a:xfrm>
              <a:off x="3048870" y="1736190"/>
              <a:ext cx="19225" cy="14916"/>
            </a:xfrm>
            <a:custGeom>
              <a:avLst/>
              <a:gdLst/>
              <a:ahLst/>
              <a:cxnLst/>
              <a:rect l="l" t="t" r="r" b="b"/>
              <a:pathLst>
                <a:path w="437" h="339" extrusionOk="0">
                  <a:moveTo>
                    <a:pt x="219" y="0"/>
                  </a:moveTo>
                  <a:cubicBezTo>
                    <a:pt x="1" y="0"/>
                    <a:pt x="1" y="338"/>
                    <a:pt x="219" y="338"/>
                  </a:cubicBezTo>
                  <a:cubicBezTo>
                    <a:pt x="437" y="338"/>
                    <a:pt x="437" y="0"/>
                    <a:pt x="21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9"/>
            <p:cNvSpPr/>
            <p:nvPr/>
          </p:nvSpPr>
          <p:spPr>
            <a:xfrm>
              <a:off x="2763182" y="1389382"/>
              <a:ext cx="31543" cy="24508"/>
            </a:xfrm>
            <a:custGeom>
              <a:avLst/>
              <a:gdLst/>
              <a:ahLst/>
              <a:cxnLst/>
              <a:rect l="l" t="t" r="r" b="b"/>
              <a:pathLst>
                <a:path w="717" h="557" extrusionOk="0">
                  <a:moveTo>
                    <a:pt x="358" y="0"/>
                  </a:moveTo>
                  <a:cubicBezTo>
                    <a:pt x="0" y="0"/>
                    <a:pt x="0" y="556"/>
                    <a:pt x="358" y="556"/>
                  </a:cubicBezTo>
                  <a:cubicBezTo>
                    <a:pt x="715" y="556"/>
                    <a:pt x="716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9"/>
            <p:cNvSpPr/>
            <p:nvPr/>
          </p:nvSpPr>
          <p:spPr>
            <a:xfrm>
              <a:off x="2264703" y="1885878"/>
              <a:ext cx="19533" cy="15136"/>
            </a:xfrm>
            <a:custGeom>
              <a:avLst/>
              <a:gdLst/>
              <a:ahLst/>
              <a:cxnLst/>
              <a:rect l="l" t="t" r="r" b="b"/>
              <a:pathLst>
                <a:path w="444" h="344" extrusionOk="0">
                  <a:moveTo>
                    <a:pt x="222" y="0"/>
                  </a:moveTo>
                  <a:cubicBezTo>
                    <a:pt x="2" y="0"/>
                    <a:pt x="1" y="343"/>
                    <a:pt x="222" y="343"/>
                  </a:cubicBezTo>
                  <a:cubicBezTo>
                    <a:pt x="443" y="343"/>
                    <a:pt x="443" y="0"/>
                    <a:pt x="22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9"/>
            <p:cNvSpPr/>
            <p:nvPr/>
          </p:nvSpPr>
          <p:spPr>
            <a:xfrm>
              <a:off x="2225550" y="1173430"/>
              <a:ext cx="17157" cy="13332"/>
            </a:xfrm>
            <a:custGeom>
              <a:avLst/>
              <a:gdLst/>
              <a:ahLst/>
              <a:cxnLst/>
              <a:rect l="l" t="t" r="r" b="b"/>
              <a:pathLst>
                <a:path w="390" h="303" extrusionOk="0">
                  <a:moveTo>
                    <a:pt x="196" y="0"/>
                  </a:moveTo>
                  <a:cubicBezTo>
                    <a:pt x="2" y="0"/>
                    <a:pt x="0" y="302"/>
                    <a:pt x="196" y="302"/>
                  </a:cubicBezTo>
                  <a:cubicBezTo>
                    <a:pt x="390" y="302"/>
                    <a:pt x="390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9"/>
            <p:cNvSpPr/>
            <p:nvPr/>
          </p:nvSpPr>
          <p:spPr>
            <a:xfrm>
              <a:off x="2071972" y="1309786"/>
              <a:ext cx="25604" cy="19932"/>
            </a:xfrm>
            <a:custGeom>
              <a:avLst/>
              <a:gdLst/>
              <a:ahLst/>
              <a:cxnLst/>
              <a:rect l="l" t="t" r="r" b="b"/>
              <a:pathLst>
                <a:path w="582" h="453" extrusionOk="0">
                  <a:moveTo>
                    <a:pt x="291" y="1"/>
                  </a:moveTo>
                  <a:cubicBezTo>
                    <a:pt x="0" y="1"/>
                    <a:pt x="0" y="453"/>
                    <a:pt x="291" y="453"/>
                  </a:cubicBezTo>
                  <a:cubicBezTo>
                    <a:pt x="582" y="453"/>
                    <a:pt x="582" y="1"/>
                    <a:pt x="29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9"/>
            <p:cNvSpPr/>
            <p:nvPr/>
          </p:nvSpPr>
          <p:spPr>
            <a:xfrm>
              <a:off x="1718404" y="1436814"/>
              <a:ext cx="22216" cy="17248"/>
            </a:xfrm>
            <a:custGeom>
              <a:avLst/>
              <a:gdLst/>
              <a:ahLst/>
              <a:cxnLst/>
              <a:rect l="l" t="t" r="r" b="b"/>
              <a:pathLst>
                <a:path w="505" h="392" extrusionOk="0">
                  <a:moveTo>
                    <a:pt x="252" y="1"/>
                  </a:moveTo>
                  <a:cubicBezTo>
                    <a:pt x="0" y="1"/>
                    <a:pt x="0" y="391"/>
                    <a:pt x="252" y="391"/>
                  </a:cubicBezTo>
                  <a:cubicBezTo>
                    <a:pt x="504" y="391"/>
                    <a:pt x="504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9"/>
            <p:cNvSpPr/>
            <p:nvPr/>
          </p:nvSpPr>
          <p:spPr>
            <a:xfrm>
              <a:off x="1477722" y="2353950"/>
              <a:ext cx="31939" cy="24772"/>
            </a:xfrm>
            <a:custGeom>
              <a:avLst/>
              <a:gdLst/>
              <a:ahLst/>
              <a:cxnLst/>
              <a:rect l="l" t="t" r="r" b="b"/>
              <a:pathLst>
                <a:path w="726" h="563" extrusionOk="0">
                  <a:moveTo>
                    <a:pt x="363" y="0"/>
                  </a:moveTo>
                  <a:cubicBezTo>
                    <a:pt x="2" y="1"/>
                    <a:pt x="0" y="562"/>
                    <a:pt x="363" y="562"/>
                  </a:cubicBezTo>
                  <a:cubicBezTo>
                    <a:pt x="724" y="562"/>
                    <a:pt x="725" y="0"/>
                    <a:pt x="36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9"/>
            <p:cNvSpPr/>
            <p:nvPr/>
          </p:nvSpPr>
          <p:spPr>
            <a:xfrm>
              <a:off x="1546174" y="1071174"/>
              <a:ext cx="29123" cy="22572"/>
            </a:xfrm>
            <a:custGeom>
              <a:avLst/>
              <a:gdLst/>
              <a:ahLst/>
              <a:cxnLst/>
              <a:rect l="l" t="t" r="r" b="b"/>
              <a:pathLst>
                <a:path w="662" h="513" extrusionOk="0">
                  <a:moveTo>
                    <a:pt x="331" y="0"/>
                  </a:moveTo>
                  <a:cubicBezTo>
                    <a:pt x="1" y="0"/>
                    <a:pt x="0" y="513"/>
                    <a:pt x="331" y="513"/>
                  </a:cubicBezTo>
                  <a:cubicBezTo>
                    <a:pt x="661" y="513"/>
                    <a:pt x="662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9"/>
            <p:cNvSpPr/>
            <p:nvPr/>
          </p:nvSpPr>
          <p:spPr>
            <a:xfrm>
              <a:off x="1273904" y="1207970"/>
              <a:ext cx="30399" cy="23672"/>
            </a:xfrm>
            <a:custGeom>
              <a:avLst/>
              <a:gdLst/>
              <a:ahLst/>
              <a:cxnLst/>
              <a:rect l="l" t="t" r="r" b="b"/>
              <a:pathLst>
                <a:path w="691" h="538" extrusionOk="0">
                  <a:moveTo>
                    <a:pt x="346" y="0"/>
                  </a:moveTo>
                  <a:cubicBezTo>
                    <a:pt x="0" y="0"/>
                    <a:pt x="0" y="538"/>
                    <a:pt x="346" y="538"/>
                  </a:cubicBezTo>
                  <a:cubicBezTo>
                    <a:pt x="691" y="538"/>
                    <a:pt x="691" y="0"/>
                    <a:pt x="34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9"/>
            <p:cNvSpPr/>
            <p:nvPr/>
          </p:nvSpPr>
          <p:spPr>
            <a:xfrm>
              <a:off x="961733" y="2289006"/>
              <a:ext cx="17069" cy="13200"/>
            </a:xfrm>
            <a:custGeom>
              <a:avLst/>
              <a:gdLst/>
              <a:ahLst/>
              <a:cxnLst/>
              <a:rect l="l" t="t" r="r" b="b"/>
              <a:pathLst>
                <a:path w="388" h="300" extrusionOk="0">
                  <a:moveTo>
                    <a:pt x="194" y="0"/>
                  </a:moveTo>
                  <a:cubicBezTo>
                    <a:pt x="0" y="0"/>
                    <a:pt x="0" y="300"/>
                    <a:pt x="194" y="300"/>
                  </a:cubicBezTo>
                  <a:cubicBezTo>
                    <a:pt x="388" y="300"/>
                    <a:pt x="388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9"/>
            <p:cNvSpPr/>
            <p:nvPr/>
          </p:nvSpPr>
          <p:spPr>
            <a:xfrm>
              <a:off x="675342" y="2270790"/>
              <a:ext cx="27319" cy="21252"/>
            </a:xfrm>
            <a:custGeom>
              <a:avLst/>
              <a:gdLst/>
              <a:ahLst/>
              <a:cxnLst/>
              <a:rect l="l" t="t" r="r" b="b"/>
              <a:pathLst>
                <a:path w="621" h="483" extrusionOk="0">
                  <a:moveTo>
                    <a:pt x="310" y="1"/>
                  </a:moveTo>
                  <a:cubicBezTo>
                    <a:pt x="2" y="1"/>
                    <a:pt x="1" y="483"/>
                    <a:pt x="310" y="483"/>
                  </a:cubicBezTo>
                  <a:cubicBezTo>
                    <a:pt x="621" y="483"/>
                    <a:pt x="621" y="1"/>
                    <a:pt x="31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9"/>
            <p:cNvSpPr/>
            <p:nvPr/>
          </p:nvSpPr>
          <p:spPr>
            <a:xfrm>
              <a:off x="566637" y="1290426"/>
              <a:ext cx="29519" cy="22880"/>
            </a:xfrm>
            <a:custGeom>
              <a:avLst/>
              <a:gdLst/>
              <a:ahLst/>
              <a:cxnLst/>
              <a:rect l="l" t="t" r="r" b="b"/>
              <a:pathLst>
                <a:path w="671" h="520" extrusionOk="0">
                  <a:moveTo>
                    <a:pt x="335" y="0"/>
                  </a:moveTo>
                  <a:cubicBezTo>
                    <a:pt x="0" y="0"/>
                    <a:pt x="0" y="520"/>
                    <a:pt x="335" y="520"/>
                  </a:cubicBezTo>
                  <a:cubicBezTo>
                    <a:pt x="669" y="520"/>
                    <a:pt x="670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9"/>
            <p:cNvSpPr/>
            <p:nvPr/>
          </p:nvSpPr>
          <p:spPr>
            <a:xfrm>
              <a:off x="148004" y="1125822"/>
              <a:ext cx="19929" cy="15400"/>
            </a:xfrm>
            <a:custGeom>
              <a:avLst/>
              <a:gdLst/>
              <a:ahLst/>
              <a:cxnLst/>
              <a:rect l="l" t="t" r="r" b="b"/>
              <a:pathLst>
                <a:path w="453" h="350" extrusionOk="0">
                  <a:moveTo>
                    <a:pt x="225" y="1"/>
                  </a:moveTo>
                  <a:cubicBezTo>
                    <a:pt x="0" y="1"/>
                    <a:pt x="1" y="350"/>
                    <a:pt x="226" y="350"/>
                  </a:cubicBezTo>
                  <a:cubicBezTo>
                    <a:pt x="450" y="350"/>
                    <a:pt x="452" y="1"/>
                    <a:pt x="226" y="1"/>
                  </a:cubicBezTo>
                  <a:cubicBezTo>
                    <a:pt x="225" y="1"/>
                    <a:pt x="225" y="1"/>
                    <a:pt x="22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9"/>
            <p:cNvSpPr/>
            <p:nvPr/>
          </p:nvSpPr>
          <p:spPr>
            <a:xfrm>
              <a:off x="142857" y="3545954"/>
              <a:ext cx="30135" cy="23364"/>
            </a:xfrm>
            <a:custGeom>
              <a:avLst/>
              <a:gdLst/>
              <a:ahLst/>
              <a:cxnLst/>
              <a:rect l="l" t="t" r="r" b="b"/>
              <a:pathLst>
                <a:path w="685" h="531" extrusionOk="0">
                  <a:moveTo>
                    <a:pt x="342" y="0"/>
                  </a:moveTo>
                  <a:cubicBezTo>
                    <a:pt x="1" y="0"/>
                    <a:pt x="0" y="530"/>
                    <a:pt x="343" y="530"/>
                  </a:cubicBezTo>
                  <a:cubicBezTo>
                    <a:pt x="684" y="530"/>
                    <a:pt x="684" y="0"/>
                    <a:pt x="343" y="0"/>
                  </a:cubicBezTo>
                  <a:cubicBezTo>
                    <a:pt x="342" y="0"/>
                    <a:pt x="342" y="0"/>
                    <a:pt x="34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9"/>
            <p:cNvSpPr/>
            <p:nvPr/>
          </p:nvSpPr>
          <p:spPr>
            <a:xfrm>
              <a:off x="438091" y="3330442"/>
              <a:ext cx="19533" cy="15136"/>
            </a:xfrm>
            <a:custGeom>
              <a:avLst/>
              <a:gdLst/>
              <a:ahLst/>
              <a:cxnLst/>
              <a:rect l="l" t="t" r="r" b="b"/>
              <a:pathLst>
                <a:path w="444" h="344" extrusionOk="0">
                  <a:moveTo>
                    <a:pt x="223" y="1"/>
                  </a:moveTo>
                  <a:cubicBezTo>
                    <a:pt x="2" y="1"/>
                    <a:pt x="0" y="343"/>
                    <a:pt x="223" y="343"/>
                  </a:cubicBezTo>
                  <a:cubicBezTo>
                    <a:pt x="444" y="343"/>
                    <a:pt x="444" y="1"/>
                    <a:pt x="22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9"/>
            <p:cNvSpPr/>
            <p:nvPr/>
          </p:nvSpPr>
          <p:spPr>
            <a:xfrm>
              <a:off x="112854" y="2983370"/>
              <a:ext cx="17641" cy="13684"/>
            </a:xfrm>
            <a:custGeom>
              <a:avLst/>
              <a:gdLst/>
              <a:ahLst/>
              <a:cxnLst/>
              <a:rect l="l" t="t" r="r" b="b"/>
              <a:pathLst>
                <a:path w="401" h="311" extrusionOk="0">
                  <a:moveTo>
                    <a:pt x="200" y="0"/>
                  </a:moveTo>
                  <a:cubicBezTo>
                    <a:pt x="0" y="0"/>
                    <a:pt x="0" y="311"/>
                    <a:pt x="200" y="311"/>
                  </a:cubicBezTo>
                  <a:cubicBezTo>
                    <a:pt x="400" y="311"/>
                    <a:pt x="400" y="0"/>
                    <a:pt x="20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9"/>
            <p:cNvSpPr/>
            <p:nvPr/>
          </p:nvSpPr>
          <p:spPr>
            <a:xfrm>
              <a:off x="409980" y="3063010"/>
              <a:ext cx="20149" cy="15708"/>
            </a:xfrm>
            <a:custGeom>
              <a:avLst/>
              <a:gdLst/>
              <a:ahLst/>
              <a:cxnLst/>
              <a:rect l="l" t="t" r="r" b="b"/>
              <a:pathLst>
                <a:path w="458" h="357" extrusionOk="0">
                  <a:moveTo>
                    <a:pt x="229" y="1"/>
                  </a:moveTo>
                  <a:cubicBezTo>
                    <a:pt x="0" y="1"/>
                    <a:pt x="0" y="356"/>
                    <a:pt x="229" y="356"/>
                  </a:cubicBezTo>
                  <a:cubicBezTo>
                    <a:pt x="457" y="356"/>
                    <a:pt x="457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9"/>
            <p:cNvSpPr/>
            <p:nvPr/>
          </p:nvSpPr>
          <p:spPr>
            <a:xfrm>
              <a:off x="226179" y="2211786"/>
              <a:ext cx="20940" cy="16280"/>
            </a:xfrm>
            <a:custGeom>
              <a:avLst/>
              <a:gdLst/>
              <a:ahLst/>
              <a:cxnLst/>
              <a:rect l="l" t="t" r="r" b="b"/>
              <a:pathLst>
                <a:path w="476" h="370" extrusionOk="0">
                  <a:moveTo>
                    <a:pt x="238" y="1"/>
                  </a:moveTo>
                  <a:cubicBezTo>
                    <a:pt x="1" y="1"/>
                    <a:pt x="1" y="370"/>
                    <a:pt x="238" y="370"/>
                  </a:cubicBezTo>
                  <a:cubicBezTo>
                    <a:pt x="475" y="370"/>
                    <a:pt x="475" y="1"/>
                    <a:pt x="23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9"/>
            <p:cNvSpPr/>
            <p:nvPr/>
          </p:nvSpPr>
          <p:spPr>
            <a:xfrm>
              <a:off x="644196" y="1845750"/>
              <a:ext cx="29255" cy="22704"/>
            </a:xfrm>
            <a:custGeom>
              <a:avLst/>
              <a:gdLst/>
              <a:ahLst/>
              <a:cxnLst/>
              <a:rect l="l" t="t" r="r" b="b"/>
              <a:pathLst>
                <a:path w="665" h="516" extrusionOk="0">
                  <a:moveTo>
                    <a:pt x="332" y="0"/>
                  </a:moveTo>
                  <a:cubicBezTo>
                    <a:pt x="0" y="1"/>
                    <a:pt x="0" y="516"/>
                    <a:pt x="332" y="516"/>
                  </a:cubicBezTo>
                  <a:cubicBezTo>
                    <a:pt x="664" y="516"/>
                    <a:pt x="665" y="0"/>
                    <a:pt x="33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9"/>
            <p:cNvSpPr/>
            <p:nvPr/>
          </p:nvSpPr>
          <p:spPr>
            <a:xfrm>
              <a:off x="711328" y="2858014"/>
              <a:ext cx="28991" cy="22484"/>
            </a:xfrm>
            <a:custGeom>
              <a:avLst/>
              <a:gdLst/>
              <a:ahLst/>
              <a:cxnLst/>
              <a:rect l="l" t="t" r="r" b="b"/>
              <a:pathLst>
                <a:path w="659" h="511" extrusionOk="0">
                  <a:moveTo>
                    <a:pt x="328" y="1"/>
                  </a:moveTo>
                  <a:cubicBezTo>
                    <a:pt x="0" y="1"/>
                    <a:pt x="0" y="511"/>
                    <a:pt x="328" y="511"/>
                  </a:cubicBezTo>
                  <a:cubicBezTo>
                    <a:pt x="658" y="511"/>
                    <a:pt x="659" y="1"/>
                    <a:pt x="32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9"/>
            <p:cNvSpPr/>
            <p:nvPr/>
          </p:nvSpPr>
          <p:spPr>
            <a:xfrm>
              <a:off x="1035465" y="1699142"/>
              <a:ext cx="28859" cy="22352"/>
            </a:xfrm>
            <a:custGeom>
              <a:avLst/>
              <a:gdLst/>
              <a:ahLst/>
              <a:cxnLst/>
              <a:rect l="l" t="t" r="r" b="b"/>
              <a:pathLst>
                <a:path w="656" h="508" extrusionOk="0">
                  <a:moveTo>
                    <a:pt x="328" y="0"/>
                  </a:moveTo>
                  <a:cubicBezTo>
                    <a:pt x="2" y="2"/>
                    <a:pt x="1" y="508"/>
                    <a:pt x="328" y="508"/>
                  </a:cubicBezTo>
                  <a:cubicBezTo>
                    <a:pt x="653" y="508"/>
                    <a:pt x="655" y="0"/>
                    <a:pt x="32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9"/>
            <p:cNvSpPr/>
            <p:nvPr/>
          </p:nvSpPr>
          <p:spPr>
            <a:xfrm>
              <a:off x="1216054" y="2905842"/>
              <a:ext cx="31147" cy="24244"/>
            </a:xfrm>
            <a:custGeom>
              <a:avLst/>
              <a:gdLst/>
              <a:ahLst/>
              <a:cxnLst/>
              <a:rect l="l" t="t" r="r" b="b"/>
              <a:pathLst>
                <a:path w="708" h="551" extrusionOk="0">
                  <a:moveTo>
                    <a:pt x="354" y="1"/>
                  </a:moveTo>
                  <a:cubicBezTo>
                    <a:pt x="1" y="2"/>
                    <a:pt x="0" y="550"/>
                    <a:pt x="354" y="550"/>
                  </a:cubicBezTo>
                  <a:cubicBezTo>
                    <a:pt x="708" y="550"/>
                    <a:pt x="708" y="1"/>
                    <a:pt x="35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9"/>
            <p:cNvSpPr/>
            <p:nvPr/>
          </p:nvSpPr>
          <p:spPr>
            <a:xfrm>
              <a:off x="1654703" y="2742602"/>
              <a:ext cx="17157" cy="13332"/>
            </a:xfrm>
            <a:custGeom>
              <a:avLst/>
              <a:gdLst/>
              <a:ahLst/>
              <a:cxnLst/>
              <a:rect l="l" t="t" r="r" b="b"/>
              <a:pathLst>
                <a:path w="390" h="303" extrusionOk="0">
                  <a:moveTo>
                    <a:pt x="194" y="0"/>
                  </a:moveTo>
                  <a:cubicBezTo>
                    <a:pt x="0" y="1"/>
                    <a:pt x="0" y="302"/>
                    <a:pt x="194" y="302"/>
                  </a:cubicBezTo>
                  <a:cubicBezTo>
                    <a:pt x="389" y="302"/>
                    <a:pt x="39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9"/>
            <p:cNvSpPr/>
            <p:nvPr/>
          </p:nvSpPr>
          <p:spPr>
            <a:xfrm>
              <a:off x="2246227" y="1925566"/>
              <a:ext cx="24372" cy="18920"/>
            </a:xfrm>
            <a:custGeom>
              <a:avLst/>
              <a:gdLst/>
              <a:ahLst/>
              <a:cxnLst/>
              <a:rect l="l" t="t" r="r" b="b"/>
              <a:pathLst>
                <a:path w="554" h="430" extrusionOk="0">
                  <a:moveTo>
                    <a:pt x="277" y="0"/>
                  </a:moveTo>
                  <a:cubicBezTo>
                    <a:pt x="2" y="0"/>
                    <a:pt x="1" y="429"/>
                    <a:pt x="277" y="429"/>
                  </a:cubicBezTo>
                  <a:cubicBezTo>
                    <a:pt x="553" y="429"/>
                    <a:pt x="554" y="0"/>
                    <a:pt x="27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9"/>
            <p:cNvSpPr/>
            <p:nvPr/>
          </p:nvSpPr>
          <p:spPr>
            <a:xfrm>
              <a:off x="2519992" y="2530126"/>
              <a:ext cx="24240" cy="18832"/>
            </a:xfrm>
            <a:custGeom>
              <a:avLst/>
              <a:gdLst/>
              <a:ahLst/>
              <a:cxnLst/>
              <a:rect l="l" t="t" r="r" b="b"/>
              <a:pathLst>
                <a:path w="551" h="428" extrusionOk="0">
                  <a:moveTo>
                    <a:pt x="275" y="1"/>
                  </a:moveTo>
                  <a:cubicBezTo>
                    <a:pt x="0" y="1"/>
                    <a:pt x="0" y="428"/>
                    <a:pt x="275" y="428"/>
                  </a:cubicBezTo>
                  <a:cubicBezTo>
                    <a:pt x="551" y="428"/>
                    <a:pt x="551" y="1"/>
                    <a:pt x="27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9"/>
            <p:cNvSpPr/>
            <p:nvPr/>
          </p:nvSpPr>
          <p:spPr>
            <a:xfrm>
              <a:off x="2680476" y="3153122"/>
              <a:ext cx="29431" cy="22748"/>
            </a:xfrm>
            <a:custGeom>
              <a:avLst/>
              <a:gdLst/>
              <a:ahLst/>
              <a:cxnLst/>
              <a:rect l="l" t="t" r="r" b="b"/>
              <a:pathLst>
                <a:path w="669" h="517" extrusionOk="0">
                  <a:moveTo>
                    <a:pt x="334" y="0"/>
                  </a:moveTo>
                  <a:cubicBezTo>
                    <a:pt x="2" y="0"/>
                    <a:pt x="0" y="516"/>
                    <a:pt x="334" y="516"/>
                  </a:cubicBezTo>
                  <a:cubicBezTo>
                    <a:pt x="667" y="516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9"/>
            <p:cNvSpPr/>
            <p:nvPr/>
          </p:nvSpPr>
          <p:spPr>
            <a:xfrm>
              <a:off x="2898767" y="2715278"/>
              <a:ext cx="22304" cy="17336"/>
            </a:xfrm>
            <a:custGeom>
              <a:avLst/>
              <a:gdLst/>
              <a:ahLst/>
              <a:cxnLst/>
              <a:rect l="l" t="t" r="r" b="b"/>
              <a:pathLst>
                <a:path w="507" h="394" extrusionOk="0">
                  <a:moveTo>
                    <a:pt x="253" y="1"/>
                  </a:moveTo>
                  <a:cubicBezTo>
                    <a:pt x="0" y="1"/>
                    <a:pt x="0" y="394"/>
                    <a:pt x="253" y="394"/>
                  </a:cubicBezTo>
                  <a:cubicBezTo>
                    <a:pt x="506" y="394"/>
                    <a:pt x="506" y="1"/>
                    <a:pt x="25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9"/>
            <p:cNvSpPr/>
            <p:nvPr/>
          </p:nvSpPr>
          <p:spPr>
            <a:xfrm>
              <a:off x="3247540" y="2768826"/>
              <a:ext cx="18037" cy="14080"/>
            </a:xfrm>
            <a:custGeom>
              <a:avLst/>
              <a:gdLst/>
              <a:ahLst/>
              <a:cxnLst/>
              <a:rect l="l" t="t" r="r" b="b"/>
              <a:pathLst>
                <a:path w="410" h="320" extrusionOk="0">
                  <a:moveTo>
                    <a:pt x="204" y="0"/>
                  </a:moveTo>
                  <a:cubicBezTo>
                    <a:pt x="0" y="2"/>
                    <a:pt x="0" y="319"/>
                    <a:pt x="204" y="319"/>
                  </a:cubicBezTo>
                  <a:cubicBezTo>
                    <a:pt x="408" y="319"/>
                    <a:pt x="409" y="0"/>
                    <a:pt x="20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9"/>
            <p:cNvSpPr/>
            <p:nvPr/>
          </p:nvSpPr>
          <p:spPr>
            <a:xfrm>
              <a:off x="5654941" y="2381582"/>
              <a:ext cx="29211" cy="22704"/>
            </a:xfrm>
            <a:custGeom>
              <a:avLst/>
              <a:gdLst/>
              <a:ahLst/>
              <a:cxnLst/>
              <a:rect l="l" t="t" r="r" b="b"/>
              <a:pathLst>
                <a:path w="664" h="516" extrusionOk="0">
                  <a:moveTo>
                    <a:pt x="333" y="1"/>
                  </a:moveTo>
                  <a:cubicBezTo>
                    <a:pt x="2" y="1"/>
                    <a:pt x="0" y="515"/>
                    <a:pt x="333" y="515"/>
                  </a:cubicBezTo>
                  <a:cubicBezTo>
                    <a:pt x="664" y="515"/>
                    <a:pt x="664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9"/>
            <p:cNvSpPr/>
            <p:nvPr/>
          </p:nvSpPr>
          <p:spPr>
            <a:xfrm>
              <a:off x="6011281" y="3031594"/>
              <a:ext cx="23800" cy="18480"/>
            </a:xfrm>
            <a:custGeom>
              <a:avLst/>
              <a:gdLst/>
              <a:ahLst/>
              <a:cxnLst/>
              <a:rect l="l" t="t" r="r" b="b"/>
              <a:pathLst>
                <a:path w="541" h="420" extrusionOk="0">
                  <a:moveTo>
                    <a:pt x="270" y="0"/>
                  </a:moveTo>
                  <a:cubicBezTo>
                    <a:pt x="0" y="0"/>
                    <a:pt x="0" y="420"/>
                    <a:pt x="270" y="420"/>
                  </a:cubicBezTo>
                  <a:cubicBezTo>
                    <a:pt x="541" y="420"/>
                    <a:pt x="541" y="0"/>
                    <a:pt x="27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9"/>
            <p:cNvSpPr/>
            <p:nvPr/>
          </p:nvSpPr>
          <p:spPr>
            <a:xfrm>
              <a:off x="6188350" y="3264530"/>
              <a:ext cx="30663" cy="23848"/>
            </a:xfrm>
            <a:custGeom>
              <a:avLst/>
              <a:gdLst/>
              <a:ahLst/>
              <a:cxnLst/>
              <a:rect l="l" t="t" r="r" b="b"/>
              <a:pathLst>
                <a:path w="697" h="542" extrusionOk="0">
                  <a:moveTo>
                    <a:pt x="348" y="1"/>
                  </a:moveTo>
                  <a:cubicBezTo>
                    <a:pt x="1" y="1"/>
                    <a:pt x="1" y="542"/>
                    <a:pt x="349" y="542"/>
                  </a:cubicBezTo>
                  <a:cubicBezTo>
                    <a:pt x="697" y="542"/>
                    <a:pt x="697" y="1"/>
                    <a:pt x="349" y="1"/>
                  </a:cubicBezTo>
                  <a:cubicBezTo>
                    <a:pt x="348" y="1"/>
                    <a:pt x="348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9"/>
            <p:cNvSpPr/>
            <p:nvPr/>
          </p:nvSpPr>
          <p:spPr>
            <a:xfrm>
              <a:off x="6293537" y="2670046"/>
              <a:ext cx="17333" cy="13420"/>
            </a:xfrm>
            <a:custGeom>
              <a:avLst/>
              <a:gdLst/>
              <a:ahLst/>
              <a:cxnLst/>
              <a:rect l="l" t="t" r="r" b="b"/>
              <a:pathLst>
                <a:path w="394" h="305" extrusionOk="0">
                  <a:moveTo>
                    <a:pt x="197" y="1"/>
                  </a:moveTo>
                  <a:cubicBezTo>
                    <a:pt x="1" y="1"/>
                    <a:pt x="1" y="305"/>
                    <a:pt x="197" y="305"/>
                  </a:cubicBezTo>
                  <a:cubicBezTo>
                    <a:pt x="393" y="305"/>
                    <a:pt x="393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9"/>
            <p:cNvSpPr/>
            <p:nvPr/>
          </p:nvSpPr>
          <p:spPr>
            <a:xfrm>
              <a:off x="6634918" y="2304450"/>
              <a:ext cx="20501" cy="15928"/>
            </a:xfrm>
            <a:custGeom>
              <a:avLst/>
              <a:gdLst/>
              <a:ahLst/>
              <a:cxnLst/>
              <a:rect l="l" t="t" r="r" b="b"/>
              <a:pathLst>
                <a:path w="466" h="362" extrusionOk="0">
                  <a:moveTo>
                    <a:pt x="233" y="0"/>
                  </a:moveTo>
                  <a:cubicBezTo>
                    <a:pt x="0" y="0"/>
                    <a:pt x="0" y="362"/>
                    <a:pt x="233" y="362"/>
                  </a:cubicBezTo>
                  <a:cubicBezTo>
                    <a:pt x="466" y="362"/>
                    <a:pt x="466" y="0"/>
                    <a:pt x="23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9"/>
            <p:cNvSpPr/>
            <p:nvPr/>
          </p:nvSpPr>
          <p:spPr>
            <a:xfrm>
              <a:off x="6716920" y="2157754"/>
              <a:ext cx="25868" cy="20108"/>
            </a:xfrm>
            <a:custGeom>
              <a:avLst/>
              <a:gdLst/>
              <a:ahLst/>
              <a:cxnLst/>
              <a:rect l="l" t="t" r="r" b="b"/>
              <a:pathLst>
                <a:path w="588" h="457" extrusionOk="0">
                  <a:moveTo>
                    <a:pt x="295" y="0"/>
                  </a:moveTo>
                  <a:cubicBezTo>
                    <a:pt x="3" y="0"/>
                    <a:pt x="1" y="456"/>
                    <a:pt x="295" y="456"/>
                  </a:cubicBezTo>
                  <a:cubicBezTo>
                    <a:pt x="588" y="456"/>
                    <a:pt x="588" y="0"/>
                    <a:pt x="29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9"/>
            <p:cNvSpPr/>
            <p:nvPr/>
          </p:nvSpPr>
          <p:spPr>
            <a:xfrm>
              <a:off x="6894386" y="2407586"/>
              <a:ext cx="27935" cy="21648"/>
            </a:xfrm>
            <a:custGeom>
              <a:avLst/>
              <a:gdLst/>
              <a:ahLst/>
              <a:cxnLst/>
              <a:rect l="l" t="t" r="r" b="b"/>
              <a:pathLst>
                <a:path w="635" h="492" extrusionOk="0">
                  <a:moveTo>
                    <a:pt x="317" y="1"/>
                  </a:moveTo>
                  <a:cubicBezTo>
                    <a:pt x="1" y="1"/>
                    <a:pt x="0" y="491"/>
                    <a:pt x="317" y="491"/>
                  </a:cubicBezTo>
                  <a:cubicBezTo>
                    <a:pt x="633" y="491"/>
                    <a:pt x="634" y="1"/>
                    <a:pt x="31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9"/>
            <p:cNvSpPr/>
            <p:nvPr/>
          </p:nvSpPr>
          <p:spPr>
            <a:xfrm>
              <a:off x="7161289" y="2441466"/>
              <a:ext cx="28639" cy="22220"/>
            </a:xfrm>
            <a:custGeom>
              <a:avLst/>
              <a:gdLst/>
              <a:ahLst/>
              <a:cxnLst/>
              <a:rect l="l" t="t" r="r" b="b"/>
              <a:pathLst>
                <a:path w="651" h="505" extrusionOk="0">
                  <a:moveTo>
                    <a:pt x="326" y="1"/>
                  </a:moveTo>
                  <a:cubicBezTo>
                    <a:pt x="2" y="1"/>
                    <a:pt x="1" y="504"/>
                    <a:pt x="326" y="504"/>
                  </a:cubicBezTo>
                  <a:cubicBezTo>
                    <a:pt x="649" y="504"/>
                    <a:pt x="650" y="1"/>
                    <a:pt x="32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9"/>
            <p:cNvSpPr/>
            <p:nvPr/>
          </p:nvSpPr>
          <p:spPr>
            <a:xfrm>
              <a:off x="7345045" y="2149130"/>
              <a:ext cx="29299" cy="22748"/>
            </a:xfrm>
            <a:custGeom>
              <a:avLst/>
              <a:gdLst/>
              <a:ahLst/>
              <a:cxnLst/>
              <a:rect l="l" t="t" r="r" b="b"/>
              <a:pathLst>
                <a:path w="666" h="517" extrusionOk="0">
                  <a:moveTo>
                    <a:pt x="333" y="1"/>
                  </a:moveTo>
                  <a:cubicBezTo>
                    <a:pt x="1" y="1"/>
                    <a:pt x="1" y="517"/>
                    <a:pt x="333" y="517"/>
                  </a:cubicBezTo>
                  <a:cubicBezTo>
                    <a:pt x="665" y="517"/>
                    <a:pt x="665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9"/>
            <p:cNvSpPr/>
            <p:nvPr/>
          </p:nvSpPr>
          <p:spPr>
            <a:xfrm>
              <a:off x="7666015" y="3001014"/>
              <a:ext cx="21072" cy="16412"/>
            </a:xfrm>
            <a:custGeom>
              <a:avLst/>
              <a:gdLst/>
              <a:ahLst/>
              <a:cxnLst/>
              <a:rect l="l" t="t" r="r" b="b"/>
              <a:pathLst>
                <a:path w="479" h="373" extrusionOk="0">
                  <a:moveTo>
                    <a:pt x="239" y="0"/>
                  </a:moveTo>
                  <a:cubicBezTo>
                    <a:pt x="1" y="0"/>
                    <a:pt x="1" y="372"/>
                    <a:pt x="240" y="372"/>
                  </a:cubicBezTo>
                  <a:cubicBezTo>
                    <a:pt x="479" y="372"/>
                    <a:pt x="479" y="0"/>
                    <a:pt x="240" y="0"/>
                  </a:cubicBezTo>
                  <a:cubicBezTo>
                    <a:pt x="239" y="0"/>
                    <a:pt x="239" y="0"/>
                    <a:pt x="23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9"/>
            <p:cNvSpPr/>
            <p:nvPr/>
          </p:nvSpPr>
          <p:spPr>
            <a:xfrm>
              <a:off x="7689463" y="2626222"/>
              <a:ext cx="17025" cy="13244"/>
            </a:xfrm>
            <a:custGeom>
              <a:avLst/>
              <a:gdLst/>
              <a:ahLst/>
              <a:cxnLst/>
              <a:rect l="l" t="t" r="r" b="b"/>
              <a:pathLst>
                <a:path w="387" h="301" extrusionOk="0">
                  <a:moveTo>
                    <a:pt x="193" y="0"/>
                  </a:moveTo>
                  <a:cubicBezTo>
                    <a:pt x="1" y="2"/>
                    <a:pt x="1" y="301"/>
                    <a:pt x="193" y="301"/>
                  </a:cubicBezTo>
                  <a:cubicBezTo>
                    <a:pt x="385" y="301"/>
                    <a:pt x="386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9"/>
            <p:cNvSpPr/>
            <p:nvPr/>
          </p:nvSpPr>
          <p:spPr>
            <a:xfrm>
              <a:off x="7777887" y="2837070"/>
              <a:ext cx="29079" cy="22528"/>
            </a:xfrm>
            <a:custGeom>
              <a:avLst/>
              <a:gdLst/>
              <a:ahLst/>
              <a:cxnLst/>
              <a:rect l="l" t="t" r="r" b="b"/>
              <a:pathLst>
                <a:path w="661" h="512" extrusionOk="0">
                  <a:moveTo>
                    <a:pt x="330" y="0"/>
                  </a:moveTo>
                  <a:cubicBezTo>
                    <a:pt x="1" y="0"/>
                    <a:pt x="1" y="511"/>
                    <a:pt x="330" y="511"/>
                  </a:cubicBezTo>
                  <a:cubicBezTo>
                    <a:pt x="660" y="511"/>
                    <a:pt x="660" y="0"/>
                    <a:pt x="33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9"/>
            <p:cNvSpPr/>
            <p:nvPr/>
          </p:nvSpPr>
          <p:spPr>
            <a:xfrm>
              <a:off x="9039768" y="2246502"/>
              <a:ext cx="31675" cy="24552"/>
            </a:xfrm>
            <a:custGeom>
              <a:avLst/>
              <a:gdLst/>
              <a:ahLst/>
              <a:cxnLst/>
              <a:rect l="l" t="t" r="r" b="b"/>
              <a:pathLst>
                <a:path w="720" h="558" extrusionOk="0">
                  <a:moveTo>
                    <a:pt x="361" y="0"/>
                  </a:moveTo>
                  <a:cubicBezTo>
                    <a:pt x="2" y="0"/>
                    <a:pt x="0" y="557"/>
                    <a:pt x="361" y="557"/>
                  </a:cubicBezTo>
                  <a:cubicBezTo>
                    <a:pt x="719" y="557"/>
                    <a:pt x="720" y="0"/>
                    <a:pt x="36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9"/>
            <p:cNvSpPr/>
            <p:nvPr/>
          </p:nvSpPr>
          <p:spPr>
            <a:xfrm>
              <a:off x="8269856" y="3475730"/>
              <a:ext cx="29123" cy="22704"/>
            </a:xfrm>
            <a:custGeom>
              <a:avLst/>
              <a:gdLst/>
              <a:ahLst/>
              <a:cxnLst/>
              <a:rect l="l" t="t" r="r" b="b"/>
              <a:pathLst>
                <a:path w="662" h="516" extrusionOk="0">
                  <a:moveTo>
                    <a:pt x="330" y="1"/>
                  </a:moveTo>
                  <a:cubicBezTo>
                    <a:pt x="0" y="1"/>
                    <a:pt x="0" y="515"/>
                    <a:pt x="330" y="515"/>
                  </a:cubicBezTo>
                  <a:cubicBezTo>
                    <a:pt x="662" y="515"/>
                    <a:pt x="662" y="1"/>
                    <a:pt x="33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9"/>
            <p:cNvSpPr/>
            <p:nvPr/>
          </p:nvSpPr>
          <p:spPr>
            <a:xfrm>
              <a:off x="8374074" y="3182470"/>
              <a:ext cx="18873" cy="14608"/>
            </a:xfrm>
            <a:custGeom>
              <a:avLst/>
              <a:gdLst/>
              <a:ahLst/>
              <a:cxnLst/>
              <a:rect l="l" t="t" r="r" b="b"/>
              <a:pathLst>
                <a:path w="429" h="332" extrusionOk="0">
                  <a:moveTo>
                    <a:pt x="214" y="0"/>
                  </a:moveTo>
                  <a:cubicBezTo>
                    <a:pt x="1" y="0"/>
                    <a:pt x="0" y="331"/>
                    <a:pt x="214" y="331"/>
                  </a:cubicBezTo>
                  <a:cubicBezTo>
                    <a:pt x="427" y="331"/>
                    <a:pt x="428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9"/>
            <p:cNvSpPr/>
            <p:nvPr/>
          </p:nvSpPr>
          <p:spPr>
            <a:xfrm>
              <a:off x="8273947" y="3482638"/>
              <a:ext cx="22744" cy="17688"/>
            </a:xfrm>
            <a:custGeom>
              <a:avLst/>
              <a:gdLst/>
              <a:ahLst/>
              <a:cxnLst/>
              <a:rect l="l" t="t" r="r" b="b"/>
              <a:pathLst>
                <a:path w="517" h="402" extrusionOk="0">
                  <a:moveTo>
                    <a:pt x="258" y="1"/>
                  </a:moveTo>
                  <a:cubicBezTo>
                    <a:pt x="2" y="1"/>
                    <a:pt x="1" y="402"/>
                    <a:pt x="258" y="402"/>
                  </a:cubicBezTo>
                  <a:cubicBezTo>
                    <a:pt x="517" y="402"/>
                    <a:pt x="517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9"/>
            <p:cNvSpPr/>
            <p:nvPr/>
          </p:nvSpPr>
          <p:spPr>
            <a:xfrm>
              <a:off x="9048743" y="2756858"/>
              <a:ext cx="17685" cy="13728"/>
            </a:xfrm>
            <a:custGeom>
              <a:avLst/>
              <a:gdLst/>
              <a:ahLst/>
              <a:cxnLst/>
              <a:rect l="l" t="t" r="r" b="b"/>
              <a:pathLst>
                <a:path w="402" h="312" extrusionOk="0">
                  <a:moveTo>
                    <a:pt x="200" y="0"/>
                  </a:moveTo>
                  <a:cubicBezTo>
                    <a:pt x="1" y="0"/>
                    <a:pt x="1" y="312"/>
                    <a:pt x="200" y="312"/>
                  </a:cubicBezTo>
                  <a:cubicBezTo>
                    <a:pt x="401" y="312"/>
                    <a:pt x="402" y="0"/>
                    <a:pt x="20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9"/>
            <p:cNvSpPr/>
            <p:nvPr/>
          </p:nvSpPr>
          <p:spPr>
            <a:xfrm>
              <a:off x="8740443" y="3095482"/>
              <a:ext cx="27451" cy="21340"/>
            </a:xfrm>
            <a:custGeom>
              <a:avLst/>
              <a:gdLst/>
              <a:ahLst/>
              <a:cxnLst/>
              <a:rect l="l" t="t" r="r" b="b"/>
              <a:pathLst>
                <a:path w="624" h="485" extrusionOk="0">
                  <a:moveTo>
                    <a:pt x="311" y="0"/>
                  </a:moveTo>
                  <a:cubicBezTo>
                    <a:pt x="0" y="0"/>
                    <a:pt x="1" y="484"/>
                    <a:pt x="312" y="484"/>
                  </a:cubicBezTo>
                  <a:cubicBezTo>
                    <a:pt x="623" y="484"/>
                    <a:pt x="623" y="0"/>
                    <a:pt x="312" y="0"/>
                  </a:cubicBezTo>
                  <a:cubicBezTo>
                    <a:pt x="311" y="0"/>
                    <a:pt x="311" y="0"/>
                    <a:pt x="31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9"/>
            <p:cNvSpPr/>
            <p:nvPr/>
          </p:nvSpPr>
          <p:spPr>
            <a:xfrm>
              <a:off x="8304918" y="2960094"/>
              <a:ext cx="22128" cy="17160"/>
            </a:xfrm>
            <a:custGeom>
              <a:avLst/>
              <a:gdLst/>
              <a:ahLst/>
              <a:cxnLst/>
              <a:rect l="l" t="t" r="r" b="b"/>
              <a:pathLst>
                <a:path w="503" h="390" extrusionOk="0">
                  <a:moveTo>
                    <a:pt x="251" y="1"/>
                  </a:moveTo>
                  <a:cubicBezTo>
                    <a:pt x="1" y="1"/>
                    <a:pt x="1" y="389"/>
                    <a:pt x="252" y="389"/>
                  </a:cubicBezTo>
                  <a:cubicBezTo>
                    <a:pt x="503" y="389"/>
                    <a:pt x="503" y="1"/>
                    <a:pt x="252" y="1"/>
                  </a:cubicBezTo>
                  <a:cubicBezTo>
                    <a:pt x="252" y="1"/>
                    <a:pt x="252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9"/>
            <p:cNvSpPr/>
            <p:nvPr/>
          </p:nvSpPr>
          <p:spPr>
            <a:xfrm>
              <a:off x="8084383" y="3004314"/>
              <a:ext cx="21424" cy="16588"/>
            </a:xfrm>
            <a:custGeom>
              <a:avLst/>
              <a:gdLst/>
              <a:ahLst/>
              <a:cxnLst/>
              <a:rect l="l" t="t" r="r" b="b"/>
              <a:pathLst>
                <a:path w="487" h="377" extrusionOk="0">
                  <a:moveTo>
                    <a:pt x="244" y="0"/>
                  </a:moveTo>
                  <a:cubicBezTo>
                    <a:pt x="1" y="0"/>
                    <a:pt x="1" y="376"/>
                    <a:pt x="244" y="376"/>
                  </a:cubicBezTo>
                  <a:cubicBezTo>
                    <a:pt x="485" y="376"/>
                    <a:pt x="4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9"/>
            <p:cNvSpPr/>
            <p:nvPr/>
          </p:nvSpPr>
          <p:spPr>
            <a:xfrm>
              <a:off x="7977965" y="3309762"/>
              <a:ext cx="21292" cy="16500"/>
            </a:xfrm>
            <a:custGeom>
              <a:avLst/>
              <a:gdLst/>
              <a:ahLst/>
              <a:cxnLst/>
              <a:rect l="l" t="t" r="r" b="b"/>
              <a:pathLst>
                <a:path w="484" h="375" extrusionOk="0">
                  <a:moveTo>
                    <a:pt x="243" y="0"/>
                  </a:moveTo>
                  <a:cubicBezTo>
                    <a:pt x="0" y="0"/>
                    <a:pt x="0" y="374"/>
                    <a:pt x="243" y="374"/>
                  </a:cubicBezTo>
                  <a:cubicBezTo>
                    <a:pt x="482" y="374"/>
                    <a:pt x="484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9"/>
            <p:cNvSpPr/>
            <p:nvPr/>
          </p:nvSpPr>
          <p:spPr>
            <a:xfrm>
              <a:off x="7665751" y="2324910"/>
              <a:ext cx="17025" cy="13288"/>
            </a:xfrm>
            <a:custGeom>
              <a:avLst/>
              <a:gdLst/>
              <a:ahLst/>
              <a:cxnLst/>
              <a:rect l="l" t="t" r="r" b="b"/>
              <a:pathLst>
                <a:path w="387" h="302" extrusionOk="0">
                  <a:moveTo>
                    <a:pt x="193" y="1"/>
                  </a:moveTo>
                  <a:cubicBezTo>
                    <a:pt x="1" y="1"/>
                    <a:pt x="1" y="301"/>
                    <a:pt x="193" y="301"/>
                  </a:cubicBezTo>
                  <a:cubicBezTo>
                    <a:pt x="386" y="301"/>
                    <a:pt x="386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9"/>
            <p:cNvSpPr/>
            <p:nvPr/>
          </p:nvSpPr>
          <p:spPr>
            <a:xfrm>
              <a:off x="7762226" y="3479778"/>
              <a:ext cx="30883" cy="23980"/>
            </a:xfrm>
            <a:custGeom>
              <a:avLst/>
              <a:gdLst/>
              <a:ahLst/>
              <a:cxnLst/>
              <a:rect l="l" t="t" r="r" b="b"/>
              <a:pathLst>
                <a:path w="702" h="545" extrusionOk="0">
                  <a:moveTo>
                    <a:pt x="352" y="0"/>
                  </a:moveTo>
                  <a:cubicBezTo>
                    <a:pt x="0" y="0"/>
                    <a:pt x="0" y="545"/>
                    <a:pt x="352" y="545"/>
                  </a:cubicBezTo>
                  <a:cubicBezTo>
                    <a:pt x="702" y="545"/>
                    <a:pt x="702" y="0"/>
                    <a:pt x="35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9"/>
            <p:cNvSpPr/>
            <p:nvPr/>
          </p:nvSpPr>
          <p:spPr>
            <a:xfrm>
              <a:off x="7345265" y="2593222"/>
              <a:ext cx="22436" cy="17424"/>
            </a:xfrm>
            <a:custGeom>
              <a:avLst/>
              <a:gdLst/>
              <a:ahLst/>
              <a:cxnLst/>
              <a:rect l="l" t="t" r="r" b="b"/>
              <a:pathLst>
                <a:path w="510" h="396" extrusionOk="0">
                  <a:moveTo>
                    <a:pt x="255" y="0"/>
                  </a:moveTo>
                  <a:cubicBezTo>
                    <a:pt x="3" y="0"/>
                    <a:pt x="1" y="395"/>
                    <a:pt x="255" y="395"/>
                  </a:cubicBezTo>
                  <a:cubicBezTo>
                    <a:pt x="510" y="395"/>
                    <a:pt x="510" y="0"/>
                    <a:pt x="25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9"/>
            <p:cNvSpPr/>
            <p:nvPr/>
          </p:nvSpPr>
          <p:spPr>
            <a:xfrm>
              <a:off x="7202202" y="3593078"/>
              <a:ext cx="27363" cy="21252"/>
            </a:xfrm>
            <a:custGeom>
              <a:avLst/>
              <a:gdLst/>
              <a:ahLst/>
              <a:cxnLst/>
              <a:rect l="l" t="t" r="r" b="b"/>
              <a:pathLst>
                <a:path w="622" h="483" extrusionOk="0">
                  <a:moveTo>
                    <a:pt x="311" y="0"/>
                  </a:moveTo>
                  <a:cubicBezTo>
                    <a:pt x="0" y="0"/>
                    <a:pt x="0" y="482"/>
                    <a:pt x="311" y="482"/>
                  </a:cubicBezTo>
                  <a:cubicBezTo>
                    <a:pt x="622" y="482"/>
                    <a:pt x="622" y="0"/>
                    <a:pt x="31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9"/>
            <p:cNvSpPr/>
            <p:nvPr/>
          </p:nvSpPr>
          <p:spPr>
            <a:xfrm>
              <a:off x="7073612" y="3511986"/>
              <a:ext cx="30443" cy="23672"/>
            </a:xfrm>
            <a:custGeom>
              <a:avLst/>
              <a:gdLst/>
              <a:ahLst/>
              <a:cxnLst/>
              <a:rect l="l" t="t" r="r" b="b"/>
              <a:pathLst>
                <a:path w="692" h="538" extrusionOk="0">
                  <a:moveTo>
                    <a:pt x="346" y="1"/>
                  </a:moveTo>
                  <a:cubicBezTo>
                    <a:pt x="0" y="1"/>
                    <a:pt x="0" y="538"/>
                    <a:pt x="346" y="538"/>
                  </a:cubicBezTo>
                  <a:cubicBezTo>
                    <a:pt x="691" y="538"/>
                    <a:pt x="691" y="1"/>
                    <a:pt x="34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9"/>
            <p:cNvSpPr/>
            <p:nvPr/>
          </p:nvSpPr>
          <p:spPr>
            <a:xfrm>
              <a:off x="6535143" y="2901486"/>
              <a:ext cx="18433" cy="14256"/>
            </a:xfrm>
            <a:custGeom>
              <a:avLst/>
              <a:gdLst/>
              <a:ahLst/>
              <a:cxnLst/>
              <a:rect l="l" t="t" r="r" b="b"/>
              <a:pathLst>
                <a:path w="419" h="324" extrusionOk="0">
                  <a:moveTo>
                    <a:pt x="210" y="1"/>
                  </a:moveTo>
                  <a:cubicBezTo>
                    <a:pt x="2" y="1"/>
                    <a:pt x="1" y="324"/>
                    <a:pt x="210" y="324"/>
                  </a:cubicBezTo>
                  <a:cubicBezTo>
                    <a:pt x="417" y="324"/>
                    <a:pt x="418" y="1"/>
                    <a:pt x="21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9"/>
            <p:cNvSpPr/>
            <p:nvPr/>
          </p:nvSpPr>
          <p:spPr>
            <a:xfrm>
              <a:off x="6396479" y="3858222"/>
              <a:ext cx="19533" cy="15268"/>
            </a:xfrm>
            <a:custGeom>
              <a:avLst/>
              <a:gdLst/>
              <a:ahLst/>
              <a:cxnLst/>
              <a:rect l="l" t="t" r="r" b="b"/>
              <a:pathLst>
                <a:path w="444" h="347" extrusionOk="0">
                  <a:moveTo>
                    <a:pt x="221" y="0"/>
                  </a:moveTo>
                  <a:cubicBezTo>
                    <a:pt x="0" y="0"/>
                    <a:pt x="0" y="346"/>
                    <a:pt x="221" y="346"/>
                  </a:cubicBezTo>
                  <a:cubicBezTo>
                    <a:pt x="444" y="346"/>
                    <a:pt x="444" y="0"/>
                    <a:pt x="22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9"/>
            <p:cNvSpPr/>
            <p:nvPr/>
          </p:nvSpPr>
          <p:spPr>
            <a:xfrm>
              <a:off x="5908998" y="3189246"/>
              <a:ext cx="23536" cy="18216"/>
            </a:xfrm>
            <a:custGeom>
              <a:avLst/>
              <a:gdLst/>
              <a:ahLst/>
              <a:cxnLst/>
              <a:rect l="l" t="t" r="r" b="b"/>
              <a:pathLst>
                <a:path w="535" h="414" extrusionOk="0">
                  <a:moveTo>
                    <a:pt x="268" y="1"/>
                  </a:moveTo>
                  <a:cubicBezTo>
                    <a:pt x="2" y="1"/>
                    <a:pt x="1" y="413"/>
                    <a:pt x="269" y="413"/>
                  </a:cubicBezTo>
                  <a:cubicBezTo>
                    <a:pt x="535" y="413"/>
                    <a:pt x="535" y="1"/>
                    <a:pt x="269" y="1"/>
                  </a:cubicBezTo>
                  <a:cubicBezTo>
                    <a:pt x="268" y="1"/>
                    <a:pt x="268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9"/>
            <p:cNvSpPr/>
            <p:nvPr/>
          </p:nvSpPr>
          <p:spPr>
            <a:xfrm>
              <a:off x="3299451" y="2962470"/>
              <a:ext cx="30795" cy="23848"/>
            </a:xfrm>
            <a:custGeom>
              <a:avLst/>
              <a:gdLst/>
              <a:ahLst/>
              <a:cxnLst/>
              <a:rect l="l" t="t" r="r" b="b"/>
              <a:pathLst>
                <a:path w="700" h="542" extrusionOk="0">
                  <a:moveTo>
                    <a:pt x="350" y="1"/>
                  </a:moveTo>
                  <a:cubicBezTo>
                    <a:pt x="0" y="1"/>
                    <a:pt x="0" y="542"/>
                    <a:pt x="350" y="542"/>
                  </a:cubicBezTo>
                  <a:cubicBezTo>
                    <a:pt x="698" y="542"/>
                    <a:pt x="699" y="1"/>
                    <a:pt x="35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9"/>
            <p:cNvSpPr/>
            <p:nvPr/>
          </p:nvSpPr>
          <p:spPr>
            <a:xfrm>
              <a:off x="2850507" y="3772422"/>
              <a:ext cx="31015" cy="24068"/>
            </a:xfrm>
            <a:custGeom>
              <a:avLst/>
              <a:gdLst/>
              <a:ahLst/>
              <a:cxnLst/>
              <a:rect l="l" t="t" r="r" b="b"/>
              <a:pathLst>
                <a:path w="705" h="547" extrusionOk="0">
                  <a:moveTo>
                    <a:pt x="353" y="0"/>
                  </a:moveTo>
                  <a:cubicBezTo>
                    <a:pt x="3" y="0"/>
                    <a:pt x="0" y="547"/>
                    <a:pt x="353" y="547"/>
                  </a:cubicBezTo>
                  <a:cubicBezTo>
                    <a:pt x="705" y="547"/>
                    <a:pt x="705" y="0"/>
                    <a:pt x="35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9"/>
            <p:cNvSpPr/>
            <p:nvPr/>
          </p:nvSpPr>
          <p:spPr>
            <a:xfrm>
              <a:off x="2752052" y="3859806"/>
              <a:ext cx="18389" cy="14300"/>
            </a:xfrm>
            <a:custGeom>
              <a:avLst/>
              <a:gdLst/>
              <a:ahLst/>
              <a:cxnLst/>
              <a:rect l="l" t="t" r="r" b="b"/>
              <a:pathLst>
                <a:path w="418" h="325" extrusionOk="0">
                  <a:moveTo>
                    <a:pt x="209" y="1"/>
                  </a:moveTo>
                  <a:cubicBezTo>
                    <a:pt x="1" y="1"/>
                    <a:pt x="1" y="325"/>
                    <a:pt x="209" y="325"/>
                  </a:cubicBezTo>
                  <a:cubicBezTo>
                    <a:pt x="416" y="325"/>
                    <a:pt x="418" y="1"/>
                    <a:pt x="20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9"/>
            <p:cNvSpPr/>
            <p:nvPr/>
          </p:nvSpPr>
          <p:spPr>
            <a:xfrm>
              <a:off x="2474504" y="3662730"/>
              <a:ext cx="30003" cy="23320"/>
            </a:xfrm>
            <a:custGeom>
              <a:avLst/>
              <a:gdLst/>
              <a:ahLst/>
              <a:cxnLst/>
              <a:rect l="l" t="t" r="r" b="b"/>
              <a:pathLst>
                <a:path w="682" h="530" extrusionOk="0">
                  <a:moveTo>
                    <a:pt x="339" y="0"/>
                  </a:moveTo>
                  <a:cubicBezTo>
                    <a:pt x="1" y="0"/>
                    <a:pt x="1" y="529"/>
                    <a:pt x="340" y="529"/>
                  </a:cubicBezTo>
                  <a:cubicBezTo>
                    <a:pt x="681" y="529"/>
                    <a:pt x="682" y="0"/>
                    <a:pt x="340" y="0"/>
                  </a:cubicBezTo>
                  <a:cubicBezTo>
                    <a:pt x="340" y="0"/>
                    <a:pt x="340" y="0"/>
                    <a:pt x="33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9"/>
            <p:cNvSpPr/>
            <p:nvPr/>
          </p:nvSpPr>
          <p:spPr>
            <a:xfrm>
              <a:off x="2515769" y="2565062"/>
              <a:ext cx="24636" cy="19096"/>
            </a:xfrm>
            <a:custGeom>
              <a:avLst/>
              <a:gdLst/>
              <a:ahLst/>
              <a:cxnLst/>
              <a:rect l="l" t="t" r="r" b="b"/>
              <a:pathLst>
                <a:path w="560" h="434" extrusionOk="0">
                  <a:moveTo>
                    <a:pt x="278" y="0"/>
                  </a:moveTo>
                  <a:cubicBezTo>
                    <a:pt x="1" y="0"/>
                    <a:pt x="1" y="434"/>
                    <a:pt x="280" y="434"/>
                  </a:cubicBezTo>
                  <a:cubicBezTo>
                    <a:pt x="559" y="434"/>
                    <a:pt x="559" y="0"/>
                    <a:pt x="280" y="0"/>
                  </a:cubicBezTo>
                  <a:cubicBezTo>
                    <a:pt x="279" y="0"/>
                    <a:pt x="279" y="0"/>
                    <a:pt x="27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9"/>
            <p:cNvSpPr/>
            <p:nvPr/>
          </p:nvSpPr>
          <p:spPr>
            <a:xfrm>
              <a:off x="1995249" y="3574818"/>
              <a:ext cx="31763" cy="24684"/>
            </a:xfrm>
            <a:custGeom>
              <a:avLst/>
              <a:gdLst/>
              <a:ahLst/>
              <a:cxnLst/>
              <a:rect l="l" t="t" r="r" b="b"/>
              <a:pathLst>
                <a:path w="722" h="561" extrusionOk="0">
                  <a:moveTo>
                    <a:pt x="362" y="1"/>
                  </a:moveTo>
                  <a:cubicBezTo>
                    <a:pt x="2" y="1"/>
                    <a:pt x="0" y="561"/>
                    <a:pt x="362" y="561"/>
                  </a:cubicBezTo>
                  <a:cubicBezTo>
                    <a:pt x="721" y="561"/>
                    <a:pt x="722" y="1"/>
                    <a:pt x="36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9"/>
            <p:cNvSpPr/>
            <p:nvPr/>
          </p:nvSpPr>
          <p:spPr>
            <a:xfrm>
              <a:off x="1802826" y="3664798"/>
              <a:ext cx="27011" cy="20900"/>
            </a:xfrm>
            <a:custGeom>
              <a:avLst/>
              <a:gdLst/>
              <a:ahLst/>
              <a:cxnLst/>
              <a:rect l="l" t="t" r="r" b="b"/>
              <a:pathLst>
                <a:path w="614" h="475" extrusionOk="0">
                  <a:moveTo>
                    <a:pt x="307" y="0"/>
                  </a:moveTo>
                  <a:cubicBezTo>
                    <a:pt x="1" y="0"/>
                    <a:pt x="1" y="475"/>
                    <a:pt x="307" y="475"/>
                  </a:cubicBezTo>
                  <a:cubicBezTo>
                    <a:pt x="614" y="475"/>
                    <a:pt x="614" y="0"/>
                    <a:pt x="30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9"/>
            <p:cNvSpPr/>
            <p:nvPr/>
          </p:nvSpPr>
          <p:spPr>
            <a:xfrm>
              <a:off x="1594698" y="2777934"/>
              <a:ext cx="22348" cy="17292"/>
            </a:xfrm>
            <a:custGeom>
              <a:avLst/>
              <a:gdLst/>
              <a:ahLst/>
              <a:cxnLst/>
              <a:rect l="l" t="t" r="r" b="b"/>
              <a:pathLst>
                <a:path w="508" h="393" extrusionOk="0">
                  <a:moveTo>
                    <a:pt x="254" y="0"/>
                  </a:moveTo>
                  <a:cubicBezTo>
                    <a:pt x="2" y="0"/>
                    <a:pt x="0" y="393"/>
                    <a:pt x="254" y="393"/>
                  </a:cubicBezTo>
                  <a:cubicBezTo>
                    <a:pt x="507" y="393"/>
                    <a:pt x="507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9"/>
            <p:cNvSpPr/>
            <p:nvPr/>
          </p:nvSpPr>
          <p:spPr>
            <a:xfrm>
              <a:off x="1230132" y="2572630"/>
              <a:ext cx="17729" cy="13816"/>
            </a:xfrm>
            <a:custGeom>
              <a:avLst/>
              <a:gdLst/>
              <a:ahLst/>
              <a:cxnLst/>
              <a:rect l="l" t="t" r="r" b="b"/>
              <a:pathLst>
                <a:path w="403" h="314" extrusionOk="0">
                  <a:moveTo>
                    <a:pt x="201" y="1"/>
                  </a:moveTo>
                  <a:cubicBezTo>
                    <a:pt x="0" y="1"/>
                    <a:pt x="0" y="314"/>
                    <a:pt x="201" y="314"/>
                  </a:cubicBezTo>
                  <a:cubicBezTo>
                    <a:pt x="402" y="314"/>
                    <a:pt x="402" y="1"/>
                    <a:pt x="20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9"/>
            <p:cNvSpPr/>
            <p:nvPr/>
          </p:nvSpPr>
          <p:spPr>
            <a:xfrm>
              <a:off x="817350" y="3492934"/>
              <a:ext cx="24284" cy="18788"/>
            </a:xfrm>
            <a:custGeom>
              <a:avLst/>
              <a:gdLst/>
              <a:ahLst/>
              <a:cxnLst/>
              <a:rect l="l" t="t" r="r" b="b"/>
              <a:pathLst>
                <a:path w="552" h="427" extrusionOk="0">
                  <a:moveTo>
                    <a:pt x="276" y="0"/>
                  </a:moveTo>
                  <a:cubicBezTo>
                    <a:pt x="1" y="0"/>
                    <a:pt x="1" y="426"/>
                    <a:pt x="276" y="426"/>
                  </a:cubicBezTo>
                  <a:cubicBezTo>
                    <a:pt x="550" y="426"/>
                    <a:pt x="552" y="0"/>
                    <a:pt x="27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9"/>
            <p:cNvSpPr/>
            <p:nvPr/>
          </p:nvSpPr>
          <p:spPr>
            <a:xfrm>
              <a:off x="624223" y="3602362"/>
              <a:ext cx="19533" cy="15224"/>
            </a:xfrm>
            <a:custGeom>
              <a:avLst/>
              <a:gdLst/>
              <a:ahLst/>
              <a:cxnLst/>
              <a:rect l="l" t="t" r="r" b="b"/>
              <a:pathLst>
                <a:path w="444" h="346" extrusionOk="0">
                  <a:moveTo>
                    <a:pt x="222" y="0"/>
                  </a:moveTo>
                  <a:cubicBezTo>
                    <a:pt x="0" y="1"/>
                    <a:pt x="0" y="345"/>
                    <a:pt x="222" y="345"/>
                  </a:cubicBezTo>
                  <a:cubicBezTo>
                    <a:pt x="444" y="345"/>
                    <a:pt x="444" y="0"/>
                    <a:pt x="22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9"/>
            <p:cNvSpPr/>
            <p:nvPr/>
          </p:nvSpPr>
          <p:spPr>
            <a:xfrm>
              <a:off x="8410148" y="968830"/>
              <a:ext cx="21292" cy="16544"/>
            </a:xfrm>
            <a:custGeom>
              <a:avLst/>
              <a:gdLst/>
              <a:ahLst/>
              <a:cxnLst/>
              <a:rect l="l" t="t" r="r" b="b"/>
              <a:pathLst>
                <a:path w="484" h="376" extrusionOk="0">
                  <a:moveTo>
                    <a:pt x="241" y="1"/>
                  </a:moveTo>
                  <a:cubicBezTo>
                    <a:pt x="0" y="1"/>
                    <a:pt x="0" y="376"/>
                    <a:pt x="241" y="376"/>
                  </a:cubicBezTo>
                  <a:cubicBezTo>
                    <a:pt x="483" y="376"/>
                    <a:pt x="483" y="1"/>
                    <a:pt x="24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9"/>
            <p:cNvSpPr/>
            <p:nvPr/>
          </p:nvSpPr>
          <p:spPr>
            <a:xfrm>
              <a:off x="8170125" y="885934"/>
              <a:ext cx="18169" cy="14124"/>
            </a:xfrm>
            <a:custGeom>
              <a:avLst/>
              <a:gdLst/>
              <a:ahLst/>
              <a:cxnLst/>
              <a:rect l="l" t="t" r="r" b="b"/>
              <a:pathLst>
                <a:path w="413" h="321" extrusionOk="0">
                  <a:moveTo>
                    <a:pt x="206" y="0"/>
                  </a:moveTo>
                  <a:cubicBezTo>
                    <a:pt x="0" y="0"/>
                    <a:pt x="0" y="320"/>
                    <a:pt x="206" y="320"/>
                  </a:cubicBezTo>
                  <a:cubicBezTo>
                    <a:pt x="411" y="320"/>
                    <a:pt x="413" y="0"/>
                    <a:pt x="20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9"/>
            <p:cNvSpPr/>
            <p:nvPr/>
          </p:nvSpPr>
          <p:spPr>
            <a:xfrm>
              <a:off x="7909645" y="200326"/>
              <a:ext cx="22084" cy="17116"/>
            </a:xfrm>
            <a:custGeom>
              <a:avLst/>
              <a:gdLst/>
              <a:ahLst/>
              <a:cxnLst/>
              <a:rect l="l" t="t" r="r" b="b"/>
              <a:pathLst>
                <a:path w="502" h="389" extrusionOk="0">
                  <a:moveTo>
                    <a:pt x="252" y="1"/>
                  </a:moveTo>
                  <a:cubicBezTo>
                    <a:pt x="3" y="1"/>
                    <a:pt x="1" y="388"/>
                    <a:pt x="252" y="388"/>
                  </a:cubicBezTo>
                  <a:cubicBezTo>
                    <a:pt x="501" y="388"/>
                    <a:pt x="501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9"/>
            <p:cNvSpPr/>
            <p:nvPr/>
          </p:nvSpPr>
          <p:spPr>
            <a:xfrm>
              <a:off x="7684447" y="665626"/>
              <a:ext cx="26176" cy="20372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0"/>
                  </a:moveTo>
                  <a:cubicBezTo>
                    <a:pt x="1" y="0"/>
                    <a:pt x="1" y="463"/>
                    <a:pt x="298" y="463"/>
                  </a:cubicBezTo>
                  <a:cubicBezTo>
                    <a:pt x="595" y="463"/>
                    <a:pt x="595" y="0"/>
                    <a:pt x="29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9"/>
            <p:cNvSpPr/>
            <p:nvPr/>
          </p:nvSpPr>
          <p:spPr>
            <a:xfrm>
              <a:off x="7464397" y="1070734"/>
              <a:ext cx="20501" cy="15840"/>
            </a:xfrm>
            <a:custGeom>
              <a:avLst/>
              <a:gdLst/>
              <a:ahLst/>
              <a:cxnLst/>
              <a:rect l="l" t="t" r="r" b="b"/>
              <a:pathLst>
                <a:path w="466" h="360" extrusionOk="0">
                  <a:moveTo>
                    <a:pt x="233" y="0"/>
                  </a:moveTo>
                  <a:cubicBezTo>
                    <a:pt x="1" y="0"/>
                    <a:pt x="1" y="359"/>
                    <a:pt x="233" y="359"/>
                  </a:cubicBezTo>
                  <a:cubicBezTo>
                    <a:pt x="465" y="359"/>
                    <a:pt x="465" y="0"/>
                    <a:pt x="23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9"/>
            <p:cNvSpPr/>
            <p:nvPr/>
          </p:nvSpPr>
          <p:spPr>
            <a:xfrm>
              <a:off x="7166920" y="1086750"/>
              <a:ext cx="25648" cy="19888"/>
            </a:xfrm>
            <a:custGeom>
              <a:avLst/>
              <a:gdLst/>
              <a:ahLst/>
              <a:cxnLst/>
              <a:rect l="l" t="t" r="r" b="b"/>
              <a:pathLst>
                <a:path w="583" h="452" extrusionOk="0">
                  <a:moveTo>
                    <a:pt x="290" y="1"/>
                  </a:moveTo>
                  <a:cubicBezTo>
                    <a:pt x="1" y="1"/>
                    <a:pt x="1" y="451"/>
                    <a:pt x="291" y="451"/>
                  </a:cubicBezTo>
                  <a:cubicBezTo>
                    <a:pt x="582" y="451"/>
                    <a:pt x="582" y="1"/>
                    <a:pt x="291" y="1"/>
                  </a:cubicBezTo>
                  <a:cubicBezTo>
                    <a:pt x="291" y="1"/>
                    <a:pt x="291" y="1"/>
                    <a:pt x="29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9"/>
            <p:cNvSpPr/>
            <p:nvPr/>
          </p:nvSpPr>
          <p:spPr>
            <a:xfrm>
              <a:off x="6918714" y="305266"/>
              <a:ext cx="27891" cy="21692"/>
            </a:xfrm>
            <a:custGeom>
              <a:avLst/>
              <a:gdLst/>
              <a:ahLst/>
              <a:cxnLst/>
              <a:rect l="l" t="t" r="r" b="b"/>
              <a:pathLst>
                <a:path w="634" h="493" extrusionOk="0">
                  <a:moveTo>
                    <a:pt x="317" y="1"/>
                  </a:moveTo>
                  <a:cubicBezTo>
                    <a:pt x="2" y="1"/>
                    <a:pt x="0" y="492"/>
                    <a:pt x="317" y="492"/>
                  </a:cubicBezTo>
                  <a:cubicBezTo>
                    <a:pt x="633" y="492"/>
                    <a:pt x="634" y="1"/>
                    <a:pt x="31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9"/>
            <p:cNvSpPr/>
            <p:nvPr/>
          </p:nvSpPr>
          <p:spPr>
            <a:xfrm>
              <a:off x="6561055" y="369990"/>
              <a:ext cx="20764" cy="16148"/>
            </a:xfrm>
            <a:custGeom>
              <a:avLst/>
              <a:gdLst/>
              <a:ahLst/>
              <a:cxnLst/>
              <a:rect l="l" t="t" r="r" b="b"/>
              <a:pathLst>
                <a:path w="472" h="367" extrusionOk="0">
                  <a:moveTo>
                    <a:pt x="235" y="1"/>
                  </a:moveTo>
                  <a:cubicBezTo>
                    <a:pt x="1" y="1"/>
                    <a:pt x="1" y="366"/>
                    <a:pt x="235" y="366"/>
                  </a:cubicBezTo>
                  <a:cubicBezTo>
                    <a:pt x="471" y="366"/>
                    <a:pt x="471" y="1"/>
                    <a:pt x="23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9"/>
            <p:cNvSpPr/>
            <p:nvPr/>
          </p:nvSpPr>
          <p:spPr>
            <a:xfrm>
              <a:off x="6290765" y="1123094"/>
              <a:ext cx="28991" cy="22484"/>
            </a:xfrm>
            <a:custGeom>
              <a:avLst/>
              <a:gdLst/>
              <a:ahLst/>
              <a:cxnLst/>
              <a:rect l="l" t="t" r="r" b="b"/>
              <a:pathLst>
                <a:path w="659" h="511" extrusionOk="0">
                  <a:moveTo>
                    <a:pt x="331" y="0"/>
                  </a:moveTo>
                  <a:cubicBezTo>
                    <a:pt x="1" y="0"/>
                    <a:pt x="0" y="511"/>
                    <a:pt x="331" y="511"/>
                  </a:cubicBezTo>
                  <a:cubicBezTo>
                    <a:pt x="659" y="511"/>
                    <a:pt x="659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9"/>
            <p:cNvSpPr/>
            <p:nvPr/>
          </p:nvSpPr>
          <p:spPr>
            <a:xfrm>
              <a:off x="6058617" y="1369274"/>
              <a:ext cx="20588" cy="16016"/>
            </a:xfrm>
            <a:custGeom>
              <a:avLst/>
              <a:gdLst/>
              <a:ahLst/>
              <a:cxnLst/>
              <a:rect l="l" t="t" r="r" b="b"/>
              <a:pathLst>
                <a:path w="468" h="364" extrusionOk="0">
                  <a:moveTo>
                    <a:pt x="234" y="0"/>
                  </a:moveTo>
                  <a:cubicBezTo>
                    <a:pt x="1" y="0"/>
                    <a:pt x="1" y="364"/>
                    <a:pt x="234" y="364"/>
                  </a:cubicBezTo>
                  <a:cubicBezTo>
                    <a:pt x="468" y="364"/>
                    <a:pt x="468" y="0"/>
                    <a:pt x="23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9"/>
            <p:cNvSpPr/>
            <p:nvPr/>
          </p:nvSpPr>
          <p:spPr>
            <a:xfrm>
              <a:off x="5510998" y="333030"/>
              <a:ext cx="28243" cy="22000"/>
            </a:xfrm>
            <a:custGeom>
              <a:avLst/>
              <a:gdLst/>
              <a:ahLst/>
              <a:cxnLst/>
              <a:rect l="l" t="t" r="r" b="b"/>
              <a:pathLst>
                <a:path w="642" h="500" extrusionOk="0">
                  <a:moveTo>
                    <a:pt x="321" y="0"/>
                  </a:moveTo>
                  <a:cubicBezTo>
                    <a:pt x="0" y="0"/>
                    <a:pt x="0" y="499"/>
                    <a:pt x="321" y="499"/>
                  </a:cubicBezTo>
                  <a:cubicBezTo>
                    <a:pt x="642" y="499"/>
                    <a:pt x="642" y="0"/>
                    <a:pt x="32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9"/>
            <p:cNvSpPr/>
            <p:nvPr/>
          </p:nvSpPr>
          <p:spPr>
            <a:xfrm>
              <a:off x="5351877" y="1426782"/>
              <a:ext cx="28419" cy="22044"/>
            </a:xfrm>
            <a:custGeom>
              <a:avLst/>
              <a:gdLst/>
              <a:ahLst/>
              <a:cxnLst/>
              <a:rect l="l" t="t" r="r" b="b"/>
              <a:pathLst>
                <a:path w="646" h="501" extrusionOk="0">
                  <a:moveTo>
                    <a:pt x="322" y="0"/>
                  </a:moveTo>
                  <a:cubicBezTo>
                    <a:pt x="0" y="0"/>
                    <a:pt x="0" y="501"/>
                    <a:pt x="322" y="501"/>
                  </a:cubicBezTo>
                  <a:cubicBezTo>
                    <a:pt x="644" y="501"/>
                    <a:pt x="645" y="0"/>
                    <a:pt x="32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9"/>
            <p:cNvSpPr/>
            <p:nvPr/>
          </p:nvSpPr>
          <p:spPr>
            <a:xfrm>
              <a:off x="5215588" y="1734166"/>
              <a:ext cx="24856" cy="19272"/>
            </a:xfrm>
            <a:custGeom>
              <a:avLst/>
              <a:gdLst/>
              <a:ahLst/>
              <a:cxnLst/>
              <a:rect l="l" t="t" r="r" b="b"/>
              <a:pathLst>
                <a:path w="565" h="438" extrusionOk="0">
                  <a:moveTo>
                    <a:pt x="283" y="1"/>
                  </a:moveTo>
                  <a:cubicBezTo>
                    <a:pt x="0" y="1"/>
                    <a:pt x="0" y="437"/>
                    <a:pt x="283" y="437"/>
                  </a:cubicBezTo>
                  <a:cubicBezTo>
                    <a:pt x="563" y="437"/>
                    <a:pt x="565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9"/>
            <p:cNvSpPr/>
            <p:nvPr/>
          </p:nvSpPr>
          <p:spPr>
            <a:xfrm>
              <a:off x="4906365" y="788078"/>
              <a:ext cx="19445" cy="15136"/>
            </a:xfrm>
            <a:custGeom>
              <a:avLst/>
              <a:gdLst/>
              <a:ahLst/>
              <a:cxnLst/>
              <a:rect l="l" t="t" r="r" b="b"/>
              <a:pathLst>
                <a:path w="442" h="344" extrusionOk="0">
                  <a:moveTo>
                    <a:pt x="221" y="0"/>
                  </a:moveTo>
                  <a:cubicBezTo>
                    <a:pt x="0" y="0"/>
                    <a:pt x="0" y="343"/>
                    <a:pt x="221" y="343"/>
                  </a:cubicBezTo>
                  <a:cubicBezTo>
                    <a:pt x="442" y="343"/>
                    <a:pt x="442" y="0"/>
                    <a:pt x="22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9"/>
            <p:cNvSpPr/>
            <p:nvPr/>
          </p:nvSpPr>
          <p:spPr>
            <a:xfrm>
              <a:off x="4842664" y="406510"/>
              <a:ext cx="24372" cy="18920"/>
            </a:xfrm>
            <a:custGeom>
              <a:avLst/>
              <a:gdLst/>
              <a:ahLst/>
              <a:cxnLst/>
              <a:rect l="l" t="t" r="r" b="b"/>
              <a:pathLst>
                <a:path w="554" h="430" extrusionOk="0">
                  <a:moveTo>
                    <a:pt x="278" y="1"/>
                  </a:moveTo>
                  <a:cubicBezTo>
                    <a:pt x="0" y="1"/>
                    <a:pt x="0" y="430"/>
                    <a:pt x="278" y="430"/>
                  </a:cubicBezTo>
                  <a:cubicBezTo>
                    <a:pt x="554" y="430"/>
                    <a:pt x="554" y="1"/>
                    <a:pt x="27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9"/>
            <p:cNvSpPr/>
            <p:nvPr/>
          </p:nvSpPr>
          <p:spPr>
            <a:xfrm>
              <a:off x="4447083" y="1356206"/>
              <a:ext cx="28067" cy="21736"/>
            </a:xfrm>
            <a:custGeom>
              <a:avLst/>
              <a:gdLst/>
              <a:ahLst/>
              <a:cxnLst/>
              <a:rect l="l" t="t" r="r" b="b"/>
              <a:pathLst>
                <a:path w="638" h="494" extrusionOk="0">
                  <a:moveTo>
                    <a:pt x="319" y="0"/>
                  </a:moveTo>
                  <a:cubicBezTo>
                    <a:pt x="1" y="1"/>
                    <a:pt x="1" y="494"/>
                    <a:pt x="319" y="494"/>
                  </a:cubicBezTo>
                  <a:cubicBezTo>
                    <a:pt x="635" y="494"/>
                    <a:pt x="637" y="0"/>
                    <a:pt x="31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9"/>
            <p:cNvSpPr/>
            <p:nvPr/>
          </p:nvSpPr>
          <p:spPr>
            <a:xfrm>
              <a:off x="4054450" y="1327034"/>
              <a:ext cx="28419" cy="22088"/>
            </a:xfrm>
            <a:custGeom>
              <a:avLst/>
              <a:gdLst/>
              <a:ahLst/>
              <a:cxnLst/>
              <a:rect l="l" t="t" r="r" b="b"/>
              <a:pathLst>
                <a:path w="646" h="502" extrusionOk="0">
                  <a:moveTo>
                    <a:pt x="324" y="0"/>
                  </a:moveTo>
                  <a:cubicBezTo>
                    <a:pt x="2" y="0"/>
                    <a:pt x="1" y="501"/>
                    <a:pt x="324" y="501"/>
                  </a:cubicBezTo>
                  <a:cubicBezTo>
                    <a:pt x="646" y="501"/>
                    <a:pt x="646" y="0"/>
                    <a:pt x="32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9"/>
            <p:cNvSpPr/>
            <p:nvPr/>
          </p:nvSpPr>
          <p:spPr>
            <a:xfrm>
              <a:off x="3881648" y="1381594"/>
              <a:ext cx="23800" cy="18524"/>
            </a:xfrm>
            <a:custGeom>
              <a:avLst/>
              <a:gdLst/>
              <a:ahLst/>
              <a:cxnLst/>
              <a:rect l="l" t="t" r="r" b="b"/>
              <a:pathLst>
                <a:path w="541" h="421" extrusionOk="0">
                  <a:moveTo>
                    <a:pt x="270" y="1"/>
                  </a:moveTo>
                  <a:cubicBezTo>
                    <a:pt x="0" y="1"/>
                    <a:pt x="0" y="420"/>
                    <a:pt x="270" y="420"/>
                  </a:cubicBezTo>
                  <a:cubicBezTo>
                    <a:pt x="540" y="420"/>
                    <a:pt x="540" y="1"/>
                    <a:pt x="27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9"/>
            <p:cNvSpPr/>
            <p:nvPr/>
          </p:nvSpPr>
          <p:spPr>
            <a:xfrm>
              <a:off x="3536483" y="1224338"/>
              <a:ext cx="27715" cy="21516"/>
            </a:xfrm>
            <a:custGeom>
              <a:avLst/>
              <a:gdLst/>
              <a:ahLst/>
              <a:cxnLst/>
              <a:rect l="l" t="t" r="r" b="b"/>
              <a:pathLst>
                <a:path w="630" h="489" extrusionOk="0">
                  <a:moveTo>
                    <a:pt x="315" y="0"/>
                  </a:moveTo>
                  <a:cubicBezTo>
                    <a:pt x="1" y="0"/>
                    <a:pt x="0" y="489"/>
                    <a:pt x="315" y="489"/>
                  </a:cubicBezTo>
                  <a:cubicBezTo>
                    <a:pt x="630" y="489"/>
                    <a:pt x="630" y="0"/>
                    <a:pt x="31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9"/>
            <p:cNvSpPr/>
            <p:nvPr/>
          </p:nvSpPr>
          <p:spPr>
            <a:xfrm>
              <a:off x="3358841" y="776814"/>
              <a:ext cx="27583" cy="21384"/>
            </a:xfrm>
            <a:custGeom>
              <a:avLst/>
              <a:gdLst/>
              <a:ahLst/>
              <a:cxnLst/>
              <a:rect l="l" t="t" r="r" b="b"/>
              <a:pathLst>
                <a:path w="627" h="486" extrusionOk="0">
                  <a:moveTo>
                    <a:pt x="313" y="1"/>
                  </a:moveTo>
                  <a:cubicBezTo>
                    <a:pt x="3" y="1"/>
                    <a:pt x="1" y="486"/>
                    <a:pt x="314" y="486"/>
                  </a:cubicBezTo>
                  <a:cubicBezTo>
                    <a:pt x="627" y="486"/>
                    <a:pt x="627" y="1"/>
                    <a:pt x="314" y="1"/>
                  </a:cubicBezTo>
                  <a:cubicBezTo>
                    <a:pt x="314" y="1"/>
                    <a:pt x="31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9"/>
            <p:cNvSpPr/>
            <p:nvPr/>
          </p:nvSpPr>
          <p:spPr>
            <a:xfrm>
              <a:off x="3198752" y="1074298"/>
              <a:ext cx="25736" cy="20020"/>
            </a:xfrm>
            <a:custGeom>
              <a:avLst/>
              <a:gdLst/>
              <a:ahLst/>
              <a:cxnLst/>
              <a:rect l="l" t="t" r="r" b="b"/>
              <a:pathLst>
                <a:path w="585" h="455" extrusionOk="0">
                  <a:moveTo>
                    <a:pt x="293" y="0"/>
                  </a:moveTo>
                  <a:cubicBezTo>
                    <a:pt x="2" y="0"/>
                    <a:pt x="1" y="454"/>
                    <a:pt x="293" y="454"/>
                  </a:cubicBezTo>
                  <a:cubicBezTo>
                    <a:pt x="584" y="454"/>
                    <a:pt x="585" y="0"/>
                    <a:pt x="29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9"/>
            <p:cNvSpPr/>
            <p:nvPr/>
          </p:nvSpPr>
          <p:spPr>
            <a:xfrm>
              <a:off x="2924415" y="1282814"/>
              <a:ext cx="31895" cy="24772"/>
            </a:xfrm>
            <a:custGeom>
              <a:avLst/>
              <a:gdLst/>
              <a:ahLst/>
              <a:cxnLst/>
              <a:rect l="l" t="t" r="r" b="b"/>
              <a:pathLst>
                <a:path w="725" h="563" extrusionOk="0">
                  <a:moveTo>
                    <a:pt x="363" y="1"/>
                  </a:moveTo>
                  <a:cubicBezTo>
                    <a:pt x="0" y="2"/>
                    <a:pt x="0" y="563"/>
                    <a:pt x="363" y="563"/>
                  </a:cubicBezTo>
                  <a:cubicBezTo>
                    <a:pt x="724" y="563"/>
                    <a:pt x="724" y="1"/>
                    <a:pt x="36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9"/>
            <p:cNvSpPr/>
            <p:nvPr/>
          </p:nvSpPr>
          <p:spPr>
            <a:xfrm>
              <a:off x="2637232" y="1181878"/>
              <a:ext cx="24284" cy="18832"/>
            </a:xfrm>
            <a:custGeom>
              <a:avLst/>
              <a:gdLst/>
              <a:ahLst/>
              <a:cxnLst/>
              <a:rect l="l" t="t" r="r" b="b"/>
              <a:pathLst>
                <a:path w="552" h="428" extrusionOk="0">
                  <a:moveTo>
                    <a:pt x="276" y="0"/>
                  </a:moveTo>
                  <a:cubicBezTo>
                    <a:pt x="1" y="1"/>
                    <a:pt x="1" y="427"/>
                    <a:pt x="276" y="427"/>
                  </a:cubicBezTo>
                  <a:cubicBezTo>
                    <a:pt x="551" y="427"/>
                    <a:pt x="551" y="0"/>
                    <a:pt x="27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9"/>
            <p:cNvSpPr/>
            <p:nvPr/>
          </p:nvSpPr>
          <p:spPr>
            <a:xfrm>
              <a:off x="2580350" y="529402"/>
              <a:ext cx="21072" cy="16324"/>
            </a:xfrm>
            <a:custGeom>
              <a:avLst/>
              <a:gdLst/>
              <a:ahLst/>
              <a:cxnLst/>
              <a:rect l="l" t="t" r="r" b="b"/>
              <a:pathLst>
                <a:path w="479" h="371" extrusionOk="0">
                  <a:moveTo>
                    <a:pt x="239" y="1"/>
                  </a:moveTo>
                  <a:cubicBezTo>
                    <a:pt x="1" y="1"/>
                    <a:pt x="0" y="371"/>
                    <a:pt x="239" y="371"/>
                  </a:cubicBezTo>
                  <a:cubicBezTo>
                    <a:pt x="478" y="371"/>
                    <a:pt x="478" y="1"/>
                    <a:pt x="23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9"/>
            <p:cNvSpPr/>
            <p:nvPr/>
          </p:nvSpPr>
          <p:spPr>
            <a:xfrm>
              <a:off x="2094320" y="997914"/>
              <a:ext cx="17333" cy="13464"/>
            </a:xfrm>
            <a:custGeom>
              <a:avLst/>
              <a:gdLst/>
              <a:ahLst/>
              <a:cxnLst/>
              <a:rect l="l" t="t" r="r" b="b"/>
              <a:pathLst>
                <a:path w="394" h="306" extrusionOk="0">
                  <a:moveTo>
                    <a:pt x="197" y="0"/>
                  </a:moveTo>
                  <a:cubicBezTo>
                    <a:pt x="1" y="0"/>
                    <a:pt x="0" y="306"/>
                    <a:pt x="197" y="306"/>
                  </a:cubicBezTo>
                  <a:cubicBezTo>
                    <a:pt x="394" y="306"/>
                    <a:pt x="394" y="0"/>
                    <a:pt x="19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9"/>
            <p:cNvSpPr/>
            <p:nvPr/>
          </p:nvSpPr>
          <p:spPr>
            <a:xfrm>
              <a:off x="1780786" y="1182318"/>
              <a:ext cx="30751" cy="23848"/>
            </a:xfrm>
            <a:custGeom>
              <a:avLst/>
              <a:gdLst/>
              <a:ahLst/>
              <a:cxnLst/>
              <a:rect l="l" t="t" r="r" b="b"/>
              <a:pathLst>
                <a:path w="699" h="542" extrusionOk="0">
                  <a:moveTo>
                    <a:pt x="349" y="1"/>
                  </a:moveTo>
                  <a:cubicBezTo>
                    <a:pt x="0" y="1"/>
                    <a:pt x="0" y="542"/>
                    <a:pt x="349" y="542"/>
                  </a:cubicBezTo>
                  <a:cubicBezTo>
                    <a:pt x="698" y="542"/>
                    <a:pt x="698" y="1"/>
                    <a:pt x="34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9"/>
            <p:cNvSpPr/>
            <p:nvPr/>
          </p:nvSpPr>
          <p:spPr>
            <a:xfrm>
              <a:off x="1754786" y="382706"/>
              <a:ext cx="30663" cy="23760"/>
            </a:xfrm>
            <a:custGeom>
              <a:avLst/>
              <a:gdLst/>
              <a:ahLst/>
              <a:cxnLst/>
              <a:rect l="l" t="t" r="r" b="b"/>
              <a:pathLst>
                <a:path w="697" h="540" extrusionOk="0">
                  <a:moveTo>
                    <a:pt x="348" y="1"/>
                  </a:moveTo>
                  <a:cubicBezTo>
                    <a:pt x="1" y="1"/>
                    <a:pt x="0" y="540"/>
                    <a:pt x="348" y="540"/>
                  </a:cubicBezTo>
                  <a:cubicBezTo>
                    <a:pt x="695" y="540"/>
                    <a:pt x="696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9"/>
            <p:cNvSpPr/>
            <p:nvPr/>
          </p:nvSpPr>
          <p:spPr>
            <a:xfrm>
              <a:off x="1486256" y="292682"/>
              <a:ext cx="29607" cy="23012"/>
            </a:xfrm>
            <a:custGeom>
              <a:avLst/>
              <a:gdLst/>
              <a:ahLst/>
              <a:cxnLst/>
              <a:rect l="l" t="t" r="r" b="b"/>
              <a:pathLst>
                <a:path w="673" h="523" extrusionOk="0">
                  <a:moveTo>
                    <a:pt x="336" y="0"/>
                  </a:moveTo>
                  <a:cubicBezTo>
                    <a:pt x="1" y="0"/>
                    <a:pt x="0" y="523"/>
                    <a:pt x="336" y="523"/>
                  </a:cubicBezTo>
                  <a:cubicBezTo>
                    <a:pt x="672" y="523"/>
                    <a:pt x="672" y="0"/>
                    <a:pt x="33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9"/>
            <p:cNvSpPr/>
            <p:nvPr/>
          </p:nvSpPr>
          <p:spPr>
            <a:xfrm>
              <a:off x="1028514" y="592938"/>
              <a:ext cx="26220" cy="20372"/>
            </a:xfrm>
            <a:custGeom>
              <a:avLst/>
              <a:gdLst/>
              <a:ahLst/>
              <a:cxnLst/>
              <a:rect l="l" t="t" r="r" b="b"/>
              <a:pathLst>
                <a:path w="596" h="463" extrusionOk="0">
                  <a:moveTo>
                    <a:pt x="298" y="1"/>
                  </a:moveTo>
                  <a:cubicBezTo>
                    <a:pt x="2" y="1"/>
                    <a:pt x="0" y="462"/>
                    <a:pt x="298" y="462"/>
                  </a:cubicBezTo>
                  <a:cubicBezTo>
                    <a:pt x="594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9"/>
            <p:cNvSpPr/>
            <p:nvPr/>
          </p:nvSpPr>
          <p:spPr>
            <a:xfrm>
              <a:off x="754837" y="191658"/>
              <a:ext cx="20193" cy="15620"/>
            </a:xfrm>
            <a:custGeom>
              <a:avLst/>
              <a:gdLst/>
              <a:ahLst/>
              <a:cxnLst/>
              <a:rect l="l" t="t" r="r" b="b"/>
              <a:pathLst>
                <a:path w="459" h="355" extrusionOk="0">
                  <a:moveTo>
                    <a:pt x="229" y="1"/>
                  </a:moveTo>
                  <a:cubicBezTo>
                    <a:pt x="2" y="2"/>
                    <a:pt x="1" y="355"/>
                    <a:pt x="229" y="355"/>
                  </a:cubicBezTo>
                  <a:cubicBezTo>
                    <a:pt x="456" y="355"/>
                    <a:pt x="458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9"/>
            <p:cNvSpPr/>
            <p:nvPr/>
          </p:nvSpPr>
          <p:spPr>
            <a:xfrm>
              <a:off x="396694" y="1676218"/>
              <a:ext cx="29651" cy="23056"/>
            </a:xfrm>
            <a:custGeom>
              <a:avLst/>
              <a:gdLst/>
              <a:ahLst/>
              <a:cxnLst/>
              <a:rect l="l" t="t" r="r" b="b"/>
              <a:pathLst>
                <a:path w="674" h="524" extrusionOk="0">
                  <a:moveTo>
                    <a:pt x="337" y="1"/>
                  </a:moveTo>
                  <a:cubicBezTo>
                    <a:pt x="0" y="1"/>
                    <a:pt x="0" y="523"/>
                    <a:pt x="337" y="523"/>
                  </a:cubicBezTo>
                  <a:cubicBezTo>
                    <a:pt x="673" y="523"/>
                    <a:pt x="673" y="1"/>
                    <a:pt x="33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9"/>
            <p:cNvSpPr/>
            <p:nvPr/>
          </p:nvSpPr>
          <p:spPr>
            <a:xfrm>
              <a:off x="912110" y="2153090"/>
              <a:ext cx="20764" cy="16104"/>
            </a:xfrm>
            <a:custGeom>
              <a:avLst/>
              <a:gdLst/>
              <a:ahLst/>
              <a:cxnLst/>
              <a:rect l="l" t="t" r="r" b="b"/>
              <a:pathLst>
                <a:path w="472" h="366" extrusionOk="0">
                  <a:moveTo>
                    <a:pt x="235" y="0"/>
                  </a:moveTo>
                  <a:cubicBezTo>
                    <a:pt x="0" y="0"/>
                    <a:pt x="0" y="366"/>
                    <a:pt x="235" y="366"/>
                  </a:cubicBezTo>
                  <a:cubicBezTo>
                    <a:pt x="470" y="366"/>
                    <a:pt x="472" y="0"/>
                    <a:pt x="23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9"/>
            <p:cNvSpPr/>
            <p:nvPr/>
          </p:nvSpPr>
          <p:spPr>
            <a:xfrm>
              <a:off x="912550" y="979038"/>
              <a:ext cx="17421" cy="13464"/>
            </a:xfrm>
            <a:custGeom>
              <a:avLst/>
              <a:gdLst/>
              <a:ahLst/>
              <a:cxnLst/>
              <a:rect l="l" t="t" r="r" b="b"/>
              <a:pathLst>
                <a:path w="396" h="306" extrusionOk="0">
                  <a:moveTo>
                    <a:pt x="198" y="0"/>
                  </a:moveTo>
                  <a:cubicBezTo>
                    <a:pt x="2" y="0"/>
                    <a:pt x="1" y="306"/>
                    <a:pt x="198" y="306"/>
                  </a:cubicBezTo>
                  <a:cubicBezTo>
                    <a:pt x="394" y="306"/>
                    <a:pt x="395" y="0"/>
                    <a:pt x="19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9"/>
            <p:cNvSpPr/>
            <p:nvPr/>
          </p:nvSpPr>
          <p:spPr>
            <a:xfrm>
              <a:off x="1316401" y="2008682"/>
              <a:ext cx="18565" cy="14432"/>
            </a:xfrm>
            <a:custGeom>
              <a:avLst/>
              <a:gdLst/>
              <a:ahLst/>
              <a:cxnLst/>
              <a:rect l="l" t="t" r="r" b="b"/>
              <a:pathLst>
                <a:path w="422" h="328" extrusionOk="0">
                  <a:moveTo>
                    <a:pt x="212" y="1"/>
                  </a:moveTo>
                  <a:cubicBezTo>
                    <a:pt x="2" y="2"/>
                    <a:pt x="0" y="328"/>
                    <a:pt x="212" y="328"/>
                  </a:cubicBezTo>
                  <a:cubicBezTo>
                    <a:pt x="422" y="328"/>
                    <a:pt x="422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9"/>
            <p:cNvSpPr/>
            <p:nvPr/>
          </p:nvSpPr>
          <p:spPr>
            <a:xfrm>
              <a:off x="1414196" y="2302822"/>
              <a:ext cx="26000" cy="20152"/>
            </a:xfrm>
            <a:custGeom>
              <a:avLst/>
              <a:gdLst/>
              <a:ahLst/>
              <a:cxnLst/>
              <a:rect l="l" t="t" r="r" b="b"/>
              <a:pathLst>
                <a:path w="591" h="458" extrusionOk="0">
                  <a:moveTo>
                    <a:pt x="295" y="0"/>
                  </a:moveTo>
                  <a:cubicBezTo>
                    <a:pt x="2" y="0"/>
                    <a:pt x="0" y="457"/>
                    <a:pt x="295" y="457"/>
                  </a:cubicBezTo>
                  <a:cubicBezTo>
                    <a:pt x="590" y="457"/>
                    <a:pt x="590" y="0"/>
                    <a:pt x="29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9"/>
            <p:cNvSpPr/>
            <p:nvPr/>
          </p:nvSpPr>
          <p:spPr>
            <a:xfrm>
              <a:off x="1613966" y="1559090"/>
              <a:ext cx="17861" cy="13816"/>
            </a:xfrm>
            <a:custGeom>
              <a:avLst/>
              <a:gdLst/>
              <a:ahLst/>
              <a:cxnLst/>
              <a:rect l="l" t="t" r="r" b="b"/>
              <a:pathLst>
                <a:path w="406" h="314" extrusionOk="0">
                  <a:moveTo>
                    <a:pt x="203" y="0"/>
                  </a:moveTo>
                  <a:cubicBezTo>
                    <a:pt x="1" y="0"/>
                    <a:pt x="1" y="314"/>
                    <a:pt x="203" y="314"/>
                  </a:cubicBezTo>
                  <a:cubicBezTo>
                    <a:pt x="406" y="314"/>
                    <a:pt x="406" y="0"/>
                    <a:pt x="20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9"/>
            <p:cNvSpPr/>
            <p:nvPr/>
          </p:nvSpPr>
          <p:spPr>
            <a:xfrm>
              <a:off x="1912631" y="1877562"/>
              <a:ext cx="26571" cy="20548"/>
            </a:xfrm>
            <a:custGeom>
              <a:avLst/>
              <a:gdLst/>
              <a:ahLst/>
              <a:cxnLst/>
              <a:rect l="l" t="t" r="r" b="b"/>
              <a:pathLst>
                <a:path w="604" h="467" extrusionOk="0">
                  <a:moveTo>
                    <a:pt x="302" y="0"/>
                  </a:moveTo>
                  <a:cubicBezTo>
                    <a:pt x="2" y="0"/>
                    <a:pt x="1" y="467"/>
                    <a:pt x="302" y="467"/>
                  </a:cubicBezTo>
                  <a:cubicBezTo>
                    <a:pt x="602" y="467"/>
                    <a:pt x="603" y="0"/>
                    <a:pt x="30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9"/>
            <p:cNvSpPr/>
            <p:nvPr/>
          </p:nvSpPr>
          <p:spPr>
            <a:xfrm>
              <a:off x="2276581" y="1978322"/>
              <a:ext cx="21600" cy="16852"/>
            </a:xfrm>
            <a:custGeom>
              <a:avLst/>
              <a:gdLst/>
              <a:ahLst/>
              <a:cxnLst/>
              <a:rect l="l" t="t" r="r" b="b"/>
              <a:pathLst>
                <a:path w="491" h="383" extrusionOk="0">
                  <a:moveTo>
                    <a:pt x="246" y="1"/>
                  </a:moveTo>
                  <a:cubicBezTo>
                    <a:pt x="1" y="1"/>
                    <a:pt x="1" y="382"/>
                    <a:pt x="246" y="382"/>
                  </a:cubicBezTo>
                  <a:cubicBezTo>
                    <a:pt x="491" y="382"/>
                    <a:pt x="491" y="1"/>
                    <a:pt x="24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9"/>
            <p:cNvSpPr/>
            <p:nvPr/>
          </p:nvSpPr>
          <p:spPr>
            <a:xfrm>
              <a:off x="2668555" y="1774910"/>
              <a:ext cx="26176" cy="20328"/>
            </a:xfrm>
            <a:custGeom>
              <a:avLst/>
              <a:gdLst/>
              <a:ahLst/>
              <a:cxnLst/>
              <a:rect l="l" t="t" r="r" b="b"/>
              <a:pathLst>
                <a:path w="595" h="462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9"/>
            <p:cNvSpPr/>
            <p:nvPr/>
          </p:nvSpPr>
          <p:spPr>
            <a:xfrm>
              <a:off x="2946191" y="1490802"/>
              <a:ext cx="19445" cy="15092"/>
            </a:xfrm>
            <a:custGeom>
              <a:avLst/>
              <a:gdLst/>
              <a:ahLst/>
              <a:cxnLst/>
              <a:rect l="l" t="t" r="r" b="b"/>
              <a:pathLst>
                <a:path w="442" h="343" extrusionOk="0">
                  <a:moveTo>
                    <a:pt x="222" y="0"/>
                  </a:moveTo>
                  <a:cubicBezTo>
                    <a:pt x="3" y="1"/>
                    <a:pt x="1" y="342"/>
                    <a:pt x="222" y="342"/>
                  </a:cubicBezTo>
                  <a:cubicBezTo>
                    <a:pt x="441" y="342"/>
                    <a:pt x="441" y="0"/>
                    <a:pt x="22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9"/>
            <p:cNvSpPr/>
            <p:nvPr/>
          </p:nvSpPr>
          <p:spPr>
            <a:xfrm>
              <a:off x="2946895" y="2146050"/>
              <a:ext cx="24856" cy="19272"/>
            </a:xfrm>
            <a:custGeom>
              <a:avLst/>
              <a:gdLst/>
              <a:ahLst/>
              <a:cxnLst/>
              <a:rect l="l" t="t" r="r" b="b"/>
              <a:pathLst>
                <a:path w="565" h="438" extrusionOk="0">
                  <a:moveTo>
                    <a:pt x="283" y="0"/>
                  </a:moveTo>
                  <a:cubicBezTo>
                    <a:pt x="0" y="0"/>
                    <a:pt x="0" y="437"/>
                    <a:pt x="283" y="437"/>
                  </a:cubicBezTo>
                  <a:cubicBezTo>
                    <a:pt x="564" y="437"/>
                    <a:pt x="564" y="0"/>
                    <a:pt x="28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9"/>
            <p:cNvSpPr/>
            <p:nvPr/>
          </p:nvSpPr>
          <p:spPr>
            <a:xfrm>
              <a:off x="2949623" y="2460870"/>
              <a:ext cx="17069" cy="13288"/>
            </a:xfrm>
            <a:custGeom>
              <a:avLst/>
              <a:gdLst/>
              <a:ahLst/>
              <a:cxnLst/>
              <a:rect l="l" t="t" r="r" b="b"/>
              <a:pathLst>
                <a:path w="388" h="302" extrusionOk="0">
                  <a:moveTo>
                    <a:pt x="195" y="0"/>
                  </a:moveTo>
                  <a:cubicBezTo>
                    <a:pt x="1" y="0"/>
                    <a:pt x="1" y="301"/>
                    <a:pt x="195" y="301"/>
                  </a:cubicBezTo>
                  <a:cubicBezTo>
                    <a:pt x="388" y="301"/>
                    <a:pt x="388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9"/>
            <p:cNvSpPr/>
            <p:nvPr/>
          </p:nvSpPr>
          <p:spPr>
            <a:xfrm>
              <a:off x="3388712" y="2459110"/>
              <a:ext cx="25780" cy="19976"/>
            </a:xfrm>
            <a:custGeom>
              <a:avLst/>
              <a:gdLst/>
              <a:ahLst/>
              <a:cxnLst/>
              <a:rect l="l" t="t" r="r" b="b"/>
              <a:pathLst>
                <a:path w="586" h="454" extrusionOk="0">
                  <a:moveTo>
                    <a:pt x="293" y="1"/>
                  </a:moveTo>
                  <a:cubicBezTo>
                    <a:pt x="2" y="1"/>
                    <a:pt x="1" y="454"/>
                    <a:pt x="293" y="454"/>
                  </a:cubicBezTo>
                  <a:cubicBezTo>
                    <a:pt x="586" y="454"/>
                    <a:pt x="58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9"/>
            <p:cNvSpPr/>
            <p:nvPr/>
          </p:nvSpPr>
          <p:spPr>
            <a:xfrm>
              <a:off x="3515982" y="1870566"/>
              <a:ext cx="26571" cy="20592"/>
            </a:xfrm>
            <a:custGeom>
              <a:avLst/>
              <a:gdLst/>
              <a:ahLst/>
              <a:cxnLst/>
              <a:rect l="l" t="t" r="r" b="b"/>
              <a:pathLst>
                <a:path w="604" h="468" extrusionOk="0">
                  <a:moveTo>
                    <a:pt x="302" y="0"/>
                  </a:moveTo>
                  <a:cubicBezTo>
                    <a:pt x="2" y="0"/>
                    <a:pt x="1" y="468"/>
                    <a:pt x="302" y="468"/>
                  </a:cubicBezTo>
                  <a:cubicBezTo>
                    <a:pt x="603" y="468"/>
                    <a:pt x="603" y="0"/>
                    <a:pt x="30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9"/>
            <p:cNvSpPr/>
            <p:nvPr/>
          </p:nvSpPr>
          <p:spPr>
            <a:xfrm>
              <a:off x="4212955" y="1486886"/>
              <a:ext cx="27847" cy="21604"/>
            </a:xfrm>
            <a:custGeom>
              <a:avLst/>
              <a:gdLst/>
              <a:ahLst/>
              <a:cxnLst/>
              <a:rect l="l" t="t" r="r" b="b"/>
              <a:pathLst>
                <a:path w="633" h="491" extrusionOk="0">
                  <a:moveTo>
                    <a:pt x="316" y="0"/>
                  </a:moveTo>
                  <a:cubicBezTo>
                    <a:pt x="0" y="0"/>
                    <a:pt x="0" y="490"/>
                    <a:pt x="316" y="490"/>
                  </a:cubicBezTo>
                  <a:cubicBezTo>
                    <a:pt x="632" y="490"/>
                    <a:pt x="633" y="0"/>
                    <a:pt x="31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9"/>
            <p:cNvSpPr/>
            <p:nvPr/>
          </p:nvSpPr>
          <p:spPr>
            <a:xfrm>
              <a:off x="4807866" y="1737774"/>
              <a:ext cx="27187" cy="21120"/>
            </a:xfrm>
            <a:custGeom>
              <a:avLst/>
              <a:gdLst/>
              <a:ahLst/>
              <a:cxnLst/>
              <a:rect l="l" t="t" r="r" b="b"/>
              <a:pathLst>
                <a:path w="618" h="480" extrusionOk="0">
                  <a:moveTo>
                    <a:pt x="308" y="1"/>
                  </a:moveTo>
                  <a:cubicBezTo>
                    <a:pt x="1" y="2"/>
                    <a:pt x="1" y="480"/>
                    <a:pt x="308" y="480"/>
                  </a:cubicBezTo>
                  <a:cubicBezTo>
                    <a:pt x="617" y="480"/>
                    <a:pt x="618" y="1"/>
                    <a:pt x="30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9"/>
            <p:cNvSpPr/>
            <p:nvPr/>
          </p:nvSpPr>
          <p:spPr>
            <a:xfrm>
              <a:off x="5248363" y="1496038"/>
              <a:ext cx="22392" cy="17380"/>
            </a:xfrm>
            <a:custGeom>
              <a:avLst/>
              <a:gdLst/>
              <a:ahLst/>
              <a:cxnLst/>
              <a:rect l="l" t="t" r="r" b="b"/>
              <a:pathLst>
                <a:path w="509" h="395" extrusionOk="0">
                  <a:moveTo>
                    <a:pt x="255" y="1"/>
                  </a:moveTo>
                  <a:cubicBezTo>
                    <a:pt x="1" y="1"/>
                    <a:pt x="0" y="395"/>
                    <a:pt x="255" y="395"/>
                  </a:cubicBezTo>
                  <a:cubicBezTo>
                    <a:pt x="508" y="395"/>
                    <a:pt x="508" y="1"/>
                    <a:pt x="25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9"/>
            <p:cNvSpPr/>
            <p:nvPr/>
          </p:nvSpPr>
          <p:spPr>
            <a:xfrm>
              <a:off x="5826072" y="1666582"/>
              <a:ext cx="19841" cy="15400"/>
            </a:xfrm>
            <a:custGeom>
              <a:avLst/>
              <a:gdLst/>
              <a:ahLst/>
              <a:cxnLst/>
              <a:rect l="l" t="t" r="r" b="b"/>
              <a:pathLst>
                <a:path w="451" h="350" extrusionOk="0">
                  <a:moveTo>
                    <a:pt x="225" y="0"/>
                  </a:moveTo>
                  <a:cubicBezTo>
                    <a:pt x="0" y="1"/>
                    <a:pt x="0" y="349"/>
                    <a:pt x="225" y="349"/>
                  </a:cubicBezTo>
                  <a:cubicBezTo>
                    <a:pt x="450" y="349"/>
                    <a:pt x="450" y="0"/>
                    <a:pt x="22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9"/>
            <p:cNvSpPr/>
            <p:nvPr/>
          </p:nvSpPr>
          <p:spPr>
            <a:xfrm>
              <a:off x="6040580" y="1576514"/>
              <a:ext cx="17377" cy="13508"/>
            </a:xfrm>
            <a:custGeom>
              <a:avLst/>
              <a:gdLst/>
              <a:ahLst/>
              <a:cxnLst/>
              <a:rect l="l" t="t" r="r" b="b"/>
              <a:pathLst>
                <a:path w="395" h="307" extrusionOk="0">
                  <a:moveTo>
                    <a:pt x="198" y="0"/>
                  </a:moveTo>
                  <a:cubicBezTo>
                    <a:pt x="0" y="0"/>
                    <a:pt x="0" y="306"/>
                    <a:pt x="198" y="306"/>
                  </a:cubicBezTo>
                  <a:cubicBezTo>
                    <a:pt x="395" y="306"/>
                    <a:pt x="395" y="0"/>
                    <a:pt x="19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9"/>
            <p:cNvSpPr/>
            <p:nvPr/>
          </p:nvSpPr>
          <p:spPr>
            <a:xfrm>
              <a:off x="6276159" y="1508490"/>
              <a:ext cx="22172" cy="17248"/>
            </a:xfrm>
            <a:custGeom>
              <a:avLst/>
              <a:gdLst/>
              <a:ahLst/>
              <a:cxnLst/>
              <a:rect l="l" t="t" r="r" b="b"/>
              <a:pathLst>
                <a:path w="504" h="392" extrusionOk="0">
                  <a:moveTo>
                    <a:pt x="252" y="0"/>
                  </a:moveTo>
                  <a:cubicBezTo>
                    <a:pt x="0" y="2"/>
                    <a:pt x="0" y="392"/>
                    <a:pt x="252" y="392"/>
                  </a:cubicBezTo>
                  <a:cubicBezTo>
                    <a:pt x="503" y="392"/>
                    <a:pt x="504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9"/>
            <p:cNvSpPr/>
            <p:nvPr/>
          </p:nvSpPr>
          <p:spPr>
            <a:xfrm>
              <a:off x="6584503" y="1303142"/>
              <a:ext cx="17201" cy="13332"/>
            </a:xfrm>
            <a:custGeom>
              <a:avLst/>
              <a:gdLst/>
              <a:ahLst/>
              <a:cxnLst/>
              <a:rect l="l" t="t" r="r" b="b"/>
              <a:pathLst>
                <a:path w="391" h="303" extrusionOk="0">
                  <a:moveTo>
                    <a:pt x="195" y="0"/>
                  </a:moveTo>
                  <a:cubicBezTo>
                    <a:pt x="1" y="0"/>
                    <a:pt x="1" y="302"/>
                    <a:pt x="195" y="302"/>
                  </a:cubicBezTo>
                  <a:cubicBezTo>
                    <a:pt x="390" y="302"/>
                    <a:pt x="390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9"/>
            <p:cNvSpPr/>
            <p:nvPr/>
          </p:nvSpPr>
          <p:spPr>
            <a:xfrm>
              <a:off x="6877801" y="1122830"/>
              <a:ext cx="28727" cy="22264"/>
            </a:xfrm>
            <a:custGeom>
              <a:avLst/>
              <a:gdLst/>
              <a:ahLst/>
              <a:cxnLst/>
              <a:rect l="l" t="t" r="r" b="b"/>
              <a:pathLst>
                <a:path w="653" h="506" extrusionOk="0">
                  <a:moveTo>
                    <a:pt x="327" y="0"/>
                  </a:moveTo>
                  <a:cubicBezTo>
                    <a:pt x="2" y="0"/>
                    <a:pt x="0" y="505"/>
                    <a:pt x="327" y="505"/>
                  </a:cubicBezTo>
                  <a:cubicBezTo>
                    <a:pt x="652" y="505"/>
                    <a:pt x="653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9"/>
            <p:cNvSpPr/>
            <p:nvPr/>
          </p:nvSpPr>
          <p:spPr>
            <a:xfrm>
              <a:off x="7088393" y="1677978"/>
              <a:ext cx="21688" cy="16808"/>
            </a:xfrm>
            <a:custGeom>
              <a:avLst/>
              <a:gdLst/>
              <a:ahLst/>
              <a:cxnLst/>
              <a:rect l="l" t="t" r="r" b="b"/>
              <a:pathLst>
                <a:path w="493" h="382" extrusionOk="0">
                  <a:moveTo>
                    <a:pt x="246" y="0"/>
                  </a:moveTo>
                  <a:cubicBezTo>
                    <a:pt x="1" y="1"/>
                    <a:pt x="1" y="381"/>
                    <a:pt x="246" y="381"/>
                  </a:cubicBezTo>
                  <a:cubicBezTo>
                    <a:pt x="492" y="381"/>
                    <a:pt x="492" y="0"/>
                    <a:pt x="24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9"/>
            <p:cNvSpPr/>
            <p:nvPr/>
          </p:nvSpPr>
          <p:spPr>
            <a:xfrm>
              <a:off x="7196966" y="1489878"/>
              <a:ext cx="25824" cy="20020"/>
            </a:xfrm>
            <a:custGeom>
              <a:avLst/>
              <a:gdLst/>
              <a:ahLst/>
              <a:cxnLst/>
              <a:rect l="l" t="t" r="r" b="b"/>
              <a:pathLst>
                <a:path w="587" h="455" extrusionOk="0">
                  <a:moveTo>
                    <a:pt x="294" y="1"/>
                  </a:moveTo>
                  <a:cubicBezTo>
                    <a:pt x="0" y="1"/>
                    <a:pt x="0" y="455"/>
                    <a:pt x="294" y="455"/>
                  </a:cubicBezTo>
                  <a:cubicBezTo>
                    <a:pt x="586" y="455"/>
                    <a:pt x="58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9"/>
            <p:cNvSpPr/>
            <p:nvPr/>
          </p:nvSpPr>
          <p:spPr>
            <a:xfrm>
              <a:off x="7419305" y="2026194"/>
              <a:ext cx="27231" cy="21120"/>
            </a:xfrm>
            <a:custGeom>
              <a:avLst/>
              <a:gdLst/>
              <a:ahLst/>
              <a:cxnLst/>
              <a:rect l="l" t="t" r="r" b="b"/>
              <a:pathLst>
                <a:path w="619" h="480" extrusionOk="0">
                  <a:moveTo>
                    <a:pt x="310" y="0"/>
                  </a:moveTo>
                  <a:cubicBezTo>
                    <a:pt x="1" y="0"/>
                    <a:pt x="1" y="479"/>
                    <a:pt x="310" y="479"/>
                  </a:cubicBezTo>
                  <a:cubicBezTo>
                    <a:pt x="619" y="479"/>
                    <a:pt x="619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9"/>
            <p:cNvSpPr/>
            <p:nvPr/>
          </p:nvSpPr>
          <p:spPr>
            <a:xfrm>
              <a:off x="7581857" y="1706534"/>
              <a:ext cx="31631" cy="24552"/>
            </a:xfrm>
            <a:custGeom>
              <a:avLst/>
              <a:gdLst/>
              <a:ahLst/>
              <a:cxnLst/>
              <a:rect l="l" t="t" r="r" b="b"/>
              <a:pathLst>
                <a:path w="719" h="558" extrusionOk="0">
                  <a:moveTo>
                    <a:pt x="359" y="0"/>
                  </a:moveTo>
                  <a:cubicBezTo>
                    <a:pt x="1" y="0"/>
                    <a:pt x="1" y="557"/>
                    <a:pt x="359" y="557"/>
                  </a:cubicBezTo>
                  <a:cubicBezTo>
                    <a:pt x="717" y="557"/>
                    <a:pt x="718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9"/>
            <p:cNvSpPr/>
            <p:nvPr/>
          </p:nvSpPr>
          <p:spPr>
            <a:xfrm>
              <a:off x="7713086" y="1702442"/>
              <a:ext cx="24768" cy="19272"/>
            </a:xfrm>
            <a:custGeom>
              <a:avLst/>
              <a:gdLst/>
              <a:ahLst/>
              <a:cxnLst/>
              <a:rect l="l" t="t" r="r" b="b"/>
              <a:pathLst>
                <a:path w="563" h="438" extrusionOk="0">
                  <a:moveTo>
                    <a:pt x="282" y="1"/>
                  </a:moveTo>
                  <a:cubicBezTo>
                    <a:pt x="2" y="1"/>
                    <a:pt x="1" y="437"/>
                    <a:pt x="282" y="437"/>
                  </a:cubicBezTo>
                  <a:cubicBezTo>
                    <a:pt x="563" y="437"/>
                    <a:pt x="563" y="1"/>
                    <a:pt x="28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9"/>
            <p:cNvSpPr/>
            <p:nvPr/>
          </p:nvSpPr>
          <p:spPr>
            <a:xfrm>
              <a:off x="7774984" y="1119750"/>
              <a:ext cx="31191" cy="24244"/>
            </a:xfrm>
            <a:custGeom>
              <a:avLst/>
              <a:gdLst/>
              <a:ahLst/>
              <a:cxnLst/>
              <a:rect l="l" t="t" r="r" b="b"/>
              <a:pathLst>
                <a:path w="709" h="551" extrusionOk="0">
                  <a:moveTo>
                    <a:pt x="355" y="1"/>
                  </a:moveTo>
                  <a:cubicBezTo>
                    <a:pt x="1" y="1"/>
                    <a:pt x="0" y="550"/>
                    <a:pt x="355" y="550"/>
                  </a:cubicBezTo>
                  <a:cubicBezTo>
                    <a:pt x="708" y="550"/>
                    <a:pt x="709" y="1"/>
                    <a:pt x="35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9"/>
            <p:cNvSpPr/>
            <p:nvPr/>
          </p:nvSpPr>
          <p:spPr>
            <a:xfrm>
              <a:off x="8504732" y="1226934"/>
              <a:ext cx="29959" cy="23320"/>
            </a:xfrm>
            <a:custGeom>
              <a:avLst/>
              <a:gdLst/>
              <a:ahLst/>
              <a:cxnLst/>
              <a:rect l="l" t="t" r="r" b="b"/>
              <a:pathLst>
                <a:path w="681" h="530" extrusionOk="0">
                  <a:moveTo>
                    <a:pt x="340" y="1"/>
                  </a:moveTo>
                  <a:cubicBezTo>
                    <a:pt x="0" y="1"/>
                    <a:pt x="0" y="529"/>
                    <a:pt x="340" y="529"/>
                  </a:cubicBezTo>
                  <a:cubicBezTo>
                    <a:pt x="681" y="529"/>
                    <a:pt x="681" y="1"/>
                    <a:pt x="34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9"/>
            <p:cNvSpPr/>
            <p:nvPr/>
          </p:nvSpPr>
          <p:spPr>
            <a:xfrm>
              <a:off x="8532491" y="3039030"/>
              <a:ext cx="27891" cy="21604"/>
            </a:xfrm>
            <a:custGeom>
              <a:avLst/>
              <a:gdLst/>
              <a:ahLst/>
              <a:cxnLst/>
              <a:rect l="l" t="t" r="r" b="b"/>
              <a:pathLst>
                <a:path w="634" h="491" extrusionOk="0">
                  <a:moveTo>
                    <a:pt x="317" y="0"/>
                  </a:moveTo>
                  <a:cubicBezTo>
                    <a:pt x="1" y="0"/>
                    <a:pt x="1" y="491"/>
                    <a:pt x="317" y="491"/>
                  </a:cubicBezTo>
                  <a:cubicBezTo>
                    <a:pt x="632" y="491"/>
                    <a:pt x="633" y="0"/>
                    <a:pt x="31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9"/>
            <p:cNvSpPr/>
            <p:nvPr/>
          </p:nvSpPr>
          <p:spPr>
            <a:xfrm>
              <a:off x="7980693" y="2984778"/>
              <a:ext cx="24284" cy="18876"/>
            </a:xfrm>
            <a:custGeom>
              <a:avLst/>
              <a:gdLst/>
              <a:ahLst/>
              <a:cxnLst/>
              <a:rect l="l" t="t" r="r" b="b"/>
              <a:pathLst>
                <a:path w="552" h="429" extrusionOk="0">
                  <a:moveTo>
                    <a:pt x="276" y="0"/>
                  </a:moveTo>
                  <a:cubicBezTo>
                    <a:pt x="3" y="3"/>
                    <a:pt x="1" y="428"/>
                    <a:pt x="276" y="428"/>
                  </a:cubicBezTo>
                  <a:cubicBezTo>
                    <a:pt x="550" y="428"/>
                    <a:pt x="551" y="0"/>
                    <a:pt x="27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9"/>
            <p:cNvSpPr/>
            <p:nvPr/>
          </p:nvSpPr>
          <p:spPr>
            <a:xfrm>
              <a:off x="7989799" y="3189070"/>
              <a:ext cx="19445" cy="15136"/>
            </a:xfrm>
            <a:custGeom>
              <a:avLst/>
              <a:gdLst/>
              <a:ahLst/>
              <a:cxnLst/>
              <a:rect l="l" t="t" r="r" b="b"/>
              <a:pathLst>
                <a:path w="442" h="344" extrusionOk="0">
                  <a:moveTo>
                    <a:pt x="222" y="1"/>
                  </a:moveTo>
                  <a:cubicBezTo>
                    <a:pt x="1" y="1"/>
                    <a:pt x="1" y="344"/>
                    <a:pt x="222" y="344"/>
                  </a:cubicBezTo>
                  <a:cubicBezTo>
                    <a:pt x="442" y="344"/>
                    <a:pt x="442" y="1"/>
                    <a:pt x="22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9"/>
            <p:cNvSpPr/>
            <p:nvPr/>
          </p:nvSpPr>
          <p:spPr>
            <a:xfrm>
              <a:off x="7712075" y="3404494"/>
              <a:ext cx="24812" cy="19228"/>
            </a:xfrm>
            <a:custGeom>
              <a:avLst/>
              <a:gdLst/>
              <a:ahLst/>
              <a:cxnLst/>
              <a:rect l="l" t="t" r="r" b="b"/>
              <a:pathLst>
                <a:path w="564" h="437" extrusionOk="0">
                  <a:moveTo>
                    <a:pt x="282" y="0"/>
                  </a:moveTo>
                  <a:cubicBezTo>
                    <a:pt x="2" y="0"/>
                    <a:pt x="1" y="437"/>
                    <a:pt x="282" y="437"/>
                  </a:cubicBezTo>
                  <a:cubicBezTo>
                    <a:pt x="563" y="437"/>
                    <a:pt x="564" y="0"/>
                    <a:pt x="28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9"/>
            <p:cNvSpPr/>
            <p:nvPr/>
          </p:nvSpPr>
          <p:spPr>
            <a:xfrm>
              <a:off x="7179150" y="3000926"/>
              <a:ext cx="31499" cy="24420"/>
            </a:xfrm>
            <a:custGeom>
              <a:avLst/>
              <a:gdLst/>
              <a:ahLst/>
              <a:cxnLst/>
              <a:rect l="l" t="t" r="r" b="b"/>
              <a:pathLst>
                <a:path w="716" h="555" extrusionOk="0">
                  <a:moveTo>
                    <a:pt x="358" y="0"/>
                  </a:moveTo>
                  <a:cubicBezTo>
                    <a:pt x="3" y="1"/>
                    <a:pt x="1" y="555"/>
                    <a:pt x="358" y="555"/>
                  </a:cubicBezTo>
                  <a:cubicBezTo>
                    <a:pt x="715" y="555"/>
                    <a:pt x="716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9"/>
            <p:cNvSpPr/>
            <p:nvPr/>
          </p:nvSpPr>
          <p:spPr>
            <a:xfrm>
              <a:off x="7372717" y="3784302"/>
              <a:ext cx="29739" cy="23144"/>
            </a:xfrm>
            <a:custGeom>
              <a:avLst/>
              <a:gdLst/>
              <a:ahLst/>
              <a:cxnLst/>
              <a:rect l="l" t="t" r="r" b="b"/>
              <a:pathLst>
                <a:path w="676" h="526" extrusionOk="0">
                  <a:moveTo>
                    <a:pt x="338" y="1"/>
                  </a:moveTo>
                  <a:cubicBezTo>
                    <a:pt x="0" y="1"/>
                    <a:pt x="0" y="525"/>
                    <a:pt x="338" y="525"/>
                  </a:cubicBezTo>
                  <a:cubicBezTo>
                    <a:pt x="675" y="525"/>
                    <a:pt x="675" y="1"/>
                    <a:pt x="33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9"/>
            <p:cNvSpPr/>
            <p:nvPr/>
          </p:nvSpPr>
          <p:spPr>
            <a:xfrm>
              <a:off x="6955008" y="2902058"/>
              <a:ext cx="21204" cy="16456"/>
            </a:xfrm>
            <a:custGeom>
              <a:avLst/>
              <a:gdLst/>
              <a:ahLst/>
              <a:cxnLst/>
              <a:rect l="l" t="t" r="r" b="b"/>
              <a:pathLst>
                <a:path w="482" h="374" extrusionOk="0">
                  <a:moveTo>
                    <a:pt x="242" y="0"/>
                  </a:moveTo>
                  <a:cubicBezTo>
                    <a:pt x="3" y="0"/>
                    <a:pt x="1" y="373"/>
                    <a:pt x="242" y="373"/>
                  </a:cubicBezTo>
                  <a:cubicBezTo>
                    <a:pt x="481" y="373"/>
                    <a:pt x="482" y="0"/>
                    <a:pt x="24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9"/>
            <p:cNvSpPr/>
            <p:nvPr/>
          </p:nvSpPr>
          <p:spPr>
            <a:xfrm>
              <a:off x="6631883" y="3813474"/>
              <a:ext cx="19401" cy="15048"/>
            </a:xfrm>
            <a:custGeom>
              <a:avLst/>
              <a:gdLst/>
              <a:ahLst/>
              <a:cxnLst/>
              <a:rect l="l" t="t" r="r" b="b"/>
              <a:pathLst>
                <a:path w="441" h="342" extrusionOk="0">
                  <a:moveTo>
                    <a:pt x="220" y="0"/>
                  </a:moveTo>
                  <a:cubicBezTo>
                    <a:pt x="2" y="1"/>
                    <a:pt x="1" y="341"/>
                    <a:pt x="220" y="341"/>
                  </a:cubicBezTo>
                  <a:cubicBezTo>
                    <a:pt x="438" y="341"/>
                    <a:pt x="440" y="0"/>
                    <a:pt x="22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9"/>
            <p:cNvSpPr/>
            <p:nvPr/>
          </p:nvSpPr>
          <p:spPr>
            <a:xfrm>
              <a:off x="6384953" y="4016358"/>
              <a:ext cx="22568" cy="17512"/>
            </a:xfrm>
            <a:custGeom>
              <a:avLst/>
              <a:gdLst/>
              <a:ahLst/>
              <a:cxnLst/>
              <a:rect l="l" t="t" r="r" b="b"/>
              <a:pathLst>
                <a:path w="513" h="398" extrusionOk="0">
                  <a:moveTo>
                    <a:pt x="257" y="0"/>
                  </a:moveTo>
                  <a:cubicBezTo>
                    <a:pt x="2" y="0"/>
                    <a:pt x="0" y="397"/>
                    <a:pt x="257" y="397"/>
                  </a:cubicBezTo>
                  <a:cubicBezTo>
                    <a:pt x="512" y="397"/>
                    <a:pt x="512" y="0"/>
                    <a:pt x="25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9"/>
            <p:cNvSpPr/>
            <p:nvPr/>
          </p:nvSpPr>
          <p:spPr>
            <a:xfrm>
              <a:off x="6112463" y="3532314"/>
              <a:ext cx="17157" cy="13376"/>
            </a:xfrm>
            <a:custGeom>
              <a:avLst/>
              <a:gdLst/>
              <a:ahLst/>
              <a:cxnLst/>
              <a:rect l="l" t="t" r="r" b="b"/>
              <a:pathLst>
                <a:path w="390" h="304" extrusionOk="0">
                  <a:moveTo>
                    <a:pt x="194" y="1"/>
                  </a:moveTo>
                  <a:cubicBezTo>
                    <a:pt x="0" y="3"/>
                    <a:pt x="0" y="303"/>
                    <a:pt x="194" y="303"/>
                  </a:cubicBezTo>
                  <a:cubicBezTo>
                    <a:pt x="390" y="303"/>
                    <a:pt x="39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9"/>
            <p:cNvSpPr/>
            <p:nvPr/>
          </p:nvSpPr>
          <p:spPr>
            <a:xfrm>
              <a:off x="5982949" y="2876098"/>
              <a:ext cx="23800" cy="18436"/>
            </a:xfrm>
            <a:custGeom>
              <a:avLst/>
              <a:gdLst/>
              <a:ahLst/>
              <a:cxnLst/>
              <a:rect l="l" t="t" r="r" b="b"/>
              <a:pathLst>
                <a:path w="541" h="419" extrusionOk="0">
                  <a:moveTo>
                    <a:pt x="268" y="0"/>
                  </a:moveTo>
                  <a:cubicBezTo>
                    <a:pt x="0" y="0"/>
                    <a:pt x="1" y="419"/>
                    <a:pt x="270" y="419"/>
                  </a:cubicBezTo>
                  <a:cubicBezTo>
                    <a:pt x="540" y="419"/>
                    <a:pt x="540" y="0"/>
                    <a:pt x="270" y="0"/>
                  </a:cubicBezTo>
                  <a:cubicBezTo>
                    <a:pt x="270" y="0"/>
                    <a:pt x="269" y="0"/>
                    <a:pt x="26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9"/>
            <p:cNvSpPr/>
            <p:nvPr/>
          </p:nvSpPr>
          <p:spPr>
            <a:xfrm>
              <a:off x="5917533" y="3655690"/>
              <a:ext cx="23228" cy="18040"/>
            </a:xfrm>
            <a:custGeom>
              <a:avLst/>
              <a:gdLst/>
              <a:ahLst/>
              <a:cxnLst/>
              <a:rect l="l" t="t" r="r" b="b"/>
              <a:pathLst>
                <a:path w="528" h="410" extrusionOk="0">
                  <a:moveTo>
                    <a:pt x="264" y="0"/>
                  </a:moveTo>
                  <a:cubicBezTo>
                    <a:pt x="1" y="0"/>
                    <a:pt x="1" y="410"/>
                    <a:pt x="264" y="410"/>
                  </a:cubicBezTo>
                  <a:cubicBezTo>
                    <a:pt x="528" y="410"/>
                    <a:pt x="52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9"/>
            <p:cNvSpPr/>
            <p:nvPr/>
          </p:nvSpPr>
          <p:spPr>
            <a:xfrm>
              <a:off x="3140286" y="2998110"/>
              <a:ext cx="23448" cy="18216"/>
            </a:xfrm>
            <a:custGeom>
              <a:avLst/>
              <a:gdLst/>
              <a:ahLst/>
              <a:cxnLst/>
              <a:rect l="l" t="t" r="r" b="b"/>
              <a:pathLst>
                <a:path w="533" h="414" extrusionOk="0">
                  <a:moveTo>
                    <a:pt x="266" y="1"/>
                  </a:moveTo>
                  <a:cubicBezTo>
                    <a:pt x="1" y="1"/>
                    <a:pt x="0" y="413"/>
                    <a:pt x="266" y="413"/>
                  </a:cubicBezTo>
                  <a:cubicBezTo>
                    <a:pt x="531" y="413"/>
                    <a:pt x="532" y="1"/>
                    <a:pt x="26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9"/>
            <p:cNvSpPr/>
            <p:nvPr/>
          </p:nvSpPr>
          <p:spPr>
            <a:xfrm>
              <a:off x="2935237" y="3269414"/>
              <a:ext cx="17289" cy="13464"/>
            </a:xfrm>
            <a:custGeom>
              <a:avLst/>
              <a:gdLst/>
              <a:ahLst/>
              <a:cxnLst/>
              <a:rect l="l" t="t" r="r" b="b"/>
              <a:pathLst>
                <a:path w="393" h="306" extrusionOk="0">
                  <a:moveTo>
                    <a:pt x="197" y="1"/>
                  </a:moveTo>
                  <a:cubicBezTo>
                    <a:pt x="0" y="2"/>
                    <a:pt x="0" y="305"/>
                    <a:pt x="197" y="305"/>
                  </a:cubicBezTo>
                  <a:cubicBezTo>
                    <a:pt x="393" y="305"/>
                    <a:pt x="393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6" name="Google Shape;2486;p9"/>
            <p:cNvGrpSpPr/>
            <p:nvPr/>
          </p:nvGrpSpPr>
          <p:grpSpPr>
            <a:xfrm>
              <a:off x="8695086" y="4000121"/>
              <a:ext cx="254013" cy="447304"/>
              <a:chOff x="8365011" y="1687746"/>
              <a:chExt cx="254013" cy="447304"/>
            </a:xfrm>
          </p:grpSpPr>
          <p:sp>
            <p:nvSpPr>
              <p:cNvPr id="2487" name="Google Shape;2487;p9"/>
              <p:cNvSpPr/>
              <p:nvPr/>
            </p:nvSpPr>
            <p:spPr>
              <a:xfrm>
                <a:off x="8365011" y="2120178"/>
                <a:ext cx="19269" cy="14872"/>
              </a:xfrm>
              <a:custGeom>
                <a:avLst/>
                <a:gdLst/>
                <a:ahLst/>
                <a:cxnLst/>
                <a:rect l="l" t="t" r="r" b="b"/>
                <a:pathLst>
                  <a:path w="438" h="338" extrusionOk="0">
                    <a:moveTo>
                      <a:pt x="218" y="0"/>
                    </a:moveTo>
                    <a:cubicBezTo>
                      <a:pt x="1" y="0"/>
                      <a:pt x="1" y="338"/>
                      <a:pt x="219" y="338"/>
                    </a:cubicBezTo>
                    <a:cubicBezTo>
                      <a:pt x="437" y="338"/>
                      <a:pt x="437" y="0"/>
                      <a:pt x="219" y="0"/>
                    </a:cubicBezTo>
                    <a:cubicBezTo>
                      <a:pt x="219" y="0"/>
                      <a:pt x="218" y="0"/>
                      <a:pt x="21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9"/>
              <p:cNvSpPr/>
              <p:nvPr/>
            </p:nvSpPr>
            <p:spPr>
              <a:xfrm>
                <a:off x="8595444" y="1687746"/>
                <a:ext cx="23580" cy="18304"/>
              </a:xfrm>
              <a:custGeom>
                <a:avLst/>
                <a:gdLst/>
                <a:ahLst/>
                <a:cxnLst/>
                <a:rect l="l" t="t" r="r" b="b"/>
                <a:pathLst>
                  <a:path w="536" h="416" extrusionOk="0">
                    <a:moveTo>
                      <a:pt x="267" y="0"/>
                    </a:moveTo>
                    <a:cubicBezTo>
                      <a:pt x="0" y="1"/>
                      <a:pt x="0" y="416"/>
                      <a:pt x="267" y="416"/>
                    </a:cubicBezTo>
                    <a:cubicBezTo>
                      <a:pt x="535" y="416"/>
                      <a:pt x="535" y="0"/>
                      <a:pt x="267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9" name="Google Shape;2489;p9"/>
            <p:cNvSpPr/>
            <p:nvPr/>
          </p:nvSpPr>
          <p:spPr>
            <a:xfrm>
              <a:off x="2718310" y="3647330"/>
              <a:ext cx="19225" cy="15004"/>
            </a:xfrm>
            <a:custGeom>
              <a:avLst/>
              <a:gdLst/>
              <a:ahLst/>
              <a:cxnLst/>
              <a:rect l="l" t="t" r="r" b="b"/>
              <a:pathLst>
                <a:path w="437" h="341" extrusionOk="0">
                  <a:moveTo>
                    <a:pt x="218" y="0"/>
                  </a:moveTo>
                  <a:cubicBezTo>
                    <a:pt x="0" y="2"/>
                    <a:pt x="0" y="340"/>
                    <a:pt x="218" y="340"/>
                  </a:cubicBezTo>
                  <a:cubicBezTo>
                    <a:pt x="437" y="340"/>
                    <a:pt x="437" y="0"/>
                    <a:pt x="21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9"/>
            <p:cNvSpPr/>
            <p:nvPr/>
          </p:nvSpPr>
          <p:spPr>
            <a:xfrm>
              <a:off x="2692838" y="2177554"/>
              <a:ext cx="24416" cy="18964"/>
            </a:xfrm>
            <a:custGeom>
              <a:avLst/>
              <a:gdLst/>
              <a:ahLst/>
              <a:cxnLst/>
              <a:rect l="l" t="t" r="r" b="b"/>
              <a:pathLst>
                <a:path w="555" h="431" extrusionOk="0">
                  <a:moveTo>
                    <a:pt x="278" y="1"/>
                  </a:moveTo>
                  <a:cubicBezTo>
                    <a:pt x="1" y="1"/>
                    <a:pt x="1" y="431"/>
                    <a:pt x="278" y="431"/>
                  </a:cubicBezTo>
                  <a:cubicBezTo>
                    <a:pt x="554" y="431"/>
                    <a:pt x="554" y="1"/>
                    <a:pt x="27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9"/>
            <p:cNvSpPr/>
            <p:nvPr/>
          </p:nvSpPr>
          <p:spPr>
            <a:xfrm>
              <a:off x="2293035" y="3026490"/>
              <a:ext cx="26879" cy="20856"/>
            </a:xfrm>
            <a:custGeom>
              <a:avLst/>
              <a:gdLst/>
              <a:ahLst/>
              <a:cxnLst/>
              <a:rect l="l" t="t" r="r" b="b"/>
              <a:pathLst>
                <a:path w="611" h="474" extrusionOk="0">
                  <a:moveTo>
                    <a:pt x="305" y="1"/>
                  </a:moveTo>
                  <a:cubicBezTo>
                    <a:pt x="1" y="1"/>
                    <a:pt x="1" y="473"/>
                    <a:pt x="305" y="473"/>
                  </a:cubicBezTo>
                  <a:cubicBezTo>
                    <a:pt x="609" y="473"/>
                    <a:pt x="610" y="1"/>
                    <a:pt x="30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9"/>
            <p:cNvSpPr/>
            <p:nvPr/>
          </p:nvSpPr>
          <p:spPr>
            <a:xfrm>
              <a:off x="1989926" y="2261506"/>
              <a:ext cx="22260" cy="17292"/>
            </a:xfrm>
            <a:custGeom>
              <a:avLst/>
              <a:gdLst/>
              <a:ahLst/>
              <a:cxnLst/>
              <a:rect l="l" t="t" r="r" b="b"/>
              <a:pathLst>
                <a:path w="506" h="393" extrusionOk="0">
                  <a:moveTo>
                    <a:pt x="254" y="0"/>
                  </a:moveTo>
                  <a:cubicBezTo>
                    <a:pt x="2" y="2"/>
                    <a:pt x="1" y="393"/>
                    <a:pt x="254" y="393"/>
                  </a:cubicBezTo>
                  <a:cubicBezTo>
                    <a:pt x="505" y="393"/>
                    <a:pt x="505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9"/>
            <p:cNvSpPr/>
            <p:nvPr/>
          </p:nvSpPr>
          <p:spPr>
            <a:xfrm>
              <a:off x="1827154" y="2960534"/>
              <a:ext cx="21336" cy="16588"/>
            </a:xfrm>
            <a:custGeom>
              <a:avLst/>
              <a:gdLst/>
              <a:ahLst/>
              <a:cxnLst/>
              <a:rect l="l" t="t" r="r" b="b"/>
              <a:pathLst>
                <a:path w="485" h="377" extrusionOk="0">
                  <a:moveTo>
                    <a:pt x="240" y="1"/>
                  </a:moveTo>
                  <a:cubicBezTo>
                    <a:pt x="0" y="1"/>
                    <a:pt x="1" y="377"/>
                    <a:pt x="241" y="377"/>
                  </a:cubicBezTo>
                  <a:cubicBezTo>
                    <a:pt x="483" y="377"/>
                    <a:pt x="485" y="1"/>
                    <a:pt x="241" y="1"/>
                  </a:cubicBezTo>
                  <a:cubicBezTo>
                    <a:pt x="241" y="1"/>
                    <a:pt x="241" y="1"/>
                    <a:pt x="24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9"/>
            <p:cNvSpPr/>
            <p:nvPr/>
          </p:nvSpPr>
          <p:spPr>
            <a:xfrm>
              <a:off x="1645377" y="2519918"/>
              <a:ext cx="27451" cy="21296"/>
            </a:xfrm>
            <a:custGeom>
              <a:avLst/>
              <a:gdLst/>
              <a:ahLst/>
              <a:cxnLst/>
              <a:rect l="l" t="t" r="r" b="b"/>
              <a:pathLst>
                <a:path w="624" h="484" extrusionOk="0">
                  <a:moveTo>
                    <a:pt x="312" y="0"/>
                  </a:moveTo>
                  <a:cubicBezTo>
                    <a:pt x="0" y="0"/>
                    <a:pt x="0" y="483"/>
                    <a:pt x="312" y="483"/>
                  </a:cubicBezTo>
                  <a:cubicBezTo>
                    <a:pt x="622" y="483"/>
                    <a:pt x="62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9"/>
            <p:cNvSpPr/>
            <p:nvPr/>
          </p:nvSpPr>
          <p:spPr>
            <a:xfrm>
              <a:off x="1568566" y="2343038"/>
              <a:ext cx="17025" cy="13244"/>
            </a:xfrm>
            <a:custGeom>
              <a:avLst/>
              <a:gdLst/>
              <a:ahLst/>
              <a:cxnLst/>
              <a:rect l="l" t="t" r="r" b="b"/>
              <a:pathLst>
                <a:path w="387" h="301" extrusionOk="0">
                  <a:moveTo>
                    <a:pt x="193" y="0"/>
                  </a:moveTo>
                  <a:cubicBezTo>
                    <a:pt x="1" y="1"/>
                    <a:pt x="0" y="300"/>
                    <a:pt x="193" y="300"/>
                  </a:cubicBezTo>
                  <a:cubicBezTo>
                    <a:pt x="385" y="300"/>
                    <a:pt x="387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9"/>
            <p:cNvSpPr/>
            <p:nvPr/>
          </p:nvSpPr>
          <p:spPr>
            <a:xfrm>
              <a:off x="1013161" y="3254102"/>
              <a:ext cx="21336" cy="16588"/>
            </a:xfrm>
            <a:custGeom>
              <a:avLst/>
              <a:gdLst/>
              <a:ahLst/>
              <a:cxnLst/>
              <a:rect l="l" t="t" r="r" b="b"/>
              <a:pathLst>
                <a:path w="485" h="377" extrusionOk="0">
                  <a:moveTo>
                    <a:pt x="242" y="1"/>
                  </a:moveTo>
                  <a:cubicBezTo>
                    <a:pt x="0" y="1"/>
                    <a:pt x="0" y="377"/>
                    <a:pt x="242" y="377"/>
                  </a:cubicBezTo>
                  <a:cubicBezTo>
                    <a:pt x="483" y="377"/>
                    <a:pt x="484" y="1"/>
                    <a:pt x="24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9"/>
            <p:cNvSpPr/>
            <p:nvPr/>
          </p:nvSpPr>
          <p:spPr>
            <a:xfrm>
              <a:off x="794078" y="2041770"/>
              <a:ext cx="31279" cy="24288"/>
            </a:xfrm>
            <a:custGeom>
              <a:avLst/>
              <a:gdLst/>
              <a:ahLst/>
              <a:cxnLst/>
              <a:rect l="l" t="t" r="r" b="b"/>
              <a:pathLst>
                <a:path w="711" h="552" extrusionOk="0">
                  <a:moveTo>
                    <a:pt x="355" y="1"/>
                  </a:moveTo>
                  <a:cubicBezTo>
                    <a:pt x="0" y="1"/>
                    <a:pt x="0" y="551"/>
                    <a:pt x="355" y="551"/>
                  </a:cubicBezTo>
                  <a:cubicBezTo>
                    <a:pt x="710" y="551"/>
                    <a:pt x="711" y="1"/>
                    <a:pt x="35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9"/>
            <p:cNvSpPr/>
            <p:nvPr/>
          </p:nvSpPr>
          <p:spPr>
            <a:xfrm>
              <a:off x="501044" y="2332346"/>
              <a:ext cx="27891" cy="21648"/>
            </a:xfrm>
            <a:custGeom>
              <a:avLst/>
              <a:gdLst/>
              <a:ahLst/>
              <a:cxnLst/>
              <a:rect l="l" t="t" r="r" b="b"/>
              <a:pathLst>
                <a:path w="634" h="492" extrusionOk="0">
                  <a:moveTo>
                    <a:pt x="316" y="0"/>
                  </a:moveTo>
                  <a:cubicBezTo>
                    <a:pt x="1" y="0"/>
                    <a:pt x="1" y="491"/>
                    <a:pt x="316" y="491"/>
                  </a:cubicBezTo>
                  <a:cubicBezTo>
                    <a:pt x="631" y="491"/>
                    <a:pt x="633" y="0"/>
                    <a:pt x="31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9"/>
            <p:cNvSpPr/>
            <p:nvPr/>
          </p:nvSpPr>
          <p:spPr>
            <a:xfrm>
              <a:off x="199783" y="2392890"/>
              <a:ext cx="22876" cy="17776"/>
            </a:xfrm>
            <a:custGeom>
              <a:avLst/>
              <a:gdLst/>
              <a:ahLst/>
              <a:cxnLst/>
              <a:rect l="l" t="t" r="r" b="b"/>
              <a:pathLst>
                <a:path w="520" h="404" extrusionOk="0">
                  <a:moveTo>
                    <a:pt x="260" y="0"/>
                  </a:moveTo>
                  <a:cubicBezTo>
                    <a:pt x="0" y="0"/>
                    <a:pt x="0" y="403"/>
                    <a:pt x="260" y="403"/>
                  </a:cubicBezTo>
                  <a:cubicBezTo>
                    <a:pt x="518" y="403"/>
                    <a:pt x="520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00" name="Google Shape;2500;p9"/>
            <p:cNvGrpSpPr/>
            <p:nvPr/>
          </p:nvGrpSpPr>
          <p:grpSpPr>
            <a:xfrm>
              <a:off x="3513397" y="2143322"/>
              <a:ext cx="2206356" cy="1487596"/>
              <a:chOff x="3513397" y="2143322"/>
              <a:chExt cx="2206356" cy="1487596"/>
            </a:xfrm>
          </p:grpSpPr>
          <p:sp>
            <p:nvSpPr>
              <p:cNvPr id="2501" name="Google Shape;2501;p9"/>
              <p:cNvSpPr/>
              <p:nvPr/>
            </p:nvSpPr>
            <p:spPr>
              <a:xfrm>
                <a:off x="5612103" y="2716378"/>
                <a:ext cx="25384" cy="19668"/>
              </a:xfrm>
              <a:custGeom>
                <a:avLst/>
                <a:gdLst/>
                <a:ahLst/>
                <a:cxnLst/>
                <a:rect l="l" t="t" r="r" b="b"/>
                <a:pathLst>
                  <a:path w="577" h="447" extrusionOk="0">
                    <a:moveTo>
                      <a:pt x="289" y="0"/>
                    </a:moveTo>
                    <a:cubicBezTo>
                      <a:pt x="0" y="0"/>
                      <a:pt x="0" y="447"/>
                      <a:pt x="289" y="447"/>
                    </a:cubicBezTo>
                    <a:cubicBezTo>
                      <a:pt x="576" y="447"/>
                      <a:pt x="577" y="0"/>
                      <a:pt x="28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9"/>
              <p:cNvSpPr/>
              <p:nvPr/>
            </p:nvSpPr>
            <p:spPr>
              <a:xfrm>
                <a:off x="5420780" y="2839050"/>
                <a:ext cx="18389" cy="1425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24" extrusionOk="0">
                    <a:moveTo>
                      <a:pt x="208" y="0"/>
                    </a:moveTo>
                    <a:cubicBezTo>
                      <a:pt x="1" y="0"/>
                      <a:pt x="1" y="323"/>
                      <a:pt x="209" y="323"/>
                    </a:cubicBezTo>
                    <a:cubicBezTo>
                      <a:pt x="416" y="323"/>
                      <a:pt x="417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9"/>
              <p:cNvSpPr/>
              <p:nvPr/>
            </p:nvSpPr>
            <p:spPr>
              <a:xfrm>
                <a:off x="4870170" y="2608094"/>
                <a:ext cx="17729" cy="13772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13" extrusionOk="0">
                    <a:moveTo>
                      <a:pt x="202" y="0"/>
                    </a:moveTo>
                    <a:cubicBezTo>
                      <a:pt x="3" y="0"/>
                      <a:pt x="1" y="312"/>
                      <a:pt x="202" y="312"/>
                    </a:cubicBezTo>
                    <a:cubicBezTo>
                      <a:pt x="403" y="312"/>
                      <a:pt x="403" y="0"/>
                      <a:pt x="20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9"/>
              <p:cNvSpPr/>
              <p:nvPr/>
            </p:nvSpPr>
            <p:spPr>
              <a:xfrm>
                <a:off x="4074302" y="2344974"/>
                <a:ext cx="20457" cy="158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60" extrusionOk="0">
                    <a:moveTo>
                      <a:pt x="231" y="0"/>
                    </a:moveTo>
                    <a:cubicBezTo>
                      <a:pt x="1" y="0"/>
                      <a:pt x="1" y="360"/>
                      <a:pt x="233" y="360"/>
                    </a:cubicBezTo>
                    <a:cubicBezTo>
                      <a:pt x="463" y="360"/>
                      <a:pt x="464" y="0"/>
                      <a:pt x="233" y="0"/>
                    </a:cubicBezTo>
                    <a:cubicBezTo>
                      <a:pt x="232" y="0"/>
                      <a:pt x="231" y="0"/>
                      <a:pt x="231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9"/>
              <p:cNvSpPr/>
              <p:nvPr/>
            </p:nvSpPr>
            <p:spPr>
              <a:xfrm>
                <a:off x="3711627" y="2968630"/>
                <a:ext cx="31675" cy="24552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58" extrusionOk="0">
                    <a:moveTo>
                      <a:pt x="360" y="0"/>
                    </a:moveTo>
                    <a:cubicBezTo>
                      <a:pt x="1" y="0"/>
                      <a:pt x="0" y="558"/>
                      <a:pt x="360" y="558"/>
                    </a:cubicBezTo>
                    <a:cubicBezTo>
                      <a:pt x="718" y="558"/>
                      <a:pt x="719" y="0"/>
                      <a:pt x="360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9"/>
              <p:cNvSpPr/>
              <p:nvPr/>
            </p:nvSpPr>
            <p:spPr>
              <a:xfrm>
                <a:off x="4067043" y="2328694"/>
                <a:ext cx="19137" cy="14784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36" extrusionOk="0">
                    <a:moveTo>
                      <a:pt x="218" y="0"/>
                    </a:moveTo>
                    <a:cubicBezTo>
                      <a:pt x="1" y="0"/>
                      <a:pt x="1" y="336"/>
                      <a:pt x="218" y="336"/>
                    </a:cubicBezTo>
                    <a:cubicBezTo>
                      <a:pt x="435" y="336"/>
                      <a:pt x="435" y="0"/>
                      <a:pt x="21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9"/>
              <p:cNvSpPr/>
              <p:nvPr/>
            </p:nvSpPr>
            <p:spPr>
              <a:xfrm>
                <a:off x="3997095" y="2947466"/>
                <a:ext cx="29519" cy="22880"/>
              </a:xfrm>
              <a:custGeom>
                <a:avLst/>
                <a:gdLst/>
                <a:ahLst/>
                <a:cxnLst/>
                <a:rect l="l" t="t" r="r" b="b"/>
                <a:pathLst>
                  <a:path w="671" h="520" extrusionOk="0">
                    <a:moveTo>
                      <a:pt x="336" y="0"/>
                    </a:moveTo>
                    <a:cubicBezTo>
                      <a:pt x="1" y="0"/>
                      <a:pt x="0" y="520"/>
                      <a:pt x="336" y="520"/>
                    </a:cubicBezTo>
                    <a:cubicBezTo>
                      <a:pt x="670" y="520"/>
                      <a:pt x="670" y="0"/>
                      <a:pt x="33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9"/>
              <p:cNvSpPr/>
              <p:nvPr/>
            </p:nvSpPr>
            <p:spPr>
              <a:xfrm>
                <a:off x="4189298" y="2448550"/>
                <a:ext cx="29959" cy="23232"/>
              </a:xfrm>
              <a:custGeom>
                <a:avLst/>
                <a:gdLst/>
                <a:ahLst/>
                <a:cxnLst/>
                <a:rect l="l" t="t" r="r" b="b"/>
                <a:pathLst>
                  <a:path w="681" h="528" extrusionOk="0">
                    <a:moveTo>
                      <a:pt x="341" y="0"/>
                    </a:moveTo>
                    <a:cubicBezTo>
                      <a:pt x="2" y="0"/>
                      <a:pt x="0" y="528"/>
                      <a:pt x="341" y="528"/>
                    </a:cubicBezTo>
                    <a:cubicBezTo>
                      <a:pt x="680" y="528"/>
                      <a:pt x="681" y="0"/>
                      <a:pt x="341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9"/>
              <p:cNvSpPr/>
              <p:nvPr/>
            </p:nvSpPr>
            <p:spPr>
              <a:xfrm>
                <a:off x="4668420" y="2143322"/>
                <a:ext cx="17421" cy="1355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08" extrusionOk="0">
                    <a:moveTo>
                      <a:pt x="198" y="0"/>
                    </a:moveTo>
                    <a:cubicBezTo>
                      <a:pt x="1" y="1"/>
                      <a:pt x="1" y="308"/>
                      <a:pt x="198" y="308"/>
                    </a:cubicBezTo>
                    <a:cubicBezTo>
                      <a:pt x="396" y="308"/>
                      <a:pt x="396" y="0"/>
                      <a:pt x="19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9"/>
              <p:cNvSpPr/>
              <p:nvPr/>
            </p:nvSpPr>
            <p:spPr>
              <a:xfrm>
                <a:off x="4537983" y="3002730"/>
                <a:ext cx="30399" cy="23628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37" extrusionOk="0">
                    <a:moveTo>
                      <a:pt x="346" y="0"/>
                    </a:moveTo>
                    <a:cubicBezTo>
                      <a:pt x="0" y="0"/>
                      <a:pt x="0" y="536"/>
                      <a:pt x="346" y="536"/>
                    </a:cubicBezTo>
                    <a:cubicBezTo>
                      <a:pt x="691" y="536"/>
                      <a:pt x="691" y="0"/>
                      <a:pt x="34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9"/>
              <p:cNvSpPr/>
              <p:nvPr/>
            </p:nvSpPr>
            <p:spPr>
              <a:xfrm>
                <a:off x="4995944" y="2283550"/>
                <a:ext cx="19533" cy="15136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44" extrusionOk="0">
                    <a:moveTo>
                      <a:pt x="221" y="0"/>
                    </a:moveTo>
                    <a:cubicBezTo>
                      <a:pt x="1" y="0"/>
                      <a:pt x="1" y="344"/>
                      <a:pt x="221" y="344"/>
                    </a:cubicBezTo>
                    <a:cubicBezTo>
                      <a:pt x="442" y="344"/>
                      <a:pt x="443" y="0"/>
                      <a:pt x="221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9"/>
              <p:cNvSpPr/>
              <p:nvPr/>
            </p:nvSpPr>
            <p:spPr>
              <a:xfrm>
                <a:off x="4884775" y="3187486"/>
                <a:ext cx="21424" cy="1658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377" extrusionOk="0">
                    <a:moveTo>
                      <a:pt x="241" y="1"/>
                    </a:moveTo>
                    <a:cubicBezTo>
                      <a:pt x="1" y="1"/>
                      <a:pt x="1" y="377"/>
                      <a:pt x="243" y="377"/>
                    </a:cubicBezTo>
                    <a:cubicBezTo>
                      <a:pt x="486" y="377"/>
                      <a:pt x="486" y="1"/>
                      <a:pt x="243" y="1"/>
                    </a:cubicBezTo>
                    <a:cubicBezTo>
                      <a:pt x="243" y="1"/>
                      <a:pt x="242" y="1"/>
                      <a:pt x="241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9"/>
              <p:cNvSpPr/>
              <p:nvPr/>
            </p:nvSpPr>
            <p:spPr>
              <a:xfrm>
                <a:off x="5351756" y="2974086"/>
                <a:ext cx="30663" cy="2380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541" extrusionOk="0">
                    <a:moveTo>
                      <a:pt x="348" y="1"/>
                    </a:moveTo>
                    <a:cubicBezTo>
                      <a:pt x="0" y="1"/>
                      <a:pt x="0" y="541"/>
                      <a:pt x="348" y="541"/>
                    </a:cubicBezTo>
                    <a:cubicBezTo>
                      <a:pt x="695" y="541"/>
                      <a:pt x="696" y="1"/>
                      <a:pt x="348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9"/>
              <p:cNvSpPr/>
              <p:nvPr/>
            </p:nvSpPr>
            <p:spPr>
              <a:xfrm>
                <a:off x="5694941" y="2970170"/>
                <a:ext cx="24812" cy="19272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38" extrusionOk="0">
                    <a:moveTo>
                      <a:pt x="282" y="0"/>
                    </a:moveTo>
                    <a:cubicBezTo>
                      <a:pt x="0" y="0"/>
                      <a:pt x="0" y="438"/>
                      <a:pt x="282" y="438"/>
                    </a:cubicBezTo>
                    <a:cubicBezTo>
                      <a:pt x="563" y="438"/>
                      <a:pt x="563" y="0"/>
                      <a:pt x="28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9"/>
              <p:cNvSpPr/>
              <p:nvPr/>
            </p:nvSpPr>
            <p:spPr>
              <a:xfrm>
                <a:off x="5593099" y="3242354"/>
                <a:ext cx="25604" cy="198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451" extrusionOk="0">
                    <a:moveTo>
                      <a:pt x="291" y="0"/>
                    </a:moveTo>
                    <a:cubicBezTo>
                      <a:pt x="0" y="1"/>
                      <a:pt x="0" y="450"/>
                      <a:pt x="291" y="450"/>
                    </a:cubicBezTo>
                    <a:cubicBezTo>
                      <a:pt x="581" y="450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9"/>
              <p:cNvSpPr/>
              <p:nvPr/>
            </p:nvSpPr>
            <p:spPr>
              <a:xfrm>
                <a:off x="5086657" y="3211730"/>
                <a:ext cx="27539" cy="2138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486" extrusionOk="0">
                    <a:moveTo>
                      <a:pt x="313" y="0"/>
                    </a:moveTo>
                    <a:cubicBezTo>
                      <a:pt x="1" y="0"/>
                      <a:pt x="1" y="485"/>
                      <a:pt x="313" y="485"/>
                    </a:cubicBezTo>
                    <a:cubicBezTo>
                      <a:pt x="625" y="485"/>
                      <a:pt x="626" y="0"/>
                      <a:pt x="313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9"/>
              <p:cNvSpPr/>
              <p:nvPr/>
            </p:nvSpPr>
            <p:spPr>
              <a:xfrm>
                <a:off x="4667892" y="2824134"/>
                <a:ext cx="24724" cy="19140"/>
              </a:xfrm>
              <a:custGeom>
                <a:avLst/>
                <a:gdLst/>
                <a:ahLst/>
                <a:cxnLst/>
                <a:rect l="l" t="t" r="r" b="b"/>
                <a:pathLst>
                  <a:path w="562" h="435" extrusionOk="0">
                    <a:moveTo>
                      <a:pt x="281" y="1"/>
                    </a:moveTo>
                    <a:cubicBezTo>
                      <a:pt x="0" y="1"/>
                      <a:pt x="0" y="435"/>
                      <a:pt x="281" y="435"/>
                    </a:cubicBezTo>
                    <a:cubicBezTo>
                      <a:pt x="560" y="435"/>
                      <a:pt x="561" y="1"/>
                      <a:pt x="281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9"/>
              <p:cNvSpPr/>
              <p:nvPr/>
            </p:nvSpPr>
            <p:spPr>
              <a:xfrm>
                <a:off x="4490295" y="3170590"/>
                <a:ext cx="19225" cy="14916"/>
              </a:xfrm>
              <a:custGeom>
                <a:avLst/>
                <a:gdLst/>
                <a:ahLst/>
                <a:cxnLst/>
                <a:rect l="l" t="t" r="r" b="b"/>
                <a:pathLst>
                  <a:path w="437" h="339" extrusionOk="0">
                    <a:moveTo>
                      <a:pt x="219" y="0"/>
                    </a:moveTo>
                    <a:cubicBezTo>
                      <a:pt x="1" y="0"/>
                      <a:pt x="1" y="338"/>
                      <a:pt x="219" y="338"/>
                    </a:cubicBezTo>
                    <a:cubicBezTo>
                      <a:pt x="437" y="338"/>
                      <a:pt x="437" y="0"/>
                      <a:pt x="21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9"/>
              <p:cNvSpPr/>
              <p:nvPr/>
            </p:nvSpPr>
            <p:spPr>
              <a:xfrm>
                <a:off x="4204607" y="2823782"/>
                <a:ext cx="31543" cy="24508"/>
              </a:xfrm>
              <a:custGeom>
                <a:avLst/>
                <a:gdLst/>
                <a:ahLst/>
                <a:cxnLst/>
                <a:rect l="l" t="t" r="r" b="b"/>
                <a:pathLst>
                  <a:path w="717" h="557" extrusionOk="0">
                    <a:moveTo>
                      <a:pt x="358" y="0"/>
                    </a:moveTo>
                    <a:cubicBezTo>
                      <a:pt x="0" y="0"/>
                      <a:pt x="0" y="556"/>
                      <a:pt x="358" y="556"/>
                    </a:cubicBezTo>
                    <a:cubicBezTo>
                      <a:pt x="715" y="556"/>
                      <a:pt x="716" y="0"/>
                      <a:pt x="35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9"/>
              <p:cNvSpPr/>
              <p:nvPr/>
            </p:nvSpPr>
            <p:spPr>
              <a:xfrm>
                <a:off x="3706128" y="3320278"/>
                <a:ext cx="19533" cy="15136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44" extrusionOk="0">
                    <a:moveTo>
                      <a:pt x="222" y="0"/>
                    </a:moveTo>
                    <a:cubicBezTo>
                      <a:pt x="2" y="0"/>
                      <a:pt x="1" y="343"/>
                      <a:pt x="222" y="343"/>
                    </a:cubicBezTo>
                    <a:cubicBezTo>
                      <a:pt x="443" y="343"/>
                      <a:pt x="443" y="0"/>
                      <a:pt x="22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9"/>
              <p:cNvSpPr/>
              <p:nvPr/>
            </p:nvSpPr>
            <p:spPr>
              <a:xfrm>
                <a:off x="3666975" y="2607830"/>
                <a:ext cx="17157" cy="13332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03" extrusionOk="0">
                    <a:moveTo>
                      <a:pt x="196" y="0"/>
                    </a:moveTo>
                    <a:cubicBezTo>
                      <a:pt x="2" y="0"/>
                      <a:pt x="0" y="302"/>
                      <a:pt x="196" y="302"/>
                    </a:cubicBezTo>
                    <a:cubicBezTo>
                      <a:pt x="390" y="302"/>
                      <a:pt x="390" y="0"/>
                      <a:pt x="19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9"/>
              <p:cNvSpPr/>
              <p:nvPr/>
            </p:nvSpPr>
            <p:spPr>
              <a:xfrm>
                <a:off x="3513397" y="2744186"/>
                <a:ext cx="25604" cy="19932"/>
              </a:xfrm>
              <a:custGeom>
                <a:avLst/>
                <a:gdLst/>
                <a:ahLst/>
                <a:cxnLst/>
                <a:rect l="l" t="t" r="r" b="b"/>
                <a:pathLst>
                  <a:path w="582" h="453" extrusionOk="0">
                    <a:moveTo>
                      <a:pt x="291" y="1"/>
                    </a:moveTo>
                    <a:cubicBezTo>
                      <a:pt x="0" y="1"/>
                      <a:pt x="0" y="453"/>
                      <a:pt x="291" y="453"/>
                    </a:cubicBezTo>
                    <a:cubicBezTo>
                      <a:pt x="582" y="453"/>
                      <a:pt x="582" y="1"/>
                      <a:pt x="291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9"/>
              <p:cNvSpPr/>
              <p:nvPr/>
            </p:nvSpPr>
            <p:spPr>
              <a:xfrm>
                <a:off x="3687652" y="3359966"/>
                <a:ext cx="24372" cy="1892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430" extrusionOk="0">
                    <a:moveTo>
                      <a:pt x="277" y="0"/>
                    </a:moveTo>
                    <a:cubicBezTo>
                      <a:pt x="2" y="0"/>
                      <a:pt x="1" y="429"/>
                      <a:pt x="277" y="429"/>
                    </a:cubicBezTo>
                    <a:cubicBezTo>
                      <a:pt x="553" y="429"/>
                      <a:pt x="554" y="0"/>
                      <a:pt x="277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9"/>
              <p:cNvSpPr/>
              <p:nvPr/>
            </p:nvSpPr>
            <p:spPr>
              <a:xfrm>
                <a:off x="5495875" y="2761434"/>
                <a:ext cx="28419" cy="2208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502" extrusionOk="0">
                    <a:moveTo>
                      <a:pt x="324" y="0"/>
                    </a:moveTo>
                    <a:cubicBezTo>
                      <a:pt x="2" y="0"/>
                      <a:pt x="1" y="501"/>
                      <a:pt x="324" y="501"/>
                    </a:cubicBezTo>
                    <a:cubicBezTo>
                      <a:pt x="646" y="501"/>
                      <a:pt x="646" y="0"/>
                      <a:pt x="324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9"/>
              <p:cNvSpPr/>
              <p:nvPr/>
            </p:nvSpPr>
            <p:spPr>
              <a:xfrm>
                <a:off x="5323073" y="2815994"/>
                <a:ext cx="23800" cy="18524"/>
              </a:xfrm>
              <a:custGeom>
                <a:avLst/>
                <a:gdLst/>
                <a:ahLst/>
                <a:cxnLst/>
                <a:rect l="l" t="t" r="r" b="b"/>
                <a:pathLst>
                  <a:path w="541" h="421" extrusionOk="0">
                    <a:moveTo>
                      <a:pt x="270" y="1"/>
                    </a:moveTo>
                    <a:cubicBezTo>
                      <a:pt x="0" y="1"/>
                      <a:pt x="0" y="420"/>
                      <a:pt x="270" y="420"/>
                    </a:cubicBezTo>
                    <a:cubicBezTo>
                      <a:pt x="540" y="420"/>
                      <a:pt x="540" y="1"/>
                      <a:pt x="270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9"/>
              <p:cNvSpPr/>
              <p:nvPr/>
            </p:nvSpPr>
            <p:spPr>
              <a:xfrm>
                <a:off x="4977908" y="2658738"/>
                <a:ext cx="27715" cy="21516"/>
              </a:xfrm>
              <a:custGeom>
                <a:avLst/>
                <a:gdLst/>
                <a:ahLst/>
                <a:cxnLst/>
                <a:rect l="l" t="t" r="r" b="b"/>
                <a:pathLst>
                  <a:path w="630" h="489" extrusionOk="0">
                    <a:moveTo>
                      <a:pt x="315" y="0"/>
                    </a:moveTo>
                    <a:cubicBezTo>
                      <a:pt x="1" y="0"/>
                      <a:pt x="0" y="489"/>
                      <a:pt x="315" y="489"/>
                    </a:cubicBezTo>
                    <a:cubicBezTo>
                      <a:pt x="630" y="489"/>
                      <a:pt x="630" y="0"/>
                      <a:pt x="315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9"/>
              <p:cNvSpPr/>
              <p:nvPr/>
            </p:nvSpPr>
            <p:spPr>
              <a:xfrm>
                <a:off x="4800266" y="2211214"/>
                <a:ext cx="27583" cy="21384"/>
              </a:xfrm>
              <a:custGeom>
                <a:avLst/>
                <a:gdLst/>
                <a:ahLst/>
                <a:cxnLst/>
                <a:rect l="l" t="t" r="r" b="b"/>
                <a:pathLst>
                  <a:path w="627" h="486" extrusionOk="0">
                    <a:moveTo>
                      <a:pt x="313" y="1"/>
                    </a:moveTo>
                    <a:cubicBezTo>
                      <a:pt x="3" y="1"/>
                      <a:pt x="1" y="486"/>
                      <a:pt x="314" y="486"/>
                    </a:cubicBezTo>
                    <a:cubicBezTo>
                      <a:pt x="627" y="486"/>
                      <a:pt x="627" y="1"/>
                      <a:pt x="314" y="1"/>
                    </a:cubicBezTo>
                    <a:cubicBezTo>
                      <a:pt x="314" y="1"/>
                      <a:pt x="314" y="1"/>
                      <a:pt x="313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9"/>
              <p:cNvSpPr/>
              <p:nvPr/>
            </p:nvSpPr>
            <p:spPr>
              <a:xfrm>
                <a:off x="4640177" y="2508698"/>
                <a:ext cx="25736" cy="2002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455" extrusionOk="0">
                    <a:moveTo>
                      <a:pt x="293" y="0"/>
                    </a:moveTo>
                    <a:cubicBezTo>
                      <a:pt x="2" y="0"/>
                      <a:pt x="1" y="454"/>
                      <a:pt x="293" y="454"/>
                    </a:cubicBezTo>
                    <a:cubicBezTo>
                      <a:pt x="584" y="454"/>
                      <a:pt x="585" y="0"/>
                      <a:pt x="293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9"/>
              <p:cNvSpPr/>
              <p:nvPr/>
            </p:nvSpPr>
            <p:spPr>
              <a:xfrm>
                <a:off x="4365840" y="2717214"/>
                <a:ext cx="31895" cy="24772"/>
              </a:xfrm>
              <a:custGeom>
                <a:avLst/>
                <a:gdLst/>
                <a:ahLst/>
                <a:cxnLst/>
                <a:rect l="l" t="t" r="r" b="b"/>
                <a:pathLst>
                  <a:path w="725" h="563" extrusionOk="0">
                    <a:moveTo>
                      <a:pt x="363" y="1"/>
                    </a:moveTo>
                    <a:cubicBezTo>
                      <a:pt x="0" y="2"/>
                      <a:pt x="0" y="563"/>
                      <a:pt x="363" y="563"/>
                    </a:cubicBezTo>
                    <a:cubicBezTo>
                      <a:pt x="724" y="563"/>
                      <a:pt x="724" y="1"/>
                      <a:pt x="363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9"/>
              <p:cNvSpPr/>
              <p:nvPr/>
            </p:nvSpPr>
            <p:spPr>
              <a:xfrm>
                <a:off x="4078657" y="2616278"/>
                <a:ext cx="24284" cy="18832"/>
              </a:xfrm>
              <a:custGeom>
                <a:avLst/>
                <a:gdLst/>
                <a:ahLst/>
                <a:cxnLst/>
                <a:rect l="l" t="t" r="r" b="b"/>
                <a:pathLst>
                  <a:path w="552" h="428" extrusionOk="0">
                    <a:moveTo>
                      <a:pt x="276" y="0"/>
                    </a:moveTo>
                    <a:cubicBezTo>
                      <a:pt x="1" y="1"/>
                      <a:pt x="1" y="427"/>
                      <a:pt x="276" y="427"/>
                    </a:cubicBezTo>
                    <a:cubicBezTo>
                      <a:pt x="551" y="427"/>
                      <a:pt x="551" y="0"/>
                      <a:pt x="27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9"/>
              <p:cNvSpPr/>
              <p:nvPr/>
            </p:nvSpPr>
            <p:spPr>
              <a:xfrm>
                <a:off x="3718006" y="3412722"/>
                <a:ext cx="21600" cy="1685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83" extrusionOk="0">
                    <a:moveTo>
                      <a:pt x="246" y="1"/>
                    </a:moveTo>
                    <a:cubicBezTo>
                      <a:pt x="1" y="1"/>
                      <a:pt x="1" y="382"/>
                      <a:pt x="246" y="382"/>
                    </a:cubicBezTo>
                    <a:cubicBezTo>
                      <a:pt x="491" y="382"/>
                      <a:pt x="491" y="1"/>
                      <a:pt x="246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9"/>
              <p:cNvSpPr/>
              <p:nvPr/>
            </p:nvSpPr>
            <p:spPr>
              <a:xfrm>
                <a:off x="4109980" y="3209310"/>
                <a:ext cx="26176" cy="20328"/>
              </a:xfrm>
              <a:custGeom>
                <a:avLst/>
                <a:gdLst/>
                <a:ahLst/>
                <a:cxnLst/>
                <a:rect l="l" t="t" r="r" b="b"/>
                <a:pathLst>
                  <a:path w="595" h="462" extrusionOk="0">
                    <a:moveTo>
                      <a:pt x="297" y="0"/>
                    </a:moveTo>
                    <a:cubicBezTo>
                      <a:pt x="0" y="0"/>
                      <a:pt x="0" y="462"/>
                      <a:pt x="297" y="462"/>
                    </a:cubicBezTo>
                    <a:cubicBezTo>
                      <a:pt x="594" y="462"/>
                      <a:pt x="594" y="0"/>
                      <a:pt x="297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9"/>
              <p:cNvSpPr/>
              <p:nvPr/>
            </p:nvSpPr>
            <p:spPr>
              <a:xfrm>
                <a:off x="4387616" y="2925202"/>
                <a:ext cx="19445" cy="15092"/>
              </a:xfrm>
              <a:custGeom>
                <a:avLst/>
                <a:gdLst/>
                <a:ahLst/>
                <a:cxnLst/>
                <a:rect l="l" t="t" r="r" b="b"/>
                <a:pathLst>
                  <a:path w="442" h="343" extrusionOk="0">
                    <a:moveTo>
                      <a:pt x="222" y="0"/>
                    </a:moveTo>
                    <a:cubicBezTo>
                      <a:pt x="3" y="1"/>
                      <a:pt x="1" y="342"/>
                      <a:pt x="222" y="342"/>
                    </a:cubicBezTo>
                    <a:cubicBezTo>
                      <a:pt x="441" y="342"/>
                      <a:pt x="441" y="0"/>
                      <a:pt x="22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9"/>
              <p:cNvSpPr/>
              <p:nvPr/>
            </p:nvSpPr>
            <p:spPr>
              <a:xfrm>
                <a:off x="4388320" y="3580450"/>
                <a:ext cx="24856" cy="19272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8" extrusionOk="0">
                    <a:moveTo>
                      <a:pt x="283" y="0"/>
                    </a:moveTo>
                    <a:cubicBezTo>
                      <a:pt x="0" y="0"/>
                      <a:pt x="0" y="437"/>
                      <a:pt x="283" y="437"/>
                    </a:cubicBezTo>
                    <a:cubicBezTo>
                      <a:pt x="564" y="437"/>
                      <a:pt x="564" y="0"/>
                      <a:pt x="283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9"/>
              <p:cNvSpPr/>
              <p:nvPr/>
            </p:nvSpPr>
            <p:spPr>
              <a:xfrm>
                <a:off x="4957407" y="3304966"/>
                <a:ext cx="26571" cy="20592"/>
              </a:xfrm>
              <a:custGeom>
                <a:avLst/>
                <a:gdLst/>
                <a:ahLst/>
                <a:cxnLst/>
                <a:rect l="l" t="t" r="r" b="b"/>
                <a:pathLst>
                  <a:path w="604" h="468" extrusionOk="0">
                    <a:moveTo>
                      <a:pt x="302" y="0"/>
                    </a:moveTo>
                    <a:cubicBezTo>
                      <a:pt x="2" y="0"/>
                      <a:pt x="1" y="468"/>
                      <a:pt x="302" y="468"/>
                    </a:cubicBezTo>
                    <a:cubicBezTo>
                      <a:pt x="603" y="468"/>
                      <a:pt x="603" y="0"/>
                      <a:pt x="30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9"/>
              <p:cNvSpPr/>
              <p:nvPr/>
            </p:nvSpPr>
            <p:spPr>
              <a:xfrm>
                <a:off x="5654380" y="2921286"/>
                <a:ext cx="27847" cy="21604"/>
              </a:xfrm>
              <a:custGeom>
                <a:avLst/>
                <a:gdLst/>
                <a:ahLst/>
                <a:cxnLst/>
                <a:rect l="l" t="t" r="r" b="b"/>
                <a:pathLst>
                  <a:path w="633" h="491" extrusionOk="0">
                    <a:moveTo>
                      <a:pt x="316" y="0"/>
                    </a:moveTo>
                    <a:cubicBezTo>
                      <a:pt x="0" y="0"/>
                      <a:pt x="0" y="490"/>
                      <a:pt x="316" y="490"/>
                    </a:cubicBezTo>
                    <a:cubicBezTo>
                      <a:pt x="632" y="490"/>
                      <a:pt x="633" y="0"/>
                      <a:pt x="31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9"/>
              <p:cNvSpPr/>
              <p:nvPr/>
            </p:nvSpPr>
            <p:spPr>
              <a:xfrm>
                <a:off x="4134263" y="3611954"/>
                <a:ext cx="24416" cy="18964"/>
              </a:xfrm>
              <a:custGeom>
                <a:avLst/>
                <a:gdLst/>
                <a:ahLst/>
                <a:cxnLst/>
                <a:rect l="l" t="t" r="r" b="b"/>
                <a:pathLst>
                  <a:path w="555" h="431" extrusionOk="0">
                    <a:moveTo>
                      <a:pt x="278" y="1"/>
                    </a:moveTo>
                    <a:cubicBezTo>
                      <a:pt x="1" y="1"/>
                      <a:pt x="1" y="431"/>
                      <a:pt x="278" y="431"/>
                    </a:cubicBezTo>
                    <a:cubicBezTo>
                      <a:pt x="554" y="431"/>
                      <a:pt x="554" y="1"/>
                      <a:pt x="278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8" name="Google Shape;2538;p9"/>
            <p:cNvGrpSpPr/>
            <p:nvPr/>
          </p:nvGrpSpPr>
          <p:grpSpPr>
            <a:xfrm>
              <a:off x="223729" y="3578115"/>
              <a:ext cx="7858938" cy="992112"/>
              <a:chOff x="223729" y="3578114"/>
              <a:chExt cx="7858938" cy="992112"/>
            </a:xfrm>
          </p:grpSpPr>
          <p:sp>
            <p:nvSpPr>
              <p:cNvPr id="2539" name="Google Shape;2539;p9"/>
              <p:cNvSpPr/>
              <p:nvPr/>
            </p:nvSpPr>
            <p:spPr>
              <a:xfrm>
                <a:off x="5223864" y="4313031"/>
                <a:ext cx="24196" cy="18788"/>
              </a:xfrm>
              <a:custGeom>
                <a:avLst/>
                <a:gdLst/>
                <a:ahLst/>
                <a:cxnLst/>
                <a:rect l="l" t="t" r="r" b="b"/>
                <a:pathLst>
                  <a:path w="550" h="427" extrusionOk="0">
                    <a:moveTo>
                      <a:pt x="275" y="0"/>
                    </a:moveTo>
                    <a:cubicBezTo>
                      <a:pt x="1" y="1"/>
                      <a:pt x="1" y="426"/>
                      <a:pt x="275" y="426"/>
                    </a:cubicBezTo>
                    <a:cubicBezTo>
                      <a:pt x="549" y="426"/>
                      <a:pt x="549" y="0"/>
                      <a:pt x="275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9"/>
              <p:cNvSpPr/>
              <p:nvPr/>
            </p:nvSpPr>
            <p:spPr>
              <a:xfrm>
                <a:off x="4246878" y="3829091"/>
                <a:ext cx="25384" cy="19668"/>
              </a:xfrm>
              <a:custGeom>
                <a:avLst/>
                <a:gdLst/>
                <a:ahLst/>
                <a:cxnLst/>
                <a:rect l="l" t="t" r="r" b="b"/>
                <a:pathLst>
                  <a:path w="577" h="447" extrusionOk="0">
                    <a:moveTo>
                      <a:pt x="289" y="0"/>
                    </a:moveTo>
                    <a:cubicBezTo>
                      <a:pt x="0" y="0"/>
                      <a:pt x="0" y="447"/>
                      <a:pt x="289" y="447"/>
                    </a:cubicBezTo>
                    <a:cubicBezTo>
                      <a:pt x="576" y="447"/>
                      <a:pt x="577" y="0"/>
                      <a:pt x="28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9"/>
              <p:cNvSpPr/>
              <p:nvPr/>
            </p:nvSpPr>
            <p:spPr>
              <a:xfrm>
                <a:off x="3979355" y="3951763"/>
                <a:ext cx="18389" cy="1425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24" extrusionOk="0">
                    <a:moveTo>
                      <a:pt x="208" y="0"/>
                    </a:moveTo>
                    <a:cubicBezTo>
                      <a:pt x="1" y="0"/>
                      <a:pt x="1" y="323"/>
                      <a:pt x="209" y="323"/>
                    </a:cubicBezTo>
                    <a:cubicBezTo>
                      <a:pt x="416" y="323"/>
                      <a:pt x="417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9"/>
              <p:cNvSpPr/>
              <p:nvPr/>
            </p:nvSpPr>
            <p:spPr>
              <a:xfrm>
                <a:off x="3096558" y="4115443"/>
                <a:ext cx="30399" cy="23628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37" extrusionOk="0">
                    <a:moveTo>
                      <a:pt x="346" y="0"/>
                    </a:moveTo>
                    <a:cubicBezTo>
                      <a:pt x="0" y="0"/>
                      <a:pt x="0" y="536"/>
                      <a:pt x="346" y="536"/>
                    </a:cubicBezTo>
                    <a:cubicBezTo>
                      <a:pt x="691" y="536"/>
                      <a:pt x="691" y="0"/>
                      <a:pt x="34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9"/>
              <p:cNvSpPr/>
              <p:nvPr/>
            </p:nvSpPr>
            <p:spPr>
              <a:xfrm>
                <a:off x="3443350" y="4300199"/>
                <a:ext cx="21424" cy="1658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377" extrusionOk="0">
                    <a:moveTo>
                      <a:pt x="241" y="1"/>
                    </a:moveTo>
                    <a:cubicBezTo>
                      <a:pt x="1" y="1"/>
                      <a:pt x="1" y="377"/>
                      <a:pt x="243" y="377"/>
                    </a:cubicBezTo>
                    <a:cubicBezTo>
                      <a:pt x="486" y="377"/>
                      <a:pt x="486" y="1"/>
                      <a:pt x="243" y="1"/>
                    </a:cubicBezTo>
                    <a:cubicBezTo>
                      <a:pt x="243" y="1"/>
                      <a:pt x="242" y="1"/>
                      <a:pt x="241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9"/>
              <p:cNvSpPr/>
              <p:nvPr/>
            </p:nvSpPr>
            <p:spPr>
              <a:xfrm>
                <a:off x="3910331" y="4086799"/>
                <a:ext cx="30663" cy="2380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541" extrusionOk="0">
                    <a:moveTo>
                      <a:pt x="348" y="1"/>
                    </a:moveTo>
                    <a:cubicBezTo>
                      <a:pt x="0" y="1"/>
                      <a:pt x="0" y="541"/>
                      <a:pt x="348" y="541"/>
                    </a:cubicBezTo>
                    <a:cubicBezTo>
                      <a:pt x="695" y="541"/>
                      <a:pt x="696" y="1"/>
                      <a:pt x="348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9"/>
              <p:cNvSpPr/>
              <p:nvPr/>
            </p:nvSpPr>
            <p:spPr>
              <a:xfrm>
                <a:off x="4343481" y="4410903"/>
                <a:ext cx="31279" cy="24288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52" extrusionOk="0">
                    <a:moveTo>
                      <a:pt x="356" y="1"/>
                    </a:moveTo>
                    <a:cubicBezTo>
                      <a:pt x="2" y="1"/>
                      <a:pt x="1" y="551"/>
                      <a:pt x="356" y="551"/>
                    </a:cubicBezTo>
                    <a:cubicBezTo>
                      <a:pt x="710" y="551"/>
                      <a:pt x="710" y="1"/>
                      <a:pt x="356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9"/>
              <p:cNvSpPr/>
              <p:nvPr/>
            </p:nvSpPr>
            <p:spPr>
              <a:xfrm>
                <a:off x="4976489" y="3728111"/>
                <a:ext cx="24108" cy="18744"/>
              </a:xfrm>
              <a:custGeom>
                <a:avLst/>
                <a:gdLst/>
                <a:ahLst/>
                <a:cxnLst/>
                <a:rect l="l" t="t" r="r" b="b"/>
                <a:pathLst>
                  <a:path w="548" h="426" extrusionOk="0">
                    <a:moveTo>
                      <a:pt x="274" y="1"/>
                    </a:moveTo>
                    <a:cubicBezTo>
                      <a:pt x="1" y="1"/>
                      <a:pt x="1" y="425"/>
                      <a:pt x="274" y="425"/>
                    </a:cubicBezTo>
                    <a:cubicBezTo>
                      <a:pt x="546" y="425"/>
                      <a:pt x="547" y="1"/>
                      <a:pt x="274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9"/>
              <p:cNvSpPr/>
              <p:nvPr/>
            </p:nvSpPr>
            <p:spPr>
              <a:xfrm>
                <a:off x="5308236" y="3578115"/>
                <a:ext cx="31631" cy="24596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59" extrusionOk="0">
                    <a:moveTo>
                      <a:pt x="359" y="0"/>
                    </a:moveTo>
                    <a:cubicBezTo>
                      <a:pt x="0" y="0"/>
                      <a:pt x="0" y="558"/>
                      <a:pt x="359" y="558"/>
                    </a:cubicBezTo>
                    <a:cubicBezTo>
                      <a:pt x="719" y="558"/>
                      <a:pt x="719" y="0"/>
                      <a:pt x="35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9"/>
              <p:cNvSpPr/>
              <p:nvPr/>
            </p:nvSpPr>
            <p:spPr>
              <a:xfrm>
                <a:off x="5941909" y="4342994"/>
                <a:ext cx="28551" cy="22176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04" extrusionOk="0">
                    <a:moveTo>
                      <a:pt x="325" y="1"/>
                    </a:moveTo>
                    <a:cubicBezTo>
                      <a:pt x="2" y="1"/>
                      <a:pt x="1" y="504"/>
                      <a:pt x="325" y="504"/>
                    </a:cubicBezTo>
                    <a:cubicBezTo>
                      <a:pt x="648" y="504"/>
                      <a:pt x="648" y="1"/>
                      <a:pt x="325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9"/>
              <p:cNvSpPr/>
              <p:nvPr/>
            </p:nvSpPr>
            <p:spPr>
              <a:xfrm>
                <a:off x="6703591" y="4490587"/>
                <a:ext cx="22744" cy="17688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02" extrusionOk="0">
                    <a:moveTo>
                      <a:pt x="259" y="0"/>
                    </a:moveTo>
                    <a:cubicBezTo>
                      <a:pt x="1" y="0"/>
                      <a:pt x="1" y="401"/>
                      <a:pt x="259" y="401"/>
                    </a:cubicBezTo>
                    <a:cubicBezTo>
                      <a:pt x="517" y="401"/>
                      <a:pt x="51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9"/>
              <p:cNvSpPr/>
              <p:nvPr/>
            </p:nvSpPr>
            <p:spPr>
              <a:xfrm>
                <a:off x="8058604" y="4368223"/>
                <a:ext cx="24064" cy="18656"/>
              </a:xfrm>
              <a:custGeom>
                <a:avLst/>
                <a:gdLst/>
                <a:ahLst/>
                <a:cxnLst/>
                <a:rect l="l" t="t" r="r" b="b"/>
                <a:pathLst>
                  <a:path w="547" h="424" extrusionOk="0">
                    <a:moveTo>
                      <a:pt x="274" y="1"/>
                    </a:moveTo>
                    <a:cubicBezTo>
                      <a:pt x="3" y="1"/>
                      <a:pt x="1" y="423"/>
                      <a:pt x="274" y="423"/>
                    </a:cubicBezTo>
                    <a:cubicBezTo>
                      <a:pt x="545" y="423"/>
                      <a:pt x="546" y="1"/>
                      <a:pt x="274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9"/>
              <p:cNvSpPr/>
              <p:nvPr/>
            </p:nvSpPr>
            <p:spPr>
              <a:xfrm>
                <a:off x="7939780" y="4505283"/>
                <a:ext cx="27231" cy="21120"/>
              </a:xfrm>
              <a:custGeom>
                <a:avLst/>
                <a:gdLst/>
                <a:ahLst/>
                <a:cxnLst/>
                <a:rect l="l" t="t" r="r" b="b"/>
                <a:pathLst>
                  <a:path w="619" h="480" extrusionOk="0">
                    <a:moveTo>
                      <a:pt x="310" y="1"/>
                    </a:moveTo>
                    <a:cubicBezTo>
                      <a:pt x="1" y="1"/>
                      <a:pt x="0" y="480"/>
                      <a:pt x="310" y="480"/>
                    </a:cubicBezTo>
                    <a:cubicBezTo>
                      <a:pt x="617" y="480"/>
                      <a:pt x="618" y="1"/>
                      <a:pt x="310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9"/>
              <p:cNvSpPr/>
              <p:nvPr/>
            </p:nvSpPr>
            <p:spPr>
              <a:xfrm>
                <a:off x="4151674" y="4355067"/>
                <a:ext cx="25604" cy="198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451" extrusionOk="0">
                    <a:moveTo>
                      <a:pt x="291" y="0"/>
                    </a:moveTo>
                    <a:cubicBezTo>
                      <a:pt x="0" y="1"/>
                      <a:pt x="0" y="450"/>
                      <a:pt x="291" y="450"/>
                    </a:cubicBezTo>
                    <a:cubicBezTo>
                      <a:pt x="581" y="450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9"/>
              <p:cNvSpPr/>
              <p:nvPr/>
            </p:nvSpPr>
            <p:spPr>
              <a:xfrm>
                <a:off x="3645232" y="4324443"/>
                <a:ext cx="27539" cy="2138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486" extrusionOk="0">
                    <a:moveTo>
                      <a:pt x="313" y="0"/>
                    </a:moveTo>
                    <a:cubicBezTo>
                      <a:pt x="1" y="0"/>
                      <a:pt x="1" y="485"/>
                      <a:pt x="313" y="485"/>
                    </a:cubicBezTo>
                    <a:cubicBezTo>
                      <a:pt x="625" y="485"/>
                      <a:pt x="626" y="0"/>
                      <a:pt x="313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9"/>
              <p:cNvSpPr/>
              <p:nvPr/>
            </p:nvSpPr>
            <p:spPr>
              <a:xfrm>
                <a:off x="3048870" y="4283303"/>
                <a:ext cx="19225" cy="14916"/>
              </a:xfrm>
              <a:custGeom>
                <a:avLst/>
                <a:gdLst/>
                <a:ahLst/>
                <a:cxnLst/>
                <a:rect l="l" t="t" r="r" b="b"/>
                <a:pathLst>
                  <a:path w="437" h="339" extrusionOk="0">
                    <a:moveTo>
                      <a:pt x="219" y="0"/>
                    </a:moveTo>
                    <a:cubicBezTo>
                      <a:pt x="1" y="0"/>
                      <a:pt x="1" y="338"/>
                      <a:pt x="219" y="338"/>
                    </a:cubicBezTo>
                    <a:cubicBezTo>
                      <a:pt x="437" y="338"/>
                      <a:pt x="437" y="0"/>
                      <a:pt x="21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9"/>
              <p:cNvSpPr/>
              <p:nvPr/>
            </p:nvSpPr>
            <p:spPr>
              <a:xfrm>
                <a:off x="2340903" y="4356791"/>
                <a:ext cx="19533" cy="15136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44" extrusionOk="0">
                    <a:moveTo>
                      <a:pt x="222" y="0"/>
                    </a:moveTo>
                    <a:cubicBezTo>
                      <a:pt x="2" y="0"/>
                      <a:pt x="1" y="343"/>
                      <a:pt x="222" y="343"/>
                    </a:cubicBezTo>
                    <a:cubicBezTo>
                      <a:pt x="443" y="343"/>
                      <a:pt x="443" y="0"/>
                      <a:pt x="22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9"/>
              <p:cNvSpPr/>
              <p:nvPr/>
            </p:nvSpPr>
            <p:spPr>
              <a:xfrm>
                <a:off x="223729" y="4070520"/>
                <a:ext cx="30399" cy="23672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38" extrusionOk="0">
                    <a:moveTo>
                      <a:pt x="346" y="0"/>
                    </a:moveTo>
                    <a:cubicBezTo>
                      <a:pt x="0" y="0"/>
                      <a:pt x="0" y="538"/>
                      <a:pt x="346" y="538"/>
                    </a:cubicBezTo>
                    <a:cubicBezTo>
                      <a:pt x="691" y="538"/>
                      <a:pt x="691" y="0"/>
                      <a:pt x="34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9"/>
              <p:cNvSpPr/>
              <p:nvPr/>
            </p:nvSpPr>
            <p:spPr>
              <a:xfrm>
                <a:off x="1035465" y="4246255"/>
                <a:ext cx="28859" cy="22352"/>
              </a:xfrm>
              <a:custGeom>
                <a:avLst/>
                <a:gdLst/>
                <a:ahLst/>
                <a:cxnLst/>
                <a:rect l="l" t="t" r="r" b="b"/>
                <a:pathLst>
                  <a:path w="656" h="508" extrusionOk="0">
                    <a:moveTo>
                      <a:pt x="328" y="0"/>
                    </a:moveTo>
                    <a:cubicBezTo>
                      <a:pt x="2" y="2"/>
                      <a:pt x="1" y="508"/>
                      <a:pt x="328" y="508"/>
                    </a:cubicBezTo>
                    <a:cubicBezTo>
                      <a:pt x="653" y="508"/>
                      <a:pt x="655" y="0"/>
                      <a:pt x="32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9"/>
              <p:cNvSpPr/>
              <p:nvPr/>
            </p:nvSpPr>
            <p:spPr>
              <a:xfrm>
                <a:off x="2246227" y="4472679"/>
                <a:ext cx="24372" cy="1892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430" extrusionOk="0">
                    <a:moveTo>
                      <a:pt x="277" y="0"/>
                    </a:moveTo>
                    <a:cubicBezTo>
                      <a:pt x="2" y="0"/>
                      <a:pt x="1" y="429"/>
                      <a:pt x="277" y="429"/>
                    </a:cubicBezTo>
                    <a:cubicBezTo>
                      <a:pt x="553" y="429"/>
                      <a:pt x="554" y="0"/>
                      <a:pt x="277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9"/>
              <p:cNvSpPr/>
              <p:nvPr/>
            </p:nvSpPr>
            <p:spPr>
              <a:xfrm>
                <a:off x="5906217" y="4068787"/>
                <a:ext cx="20588" cy="16016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64" extrusionOk="0">
                    <a:moveTo>
                      <a:pt x="234" y="0"/>
                    </a:moveTo>
                    <a:cubicBezTo>
                      <a:pt x="1" y="0"/>
                      <a:pt x="1" y="364"/>
                      <a:pt x="234" y="364"/>
                    </a:cubicBezTo>
                    <a:cubicBezTo>
                      <a:pt x="468" y="364"/>
                      <a:pt x="468" y="0"/>
                      <a:pt x="234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9"/>
              <p:cNvSpPr/>
              <p:nvPr/>
            </p:nvSpPr>
            <p:spPr>
              <a:xfrm>
                <a:off x="5428077" y="4126295"/>
                <a:ext cx="28419" cy="22044"/>
              </a:xfrm>
              <a:custGeom>
                <a:avLst/>
                <a:gdLst/>
                <a:ahLst/>
                <a:cxnLst/>
                <a:rect l="l" t="t" r="r" b="b"/>
                <a:pathLst>
                  <a:path w="646" h="501" extrusionOk="0">
                    <a:moveTo>
                      <a:pt x="322" y="0"/>
                    </a:moveTo>
                    <a:cubicBezTo>
                      <a:pt x="0" y="0"/>
                      <a:pt x="0" y="501"/>
                      <a:pt x="322" y="501"/>
                    </a:cubicBezTo>
                    <a:cubicBezTo>
                      <a:pt x="644" y="501"/>
                      <a:pt x="645" y="0"/>
                      <a:pt x="32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9"/>
              <p:cNvSpPr/>
              <p:nvPr/>
            </p:nvSpPr>
            <p:spPr>
              <a:xfrm>
                <a:off x="5291788" y="4433679"/>
                <a:ext cx="24856" cy="19272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8" extrusionOk="0">
                    <a:moveTo>
                      <a:pt x="283" y="1"/>
                    </a:moveTo>
                    <a:cubicBezTo>
                      <a:pt x="0" y="1"/>
                      <a:pt x="0" y="437"/>
                      <a:pt x="283" y="437"/>
                    </a:cubicBezTo>
                    <a:cubicBezTo>
                      <a:pt x="563" y="437"/>
                      <a:pt x="565" y="1"/>
                      <a:pt x="283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9"/>
              <p:cNvSpPr/>
              <p:nvPr/>
            </p:nvSpPr>
            <p:spPr>
              <a:xfrm>
                <a:off x="4599483" y="3903319"/>
                <a:ext cx="28067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94" extrusionOk="0">
                    <a:moveTo>
                      <a:pt x="319" y="0"/>
                    </a:moveTo>
                    <a:cubicBezTo>
                      <a:pt x="1" y="1"/>
                      <a:pt x="1" y="494"/>
                      <a:pt x="319" y="494"/>
                    </a:cubicBezTo>
                    <a:cubicBezTo>
                      <a:pt x="635" y="494"/>
                      <a:pt x="637" y="0"/>
                      <a:pt x="31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9"/>
              <p:cNvSpPr/>
              <p:nvPr/>
            </p:nvSpPr>
            <p:spPr>
              <a:xfrm>
                <a:off x="4130650" y="3874147"/>
                <a:ext cx="28419" cy="2208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502" extrusionOk="0">
                    <a:moveTo>
                      <a:pt x="324" y="0"/>
                    </a:moveTo>
                    <a:cubicBezTo>
                      <a:pt x="2" y="0"/>
                      <a:pt x="1" y="501"/>
                      <a:pt x="324" y="501"/>
                    </a:cubicBezTo>
                    <a:cubicBezTo>
                      <a:pt x="646" y="501"/>
                      <a:pt x="646" y="0"/>
                      <a:pt x="324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9"/>
              <p:cNvSpPr/>
              <p:nvPr/>
            </p:nvSpPr>
            <p:spPr>
              <a:xfrm>
                <a:off x="3881648" y="3928707"/>
                <a:ext cx="23800" cy="18524"/>
              </a:xfrm>
              <a:custGeom>
                <a:avLst/>
                <a:gdLst/>
                <a:ahLst/>
                <a:cxnLst/>
                <a:rect l="l" t="t" r="r" b="b"/>
                <a:pathLst>
                  <a:path w="541" h="421" extrusionOk="0">
                    <a:moveTo>
                      <a:pt x="270" y="1"/>
                    </a:moveTo>
                    <a:cubicBezTo>
                      <a:pt x="0" y="1"/>
                      <a:pt x="0" y="420"/>
                      <a:pt x="270" y="420"/>
                    </a:cubicBezTo>
                    <a:cubicBezTo>
                      <a:pt x="540" y="420"/>
                      <a:pt x="540" y="1"/>
                      <a:pt x="270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9"/>
              <p:cNvSpPr/>
              <p:nvPr/>
            </p:nvSpPr>
            <p:spPr>
              <a:xfrm>
                <a:off x="1316401" y="4555795"/>
                <a:ext cx="18565" cy="1443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28" extrusionOk="0">
                    <a:moveTo>
                      <a:pt x="212" y="1"/>
                    </a:moveTo>
                    <a:cubicBezTo>
                      <a:pt x="2" y="2"/>
                      <a:pt x="0" y="328"/>
                      <a:pt x="212" y="328"/>
                    </a:cubicBezTo>
                    <a:cubicBezTo>
                      <a:pt x="422" y="328"/>
                      <a:pt x="422" y="1"/>
                      <a:pt x="212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9"/>
              <p:cNvSpPr/>
              <p:nvPr/>
            </p:nvSpPr>
            <p:spPr>
              <a:xfrm>
                <a:off x="1613966" y="4106203"/>
                <a:ext cx="17861" cy="13816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14" extrusionOk="0">
                    <a:moveTo>
                      <a:pt x="203" y="0"/>
                    </a:moveTo>
                    <a:cubicBezTo>
                      <a:pt x="1" y="0"/>
                      <a:pt x="1" y="314"/>
                      <a:pt x="203" y="314"/>
                    </a:cubicBezTo>
                    <a:cubicBezTo>
                      <a:pt x="406" y="314"/>
                      <a:pt x="406" y="0"/>
                      <a:pt x="203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9"/>
              <p:cNvSpPr/>
              <p:nvPr/>
            </p:nvSpPr>
            <p:spPr>
              <a:xfrm>
                <a:off x="1912631" y="4424674"/>
                <a:ext cx="26571" cy="20548"/>
              </a:xfrm>
              <a:custGeom>
                <a:avLst/>
                <a:gdLst/>
                <a:ahLst/>
                <a:cxnLst/>
                <a:rect l="l" t="t" r="r" b="b"/>
                <a:pathLst>
                  <a:path w="604" h="467" extrusionOk="0">
                    <a:moveTo>
                      <a:pt x="302" y="0"/>
                    </a:moveTo>
                    <a:cubicBezTo>
                      <a:pt x="2" y="0"/>
                      <a:pt x="1" y="467"/>
                      <a:pt x="302" y="467"/>
                    </a:cubicBezTo>
                    <a:cubicBezTo>
                      <a:pt x="602" y="467"/>
                      <a:pt x="603" y="0"/>
                      <a:pt x="30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9"/>
              <p:cNvSpPr/>
              <p:nvPr/>
            </p:nvSpPr>
            <p:spPr>
              <a:xfrm>
                <a:off x="2276581" y="4525435"/>
                <a:ext cx="21600" cy="1685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83" extrusionOk="0">
                    <a:moveTo>
                      <a:pt x="246" y="1"/>
                    </a:moveTo>
                    <a:cubicBezTo>
                      <a:pt x="1" y="1"/>
                      <a:pt x="1" y="382"/>
                      <a:pt x="246" y="382"/>
                    </a:cubicBezTo>
                    <a:cubicBezTo>
                      <a:pt x="491" y="382"/>
                      <a:pt x="491" y="1"/>
                      <a:pt x="246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9"/>
              <p:cNvSpPr/>
              <p:nvPr/>
            </p:nvSpPr>
            <p:spPr>
              <a:xfrm>
                <a:off x="2668555" y="4322023"/>
                <a:ext cx="26176" cy="20328"/>
              </a:xfrm>
              <a:custGeom>
                <a:avLst/>
                <a:gdLst/>
                <a:ahLst/>
                <a:cxnLst/>
                <a:rect l="l" t="t" r="r" b="b"/>
                <a:pathLst>
                  <a:path w="595" h="462" extrusionOk="0">
                    <a:moveTo>
                      <a:pt x="297" y="0"/>
                    </a:moveTo>
                    <a:cubicBezTo>
                      <a:pt x="0" y="0"/>
                      <a:pt x="0" y="462"/>
                      <a:pt x="297" y="462"/>
                    </a:cubicBezTo>
                    <a:cubicBezTo>
                      <a:pt x="594" y="462"/>
                      <a:pt x="594" y="0"/>
                      <a:pt x="297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9"/>
              <p:cNvSpPr/>
              <p:nvPr/>
            </p:nvSpPr>
            <p:spPr>
              <a:xfrm>
                <a:off x="3515982" y="4417679"/>
                <a:ext cx="26571" cy="20592"/>
              </a:xfrm>
              <a:custGeom>
                <a:avLst/>
                <a:gdLst/>
                <a:ahLst/>
                <a:cxnLst/>
                <a:rect l="l" t="t" r="r" b="b"/>
                <a:pathLst>
                  <a:path w="604" h="468" extrusionOk="0">
                    <a:moveTo>
                      <a:pt x="302" y="0"/>
                    </a:moveTo>
                    <a:cubicBezTo>
                      <a:pt x="2" y="0"/>
                      <a:pt x="1" y="468"/>
                      <a:pt x="302" y="468"/>
                    </a:cubicBezTo>
                    <a:cubicBezTo>
                      <a:pt x="603" y="468"/>
                      <a:pt x="603" y="0"/>
                      <a:pt x="30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9"/>
              <p:cNvSpPr/>
              <p:nvPr/>
            </p:nvSpPr>
            <p:spPr>
              <a:xfrm>
                <a:off x="4807866" y="4284887"/>
                <a:ext cx="27187" cy="21120"/>
              </a:xfrm>
              <a:custGeom>
                <a:avLst/>
                <a:gdLst/>
                <a:ahLst/>
                <a:cxnLst/>
                <a:rect l="l" t="t" r="r" b="b"/>
                <a:pathLst>
                  <a:path w="618" h="480" extrusionOk="0">
                    <a:moveTo>
                      <a:pt x="308" y="1"/>
                    </a:moveTo>
                    <a:cubicBezTo>
                      <a:pt x="1" y="2"/>
                      <a:pt x="1" y="480"/>
                      <a:pt x="308" y="480"/>
                    </a:cubicBezTo>
                    <a:cubicBezTo>
                      <a:pt x="617" y="480"/>
                      <a:pt x="618" y="1"/>
                      <a:pt x="308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9"/>
              <p:cNvSpPr/>
              <p:nvPr/>
            </p:nvSpPr>
            <p:spPr>
              <a:xfrm>
                <a:off x="5324563" y="4195551"/>
                <a:ext cx="22392" cy="17380"/>
              </a:xfrm>
              <a:custGeom>
                <a:avLst/>
                <a:gdLst/>
                <a:ahLst/>
                <a:cxnLst/>
                <a:rect l="l" t="t" r="r" b="b"/>
                <a:pathLst>
                  <a:path w="509" h="395" extrusionOk="0">
                    <a:moveTo>
                      <a:pt x="255" y="1"/>
                    </a:moveTo>
                    <a:cubicBezTo>
                      <a:pt x="1" y="1"/>
                      <a:pt x="0" y="395"/>
                      <a:pt x="255" y="395"/>
                    </a:cubicBezTo>
                    <a:cubicBezTo>
                      <a:pt x="508" y="395"/>
                      <a:pt x="508" y="1"/>
                      <a:pt x="255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9"/>
              <p:cNvSpPr/>
              <p:nvPr/>
            </p:nvSpPr>
            <p:spPr>
              <a:xfrm>
                <a:off x="5673672" y="4366095"/>
                <a:ext cx="19841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451" h="350" extrusionOk="0">
                    <a:moveTo>
                      <a:pt x="225" y="0"/>
                    </a:moveTo>
                    <a:cubicBezTo>
                      <a:pt x="0" y="1"/>
                      <a:pt x="0" y="349"/>
                      <a:pt x="225" y="349"/>
                    </a:cubicBezTo>
                    <a:cubicBezTo>
                      <a:pt x="450" y="349"/>
                      <a:pt x="450" y="0"/>
                      <a:pt x="225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9"/>
              <p:cNvSpPr/>
              <p:nvPr/>
            </p:nvSpPr>
            <p:spPr>
              <a:xfrm>
                <a:off x="6116780" y="4276027"/>
                <a:ext cx="17377" cy="1350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07" extrusionOk="0">
                    <a:moveTo>
                      <a:pt x="198" y="0"/>
                    </a:moveTo>
                    <a:cubicBezTo>
                      <a:pt x="0" y="0"/>
                      <a:pt x="0" y="306"/>
                      <a:pt x="198" y="306"/>
                    </a:cubicBezTo>
                    <a:cubicBezTo>
                      <a:pt x="395" y="306"/>
                      <a:pt x="395" y="0"/>
                      <a:pt x="19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9"/>
              <p:cNvSpPr/>
              <p:nvPr/>
            </p:nvSpPr>
            <p:spPr>
              <a:xfrm>
                <a:off x="7088393" y="4225091"/>
                <a:ext cx="21688" cy="16808"/>
              </a:xfrm>
              <a:custGeom>
                <a:avLst/>
                <a:gdLst/>
                <a:ahLst/>
                <a:cxnLst/>
                <a:rect l="l" t="t" r="r" b="b"/>
                <a:pathLst>
                  <a:path w="493" h="382" extrusionOk="0">
                    <a:moveTo>
                      <a:pt x="246" y="0"/>
                    </a:moveTo>
                    <a:cubicBezTo>
                      <a:pt x="1" y="1"/>
                      <a:pt x="1" y="381"/>
                      <a:pt x="246" y="381"/>
                    </a:cubicBezTo>
                    <a:cubicBezTo>
                      <a:pt x="492" y="381"/>
                      <a:pt x="492" y="0"/>
                      <a:pt x="24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9"/>
              <p:cNvSpPr/>
              <p:nvPr/>
            </p:nvSpPr>
            <p:spPr>
              <a:xfrm>
                <a:off x="7979109" y="4270543"/>
                <a:ext cx="27143" cy="21076"/>
              </a:xfrm>
              <a:custGeom>
                <a:avLst/>
                <a:gdLst/>
                <a:ahLst/>
                <a:cxnLst/>
                <a:rect l="l" t="t" r="r" b="b"/>
                <a:pathLst>
                  <a:path w="617" h="479" extrusionOk="0">
                    <a:moveTo>
                      <a:pt x="309" y="1"/>
                    </a:moveTo>
                    <a:cubicBezTo>
                      <a:pt x="0" y="1"/>
                      <a:pt x="0" y="478"/>
                      <a:pt x="309" y="478"/>
                    </a:cubicBezTo>
                    <a:cubicBezTo>
                      <a:pt x="616" y="478"/>
                      <a:pt x="616" y="1"/>
                      <a:pt x="309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9"/>
              <p:cNvSpPr/>
              <p:nvPr/>
            </p:nvSpPr>
            <p:spPr>
              <a:xfrm>
                <a:off x="4405916" y="4082883"/>
                <a:ext cx="24812" cy="19272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38" extrusionOk="0">
                    <a:moveTo>
                      <a:pt x="282" y="0"/>
                    </a:moveTo>
                    <a:cubicBezTo>
                      <a:pt x="0" y="0"/>
                      <a:pt x="0" y="438"/>
                      <a:pt x="282" y="438"/>
                    </a:cubicBezTo>
                    <a:cubicBezTo>
                      <a:pt x="563" y="438"/>
                      <a:pt x="563" y="0"/>
                      <a:pt x="28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9"/>
              <p:cNvSpPr/>
              <p:nvPr/>
            </p:nvSpPr>
            <p:spPr>
              <a:xfrm>
                <a:off x="4365355" y="4033999"/>
                <a:ext cx="27847" cy="21604"/>
              </a:xfrm>
              <a:custGeom>
                <a:avLst/>
                <a:gdLst/>
                <a:ahLst/>
                <a:cxnLst/>
                <a:rect l="l" t="t" r="r" b="b"/>
                <a:pathLst>
                  <a:path w="633" h="491" extrusionOk="0">
                    <a:moveTo>
                      <a:pt x="316" y="0"/>
                    </a:moveTo>
                    <a:cubicBezTo>
                      <a:pt x="0" y="0"/>
                      <a:pt x="0" y="490"/>
                      <a:pt x="316" y="490"/>
                    </a:cubicBezTo>
                    <a:cubicBezTo>
                      <a:pt x="632" y="490"/>
                      <a:pt x="633" y="0"/>
                      <a:pt x="31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9"/>
              <p:cNvSpPr/>
              <p:nvPr/>
            </p:nvSpPr>
            <p:spPr>
              <a:xfrm>
                <a:off x="4529315" y="4162567"/>
                <a:ext cx="30751" cy="2393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44" extrusionOk="0">
                    <a:moveTo>
                      <a:pt x="349" y="0"/>
                    </a:moveTo>
                    <a:cubicBezTo>
                      <a:pt x="1" y="0"/>
                      <a:pt x="0" y="543"/>
                      <a:pt x="349" y="543"/>
                    </a:cubicBezTo>
                    <a:cubicBezTo>
                      <a:pt x="698" y="543"/>
                      <a:pt x="698" y="0"/>
                      <a:pt x="34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80" name="Google Shape;2580;p9"/>
          <p:cNvSpPr txBox="1">
            <a:spLocks noGrp="1"/>
          </p:cNvSpPr>
          <p:nvPr>
            <p:ph type="subTitle" idx="1"/>
          </p:nvPr>
        </p:nvSpPr>
        <p:spPr>
          <a:xfrm>
            <a:off x="3780000" y="2532900"/>
            <a:ext cx="46440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6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81" name="Google Shape;2581;p9"/>
          <p:cNvSpPr txBox="1">
            <a:spLocks noGrp="1"/>
          </p:cNvSpPr>
          <p:nvPr>
            <p:ph type="title"/>
          </p:nvPr>
        </p:nvSpPr>
        <p:spPr>
          <a:xfrm>
            <a:off x="3780000" y="1194600"/>
            <a:ext cx="4644000" cy="1262100"/>
          </a:xfrm>
          <a:prstGeom prst="rect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3" name="Google Shape;2583;p10"/>
          <p:cNvSpPr txBox="1">
            <a:spLocks noGrp="1"/>
          </p:cNvSpPr>
          <p:nvPr>
            <p:ph type="title"/>
          </p:nvPr>
        </p:nvSpPr>
        <p:spPr>
          <a:xfrm>
            <a:off x="3562350" y="540000"/>
            <a:ext cx="4861800" cy="923400"/>
          </a:xfrm>
          <a:prstGeom prst="rect">
            <a:avLst/>
          </a:prstGeom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584" name="Google Shape;2584;p10"/>
          <p:cNvGrpSpPr/>
          <p:nvPr/>
        </p:nvGrpSpPr>
        <p:grpSpPr>
          <a:xfrm>
            <a:off x="290153" y="304241"/>
            <a:ext cx="353640" cy="471526"/>
            <a:chOff x="1488916" y="3520605"/>
            <a:chExt cx="443158" cy="590885"/>
          </a:xfrm>
        </p:grpSpPr>
        <p:sp>
          <p:nvSpPr>
            <p:cNvPr id="2585" name="Google Shape;2585;p10"/>
            <p:cNvSpPr/>
            <p:nvPr/>
          </p:nvSpPr>
          <p:spPr>
            <a:xfrm>
              <a:off x="1636621" y="3520605"/>
              <a:ext cx="147726" cy="147748"/>
            </a:xfrm>
            <a:custGeom>
              <a:avLst/>
              <a:gdLst/>
              <a:ahLst/>
              <a:cxnLst/>
              <a:rect l="l" t="t" r="r" b="b"/>
              <a:pathLst>
                <a:path w="6871" h="6872" extrusionOk="0">
                  <a:moveTo>
                    <a:pt x="1" y="1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0"/>
            <p:cNvSpPr/>
            <p:nvPr/>
          </p:nvSpPr>
          <p:spPr>
            <a:xfrm>
              <a:off x="1784326" y="3520605"/>
              <a:ext cx="147748" cy="147748"/>
            </a:xfrm>
            <a:custGeom>
              <a:avLst/>
              <a:gdLst/>
              <a:ahLst/>
              <a:cxnLst/>
              <a:rect l="l" t="t" r="r" b="b"/>
              <a:pathLst>
                <a:path w="6872" h="6872" extrusionOk="0">
                  <a:moveTo>
                    <a:pt x="1" y="1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0"/>
            <p:cNvSpPr/>
            <p:nvPr/>
          </p:nvSpPr>
          <p:spPr>
            <a:xfrm>
              <a:off x="1488916" y="3668331"/>
              <a:ext cx="147726" cy="147726"/>
            </a:xfrm>
            <a:custGeom>
              <a:avLst/>
              <a:gdLst/>
              <a:ahLst/>
              <a:cxnLst/>
              <a:rect l="l" t="t" r="r" b="b"/>
              <a:pathLst>
                <a:path w="6871" h="6871" extrusionOk="0">
                  <a:moveTo>
                    <a:pt x="0" y="0"/>
                  </a:moveTo>
                  <a:lnTo>
                    <a:pt x="0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0"/>
            <p:cNvSpPr/>
            <p:nvPr/>
          </p:nvSpPr>
          <p:spPr>
            <a:xfrm>
              <a:off x="1784326" y="3668331"/>
              <a:ext cx="147748" cy="147726"/>
            </a:xfrm>
            <a:custGeom>
              <a:avLst/>
              <a:gdLst/>
              <a:ahLst/>
              <a:cxnLst/>
              <a:rect l="l" t="t" r="r" b="b"/>
              <a:pathLst>
                <a:path w="6872" h="6871" extrusionOk="0">
                  <a:moveTo>
                    <a:pt x="1" y="0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0"/>
            <p:cNvSpPr/>
            <p:nvPr/>
          </p:nvSpPr>
          <p:spPr>
            <a:xfrm>
              <a:off x="1636621" y="3816036"/>
              <a:ext cx="147726" cy="147748"/>
            </a:xfrm>
            <a:custGeom>
              <a:avLst/>
              <a:gdLst/>
              <a:ahLst/>
              <a:cxnLst/>
              <a:rect l="l" t="t" r="r" b="b"/>
              <a:pathLst>
                <a:path w="6871" h="6872" extrusionOk="0">
                  <a:moveTo>
                    <a:pt x="1" y="1"/>
                  </a:moveTo>
                  <a:lnTo>
                    <a:pt x="1" y="6872"/>
                  </a:lnTo>
                  <a:lnTo>
                    <a:pt x="6871" y="6872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10"/>
            <p:cNvSpPr/>
            <p:nvPr/>
          </p:nvSpPr>
          <p:spPr>
            <a:xfrm>
              <a:off x="1488916" y="3963763"/>
              <a:ext cx="147726" cy="147726"/>
            </a:xfrm>
            <a:custGeom>
              <a:avLst/>
              <a:gdLst/>
              <a:ahLst/>
              <a:cxnLst/>
              <a:rect l="l" t="t" r="r" b="b"/>
              <a:pathLst>
                <a:path w="6871" h="6871" extrusionOk="0">
                  <a:moveTo>
                    <a:pt x="0" y="1"/>
                  </a:moveTo>
                  <a:lnTo>
                    <a:pt x="0" y="6870"/>
                  </a:lnTo>
                  <a:lnTo>
                    <a:pt x="6871" y="6870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10"/>
            <p:cNvSpPr/>
            <p:nvPr/>
          </p:nvSpPr>
          <p:spPr>
            <a:xfrm>
              <a:off x="1784326" y="3963763"/>
              <a:ext cx="147748" cy="147726"/>
            </a:xfrm>
            <a:custGeom>
              <a:avLst/>
              <a:gdLst/>
              <a:ahLst/>
              <a:cxnLst/>
              <a:rect l="l" t="t" r="r" b="b"/>
              <a:pathLst>
                <a:path w="6872" h="6871" extrusionOk="0">
                  <a:moveTo>
                    <a:pt x="1" y="1"/>
                  </a:moveTo>
                  <a:lnTo>
                    <a:pt x="1" y="6870"/>
                  </a:lnTo>
                  <a:lnTo>
                    <a:pt x="6871" y="6870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2" name="Google Shape;2592;p10"/>
          <p:cNvGrpSpPr/>
          <p:nvPr/>
        </p:nvGrpSpPr>
        <p:grpSpPr>
          <a:xfrm>
            <a:off x="4181358" y="90492"/>
            <a:ext cx="658091" cy="373302"/>
            <a:chOff x="4797444" y="3526668"/>
            <a:chExt cx="824676" cy="467797"/>
          </a:xfrm>
        </p:grpSpPr>
        <p:sp>
          <p:nvSpPr>
            <p:cNvPr id="2593" name="Google Shape;2593;p10"/>
            <p:cNvSpPr/>
            <p:nvPr/>
          </p:nvSpPr>
          <p:spPr>
            <a:xfrm>
              <a:off x="5026935" y="3805157"/>
              <a:ext cx="458939" cy="189307"/>
            </a:xfrm>
            <a:custGeom>
              <a:avLst/>
              <a:gdLst/>
              <a:ahLst/>
              <a:cxnLst/>
              <a:rect l="l" t="t" r="r" b="b"/>
              <a:pathLst>
                <a:path w="21346" h="8805" extrusionOk="0">
                  <a:moveTo>
                    <a:pt x="1" y="0"/>
                  </a:moveTo>
                  <a:lnTo>
                    <a:pt x="1" y="8804"/>
                  </a:lnTo>
                  <a:lnTo>
                    <a:pt x="21346" y="8804"/>
                  </a:lnTo>
                  <a:lnTo>
                    <a:pt x="21346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0"/>
            <p:cNvSpPr/>
            <p:nvPr/>
          </p:nvSpPr>
          <p:spPr>
            <a:xfrm>
              <a:off x="4797444" y="3710493"/>
              <a:ext cx="229513" cy="94664"/>
            </a:xfrm>
            <a:custGeom>
              <a:avLst/>
              <a:gdLst/>
              <a:ahLst/>
              <a:cxnLst/>
              <a:rect l="l" t="t" r="r" b="b"/>
              <a:pathLst>
                <a:path w="10675" h="4403" extrusionOk="0">
                  <a:moveTo>
                    <a:pt x="1" y="1"/>
                  </a:moveTo>
                  <a:lnTo>
                    <a:pt x="1" y="4403"/>
                  </a:lnTo>
                  <a:lnTo>
                    <a:pt x="10675" y="4403"/>
                  </a:lnTo>
                  <a:lnTo>
                    <a:pt x="1067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0"/>
            <p:cNvSpPr/>
            <p:nvPr/>
          </p:nvSpPr>
          <p:spPr>
            <a:xfrm>
              <a:off x="5443691" y="3526668"/>
              <a:ext cx="178429" cy="178407"/>
            </a:xfrm>
            <a:custGeom>
              <a:avLst/>
              <a:gdLst/>
              <a:ahLst/>
              <a:cxnLst/>
              <a:rect l="l" t="t" r="r" b="b"/>
              <a:pathLst>
                <a:path w="8299" h="8298" extrusionOk="0">
                  <a:moveTo>
                    <a:pt x="1" y="1"/>
                  </a:moveTo>
                  <a:lnTo>
                    <a:pt x="1" y="8298"/>
                  </a:lnTo>
                  <a:lnTo>
                    <a:pt x="8298" y="8298"/>
                  </a:lnTo>
                  <a:lnTo>
                    <a:pt x="829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10"/>
          <p:cNvGrpSpPr/>
          <p:nvPr/>
        </p:nvGrpSpPr>
        <p:grpSpPr>
          <a:xfrm>
            <a:off x="242200" y="3341087"/>
            <a:ext cx="401594" cy="535470"/>
            <a:chOff x="1292750" y="1308663"/>
            <a:chExt cx="503251" cy="671015"/>
          </a:xfrm>
        </p:grpSpPr>
        <p:sp>
          <p:nvSpPr>
            <p:cNvPr id="2597" name="Google Shape;2597;p10"/>
            <p:cNvSpPr/>
            <p:nvPr/>
          </p:nvSpPr>
          <p:spPr>
            <a:xfrm>
              <a:off x="1292750" y="1308663"/>
              <a:ext cx="167765" cy="167765"/>
            </a:xfrm>
            <a:custGeom>
              <a:avLst/>
              <a:gdLst/>
              <a:ahLst/>
              <a:cxnLst/>
              <a:rect l="l" t="t" r="r" b="b"/>
              <a:pathLst>
                <a:path w="7803" h="7803" extrusionOk="0">
                  <a:moveTo>
                    <a:pt x="0" y="1"/>
                  </a:moveTo>
                  <a:lnTo>
                    <a:pt x="0" y="7803"/>
                  </a:lnTo>
                  <a:lnTo>
                    <a:pt x="7802" y="7803"/>
                  </a:lnTo>
                  <a:lnTo>
                    <a:pt x="780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0"/>
            <p:cNvSpPr/>
            <p:nvPr/>
          </p:nvSpPr>
          <p:spPr>
            <a:xfrm>
              <a:off x="1460493" y="1476428"/>
              <a:ext cx="167743" cy="167764"/>
            </a:xfrm>
            <a:custGeom>
              <a:avLst/>
              <a:gdLst/>
              <a:ahLst/>
              <a:cxnLst/>
              <a:rect l="l" t="t" r="r" b="b"/>
              <a:pathLst>
                <a:path w="7802" h="7803" extrusionOk="0">
                  <a:moveTo>
                    <a:pt x="0" y="1"/>
                  </a:moveTo>
                  <a:lnTo>
                    <a:pt x="0" y="7803"/>
                  </a:lnTo>
                  <a:lnTo>
                    <a:pt x="7802" y="7803"/>
                  </a:lnTo>
                  <a:lnTo>
                    <a:pt x="7802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0"/>
            <p:cNvSpPr/>
            <p:nvPr/>
          </p:nvSpPr>
          <p:spPr>
            <a:xfrm>
              <a:off x="1460493" y="1644171"/>
              <a:ext cx="167743" cy="167765"/>
            </a:xfrm>
            <a:custGeom>
              <a:avLst/>
              <a:gdLst/>
              <a:ahLst/>
              <a:cxnLst/>
              <a:rect l="l" t="t" r="r" b="b"/>
              <a:pathLst>
                <a:path w="7802" h="7803" extrusionOk="0">
                  <a:moveTo>
                    <a:pt x="0" y="1"/>
                  </a:moveTo>
                  <a:lnTo>
                    <a:pt x="0" y="7803"/>
                  </a:lnTo>
                  <a:lnTo>
                    <a:pt x="7802" y="7803"/>
                  </a:lnTo>
                  <a:lnTo>
                    <a:pt x="780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0"/>
            <p:cNvSpPr/>
            <p:nvPr/>
          </p:nvSpPr>
          <p:spPr>
            <a:xfrm>
              <a:off x="1628258" y="1811913"/>
              <a:ext cx="167743" cy="167765"/>
            </a:xfrm>
            <a:custGeom>
              <a:avLst/>
              <a:gdLst/>
              <a:ahLst/>
              <a:cxnLst/>
              <a:rect l="l" t="t" r="r" b="b"/>
              <a:pathLst>
                <a:path w="7802" h="7803" extrusionOk="0">
                  <a:moveTo>
                    <a:pt x="0" y="1"/>
                  </a:moveTo>
                  <a:lnTo>
                    <a:pt x="0" y="7802"/>
                  </a:lnTo>
                  <a:lnTo>
                    <a:pt x="7802" y="7802"/>
                  </a:lnTo>
                  <a:lnTo>
                    <a:pt x="7802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1" name="Google Shape;2601;p10"/>
          <p:cNvGrpSpPr/>
          <p:nvPr/>
        </p:nvGrpSpPr>
        <p:grpSpPr>
          <a:xfrm>
            <a:off x="8271608" y="4656118"/>
            <a:ext cx="724903" cy="411176"/>
            <a:chOff x="3895173" y="4386297"/>
            <a:chExt cx="840467" cy="476725"/>
          </a:xfrm>
        </p:grpSpPr>
        <p:sp>
          <p:nvSpPr>
            <p:cNvPr id="2602" name="Google Shape;2602;p10"/>
            <p:cNvSpPr/>
            <p:nvPr/>
          </p:nvSpPr>
          <p:spPr>
            <a:xfrm>
              <a:off x="4033998" y="4386297"/>
              <a:ext cx="467745" cy="192911"/>
            </a:xfrm>
            <a:custGeom>
              <a:avLst/>
              <a:gdLst/>
              <a:ahLst/>
              <a:cxnLst/>
              <a:rect l="l" t="t" r="r" b="b"/>
              <a:pathLst>
                <a:path w="18282" h="7540" extrusionOk="0">
                  <a:moveTo>
                    <a:pt x="0" y="0"/>
                  </a:moveTo>
                  <a:lnTo>
                    <a:pt x="0" y="7540"/>
                  </a:lnTo>
                  <a:lnTo>
                    <a:pt x="18282" y="7540"/>
                  </a:lnTo>
                  <a:lnTo>
                    <a:pt x="18282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0"/>
            <p:cNvSpPr/>
            <p:nvPr/>
          </p:nvSpPr>
          <p:spPr>
            <a:xfrm>
              <a:off x="4501743" y="4579182"/>
              <a:ext cx="233898" cy="96507"/>
            </a:xfrm>
            <a:custGeom>
              <a:avLst/>
              <a:gdLst/>
              <a:ahLst/>
              <a:cxnLst/>
              <a:rect l="l" t="t" r="r" b="b"/>
              <a:pathLst>
                <a:path w="9142" h="3772" extrusionOk="0">
                  <a:moveTo>
                    <a:pt x="1" y="1"/>
                  </a:moveTo>
                  <a:lnTo>
                    <a:pt x="1" y="3771"/>
                  </a:lnTo>
                  <a:lnTo>
                    <a:pt x="9141" y="3771"/>
                  </a:lnTo>
                  <a:lnTo>
                    <a:pt x="914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10"/>
            <p:cNvSpPr/>
            <p:nvPr/>
          </p:nvSpPr>
          <p:spPr>
            <a:xfrm>
              <a:off x="3895173" y="4681190"/>
              <a:ext cx="181833" cy="181833"/>
            </a:xfrm>
            <a:custGeom>
              <a:avLst/>
              <a:gdLst/>
              <a:ahLst/>
              <a:cxnLst/>
              <a:rect l="l" t="t" r="r" b="b"/>
              <a:pathLst>
                <a:path w="7107" h="7107" extrusionOk="0">
                  <a:moveTo>
                    <a:pt x="1" y="0"/>
                  </a:moveTo>
                  <a:lnTo>
                    <a:pt x="1" y="7107"/>
                  </a:lnTo>
                  <a:lnTo>
                    <a:pt x="7107" y="7107"/>
                  </a:lnTo>
                  <a:lnTo>
                    <a:pt x="710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5" name="Google Shape;2605;p10"/>
          <p:cNvGrpSpPr/>
          <p:nvPr/>
        </p:nvGrpSpPr>
        <p:grpSpPr>
          <a:xfrm>
            <a:off x="1182270" y="4603495"/>
            <a:ext cx="447057" cy="429602"/>
            <a:chOff x="6217396" y="4482010"/>
            <a:chExt cx="518327" cy="498089"/>
          </a:xfrm>
        </p:grpSpPr>
        <p:sp>
          <p:nvSpPr>
            <p:cNvPr id="2606" name="Google Shape;2606;p10"/>
            <p:cNvSpPr/>
            <p:nvPr/>
          </p:nvSpPr>
          <p:spPr>
            <a:xfrm>
              <a:off x="6271764" y="4482010"/>
              <a:ext cx="463958" cy="463958"/>
            </a:xfrm>
            <a:custGeom>
              <a:avLst/>
              <a:gdLst/>
              <a:ahLst/>
              <a:cxnLst/>
              <a:rect l="l" t="t" r="r" b="b"/>
              <a:pathLst>
                <a:path w="18134" h="18134" extrusionOk="0">
                  <a:moveTo>
                    <a:pt x="0" y="0"/>
                  </a:moveTo>
                  <a:lnTo>
                    <a:pt x="0" y="18133"/>
                  </a:lnTo>
                  <a:lnTo>
                    <a:pt x="18133" y="18133"/>
                  </a:lnTo>
                  <a:lnTo>
                    <a:pt x="1813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10"/>
            <p:cNvSpPr/>
            <p:nvPr/>
          </p:nvSpPr>
          <p:spPr>
            <a:xfrm>
              <a:off x="6217396" y="4679271"/>
              <a:ext cx="300803" cy="300828"/>
            </a:xfrm>
            <a:custGeom>
              <a:avLst/>
              <a:gdLst/>
              <a:ahLst/>
              <a:cxnLst/>
              <a:rect l="l" t="t" r="r" b="b"/>
              <a:pathLst>
                <a:path w="11757" h="11758" extrusionOk="0">
                  <a:moveTo>
                    <a:pt x="1" y="1"/>
                  </a:moveTo>
                  <a:lnTo>
                    <a:pt x="1" y="11758"/>
                  </a:lnTo>
                  <a:lnTo>
                    <a:pt x="11757" y="11758"/>
                  </a:lnTo>
                  <a:lnTo>
                    <a:pt x="1175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8" name="Google Shape;2608;p10"/>
          <p:cNvGrpSpPr/>
          <p:nvPr/>
        </p:nvGrpSpPr>
        <p:grpSpPr>
          <a:xfrm>
            <a:off x="8500351" y="2273235"/>
            <a:ext cx="197993" cy="393348"/>
            <a:chOff x="6837909" y="2010525"/>
            <a:chExt cx="187743" cy="375511"/>
          </a:xfrm>
        </p:grpSpPr>
        <p:sp>
          <p:nvSpPr>
            <p:cNvPr id="2609" name="Google Shape;2609;p10"/>
            <p:cNvSpPr/>
            <p:nvPr/>
          </p:nvSpPr>
          <p:spPr>
            <a:xfrm>
              <a:off x="6837909" y="2010525"/>
              <a:ext cx="187743" cy="187768"/>
            </a:xfrm>
            <a:custGeom>
              <a:avLst/>
              <a:gdLst/>
              <a:ahLst/>
              <a:cxnLst/>
              <a:rect l="l" t="t" r="r" b="b"/>
              <a:pathLst>
                <a:path w="7338" h="7339" extrusionOk="0">
                  <a:moveTo>
                    <a:pt x="1" y="0"/>
                  </a:moveTo>
                  <a:lnTo>
                    <a:pt x="1" y="7339"/>
                  </a:lnTo>
                  <a:lnTo>
                    <a:pt x="733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10"/>
            <p:cNvSpPr/>
            <p:nvPr/>
          </p:nvSpPr>
          <p:spPr>
            <a:xfrm>
              <a:off x="6837909" y="2198268"/>
              <a:ext cx="187743" cy="187768"/>
            </a:xfrm>
            <a:custGeom>
              <a:avLst/>
              <a:gdLst/>
              <a:ahLst/>
              <a:cxnLst/>
              <a:rect l="l" t="t" r="r" b="b"/>
              <a:pathLst>
                <a:path w="7338" h="7339" extrusionOk="0">
                  <a:moveTo>
                    <a:pt x="1" y="1"/>
                  </a:moveTo>
                  <a:lnTo>
                    <a:pt x="1" y="7338"/>
                  </a:lnTo>
                  <a:lnTo>
                    <a:pt x="73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8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1_1_1_1">
    <p:spTree>
      <p:nvGrpSpPr>
        <p:cNvPr id="1" name="Shape 2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6" name="Google Shape;2876;p13"/>
          <p:cNvGrpSpPr/>
          <p:nvPr/>
        </p:nvGrpSpPr>
        <p:grpSpPr>
          <a:xfrm>
            <a:off x="112854" y="28022"/>
            <a:ext cx="8958589" cy="4542205"/>
            <a:chOff x="112854" y="28022"/>
            <a:chExt cx="8958589" cy="4542205"/>
          </a:xfrm>
        </p:grpSpPr>
        <p:sp>
          <p:nvSpPr>
            <p:cNvPr id="2877" name="Google Shape;2877;p13"/>
            <p:cNvSpPr/>
            <p:nvPr/>
          </p:nvSpPr>
          <p:spPr>
            <a:xfrm>
              <a:off x="8088870" y="28022"/>
              <a:ext cx="17949" cy="13948"/>
            </a:xfrm>
            <a:custGeom>
              <a:avLst/>
              <a:gdLst/>
              <a:ahLst/>
              <a:cxnLst/>
              <a:rect l="l" t="t" r="r" b="b"/>
              <a:pathLst>
                <a:path w="408" h="317" extrusionOk="0">
                  <a:moveTo>
                    <a:pt x="204" y="1"/>
                  </a:moveTo>
                  <a:cubicBezTo>
                    <a:pt x="2" y="1"/>
                    <a:pt x="1" y="317"/>
                    <a:pt x="204" y="317"/>
                  </a:cubicBezTo>
                  <a:cubicBezTo>
                    <a:pt x="408" y="317"/>
                    <a:pt x="408" y="1"/>
                    <a:pt x="20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13"/>
            <p:cNvSpPr/>
            <p:nvPr/>
          </p:nvSpPr>
          <p:spPr>
            <a:xfrm>
              <a:off x="7272942" y="102206"/>
              <a:ext cx="29827" cy="23144"/>
            </a:xfrm>
            <a:custGeom>
              <a:avLst/>
              <a:gdLst/>
              <a:ahLst/>
              <a:cxnLst/>
              <a:rect l="l" t="t" r="r" b="b"/>
              <a:pathLst>
                <a:path w="678" h="526" extrusionOk="0">
                  <a:moveTo>
                    <a:pt x="339" y="1"/>
                  </a:moveTo>
                  <a:cubicBezTo>
                    <a:pt x="0" y="1"/>
                    <a:pt x="0" y="525"/>
                    <a:pt x="339" y="525"/>
                  </a:cubicBezTo>
                  <a:cubicBezTo>
                    <a:pt x="677" y="525"/>
                    <a:pt x="678" y="1"/>
                    <a:pt x="33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13"/>
            <p:cNvSpPr/>
            <p:nvPr/>
          </p:nvSpPr>
          <p:spPr>
            <a:xfrm>
              <a:off x="6874501" y="218542"/>
              <a:ext cx="28815" cy="22352"/>
            </a:xfrm>
            <a:custGeom>
              <a:avLst/>
              <a:gdLst/>
              <a:ahLst/>
              <a:cxnLst/>
              <a:rect l="l" t="t" r="r" b="b"/>
              <a:pathLst>
                <a:path w="655" h="508" extrusionOk="0">
                  <a:moveTo>
                    <a:pt x="326" y="0"/>
                  </a:moveTo>
                  <a:cubicBezTo>
                    <a:pt x="1" y="0"/>
                    <a:pt x="1" y="507"/>
                    <a:pt x="328" y="507"/>
                  </a:cubicBezTo>
                  <a:cubicBezTo>
                    <a:pt x="655" y="507"/>
                    <a:pt x="655" y="0"/>
                    <a:pt x="328" y="0"/>
                  </a:cubicBezTo>
                  <a:cubicBezTo>
                    <a:pt x="327" y="0"/>
                    <a:pt x="326" y="0"/>
                    <a:pt x="32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13"/>
            <p:cNvSpPr/>
            <p:nvPr/>
          </p:nvSpPr>
          <p:spPr>
            <a:xfrm>
              <a:off x="7001288" y="930946"/>
              <a:ext cx="18741" cy="14564"/>
            </a:xfrm>
            <a:custGeom>
              <a:avLst/>
              <a:gdLst/>
              <a:ahLst/>
              <a:cxnLst/>
              <a:rect l="l" t="t" r="r" b="b"/>
              <a:pathLst>
                <a:path w="426" h="331" extrusionOk="0">
                  <a:moveTo>
                    <a:pt x="212" y="1"/>
                  </a:moveTo>
                  <a:cubicBezTo>
                    <a:pt x="0" y="1"/>
                    <a:pt x="0" y="331"/>
                    <a:pt x="213" y="331"/>
                  </a:cubicBezTo>
                  <a:cubicBezTo>
                    <a:pt x="426" y="331"/>
                    <a:pt x="426" y="1"/>
                    <a:pt x="213" y="1"/>
                  </a:cubicBezTo>
                  <a:cubicBezTo>
                    <a:pt x="213" y="1"/>
                    <a:pt x="212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13"/>
            <p:cNvSpPr/>
            <p:nvPr/>
          </p:nvSpPr>
          <p:spPr>
            <a:xfrm>
              <a:off x="6519218" y="133182"/>
              <a:ext cx="18829" cy="14652"/>
            </a:xfrm>
            <a:custGeom>
              <a:avLst/>
              <a:gdLst/>
              <a:ahLst/>
              <a:cxnLst/>
              <a:rect l="l" t="t" r="r" b="b"/>
              <a:pathLst>
                <a:path w="428" h="333" extrusionOk="0">
                  <a:moveTo>
                    <a:pt x="212" y="1"/>
                  </a:moveTo>
                  <a:cubicBezTo>
                    <a:pt x="0" y="1"/>
                    <a:pt x="1" y="332"/>
                    <a:pt x="213" y="332"/>
                  </a:cubicBezTo>
                  <a:cubicBezTo>
                    <a:pt x="426" y="332"/>
                    <a:pt x="427" y="1"/>
                    <a:pt x="213" y="1"/>
                  </a:cubicBezTo>
                  <a:cubicBezTo>
                    <a:pt x="213" y="1"/>
                    <a:pt x="212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13"/>
            <p:cNvSpPr/>
            <p:nvPr/>
          </p:nvSpPr>
          <p:spPr>
            <a:xfrm>
              <a:off x="6184479" y="766034"/>
              <a:ext cx="30047" cy="23364"/>
            </a:xfrm>
            <a:custGeom>
              <a:avLst/>
              <a:gdLst/>
              <a:ahLst/>
              <a:cxnLst/>
              <a:rect l="l" t="t" r="r" b="b"/>
              <a:pathLst>
                <a:path w="683" h="531" extrusionOk="0">
                  <a:moveTo>
                    <a:pt x="342" y="1"/>
                  </a:moveTo>
                  <a:cubicBezTo>
                    <a:pt x="1" y="3"/>
                    <a:pt x="0" y="530"/>
                    <a:pt x="342" y="530"/>
                  </a:cubicBezTo>
                  <a:cubicBezTo>
                    <a:pt x="682" y="530"/>
                    <a:pt x="683" y="1"/>
                    <a:pt x="34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13"/>
            <p:cNvSpPr/>
            <p:nvPr/>
          </p:nvSpPr>
          <p:spPr>
            <a:xfrm>
              <a:off x="5809311" y="364314"/>
              <a:ext cx="19445" cy="15136"/>
            </a:xfrm>
            <a:custGeom>
              <a:avLst/>
              <a:gdLst/>
              <a:ahLst/>
              <a:cxnLst/>
              <a:rect l="l" t="t" r="r" b="b"/>
              <a:pathLst>
                <a:path w="442" h="344" extrusionOk="0">
                  <a:moveTo>
                    <a:pt x="220" y="1"/>
                  </a:moveTo>
                  <a:cubicBezTo>
                    <a:pt x="0" y="2"/>
                    <a:pt x="0" y="344"/>
                    <a:pt x="220" y="344"/>
                  </a:cubicBezTo>
                  <a:cubicBezTo>
                    <a:pt x="442" y="344"/>
                    <a:pt x="442" y="1"/>
                    <a:pt x="22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13"/>
            <p:cNvSpPr/>
            <p:nvPr/>
          </p:nvSpPr>
          <p:spPr>
            <a:xfrm>
              <a:off x="5707776" y="624706"/>
              <a:ext cx="17025" cy="13200"/>
            </a:xfrm>
            <a:custGeom>
              <a:avLst/>
              <a:gdLst/>
              <a:ahLst/>
              <a:cxnLst/>
              <a:rect l="l" t="t" r="r" b="b"/>
              <a:pathLst>
                <a:path w="387" h="300" extrusionOk="0">
                  <a:moveTo>
                    <a:pt x="194" y="1"/>
                  </a:moveTo>
                  <a:cubicBezTo>
                    <a:pt x="2" y="1"/>
                    <a:pt x="1" y="300"/>
                    <a:pt x="194" y="300"/>
                  </a:cubicBezTo>
                  <a:cubicBezTo>
                    <a:pt x="386" y="300"/>
                    <a:pt x="386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13"/>
            <p:cNvSpPr/>
            <p:nvPr/>
          </p:nvSpPr>
          <p:spPr>
            <a:xfrm>
              <a:off x="5655381" y="824642"/>
              <a:ext cx="28375" cy="21956"/>
            </a:xfrm>
            <a:custGeom>
              <a:avLst/>
              <a:gdLst/>
              <a:ahLst/>
              <a:cxnLst/>
              <a:rect l="l" t="t" r="r" b="b"/>
              <a:pathLst>
                <a:path w="645" h="499" extrusionOk="0">
                  <a:moveTo>
                    <a:pt x="323" y="0"/>
                  </a:moveTo>
                  <a:cubicBezTo>
                    <a:pt x="2" y="0"/>
                    <a:pt x="1" y="499"/>
                    <a:pt x="323" y="499"/>
                  </a:cubicBezTo>
                  <a:cubicBezTo>
                    <a:pt x="643" y="499"/>
                    <a:pt x="645" y="0"/>
                    <a:pt x="32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13"/>
            <p:cNvSpPr/>
            <p:nvPr/>
          </p:nvSpPr>
          <p:spPr>
            <a:xfrm>
              <a:off x="5467929" y="1313922"/>
              <a:ext cx="21072" cy="16368"/>
            </a:xfrm>
            <a:custGeom>
              <a:avLst/>
              <a:gdLst/>
              <a:ahLst/>
              <a:cxnLst/>
              <a:rect l="l" t="t" r="r" b="b"/>
              <a:pathLst>
                <a:path w="479" h="372" extrusionOk="0">
                  <a:moveTo>
                    <a:pt x="239" y="0"/>
                  </a:moveTo>
                  <a:cubicBezTo>
                    <a:pt x="1" y="0"/>
                    <a:pt x="1" y="371"/>
                    <a:pt x="239" y="371"/>
                  </a:cubicBezTo>
                  <a:cubicBezTo>
                    <a:pt x="478" y="371"/>
                    <a:pt x="478" y="0"/>
                    <a:pt x="23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13"/>
            <p:cNvSpPr/>
            <p:nvPr/>
          </p:nvSpPr>
          <p:spPr>
            <a:xfrm>
              <a:off x="5384256" y="1352730"/>
              <a:ext cx="28991" cy="22484"/>
            </a:xfrm>
            <a:custGeom>
              <a:avLst/>
              <a:gdLst/>
              <a:ahLst/>
              <a:cxnLst/>
              <a:rect l="l" t="t" r="r" b="b"/>
              <a:pathLst>
                <a:path w="659" h="511" extrusionOk="0">
                  <a:moveTo>
                    <a:pt x="329" y="0"/>
                  </a:moveTo>
                  <a:cubicBezTo>
                    <a:pt x="1" y="0"/>
                    <a:pt x="1" y="510"/>
                    <a:pt x="329" y="510"/>
                  </a:cubicBezTo>
                  <a:cubicBezTo>
                    <a:pt x="657" y="510"/>
                    <a:pt x="658" y="0"/>
                    <a:pt x="32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13"/>
            <p:cNvSpPr/>
            <p:nvPr/>
          </p:nvSpPr>
          <p:spPr>
            <a:xfrm>
              <a:off x="5147664" y="1613518"/>
              <a:ext cx="24196" cy="18788"/>
            </a:xfrm>
            <a:custGeom>
              <a:avLst/>
              <a:gdLst/>
              <a:ahLst/>
              <a:cxnLst/>
              <a:rect l="l" t="t" r="r" b="b"/>
              <a:pathLst>
                <a:path w="550" h="427" extrusionOk="0">
                  <a:moveTo>
                    <a:pt x="275" y="0"/>
                  </a:moveTo>
                  <a:cubicBezTo>
                    <a:pt x="1" y="1"/>
                    <a:pt x="1" y="426"/>
                    <a:pt x="275" y="426"/>
                  </a:cubicBezTo>
                  <a:cubicBezTo>
                    <a:pt x="549" y="426"/>
                    <a:pt x="549" y="0"/>
                    <a:pt x="27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13"/>
            <p:cNvSpPr/>
            <p:nvPr/>
          </p:nvSpPr>
          <p:spPr>
            <a:xfrm>
              <a:off x="5009923" y="646486"/>
              <a:ext cx="31323" cy="24332"/>
            </a:xfrm>
            <a:custGeom>
              <a:avLst/>
              <a:gdLst/>
              <a:ahLst/>
              <a:cxnLst/>
              <a:rect l="l" t="t" r="r" b="b"/>
              <a:pathLst>
                <a:path w="712" h="553" extrusionOk="0">
                  <a:moveTo>
                    <a:pt x="356" y="0"/>
                  </a:moveTo>
                  <a:cubicBezTo>
                    <a:pt x="0" y="0"/>
                    <a:pt x="0" y="553"/>
                    <a:pt x="356" y="553"/>
                  </a:cubicBezTo>
                  <a:cubicBezTo>
                    <a:pt x="712" y="553"/>
                    <a:pt x="712" y="0"/>
                    <a:pt x="35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13"/>
            <p:cNvSpPr/>
            <p:nvPr/>
          </p:nvSpPr>
          <p:spPr>
            <a:xfrm>
              <a:off x="4754195" y="787154"/>
              <a:ext cx="24020" cy="18656"/>
            </a:xfrm>
            <a:custGeom>
              <a:avLst/>
              <a:gdLst/>
              <a:ahLst/>
              <a:cxnLst/>
              <a:rect l="l" t="t" r="r" b="b"/>
              <a:pathLst>
                <a:path w="546" h="424" extrusionOk="0">
                  <a:moveTo>
                    <a:pt x="273" y="1"/>
                  </a:moveTo>
                  <a:cubicBezTo>
                    <a:pt x="0" y="1"/>
                    <a:pt x="0" y="423"/>
                    <a:pt x="273" y="423"/>
                  </a:cubicBezTo>
                  <a:cubicBezTo>
                    <a:pt x="545" y="423"/>
                    <a:pt x="545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13"/>
            <p:cNvSpPr/>
            <p:nvPr/>
          </p:nvSpPr>
          <p:spPr>
            <a:xfrm>
              <a:off x="4671225" y="766738"/>
              <a:ext cx="28419" cy="22088"/>
            </a:xfrm>
            <a:custGeom>
              <a:avLst/>
              <a:gdLst/>
              <a:ahLst/>
              <a:cxnLst/>
              <a:rect l="l" t="t" r="r" b="b"/>
              <a:pathLst>
                <a:path w="646" h="502" extrusionOk="0">
                  <a:moveTo>
                    <a:pt x="323" y="0"/>
                  </a:moveTo>
                  <a:cubicBezTo>
                    <a:pt x="1" y="1"/>
                    <a:pt x="1" y="502"/>
                    <a:pt x="323" y="502"/>
                  </a:cubicBezTo>
                  <a:cubicBezTo>
                    <a:pt x="645" y="502"/>
                    <a:pt x="646" y="0"/>
                    <a:pt x="32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13"/>
            <p:cNvSpPr/>
            <p:nvPr/>
          </p:nvSpPr>
          <p:spPr>
            <a:xfrm>
              <a:off x="4376915" y="1615454"/>
              <a:ext cx="30751" cy="23936"/>
            </a:xfrm>
            <a:custGeom>
              <a:avLst/>
              <a:gdLst/>
              <a:ahLst/>
              <a:cxnLst/>
              <a:rect l="l" t="t" r="r" b="b"/>
              <a:pathLst>
                <a:path w="699" h="544" extrusionOk="0">
                  <a:moveTo>
                    <a:pt x="349" y="0"/>
                  </a:moveTo>
                  <a:cubicBezTo>
                    <a:pt x="1" y="0"/>
                    <a:pt x="0" y="543"/>
                    <a:pt x="349" y="543"/>
                  </a:cubicBezTo>
                  <a:cubicBezTo>
                    <a:pt x="698" y="543"/>
                    <a:pt x="698" y="0"/>
                    <a:pt x="34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13"/>
            <p:cNvSpPr/>
            <p:nvPr/>
          </p:nvSpPr>
          <p:spPr>
            <a:xfrm>
              <a:off x="4170678" y="1281978"/>
              <a:ext cx="25384" cy="19668"/>
            </a:xfrm>
            <a:custGeom>
              <a:avLst/>
              <a:gdLst/>
              <a:ahLst/>
              <a:cxnLst/>
              <a:rect l="l" t="t" r="r" b="b"/>
              <a:pathLst>
                <a:path w="577" h="447" extrusionOk="0">
                  <a:moveTo>
                    <a:pt x="289" y="0"/>
                  </a:moveTo>
                  <a:cubicBezTo>
                    <a:pt x="0" y="0"/>
                    <a:pt x="0" y="447"/>
                    <a:pt x="289" y="447"/>
                  </a:cubicBezTo>
                  <a:cubicBezTo>
                    <a:pt x="576" y="447"/>
                    <a:pt x="577" y="0"/>
                    <a:pt x="28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13"/>
            <p:cNvSpPr/>
            <p:nvPr/>
          </p:nvSpPr>
          <p:spPr>
            <a:xfrm>
              <a:off x="3979355" y="1404650"/>
              <a:ext cx="18389" cy="14256"/>
            </a:xfrm>
            <a:custGeom>
              <a:avLst/>
              <a:gdLst/>
              <a:ahLst/>
              <a:cxnLst/>
              <a:rect l="l" t="t" r="r" b="b"/>
              <a:pathLst>
                <a:path w="418" h="324" extrusionOk="0">
                  <a:moveTo>
                    <a:pt x="208" y="0"/>
                  </a:moveTo>
                  <a:cubicBezTo>
                    <a:pt x="1" y="0"/>
                    <a:pt x="1" y="323"/>
                    <a:pt x="209" y="323"/>
                  </a:cubicBezTo>
                  <a:cubicBezTo>
                    <a:pt x="416" y="323"/>
                    <a:pt x="417" y="0"/>
                    <a:pt x="209" y="0"/>
                  </a:cubicBezTo>
                  <a:cubicBezTo>
                    <a:pt x="208" y="0"/>
                    <a:pt x="208" y="0"/>
                    <a:pt x="20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13"/>
            <p:cNvSpPr/>
            <p:nvPr/>
          </p:nvSpPr>
          <p:spPr>
            <a:xfrm>
              <a:off x="3758161" y="318906"/>
              <a:ext cx="25252" cy="19668"/>
            </a:xfrm>
            <a:custGeom>
              <a:avLst/>
              <a:gdLst/>
              <a:ahLst/>
              <a:cxnLst/>
              <a:rect l="l" t="t" r="r" b="b"/>
              <a:pathLst>
                <a:path w="574" h="447" extrusionOk="0">
                  <a:moveTo>
                    <a:pt x="287" y="0"/>
                  </a:moveTo>
                  <a:cubicBezTo>
                    <a:pt x="1" y="0"/>
                    <a:pt x="0" y="446"/>
                    <a:pt x="287" y="446"/>
                  </a:cubicBezTo>
                  <a:cubicBezTo>
                    <a:pt x="573" y="446"/>
                    <a:pt x="574" y="0"/>
                    <a:pt x="28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13"/>
            <p:cNvSpPr/>
            <p:nvPr/>
          </p:nvSpPr>
          <p:spPr>
            <a:xfrm>
              <a:off x="3428745" y="1173694"/>
              <a:ext cx="17729" cy="13772"/>
            </a:xfrm>
            <a:custGeom>
              <a:avLst/>
              <a:gdLst/>
              <a:ahLst/>
              <a:cxnLst/>
              <a:rect l="l" t="t" r="r" b="b"/>
              <a:pathLst>
                <a:path w="403" h="313" extrusionOk="0">
                  <a:moveTo>
                    <a:pt x="202" y="0"/>
                  </a:moveTo>
                  <a:cubicBezTo>
                    <a:pt x="3" y="0"/>
                    <a:pt x="1" y="312"/>
                    <a:pt x="202" y="312"/>
                  </a:cubicBezTo>
                  <a:cubicBezTo>
                    <a:pt x="403" y="312"/>
                    <a:pt x="403" y="0"/>
                    <a:pt x="20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13"/>
            <p:cNvSpPr/>
            <p:nvPr/>
          </p:nvSpPr>
          <p:spPr>
            <a:xfrm>
              <a:off x="3425182" y="391726"/>
              <a:ext cx="19929" cy="15532"/>
            </a:xfrm>
            <a:custGeom>
              <a:avLst/>
              <a:gdLst/>
              <a:ahLst/>
              <a:cxnLst/>
              <a:rect l="l" t="t" r="r" b="b"/>
              <a:pathLst>
                <a:path w="453" h="353" extrusionOk="0">
                  <a:moveTo>
                    <a:pt x="226" y="0"/>
                  </a:moveTo>
                  <a:cubicBezTo>
                    <a:pt x="1" y="2"/>
                    <a:pt x="1" y="352"/>
                    <a:pt x="226" y="352"/>
                  </a:cubicBezTo>
                  <a:cubicBezTo>
                    <a:pt x="453" y="352"/>
                    <a:pt x="453" y="0"/>
                    <a:pt x="22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13"/>
            <p:cNvSpPr/>
            <p:nvPr/>
          </p:nvSpPr>
          <p:spPr>
            <a:xfrm>
              <a:off x="3202579" y="48086"/>
              <a:ext cx="27671" cy="21516"/>
            </a:xfrm>
            <a:custGeom>
              <a:avLst/>
              <a:gdLst/>
              <a:ahLst/>
              <a:cxnLst/>
              <a:rect l="l" t="t" r="r" b="b"/>
              <a:pathLst>
                <a:path w="629" h="489" extrusionOk="0">
                  <a:moveTo>
                    <a:pt x="315" y="1"/>
                  </a:moveTo>
                  <a:cubicBezTo>
                    <a:pt x="2" y="2"/>
                    <a:pt x="0" y="489"/>
                    <a:pt x="315" y="489"/>
                  </a:cubicBezTo>
                  <a:cubicBezTo>
                    <a:pt x="629" y="489"/>
                    <a:pt x="629" y="1"/>
                    <a:pt x="31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13"/>
            <p:cNvSpPr/>
            <p:nvPr/>
          </p:nvSpPr>
          <p:spPr>
            <a:xfrm>
              <a:off x="2632877" y="910574"/>
              <a:ext cx="20457" cy="15840"/>
            </a:xfrm>
            <a:custGeom>
              <a:avLst/>
              <a:gdLst/>
              <a:ahLst/>
              <a:cxnLst/>
              <a:rect l="l" t="t" r="r" b="b"/>
              <a:pathLst>
                <a:path w="465" h="360" extrusionOk="0">
                  <a:moveTo>
                    <a:pt x="231" y="0"/>
                  </a:moveTo>
                  <a:cubicBezTo>
                    <a:pt x="1" y="0"/>
                    <a:pt x="1" y="360"/>
                    <a:pt x="233" y="360"/>
                  </a:cubicBezTo>
                  <a:cubicBezTo>
                    <a:pt x="463" y="360"/>
                    <a:pt x="464" y="0"/>
                    <a:pt x="233" y="0"/>
                  </a:cubicBezTo>
                  <a:cubicBezTo>
                    <a:pt x="232" y="0"/>
                    <a:pt x="231" y="0"/>
                    <a:pt x="23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13"/>
            <p:cNvSpPr/>
            <p:nvPr/>
          </p:nvSpPr>
          <p:spPr>
            <a:xfrm>
              <a:off x="2534861" y="171814"/>
              <a:ext cx="22568" cy="17556"/>
            </a:xfrm>
            <a:custGeom>
              <a:avLst/>
              <a:gdLst/>
              <a:ahLst/>
              <a:cxnLst/>
              <a:rect l="l" t="t" r="r" b="b"/>
              <a:pathLst>
                <a:path w="513" h="399" extrusionOk="0">
                  <a:moveTo>
                    <a:pt x="256" y="1"/>
                  </a:moveTo>
                  <a:cubicBezTo>
                    <a:pt x="1" y="1"/>
                    <a:pt x="1" y="399"/>
                    <a:pt x="256" y="399"/>
                  </a:cubicBezTo>
                  <a:cubicBezTo>
                    <a:pt x="513" y="399"/>
                    <a:pt x="513" y="1"/>
                    <a:pt x="25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13"/>
            <p:cNvSpPr/>
            <p:nvPr/>
          </p:nvSpPr>
          <p:spPr>
            <a:xfrm>
              <a:off x="2175970" y="405586"/>
              <a:ext cx="19005" cy="14828"/>
            </a:xfrm>
            <a:custGeom>
              <a:avLst/>
              <a:gdLst/>
              <a:ahLst/>
              <a:cxnLst/>
              <a:rect l="l" t="t" r="r" b="b"/>
              <a:pathLst>
                <a:path w="432" h="337" extrusionOk="0">
                  <a:moveTo>
                    <a:pt x="216" y="1"/>
                  </a:moveTo>
                  <a:cubicBezTo>
                    <a:pt x="0" y="1"/>
                    <a:pt x="0" y="336"/>
                    <a:pt x="216" y="336"/>
                  </a:cubicBezTo>
                  <a:cubicBezTo>
                    <a:pt x="431" y="336"/>
                    <a:pt x="431" y="1"/>
                    <a:pt x="21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13"/>
            <p:cNvSpPr/>
            <p:nvPr/>
          </p:nvSpPr>
          <p:spPr>
            <a:xfrm>
              <a:off x="1805334" y="350190"/>
              <a:ext cx="31983" cy="24772"/>
            </a:xfrm>
            <a:custGeom>
              <a:avLst/>
              <a:gdLst/>
              <a:ahLst/>
              <a:cxnLst/>
              <a:rect l="l" t="t" r="r" b="b"/>
              <a:pathLst>
                <a:path w="727" h="563" extrusionOk="0">
                  <a:moveTo>
                    <a:pt x="363" y="1"/>
                  </a:moveTo>
                  <a:cubicBezTo>
                    <a:pt x="3" y="1"/>
                    <a:pt x="1" y="563"/>
                    <a:pt x="363" y="563"/>
                  </a:cubicBezTo>
                  <a:cubicBezTo>
                    <a:pt x="726" y="563"/>
                    <a:pt x="726" y="1"/>
                    <a:pt x="36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13"/>
            <p:cNvSpPr/>
            <p:nvPr/>
          </p:nvSpPr>
          <p:spPr>
            <a:xfrm>
              <a:off x="1450402" y="705094"/>
              <a:ext cx="18213" cy="14080"/>
            </a:xfrm>
            <a:custGeom>
              <a:avLst/>
              <a:gdLst/>
              <a:ahLst/>
              <a:cxnLst/>
              <a:rect l="l" t="t" r="r" b="b"/>
              <a:pathLst>
                <a:path w="414" h="320" extrusionOk="0">
                  <a:moveTo>
                    <a:pt x="206" y="1"/>
                  </a:moveTo>
                  <a:cubicBezTo>
                    <a:pt x="1" y="1"/>
                    <a:pt x="1" y="320"/>
                    <a:pt x="207" y="320"/>
                  </a:cubicBezTo>
                  <a:cubicBezTo>
                    <a:pt x="412" y="320"/>
                    <a:pt x="413" y="1"/>
                    <a:pt x="207" y="1"/>
                  </a:cubicBezTo>
                  <a:cubicBezTo>
                    <a:pt x="206" y="1"/>
                    <a:pt x="206" y="1"/>
                    <a:pt x="20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13"/>
            <p:cNvSpPr/>
            <p:nvPr/>
          </p:nvSpPr>
          <p:spPr>
            <a:xfrm>
              <a:off x="1205848" y="3768814"/>
              <a:ext cx="28243" cy="21912"/>
            </a:xfrm>
            <a:custGeom>
              <a:avLst/>
              <a:gdLst/>
              <a:ahLst/>
              <a:cxnLst/>
              <a:rect l="l" t="t" r="r" b="b"/>
              <a:pathLst>
                <a:path w="642" h="498" extrusionOk="0">
                  <a:moveTo>
                    <a:pt x="320" y="0"/>
                  </a:moveTo>
                  <a:cubicBezTo>
                    <a:pt x="0" y="0"/>
                    <a:pt x="0" y="498"/>
                    <a:pt x="320" y="498"/>
                  </a:cubicBezTo>
                  <a:cubicBezTo>
                    <a:pt x="640" y="498"/>
                    <a:pt x="641" y="0"/>
                    <a:pt x="32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13"/>
            <p:cNvSpPr/>
            <p:nvPr/>
          </p:nvSpPr>
          <p:spPr>
            <a:xfrm>
              <a:off x="211089" y="107002"/>
              <a:ext cx="17421" cy="13552"/>
            </a:xfrm>
            <a:custGeom>
              <a:avLst/>
              <a:gdLst/>
              <a:ahLst/>
              <a:cxnLst/>
              <a:rect l="l" t="t" r="r" b="b"/>
              <a:pathLst>
                <a:path w="396" h="308" extrusionOk="0">
                  <a:moveTo>
                    <a:pt x="198" y="1"/>
                  </a:moveTo>
                  <a:cubicBezTo>
                    <a:pt x="1" y="1"/>
                    <a:pt x="1" y="307"/>
                    <a:pt x="198" y="307"/>
                  </a:cubicBezTo>
                  <a:cubicBezTo>
                    <a:pt x="395" y="307"/>
                    <a:pt x="395" y="1"/>
                    <a:pt x="19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13"/>
            <p:cNvSpPr/>
            <p:nvPr/>
          </p:nvSpPr>
          <p:spPr>
            <a:xfrm>
              <a:off x="439367" y="459970"/>
              <a:ext cx="31587" cy="24464"/>
            </a:xfrm>
            <a:custGeom>
              <a:avLst/>
              <a:gdLst/>
              <a:ahLst/>
              <a:cxnLst/>
              <a:rect l="l" t="t" r="r" b="b"/>
              <a:pathLst>
                <a:path w="718" h="556" extrusionOk="0">
                  <a:moveTo>
                    <a:pt x="359" y="0"/>
                  </a:moveTo>
                  <a:cubicBezTo>
                    <a:pt x="1" y="0"/>
                    <a:pt x="0" y="556"/>
                    <a:pt x="359" y="556"/>
                  </a:cubicBezTo>
                  <a:cubicBezTo>
                    <a:pt x="716" y="556"/>
                    <a:pt x="717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13"/>
            <p:cNvSpPr/>
            <p:nvPr/>
          </p:nvSpPr>
          <p:spPr>
            <a:xfrm>
              <a:off x="932303" y="502606"/>
              <a:ext cx="24152" cy="18700"/>
            </a:xfrm>
            <a:custGeom>
              <a:avLst/>
              <a:gdLst/>
              <a:ahLst/>
              <a:cxnLst/>
              <a:rect l="l" t="t" r="r" b="b"/>
              <a:pathLst>
                <a:path w="549" h="425" extrusionOk="0">
                  <a:moveTo>
                    <a:pt x="275" y="0"/>
                  </a:moveTo>
                  <a:cubicBezTo>
                    <a:pt x="3" y="1"/>
                    <a:pt x="0" y="424"/>
                    <a:pt x="275" y="424"/>
                  </a:cubicBezTo>
                  <a:cubicBezTo>
                    <a:pt x="548" y="424"/>
                    <a:pt x="549" y="0"/>
                    <a:pt x="27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13"/>
            <p:cNvSpPr/>
            <p:nvPr/>
          </p:nvSpPr>
          <p:spPr>
            <a:xfrm>
              <a:off x="1224105" y="713850"/>
              <a:ext cx="22832" cy="17688"/>
            </a:xfrm>
            <a:custGeom>
              <a:avLst/>
              <a:gdLst/>
              <a:ahLst/>
              <a:cxnLst/>
              <a:rect l="l" t="t" r="r" b="b"/>
              <a:pathLst>
                <a:path w="519" h="402" extrusionOk="0">
                  <a:moveTo>
                    <a:pt x="260" y="0"/>
                  </a:moveTo>
                  <a:cubicBezTo>
                    <a:pt x="1" y="1"/>
                    <a:pt x="1" y="401"/>
                    <a:pt x="260" y="401"/>
                  </a:cubicBezTo>
                  <a:cubicBezTo>
                    <a:pt x="518" y="401"/>
                    <a:pt x="51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13"/>
            <p:cNvSpPr/>
            <p:nvPr/>
          </p:nvSpPr>
          <p:spPr>
            <a:xfrm>
              <a:off x="1337297" y="1552358"/>
              <a:ext cx="23228" cy="18040"/>
            </a:xfrm>
            <a:custGeom>
              <a:avLst/>
              <a:gdLst/>
              <a:ahLst/>
              <a:cxnLst/>
              <a:rect l="l" t="t" r="r" b="b"/>
              <a:pathLst>
                <a:path w="528" h="410" extrusionOk="0">
                  <a:moveTo>
                    <a:pt x="265" y="1"/>
                  </a:moveTo>
                  <a:cubicBezTo>
                    <a:pt x="2" y="3"/>
                    <a:pt x="1" y="410"/>
                    <a:pt x="265" y="410"/>
                  </a:cubicBezTo>
                  <a:cubicBezTo>
                    <a:pt x="527" y="410"/>
                    <a:pt x="528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13"/>
            <p:cNvSpPr/>
            <p:nvPr/>
          </p:nvSpPr>
          <p:spPr>
            <a:xfrm>
              <a:off x="1609523" y="789442"/>
              <a:ext cx="19225" cy="14916"/>
            </a:xfrm>
            <a:custGeom>
              <a:avLst/>
              <a:gdLst/>
              <a:ahLst/>
              <a:cxnLst/>
              <a:rect l="l" t="t" r="r" b="b"/>
              <a:pathLst>
                <a:path w="437" h="339" extrusionOk="0">
                  <a:moveTo>
                    <a:pt x="218" y="1"/>
                  </a:moveTo>
                  <a:cubicBezTo>
                    <a:pt x="1" y="1"/>
                    <a:pt x="1" y="338"/>
                    <a:pt x="218" y="338"/>
                  </a:cubicBezTo>
                  <a:cubicBezTo>
                    <a:pt x="435" y="338"/>
                    <a:pt x="436" y="1"/>
                    <a:pt x="21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13"/>
            <p:cNvSpPr/>
            <p:nvPr/>
          </p:nvSpPr>
          <p:spPr>
            <a:xfrm>
              <a:off x="1712993" y="678782"/>
              <a:ext cx="22788" cy="17688"/>
            </a:xfrm>
            <a:custGeom>
              <a:avLst/>
              <a:gdLst/>
              <a:ahLst/>
              <a:cxnLst/>
              <a:rect l="l" t="t" r="r" b="b"/>
              <a:pathLst>
                <a:path w="518" h="402" extrusionOk="0">
                  <a:moveTo>
                    <a:pt x="257" y="1"/>
                  </a:moveTo>
                  <a:cubicBezTo>
                    <a:pt x="1" y="1"/>
                    <a:pt x="1" y="402"/>
                    <a:pt x="259" y="402"/>
                  </a:cubicBezTo>
                  <a:cubicBezTo>
                    <a:pt x="518" y="402"/>
                    <a:pt x="518" y="1"/>
                    <a:pt x="259" y="1"/>
                  </a:cubicBezTo>
                  <a:cubicBezTo>
                    <a:pt x="259" y="1"/>
                    <a:pt x="258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13"/>
            <p:cNvSpPr/>
            <p:nvPr/>
          </p:nvSpPr>
          <p:spPr>
            <a:xfrm>
              <a:off x="1983547" y="1375874"/>
              <a:ext cx="20720" cy="16060"/>
            </a:xfrm>
            <a:custGeom>
              <a:avLst/>
              <a:gdLst/>
              <a:ahLst/>
              <a:cxnLst/>
              <a:rect l="l" t="t" r="r" b="b"/>
              <a:pathLst>
                <a:path w="471" h="365" extrusionOk="0">
                  <a:moveTo>
                    <a:pt x="235" y="1"/>
                  </a:moveTo>
                  <a:cubicBezTo>
                    <a:pt x="0" y="1"/>
                    <a:pt x="0" y="364"/>
                    <a:pt x="235" y="364"/>
                  </a:cubicBezTo>
                  <a:cubicBezTo>
                    <a:pt x="469" y="364"/>
                    <a:pt x="471" y="1"/>
                    <a:pt x="23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13"/>
            <p:cNvSpPr/>
            <p:nvPr/>
          </p:nvSpPr>
          <p:spPr>
            <a:xfrm>
              <a:off x="2270202" y="1534230"/>
              <a:ext cx="31675" cy="24552"/>
            </a:xfrm>
            <a:custGeom>
              <a:avLst/>
              <a:gdLst/>
              <a:ahLst/>
              <a:cxnLst/>
              <a:rect l="l" t="t" r="r" b="b"/>
              <a:pathLst>
                <a:path w="720" h="558" extrusionOk="0">
                  <a:moveTo>
                    <a:pt x="360" y="0"/>
                  </a:moveTo>
                  <a:cubicBezTo>
                    <a:pt x="1" y="0"/>
                    <a:pt x="0" y="558"/>
                    <a:pt x="360" y="558"/>
                  </a:cubicBezTo>
                  <a:cubicBezTo>
                    <a:pt x="718" y="558"/>
                    <a:pt x="719" y="0"/>
                    <a:pt x="36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13"/>
            <p:cNvSpPr/>
            <p:nvPr/>
          </p:nvSpPr>
          <p:spPr>
            <a:xfrm>
              <a:off x="2625618" y="894294"/>
              <a:ext cx="19137" cy="14784"/>
            </a:xfrm>
            <a:custGeom>
              <a:avLst/>
              <a:gdLst/>
              <a:ahLst/>
              <a:cxnLst/>
              <a:rect l="l" t="t" r="r" b="b"/>
              <a:pathLst>
                <a:path w="435" h="336" extrusionOk="0">
                  <a:moveTo>
                    <a:pt x="218" y="0"/>
                  </a:moveTo>
                  <a:cubicBezTo>
                    <a:pt x="1" y="0"/>
                    <a:pt x="1" y="336"/>
                    <a:pt x="218" y="336"/>
                  </a:cubicBezTo>
                  <a:cubicBezTo>
                    <a:pt x="435" y="336"/>
                    <a:pt x="435" y="0"/>
                    <a:pt x="21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13"/>
            <p:cNvSpPr/>
            <p:nvPr/>
          </p:nvSpPr>
          <p:spPr>
            <a:xfrm>
              <a:off x="2555670" y="1513066"/>
              <a:ext cx="29519" cy="22880"/>
            </a:xfrm>
            <a:custGeom>
              <a:avLst/>
              <a:gdLst/>
              <a:ahLst/>
              <a:cxnLst/>
              <a:rect l="l" t="t" r="r" b="b"/>
              <a:pathLst>
                <a:path w="671" h="520" extrusionOk="0">
                  <a:moveTo>
                    <a:pt x="336" y="0"/>
                  </a:moveTo>
                  <a:cubicBezTo>
                    <a:pt x="1" y="0"/>
                    <a:pt x="0" y="520"/>
                    <a:pt x="336" y="520"/>
                  </a:cubicBezTo>
                  <a:cubicBezTo>
                    <a:pt x="670" y="520"/>
                    <a:pt x="670" y="0"/>
                    <a:pt x="33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13"/>
            <p:cNvSpPr/>
            <p:nvPr/>
          </p:nvSpPr>
          <p:spPr>
            <a:xfrm>
              <a:off x="2747873" y="1014150"/>
              <a:ext cx="29959" cy="23232"/>
            </a:xfrm>
            <a:custGeom>
              <a:avLst/>
              <a:gdLst/>
              <a:ahLst/>
              <a:cxnLst/>
              <a:rect l="l" t="t" r="r" b="b"/>
              <a:pathLst>
                <a:path w="681" h="528" extrusionOk="0">
                  <a:moveTo>
                    <a:pt x="341" y="0"/>
                  </a:moveTo>
                  <a:cubicBezTo>
                    <a:pt x="2" y="0"/>
                    <a:pt x="0" y="528"/>
                    <a:pt x="341" y="528"/>
                  </a:cubicBezTo>
                  <a:cubicBezTo>
                    <a:pt x="680" y="528"/>
                    <a:pt x="681" y="0"/>
                    <a:pt x="34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13"/>
            <p:cNvSpPr/>
            <p:nvPr/>
          </p:nvSpPr>
          <p:spPr>
            <a:xfrm>
              <a:off x="3226995" y="708922"/>
              <a:ext cx="17421" cy="13552"/>
            </a:xfrm>
            <a:custGeom>
              <a:avLst/>
              <a:gdLst/>
              <a:ahLst/>
              <a:cxnLst/>
              <a:rect l="l" t="t" r="r" b="b"/>
              <a:pathLst>
                <a:path w="396" h="308" extrusionOk="0">
                  <a:moveTo>
                    <a:pt x="198" y="0"/>
                  </a:moveTo>
                  <a:cubicBezTo>
                    <a:pt x="1" y="1"/>
                    <a:pt x="1" y="308"/>
                    <a:pt x="198" y="308"/>
                  </a:cubicBezTo>
                  <a:cubicBezTo>
                    <a:pt x="396" y="308"/>
                    <a:pt x="396" y="0"/>
                    <a:pt x="19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13"/>
            <p:cNvSpPr/>
            <p:nvPr/>
          </p:nvSpPr>
          <p:spPr>
            <a:xfrm>
              <a:off x="3096558" y="1568330"/>
              <a:ext cx="30399" cy="23628"/>
            </a:xfrm>
            <a:custGeom>
              <a:avLst/>
              <a:gdLst/>
              <a:ahLst/>
              <a:cxnLst/>
              <a:rect l="l" t="t" r="r" b="b"/>
              <a:pathLst>
                <a:path w="691" h="537" extrusionOk="0">
                  <a:moveTo>
                    <a:pt x="346" y="0"/>
                  </a:moveTo>
                  <a:cubicBezTo>
                    <a:pt x="0" y="0"/>
                    <a:pt x="0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13"/>
            <p:cNvSpPr/>
            <p:nvPr/>
          </p:nvSpPr>
          <p:spPr>
            <a:xfrm>
              <a:off x="3554519" y="849150"/>
              <a:ext cx="19533" cy="15136"/>
            </a:xfrm>
            <a:custGeom>
              <a:avLst/>
              <a:gdLst/>
              <a:ahLst/>
              <a:cxnLst/>
              <a:rect l="l" t="t" r="r" b="b"/>
              <a:pathLst>
                <a:path w="444" h="344" extrusionOk="0">
                  <a:moveTo>
                    <a:pt x="221" y="0"/>
                  </a:moveTo>
                  <a:cubicBezTo>
                    <a:pt x="1" y="0"/>
                    <a:pt x="1" y="344"/>
                    <a:pt x="221" y="344"/>
                  </a:cubicBezTo>
                  <a:cubicBezTo>
                    <a:pt x="442" y="344"/>
                    <a:pt x="443" y="0"/>
                    <a:pt x="22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13"/>
            <p:cNvSpPr/>
            <p:nvPr/>
          </p:nvSpPr>
          <p:spPr>
            <a:xfrm>
              <a:off x="3443350" y="1753086"/>
              <a:ext cx="21424" cy="16588"/>
            </a:xfrm>
            <a:custGeom>
              <a:avLst/>
              <a:gdLst/>
              <a:ahLst/>
              <a:cxnLst/>
              <a:rect l="l" t="t" r="r" b="b"/>
              <a:pathLst>
                <a:path w="487" h="377" extrusionOk="0">
                  <a:moveTo>
                    <a:pt x="241" y="1"/>
                  </a:moveTo>
                  <a:cubicBezTo>
                    <a:pt x="1" y="1"/>
                    <a:pt x="1" y="377"/>
                    <a:pt x="243" y="377"/>
                  </a:cubicBezTo>
                  <a:cubicBezTo>
                    <a:pt x="486" y="377"/>
                    <a:pt x="486" y="1"/>
                    <a:pt x="243" y="1"/>
                  </a:cubicBezTo>
                  <a:cubicBezTo>
                    <a:pt x="243" y="1"/>
                    <a:pt x="242" y="1"/>
                    <a:pt x="24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13"/>
            <p:cNvSpPr/>
            <p:nvPr/>
          </p:nvSpPr>
          <p:spPr>
            <a:xfrm>
              <a:off x="3910331" y="1539686"/>
              <a:ext cx="30663" cy="23804"/>
            </a:xfrm>
            <a:custGeom>
              <a:avLst/>
              <a:gdLst/>
              <a:ahLst/>
              <a:cxnLst/>
              <a:rect l="l" t="t" r="r" b="b"/>
              <a:pathLst>
                <a:path w="697" h="541" extrusionOk="0">
                  <a:moveTo>
                    <a:pt x="348" y="1"/>
                  </a:moveTo>
                  <a:cubicBezTo>
                    <a:pt x="0" y="1"/>
                    <a:pt x="0" y="541"/>
                    <a:pt x="348" y="541"/>
                  </a:cubicBezTo>
                  <a:cubicBezTo>
                    <a:pt x="695" y="541"/>
                    <a:pt x="696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13"/>
            <p:cNvSpPr/>
            <p:nvPr/>
          </p:nvSpPr>
          <p:spPr>
            <a:xfrm>
              <a:off x="4161308" y="813290"/>
              <a:ext cx="25516" cy="19844"/>
            </a:xfrm>
            <a:custGeom>
              <a:avLst/>
              <a:gdLst/>
              <a:ahLst/>
              <a:cxnLst/>
              <a:rect l="l" t="t" r="r" b="b"/>
              <a:pathLst>
                <a:path w="580" h="451" extrusionOk="0">
                  <a:moveTo>
                    <a:pt x="290" y="1"/>
                  </a:moveTo>
                  <a:cubicBezTo>
                    <a:pt x="2" y="1"/>
                    <a:pt x="0" y="451"/>
                    <a:pt x="290" y="451"/>
                  </a:cubicBezTo>
                  <a:cubicBezTo>
                    <a:pt x="580" y="451"/>
                    <a:pt x="580" y="1"/>
                    <a:pt x="29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13"/>
            <p:cNvSpPr/>
            <p:nvPr/>
          </p:nvSpPr>
          <p:spPr>
            <a:xfrm>
              <a:off x="4253516" y="1535770"/>
              <a:ext cx="24812" cy="19272"/>
            </a:xfrm>
            <a:custGeom>
              <a:avLst/>
              <a:gdLst/>
              <a:ahLst/>
              <a:cxnLst/>
              <a:rect l="l" t="t" r="r" b="b"/>
              <a:pathLst>
                <a:path w="564" h="438" extrusionOk="0">
                  <a:moveTo>
                    <a:pt x="282" y="0"/>
                  </a:moveTo>
                  <a:cubicBezTo>
                    <a:pt x="0" y="0"/>
                    <a:pt x="0" y="438"/>
                    <a:pt x="282" y="438"/>
                  </a:cubicBezTo>
                  <a:cubicBezTo>
                    <a:pt x="563" y="438"/>
                    <a:pt x="563" y="0"/>
                    <a:pt x="28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13"/>
            <p:cNvSpPr/>
            <p:nvPr/>
          </p:nvSpPr>
          <p:spPr>
            <a:xfrm>
              <a:off x="4343481" y="1863790"/>
              <a:ext cx="31279" cy="24288"/>
            </a:xfrm>
            <a:custGeom>
              <a:avLst/>
              <a:gdLst/>
              <a:ahLst/>
              <a:cxnLst/>
              <a:rect l="l" t="t" r="r" b="b"/>
              <a:pathLst>
                <a:path w="711" h="552" extrusionOk="0">
                  <a:moveTo>
                    <a:pt x="356" y="1"/>
                  </a:moveTo>
                  <a:cubicBezTo>
                    <a:pt x="2" y="1"/>
                    <a:pt x="1" y="551"/>
                    <a:pt x="356" y="551"/>
                  </a:cubicBezTo>
                  <a:cubicBezTo>
                    <a:pt x="710" y="551"/>
                    <a:pt x="710" y="1"/>
                    <a:pt x="35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13"/>
            <p:cNvSpPr/>
            <p:nvPr/>
          </p:nvSpPr>
          <p:spPr>
            <a:xfrm>
              <a:off x="4976489" y="1180998"/>
              <a:ext cx="24108" cy="18744"/>
            </a:xfrm>
            <a:custGeom>
              <a:avLst/>
              <a:gdLst/>
              <a:ahLst/>
              <a:cxnLst/>
              <a:rect l="l" t="t" r="r" b="b"/>
              <a:pathLst>
                <a:path w="548" h="426" extrusionOk="0">
                  <a:moveTo>
                    <a:pt x="274" y="1"/>
                  </a:moveTo>
                  <a:cubicBezTo>
                    <a:pt x="1" y="1"/>
                    <a:pt x="1" y="425"/>
                    <a:pt x="274" y="425"/>
                  </a:cubicBezTo>
                  <a:cubicBezTo>
                    <a:pt x="546" y="425"/>
                    <a:pt x="547" y="1"/>
                    <a:pt x="27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13"/>
            <p:cNvSpPr/>
            <p:nvPr/>
          </p:nvSpPr>
          <p:spPr>
            <a:xfrm>
              <a:off x="5308236" y="1031002"/>
              <a:ext cx="31631" cy="24596"/>
            </a:xfrm>
            <a:custGeom>
              <a:avLst/>
              <a:gdLst/>
              <a:ahLst/>
              <a:cxnLst/>
              <a:rect l="l" t="t" r="r" b="b"/>
              <a:pathLst>
                <a:path w="719" h="559" extrusionOk="0">
                  <a:moveTo>
                    <a:pt x="359" y="0"/>
                  </a:moveTo>
                  <a:cubicBezTo>
                    <a:pt x="0" y="0"/>
                    <a:pt x="0" y="558"/>
                    <a:pt x="359" y="558"/>
                  </a:cubicBezTo>
                  <a:cubicBezTo>
                    <a:pt x="719" y="558"/>
                    <a:pt x="719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13"/>
            <p:cNvSpPr/>
            <p:nvPr/>
          </p:nvSpPr>
          <p:spPr>
            <a:xfrm>
              <a:off x="5611609" y="1333106"/>
              <a:ext cx="25472" cy="19800"/>
            </a:xfrm>
            <a:custGeom>
              <a:avLst/>
              <a:gdLst/>
              <a:ahLst/>
              <a:cxnLst/>
              <a:rect l="l" t="t" r="r" b="b"/>
              <a:pathLst>
                <a:path w="579" h="450" extrusionOk="0">
                  <a:moveTo>
                    <a:pt x="289" y="1"/>
                  </a:moveTo>
                  <a:cubicBezTo>
                    <a:pt x="1" y="1"/>
                    <a:pt x="0" y="449"/>
                    <a:pt x="289" y="449"/>
                  </a:cubicBezTo>
                  <a:cubicBezTo>
                    <a:pt x="579" y="449"/>
                    <a:pt x="579" y="1"/>
                    <a:pt x="28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13"/>
            <p:cNvSpPr/>
            <p:nvPr/>
          </p:nvSpPr>
          <p:spPr>
            <a:xfrm>
              <a:off x="5865709" y="1643482"/>
              <a:ext cx="28551" cy="22176"/>
            </a:xfrm>
            <a:custGeom>
              <a:avLst/>
              <a:gdLst/>
              <a:ahLst/>
              <a:cxnLst/>
              <a:rect l="l" t="t" r="r" b="b"/>
              <a:pathLst>
                <a:path w="649" h="504" extrusionOk="0">
                  <a:moveTo>
                    <a:pt x="325" y="1"/>
                  </a:moveTo>
                  <a:cubicBezTo>
                    <a:pt x="2" y="1"/>
                    <a:pt x="1" y="504"/>
                    <a:pt x="325" y="504"/>
                  </a:cubicBezTo>
                  <a:cubicBezTo>
                    <a:pt x="648" y="504"/>
                    <a:pt x="648" y="1"/>
                    <a:pt x="32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13"/>
            <p:cNvSpPr/>
            <p:nvPr/>
          </p:nvSpPr>
          <p:spPr>
            <a:xfrm>
              <a:off x="6029977" y="1573742"/>
              <a:ext cx="28287" cy="22000"/>
            </a:xfrm>
            <a:custGeom>
              <a:avLst/>
              <a:gdLst/>
              <a:ahLst/>
              <a:cxnLst/>
              <a:rect l="l" t="t" r="r" b="b"/>
              <a:pathLst>
                <a:path w="643" h="500" extrusionOk="0">
                  <a:moveTo>
                    <a:pt x="320" y="1"/>
                  </a:moveTo>
                  <a:cubicBezTo>
                    <a:pt x="0" y="1"/>
                    <a:pt x="0" y="499"/>
                    <a:pt x="320" y="499"/>
                  </a:cubicBezTo>
                  <a:cubicBezTo>
                    <a:pt x="641" y="499"/>
                    <a:pt x="642" y="1"/>
                    <a:pt x="32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13"/>
            <p:cNvSpPr/>
            <p:nvPr/>
          </p:nvSpPr>
          <p:spPr>
            <a:xfrm>
              <a:off x="6348527" y="2097518"/>
              <a:ext cx="28595" cy="22176"/>
            </a:xfrm>
            <a:custGeom>
              <a:avLst/>
              <a:gdLst/>
              <a:ahLst/>
              <a:cxnLst/>
              <a:rect l="l" t="t" r="r" b="b"/>
              <a:pathLst>
                <a:path w="650" h="504" extrusionOk="0">
                  <a:moveTo>
                    <a:pt x="324" y="1"/>
                  </a:moveTo>
                  <a:cubicBezTo>
                    <a:pt x="1" y="1"/>
                    <a:pt x="1" y="504"/>
                    <a:pt x="325" y="504"/>
                  </a:cubicBezTo>
                  <a:cubicBezTo>
                    <a:pt x="649" y="504"/>
                    <a:pt x="650" y="1"/>
                    <a:pt x="325" y="1"/>
                  </a:cubicBezTo>
                  <a:cubicBezTo>
                    <a:pt x="324" y="1"/>
                    <a:pt x="324" y="1"/>
                    <a:pt x="32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13"/>
            <p:cNvSpPr/>
            <p:nvPr/>
          </p:nvSpPr>
          <p:spPr>
            <a:xfrm>
              <a:off x="6703591" y="1943474"/>
              <a:ext cx="22744" cy="17688"/>
            </a:xfrm>
            <a:custGeom>
              <a:avLst/>
              <a:gdLst/>
              <a:ahLst/>
              <a:cxnLst/>
              <a:rect l="l" t="t" r="r" b="b"/>
              <a:pathLst>
                <a:path w="517" h="402" extrusionOk="0">
                  <a:moveTo>
                    <a:pt x="259" y="0"/>
                  </a:moveTo>
                  <a:cubicBezTo>
                    <a:pt x="1" y="0"/>
                    <a:pt x="1" y="401"/>
                    <a:pt x="259" y="401"/>
                  </a:cubicBezTo>
                  <a:cubicBezTo>
                    <a:pt x="517" y="401"/>
                    <a:pt x="51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13"/>
            <p:cNvSpPr/>
            <p:nvPr/>
          </p:nvSpPr>
          <p:spPr>
            <a:xfrm>
              <a:off x="6739884" y="1242818"/>
              <a:ext cx="17245" cy="13376"/>
            </a:xfrm>
            <a:custGeom>
              <a:avLst/>
              <a:gdLst/>
              <a:ahLst/>
              <a:cxnLst/>
              <a:rect l="l" t="t" r="r" b="b"/>
              <a:pathLst>
                <a:path w="392" h="304" extrusionOk="0">
                  <a:moveTo>
                    <a:pt x="196" y="0"/>
                  </a:moveTo>
                  <a:cubicBezTo>
                    <a:pt x="0" y="0"/>
                    <a:pt x="0" y="303"/>
                    <a:pt x="196" y="303"/>
                  </a:cubicBezTo>
                  <a:cubicBezTo>
                    <a:pt x="392" y="303"/>
                    <a:pt x="392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13"/>
            <p:cNvSpPr/>
            <p:nvPr/>
          </p:nvSpPr>
          <p:spPr>
            <a:xfrm>
              <a:off x="6878637" y="1572114"/>
              <a:ext cx="29299" cy="22748"/>
            </a:xfrm>
            <a:custGeom>
              <a:avLst/>
              <a:gdLst/>
              <a:ahLst/>
              <a:cxnLst/>
              <a:rect l="l" t="t" r="r" b="b"/>
              <a:pathLst>
                <a:path w="666" h="517" extrusionOk="0">
                  <a:moveTo>
                    <a:pt x="333" y="0"/>
                  </a:moveTo>
                  <a:cubicBezTo>
                    <a:pt x="0" y="0"/>
                    <a:pt x="0" y="517"/>
                    <a:pt x="333" y="517"/>
                  </a:cubicBezTo>
                  <a:cubicBezTo>
                    <a:pt x="666" y="517"/>
                    <a:pt x="666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13"/>
            <p:cNvSpPr/>
            <p:nvPr/>
          </p:nvSpPr>
          <p:spPr>
            <a:xfrm>
              <a:off x="7378304" y="2035918"/>
              <a:ext cx="17597" cy="13728"/>
            </a:xfrm>
            <a:custGeom>
              <a:avLst/>
              <a:gdLst/>
              <a:ahLst/>
              <a:cxnLst/>
              <a:rect l="l" t="t" r="r" b="b"/>
              <a:pathLst>
                <a:path w="400" h="312" extrusionOk="0">
                  <a:moveTo>
                    <a:pt x="199" y="1"/>
                  </a:moveTo>
                  <a:cubicBezTo>
                    <a:pt x="1" y="1"/>
                    <a:pt x="1" y="311"/>
                    <a:pt x="199" y="311"/>
                  </a:cubicBezTo>
                  <a:cubicBezTo>
                    <a:pt x="400" y="311"/>
                    <a:pt x="400" y="1"/>
                    <a:pt x="19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13"/>
            <p:cNvSpPr/>
            <p:nvPr/>
          </p:nvSpPr>
          <p:spPr>
            <a:xfrm>
              <a:off x="7085050" y="648994"/>
              <a:ext cx="20764" cy="16192"/>
            </a:xfrm>
            <a:custGeom>
              <a:avLst/>
              <a:gdLst/>
              <a:ahLst/>
              <a:cxnLst/>
              <a:rect l="l" t="t" r="r" b="b"/>
              <a:pathLst>
                <a:path w="472" h="368" extrusionOk="0">
                  <a:moveTo>
                    <a:pt x="237" y="0"/>
                  </a:moveTo>
                  <a:cubicBezTo>
                    <a:pt x="2" y="2"/>
                    <a:pt x="0" y="367"/>
                    <a:pt x="237" y="367"/>
                  </a:cubicBezTo>
                  <a:cubicBezTo>
                    <a:pt x="472" y="367"/>
                    <a:pt x="472" y="0"/>
                    <a:pt x="23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13"/>
            <p:cNvSpPr/>
            <p:nvPr/>
          </p:nvSpPr>
          <p:spPr>
            <a:xfrm>
              <a:off x="7532849" y="1201722"/>
              <a:ext cx="18697" cy="14432"/>
            </a:xfrm>
            <a:custGeom>
              <a:avLst/>
              <a:gdLst/>
              <a:ahLst/>
              <a:cxnLst/>
              <a:rect l="l" t="t" r="r" b="b"/>
              <a:pathLst>
                <a:path w="425" h="328" extrusionOk="0">
                  <a:moveTo>
                    <a:pt x="213" y="0"/>
                  </a:moveTo>
                  <a:cubicBezTo>
                    <a:pt x="1" y="0"/>
                    <a:pt x="1" y="327"/>
                    <a:pt x="213" y="327"/>
                  </a:cubicBezTo>
                  <a:cubicBezTo>
                    <a:pt x="424" y="327"/>
                    <a:pt x="42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13"/>
            <p:cNvSpPr/>
            <p:nvPr/>
          </p:nvSpPr>
          <p:spPr>
            <a:xfrm>
              <a:off x="7668918" y="490506"/>
              <a:ext cx="19225" cy="14916"/>
            </a:xfrm>
            <a:custGeom>
              <a:avLst/>
              <a:gdLst/>
              <a:ahLst/>
              <a:cxnLst/>
              <a:rect l="l" t="t" r="r" b="b"/>
              <a:pathLst>
                <a:path w="437" h="339" extrusionOk="0">
                  <a:moveTo>
                    <a:pt x="218" y="1"/>
                  </a:moveTo>
                  <a:cubicBezTo>
                    <a:pt x="0" y="1"/>
                    <a:pt x="0" y="339"/>
                    <a:pt x="218" y="339"/>
                  </a:cubicBezTo>
                  <a:cubicBezTo>
                    <a:pt x="435" y="339"/>
                    <a:pt x="437" y="1"/>
                    <a:pt x="21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13"/>
            <p:cNvSpPr/>
            <p:nvPr/>
          </p:nvSpPr>
          <p:spPr>
            <a:xfrm>
              <a:off x="8188118" y="994614"/>
              <a:ext cx="30487" cy="23672"/>
            </a:xfrm>
            <a:custGeom>
              <a:avLst/>
              <a:gdLst/>
              <a:ahLst/>
              <a:cxnLst/>
              <a:rect l="l" t="t" r="r" b="b"/>
              <a:pathLst>
                <a:path w="693" h="538" extrusionOk="0">
                  <a:moveTo>
                    <a:pt x="345" y="1"/>
                  </a:moveTo>
                  <a:cubicBezTo>
                    <a:pt x="1" y="1"/>
                    <a:pt x="1" y="538"/>
                    <a:pt x="347" y="538"/>
                  </a:cubicBezTo>
                  <a:cubicBezTo>
                    <a:pt x="692" y="538"/>
                    <a:pt x="693" y="1"/>
                    <a:pt x="347" y="1"/>
                  </a:cubicBezTo>
                  <a:cubicBezTo>
                    <a:pt x="346" y="1"/>
                    <a:pt x="345" y="1"/>
                    <a:pt x="34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13"/>
            <p:cNvSpPr/>
            <p:nvPr/>
          </p:nvSpPr>
          <p:spPr>
            <a:xfrm>
              <a:off x="8373194" y="838194"/>
              <a:ext cx="20149" cy="15708"/>
            </a:xfrm>
            <a:custGeom>
              <a:avLst/>
              <a:gdLst/>
              <a:ahLst/>
              <a:cxnLst/>
              <a:rect l="l" t="t" r="r" b="b"/>
              <a:pathLst>
                <a:path w="458" h="357" extrusionOk="0">
                  <a:moveTo>
                    <a:pt x="229" y="1"/>
                  </a:moveTo>
                  <a:cubicBezTo>
                    <a:pt x="1" y="1"/>
                    <a:pt x="1" y="356"/>
                    <a:pt x="229" y="356"/>
                  </a:cubicBezTo>
                  <a:cubicBezTo>
                    <a:pt x="458" y="356"/>
                    <a:pt x="458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13"/>
            <p:cNvSpPr/>
            <p:nvPr/>
          </p:nvSpPr>
          <p:spPr>
            <a:xfrm>
              <a:off x="8288552" y="495434"/>
              <a:ext cx="27407" cy="21296"/>
            </a:xfrm>
            <a:custGeom>
              <a:avLst/>
              <a:gdLst/>
              <a:ahLst/>
              <a:cxnLst/>
              <a:rect l="l" t="t" r="r" b="b"/>
              <a:pathLst>
                <a:path w="623" h="484" extrusionOk="0">
                  <a:moveTo>
                    <a:pt x="310" y="0"/>
                  </a:moveTo>
                  <a:cubicBezTo>
                    <a:pt x="1" y="0"/>
                    <a:pt x="1" y="483"/>
                    <a:pt x="310" y="483"/>
                  </a:cubicBezTo>
                  <a:cubicBezTo>
                    <a:pt x="621" y="483"/>
                    <a:pt x="622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13"/>
            <p:cNvSpPr/>
            <p:nvPr/>
          </p:nvSpPr>
          <p:spPr>
            <a:xfrm>
              <a:off x="8214425" y="2489294"/>
              <a:ext cx="27231" cy="21120"/>
            </a:xfrm>
            <a:custGeom>
              <a:avLst/>
              <a:gdLst/>
              <a:ahLst/>
              <a:cxnLst/>
              <a:rect l="l" t="t" r="r" b="b"/>
              <a:pathLst>
                <a:path w="619" h="480" extrusionOk="0">
                  <a:moveTo>
                    <a:pt x="310" y="0"/>
                  </a:moveTo>
                  <a:cubicBezTo>
                    <a:pt x="1" y="0"/>
                    <a:pt x="0" y="479"/>
                    <a:pt x="310" y="479"/>
                  </a:cubicBezTo>
                  <a:cubicBezTo>
                    <a:pt x="617" y="479"/>
                    <a:pt x="618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13"/>
            <p:cNvSpPr/>
            <p:nvPr/>
          </p:nvSpPr>
          <p:spPr>
            <a:xfrm>
              <a:off x="8547712" y="3638530"/>
              <a:ext cx="22744" cy="17688"/>
            </a:xfrm>
            <a:custGeom>
              <a:avLst/>
              <a:gdLst/>
              <a:ahLst/>
              <a:cxnLst/>
              <a:rect l="l" t="t" r="r" b="b"/>
              <a:pathLst>
                <a:path w="517" h="402" extrusionOk="0">
                  <a:moveTo>
                    <a:pt x="259" y="1"/>
                  </a:moveTo>
                  <a:cubicBezTo>
                    <a:pt x="2" y="1"/>
                    <a:pt x="1" y="402"/>
                    <a:pt x="259" y="402"/>
                  </a:cubicBezTo>
                  <a:cubicBezTo>
                    <a:pt x="517" y="402"/>
                    <a:pt x="51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13"/>
            <p:cNvSpPr/>
            <p:nvPr/>
          </p:nvSpPr>
          <p:spPr>
            <a:xfrm>
              <a:off x="8896397" y="3533810"/>
              <a:ext cx="30663" cy="23804"/>
            </a:xfrm>
            <a:custGeom>
              <a:avLst/>
              <a:gdLst/>
              <a:ahLst/>
              <a:cxnLst/>
              <a:rect l="l" t="t" r="r" b="b"/>
              <a:pathLst>
                <a:path w="697" h="541" extrusionOk="0">
                  <a:moveTo>
                    <a:pt x="348" y="0"/>
                  </a:moveTo>
                  <a:cubicBezTo>
                    <a:pt x="0" y="0"/>
                    <a:pt x="0" y="540"/>
                    <a:pt x="348" y="540"/>
                  </a:cubicBezTo>
                  <a:cubicBezTo>
                    <a:pt x="696" y="540"/>
                    <a:pt x="696" y="0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13"/>
            <p:cNvSpPr/>
            <p:nvPr/>
          </p:nvSpPr>
          <p:spPr>
            <a:xfrm>
              <a:off x="8690996" y="1330818"/>
              <a:ext cx="21380" cy="16588"/>
            </a:xfrm>
            <a:custGeom>
              <a:avLst/>
              <a:gdLst/>
              <a:ahLst/>
              <a:cxnLst/>
              <a:rect l="l" t="t" r="r" b="b"/>
              <a:pathLst>
                <a:path w="486" h="377" extrusionOk="0">
                  <a:moveTo>
                    <a:pt x="243" y="1"/>
                  </a:moveTo>
                  <a:cubicBezTo>
                    <a:pt x="1" y="1"/>
                    <a:pt x="0" y="377"/>
                    <a:pt x="243" y="377"/>
                  </a:cubicBezTo>
                  <a:cubicBezTo>
                    <a:pt x="484" y="377"/>
                    <a:pt x="485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13"/>
            <p:cNvSpPr/>
            <p:nvPr/>
          </p:nvSpPr>
          <p:spPr>
            <a:xfrm>
              <a:off x="7774324" y="2750214"/>
              <a:ext cx="25868" cy="20108"/>
            </a:xfrm>
            <a:custGeom>
              <a:avLst/>
              <a:gdLst/>
              <a:ahLst/>
              <a:cxnLst/>
              <a:rect l="l" t="t" r="r" b="b"/>
              <a:pathLst>
                <a:path w="588" h="457" extrusionOk="0">
                  <a:moveTo>
                    <a:pt x="295" y="1"/>
                  </a:moveTo>
                  <a:cubicBezTo>
                    <a:pt x="2" y="1"/>
                    <a:pt x="1" y="457"/>
                    <a:pt x="295" y="457"/>
                  </a:cubicBezTo>
                  <a:cubicBezTo>
                    <a:pt x="588" y="457"/>
                    <a:pt x="588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13"/>
            <p:cNvSpPr/>
            <p:nvPr/>
          </p:nvSpPr>
          <p:spPr>
            <a:xfrm>
              <a:off x="7495588" y="2751402"/>
              <a:ext cx="28331" cy="22000"/>
            </a:xfrm>
            <a:custGeom>
              <a:avLst/>
              <a:gdLst/>
              <a:ahLst/>
              <a:cxnLst/>
              <a:rect l="l" t="t" r="r" b="b"/>
              <a:pathLst>
                <a:path w="644" h="500" extrusionOk="0">
                  <a:moveTo>
                    <a:pt x="320" y="1"/>
                  </a:moveTo>
                  <a:cubicBezTo>
                    <a:pt x="0" y="1"/>
                    <a:pt x="1" y="499"/>
                    <a:pt x="321" y="499"/>
                  </a:cubicBezTo>
                  <a:cubicBezTo>
                    <a:pt x="642" y="499"/>
                    <a:pt x="643" y="1"/>
                    <a:pt x="321" y="1"/>
                  </a:cubicBezTo>
                  <a:cubicBezTo>
                    <a:pt x="321" y="1"/>
                    <a:pt x="321" y="1"/>
                    <a:pt x="32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13"/>
            <p:cNvSpPr/>
            <p:nvPr/>
          </p:nvSpPr>
          <p:spPr>
            <a:xfrm>
              <a:off x="7255257" y="2454050"/>
              <a:ext cx="30443" cy="23628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0"/>
                  </a:moveTo>
                  <a:cubicBezTo>
                    <a:pt x="0" y="0"/>
                    <a:pt x="0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13"/>
            <p:cNvSpPr/>
            <p:nvPr/>
          </p:nvSpPr>
          <p:spPr>
            <a:xfrm>
              <a:off x="6959891" y="2104558"/>
              <a:ext cx="17069" cy="13332"/>
            </a:xfrm>
            <a:custGeom>
              <a:avLst/>
              <a:gdLst/>
              <a:ahLst/>
              <a:cxnLst/>
              <a:rect l="l" t="t" r="r" b="b"/>
              <a:pathLst>
                <a:path w="388" h="303" extrusionOk="0">
                  <a:moveTo>
                    <a:pt x="194" y="1"/>
                  </a:moveTo>
                  <a:cubicBezTo>
                    <a:pt x="1" y="1"/>
                    <a:pt x="1" y="302"/>
                    <a:pt x="194" y="302"/>
                  </a:cubicBezTo>
                  <a:cubicBezTo>
                    <a:pt x="387" y="302"/>
                    <a:pt x="387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13"/>
            <p:cNvSpPr/>
            <p:nvPr/>
          </p:nvSpPr>
          <p:spPr>
            <a:xfrm>
              <a:off x="6996009" y="2782334"/>
              <a:ext cx="30663" cy="23848"/>
            </a:xfrm>
            <a:custGeom>
              <a:avLst/>
              <a:gdLst/>
              <a:ahLst/>
              <a:cxnLst/>
              <a:rect l="l" t="t" r="r" b="b"/>
              <a:pathLst>
                <a:path w="697" h="542" extrusionOk="0">
                  <a:moveTo>
                    <a:pt x="349" y="1"/>
                  </a:moveTo>
                  <a:cubicBezTo>
                    <a:pt x="1" y="1"/>
                    <a:pt x="1" y="542"/>
                    <a:pt x="349" y="542"/>
                  </a:cubicBezTo>
                  <a:cubicBezTo>
                    <a:pt x="697" y="542"/>
                    <a:pt x="697" y="1"/>
                    <a:pt x="34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13"/>
            <p:cNvSpPr/>
            <p:nvPr/>
          </p:nvSpPr>
          <p:spPr>
            <a:xfrm>
              <a:off x="6619477" y="3084878"/>
              <a:ext cx="27891" cy="21648"/>
            </a:xfrm>
            <a:custGeom>
              <a:avLst/>
              <a:gdLst/>
              <a:ahLst/>
              <a:cxnLst/>
              <a:rect l="l" t="t" r="r" b="b"/>
              <a:pathLst>
                <a:path w="634" h="492" extrusionOk="0">
                  <a:moveTo>
                    <a:pt x="317" y="0"/>
                  </a:moveTo>
                  <a:cubicBezTo>
                    <a:pt x="0" y="0"/>
                    <a:pt x="0" y="492"/>
                    <a:pt x="317" y="492"/>
                  </a:cubicBezTo>
                  <a:cubicBezTo>
                    <a:pt x="634" y="492"/>
                    <a:pt x="634" y="0"/>
                    <a:pt x="31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13"/>
            <p:cNvSpPr/>
            <p:nvPr/>
          </p:nvSpPr>
          <p:spPr>
            <a:xfrm>
              <a:off x="6168202" y="2618654"/>
              <a:ext cx="29607" cy="23056"/>
            </a:xfrm>
            <a:custGeom>
              <a:avLst/>
              <a:gdLst/>
              <a:ahLst/>
              <a:cxnLst/>
              <a:rect l="l" t="t" r="r" b="b"/>
              <a:pathLst>
                <a:path w="673" h="524" extrusionOk="0">
                  <a:moveTo>
                    <a:pt x="336" y="1"/>
                  </a:moveTo>
                  <a:cubicBezTo>
                    <a:pt x="0" y="1"/>
                    <a:pt x="0" y="523"/>
                    <a:pt x="336" y="523"/>
                  </a:cubicBezTo>
                  <a:cubicBezTo>
                    <a:pt x="673" y="523"/>
                    <a:pt x="673" y="1"/>
                    <a:pt x="33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13"/>
            <p:cNvSpPr/>
            <p:nvPr/>
          </p:nvSpPr>
          <p:spPr>
            <a:xfrm>
              <a:off x="5803108" y="2595246"/>
              <a:ext cx="17201" cy="13332"/>
            </a:xfrm>
            <a:custGeom>
              <a:avLst/>
              <a:gdLst/>
              <a:ahLst/>
              <a:cxnLst/>
              <a:rect l="l" t="t" r="r" b="b"/>
              <a:pathLst>
                <a:path w="391" h="303" extrusionOk="0">
                  <a:moveTo>
                    <a:pt x="195" y="0"/>
                  </a:moveTo>
                  <a:cubicBezTo>
                    <a:pt x="1" y="0"/>
                    <a:pt x="1" y="302"/>
                    <a:pt x="195" y="302"/>
                  </a:cubicBezTo>
                  <a:cubicBezTo>
                    <a:pt x="390" y="302"/>
                    <a:pt x="390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13"/>
            <p:cNvSpPr/>
            <p:nvPr/>
          </p:nvSpPr>
          <p:spPr>
            <a:xfrm>
              <a:off x="5796069" y="2104030"/>
              <a:ext cx="18477" cy="14344"/>
            </a:xfrm>
            <a:custGeom>
              <a:avLst/>
              <a:gdLst/>
              <a:ahLst/>
              <a:cxnLst/>
              <a:rect l="l" t="t" r="r" b="b"/>
              <a:pathLst>
                <a:path w="420" h="326" extrusionOk="0">
                  <a:moveTo>
                    <a:pt x="210" y="0"/>
                  </a:moveTo>
                  <a:cubicBezTo>
                    <a:pt x="1" y="0"/>
                    <a:pt x="1" y="326"/>
                    <a:pt x="210" y="326"/>
                  </a:cubicBezTo>
                  <a:cubicBezTo>
                    <a:pt x="419" y="326"/>
                    <a:pt x="419" y="0"/>
                    <a:pt x="21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13"/>
            <p:cNvSpPr/>
            <p:nvPr/>
          </p:nvSpPr>
          <p:spPr>
            <a:xfrm>
              <a:off x="4151674" y="1807954"/>
              <a:ext cx="25604" cy="19844"/>
            </a:xfrm>
            <a:custGeom>
              <a:avLst/>
              <a:gdLst/>
              <a:ahLst/>
              <a:cxnLst/>
              <a:rect l="l" t="t" r="r" b="b"/>
              <a:pathLst>
                <a:path w="582" h="451" extrusionOk="0">
                  <a:moveTo>
                    <a:pt x="291" y="0"/>
                  </a:moveTo>
                  <a:cubicBezTo>
                    <a:pt x="0" y="1"/>
                    <a:pt x="0" y="450"/>
                    <a:pt x="291" y="450"/>
                  </a:cubicBezTo>
                  <a:cubicBezTo>
                    <a:pt x="581" y="450"/>
                    <a:pt x="582" y="0"/>
                    <a:pt x="29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13"/>
            <p:cNvSpPr/>
            <p:nvPr/>
          </p:nvSpPr>
          <p:spPr>
            <a:xfrm>
              <a:off x="3645232" y="1777330"/>
              <a:ext cx="27539" cy="21384"/>
            </a:xfrm>
            <a:custGeom>
              <a:avLst/>
              <a:gdLst/>
              <a:ahLst/>
              <a:cxnLst/>
              <a:rect l="l" t="t" r="r" b="b"/>
              <a:pathLst>
                <a:path w="626" h="486" extrusionOk="0">
                  <a:moveTo>
                    <a:pt x="313" y="0"/>
                  </a:moveTo>
                  <a:cubicBezTo>
                    <a:pt x="1" y="0"/>
                    <a:pt x="1" y="485"/>
                    <a:pt x="313" y="485"/>
                  </a:cubicBezTo>
                  <a:cubicBezTo>
                    <a:pt x="625" y="485"/>
                    <a:pt x="62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13"/>
            <p:cNvSpPr/>
            <p:nvPr/>
          </p:nvSpPr>
          <p:spPr>
            <a:xfrm>
              <a:off x="2983365" y="2555558"/>
              <a:ext cx="22700" cy="17644"/>
            </a:xfrm>
            <a:custGeom>
              <a:avLst/>
              <a:gdLst/>
              <a:ahLst/>
              <a:cxnLst/>
              <a:rect l="l" t="t" r="r" b="b"/>
              <a:pathLst>
                <a:path w="516" h="401" extrusionOk="0">
                  <a:moveTo>
                    <a:pt x="257" y="0"/>
                  </a:moveTo>
                  <a:cubicBezTo>
                    <a:pt x="0" y="0"/>
                    <a:pt x="0" y="400"/>
                    <a:pt x="257" y="400"/>
                  </a:cubicBezTo>
                  <a:cubicBezTo>
                    <a:pt x="514" y="400"/>
                    <a:pt x="515" y="0"/>
                    <a:pt x="25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3"/>
            <p:cNvSpPr/>
            <p:nvPr/>
          </p:nvSpPr>
          <p:spPr>
            <a:xfrm>
              <a:off x="3226467" y="1389734"/>
              <a:ext cx="24724" cy="19140"/>
            </a:xfrm>
            <a:custGeom>
              <a:avLst/>
              <a:gdLst/>
              <a:ahLst/>
              <a:cxnLst/>
              <a:rect l="l" t="t" r="r" b="b"/>
              <a:pathLst>
                <a:path w="562" h="435" extrusionOk="0">
                  <a:moveTo>
                    <a:pt x="281" y="1"/>
                  </a:moveTo>
                  <a:cubicBezTo>
                    <a:pt x="0" y="1"/>
                    <a:pt x="0" y="435"/>
                    <a:pt x="281" y="435"/>
                  </a:cubicBezTo>
                  <a:cubicBezTo>
                    <a:pt x="560" y="435"/>
                    <a:pt x="561" y="1"/>
                    <a:pt x="28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3"/>
            <p:cNvSpPr/>
            <p:nvPr/>
          </p:nvSpPr>
          <p:spPr>
            <a:xfrm>
              <a:off x="3048870" y="1736190"/>
              <a:ext cx="19225" cy="14916"/>
            </a:xfrm>
            <a:custGeom>
              <a:avLst/>
              <a:gdLst/>
              <a:ahLst/>
              <a:cxnLst/>
              <a:rect l="l" t="t" r="r" b="b"/>
              <a:pathLst>
                <a:path w="437" h="339" extrusionOk="0">
                  <a:moveTo>
                    <a:pt x="219" y="0"/>
                  </a:moveTo>
                  <a:cubicBezTo>
                    <a:pt x="1" y="0"/>
                    <a:pt x="1" y="338"/>
                    <a:pt x="219" y="338"/>
                  </a:cubicBezTo>
                  <a:cubicBezTo>
                    <a:pt x="437" y="338"/>
                    <a:pt x="437" y="0"/>
                    <a:pt x="21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3"/>
            <p:cNvSpPr/>
            <p:nvPr/>
          </p:nvSpPr>
          <p:spPr>
            <a:xfrm>
              <a:off x="2763182" y="1389382"/>
              <a:ext cx="31543" cy="24508"/>
            </a:xfrm>
            <a:custGeom>
              <a:avLst/>
              <a:gdLst/>
              <a:ahLst/>
              <a:cxnLst/>
              <a:rect l="l" t="t" r="r" b="b"/>
              <a:pathLst>
                <a:path w="717" h="557" extrusionOk="0">
                  <a:moveTo>
                    <a:pt x="358" y="0"/>
                  </a:moveTo>
                  <a:cubicBezTo>
                    <a:pt x="0" y="0"/>
                    <a:pt x="0" y="556"/>
                    <a:pt x="358" y="556"/>
                  </a:cubicBezTo>
                  <a:cubicBezTo>
                    <a:pt x="715" y="556"/>
                    <a:pt x="716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3"/>
            <p:cNvSpPr/>
            <p:nvPr/>
          </p:nvSpPr>
          <p:spPr>
            <a:xfrm>
              <a:off x="2264703" y="1885878"/>
              <a:ext cx="19533" cy="15136"/>
            </a:xfrm>
            <a:custGeom>
              <a:avLst/>
              <a:gdLst/>
              <a:ahLst/>
              <a:cxnLst/>
              <a:rect l="l" t="t" r="r" b="b"/>
              <a:pathLst>
                <a:path w="444" h="344" extrusionOk="0">
                  <a:moveTo>
                    <a:pt x="222" y="0"/>
                  </a:moveTo>
                  <a:cubicBezTo>
                    <a:pt x="2" y="0"/>
                    <a:pt x="1" y="343"/>
                    <a:pt x="222" y="343"/>
                  </a:cubicBezTo>
                  <a:cubicBezTo>
                    <a:pt x="443" y="343"/>
                    <a:pt x="443" y="0"/>
                    <a:pt x="22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3"/>
            <p:cNvSpPr/>
            <p:nvPr/>
          </p:nvSpPr>
          <p:spPr>
            <a:xfrm>
              <a:off x="2225550" y="1173430"/>
              <a:ext cx="17157" cy="13332"/>
            </a:xfrm>
            <a:custGeom>
              <a:avLst/>
              <a:gdLst/>
              <a:ahLst/>
              <a:cxnLst/>
              <a:rect l="l" t="t" r="r" b="b"/>
              <a:pathLst>
                <a:path w="390" h="303" extrusionOk="0">
                  <a:moveTo>
                    <a:pt x="196" y="0"/>
                  </a:moveTo>
                  <a:cubicBezTo>
                    <a:pt x="2" y="0"/>
                    <a:pt x="0" y="302"/>
                    <a:pt x="196" y="302"/>
                  </a:cubicBezTo>
                  <a:cubicBezTo>
                    <a:pt x="390" y="302"/>
                    <a:pt x="390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3"/>
            <p:cNvSpPr/>
            <p:nvPr/>
          </p:nvSpPr>
          <p:spPr>
            <a:xfrm>
              <a:off x="2071972" y="1309786"/>
              <a:ext cx="25604" cy="19932"/>
            </a:xfrm>
            <a:custGeom>
              <a:avLst/>
              <a:gdLst/>
              <a:ahLst/>
              <a:cxnLst/>
              <a:rect l="l" t="t" r="r" b="b"/>
              <a:pathLst>
                <a:path w="582" h="453" extrusionOk="0">
                  <a:moveTo>
                    <a:pt x="291" y="1"/>
                  </a:moveTo>
                  <a:cubicBezTo>
                    <a:pt x="0" y="1"/>
                    <a:pt x="0" y="453"/>
                    <a:pt x="291" y="453"/>
                  </a:cubicBezTo>
                  <a:cubicBezTo>
                    <a:pt x="582" y="453"/>
                    <a:pt x="582" y="1"/>
                    <a:pt x="29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3"/>
            <p:cNvSpPr/>
            <p:nvPr/>
          </p:nvSpPr>
          <p:spPr>
            <a:xfrm>
              <a:off x="1718404" y="1436814"/>
              <a:ext cx="22216" cy="17248"/>
            </a:xfrm>
            <a:custGeom>
              <a:avLst/>
              <a:gdLst/>
              <a:ahLst/>
              <a:cxnLst/>
              <a:rect l="l" t="t" r="r" b="b"/>
              <a:pathLst>
                <a:path w="505" h="392" extrusionOk="0">
                  <a:moveTo>
                    <a:pt x="252" y="1"/>
                  </a:moveTo>
                  <a:cubicBezTo>
                    <a:pt x="0" y="1"/>
                    <a:pt x="0" y="391"/>
                    <a:pt x="252" y="391"/>
                  </a:cubicBezTo>
                  <a:cubicBezTo>
                    <a:pt x="504" y="391"/>
                    <a:pt x="504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3"/>
            <p:cNvSpPr/>
            <p:nvPr/>
          </p:nvSpPr>
          <p:spPr>
            <a:xfrm>
              <a:off x="1477722" y="2353950"/>
              <a:ext cx="31939" cy="24772"/>
            </a:xfrm>
            <a:custGeom>
              <a:avLst/>
              <a:gdLst/>
              <a:ahLst/>
              <a:cxnLst/>
              <a:rect l="l" t="t" r="r" b="b"/>
              <a:pathLst>
                <a:path w="726" h="563" extrusionOk="0">
                  <a:moveTo>
                    <a:pt x="363" y="0"/>
                  </a:moveTo>
                  <a:cubicBezTo>
                    <a:pt x="2" y="1"/>
                    <a:pt x="0" y="562"/>
                    <a:pt x="363" y="562"/>
                  </a:cubicBezTo>
                  <a:cubicBezTo>
                    <a:pt x="724" y="562"/>
                    <a:pt x="725" y="0"/>
                    <a:pt x="36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3"/>
            <p:cNvSpPr/>
            <p:nvPr/>
          </p:nvSpPr>
          <p:spPr>
            <a:xfrm>
              <a:off x="1546174" y="1071174"/>
              <a:ext cx="29123" cy="22572"/>
            </a:xfrm>
            <a:custGeom>
              <a:avLst/>
              <a:gdLst/>
              <a:ahLst/>
              <a:cxnLst/>
              <a:rect l="l" t="t" r="r" b="b"/>
              <a:pathLst>
                <a:path w="662" h="513" extrusionOk="0">
                  <a:moveTo>
                    <a:pt x="331" y="0"/>
                  </a:moveTo>
                  <a:cubicBezTo>
                    <a:pt x="1" y="0"/>
                    <a:pt x="0" y="513"/>
                    <a:pt x="331" y="513"/>
                  </a:cubicBezTo>
                  <a:cubicBezTo>
                    <a:pt x="661" y="513"/>
                    <a:pt x="662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3"/>
            <p:cNvSpPr/>
            <p:nvPr/>
          </p:nvSpPr>
          <p:spPr>
            <a:xfrm>
              <a:off x="1273904" y="1207970"/>
              <a:ext cx="30399" cy="23672"/>
            </a:xfrm>
            <a:custGeom>
              <a:avLst/>
              <a:gdLst/>
              <a:ahLst/>
              <a:cxnLst/>
              <a:rect l="l" t="t" r="r" b="b"/>
              <a:pathLst>
                <a:path w="691" h="538" extrusionOk="0">
                  <a:moveTo>
                    <a:pt x="346" y="0"/>
                  </a:moveTo>
                  <a:cubicBezTo>
                    <a:pt x="0" y="0"/>
                    <a:pt x="0" y="538"/>
                    <a:pt x="346" y="538"/>
                  </a:cubicBezTo>
                  <a:cubicBezTo>
                    <a:pt x="691" y="538"/>
                    <a:pt x="691" y="0"/>
                    <a:pt x="34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3"/>
            <p:cNvSpPr/>
            <p:nvPr/>
          </p:nvSpPr>
          <p:spPr>
            <a:xfrm>
              <a:off x="961733" y="2289006"/>
              <a:ext cx="17069" cy="13200"/>
            </a:xfrm>
            <a:custGeom>
              <a:avLst/>
              <a:gdLst/>
              <a:ahLst/>
              <a:cxnLst/>
              <a:rect l="l" t="t" r="r" b="b"/>
              <a:pathLst>
                <a:path w="388" h="300" extrusionOk="0">
                  <a:moveTo>
                    <a:pt x="194" y="0"/>
                  </a:moveTo>
                  <a:cubicBezTo>
                    <a:pt x="0" y="0"/>
                    <a:pt x="0" y="300"/>
                    <a:pt x="194" y="300"/>
                  </a:cubicBezTo>
                  <a:cubicBezTo>
                    <a:pt x="388" y="300"/>
                    <a:pt x="388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3"/>
            <p:cNvSpPr/>
            <p:nvPr/>
          </p:nvSpPr>
          <p:spPr>
            <a:xfrm>
              <a:off x="675342" y="2270790"/>
              <a:ext cx="27319" cy="21252"/>
            </a:xfrm>
            <a:custGeom>
              <a:avLst/>
              <a:gdLst/>
              <a:ahLst/>
              <a:cxnLst/>
              <a:rect l="l" t="t" r="r" b="b"/>
              <a:pathLst>
                <a:path w="621" h="483" extrusionOk="0">
                  <a:moveTo>
                    <a:pt x="310" y="1"/>
                  </a:moveTo>
                  <a:cubicBezTo>
                    <a:pt x="2" y="1"/>
                    <a:pt x="1" y="483"/>
                    <a:pt x="310" y="483"/>
                  </a:cubicBezTo>
                  <a:cubicBezTo>
                    <a:pt x="621" y="483"/>
                    <a:pt x="621" y="1"/>
                    <a:pt x="31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3"/>
            <p:cNvSpPr/>
            <p:nvPr/>
          </p:nvSpPr>
          <p:spPr>
            <a:xfrm>
              <a:off x="566637" y="1290426"/>
              <a:ext cx="29519" cy="22880"/>
            </a:xfrm>
            <a:custGeom>
              <a:avLst/>
              <a:gdLst/>
              <a:ahLst/>
              <a:cxnLst/>
              <a:rect l="l" t="t" r="r" b="b"/>
              <a:pathLst>
                <a:path w="671" h="520" extrusionOk="0">
                  <a:moveTo>
                    <a:pt x="335" y="0"/>
                  </a:moveTo>
                  <a:cubicBezTo>
                    <a:pt x="0" y="0"/>
                    <a:pt x="0" y="520"/>
                    <a:pt x="335" y="520"/>
                  </a:cubicBezTo>
                  <a:cubicBezTo>
                    <a:pt x="669" y="520"/>
                    <a:pt x="670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3"/>
            <p:cNvSpPr/>
            <p:nvPr/>
          </p:nvSpPr>
          <p:spPr>
            <a:xfrm>
              <a:off x="148004" y="1125822"/>
              <a:ext cx="19929" cy="15400"/>
            </a:xfrm>
            <a:custGeom>
              <a:avLst/>
              <a:gdLst/>
              <a:ahLst/>
              <a:cxnLst/>
              <a:rect l="l" t="t" r="r" b="b"/>
              <a:pathLst>
                <a:path w="453" h="350" extrusionOk="0">
                  <a:moveTo>
                    <a:pt x="225" y="1"/>
                  </a:moveTo>
                  <a:cubicBezTo>
                    <a:pt x="0" y="1"/>
                    <a:pt x="1" y="350"/>
                    <a:pt x="226" y="350"/>
                  </a:cubicBezTo>
                  <a:cubicBezTo>
                    <a:pt x="450" y="350"/>
                    <a:pt x="452" y="1"/>
                    <a:pt x="226" y="1"/>
                  </a:cubicBezTo>
                  <a:cubicBezTo>
                    <a:pt x="225" y="1"/>
                    <a:pt x="225" y="1"/>
                    <a:pt x="22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3"/>
            <p:cNvSpPr/>
            <p:nvPr/>
          </p:nvSpPr>
          <p:spPr>
            <a:xfrm>
              <a:off x="142857" y="3545954"/>
              <a:ext cx="30135" cy="23364"/>
            </a:xfrm>
            <a:custGeom>
              <a:avLst/>
              <a:gdLst/>
              <a:ahLst/>
              <a:cxnLst/>
              <a:rect l="l" t="t" r="r" b="b"/>
              <a:pathLst>
                <a:path w="685" h="531" extrusionOk="0">
                  <a:moveTo>
                    <a:pt x="342" y="0"/>
                  </a:moveTo>
                  <a:cubicBezTo>
                    <a:pt x="1" y="0"/>
                    <a:pt x="0" y="530"/>
                    <a:pt x="343" y="530"/>
                  </a:cubicBezTo>
                  <a:cubicBezTo>
                    <a:pt x="684" y="530"/>
                    <a:pt x="684" y="0"/>
                    <a:pt x="343" y="0"/>
                  </a:cubicBezTo>
                  <a:cubicBezTo>
                    <a:pt x="342" y="0"/>
                    <a:pt x="342" y="0"/>
                    <a:pt x="34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3"/>
            <p:cNvSpPr/>
            <p:nvPr/>
          </p:nvSpPr>
          <p:spPr>
            <a:xfrm>
              <a:off x="438091" y="3330442"/>
              <a:ext cx="19533" cy="15136"/>
            </a:xfrm>
            <a:custGeom>
              <a:avLst/>
              <a:gdLst/>
              <a:ahLst/>
              <a:cxnLst/>
              <a:rect l="l" t="t" r="r" b="b"/>
              <a:pathLst>
                <a:path w="444" h="344" extrusionOk="0">
                  <a:moveTo>
                    <a:pt x="223" y="1"/>
                  </a:moveTo>
                  <a:cubicBezTo>
                    <a:pt x="2" y="1"/>
                    <a:pt x="0" y="343"/>
                    <a:pt x="223" y="343"/>
                  </a:cubicBezTo>
                  <a:cubicBezTo>
                    <a:pt x="444" y="343"/>
                    <a:pt x="444" y="1"/>
                    <a:pt x="22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3"/>
            <p:cNvSpPr/>
            <p:nvPr/>
          </p:nvSpPr>
          <p:spPr>
            <a:xfrm>
              <a:off x="112854" y="2983370"/>
              <a:ext cx="17641" cy="13684"/>
            </a:xfrm>
            <a:custGeom>
              <a:avLst/>
              <a:gdLst/>
              <a:ahLst/>
              <a:cxnLst/>
              <a:rect l="l" t="t" r="r" b="b"/>
              <a:pathLst>
                <a:path w="401" h="311" extrusionOk="0">
                  <a:moveTo>
                    <a:pt x="200" y="0"/>
                  </a:moveTo>
                  <a:cubicBezTo>
                    <a:pt x="0" y="0"/>
                    <a:pt x="0" y="311"/>
                    <a:pt x="200" y="311"/>
                  </a:cubicBezTo>
                  <a:cubicBezTo>
                    <a:pt x="400" y="311"/>
                    <a:pt x="400" y="0"/>
                    <a:pt x="20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3"/>
            <p:cNvSpPr/>
            <p:nvPr/>
          </p:nvSpPr>
          <p:spPr>
            <a:xfrm>
              <a:off x="409980" y="3063010"/>
              <a:ext cx="20149" cy="15708"/>
            </a:xfrm>
            <a:custGeom>
              <a:avLst/>
              <a:gdLst/>
              <a:ahLst/>
              <a:cxnLst/>
              <a:rect l="l" t="t" r="r" b="b"/>
              <a:pathLst>
                <a:path w="458" h="357" extrusionOk="0">
                  <a:moveTo>
                    <a:pt x="229" y="1"/>
                  </a:moveTo>
                  <a:cubicBezTo>
                    <a:pt x="0" y="1"/>
                    <a:pt x="0" y="356"/>
                    <a:pt x="229" y="356"/>
                  </a:cubicBezTo>
                  <a:cubicBezTo>
                    <a:pt x="457" y="356"/>
                    <a:pt x="457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3"/>
            <p:cNvSpPr/>
            <p:nvPr/>
          </p:nvSpPr>
          <p:spPr>
            <a:xfrm>
              <a:off x="226179" y="2211786"/>
              <a:ext cx="20940" cy="16280"/>
            </a:xfrm>
            <a:custGeom>
              <a:avLst/>
              <a:gdLst/>
              <a:ahLst/>
              <a:cxnLst/>
              <a:rect l="l" t="t" r="r" b="b"/>
              <a:pathLst>
                <a:path w="476" h="370" extrusionOk="0">
                  <a:moveTo>
                    <a:pt x="238" y="1"/>
                  </a:moveTo>
                  <a:cubicBezTo>
                    <a:pt x="1" y="1"/>
                    <a:pt x="1" y="370"/>
                    <a:pt x="238" y="370"/>
                  </a:cubicBezTo>
                  <a:cubicBezTo>
                    <a:pt x="475" y="370"/>
                    <a:pt x="475" y="1"/>
                    <a:pt x="23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3"/>
            <p:cNvSpPr/>
            <p:nvPr/>
          </p:nvSpPr>
          <p:spPr>
            <a:xfrm>
              <a:off x="644196" y="1845750"/>
              <a:ext cx="29255" cy="22704"/>
            </a:xfrm>
            <a:custGeom>
              <a:avLst/>
              <a:gdLst/>
              <a:ahLst/>
              <a:cxnLst/>
              <a:rect l="l" t="t" r="r" b="b"/>
              <a:pathLst>
                <a:path w="665" h="516" extrusionOk="0">
                  <a:moveTo>
                    <a:pt x="332" y="0"/>
                  </a:moveTo>
                  <a:cubicBezTo>
                    <a:pt x="0" y="1"/>
                    <a:pt x="0" y="516"/>
                    <a:pt x="332" y="516"/>
                  </a:cubicBezTo>
                  <a:cubicBezTo>
                    <a:pt x="664" y="516"/>
                    <a:pt x="665" y="0"/>
                    <a:pt x="33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3"/>
            <p:cNvSpPr/>
            <p:nvPr/>
          </p:nvSpPr>
          <p:spPr>
            <a:xfrm>
              <a:off x="711328" y="2858014"/>
              <a:ext cx="28991" cy="22484"/>
            </a:xfrm>
            <a:custGeom>
              <a:avLst/>
              <a:gdLst/>
              <a:ahLst/>
              <a:cxnLst/>
              <a:rect l="l" t="t" r="r" b="b"/>
              <a:pathLst>
                <a:path w="659" h="511" extrusionOk="0">
                  <a:moveTo>
                    <a:pt x="328" y="1"/>
                  </a:moveTo>
                  <a:cubicBezTo>
                    <a:pt x="0" y="1"/>
                    <a:pt x="0" y="511"/>
                    <a:pt x="328" y="511"/>
                  </a:cubicBezTo>
                  <a:cubicBezTo>
                    <a:pt x="658" y="511"/>
                    <a:pt x="659" y="1"/>
                    <a:pt x="32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3"/>
            <p:cNvSpPr/>
            <p:nvPr/>
          </p:nvSpPr>
          <p:spPr>
            <a:xfrm>
              <a:off x="1035465" y="1699142"/>
              <a:ext cx="28859" cy="22352"/>
            </a:xfrm>
            <a:custGeom>
              <a:avLst/>
              <a:gdLst/>
              <a:ahLst/>
              <a:cxnLst/>
              <a:rect l="l" t="t" r="r" b="b"/>
              <a:pathLst>
                <a:path w="656" h="508" extrusionOk="0">
                  <a:moveTo>
                    <a:pt x="328" y="0"/>
                  </a:moveTo>
                  <a:cubicBezTo>
                    <a:pt x="2" y="2"/>
                    <a:pt x="1" y="508"/>
                    <a:pt x="328" y="508"/>
                  </a:cubicBezTo>
                  <a:cubicBezTo>
                    <a:pt x="653" y="508"/>
                    <a:pt x="655" y="0"/>
                    <a:pt x="32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3"/>
            <p:cNvSpPr/>
            <p:nvPr/>
          </p:nvSpPr>
          <p:spPr>
            <a:xfrm>
              <a:off x="1216054" y="2905842"/>
              <a:ext cx="31147" cy="24244"/>
            </a:xfrm>
            <a:custGeom>
              <a:avLst/>
              <a:gdLst/>
              <a:ahLst/>
              <a:cxnLst/>
              <a:rect l="l" t="t" r="r" b="b"/>
              <a:pathLst>
                <a:path w="708" h="551" extrusionOk="0">
                  <a:moveTo>
                    <a:pt x="354" y="1"/>
                  </a:moveTo>
                  <a:cubicBezTo>
                    <a:pt x="1" y="2"/>
                    <a:pt x="0" y="550"/>
                    <a:pt x="354" y="550"/>
                  </a:cubicBezTo>
                  <a:cubicBezTo>
                    <a:pt x="708" y="550"/>
                    <a:pt x="708" y="1"/>
                    <a:pt x="35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3"/>
            <p:cNvSpPr/>
            <p:nvPr/>
          </p:nvSpPr>
          <p:spPr>
            <a:xfrm>
              <a:off x="1654703" y="2742602"/>
              <a:ext cx="17157" cy="13332"/>
            </a:xfrm>
            <a:custGeom>
              <a:avLst/>
              <a:gdLst/>
              <a:ahLst/>
              <a:cxnLst/>
              <a:rect l="l" t="t" r="r" b="b"/>
              <a:pathLst>
                <a:path w="390" h="303" extrusionOk="0">
                  <a:moveTo>
                    <a:pt x="194" y="0"/>
                  </a:moveTo>
                  <a:cubicBezTo>
                    <a:pt x="0" y="1"/>
                    <a:pt x="0" y="302"/>
                    <a:pt x="194" y="302"/>
                  </a:cubicBezTo>
                  <a:cubicBezTo>
                    <a:pt x="389" y="302"/>
                    <a:pt x="39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3"/>
            <p:cNvSpPr/>
            <p:nvPr/>
          </p:nvSpPr>
          <p:spPr>
            <a:xfrm>
              <a:off x="2246227" y="1925566"/>
              <a:ext cx="24372" cy="18920"/>
            </a:xfrm>
            <a:custGeom>
              <a:avLst/>
              <a:gdLst/>
              <a:ahLst/>
              <a:cxnLst/>
              <a:rect l="l" t="t" r="r" b="b"/>
              <a:pathLst>
                <a:path w="554" h="430" extrusionOk="0">
                  <a:moveTo>
                    <a:pt x="277" y="0"/>
                  </a:moveTo>
                  <a:cubicBezTo>
                    <a:pt x="2" y="0"/>
                    <a:pt x="1" y="429"/>
                    <a:pt x="277" y="429"/>
                  </a:cubicBezTo>
                  <a:cubicBezTo>
                    <a:pt x="553" y="429"/>
                    <a:pt x="554" y="0"/>
                    <a:pt x="27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3"/>
            <p:cNvSpPr/>
            <p:nvPr/>
          </p:nvSpPr>
          <p:spPr>
            <a:xfrm>
              <a:off x="2519992" y="2530126"/>
              <a:ext cx="24240" cy="18832"/>
            </a:xfrm>
            <a:custGeom>
              <a:avLst/>
              <a:gdLst/>
              <a:ahLst/>
              <a:cxnLst/>
              <a:rect l="l" t="t" r="r" b="b"/>
              <a:pathLst>
                <a:path w="551" h="428" extrusionOk="0">
                  <a:moveTo>
                    <a:pt x="275" y="1"/>
                  </a:moveTo>
                  <a:cubicBezTo>
                    <a:pt x="0" y="1"/>
                    <a:pt x="0" y="428"/>
                    <a:pt x="275" y="428"/>
                  </a:cubicBezTo>
                  <a:cubicBezTo>
                    <a:pt x="551" y="428"/>
                    <a:pt x="551" y="1"/>
                    <a:pt x="27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3"/>
            <p:cNvSpPr/>
            <p:nvPr/>
          </p:nvSpPr>
          <p:spPr>
            <a:xfrm>
              <a:off x="2680476" y="3153122"/>
              <a:ext cx="29431" cy="22748"/>
            </a:xfrm>
            <a:custGeom>
              <a:avLst/>
              <a:gdLst/>
              <a:ahLst/>
              <a:cxnLst/>
              <a:rect l="l" t="t" r="r" b="b"/>
              <a:pathLst>
                <a:path w="669" h="517" extrusionOk="0">
                  <a:moveTo>
                    <a:pt x="334" y="0"/>
                  </a:moveTo>
                  <a:cubicBezTo>
                    <a:pt x="2" y="0"/>
                    <a:pt x="0" y="516"/>
                    <a:pt x="334" y="516"/>
                  </a:cubicBezTo>
                  <a:cubicBezTo>
                    <a:pt x="667" y="516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3"/>
            <p:cNvSpPr/>
            <p:nvPr/>
          </p:nvSpPr>
          <p:spPr>
            <a:xfrm>
              <a:off x="2898767" y="2715278"/>
              <a:ext cx="22304" cy="17336"/>
            </a:xfrm>
            <a:custGeom>
              <a:avLst/>
              <a:gdLst/>
              <a:ahLst/>
              <a:cxnLst/>
              <a:rect l="l" t="t" r="r" b="b"/>
              <a:pathLst>
                <a:path w="507" h="394" extrusionOk="0">
                  <a:moveTo>
                    <a:pt x="253" y="1"/>
                  </a:moveTo>
                  <a:cubicBezTo>
                    <a:pt x="0" y="1"/>
                    <a:pt x="0" y="394"/>
                    <a:pt x="253" y="394"/>
                  </a:cubicBezTo>
                  <a:cubicBezTo>
                    <a:pt x="506" y="394"/>
                    <a:pt x="506" y="1"/>
                    <a:pt x="25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3"/>
            <p:cNvSpPr/>
            <p:nvPr/>
          </p:nvSpPr>
          <p:spPr>
            <a:xfrm>
              <a:off x="3247540" y="2768826"/>
              <a:ext cx="18037" cy="14080"/>
            </a:xfrm>
            <a:custGeom>
              <a:avLst/>
              <a:gdLst/>
              <a:ahLst/>
              <a:cxnLst/>
              <a:rect l="l" t="t" r="r" b="b"/>
              <a:pathLst>
                <a:path w="410" h="320" extrusionOk="0">
                  <a:moveTo>
                    <a:pt x="204" y="0"/>
                  </a:moveTo>
                  <a:cubicBezTo>
                    <a:pt x="0" y="2"/>
                    <a:pt x="0" y="319"/>
                    <a:pt x="204" y="319"/>
                  </a:cubicBezTo>
                  <a:cubicBezTo>
                    <a:pt x="408" y="319"/>
                    <a:pt x="409" y="0"/>
                    <a:pt x="20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3"/>
            <p:cNvSpPr/>
            <p:nvPr/>
          </p:nvSpPr>
          <p:spPr>
            <a:xfrm>
              <a:off x="5654941" y="2381582"/>
              <a:ext cx="29211" cy="22704"/>
            </a:xfrm>
            <a:custGeom>
              <a:avLst/>
              <a:gdLst/>
              <a:ahLst/>
              <a:cxnLst/>
              <a:rect l="l" t="t" r="r" b="b"/>
              <a:pathLst>
                <a:path w="664" h="516" extrusionOk="0">
                  <a:moveTo>
                    <a:pt x="333" y="1"/>
                  </a:moveTo>
                  <a:cubicBezTo>
                    <a:pt x="2" y="1"/>
                    <a:pt x="0" y="515"/>
                    <a:pt x="333" y="515"/>
                  </a:cubicBezTo>
                  <a:cubicBezTo>
                    <a:pt x="664" y="515"/>
                    <a:pt x="664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3"/>
            <p:cNvSpPr/>
            <p:nvPr/>
          </p:nvSpPr>
          <p:spPr>
            <a:xfrm>
              <a:off x="6011281" y="3031594"/>
              <a:ext cx="23800" cy="18480"/>
            </a:xfrm>
            <a:custGeom>
              <a:avLst/>
              <a:gdLst/>
              <a:ahLst/>
              <a:cxnLst/>
              <a:rect l="l" t="t" r="r" b="b"/>
              <a:pathLst>
                <a:path w="541" h="420" extrusionOk="0">
                  <a:moveTo>
                    <a:pt x="270" y="0"/>
                  </a:moveTo>
                  <a:cubicBezTo>
                    <a:pt x="0" y="0"/>
                    <a:pt x="0" y="420"/>
                    <a:pt x="270" y="420"/>
                  </a:cubicBezTo>
                  <a:cubicBezTo>
                    <a:pt x="541" y="420"/>
                    <a:pt x="541" y="0"/>
                    <a:pt x="27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3"/>
            <p:cNvSpPr/>
            <p:nvPr/>
          </p:nvSpPr>
          <p:spPr>
            <a:xfrm>
              <a:off x="6188350" y="3264530"/>
              <a:ext cx="30663" cy="23848"/>
            </a:xfrm>
            <a:custGeom>
              <a:avLst/>
              <a:gdLst/>
              <a:ahLst/>
              <a:cxnLst/>
              <a:rect l="l" t="t" r="r" b="b"/>
              <a:pathLst>
                <a:path w="697" h="542" extrusionOk="0">
                  <a:moveTo>
                    <a:pt x="348" y="1"/>
                  </a:moveTo>
                  <a:cubicBezTo>
                    <a:pt x="1" y="1"/>
                    <a:pt x="1" y="542"/>
                    <a:pt x="349" y="542"/>
                  </a:cubicBezTo>
                  <a:cubicBezTo>
                    <a:pt x="697" y="542"/>
                    <a:pt x="697" y="1"/>
                    <a:pt x="349" y="1"/>
                  </a:cubicBezTo>
                  <a:cubicBezTo>
                    <a:pt x="348" y="1"/>
                    <a:pt x="348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3"/>
            <p:cNvSpPr/>
            <p:nvPr/>
          </p:nvSpPr>
          <p:spPr>
            <a:xfrm>
              <a:off x="6293537" y="2670046"/>
              <a:ext cx="17333" cy="13420"/>
            </a:xfrm>
            <a:custGeom>
              <a:avLst/>
              <a:gdLst/>
              <a:ahLst/>
              <a:cxnLst/>
              <a:rect l="l" t="t" r="r" b="b"/>
              <a:pathLst>
                <a:path w="394" h="305" extrusionOk="0">
                  <a:moveTo>
                    <a:pt x="197" y="1"/>
                  </a:moveTo>
                  <a:cubicBezTo>
                    <a:pt x="1" y="1"/>
                    <a:pt x="1" y="305"/>
                    <a:pt x="197" y="305"/>
                  </a:cubicBezTo>
                  <a:cubicBezTo>
                    <a:pt x="393" y="305"/>
                    <a:pt x="393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3"/>
            <p:cNvSpPr/>
            <p:nvPr/>
          </p:nvSpPr>
          <p:spPr>
            <a:xfrm>
              <a:off x="6634918" y="2304450"/>
              <a:ext cx="20501" cy="15928"/>
            </a:xfrm>
            <a:custGeom>
              <a:avLst/>
              <a:gdLst/>
              <a:ahLst/>
              <a:cxnLst/>
              <a:rect l="l" t="t" r="r" b="b"/>
              <a:pathLst>
                <a:path w="466" h="362" extrusionOk="0">
                  <a:moveTo>
                    <a:pt x="233" y="0"/>
                  </a:moveTo>
                  <a:cubicBezTo>
                    <a:pt x="0" y="0"/>
                    <a:pt x="0" y="362"/>
                    <a:pt x="233" y="362"/>
                  </a:cubicBezTo>
                  <a:cubicBezTo>
                    <a:pt x="466" y="362"/>
                    <a:pt x="466" y="0"/>
                    <a:pt x="23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3"/>
            <p:cNvSpPr/>
            <p:nvPr/>
          </p:nvSpPr>
          <p:spPr>
            <a:xfrm>
              <a:off x="6716920" y="2157754"/>
              <a:ext cx="25868" cy="20108"/>
            </a:xfrm>
            <a:custGeom>
              <a:avLst/>
              <a:gdLst/>
              <a:ahLst/>
              <a:cxnLst/>
              <a:rect l="l" t="t" r="r" b="b"/>
              <a:pathLst>
                <a:path w="588" h="457" extrusionOk="0">
                  <a:moveTo>
                    <a:pt x="295" y="0"/>
                  </a:moveTo>
                  <a:cubicBezTo>
                    <a:pt x="3" y="0"/>
                    <a:pt x="1" y="456"/>
                    <a:pt x="295" y="456"/>
                  </a:cubicBezTo>
                  <a:cubicBezTo>
                    <a:pt x="588" y="456"/>
                    <a:pt x="588" y="0"/>
                    <a:pt x="29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3"/>
            <p:cNvSpPr/>
            <p:nvPr/>
          </p:nvSpPr>
          <p:spPr>
            <a:xfrm>
              <a:off x="6894386" y="2407586"/>
              <a:ext cx="27935" cy="21648"/>
            </a:xfrm>
            <a:custGeom>
              <a:avLst/>
              <a:gdLst/>
              <a:ahLst/>
              <a:cxnLst/>
              <a:rect l="l" t="t" r="r" b="b"/>
              <a:pathLst>
                <a:path w="635" h="492" extrusionOk="0">
                  <a:moveTo>
                    <a:pt x="317" y="1"/>
                  </a:moveTo>
                  <a:cubicBezTo>
                    <a:pt x="1" y="1"/>
                    <a:pt x="0" y="491"/>
                    <a:pt x="317" y="491"/>
                  </a:cubicBezTo>
                  <a:cubicBezTo>
                    <a:pt x="633" y="491"/>
                    <a:pt x="634" y="1"/>
                    <a:pt x="31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3"/>
            <p:cNvSpPr/>
            <p:nvPr/>
          </p:nvSpPr>
          <p:spPr>
            <a:xfrm>
              <a:off x="7161289" y="2441466"/>
              <a:ext cx="28639" cy="22220"/>
            </a:xfrm>
            <a:custGeom>
              <a:avLst/>
              <a:gdLst/>
              <a:ahLst/>
              <a:cxnLst/>
              <a:rect l="l" t="t" r="r" b="b"/>
              <a:pathLst>
                <a:path w="651" h="505" extrusionOk="0">
                  <a:moveTo>
                    <a:pt x="326" y="1"/>
                  </a:moveTo>
                  <a:cubicBezTo>
                    <a:pt x="2" y="1"/>
                    <a:pt x="1" y="504"/>
                    <a:pt x="326" y="504"/>
                  </a:cubicBezTo>
                  <a:cubicBezTo>
                    <a:pt x="649" y="504"/>
                    <a:pt x="650" y="1"/>
                    <a:pt x="32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3"/>
            <p:cNvSpPr/>
            <p:nvPr/>
          </p:nvSpPr>
          <p:spPr>
            <a:xfrm>
              <a:off x="7345045" y="2149130"/>
              <a:ext cx="29299" cy="22748"/>
            </a:xfrm>
            <a:custGeom>
              <a:avLst/>
              <a:gdLst/>
              <a:ahLst/>
              <a:cxnLst/>
              <a:rect l="l" t="t" r="r" b="b"/>
              <a:pathLst>
                <a:path w="666" h="517" extrusionOk="0">
                  <a:moveTo>
                    <a:pt x="333" y="1"/>
                  </a:moveTo>
                  <a:cubicBezTo>
                    <a:pt x="1" y="1"/>
                    <a:pt x="1" y="517"/>
                    <a:pt x="333" y="517"/>
                  </a:cubicBezTo>
                  <a:cubicBezTo>
                    <a:pt x="665" y="517"/>
                    <a:pt x="665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3"/>
            <p:cNvSpPr/>
            <p:nvPr/>
          </p:nvSpPr>
          <p:spPr>
            <a:xfrm>
              <a:off x="7666015" y="3001014"/>
              <a:ext cx="21072" cy="16412"/>
            </a:xfrm>
            <a:custGeom>
              <a:avLst/>
              <a:gdLst/>
              <a:ahLst/>
              <a:cxnLst/>
              <a:rect l="l" t="t" r="r" b="b"/>
              <a:pathLst>
                <a:path w="479" h="373" extrusionOk="0">
                  <a:moveTo>
                    <a:pt x="239" y="0"/>
                  </a:moveTo>
                  <a:cubicBezTo>
                    <a:pt x="1" y="0"/>
                    <a:pt x="1" y="372"/>
                    <a:pt x="240" y="372"/>
                  </a:cubicBezTo>
                  <a:cubicBezTo>
                    <a:pt x="479" y="372"/>
                    <a:pt x="479" y="0"/>
                    <a:pt x="240" y="0"/>
                  </a:cubicBezTo>
                  <a:cubicBezTo>
                    <a:pt x="239" y="0"/>
                    <a:pt x="239" y="0"/>
                    <a:pt x="23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3"/>
            <p:cNvSpPr/>
            <p:nvPr/>
          </p:nvSpPr>
          <p:spPr>
            <a:xfrm>
              <a:off x="7689463" y="2626222"/>
              <a:ext cx="17025" cy="13244"/>
            </a:xfrm>
            <a:custGeom>
              <a:avLst/>
              <a:gdLst/>
              <a:ahLst/>
              <a:cxnLst/>
              <a:rect l="l" t="t" r="r" b="b"/>
              <a:pathLst>
                <a:path w="387" h="301" extrusionOk="0">
                  <a:moveTo>
                    <a:pt x="193" y="0"/>
                  </a:moveTo>
                  <a:cubicBezTo>
                    <a:pt x="1" y="2"/>
                    <a:pt x="1" y="301"/>
                    <a:pt x="193" y="301"/>
                  </a:cubicBezTo>
                  <a:cubicBezTo>
                    <a:pt x="385" y="301"/>
                    <a:pt x="386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3"/>
            <p:cNvSpPr/>
            <p:nvPr/>
          </p:nvSpPr>
          <p:spPr>
            <a:xfrm>
              <a:off x="7777887" y="2837070"/>
              <a:ext cx="29079" cy="22528"/>
            </a:xfrm>
            <a:custGeom>
              <a:avLst/>
              <a:gdLst/>
              <a:ahLst/>
              <a:cxnLst/>
              <a:rect l="l" t="t" r="r" b="b"/>
              <a:pathLst>
                <a:path w="661" h="512" extrusionOk="0">
                  <a:moveTo>
                    <a:pt x="330" y="0"/>
                  </a:moveTo>
                  <a:cubicBezTo>
                    <a:pt x="1" y="0"/>
                    <a:pt x="1" y="511"/>
                    <a:pt x="330" y="511"/>
                  </a:cubicBezTo>
                  <a:cubicBezTo>
                    <a:pt x="660" y="511"/>
                    <a:pt x="660" y="0"/>
                    <a:pt x="33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3"/>
            <p:cNvSpPr/>
            <p:nvPr/>
          </p:nvSpPr>
          <p:spPr>
            <a:xfrm>
              <a:off x="9039768" y="2246502"/>
              <a:ext cx="31675" cy="24552"/>
            </a:xfrm>
            <a:custGeom>
              <a:avLst/>
              <a:gdLst/>
              <a:ahLst/>
              <a:cxnLst/>
              <a:rect l="l" t="t" r="r" b="b"/>
              <a:pathLst>
                <a:path w="720" h="558" extrusionOk="0">
                  <a:moveTo>
                    <a:pt x="361" y="0"/>
                  </a:moveTo>
                  <a:cubicBezTo>
                    <a:pt x="2" y="0"/>
                    <a:pt x="0" y="557"/>
                    <a:pt x="361" y="557"/>
                  </a:cubicBezTo>
                  <a:cubicBezTo>
                    <a:pt x="719" y="557"/>
                    <a:pt x="720" y="0"/>
                    <a:pt x="36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3"/>
            <p:cNvSpPr/>
            <p:nvPr/>
          </p:nvSpPr>
          <p:spPr>
            <a:xfrm>
              <a:off x="8269856" y="3475730"/>
              <a:ext cx="29123" cy="22704"/>
            </a:xfrm>
            <a:custGeom>
              <a:avLst/>
              <a:gdLst/>
              <a:ahLst/>
              <a:cxnLst/>
              <a:rect l="l" t="t" r="r" b="b"/>
              <a:pathLst>
                <a:path w="662" h="516" extrusionOk="0">
                  <a:moveTo>
                    <a:pt x="330" y="1"/>
                  </a:moveTo>
                  <a:cubicBezTo>
                    <a:pt x="0" y="1"/>
                    <a:pt x="0" y="515"/>
                    <a:pt x="330" y="515"/>
                  </a:cubicBezTo>
                  <a:cubicBezTo>
                    <a:pt x="662" y="515"/>
                    <a:pt x="662" y="1"/>
                    <a:pt x="33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3"/>
            <p:cNvSpPr/>
            <p:nvPr/>
          </p:nvSpPr>
          <p:spPr>
            <a:xfrm>
              <a:off x="8374074" y="3182470"/>
              <a:ext cx="18873" cy="14608"/>
            </a:xfrm>
            <a:custGeom>
              <a:avLst/>
              <a:gdLst/>
              <a:ahLst/>
              <a:cxnLst/>
              <a:rect l="l" t="t" r="r" b="b"/>
              <a:pathLst>
                <a:path w="429" h="332" extrusionOk="0">
                  <a:moveTo>
                    <a:pt x="214" y="0"/>
                  </a:moveTo>
                  <a:cubicBezTo>
                    <a:pt x="1" y="0"/>
                    <a:pt x="0" y="331"/>
                    <a:pt x="214" y="331"/>
                  </a:cubicBezTo>
                  <a:cubicBezTo>
                    <a:pt x="427" y="331"/>
                    <a:pt x="428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3"/>
            <p:cNvSpPr/>
            <p:nvPr/>
          </p:nvSpPr>
          <p:spPr>
            <a:xfrm>
              <a:off x="8273947" y="3482638"/>
              <a:ext cx="22744" cy="17688"/>
            </a:xfrm>
            <a:custGeom>
              <a:avLst/>
              <a:gdLst/>
              <a:ahLst/>
              <a:cxnLst/>
              <a:rect l="l" t="t" r="r" b="b"/>
              <a:pathLst>
                <a:path w="517" h="402" extrusionOk="0">
                  <a:moveTo>
                    <a:pt x="258" y="1"/>
                  </a:moveTo>
                  <a:cubicBezTo>
                    <a:pt x="2" y="1"/>
                    <a:pt x="1" y="402"/>
                    <a:pt x="258" y="402"/>
                  </a:cubicBezTo>
                  <a:cubicBezTo>
                    <a:pt x="517" y="402"/>
                    <a:pt x="517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3"/>
            <p:cNvSpPr/>
            <p:nvPr/>
          </p:nvSpPr>
          <p:spPr>
            <a:xfrm>
              <a:off x="9048743" y="2756858"/>
              <a:ext cx="17685" cy="13728"/>
            </a:xfrm>
            <a:custGeom>
              <a:avLst/>
              <a:gdLst/>
              <a:ahLst/>
              <a:cxnLst/>
              <a:rect l="l" t="t" r="r" b="b"/>
              <a:pathLst>
                <a:path w="402" h="312" extrusionOk="0">
                  <a:moveTo>
                    <a:pt x="200" y="0"/>
                  </a:moveTo>
                  <a:cubicBezTo>
                    <a:pt x="1" y="0"/>
                    <a:pt x="1" y="312"/>
                    <a:pt x="200" y="312"/>
                  </a:cubicBezTo>
                  <a:cubicBezTo>
                    <a:pt x="401" y="312"/>
                    <a:pt x="402" y="0"/>
                    <a:pt x="20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3"/>
            <p:cNvSpPr/>
            <p:nvPr/>
          </p:nvSpPr>
          <p:spPr>
            <a:xfrm>
              <a:off x="8740443" y="3095482"/>
              <a:ext cx="27451" cy="21340"/>
            </a:xfrm>
            <a:custGeom>
              <a:avLst/>
              <a:gdLst/>
              <a:ahLst/>
              <a:cxnLst/>
              <a:rect l="l" t="t" r="r" b="b"/>
              <a:pathLst>
                <a:path w="624" h="485" extrusionOk="0">
                  <a:moveTo>
                    <a:pt x="311" y="0"/>
                  </a:moveTo>
                  <a:cubicBezTo>
                    <a:pt x="0" y="0"/>
                    <a:pt x="1" y="484"/>
                    <a:pt x="312" y="484"/>
                  </a:cubicBezTo>
                  <a:cubicBezTo>
                    <a:pt x="623" y="484"/>
                    <a:pt x="623" y="0"/>
                    <a:pt x="312" y="0"/>
                  </a:cubicBezTo>
                  <a:cubicBezTo>
                    <a:pt x="311" y="0"/>
                    <a:pt x="311" y="0"/>
                    <a:pt x="31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3"/>
            <p:cNvSpPr/>
            <p:nvPr/>
          </p:nvSpPr>
          <p:spPr>
            <a:xfrm>
              <a:off x="8304918" y="2960094"/>
              <a:ext cx="22128" cy="17160"/>
            </a:xfrm>
            <a:custGeom>
              <a:avLst/>
              <a:gdLst/>
              <a:ahLst/>
              <a:cxnLst/>
              <a:rect l="l" t="t" r="r" b="b"/>
              <a:pathLst>
                <a:path w="503" h="390" extrusionOk="0">
                  <a:moveTo>
                    <a:pt x="251" y="1"/>
                  </a:moveTo>
                  <a:cubicBezTo>
                    <a:pt x="1" y="1"/>
                    <a:pt x="1" y="389"/>
                    <a:pt x="252" y="389"/>
                  </a:cubicBezTo>
                  <a:cubicBezTo>
                    <a:pt x="503" y="389"/>
                    <a:pt x="503" y="1"/>
                    <a:pt x="252" y="1"/>
                  </a:cubicBezTo>
                  <a:cubicBezTo>
                    <a:pt x="252" y="1"/>
                    <a:pt x="252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3"/>
            <p:cNvSpPr/>
            <p:nvPr/>
          </p:nvSpPr>
          <p:spPr>
            <a:xfrm>
              <a:off x="8084383" y="3004314"/>
              <a:ext cx="21424" cy="16588"/>
            </a:xfrm>
            <a:custGeom>
              <a:avLst/>
              <a:gdLst/>
              <a:ahLst/>
              <a:cxnLst/>
              <a:rect l="l" t="t" r="r" b="b"/>
              <a:pathLst>
                <a:path w="487" h="377" extrusionOk="0">
                  <a:moveTo>
                    <a:pt x="244" y="0"/>
                  </a:moveTo>
                  <a:cubicBezTo>
                    <a:pt x="1" y="0"/>
                    <a:pt x="1" y="376"/>
                    <a:pt x="244" y="376"/>
                  </a:cubicBezTo>
                  <a:cubicBezTo>
                    <a:pt x="485" y="376"/>
                    <a:pt x="4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3"/>
            <p:cNvSpPr/>
            <p:nvPr/>
          </p:nvSpPr>
          <p:spPr>
            <a:xfrm>
              <a:off x="7977965" y="3309762"/>
              <a:ext cx="21292" cy="16500"/>
            </a:xfrm>
            <a:custGeom>
              <a:avLst/>
              <a:gdLst/>
              <a:ahLst/>
              <a:cxnLst/>
              <a:rect l="l" t="t" r="r" b="b"/>
              <a:pathLst>
                <a:path w="484" h="375" extrusionOk="0">
                  <a:moveTo>
                    <a:pt x="243" y="0"/>
                  </a:moveTo>
                  <a:cubicBezTo>
                    <a:pt x="0" y="0"/>
                    <a:pt x="0" y="374"/>
                    <a:pt x="243" y="374"/>
                  </a:cubicBezTo>
                  <a:cubicBezTo>
                    <a:pt x="482" y="374"/>
                    <a:pt x="484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3"/>
            <p:cNvSpPr/>
            <p:nvPr/>
          </p:nvSpPr>
          <p:spPr>
            <a:xfrm>
              <a:off x="7665751" y="2324910"/>
              <a:ext cx="17025" cy="13288"/>
            </a:xfrm>
            <a:custGeom>
              <a:avLst/>
              <a:gdLst/>
              <a:ahLst/>
              <a:cxnLst/>
              <a:rect l="l" t="t" r="r" b="b"/>
              <a:pathLst>
                <a:path w="387" h="302" extrusionOk="0">
                  <a:moveTo>
                    <a:pt x="193" y="1"/>
                  </a:moveTo>
                  <a:cubicBezTo>
                    <a:pt x="1" y="1"/>
                    <a:pt x="1" y="301"/>
                    <a:pt x="193" y="301"/>
                  </a:cubicBezTo>
                  <a:cubicBezTo>
                    <a:pt x="386" y="301"/>
                    <a:pt x="386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3"/>
            <p:cNvSpPr/>
            <p:nvPr/>
          </p:nvSpPr>
          <p:spPr>
            <a:xfrm>
              <a:off x="7762226" y="3479778"/>
              <a:ext cx="30883" cy="23980"/>
            </a:xfrm>
            <a:custGeom>
              <a:avLst/>
              <a:gdLst/>
              <a:ahLst/>
              <a:cxnLst/>
              <a:rect l="l" t="t" r="r" b="b"/>
              <a:pathLst>
                <a:path w="702" h="545" extrusionOk="0">
                  <a:moveTo>
                    <a:pt x="352" y="0"/>
                  </a:moveTo>
                  <a:cubicBezTo>
                    <a:pt x="0" y="0"/>
                    <a:pt x="0" y="545"/>
                    <a:pt x="352" y="545"/>
                  </a:cubicBezTo>
                  <a:cubicBezTo>
                    <a:pt x="702" y="545"/>
                    <a:pt x="702" y="0"/>
                    <a:pt x="35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3"/>
            <p:cNvSpPr/>
            <p:nvPr/>
          </p:nvSpPr>
          <p:spPr>
            <a:xfrm>
              <a:off x="7345265" y="2593222"/>
              <a:ext cx="22436" cy="17424"/>
            </a:xfrm>
            <a:custGeom>
              <a:avLst/>
              <a:gdLst/>
              <a:ahLst/>
              <a:cxnLst/>
              <a:rect l="l" t="t" r="r" b="b"/>
              <a:pathLst>
                <a:path w="510" h="396" extrusionOk="0">
                  <a:moveTo>
                    <a:pt x="255" y="0"/>
                  </a:moveTo>
                  <a:cubicBezTo>
                    <a:pt x="3" y="0"/>
                    <a:pt x="1" y="395"/>
                    <a:pt x="255" y="395"/>
                  </a:cubicBezTo>
                  <a:cubicBezTo>
                    <a:pt x="510" y="395"/>
                    <a:pt x="510" y="0"/>
                    <a:pt x="25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3"/>
            <p:cNvSpPr/>
            <p:nvPr/>
          </p:nvSpPr>
          <p:spPr>
            <a:xfrm>
              <a:off x="7202202" y="3593078"/>
              <a:ext cx="27363" cy="21252"/>
            </a:xfrm>
            <a:custGeom>
              <a:avLst/>
              <a:gdLst/>
              <a:ahLst/>
              <a:cxnLst/>
              <a:rect l="l" t="t" r="r" b="b"/>
              <a:pathLst>
                <a:path w="622" h="483" extrusionOk="0">
                  <a:moveTo>
                    <a:pt x="311" y="0"/>
                  </a:moveTo>
                  <a:cubicBezTo>
                    <a:pt x="0" y="0"/>
                    <a:pt x="0" y="482"/>
                    <a:pt x="311" y="482"/>
                  </a:cubicBezTo>
                  <a:cubicBezTo>
                    <a:pt x="622" y="482"/>
                    <a:pt x="622" y="0"/>
                    <a:pt x="31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3"/>
            <p:cNvSpPr/>
            <p:nvPr/>
          </p:nvSpPr>
          <p:spPr>
            <a:xfrm>
              <a:off x="7073612" y="3511986"/>
              <a:ext cx="30443" cy="23672"/>
            </a:xfrm>
            <a:custGeom>
              <a:avLst/>
              <a:gdLst/>
              <a:ahLst/>
              <a:cxnLst/>
              <a:rect l="l" t="t" r="r" b="b"/>
              <a:pathLst>
                <a:path w="692" h="538" extrusionOk="0">
                  <a:moveTo>
                    <a:pt x="346" y="1"/>
                  </a:moveTo>
                  <a:cubicBezTo>
                    <a:pt x="0" y="1"/>
                    <a:pt x="0" y="538"/>
                    <a:pt x="346" y="538"/>
                  </a:cubicBezTo>
                  <a:cubicBezTo>
                    <a:pt x="691" y="538"/>
                    <a:pt x="691" y="1"/>
                    <a:pt x="34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3"/>
            <p:cNvSpPr/>
            <p:nvPr/>
          </p:nvSpPr>
          <p:spPr>
            <a:xfrm>
              <a:off x="6535143" y="2901486"/>
              <a:ext cx="18433" cy="14256"/>
            </a:xfrm>
            <a:custGeom>
              <a:avLst/>
              <a:gdLst/>
              <a:ahLst/>
              <a:cxnLst/>
              <a:rect l="l" t="t" r="r" b="b"/>
              <a:pathLst>
                <a:path w="419" h="324" extrusionOk="0">
                  <a:moveTo>
                    <a:pt x="210" y="1"/>
                  </a:moveTo>
                  <a:cubicBezTo>
                    <a:pt x="2" y="1"/>
                    <a:pt x="1" y="324"/>
                    <a:pt x="210" y="324"/>
                  </a:cubicBezTo>
                  <a:cubicBezTo>
                    <a:pt x="417" y="324"/>
                    <a:pt x="418" y="1"/>
                    <a:pt x="21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3"/>
            <p:cNvSpPr/>
            <p:nvPr/>
          </p:nvSpPr>
          <p:spPr>
            <a:xfrm>
              <a:off x="6396479" y="3858222"/>
              <a:ext cx="19533" cy="15268"/>
            </a:xfrm>
            <a:custGeom>
              <a:avLst/>
              <a:gdLst/>
              <a:ahLst/>
              <a:cxnLst/>
              <a:rect l="l" t="t" r="r" b="b"/>
              <a:pathLst>
                <a:path w="444" h="347" extrusionOk="0">
                  <a:moveTo>
                    <a:pt x="221" y="0"/>
                  </a:moveTo>
                  <a:cubicBezTo>
                    <a:pt x="0" y="0"/>
                    <a:pt x="0" y="346"/>
                    <a:pt x="221" y="346"/>
                  </a:cubicBezTo>
                  <a:cubicBezTo>
                    <a:pt x="444" y="346"/>
                    <a:pt x="444" y="0"/>
                    <a:pt x="22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13"/>
            <p:cNvSpPr/>
            <p:nvPr/>
          </p:nvSpPr>
          <p:spPr>
            <a:xfrm>
              <a:off x="5908998" y="3189246"/>
              <a:ext cx="23536" cy="18216"/>
            </a:xfrm>
            <a:custGeom>
              <a:avLst/>
              <a:gdLst/>
              <a:ahLst/>
              <a:cxnLst/>
              <a:rect l="l" t="t" r="r" b="b"/>
              <a:pathLst>
                <a:path w="535" h="414" extrusionOk="0">
                  <a:moveTo>
                    <a:pt x="268" y="1"/>
                  </a:moveTo>
                  <a:cubicBezTo>
                    <a:pt x="2" y="1"/>
                    <a:pt x="1" y="413"/>
                    <a:pt x="269" y="413"/>
                  </a:cubicBezTo>
                  <a:cubicBezTo>
                    <a:pt x="535" y="413"/>
                    <a:pt x="535" y="1"/>
                    <a:pt x="269" y="1"/>
                  </a:cubicBezTo>
                  <a:cubicBezTo>
                    <a:pt x="268" y="1"/>
                    <a:pt x="268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3"/>
            <p:cNvSpPr/>
            <p:nvPr/>
          </p:nvSpPr>
          <p:spPr>
            <a:xfrm>
              <a:off x="3299451" y="2962470"/>
              <a:ext cx="30795" cy="23848"/>
            </a:xfrm>
            <a:custGeom>
              <a:avLst/>
              <a:gdLst/>
              <a:ahLst/>
              <a:cxnLst/>
              <a:rect l="l" t="t" r="r" b="b"/>
              <a:pathLst>
                <a:path w="700" h="542" extrusionOk="0">
                  <a:moveTo>
                    <a:pt x="350" y="1"/>
                  </a:moveTo>
                  <a:cubicBezTo>
                    <a:pt x="0" y="1"/>
                    <a:pt x="0" y="542"/>
                    <a:pt x="350" y="542"/>
                  </a:cubicBezTo>
                  <a:cubicBezTo>
                    <a:pt x="698" y="542"/>
                    <a:pt x="699" y="1"/>
                    <a:pt x="35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3"/>
            <p:cNvSpPr/>
            <p:nvPr/>
          </p:nvSpPr>
          <p:spPr>
            <a:xfrm>
              <a:off x="2850507" y="3772422"/>
              <a:ext cx="31015" cy="24068"/>
            </a:xfrm>
            <a:custGeom>
              <a:avLst/>
              <a:gdLst/>
              <a:ahLst/>
              <a:cxnLst/>
              <a:rect l="l" t="t" r="r" b="b"/>
              <a:pathLst>
                <a:path w="705" h="547" extrusionOk="0">
                  <a:moveTo>
                    <a:pt x="353" y="0"/>
                  </a:moveTo>
                  <a:cubicBezTo>
                    <a:pt x="3" y="0"/>
                    <a:pt x="0" y="547"/>
                    <a:pt x="353" y="547"/>
                  </a:cubicBezTo>
                  <a:cubicBezTo>
                    <a:pt x="705" y="547"/>
                    <a:pt x="705" y="0"/>
                    <a:pt x="35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3"/>
            <p:cNvSpPr/>
            <p:nvPr/>
          </p:nvSpPr>
          <p:spPr>
            <a:xfrm>
              <a:off x="2752052" y="3859806"/>
              <a:ext cx="18389" cy="14300"/>
            </a:xfrm>
            <a:custGeom>
              <a:avLst/>
              <a:gdLst/>
              <a:ahLst/>
              <a:cxnLst/>
              <a:rect l="l" t="t" r="r" b="b"/>
              <a:pathLst>
                <a:path w="418" h="325" extrusionOk="0">
                  <a:moveTo>
                    <a:pt x="209" y="1"/>
                  </a:moveTo>
                  <a:cubicBezTo>
                    <a:pt x="1" y="1"/>
                    <a:pt x="1" y="325"/>
                    <a:pt x="209" y="325"/>
                  </a:cubicBezTo>
                  <a:cubicBezTo>
                    <a:pt x="416" y="325"/>
                    <a:pt x="418" y="1"/>
                    <a:pt x="20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3"/>
            <p:cNvSpPr/>
            <p:nvPr/>
          </p:nvSpPr>
          <p:spPr>
            <a:xfrm>
              <a:off x="2474504" y="3662730"/>
              <a:ext cx="30003" cy="23320"/>
            </a:xfrm>
            <a:custGeom>
              <a:avLst/>
              <a:gdLst/>
              <a:ahLst/>
              <a:cxnLst/>
              <a:rect l="l" t="t" r="r" b="b"/>
              <a:pathLst>
                <a:path w="682" h="530" extrusionOk="0">
                  <a:moveTo>
                    <a:pt x="339" y="0"/>
                  </a:moveTo>
                  <a:cubicBezTo>
                    <a:pt x="1" y="0"/>
                    <a:pt x="1" y="529"/>
                    <a:pt x="340" y="529"/>
                  </a:cubicBezTo>
                  <a:cubicBezTo>
                    <a:pt x="681" y="529"/>
                    <a:pt x="682" y="0"/>
                    <a:pt x="340" y="0"/>
                  </a:cubicBezTo>
                  <a:cubicBezTo>
                    <a:pt x="340" y="0"/>
                    <a:pt x="340" y="0"/>
                    <a:pt x="33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3"/>
            <p:cNvSpPr/>
            <p:nvPr/>
          </p:nvSpPr>
          <p:spPr>
            <a:xfrm>
              <a:off x="2515769" y="2565062"/>
              <a:ext cx="24636" cy="19096"/>
            </a:xfrm>
            <a:custGeom>
              <a:avLst/>
              <a:gdLst/>
              <a:ahLst/>
              <a:cxnLst/>
              <a:rect l="l" t="t" r="r" b="b"/>
              <a:pathLst>
                <a:path w="560" h="434" extrusionOk="0">
                  <a:moveTo>
                    <a:pt x="278" y="0"/>
                  </a:moveTo>
                  <a:cubicBezTo>
                    <a:pt x="1" y="0"/>
                    <a:pt x="1" y="434"/>
                    <a:pt x="280" y="434"/>
                  </a:cubicBezTo>
                  <a:cubicBezTo>
                    <a:pt x="559" y="434"/>
                    <a:pt x="559" y="0"/>
                    <a:pt x="280" y="0"/>
                  </a:cubicBezTo>
                  <a:cubicBezTo>
                    <a:pt x="279" y="0"/>
                    <a:pt x="279" y="0"/>
                    <a:pt x="27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3"/>
            <p:cNvSpPr/>
            <p:nvPr/>
          </p:nvSpPr>
          <p:spPr>
            <a:xfrm>
              <a:off x="1995249" y="3574818"/>
              <a:ext cx="31763" cy="24684"/>
            </a:xfrm>
            <a:custGeom>
              <a:avLst/>
              <a:gdLst/>
              <a:ahLst/>
              <a:cxnLst/>
              <a:rect l="l" t="t" r="r" b="b"/>
              <a:pathLst>
                <a:path w="722" h="561" extrusionOk="0">
                  <a:moveTo>
                    <a:pt x="362" y="1"/>
                  </a:moveTo>
                  <a:cubicBezTo>
                    <a:pt x="2" y="1"/>
                    <a:pt x="0" y="561"/>
                    <a:pt x="362" y="561"/>
                  </a:cubicBezTo>
                  <a:cubicBezTo>
                    <a:pt x="721" y="561"/>
                    <a:pt x="722" y="1"/>
                    <a:pt x="36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3"/>
            <p:cNvSpPr/>
            <p:nvPr/>
          </p:nvSpPr>
          <p:spPr>
            <a:xfrm>
              <a:off x="1802826" y="3664798"/>
              <a:ext cx="27011" cy="20900"/>
            </a:xfrm>
            <a:custGeom>
              <a:avLst/>
              <a:gdLst/>
              <a:ahLst/>
              <a:cxnLst/>
              <a:rect l="l" t="t" r="r" b="b"/>
              <a:pathLst>
                <a:path w="614" h="475" extrusionOk="0">
                  <a:moveTo>
                    <a:pt x="307" y="0"/>
                  </a:moveTo>
                  <a:cubicBezTo>
                    <a:pt x="1" y="0"/>
                    <a:pt x="1" y="475"/>
                    <a:pt x="307" y="475"/>
                  </a:cubicBezTo>
                  <a:cubicBezTo>
                    <a:pt x="614" y="475"/>
                    <a:pt x="614" y="0"/>
                    <a:pt x="30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3"/>
            <p:cNvSpPr/>
            <p:nvPr/>
          </p:nvSpPr>
          <p:spPr>
            <a:xfrm>
              <a:off x="1594698" y="2777934"/>
              <a:ext cx="22348" cy="17292"/>
            </a:xfrm>
            <a:custGeom>
              <a:avLst/>
              <a:gdLst/>
              <a:ahLst/>
              <a:cxnLst/>
              <a:rect l="l" t="t" r="r" b="b"/>
              <a:pathLst>
                <a:path w="508" h="393" extrusionOk="0">
                  <a:moveTo>
                    <a:pt x="254" y="0"/>
                  </a:moveTo>
                  <a:cubicBezTo>
                    <a:pt x="2" y="0"/>
                    <a:pt x="0" y="393"/>
                    <a:pt x="254" y="393"/>
                  </a:cubicBezTo>
                  <a:cubicBezTo>
                    <a:pt x="507" y="393"/>
                    <a:pt x="507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3"/>
            <p:cNvSpPr/>
            <p:nvPr/>
          </p:nvSpPr>
          <p:spPr>
            <a:xfrm>
              <a:off x="1230132" y="2572630"/>
              <a:ext cx="17729" cy="13816"/>
            </a:xfrm>
            <a:custGeom>
              <a:avLst/>
              <a:gdLst/>
              <a:ahLst/>
              <a:cxnLst/>
              <a:rect l="l" t="t" r="r" b="b"/>
              <a:pathLst>
                <a:path w="403" h="314" extrusionOk="0">
                  <a:moveTo>
                    <a:pt x="201" y="1"/>
                  </a:moveTo>
                  <a:cubicBezTo>
                    <a:pt x="0" y="1"/>
                    <a:pt x="0" y="314"/>
                    <a:pt x="201" y="314"/>
                  </a:cubicBezTo>
                  <a:cubicBezTo>
                    <a:pt x="402" y="314"/>
                    <a:pt x="402" y="1"/>
                    <a:pt x="20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3"/>
            <p:cNvSpPr/>
            <p:nvPr/>
          </p:nvSpPr>
          <p:spPr>
            <a:xfrm>
              <a:off x="817350" y="3492934"/>
              <a:ext cx="24284" cy="18788"/>
            </a:xfrm>
            <a:custGeom>
              <a:avLst/>
              <a:gdLst/>
              <a:ahLst/>
              <a:cxnLst/>
              <a:rect l="l" t="t" r="r" b="b"/>
              <a:pathLst>
                <a:path w="552" h="427" extrusionOk="0">
                  <a:moveTo>
                    <a:pt x="276" y="0"/>
                  </a:moveTo>
                  <a:cubicBezTo>
                    <a:pt x="1" y="0"/>
                    <a:pt x="1" y="426"/>
                    <a:pt x="276" y="426"/>
                  </a:cubicBezTo>
                  <a:cubicBezTo>
                    <a:pt x="550" y="426"/>
                    <a:pt x="552" y="0"/>
                    <a:pt x="27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3"/>
            <p:cNvSpPr/>
            <p:nvPr/>
          </p:nvSpPr>
          <p:spPr>
            <a:xfrm>
              <a:off x="624223" y="3602362"/>
              <a:ext cx="19533" cy="15224"/>
            </a:xfrm>
            <a:custGeom>
              <a:avLst/>
              <a:gdLst/>
              <a:ahLst/>
              <a:cxnLst/>
              <a:rect l="l" t="t" r="r" b="b"/>
              <a:pathLst>
                <a:path w="444" h="346" extrusionOk="0">
                  <a:moveTo>
                    <a:pt x="222" y="0"/>
                  </a:moveTo>
                  <a:cubicBezTo>
                    <a:pt x="0" y="1"/>
                    <a:pt x="0" y="345"/>
                    <a:pt x="222" y="345"/>
                  </a:cubicBezTo>
                  <a:cubicBezTo>
                    <a:pt x="444" y="345"/>
                    <a:pt x="444" y="0"/>
                    <a:pt x="22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3"/>
            <p:cNvSpPr/>
            <p:nvPr/>
          </p:nvSpPr>
          <p:spPr>
            <a:xfrm>
              <a:off x="8410148" y="968830"/>
              <a:ext cx="21292" cy="16544"/>
            </a:xfrm>
            <a:custGeom>
              <a:avLst/>
              <a:gdLst/>
              <a:ahLst/>
              <a:cxnLst/>
              <a:rect l="l" t="t" r="r" b="b"/>
              <a:pathLst>
                <a:path w="484" h="376" extrusionOk="0">
                  <a:moveTo>
                    <a:pt x="241" y="1"/>
                  </a:moveTo>
                  <a:cubicBezTo>
                    <a:pt x="0" y="1"/>
                    <a:pt x="0" y="376"/>
                    <a:pt x="241" y="376"/>
                  </a:cubicBezTo>
                  <a:cubicBezTo>
                    <a:pt x="483" y="376"/>
                    <a:pt x="483" y="1"/>
                    <a:pt x="24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3"/>
            <p:cNvSpPr/>
            <p:nvPr/>
          </p:nvSpPr>
          <p:spPr>
            <a:xfrm>
              <a:off x="8170125" y="885934"/>
              <a:ext cx="18169" cy="14124"/>
            </a:xfrm>
            <a:custGeom>
              <a:avLst/>
              <a:gdLst/>
              <a:ahLst/>
              <a:cxnLst/>
              <a:rect l="l" t="t" r="r" b="b"/>
              <a:pathLst>
                <a:path w="413" h="321" extrusionOk="0">
                  <a:moveTo>
                    <a:pt x="206" y="0"/>
                  </a:moveTo>
                  <a:cubicBezTo>
                    <a:pt x="0" y="0"/>
                    <a:pt x="0" y="320"/>
                    <a:pt x="206" y="320"/>
                  </a:cubicBezTo>
                  <a:cubicBezTo>
                    <a:pt x="411" y="320"/>
                    <a:pt x="413" y="0"/>
                    <a:pt x="20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3"/>
            <p:cNvSpPr/>
            <p:nvPr/>
          </p:nvSpPr>
          <p:spPr>
            <a:xfrm>
              <a:off x="7909645" y="200326"/>
              <a:ext cx="22084" cy="17116"/>
            </a:xfrm>
            <a:custGeom>
              <a:avLst/>
              <a:gdLst/>
              <a:ahLst/>
              <a:cxnLst/>
              <a:rect l="l" t="t" r="r" b="b"/>
              <a:pathLst>
                <a:path w="502" h="389" extrusionOk="0">
                  <a:moveTo>
                    <a:pt x="252" y="1"/>
                  </a:moveTo>
                  <a:cubicBezTo>
                    <a:pt x="3" y="1"/>
                    <a:pt x="1" y="388"/>
                    <a:pt x="252" y="388"/>
                  </a:cubicBezTo>
                  <a:cubicBezTo>
                    <a:pt x="501" y="388"/>
                    <a:pt x="501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3"/>
            <p:cNvSpPr/>
            <p:nvPr/>
          </p:nvSpPr>
          <p:spPr>
            <a:xfrm>
              <a:off x="7684447" y="665626"/>
              <a:ext cx="26176" cy="20372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0"/>
                  </a:moveTo>
                  <a:cubicBezTo>
                    <a:pt x="1" y="0"/>
                    <a:pt x="1" y="463"/>
                    <a:pt x="298" y="463"/>
                  </a:cubicBezTo>
                  <a:cubicBezTo>
                    <a:pt x="595" y="463"/>
                    <a:pt x="595" y="0"/>
                    <a:pt x="29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3"/>
            <p:cNvSpPr/>
            <p:nvPr/>
          </p:nvSpPr>
          <p:spPr>
            <a:xfrm>
              <a:off x="7464397" y="1070734"/>
              <a:ext cx="20501" cy="15840"/>
            </a:xfrm>
            <a:custGeom>
              <a:avLst/>
              <a:gdLst/>
              <a:ahLst/>
              <a:cxnLst/>
              <a:rect l="l" t="t" r="r" b="b"/>
              <a:pathLst>
                <a:path w="466" h="360" extrusionOk="0">
                  <a:moveTo>
                    <a:pt x="233" y="0"/>
                  </a:moveTo>
                  <a:cubicBezTo>
                    <a:pt x="1" y="0"/>
                    <a:pt x="1" y="359"/>
                    <a:pt x="233" y="359"/>
                  </a:cubicBezTo>
                  <a:cubicBezTo>
                    <a:pt x="465" y="359"/>
                    <a:pt x="465" y="0"/>
                    <a:pt x="23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3"/>
            <p:cNvSpPr/>
            <p:nvPr/>
          </p:nvSpPr>
          <p:spPr>
            <a:xfrm>
              <a:off x="7166920" y="1086750"/>
              <a:ext cx="25648" cy="19888"/>
            </a:xfrm>
            <a:custGeom>
              <a:avLst/>
              <a:gdLst/>
              <a:ahLst/>
              <a:cxnLst/>
              <a:rect l="l" t="t" r="r" b="b"/>
              <a:pathLst>
                <a:path w="583" h="452" extrusionOk="0">
                  <a:moveTo>
                    <a:pt x="290" y="1"/>
                  </a:moveTo>
                  <a:cubicBezTo>
                    <a:pt x="1" y="1"/>
                    <a:pt x="1" y="451"/>
                    <a:pt x="291" y="451"/>
                  </a:cubicBezTo>
                  <a:cubicBezTo>
                    <a:pt x="582" y="451"/>
                    <a:pt x="582" y="1"/>
                    <a:pt x="291" y="1"/>
                  </a:cubicBezTo>
                  <a:cubicBezTo>
                    <a:pt x="291" y="1"/>
                    <a:pt x="291" y="1"/>
                    <a:pt x="29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3"/>
            <p:cNvSpPr/>
            <p:nvPr/>
          </p:nvSpPr>
          <p:spPr>
            <a:xfrm>
              <a:off x="6918714" y="305266"/>
              <a:ext cx="27891" cy="21692"/>
            </a:xfrm>
            <a:custGeom>
              <a:avLst/>
              <a:gdLst/>
              <a:ahLst/>
              <a:cxnLst/>
              <a:rect l="l" t="t" r="r" b="b"/>
              <a:pathLst>
                <a:path w="634" h="493" extrusionOk="0">
                  <a:moveTo>
                    <a:pt x="317" y="1"/>
                  </a:moveTo>
                  <a:cubicBezTo>
                    <a:pt x="2" y="1"/>
                    <a:pt x="0" y="492"/>
                    <a:pt x="317" y="492"/>
                  </a:cubicBezTo>
                  <a:cubicBezTo>
                    <a:pt x="633" y="492"/>
                    <a:pt x="634" y="1"/>
                    <a:pt x="31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3"/>
            <p:cNvSpPr/>
            <p:nvPr/>
          </p:nvSpPr>
          <p:spPr>
            <a:xfrm>
              <a:off x="6561055" y="369990"/>
              <a:ext cx="20764" cy="16148"/>
            </a:xfrm>
            <a:custGeom>
              <a:avLst/>
              <a:gdLst/>
              <a:ahLst/>
              <a:cxnLst/>
              <a:rect l="l" t="t" r="r" b="b"/>
              <a:pathLst>
                <a:path w="472" h="367" extrusionOk="0">
                  <a:moveTo>
                    <a:pt x="235" y="1"/>
                  </a:moveTo>
                  <a:cubicBezTo>
                    <a:pt x="1" y="1"/>
                    <a:pt x="1" y="366"/>
                    <a:pt x="235" y="366"/>
                  </a:cubicBezTo>
                  <a:cubicBezTo>
                    <a:pt x="471" y="366"/>
                    <a:pt x="471" y="1"/>
                    <a:pt x="23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3"/>
            <p:cNvSpPr/>
            <p:nvPr/>
          </p:nvSpPr>
          <p:spPr>
            <a:xfrm>
              <a:off x="6290765" y="1123094"/>
              <a:ext cx="28991" cy="22484"/>
            </a:xfrm>
            <a:custGeom>
              <a:avLst/>
              <a:gdLst/>
              <a:ahLst/>
              <a:cxnLst/>
              <a:rect l="l" t="t" r="r" b="b"/>
              <a:pathLst>
                <a:path w="659" h="511" extrusionOk="0">
                  <a:moveTo>
                    <a:pt x="331" y="0"/>
                  </a:moveTo>
                  <a:cubicBezTo>
                    <a:pt x="1" y="0"/>
                    <a:pt x="0" y="511"/>
                    <a:pt x="331" y="511"/>
                  </a:cubicBezTo>
                  <a:cubicBezTo>
                    <a:pt x="659" y="511"/>
                    <a:pt x="659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3"/>
            <p:cNvSpPr/>
            <p:nvPr/>
          </p:nvSpPr>
          <p:spPr>
            <a:xfrm>
              <a:off x="6058617" y="1369274"/>
              <a:ext cx="20588" cy="16016"/>
            </a:xfrm>
            <a:custGeom>
              <a:avLst/>
              <a:gdLst/>
              <a:ahLst/>
              <a:cxnLst/>
              <a:rect l="l" t="t" r="r" b="b"/>
              <a:pathLst>
                <a:path w="468" h="364" extrusionOk="0">
                  <a:moveTo>
                    <a:pt x="234" y="0"/>
                  </a:moveTo>
                  <a:cubicBezTo>
                    <a:pt x="1" y="0"/>
                    <a:pt x="1" y="364"/>
                    <a:pt x="234" y="364"/>
                  </a:cubicBezTo>
                  <a:cubicBezTo>
                    <a:pt x="468" y="364"/>
                    <a:pt x="468" y="0"/>
                    <a:pt x="23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3"/>
            <p:cNvSpPr/>
            <p:nvPr/>
          </p:nvSpPr>
          <p:spPr>
            <a:xfrm>
              <a:off x="5510998" y="333030"/>
              <a:ext cx="28243" cy="22000"/>
            </a:xfrm>
            <a:custGeom>
              <a:avLst/>
              <a:gdLst/>
              <a:ahLst/>
              <a:cxnLst/>
              <a:rect l="l" t="t" r="r" b="b"/>
              <a:pathLst>
                <a:path w="642" h="500" extrusionOk="0">
                  <a:moveTo>
                    <a:pt x="321" y="0"/>
                  </a:moveTo>
                  <a:cubicBezTo>
                    <a:pt x="0" y="0"/>
                    <a:pt x="0" y="499"/>
                    <a:pt x="321" y="499"/>
                  </a:cubicBezTo>
                  <a:cubicBezTo>
                    <a:pt x="642" y="499"/>
                    <a:pt x="642" y="0"/>
                    <a:pt x="32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3"/>
            <p:cNvSpPr/>
            <p:nvPr/>
          </p:nvSpPr>
          <p:spPr>
            <a:xfrm>
              <a:off x="5351877" y="1426782"/>
              <a:ext cx="28419" cy="22044"/>
            </a:xfrm>
            <a:custGeom>
              <a:avLst/>
              <a:gdLst/>
              <a:ahLst/>
              <a:cxnLst/>
              <a:rect l="l" t="t" r="r" b="b"/>
              <a:pathLst>
                <a:path w="646" h="501" extrusionOk="0">
                  <a:moveTo>
                    <a:pt x="322" y="0"/>
                  </a:moveTo>
                  <a:cubicBezTo>
                    <a:pt x="0" y="0"/>
                    <a:pt x="0" y="501"/>
                    <a:pt x="322" y="501"/>
                  </a:cubicBezTo>
                  <a:cubicBezTo>
                    <a:pt x="644" y="501"/>
                    <a:pt x="645" y="0"/>
                    <a:pt x="32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3"/>
            <p:cNvSpPr/>
            <p:nvPr/>
          </p:nvSpPr>
          <p:spPr>
            <a:xfrm>
              <a:off x="5215588" y="1734166"/>
              <a:ext cx="24856" cy="19272"/>
            </a:xfrm>
            <a:custGeom>
              <a:avLst/>
              <a:gdLst/>
              <a:ahLst/>
              <a:cxnLst/>
              <a:rect l="l" t="t" r="r" b="b"/>
              <a:pathLst>
                <a:path w="565" h="438" extrusionOk="0">
                  <a:moveTo>
                    <a:pt x="283" y="1"/>
                  </a:moveTo>
                  <a:cubicBezTo>
                    <a:pt x="0" y="1"/>
                    <a:pt x="0" y="437"/>
                    <a:pt x="283" y="437"/>
                  </a:cubicBezTo>
                  <a:cubicBezTo>
                    <a:pt x="563" y="437"/>
                    <a:pt x="565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3"/>
            <p:cNvSpPr/>
            <p:nvPr/>
          </p:nvSpPr>
          <p:spPr>
            <a:xfrm>
              <a:off x="4906365" y="788078"/>
              <a:ext cx="19445" cy="15136"/>
            </a:xfrm>
            <a:custGeom>
              <a:avLst/>
              <a:gdLst/>
              <a:ahLst/>
              <a:cxnLst/>
              <a:rect l="l" t="t" r="r" b="b"/>
              <a:pathLst>
                <a:path w="442" h="344" extrusionOk="0">
                  <a:moveTo>
                    <a:pt x="221" y="0"/>
                  </a:moveTo>
                  <a:cubicBezTo>
                    <a:pt x="0" y="0"/>
                    <a:pt x="0" y="343"/>
                    <a:pt x="221" y="343"/>
                  </a:cubicBezTo>
                  <a:cubicBezTo>
                    <a:pt x="442" y="343"/>
                    <a:pt x="442" y="0"/>
                    <a:pt x="22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3"/>
            <p:cNvSpPr/>
            <p:nvPr/>
          </p:nvSpPr>
          <p:spPr>
            <a:xfrm>
              <a:off x="4842664" y="406510"/>
              <a:ext cx="24372" cy="18920"/>
            </a:xfrm>
            <a:custGeom>
              <a:avLst/>
              <a:gdLst/>
              <a:ahLst/>
              <a:cxnLst/>
              <a:rect l="l" t="t" r="r" b="b"/>
              <a:pathLst>
                <a:path w="554" h="430" extrusionOk="0">
                  <a:moveTo>
                    <a:pt x="278" y="1"/>
                  </a:moveTo>
                  <a:cubicBezTo>
                    <a:pt x="0" y="1"/>
                    <a:pt x="0" y="430"/>
                    <a:pt x="278" y="430"/>
                  </a:cubicBezTo>
                  <a:cubicBezTo>
                    <a:pt x="554" y="430"/>
                    <a:pt x="554" y="1"/>
                    <a:pt x="27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3"/>
            <p:cNvSpPr/>
            <p:nvPr/>
          </p:nvSpPr>
          <p:spPr>
            <a:xfrm>
              <a:off x="4447083" y="1356206"/>
              <a:ext cx="28067" cy="21736"/>
            </a:xfrm>
            <a:custGeom>
              <a:avLst/>
              <a:gdLst/>
              <a:ahLst/>
              <a:cxnLst/>
              <a:rect l="l" t="t" r="r" b="b"/>
              <a:pathLst>
                <a:path w="638" h="494" extrusionOk="0">
                  <a:moveTo>
                    <a:pt x="319" y="0"/>
                  </a:moveTo>
                  <a:cubicBezTo>
                    <a:pt x="1" y="1"/>
                    <a:pt x="1" y="494"/>
                    <a:pt x="319" y="494"/>
                  </a:cubicBezTo>
                  <a:cubicBezTo>
                    <a:pt x="635" y="494"/>
                    <a:pt x="637" y="0"/>
                    <a:pt x="31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3"/>
            <p:cNvSpPr/>
            <p:nvPr/>
          </p:nvSpPr>
          <p:spPr>
            <a:xfrm>
              <a:off x="4054450" y="1327034"/>
              <a:ext cx="28419" cy="22088"/>
            </a:xfrm>
            <a:custGeom>
              <a:avLst/>
              <a:gdLst/>
              <a:ahLst/>
              <a:cxnLst/>
              <a:rect l="l" t="t" r="r" b="b"/>
              <a:pathLst>
                <a:path w="646" h="502" extrusionOk="0">
                  <a:moveTo>
                    <a:pt x="324" y="0"/>
                  </a:moveTo>
                  <a:cubicBezTo>
                    <a:pt x="2" y="0"/>
                    <a:pt x="1" y="501"/>
                    <a:pt x="324" y="501"/>
                  </a:cubicBezTo>
                  <a:cubicBezTo>
                    <a:pt x="646" y="501"/>
                    <a:pt x="646" y="0"/>
                    <a:pt x="32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3"/>
            <p:cNvSpPr/>
            <p:nvPr/>
          </p:nvSpPr>
          <p:spPr>
            <a:xfrm>
              <a:off x="3881648" y="1381594"/>
              <a:ext cx="23800" cy="18524"/>
            </a:xfrm>
            <a:custGeom>
              <a:avLst/>
              <a:gdLst/>
              <a:ahLst/>
              <a:cxnLst/>
              <a:rect l="l" t="t" r="r" b="b"/>
              <a:pathLst>
                <a:path w="541" h="421" extrusionOk="0">
                  <a:moveTo>
                    <a:pt x="270" y="1"/>
                  </a:moveTo>
                  <a:cubicBezTo>
                    <a:pt x="0" y="1"/>
                    <a:pt x="0" y="420"/>
                    <a:pt x="270" y="420"/>
                  </a:cubicBezTo>
                  <a:cubicBezTo>
                    <a:pt x="540" y="420"/>
                    <a:pt x="540" y="1"/>
                    <a:pt x="27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3"/>
            <p:cNvSpPr/>
            <p:nvPr/>
          </p:nvSpPr>
          <p:spPr>
            <a:xfrm>
              <a:off x="3536483" y="1224338"/>
              <a:ext cx="27715" cy="21516"/>
            </a:xfrm>
            <a:custGeom>
              <a:avLst/>
              <a:gdLst/>
              <a:ahLst/>
              <a:cxnLst/>
              <a:rect l="l" t="t" r="r" b="b"/>
              <a:pathLst>
                <a:path w="630" h="489" extrusionOk="0">
                  <a:moveTo>
                    <a:pt x="315" y="0"/>
                  </a:moveTo>
                  <a:cubicBezTo>
                    <a:pt x="1" y="0"/>
                    <a:pt x="0" y="489"/>
                    <a:pt x="315" y="489"/>
                  </a:cubicBezTo>
                  <a:cubicBezTo>
                    <a:pt x="630" y="489"/>
                    <a:pt x="630" y="0"/>
                    <a:pt x="31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3"/>
            <p:cNvSpPr/>
            <p:nvPr/>
          </p:nvSpPr>
          <p:spPr>
            <a:xfrm>
              <a:off x="3358841" y="776814"/>
              <a:ext cx="27583" cy="21384"/>
            </a:xfrm>
            <a:custGeom>
              <a:avLst/>
              <a:gdLst/>
              <a:ahLst/>
              <a:cxnLst/>
              <a:rect l="l" t="t" r="r" b="b"/>
              <a:pathLst>
                <a:path w="627" h="486" extrusionOk="0">
                  <a:moveTo>
                    <a:pt x="313" y="1"/>
                  </a:moveTo>
                  <a:cubicBezTo>
                    <a:pt x="3" y="1"/>
                    <a:pt x="1" y="486"/>
                    <a:pt x="314" y="486"/>
                  </a:cubicBezTo>
                  <a:cubicBezTo>
                    <a:pt x="627" y="486"/>
                    <a:pt x="627" y="1"/>
                    <a:pt x="314" y="1"/>
                  </a:cubicBezTo>
                  <a:cubicBezTo>
                    <a:pt x="314" y="1"/>
                    <a:pt x="31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3"/>
            <p:cNvSpPr/>
            <p:nvPr/>
          </p:nvSpPr>
          <p:spPr>
            <a:xfrm>
              <a:off x="3198752" y="1074298"/>
              <a:ext cx="25736" cy="20020"/>
            </a:xfrm>
            <a:custGeom>
              <a:avLst/>
              <a:gdLst/>
              <a:ahLst/>
              <a:cxnLst/>
              <a:rect l="l" t="t" r="r" b="b"/>
              <a:pathLst>
                <a:path w="585" h="455" extrusionOk="0">
                  <a:moveTo>
                    <a:pt x="293" y="0"/>
                  </a:moveTo>
                  <a:cubicBezTo>
                    <a:pt x="2" y="0"/>
                    <a:pt x="1" y="454"/>
                    <a:pt x="293" y="454"/>
                  </a:cubicBezTo>
                  <a:cubicBezTo>
                    <a:pt x="584" y="454"/>
                    <a:pt x="585" y="0"/>
                    <a:pt x="29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3"/>
            <p:cNvSpPr/>
            <p:nvPr/>
          </p:nvSpPr>
          <p:spPr>
            <a:xfrm>
              <a:off x="2924415" y="1282814"/>
              <a:ext cx="31895" cy="24772"/>
            </a:xfrm>
            <a:custGeom>
              <a:avLst/>
              <a:gdLst/>
              <a:ahLst/>
              <a:cxnLst/>
              <a:rect l="l" t="t" r="r" b="b"/>
              <a:pathLst>
                <a:path w="725" h="563" extrusionOk="0">
                  <a:moveTo>
                    <a:pt x="363" y="1"/>
                  </a:moveTo>
                  <a:cubicBezTo>
                    <a:pt x="0" y="2"/>
                    <a:pt x="0" y="563"/>
                    <a:pt x="363" y="563"/>
                  </a:cubicBezTo>
                  <a:cubicBezTo>
                    <a:pt x="724" y="563"/>
                    <a:pt x="724" y="1"/>
                    <a:pt x="36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3"/>
            <p:cNvSpPr/>
            <p:nvPr/>
          </p:nvSpPr>
          <p:spPr>
            <a:xfrm>
              <a:off x="2637232" y="1181878"/>
              <a:ext cx="24284" cy="18832"/>
            </a:xfrm>
            <a:custGeom>
              <a:avLst/>
              <a:gdLst/>
              <a:ahLst/>
              <a:cxnLst/>
              <a:rect l="l" t="t" r="r" b="b"/>
              <a:pathLst>
                <a:path w="552" h="428" extrusionOk="0">
                  <a:moveTo>
                    <a:pt x="276" y="0"/>
                  </a:moveTo>
                  <a:cubicBezTo>
                    <a:pt x="1" y="1"/>
                    <a:pt x="1" y="427"/>
                    <a:pt x="276" y="427"/>
                  </a:cubicBezTo>
                  <a:cubicBezTo>
                    <a:pt x="551" y="427"/>
                    <a:pt x="551" y="0"/>
                    <a:pt x="27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3"/>
            <p:cNvSpPr/>
            <p:nvPr/>
          </p:nvSpPr>
          <p:spPr>
            <a:xfrm>
              <a:off x="2580350" y="529402"/>
              <a:ext cx="21072" cy="16324"/>
            </a:xfrm>
            <a:custGeom>
              <a:avLst/>
              <a:gdLst/>
              <a:ahLst/>
              <a:cxnLst/>
              <a:rect l="l" t="t" r="r" b="b"/>
              <a:pathLst>
                <a:path w="479" h="371" extrusionOk="0">
                  <a:moveTo>
                    <a:pt x="239" y="1"/>
                  </a:moveTo>
                  <a:cubicBezTo>
                    <a:pt x="1" y="1"/>
                    <a:pt x="0" y="371"/>
                    <a:pt x="239" y="371"/>
                  </a:cubicBezTo>
                  <a:cubicBezTo>
                    <a:pt x="478" y="371"/>
                    <a:pt x="478" y="1"/>
                    <a:pt x="23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3"/>
            <p:cNvSpPr/>
            <p:nvPr/>
          </p:nvSpPr>
          <p:spPr>
            <a:xfrm>
              <a:off x="2094320" y="997914"/>
              <a:ext cx="17333" cy="13464"/>
            </a:xfrm>
            <a:custGeom>
              <a:avLst/>
              <a:gdLst/>
              <a:ahLst/>
              <a:cxnLst/>
              <a:rect l="l" t="t" r="r" b="b"/>
              <a:pathLst>
                <a:path w="394" h="306" extrusionOk="0">
                  <a:moveTo>
                    <a:pt x="197" y="0"/>
                  </a:moveTo>
                  <a:cubicBezTo>
                    <a:pt x="1" y="0"/>
                    <a:pt x="0" y="306"/>
                    <a:pt x="197" y="306"/>
                  </a:cubicBezTo>
                  <a:cubicBezTo>
                    <a:pt x="394" y="306"/>
                    <a:pt x="394" y="0"/>
                    <a:pt x="19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3"/>
            <p:cNvSpPr/>
            <p:nvPr/>
          </p:nvSpPr>
          <p:spPr>
            <a:xfrm>
              <a:off x="1780786" y="1182318"/>
              <a:ext cx="30751" cy="23848"/>
            </a:xfrm>
            <a:custGeom>
              <a:avLst/>
              <a:gdLst/>
              <a:ahLst/>
              <a:cxnLst/>
              <a:rect l="l" t="t" r="r" b="b"/>
              <a:pathLst>
                <a:path w="699" h="542" extrusionOk="0">
                  <a:moveTo>
                    <a:pt x="349" y="1"/>
                  </a:moveTo>
                  <a:cubicBezTo>
                    <a:pt x="0" y="1"/>
                    <a:pt x="0" y="542"/>
                    <a:pt x="349" y="542"/>
                  </a:cubicBezTo>
                  <a:cubicBezTo>
                    <a:pt x="698" y="542"/>
                    <a:pt x="698" y="1"/>
                    <a:pt x="34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3"/>
            <p:cNvSpPr/>
            <p:nvPr/>
          </p:nvSpPr>
          <p:spPr>
            <a:xfrm>
              <a:off x="1754786" y="382706"/>
              <a:ext cx="30663" cy="23760"/>
            </a:xfrm>
            <a:custGeom>
              <a:avLst/>
              <a:gdLst/>
              <a:ahLst/>
              <a:cxnLst/>
              <a:rect l="l" t="t" r="r" b="b"/>
              <a:pathLst>
                <a:path w="697" h="540" extrusionOk="0">
                  <a:moveTo>
                    <a:pt x="348" y="1"/>
                  </a:moveTo>
                  <a:cubicBezTo>
                    <a:pt x="1" y="1"/>
                    <a:pt x="0" y="540"/>
                    <a:pt x="348" y="540"/>
                  </a:cubicBezTo>
                  <a:cubicBezTo>
                    <a:pt x="695" y="540"/>
                    <a:pt x="696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3"/>
            <p:cNvSpPr/>
            <p:nvPr/>
          </p:nvSpPr>
          <p:spPr>
            <a:xfrm>
              <a:off x="1486256" y="292682"/>
              <a:ext cx="29607" cy="23012"/>
            </a:xfrm>
            <a:custGeom>
              <a:avLst/>
              <a:gdLst/>
              <a:ahLst/>
              <a:cxnLst/>
              <a:rect l="l" t="t" r="r" b="b"/>
              <a:pathLst>
                <a:path w="673" h="523" extrusionOk="0">
                  <a:moveTo>
                    <a:pt x="336" y="0"/>
                  </a:moveTo>
                  <a:cubicBezTo>
                    <a:pt x="1" y="0"/>
                    <a:pt x="0" y="523"/>
                    <a:pt x="336" y="523"/>
                  </a:cubicBezTo>
                  <a:cubicBezTo>
                    <a:pt x="672" y="523"/>
                    <a:pt x="672" y="0"/>
                    <a:pt x="33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3"/>
            <p:cNvSpPr/>
            <p:nvPr/>
          </p:nvSpPr>
          <p:spPr>
            <a:xfrm>
              <a:off x="1028514" y="592938"/>
              <a:ext cx="26220" cy="20372"/>
            </a:xfrm>
            <a:custGeom>
              <a:avLst/>
              <a:gdLst/>
              <a:ahLst/>
              <a:cxnLst/>
              <a:rect l="l" t="t" r="r" b="b"/>
              <a:pathLst>
                <a:path w="596" h="463" extrusionOk="0">
                  <a:moveTo>
                    <a:pt x="298" y="1"/>
                  </a:moveTo>
                  <a:cubicBezTo>
                    <a:pt x="2" y="1"/>
                    <a:pt x="0" y="462"/>
                    <a:pt x="298" y="462"/>
                  </a:cubicBezTo>
                  <a:cubicBezTo>
                    <a:pt x="594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3"/>
            <p:cNvSpPr/>
            <p:nvPr/>
          </p:nvSpPr>
          <p:spPr>
            <a:xfrm>
              <a:off x="754837" y="191658"/>
              <a:ext cx="20193" cy="15620"/>
            </a:xfrm>
            <a:custGeom>
              <a:avLst/>
              <a:gdLst/>
              <a:ahLst/>
              <a:cxnLst/>
              <a:rect l="l" t="t" r="r" b="b"/>
              <a:pathLst>
                <a:path w="459" h="355" extrusionOk="0">
                  <a:moveTo>
                    <a:pt x="229" y="1"/>
                  </a:moveTo>
                  <a:cubicBezTo>
                    <a:pt x="2" y="2"/>
                    <a:pt x="1" y="355"/>
                    <a:pt x="229" y="355"/>
                  </a:cubicBezTo>
                  <a:cubicBezTo>
                    <a:pt x="456" y="355"/>
                    <a:pt x="458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3"/>
            <p:cNvSpPr/>
            <p:nvPr/>
          </p:nvSpPr>
          <p:spPr>
            <a:xfrm>
              <a:off x="396694" y="1676218"/>
              <a:ext cx="29651" cy="23056"/>
            </a:xfrm>
            <a:custGeom>
              <a:avLst/>
              <a:gdLst/>
              <a:ahLst/>
              <a:cxnLst/>
              <a:rect l="l" t="t" r="r" b="b"/>
              <a:pathLst>
                <a:path w="674" h="524" extrusionOk="0">
                  <a:moveTo>
                    <a:pt x="337" y="1"/>
                  </a:moveTo>
                  <a:cubicBezTo>
                    <a:pt x="0" y="1"/>
                    <a:pt x="0" y="523"/>
                    <a:pt x="337" y="523"/>
                  </a:cubicBezTo>
                  <a:cubicBezTo>
                    <a:pt x="673" y="523"/>
                    <a:pt x="673" y="1"/>
                    <a:pt x="33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3"/>
            <p:cNvSpPr/>
            <p:nvPr/>
          </p:nvSpPr>
          <p:spPr>
            <a:xfrm>
              <a:off x="912110" y="2153090"/>
              <a:ext cx="20764" cy="16104"/>
            </a:xfrm>
            <a:custGeom>
              <a:avLst/>
              <a:gdLst/>
              <a:ahLst/>
              <a:cxnLst/>
              <a:rect l="l" t="t" r="r" b="b"/>
              <a:pathLst>
                <a:path w="472" h="366" extrusionOk="0">
                  <a:moveTo>
                    <a:pt x="235" y="0"/>
                  </a:moveTo>
                  <a:cubicBezTo>
                    <a:pt x="0" y="0"/>
                    <a:pt x="0" y="366"/>
                    <a:pt x="235" y="366"/>
                  </a:cubicBezTo>
                  <a:cubicBezTo>
                    <a:pt x="470" y="366"/>
                    <a:pt x="472" y="0"/>
                    <a:pt x="23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3"/>
            <p:cNvSpPr/>
            <p:nvPr/>
          </p:nvSpPr>
          <p:spPr>
            <a:xfrm>
              <a:off x="912550" y="979038"/>
              <a:ext cx="17421" cy="13464"/>
            </a:xfrm>
            <a:custGeom>
              <a:avLst/>
              <a:gdLst/>
              <a:ahLst/>
              <a:cxnLst/>
              <a:rect l="l" t="t" r="r" b="b"/>
              <a:pathLst>
                <a:path w="396" h="306" extrusionOk="0">
                  <a:moveTo>
                    <a:pt x="198" y="0"/>
                  </a:moveTo>
                  <a:cubicBezTo>
                    <a:pt x="2" y="0"/>
                    <a:pt x="1" y="306"/>
                    <a:pt x="198" y="306"/>
                  </a:cubicBezTo>
                  <a:cubicBezTo>
                    <a:pt x="394" y="306"/>
                    <a:pt x="395" y="0"/>
                    <a:pt x="19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3"/>
            <p:cNvSpPr/>
            <p:nvPr/>
          </p:nvSpPr>
          <p:spPr>
            <a:xfrm>
              <a:off x="1316401" y="2008682"/>
              <a:ext cx="18565" cy="14432"/>
            </a:xfrm>
            <a:custGeom>
              <a:avLst/>
              <a:gdLst/>
              <a:ahLst/>
              <a:cxnLst/>
              <a:rect l="l" t="t" r="r" b="b"/>
              <a:pathLst>
                <a:path w="422" h="328" extrusionOk="0">
                  <a:moveTo>
                    <a:pt x="212" y="1"/>
                  </a:moveTo>
                  <a:cubicBezTo>
                    <a:pt x="2" y="2"/>
                    <a:pt x="0" y="328"/>
                    <a:pt x="212" y="328"/>
                  </a:cubicBezTo>
                  <a:cubicBezTo>
                    <a:pt x="422" y="328"/>
                    <a:pt x="422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3"/>
            <p:cNvSpPr/>
            <p:nvPr/>
          </p:nvSpPr>
          <p:spPr>
            <a:xfrm>
              <a:off x="1414196" y="2302822"/>
              <a:ext cx="26000" cy="20152"/>
            </a:xfrm>
            <a:custGeom>
              <a:avLst/>
              <a:gdLst/>
              <a:ahLst/>
              <a:cxnLst/>
              <a:rect l="l" t="t" r="r" b="b"/>
              <a:pathLst>
                <a:path w="591" h="458" extrusionOk="0">
                  <a:moveTo>
                    <a:pt x="295" y="0"/>
                  </a:moveTo>
                  <a:cubicBezTo>
                    <a:pt x="2" y="0"/>
                    <a:pt x="0" y="457"/>
                    <a:pt x="295" y="457"/>
                  </a:cubicBezTo>
                  <a:cubicBezTo>
                    <a:pt x="590" y="457"/>
                    <a:pt x="590" y="0"/>
                    <a:pt x="29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3"/>
            <p:cNvSpPr/>
            <p:nvPr/>
          </p:nvSpPr>
          <p:spPr>
            <a:xfrm>
              <a:off x="1613966" y="1559090"/>
              <a:ext cx="17861" cy="13816"/>
            </a:xfrm>
            <a:custGeom>
              <a:avLst/>
              <a:gdLst/>
              <a:ahLst/>
              <a:cxnLst/>
              <a:rect l="l" t="t" r="r" b="b"/>
              <a:pathLst>
                <a:path w="406" h="314" extrusionOk="0">
                  <a:moveTo>
                    <a:pt x="203" y="0"/>
                  </a:moveTo>
                  <a:cubicBezTo>
                    <a:pt x="1" y="0"/>
                    <a:pt x="1" y="314"/>
                    <a:pt x="203" y="314"/>
                  </a:cubicBezTo>
                  <a:cubicBezTo>
                    <a:pt x="406" y="314"/>
                    <a:pt x="406" y="0"/>
                    <a:pt x="20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3"/>
            <p:cNvSpPr/>
            <p:nvPr/>
          </p:nvSpPr>
          <p:spPr>
            <a:xfrm>
              <a:off x="1912631" y="1877562"/>
              <a:ext cx="26571" cy="20548"/>
            </a:xfrm>
            <a:custGeom>
              <a:avLst/>
              <a:gdLst/>
              <a:ahLst/>
              <a:cxnLst/>
              <a:rect l="l" t="t" r="r" b="b"/>
              <a:pathLst>
                <a:path w="604" h="467" extrusionOk="0">
                  <a:moveTo>
                    <a:pt x="302" y="0"/>
                  </a:moveTo>
                  <a:cubicBezTo>
                    <a:pt x="2" y="0"/>
                    <a:pt x="1" y="467"/>
                    <a:pt x="302" y="467"/>
                  </a:cubicBezTo>
                  <a:cubicBezTo>
                    <a:pt x="602" y="467"/>
                    <a:pt x="603" y="0"/>
                    <a:pt x="30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3"/>
            <p:cNvSpPr/>
            <p:nvPr/>
          </p:nvSpPr>
          <p:spPr>
            <a:xfrm>
              <a:off x="2276581" y="1978322"/>
              <a:ext cx="21600" cy="16852"/>
            </a:xfrm>
            <a:custGeom>
              <a:avLst/>
              <a:gdLst/>
              <a:ahLst/>
              <a:cxnLst/>
              <a:rect l="l" t="t" r="r" b="b"/>
              <a:pathLst>
                <a:path w="491" h="383" extrusionOk="0">
                  <a:moveTo>
                    <a:pt x="246" y="1"/>
                  </a:moveTo>
                  <a:cubicBezTo>
                    <a:pt x="1" y="1"/>
                    <a:pt x="1" y="382"/>
                    <a:pt x="246" y="382"/>
                  </a:cubicBezTo>
                  <a:cubicBezTo>
                    <a:pt x="491" y="382"/>
                    <a:pt x="491" y="1"/>
                    <a:pt x="24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3"/>
            <p:cNvSpPr/>
            <p:nvPr/>
          </p:nvSpPr>
          <p:spPr>
            <a:xfrm>
              <a:off x="2668555" y="1774910"/>
              <a:ext cx="26176" cy="20328"/>
            </a:xfrm>
            <a:custGeom>
              <a:avLst/>
              <a:gdLst/>
              <a:ahLst/>
              <a:cxnLst/>
              <a:rect l="l" t="t" r="r" b="b"/>
              <a:pathLst>
                <a:path w="595" h="462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3"/>
            <p:cNvSpPr/>
            <p:nvPr/>
          </p:nvSpPr>
          <p:spPr>
            <a:xfrm>
              <a:off x="2946191" y="1490802"/>
              <a:ext cx="19445" cy="15092"/>
            </a:xfrm>
            <a:custGeom>
              <a:avLst/>
              <a:gdLst/>
              <a:ahLst/>
              <a:cxnLst/>
              <a:rect l="l" t="t" r="r" b="b"/>
              <a:pathLst>
                <a:path w="442" h="343" extrusionOk="0">
                  <a:moveTo>
                    <a:pt x="222" y="0"/>
                  </a:moveTo>
                  <a:cubicBezTo>
                    <a:pt x="3" y="1"/>
                    <a:pt x="1" y="342"/>
                    <a:pt x="222" y="342"/>
                  </a:cubicBezTo>
                  <a:cubicBezTo>
                    <a:pt x="441" y="342"/>
                    <a:pt x="441" y="0"/>
                    <a:pt x="22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3"/>
            <p:cNvSpPr/>
            <p:nvPr/>
          </p:nvSpPr>
          <p:spPr>
            <a:xfrm>
              <a:off x="2946895" y="2146050"/>
              <a:ext cx="24856" cy="19272"/>
            </a:xfrm>
            <a:custGeom>
              <a:avLst/>
              <a:gdLst/>
              <a:ahLst/>
              <a:cxnLst/>
              <a:rect l="l" t="t" r="r" b="b"/>
              <a:pathLst>
                <a:path w="565" h="438" extrusionOk="0">
                  <a:moveTo>
                    <a:pt x="283" y="0"/>
                  </a:moveTo>
                  <a:cubicBezTo>
                    <a:pt x="0" y="0"/>
                    <a:pt x="0" y="437"/>
                    <a:pt x="283" y="437"/>
                  </a:cubicBezTo>
                  <a:cubicBezTo>
                    <a:pt x="564" y="437"/>
                    <a:pt x="564" y="0"/>
                    <a:pt x="28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3"/>
            <p:cNvSpPr/>
            <p:nvPr/>
          </p:nvSpPr>
          <p:spPr>
            <a:xfrm>
              <a:off x="2949623" y="2460870"/>
              <a:ext cx="17069" cy="13288"/>
            </a:xfrm>
            <a:custGeom>
              <a:avLst/>
              <a:gdLst/>
              <a:ahLst/>
              <a:cxnLst/>
              <a:rect l="l" t="t" r="r" b="b"/>
              <a:pathLst>
                <a:path w="388" h="302" extrusionOk="0">
                  <a:moveTo>
                    <a:pt x="195" y="0"/>
                  </a:moveTo>
                  <a:cubicBezTo>
                    <a:pt x="1" y="0"/>
                    <a:pt x="1" y="301"/>
                    <a:pt x="195" y="301"/>
                  </a:cubicBezTo>
                  <a:cubicBezTo>
                    <a:pt x="388" y="301"/>
                    <a:pt x="388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3"/>
            <p:cNvSpPr/>
            <p:nvPr/>
          </p:nvSpPr>
          <p:spPr>
            <a:xfrm>
              <a:off x="3388712" y="2459110"/>
              <a:ext cx="25780" cy="19976"/>
            </a:xfrm>
            <a:custGeom>
              <a:avLst/>
              <a:gdLst/>
              <a:ahLst/>
              <a:cxnLst/>
              <a:rect l="l" t="t" r="r" b="b"/>
              <a:pathLst>
                <a:path w="586" h="454" extrusionOk="0">
                  <a:moveTo>
                    <a:pt x="293" y="1"/>
                  </a:moveTo>
                  <a:cubicBezTo>
                    <a:pt x="2" y="1"/>
                    <a:pt x="1" y="454"/>
                    <a:pt x="293" y="454"/>
                  </a:cubicBezTo>
                  <a:cubicBezTo>
                    <a:pt x="586" y="454"/>
                    <a:pt x="58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3"/>
            <p:cNvSpPr/>
            <p:nvPr/>
          </p:nvSpPr>
          <p:spPr>
            <a:xfrm>
              <a:off x="3515982" y="1870566"/>
              <a:ext cx="26571" cy="20592"/>
            </a:xfrm>
            <a:custGeom>
              <a:avLst/>
              <a:gdLst/>
              <a:ahLst/>
              <a:cxnLst/>
              <a:rect l="l" t="t" r="r" b="b"/>
              <a:pathLst>
                <a:path w="604" h="468" extrusionOk="0">
                  <a:moveTo>
                    <a:pt x="302" y="0"/>
                  </a:moveTo>
                  <a:cubicBezTo>
                    <a:pt x="2" y="0"/>
                    <a:pt x="1" y="468"/>
                    <a:pt x="302" y="468"/>
                  </a:cubicBezTo>
                  <a:cubicBezTo>
                    <a:pt x="603" y="468"/>
                    <a:pt x="603" y="0"/>
                    <a:pt x="30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3"/>
            <p:cNvSpPr/>
            <p:nvPr/>
          </p:nvSpPr>
          <p:spPr>
            <a:xfrm>
              <a:off x="4212955" y="1486886"/>
              <a:ext cx="27847" cy="21604"/>
            </a:xfrm>
            <a:custGeom>
              <a:avLst/>
              <a:gdLst/>
              <a:ahLst/>
              <a:cxnLst/>
              <a:rect l="l" t="t" r="r" b="b"/>
              <a:pathLst>
                <a:path w="633" h="491" extrusionOk="0">
                  <a:moveTo>
                    <a:pt x="316" y="0"/>
                  </a:moveTo>
                  <a:cubicBezTo>
                    <a:pt x="0" y="0"/>
                    <a:pt x="0" y="490"/>
                    <a:pt x="316" y="490"/>
                  </a:cubicBezTo>
                  <a:cubicBezTo>
                    <a:pt x="632" y="490"/>
                    <a:pt x="633" y="0"/>
                    <a:pt x="31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3"/>
            <p:cNvSpPr/>
            <p:nvPr/>
          </p:nvSpPr>
          <p:spPr>
            <a:xfrm>
              <a:off x="4807866" y="1737774"/>
              <a:ext cx="27187" cy="21120"/>
            </a:xfrm>
            <a:custGeom>
              <a:avLst/>
              <a:gdLst/>
              <a:ahLst/>
              <a:cxnLst/>
              <a:rect l="l" t="t" r="r" b="b"/>
              <a:pathLst>
                <a:path w="618" h="480" extrusionOk="0">
                  <a:moveTo>
                    <a:pt x="308" y="1"/>
                  </a:moveTo>
                  <a:cubicBezTo>
                    <a:pt x="1" y="2"/>
                    <a:pt x="1" y="480"/>
                    <a:pt x="308" y="480"/>
                  </a:cubicBezTo>
                  <a:cubicBezTo>
                    <a:pt x="617" y="480"/>
                    <a:pt x="618" y="1"/>
                    <a:pt x="30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3"/>
            <p:cNvSpPr/>
            <p:nvPr/>
          </p:nvSpPr>
          <p:spPr>
            <a:xfrm>
              <a:off x="5248363" y="1496038"/>
              <a:ext cx="22392" cy="17380"/>
            </a:xfrm>
            <a:custGeom>
              <a:avLst/>
              <a:gdLst/>
              <a:ahLst/>
              <a:cxnLst/>
              <a:rect l="l" t="t" r="r" b="b"/>
              <a:pathLst>
                <a:path w="509" h="395" extrusionOk="0">
                  <a:moveTo>
                    <a:pt x="255" y="1"/>
                  </a:moveTo>
                  <a:cubicBezTo>
                    <a:pt x="1" y="1"/>
                    <a:pt x="0" y="395"/>
                    <a:pt x="255" y="395"/>
                  </a:cubicBezTo>
                  <a:cubicBezTo>
                    <a:pt x="508" y="395"/>
                    <a:pt x="508" y="1"/>
                    <a:pt x="25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3"/>
            <p:cNvSpPr/>
            <p:nvPr/>
          </p:nvSpPr>
          <p:spPr>
            <a:xfrm>
              <a:off x="5826072" y="1666582"/>
              <a:ext cx="19841" cy="15400"/>
            </a:xfrm>
            <a:custGeom>
              <a:avLst/>
              <a:gdLst/>
              <a:ahLst/>
              <a:cxnLst/>
              <a:rect l="l" t="t" r="r" b="b"/>
              <a:pathLst>
                <a:path w="451" h="350" extrusionOk="0">
                  <a:moveTo>
                    <a:pt x="225" y="0"/>
                  </a:moveTo>
                  <a:cubicBezTo>
                    <a:pt x="0" y="1"/>
                    <a:pt x="0" y="349"/>
                    <a:pt x="225" y="349"/>
                  </a:cubicBezTo>
                  <a:cubicBezTo>
                    <a:pt x="450" y="349"/>
                    <a:pt x="450" y="0"/>
                    <a:pt x="22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3"/>
            <p:cNvSpPr/>
            <p:nvPr/>
          </p:nvSpPr>
          <p:spPr>
            <a:xfrm>
              <a:off x="6040580" y="1576514"/>
              <a:ext cx="17377" cy="13508"/>
            </a:xfrm>
            <a:custGeom>
              <a:avLst/>
              <a:gdLst/>
              <a:ahLst/>
              <a:cxnLst/>
              <a:rect l="l" t="t" r="r" b="b"/>
              <a:pathLst>
                <a:path w="395" h="307" extrusionOk="0">
                  <a:moveTo>
                    <a:pt x="198" y="0"/>
                  </a:moveTo>
                  <a:cubicBezTo>
                    <a:pt x="0" y="0"/>
                    <a:pt x="0" y="306"/>
                    <a:pt x="198" y="306"/>
                  </a:cubicBezTo>
                  <a:cubicBezTo>
                    <a:pt x="395" y="306"/>
                    <a:pt x="395" y="0"/>
                    <a:pt x="19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3"/>
            <p:cNvSpPr/>
            <p:nvPr/>
          </p:nvSpPr>
          <p:spPr>
            <a:xfrm>
              <a:off x="6276159" y="1508490"/>
              <a:ext cx="22172" cy="17248"/>
            </a:xfrm>
            <a:custGeom>
              <a:avLst/>
              <a:gdLst/>
              <a:ahLst/>
              <a:cxnLst/>
              <a:rect l="l" t="t" r="r" b="b"/>
              <a:pathLst>
                <a:path w="504" h="392" extrusionOk="0">
                  <a:moveTo>
                    <a:pt x="252" y="0"/>
                  </a:moveTo>
                  <a:cubicBezTo>
                    <a:pt x="0" y="2"/>
                    <a:pt x="0" y="392"/>
                    <a:pt x="252" y="392"/>
                  </a:cubicBezTo>
                  <a:cubicBezTo>
                    <a:pt x="503" y="392"/>
                    <a:pt x="504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3"/>
            <p:cNvSpPr/>
            <p:nvPr/>
          </p:nvSpPr>
          <p:spPr>
            <a:xfrm>
              <a:off x="6584503" y="1303142"/>
              <a:ext cx="17201" cy="13332"/>
            </a:xfrm>
            <a:custGeom>
              <a:avLst/>
              <a:gdLst/>
              <a:ahLst/>
              <a:cxnLst/>
              <a:rect l="l" t="t" r="r" b="b"/>
              <a:pathLst>
                <a:path w="391" h="303" extrusionOk="0">
                  <a:moveTo>
                    <a:pt x="195" y="0"/>
                  </a:moveTo>
                  <a:cubicBezTo>
                    <a:pt x="1" y="0"/>
                    <a:pt x="1" y="302"/>
                    <a:pt x="195" y="302"/>
                  </a:cubicBezTo>
                  <a:cubicBezTo>
                    <a:pt x="390" y="302"/>
                    <a:pt x="390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13"/>
            <p:cNvSpPr/>
            <p:nvPr/>
          </p:nvSpPr>
          <p:spPr>
            <a:xfrm>
              <a:off x="6877801" y="1122830"/>
              <a:ext cx="28727" cy="22264"/>
            </a:xfrm>
            <a:custGeom>
              <a:avLst/>
              <a:gdLst/>
              <a:ahLst/>
              <a:cxnLst/>
              <a:rect l="l" t="t" r="r" b="b"/>
              <a:pathLst>
                <a:path w="653" h="506" extrusionOk="0">
                  <a:moveTo>
                    <a:pt x="327" y="0"/>
                  </a:moveTo>
                  <a:cubicBezTo>
                    <a:pt x="2" y="0"/>
                    <a:pt x="0" y="505"/>
                    <a:pt x="327" y="505"/>
                  </a:cubicBezTo>
                  <a:cubicBezTo>
                    <a:pt x="652" y="505"/>
                    <a:pt x="653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3"/>
            <p:cNvSpPr/>
            <p:nvPr/>
          </p:nvSpPr>
          <p:spPr>
            <a:xfrm>
              <a:off x="7088393" y="1677978"/>
              <a:ext cx="21688" cy="16808"/>
            </a:xfrm>
            <a:custGeom>
              <a:avLst/>
              <a:gdLst/>
              <a:ahLst/>
              <a:cxnLst/>
              <a:rect l="l" t="t" r="r" b="b"/>
              <a:pathLst>
                <a:path w="493" h="382" extrusionOk="0">
                  <a:moveTo>
                    <a:pt x="246" y="0"/>
                  </a:moveTo>
                  <a:cubicBezTo>
                    <a:pt x="1" y="1"/>
                    <a:pt x="1" y="381"/>
                    <a:pt x="246" y="381"/>
                  </a:cubicBezTo>
                  <a:cubicBezTo>
                    <a:pt x="492" y="381"/>
                    <a:pt x="492" y="0"/>
                    <a:pt x="24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3"/>
            <p:cNvSpPr/>
            <p:nvPr/>
          </p:nvSpPr>
          <p:spPr>
            <a:xfrm>
              <a:off x="7196966" y="1489878"/>
              <a:ext cx="25824" cy="20020"/>
            </a:xfrm>
            <a:custGeom>
              <a:avLst/>
              <a:gdLst/>
              <a:ahLst/>
              <a:cxnLst/>
              <a:rect l="l" t="t" r="r" b="b"/>
              <a:pathLst>
                <a:path w="587" h="455" extrusionOk="0">
                  <a:moveTo>
                    <a:pt x="294" y="1"/>
                  </a:moveTo>
                  <a:cubicBezTo>
                    <a:pt x="0" y="1"/>
                    <a:pt x="0" y="455"/>
                    <a:pt x="294" y="455"/>
                  </a:cubicBezTo>
                  <a:cubicBezTo>
                    <a:pt x="586" y="455"/>
                    <a:pt x="58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3"/>
            <p:cNvSpPr/>
            <p:nvPr/>
          </p:nvSpPr>
          <p:spPr>
            <a:xfrm>
              <a:off x="7419305" y="2026194"/>
              <a:ext cx="27231" cy="21120"/>
            </a:xfrm>
            <a:custGeom>
              <a:avLst/>
              <a:gdLst/>
              <a:ahLst/>
              <a:cxnLst/>
              <a:rect l="l" t="t" r="r" b="b"/>
              <a:pathLst>
                <a:path w="619" h="480" extrusionOk="0">
                  <a:moveTo>
                    <a:pt x="310" y="0"/>
                  </a:moveTo>
                  <a:cubicBezTo>
                    <a:pt x="1" y="0"/>
                    <a:pt x="1" y="479"/>
                    <a:pt x="310" y="479"/>
                  </a:cubicBezTo>
                  <a:cubicBezTo>
                    <a:pt x="619" y="479"/>
                    <a:pt x="619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3"/>
            <p:cNvSpPr/>
            <p:nvPr/>
          </p:nvSpPr>
          <p:spPr>
            <a:xfrm>
              <a:off x="7581857" y="1706534"/>
              <a:ext cx="31631" cy="24552"/>
            </a:xfrm>
            <a:custGeom>
              <a:avLst/>
              <a:gdLst/>
              <a:ahLst/>
              <a:cxnLst/>
              <a:rect l="l" t="t" r="r" b="b"/>
              <a:pathLst>
                <a:path w="719" h="558" extrusionOk="0">
                  <a:moveTo>
                    <a:pt x="359" y="0"/>
                  </a:moveTo>
                  <a:cubicBezTo>
                    <a:pt x="1" y="0"/>
                    <a:pt x="1" y="557"/>
                    <a:pt x="359" y="557"/>
                  </a:cubicBezTo>
                  <a:cubicBezTo>
                    <a:pt x="717" y="557"/>
                    <a:pt x="718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3"/>
            <p:cNvSpPr/>
            <p:nvPr/>
          </p:nvSpPr>
          <p:spPr>
            <a:xfrm>
              <a:off x="7713086" y="1702442"/>
              <a:ext cx="24768" cy="19272"/>
            </a:xfrm>
            <a:custGeom>
              <a:avLst/>
              <a:gdLst/>
              <a:ahLst/>
              <a:cxnLst/>
              <a:rect l="l" t="t" r="r" b="b"/>
              <a:pathLst>
                <a:path w="563" h="438" extrusionOk="0">
                  <a:moveTo>
                    <a:pt x="282" y="1"/>
                  </a:moveTo>
                  <a:cubicBezTo>
                    <a:pt x="2" y="1"/>
                    <a:pt x="1" y="437"/>
                    <a:pt x="282" y="437"/>
                  </a:cubicBezTo>
                  <a:cubicBezTo>
                    <a:pt x="563" y="437"/>
                    <a:pt x="563" y="1"/>
                    <a:pt x="28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3"/>
            <p:cNvSpPr/>
            <p:nvPr/>
          </p:nvSpPr>
          <p:spPr>
            <a:xfrm>
              <a:off x="7774984" y="1119750"/>
              <a:ext cx="31191" cy="24244"/>
            </a:xfrm>
            <a:custGeom>
              <a:avLst/>
              <a:gdLst/>
              <a:ahLst/>
              <a:cxnLst/>
              <a:rect l="l" t="t" r="r" b="b"/>
              <a:pathLst>
                <a:path w="709" h="551" extrusionOk="0">
                  <a:moveTo>
                    <a:pt x="355" y="1"/>
                  </a:moveTo>
                  <a:cubicBezTo>
                    <a:pt x="1" y="1"/>
                    <a:pt x="0" y="550"/>
                    <a:pt x="355" y="550"/>
                  </a:cubicBezTo>
                  <a:cubicBezTo>
                    <a:pt x="708" y="550"/>
                    <a:pt x="709" y="1"/>
                    <a:pt x="35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3"/>
            <p:cNvSpPr/>
            <p:nvPr/>
          </p:nvSpPr>
          <p:spPr>
            <a:xfrm>
              <a:off x="8504732" y="1226934"/>
              <a:ext cx="29959" cy="23320"/>
            </a:xfrm>
            <a:custGeom>
              <a:avLst/>
              <a:gdLst/>
              <a:ahLst/>
              <a:cxnLst/>
              <a:rect l="l" t="t" r="r" b="b"/>
              <a:pathLst>
                <a:path w="681" h="530" extrusionOk="0">
                  <a:moveTo>
                    <a:pt x="340" y="1"/>
                  </a:moveTo>
                  <a:cubicBezTo>
                    <a:pt x="0" y="1"/>
                    <a:pt x="0" y="529"/>
                    <a:pt x="340" y="529"/>
                  </a:cubicBezTo>
                  <a:cubicBezTo>
                    <a:pt x="681" y="529"/>
                    <a:pt x="681" y="1"/>
                    <a:pt x="34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3"/>
            <p:cNvSpPr/>
            <p:nvPr/>
          </p:nvSpPr>
          <p:spPr>
            <a:xfrm>
              <a:off x="8532491" y="3039030"/>
              <a:ext cx="27891" cy="21604"/>
            </a:xfrm>
            <a:custGeom>
              <a:avLst/>
              <a:gdLst/>
              <a:ahLst/>
              <a:cxnLst/>
              <a:rect l="l" t="t" r="r" b="b"/>
              <a:pathLst>
                <a:path w="634" h="491" extrusionOk="0">
                  <a:moveTo>
                    <a:pt x="317" y="0"/>
                  </a:moveTo>
                  <a:cubicBezTo>
                    <a:pt x="1" y="0"/>
                    <a:pt x="1" y="491"/>
                    <a:pt x="317" y="491"/>
                  </a:cubicBezTo>
                  <a:cubicBezTo>
                    <a:pt x="632" y="491"/>
                    <a:pt x="633" y="0"/>
                    <a:pt x="31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3"/>
            <p:cNvSpPr/>
            <p:nvPr/>
          </p:nvSpPr>
          <p:spPr>
            <a:xfrm>
              <a:off x="7980693" y="2984778"/>
              <a:ext cx="24284" cy="18876"/>
            </a:xfrm>
            <a:custGeom>
              <a:avLst/>
              <a:gdLst/>
              <a:ahLst/>
              <a:cxnLst/>
              <a:rect l="l" t="t" r="r" b="b"/>
              <a:pathLst>
                <a:path w="552" h="429" extrusionOk="0">
                  <a:moveTo>
                    <a:pt x="276" y="0"/>
                  </a:moveTo>
                  <a:cubicBezTo>
                    <a:pt x="3" y="3"/>
                    <a:pt x="1" y="428"/>
                    <a:pt x="276" y="428"/>
                  </a:cubicBezTo>
                  <a:cubicBezTo>
                    <a:pt x="550" y="428"/>
                    <a:pt x="551" y="0"/>
                    <a:pt x="27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3"/>
            <p:cNvSpPr/>
            <p:nvPr/>
          </p:nvSpPr>
          <p:spPr>
            <a:xfrm>
              <a:off x="7989799" y="3189070"/>
              <a:ext cx="19445" cy="15136"/>
            </a:xfrm>
            <a:custGeom>
              <a:avLst/>
              <a:gdLst/>
              <a:ahLst/>
              <a:cxnLst/>
              <a:rect l="l" t="t" r="r" b="b"/>
              <a:pathLst>
                <a:path w="442" h="344" extrusionOk="0">
                  <a:moveTo>
                    <a:pt x="222" y="1"/>
                  </a:moveTo>
                  <a:cubicBezTo>
                    <a:pt x="1" y="1"/>
                    <a:pt x="1" y="344"/>
                    <a:pt x="222" y="344"/>
                  </a:cubicBezTo>
                  <a:cubicBezTo>
                    <a:pt x="442" y="344"/>
                    <a:pt x="442" y="1"/>
                    <a:pt x="22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3"/>
            <p:cNvSpPr/>
            <p:nvPr/>
          </p:nvSpPr>
          <p:spPr>
            <a:xfrm>
              <a:off x="7712075" y="3404494"/>
              <a:ext cx="24812" cy="19228"/>
            </a:xfrm>
            <a:custGeom>
              <a:avLst/>
              <a:gdLst/>
              <a:ahLst/>
              <a:cxnLst/>
              <a:rect l="l" t="t" r="r" b="b"/>
              <a:pathLst>
                <a:path w="564" h="437" extrusionOk="0">
                  <a:moveTo>
                    <a:pt x="282" y="0"/>
                  </a:moveTo>
                  <a:cubicBezTo>
                    <a:pt x="2" y="0"/>
                    <a:pt x="1" y="437"/>
                    <a:pt x="282" y="437"/>
                  </a:cubicBezTo>
                  <a:cubicBezTo>
                    <a:pt x="563" y="437"/>
                    <a:pt x="564" y="0"/>
                    <a:pt x="28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3"/>
            <p:cNvSpPr/>
            <p:nvPr/>
          </p:nvSpPr>
          <p:spPr>
            <a:xfrm>
              <a:off x="7179150" y="3000926"/>
              <a:ext cx="31499" cy="24420"/>
            </a:xfrm>
            <a:custGeom>
              <a:avLst/>
              <a:gdLst/>
              <a:ahLst/>
              <a:cxnLst/>
              <a:rect l="l" t="t" r="r" b="b"/>
              <a:pathLst>
                <a:path w="716" h="555" extrusionOk="0">
                  <a:moveTo>
                    <a:pt x="358" y="0"/>
                  </a:moveTo>
                  <a:cubicBezTo>
                    <a:pt x="3" y="1"/>
                    <a:pt x="1" y="555"/>
                    <a:pt x="358" y="555"/>
                  </a:cubicBezTo>
                  <a:cubicBezTo>
                    <a:pt x="715" y="555"/>
                    <a:pt x="716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3"/>
            <p:cNvSpPr/>
            <p:nvPr/>
          </p:nvSpPr>
          <p:spPr>
            <a:xfrm>
              <a:off x="7372717" y="3784302"/>
              <a:ext cx="29739" cy="23144"/>
            </a:xfrm>
            <a:custGeom>
              <a:avLst/>
              <a:gdLst/>
              <a:ahLst/>
              <a:cxnLst/>
              <a:rect l="l" t="t" r="r" b="b"/>
              <a:pathLst>
                <a:path w="676" h="526" extrusionOk="0">
                  <a:moveTo>
                    <a:pt x="338" y="1"/>
                  </a:moveTo>
                  <a:cubicBezTo>
                    <a:pt x="0" y="1"/>
                    <a:pt x="0" y="525"/>
                    <a:pt x="338" y="525"/>
                  </a:cubicBezTo>
                  <a:cubicBezTo>
                    <a:pt x="675" y="525"/>
                    <a:pt x="675" y="1"/>
                    <a:pt x="33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3"/>
            <p:cNvSpPr/>
            <p:nvPr/>
          </p:nvSpPr>
          <p:spPr>
            <a:xfrm>
              <a:off x="6955008" y="2902058"/>
              <a:ext cx="21204" cy="16456"/>
            </a:xfrm>
            <a:custGeom>
              <a:avLst/>
              <a:gdLst/>
              <a:ahLst/>
              <a:cxnLst/>
              <a:rect l="l" t="t" r="r" b="b"/>
              <a:pathLst>
                <a:path w="482" h="374" extrusionOk="0">
                  <a:moveTo>
                    <a:pt x="242" y="0"/>
                  </a:moveTo>
                  <a:cubicBezTo>
                    <a:pt x="3" y="0"/>
                    <a:pt x="1" y="373"/>
                    <a:pt x="242" y="373"/>
                  </a:cubicBezTo>
                  <a:cubicBezTo>
                    <a:pt x="481" y="373"/>
                    <a:pt x="482" y="0"/>
                    <a:pt x="24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3"/>
            <p:cNvSpPr/>
            <p:nvPr/>
          </p:nvSpPr>
          <p:spPr>
            <a:xfrm>
              <a:off x="6631883" y="3813474"/>
              <a:ext cx="19401" cy="15048"/>
            </a:xfrm>
            <a:custGeom>
              <a:avLst/>
              <a:gdLst/>
              <a:ahLst/>
              <a:cxnLst/>
              <a:rect l="l" t="t" r="r" b="b"/>
              <a:pathLst>
                <a:path w="441" h="342" extrusionOk="0">
                  <a:moveTo>
                    <a:pt x="220" y="0"/>
                  </a:moveTo>
                  <a:cubicBezTo>
                    <a:pt x="2" y="1"/>
                    <a:pt x="1" y="341"/>
                    <a:pt x="220" y="341"/>
                  </a:cubicBezTo>
                  <a:cubicBezTo>
                    <a:pt x="438" y="341"/>
                    <a:pt x="440" y="0"/>
                    <a:pt x="22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3"/>
            <p:cNvSpPr/>
            <p:nvPr/>
          </p:nvSpPr>
          <p:spPr>
            <a:xfrm>
              <a:off x="6384953" y="4016358"/>
              <a:ext cx="22568" cy="17512"/>
            </a:xfrm>
            <a:custGeom>
              <a:avLst/>
              <a:gdLst/>
              <a:ahLst/>
              <a:cxnLst/>
              <a:rect l="l" t="t" r="r" b="b"/>
              <a:pathLst>
                <a:path w="513" h="398" extrusionOk="0">
                  <a:moveTo>
                    <a:pt x="257" y="0"/>
                  </a:moveTo>
                  <a:cubicBezTo>
                    <a:pt x="2" y="0"/>
                    <a:pt x="0" y="397"/>
                    <a:pt x="257" y="397"/>
                  </a:cubicBezTo>
                  <a:cubicBezTo>
                    <a:pt x="512" y="397"/>
                    <a:pt x="512" y="0"/>
                    <a:pt x="25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3"/>
            <p:cNvSpPr/>
            <p:nvPr/>
          </p:nvSpPr>
          <p:spPr>
            <a:xfrm>
              <a:off x="6112463" y="3532314"/>
              <a:ext cx="17157" cy="13376"/>
            </a:xfrm>
            <a:custGeom>
              <a:avLst/>
              <a:gdLst/>
              <a:ahLst/>
              <a:cxnLst/>
              <a:rect l="l" t="t" r="r" b="b"/>
              <a:pathLst>
                <a:path w="390" h="304" extrusionOk="0">
                  <a:moveTo>
                    <a:pt x="194" y="1"/>
                  </a:moveTo>
                  <a:cubicBezTo>
                    <a:pt x="0" y="3"/>
                    <a:pt x="0" y="303"/>
                    <a:pt x="194" y="303"/>
                  </a:cubicBezTo>
                  <a:cubicBezTo>
                    <a:pt x="390" y="303"/>
                    <a:pt x="39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3"/>
            <p:cNvSpPr/>
            <p:nvPr/>
          </p:nvSpPr>
          <p:spPr>
            <a:xfrm>
              <a:off x="5982949" y="2876098"/>
              <a:ext cx="23800" cy="18436"/>
            </a:xfrm>
            <a:custGeom>
              <a:avLst/>
              <a:gdLst/>
              <a:ahLst/>
              <a:cxnLst/>
              <a:rect l="l" t="t" r="r" b="b"/>
              <a:pathLst>
                <a:path w="541" h="419" extrusionOk="0">
                  <a:moveTo>
                    <a:pt x="268" y="0"/>
                  </a:moveTo>
                  <a:cubicBezTo>
                    <a:pt x="0" y="0"/>
                    <a:pt x="1" y="419"/>
                    <a:pt x="270" y="419"/>
                  </a:cubicBezTo>
                  <a:cubicBezTo>
                    <a:pt x="540" y="419"/>
                    <a:pt x="540" y="0"/>
                    <a:pt x="270" y="0"/>
                  </a:cubicBezTo>
                  <a:cubicBezTo>
                    <a:pt x="270" y="0"/>
                    <a:pt x="269" y="0"/>
                    <a:pt x="26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3"/>
            <p:cNvSpPr/>
            <p:nvPr/>
          </p:nvSpPr>
          <p:spPr>
            <a:xfrm>
              <a:off x="5917533" y="3655690"/>
              <a:ext cx="23228" cy="18040"/>
            </a:xfrm>
            <a:custGeom>
              <a:avLst/>
              <a:gdLst/>
              <a:ahLst/>
              <a:cxnLst/>
              <a:rect l="l" t="t" r="r" b="b"/>
              <a:pathLst>
                <a:path w="528" h="410" extrusionOk="0">
                  <a:moveTo>
                    <a:pt x="264" y="0"/>
                  </a:moveTo>
                  <a:cubicBezTo>
                    <a:pt x="1" y="0"/>
                    <a:pt x="1" y="410"/>
                    <a:pt x="264" y="410"/>
                  </a:cubicBezTo>
                  <a:cubicBezTo>
                    <a:pt x="528" y="410"/>
                    <a:pt x="52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3"/>
            <p:cNvSpPr/>
            <p:nvPr/>
          </p:nvSpPr>
          <p:spPr>
            <a:xfrm>
              <a:off x="3140286" y="2998110"/>
              <a:ext cx="23448" cy="18216"/>
            </a:xfrm>
            <a:custGeom>
              <a:avLst/>
              <a:gdLst/>
              <a:ahLst/>
              <a:cxnLst/>
              <a:rect l="l" t="t" r="r" b="b"/>
              <a:pathLst>
                <a:path w="533" h="414" extrusionOk="0">
                  <a:moveTo>
                    <a:pt x="266" y="1"/>
                  </a:moveTo>
                  <a:cubicBezTo>
                    <a:pt x="1" y="1"/>
                    <a:pt x="0" y="413"/>
                    <a:pt x="266" y="413"/>
                  </a:cubicBezTo>
                  <a:cubicBezTo>
                    <a:pt x="531" y="413"/>
                    <a:pt x="532" y="1"/>
                    <a:pt x="26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3"/>
            <p:cNvSpPr/>
            <p:nvPr/>
          </p:nvSpPr>
          <p:spPr>
            <a:xfrm>
              <a:off x="2935237" y="3269414"/>
              <a:ext cx="17289" cy="13464"/>
            </a:xfrm>
            <a:custGeom>
              <a:avLst/>
              <a:gdLst/>
              <a:ahLst/>
              <a:cxnLst/>
              <a:rect l="l" t="t" r="r" b="b"/>
              <a:pathLst>
                <a:path w="393" h="306" extrusionOk="0">
                  <a:moveTo>
                    <a:pt x="197" y="1"/>
                  </a:moveTo>
                  <a:cubicBezTo>
                    <a:pt x="0" y="2"/>
                    <a:pt x="0" y="305"/>
                    <a:pt x="197" y="305"/>
                  </a:cubicBezTo>
                  <a:cubicBezTo>
                    <a:pt x="393" y="305"/>
                    <a:pt x="393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99" name="Google Shape;3099;p13"/>
            <p:cNvGrpSpPr/>
            <p:nvPr/>
          </p:nvGrpSpPr>
          <p:grpSpPr>
            <a:xfrm>
              <a:off x="8695086" y="4000121"/>
              <a:ext cx="254013" cy="447304"/>
              <a:chOff x="8365011" y="1687746"/>
              <a:chExt cx="254013" cy="447304"/>
            </a:xfrm>
          </p:grpSpPr>
          <p:sp>
            <p:nvSpPr>
              <p:cNvPr id="3100" name="Google Shape;3100;p13"/>
              <p:cNvSpPr/>
              <p:nvPr/>
            </p:nvSpPr>
            <p:spPr>
              <a:xfrm>
                <a:off x="8365011" y="2120178"/>
                <a:ext cx="19269" cy="14872"/>
              </a:xfrm>
              <a:custGeom>
                <a:avLst/>
                <a:gdLst/>
                <a:ahLst/>
                <a:cxnLst/>
                <a:rect l="l" t="t" r="r" b="b"/>
                <a:pathLst>
                  <a:path w="438" h="338" extrusionOk="0">
                    <a:moveTo>
                      <a:pt x="218" y="0"/>
                    </a:moveTo>
                    <a:cubicBezTo>
                      <a:pt x="1" y="0"/>
                      <a:pt x="1" y="338"/>
                      <a:pt x="219" y="338"/>
                    </a:cubicBezTo>
                    <a:cubicBezTo>
                      <a:pt x="437" y="338"/>
                      <a:pt x="437" y="0"/>
                      <a:pt x="219" y="0"/>
                    </a:cubicBezTo>
                    <a:cubicBezTo>
                      <a:pt x="219" y="0"/>
                      <a:pt x="218" y="0"/>
                      <a:pt x="21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13"/>
              <p:cNvSpPr/>
              <p:nvPr/>
            </p:nvSpPr>
            <p:spPr>
              <a:xfrm>
                <a:off x="8595444" y="1687746"/>
                <a:ext cx="23580" cy="18304"/>
              </a:xfrm>
              <a:custGeom>
                <a:avLst/>
                <a:gdLst/>
                <a:ahLst/>
                <a:cxnLst/>
                <a:rect l="l" t="t" r="r" b="b"/>
                <a:pathLst>
                  <a:path w="536" h="416" extrusionOk="0">
                    <a:moveTo>
                      <a:pt x="267" y="0"/>
                    </a:moveTo>
                    <a:cubicBezTo>
                      <a:pt x="0" y="1"/>
                      <a:pt x="0" y="416"/>
                      <a:pt x="267" y="416"/>
                    </a:cubicBezTo>
                    <a:cubicBezTo>
                      <a:pt x="535" y="416"/>
                      <a:pt x="535" y="0"/>
                      <a:pt x="267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02" name="Google Shape;3102;p13"/>
            <p:cNvSpPr/>
            <p:nvPr/>
          </p:nvSpPr>
          <p:spPr>
            <a:xfrm>
              <a:off x="2718310" y="3647330"/>
              <a:ext cx="19225" cy="15004"/>
            </a:xfrm>
            <a:custGeom>
              <a:avLst/>
              <a:gdLst/>
              <a:ahLst/>
              <a:cxnLst/>
              <a:rect l="l" t="t" r="r" b="b"/>
              <a:pathLst>
                <a:path w="437" h="341" extrusionOk="0">
                  <a:moveTo>
                    <a:pt x="218" y="0"/>
                  </a:moveTo>
                  <a:cubicBezTo>
                    <a:pt x="0" y="2"/>
                    <a:pt x="0" y="340"/>
                    <a:pt x="218" y="340"/>
                  </a:cubicBezTo>
                  <a:cubicBezTo>
                    <a:pt x="437" y="340"/>
                    <a:pt x="437" y="0"/>
                    <a:pt x="21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3"/>
            <p:cNvSpPr/>
            <p:nvPr/>
          </p:nvSpPr>
          <p:spPr>
            <a:xfrm>
              <a:off x="2692838" y="2177554"/>
              <a:ext cx="24416" cy="18964"/>
            </a:xfrm>
            <a:custGeom>
              <a:avLst/>
              <a:gdLst/>
              <a:ahLst/>
              <a:cxnLst/>
              <a:rect l="l" t="t" r="r" b="b"/>
              <a:pathLst>
                <a:path w="555" h="431" extrusionOk="0">
                  <a:moveTo>
                    <a:pt x="278" y="1"/>
                  </a:moveTo>
                  <a:cubicBezTo>
                    <a:pt x="1" y="1"/>
                    <a:pt x="1" y="431"/>
                    <a:pt x="278" y="431"/>
                  </a:cubicBezTo>
                  <a:cubicBezTo>
                    <a:pt x="554" y="431"/>
                    <a:pt x="554" y="1"/>
                    <a:pt x="27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3"/>
            <p:cNvSpPr/>
            <p:nvPr/>
          </p:nvSpPr>
          <p:spPr>
            <a:xfrm>
              <a:off x="2293035" y="3026490"/>
              <a:ext cx="26879" cy="20856"/>
            </a:xfrm>
            <a:custGeom>
              <a:avLst/>
              <a:gdLst/>
              <a:ahLst/>
              <a:cxnLst/>
              <a:rect l="l" t="t" r="r" b="b"/>
              <a:pathLst>
                <a:path w="611" h="474" extrusionOk="0">
                  <a:moveTo>
                    <a:pt x="305" y="1"/>
                  </a:moveTo>
                  <a:cubicBezTo>
                    <a:pt x="1" y="1"/>
                    <a:pt x="1" y="473"/>
                    <a:pt x="305" y="473"/>
                  </a:cubicBezTo>
                  <a:cubicBezTo>
                    <a:pt x="609" y="473"/>
                    <a:pt x="610" y="1"/>
                    <a:pt x="30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3"/>
            <p:cNvSpPr/>
            <p:nvPr/>
          </p:nvSpPr>
          <p:spPr>
            <a:xfrm>
              <a:off x="1989926" y="2261506"/>
              <a:ext cx="22260" cy="17292"/>
            </a:xfrm>
            <a:custGeom>
              <a:avLst/>
              <a:gdLst/>
              <a:ahLst/>
              <a:cxnLst/>
              <a:rect l="l" t="t" r="r" b="b"/>
              <a:pathLst>
                <a:path w="506" h="393" extrusionOk="0">
                  <a:moveTo>
                    <a:pt x="254" y="0"/>
                  </a:moveTo>
                  <a:cubicBezTo>
                    <a:pt x="2" y="2"/>
                    <a:pt x="1" y="393"/>
                    <a:pt x="254" y="393"/>
                  </a:cubicBezTo>
                  <a:cubicBezTo>
                    <a:pt x="505" y="393"/>
                    <a:pt x="505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3"/>
            <p:cNvSpPr/>
            <p:nvPr/>
          </p:nvSpPr>
          <p:spPr>
            <a:xfrm>
              <a:off x="1827154" y="2960534"/>
              <a:ext cx="21336" cy="16588"/>
            </a:xfrm>
            <a:custGeom>
              <a:avLst/>
              <a:gdLst/>
              <a:ahLst/>
              <a:cxnLst/>
              <a:rect l="l" t="t" r="r" b="b"/>
              <a:pathLst>
                <a:path w="485" h="377" extrusionOk="0">
                  <a:moveTo>
                    <a:pt x="240" y="1"/>
                  </a:moveTo>
                  <a:cubicBezTo>
                    <a:pt x="0" y="1"/>
                    <a:pt x="1" y="377"/>
                    <a:pt x="241" y="377"/>
                  </a:cubicBezTo>
                  <a:cubicBezTo>
                    <a:pt x="483" y="377"/>
                    <a:pt x="485" y="1"/>
                    <a:pt x="241" y="1"/>
                  </a:cubicBezTo>
                  <a:cubicBezTo>
                    <a:pt x="241" y="1"/>
                    <a:pt x="241" y="1"/>
                    <a:pt x="24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3"/>
            <p:cNvSpPr/>
            <p:nvPr/>
          </p:nvSpPr>
          <p:spPr>
            <a:xfrm>
              <a:off x="1645377" y="2519918"/>
              <a:ext cx="27451" cy="21296"/>
            </a:xfrm>
            <a:custGeom>
              <a:avLst/>
              <a:gdLst/>
              <a:ahLst/>
              <a:cxnLst/>
              <a:rect l="l" t="t" r="r" b="b"/>
              <a:pathLst>
                <a:path w="624" h="484" extrusionOk="0">
                  <a:moveTo>
                    <a:pt x="312" y="0"/>
                  </a:moveTo>
                  <a:cubicBezTo>
                    <a:pt x="0" y="0"/>
                    <a:pt x="0" y="483"/>
                    <a:pt x="312" y="483"/>
                  </a:cubicBezTo>
                  <a:cubicBezTo>
                    <a:pt x="622" y="483"/>
                    <a:pt x="62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3"/>
            <p:cNvSpPr/>
            <p:nvPr/>
          </p:nvSpPr>
          <p:spPr>
            <a:xfrm>
              <a:off x="1568566" y="2343038"/>
              <a:ext cx="17025" cy="13244"/>
            </a:xfrm>
            <a:custGeom>
              <a:avLst/>
              <a:gdLst/>
              <a:ahLst/>
              <a:cxnLst/>
              <a:rect l="l" t="t" r="r" b="b"/>
              <a:pathLst>
                <a:path w="387" h="301" extrusionOk="0">
                  <a:moveTo>
                    <a:pt x="193" y="0"/>
                  </a:moveTo>
                  <a:cubicBezTo>
                    <a:pt x="1" y="1"/>
                    <a:pt x="0" y="300"/>
                    <a:pt x="193" y="300"/>
                  </a:cubicBezTo>
                  <a:cubicBezTo>
                    <a:pt x="385" y="300"/>
                    <a:pt x="387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3"/>
            <p:cNvSpPr/>
            <p:nvPr/>
          </p:nvSpPr>
          <p:spPr>
            <a:xfrm>
              <a:off x="1013161" y="3254102"/>
              <a:ext cx="21336" cy="16588"/>
            </a:xfrm>
            <a:custGeom>
              <a:avLst/>
              <a:gdLst/>
              <a:ahLst/>
              <a:cxnLst/>
              <a:rect l="l" t="t" r="r" b="b"/>
              <a:pathLst>
                <a:path w="485" h="377" extrusionOk="0">
                  <a:moveTo>
                    <a:pt x="242" y="1"/>
                  </a:moveTo>
                  <a:cubicBezTo>
                    <a:pt x="0" y="1"/>
                    <a:pt x="0" y="377"/>
                    <a:pt x="242" y="377"/>
                  </a:cubicBezTo>
                  <a:cubicBezTo>
                    <a:pt x="483" y="377"/>
                    <a:pt x="484" y="1"/>
                    <a:pt x="24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3"/>
            <p:cNvSpPr/>
            <p:nvPr/>
          </p:nvSpPr>
          <p:spPr>
            <a:xfrm>
              <a:off x="794078" y="2041770"/>
              <a:ext cx="31279" cy="24288"/>
            </a:xfrm>
            <a:custGeom>
              <a:avLst/>
              <a:gdLst/>
              <a:ahLst/>
              <a:cxnLst/>
              <a:rect l="l" t="t" r="r" b="b"/>
              <a:pathLst>
                <a:path w="711" h="552" extrusionOk="0">
                  <a:moveTo>
                    <a:pt x="355" y="1"/>
                  </a:moveTo>
                  <a:cubicBezTo>
                    <a:pt x="0" y="1"/>
                    <a:pt x="0" y="551"/>
                    <a:pt x="355" y="551"/>
                  </a:cubicBezTo>
                  <a:cubicBezTo>
                    <a:pt x="710" y="551"/>
                    <a:pt x="711" y="1"/>
                    <a:pt x="35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3"/>
            <p:cNvSpPr/>
            <p:nvPr/>
          </p:nvSpPr>
          <p:spPr>
            <a:xfrm>
              <a:off x="501044" y="2332346"/>
              <a:ext cx="27891" cy="21648"/>
            </a:xfrm>
            <a:custGeom>
              <a:avLst/>
              <a:gdLst/>
              <a:ahLst/>
              <a:cxnLst/>
              <a:rect l="l" t="t" r="r" b="b"/>
              <a:pathLst>
                <a:path w="634" h="492" extrusionOk="0">
                  <a:moveTo>
                    <a:pt x="316" y="0"/>
                  </a:moveTo>
                  <a:cubicBezTo>
                    <a:pt x="1" y="0"/>
                    <a:pt x="1" y="491"/>
                    <a:pt x="316" y="491"/>
                  </a:cubicBezTo>
                  <a:cubicBezTo>
                    <a:pt x="631" y="491"/>
                    <a:pt x="633" y="0"/>
                    <a:pt x="31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3"/>
            <p:cNvSpPr/>
            <p:nvPr/>
          </p:nvSpPr>
          <p:spPr>
            <a:xfrm>
              <a:off x="199783" y="2392890"/>
              <a:ext cx="22876" cy="17776"/>
            </a:xfrm>
            <a:custGeom>
              <a:avLst/>
              <a:gdLst/>
              <a:ahLst/>
              <a:cxnLst/>
              <a:rect l="l" t="t" r="r" b="b"/>
              <a:pathLst>
                <a:path w="520" h="404" extrusionOk="0">
                  <a:moveTo>
                    <a:pt x="260" y="0"/>
                  </a:moveTo>
                  <a:cubicBezTo>
                    <a:pt x="0" y="0"/>
                    <a:pt x="0" y="403"/>
                    <a:pt x="260" y="403"/>
                  </a:cubicBezTo>
                  <a:cubicBezTo>
                    <a:pt x="518" y="403"/>
                    <a:pt x="520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13" name="Google Shape;3113;p13"/>
            <p:cNvGrpSpPr/>
            <p:nvPr/>
          </p:nvGrpSpPr>
          <p:grpSpPr>
            <a:xfrm>
              <a:off x="3513397" y="2143322"/>
              <a:ext cx="2206356" cy="1487596"/>
              <a:chOff x="3513397" y="2143322"/>
              <a:chExt cx="2206356" cy="1487596"/>
            </a:xfrm>
          </p:grpSpPr>
          <p:sp>
            <p:nvSpPr>
              <p:cNvPr id="3114" name="Google Shape;3114;p13"/>
              <p:cNvSpPr/>
              <p:nvPr/>
            </p:nvSpPr>
            <p:spPr>
              <a:xfrm>
                <a:off x="5612103" y="2716378"/>
                <a:ext cx="25384" cy="19668"/>
              </a:xfrm>
              <a:custGeom>
                <a:avLst/>
                <a:gdLst/>
                <a:ahLst/>
                <a:cxnLst/>
                <a:rect l="l" t="t" r="r" b="b"/>
                <a:pathLst>
                  <a:path w="577" h="447" extrusionOk="0">
                    <a:moveTo>
                      <a:pt x="289" y="0"/>
                    </a:moveTo>
                    <a:cubicBezTo>
                      <a:pt x="0" y="0"/>
                      <a:pt x="0" y="447"/>
                      <a:pt x="289" y="447"/>
                    </a:cubicBezTo>
                    <a:cubicBezTo>
                      <a:pt x="576" y="447"/>
                      <a:pt x="577" y="0"/>
                      <a:pt x="28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13"/>
              <p:cNvSpPr/>
              <p:nvPr/>
            </p:nvSpPr>
            <p:spPr>
              <a:xfrm>
                <a:off x="5420780" y="2839050"/>
                <a:ext cx="18389" cy="1425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24" extrusionOk="0">
                    <a:moveTo>
                      <a:pt x="208" y="0"/>
                    </a:moveTo>
                    <a:cubicBezTo>
                      <a:pt x="1" y="0"/>
                      <a:pt x="1" y="323"/>
                      <a:pt x="209" y="323"/>
                    </a:cubicBezTo>
                    <a:cubicBezTo>
                      <a:pt x="416" y="323"/>
                      <a:pt x="417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13"/>
              <p:cNvSpPr/>
              <p:nvPr/>
            </p:nvSpPr>
            <p:spPr>
              <a:xfrm>
                <a:off x="4870170" y="2608094"/>
                <a:ext cx="17729" cy="13772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13" extrusionOk="0">
                    <a:moveTo>
                      <a:pt x="202" y="0"/>
                    </a:moveTo>
                    <a:cubicBezTo>
                      <a:pt x="3" y="0"/>
                      <a:pt x="1" y="312"/>
                      <a:pt x="202" y="312"/>
                    </a:cubicBezTo>
                    <a:cubicBezTo>
                      <a:pt x="403" y="312"/>
                      <a:pt x="403" y="0"/>
                      <a:pt x="20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13"/>
              <p:cNvSpPr/>
              <p:nvPr/>
            </p:nvSpPr>
            <p:spPr>
              <a:xfrm>
                <a:off x="4074302" y="2344974"/>
                <a:ext cx="20457" cy="158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60" extrusionOk="0">
                    <a:moveTo>
                      <a:pt x="231" y="0"/>
                    </a:moveTo>
                    <a:cubicBezTo>
                      <a:pt x="1" y="0"/>
                      <a:pt x="1" y="360"/>
                      <a:pt x="233" y="360"/>
                    </a:cubicBezTo>
                    <a:cubicBezTo>
                      <a:pt x="463" y="360"/>
                      <a:pt x="464" y="0"/>
                      <a:pt x="233" y="0"/>
                    </a:cubicBezTo>
                    <a:cubicBezTo>
                      <a:pt x="232" y="0"/>
                      <a:pt x="231" y="0"/>
                      <a:pt x="231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8" name="Google Shape;3118;p13"/>
              <p:cNvSpPr/>
              <p:nvPr/>
            </p:nvSpPr>
            <p:spPr>
              <a:xfrm>
                <a:off x="3711627" y="2968630"/>
                <a:ext cx="31675" cy="24552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58" extrusionOk="0">
                    <a:moveTo>
                      <a:pt x="360" y="0"/>
                    </a:moveTo>
                    <a:cubicBezTo>
                      <a:pt x="1" y="0"/>
                      <a:pt x="0" y="558"/>
                      <a:pt x="360" y="558"/>
                    </a:cubicBezTo>
                    <a:cubicBezTo>
                      <a:pt x="718" y="558"/>
                      <a:pt x="719" y="0"/>
                      <a:pt x="360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3119;p13"/>
              <p:cNvSpPr/>
              <p:nvPr/>
            </p:nvSpPr>
            <p:spPr>
              <a:xfrm>
                <a:off x="4067043" y="2328694"/>
                <a:ext cx="19137" cy="14784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36" extrusionOk="0">
                    <a:moveTo>
                      <a:pt x="218" y="0"/>
                    </a:moveTo>
                    <a:cubicBezTo>
                      <a:pt x="1" y="0"/>
                      <a:pt x="1" y="336"/>
                      <a:pt x="218" y="336"/>
                    </a:cubicBezTo>
                    <a:cubicBezTo>
                      <a:pt x="435" y="336"/>
                      <a:pt x="435" y="0"/>
                      <a:pt x="21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13"/>
              <p:cNvSpPr/>
              <p:nvPr/>
            </p:nvSpPr>
            <p:spPr>
              <a:xfrm>
                <a:off x="3997095" y="2947466"/>
                <a:ext cx="29519" cy="22880"/>
              </a:xfrm>
              <a:custGeom>
                <a:avLst/>
                <a:gdLst/>
                <a:ahLst/>
                <a:cxnLst/>
                <a:rect l="l" t="t" r="r" b="b"/>
                <a:pathLst>
                  <a:path w="671" h="520" extrusionOk="0">
                    <a:moveTo>
                      <a:pt x="336" y="0"/>
                    </a:moveTo>
                    <a:cubicBezTo>
                      <a:pt x="1" y="0"/>
                      <a:pt x="0" y="520"/>
                      <a:pt x="336" y="520"/>
                    </a:cubicBezTo>
                    <a:cubicBezTo>
                      <a:pt x="670" y="520"/>
                      <a:pt x="670" y="0"/>
                      <a:pt x="33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13"/>
              <p:cNvSpPr/>
              <p:nvPr/>
            </p:nvSpPr>
            <p:spPr>
              <a:xfrm>
                <a:off x="4189298" y="2448550"/>
                <a:ext cx="29959" cy="23232"/>
              </a:xfrm>
              <a:custGeom>
                <a:avLst/>
                <a:gdLst/>
                <a:ahLst/>
                <a:cxnLst/>
                <a:rect l="l" t="t" r="r" b="b"/>
                <a:pathLst>
                  <a:path w="681" h="528" extrusionOk="0">
                    <a:moveTo>
                      <a:pt x="341" y="0"/>
                    </a:moveTo>
                    <a:cubicBezTo>
                      <a:pt x="2" y="0"/>
                      <a:pt x="0" y="528"/>
                      <a:pt x="341" y="528"/>
                    </a:cubicBezTo>
                    <a:cubicBezTo>
                      <a:pt x="680" y="528"/>
                      <a:pt x="681" y="0"/>
                      <a:pt x="341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3122;p13"/>
              <p:cNvSpPr/>
              <p:nvPr/>
            </p:nvSpPr>
            <p:spPr>
              <a:xfrm>
                <a:off x="4668420" y="2143322"/>
                <a:ext cx="17421" cy="1355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08" extrusionOk="0">
                    <a:moveTo>
                      <a:pt x="198" y="0"/>
                    </a:moveTo>
                    <a:cubicBezTo>
                      <a:pt x="1" y="1"/>
                      <a:pt x="1" y="308"/>
                      <a:pt x="198" y="308"/>
                    </a:cubicBezTo>
                    <a:cubicBezTo>
                      <a:pt x="396" y="308"/>
                      <a:pt x="396" y="0"/>
                      <a:pt x="19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3" name="Google Shape;3123;p13"/>
              <p:cNvSpPr/>
              <p:nvPr/>
            </p:nvSpPr>
            <p:spPr>
              <a:xfrm>
                <a:off x="4537983" y="3002730"/>
                <a:ext cx="30399" cy="23628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37" extrusionOk="0">
                    <a:moveTo>
                      <a:pt x="346" y="0"/>
                    </a:moveTo>
                    <a:cubicBezTo>
                      <a:pt x="0" y="0"/>
                      <a:pt x="0" y="536"/>
                      <a:pt x="346" y="536"/>
                    </a:cubicBezTo>
                    <a:cubicBezTo>
                      <a:pt x="691" y="536"/>
                      <a:pt x="691" y="0"/>
                      <a:pt x="34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4" name="Google Shape;3124;p13"/>
              <p:cNvSpPr/>
              <p:nvPr/>
            </p:nvSpPr>
            <p:spPr>
              <a:xfrm>
                <a:off x="4995944" y="2283550"/>
                <a:ext cx="19533" cy="15136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44" extrusionOk="0">
                    <a:moveTo>
                      <a:pt x="221" y="0"/>
                    </a:moveTo>
                    <a:cubicBezTo>
                      <a:pt x="1" y="0"/>
                      <a:pt x="1" y="344"/>
                      <a:pt x="221" y="344"/>
                    </a:cubicBezTo>
                    <a:cubicBezTo>
                      <a:pt x="442" y="344"/>
                      <a:pt x="443" y="0"/>
                      <a:pt x="221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3125;p13"/>
              <p:cNvSpPr/>
              <p:nvPr/>
            </p:nvSpPr>
            <p:spPr>
              <a:xfrm>
                <a:off x="4884775" y="3187486"/>
                <a:ext cx="21424" cy="1658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377" extrusionOk="0">
                    <a:moveTo>
                      <a:pt x="241" y="1"/>
                    </a:moveTo>
                    <a:cubicBezTo>
                      <a:pt x="1" y="1"/>
                      <a:pt x="1" y="377"/>
                      <a:pt x="243" y="377"/>
                    </a:cubicBezTo>
                    <a:cubicBezTo>
                      <a:pt x="486" y="377"/>
                      <a:pt x="486" y="1"/>
                      <a:pt x="243" y="1"/>
                    </a:cubicBezTo>
                    <a:cubicBezTo>
                      <a:pt x="243" y="1"/>
                      <a:pt x="242" y="1"/>
                      <a:pt x="241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13"/>
              <p:cNvSpPr/>
              <p:nvPr/>
            </p:nvSpPr>
            <p:spPr>
              <a:xfrm>
                <a:off x="5351756" y="2974086"/>
                <a:ext cx="30663" cy="2380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541" extrusionOk="0">
                    <a:moveTo>
                      <a:pt x="348" y="1"/>
                    </a:moveTo>
                    <a:cubicBezTo>
                      <a:pt x="0" y="1"/>
                      <a:pt x="0" y="541"/>
                      <a:pt x="348" y="541"/>
                    </a:cubicBezTo>
                    <a:cubicBezTo>
                      <a:pt x="695" y="541"/>
                      <a:pt x="696" y="1"/>
                      <a:pt x="348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13"/>
              <p:cNvSpPr/>
              <p:nvPr/>
            </p:nvSpPr>
            <p:spPr>
              <a:xfrm>
                <a:off x="5694941" y="2970170"/>
                <a:ext cx="24812" cy="19272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38" extrusionOk="0">
                    <a:moveTo>
                      <a:pt x="282" y="0"/>
                    </a:moveTo>
                    <a:cubicBezTo>
                      <a:pt x="0" y="0"/>
                      <a:pt x="0" y="438"/>
                      <a:pt x="282" y="438"/>
                    </a:cubicBezTo>
                    <a:cubicBezTo>
                      <a:pt x="563" y="438"/>
                      <a:pt x="563" y="0"/>
                      <a:pt x="28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3128;p13"/>
              <p:cNvSpPr/>
              <p:nvPr/>
            </p:nvSpPr>
            <p:spPr>
              <a:xfrm>
                <a:off x="5593099" y="3242354"/>
                <a:ext cx="25604" cy="198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451" extrusionOk="0">
                    <a:moveTo>
                      <a:pt x="291" y="0"/>
                    </a:moveTo>
                    <a:cubicBezTo>
                      <a:pt x="0" y="1"/>
                      <a:pt x="0" y="450"/>
                      <a:pt x="291" y="450"/>
                    </a:cubicBezTo>
                    <a:cubicBezTo>
                      <a:pt x="581" y="450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9" name="Google Shape;3129;p13"/>
              <p:cNvSpPr/>
              <p:nvPr/>
            </p:nvSpPr>
            <p:spPr>
              <a:xfrm>
                <a:off x="5086657" y="3211730"/>
                <a:ext cx="27539" cy="2138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486" extrusionOk="0">
                    <a:moveTo>
                      <a:pt x="313" y="0"/>
                    </a:moveTo>
                    <a:cubicBezTo>
                      <a:pt x="1" y="0"/>
                      <a:pt x="1" y="485"/>
                      <a:pt x="313" y="485"/>
                    </a:cubicBezTo>
                    <a:cubicBezTo>
                      <a:pt x="625" y="485"/>
                      <a:pt x="626" y="0"/>
                      <a:pt x="313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13"/>
              <p:cNvSpPr/>
              <p:nvPr/>
            </p:nvSpPr>
            <p:spPr>
              <a:xfrm>
                <a:off x="4667892" y="2824134"/>
                <a:ext cx="24724" cy="19140"/>
              </a:xfrm>
              <a:custGeom>
                <a:avLst/>
                <a:gdLst/>
                <a:ahLst/>
                <a:cxnLst/>
                <a:rect l="l" t="t" r="r" b="b"/>
                <a:pathLst>
                  <a:path w="562" h="435" extrusionOk="0">
                    <a:moveTo>
                      <a:pt x="281" y="1"/>
                    </a:moveTo>
                    <a:cubicBezTo>
                      <a:pt x="0" y="1"/>
                      <a:pt x="0" y="435"/>
                      <a:pt x="281" y="435"/>
                    </a:cubicBezTo>
                    <a:cubicBezTo>
                      <a:pt x="560" y="435"/>
                      <a:pt x="561" y="1"/>
                      <a:pt x="281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13"/>
              <p:cNvSpPr/>
              <p:nvPr/>
            </p:nvSpPr>
            <p:spPr>
              <a:xfrm>
                <a:off x="4490295" y="3170590"/>
                <a:ext cx="19225" cy="14916"/>
              </a:xfrm>
              <a:custGeom>
                <a:avLst/>
                <a:gdLst/>
                <a:ahLst/>
                <a:cxnLst/>
                <a:rect l="l" t="t" r="r" b="b"/>
                <a:pathLst>
                  <a:path w="437" h="339" extrusionOk="0">
                    <a:moveTo>
                      <a:pt x="219" y="0"/>
                    </a:moveTo>
                    <a:cubicBezTo>
                      <a:pt x="1" y="0"/>
                      <a:pt x="1" y="338"/>
                      <a:pt x="219" y="338"/>
                    </a:cubicBezTo>
                    <a:cubicBezTo>
                      <a:pt x="437" y="338"/>
                      <a:pt x="437" y="0"/>
                      <a:pt x="21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3132;p13"/>
              <p:cNvSpPr/>
              <p:nvPr/>
            </p:nvSpPr>
            <p:spPr>
              <a:xfrm>
                <a:off x="4204607" y="2823782"/>
                <a:ext cx="31543" cy="24508"/>
              </a:xfrm>
              <a:custGeom>
                <a:avLst/>
                <a:gdLst/>
                <a:ahLst/>
                <a:cxnLst/>
                <a:rect l="l" t="t" r="r" b="b"/>
                <a:pathLst>
                  <a:path w="717" h="557" extrusionOk="0">
                    <a:moveTo>
                      <a:pt x="358" y="0"/>
                    </a:moveTo>
                    <a:cubicBezTo>
                      <a:pt x="0" y="0"/>
                      <a:pt x="0" y="556"/>
                      <a:pt x="358" y="556"/>
                    </a:cubicBezTo>
                    <a:cubicBezTo>
                      <a:pt x="715" y="556"/>
                      <a:pt x="716" y="0"/>
                      <a:pt x="35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3" name="Google Shape;3133;p13"/>
              <p:cNvSpPr/>
              <p:nvPr/>
            </p:nvSpPr>
            <p:spPr>
              <a:xfrm>
                <a:off x="3706128" y="3320278"/>
                <a:ext cx="19533" cy="15136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44" extrusionOk="0">
                    <a:moveTo>
                      <a:pt x="222" y="0"/>
                    </a:moveTo>
                    <a:cubicBezTo>
                      <a:pt x="2" y="0"/>
                      <a:pt x="1" y="343"/>
                      <a:pt x="222" y="343"/>
                    </a:cubicBezTo>
                    <a:cubicBezTo>
                      <a:pt x="443" y="343"/>
                      <a:pt x="443" y="0"/>
                      <a:pt x="22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4" name="Google Shape;3134;p13"/>
              <p:cNvSpPr/>
              <p:nvPr/>
            </p:nvSpPr>
            <p:spPr>
              <a:xfrm>
                <a:off x="3666975" y="2607830"/>
                <a:ext cx="17157" cy="13332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03" extrusionOk="0">
                    <a:moveTo>
                      <a:pt x="196" y="0"/>
                    </a:moveTo>
                    <a:cubicBezTo>
                      <a:pt x="2" y="0"/>
                      <a:pt x="0" y="302"/>
                      <a:pt x="196" y="302"/>
                    </a:cubicBezTo>
                    <a:cubicBezTo>
                      <a:pt x="390" y="302"/>
                      <a:pt x="390" y="0"/>
                      <a:pt x="19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13"/>
              <p:cNvSpPr/>
              <p:nvPr/>
            </p:nvSpPr>
            <p:spPr>
              <a:xfrm>
                <a:off x="3513397" y="2744186"/>
                <a:ext cx="25604" cy="19932"/>
              </a:xfrm>
              <a:custGeom>
                <a:avLst/>
                <a:gdLst/>
                <a:ahLst/>
                <a:cxnLst/>
                <a:rect l="l" t="t" r="r" b="b"/>
                <a:pathLst>
                  <a:path w="582" h="453" extrusionOk="0">
                    <a:moveTo>
                      <a:pt x="291" y="1"/>
                    </a:moveTo>
                    <a:cubicBezTo>
                      <a:pt x="0" y="1"/>
                      <a:pt x="0" y="453"/>
                      <a:pt x="291" y="453"/>
                    </a:cubicBezTo>
                    <a:cubicBezTo>
                      <a:pt x="582" y="453"/>
                      <a:pt x="582" y="1"/>
                      <a:pt x="291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3136;p13"/>
              <p:cNvSpPr/>
              <p:nvPr/>
            </p:nvSpPr>
            <p:spPr>
              <a:xfrm>
                <a:off x="3687652" y="3359966"/>
                <a:ext cx="24372" cy="1892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430" extrusionOk="0">
                    <a:moveTo>
                      <a:pt x="277" y="0"/>
                    </a:moveTo>
                    <a:cubicBezTo>
                      <a:pt x="2" y="0"/>
                      <a:pt x="1" y="429"/>
                      <a:pt x="277" y="429"/>
                    </a:cubicBezTo>
                    <a:cubicBezTo>
                      <a:pt x="553" y="429"/>
                      <a:pt x="554" y="0"/>
                      <a:pt x="277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3137;p13"/>
              <p:cNvSpPr/>
              <p:nvPr/>
            </p:nvSpPr>
            <p:spPr>
              <a:xfrm>
                <a:off x="5495875" y="2761434"/>
                <a:ext cx="28419" cy="2208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502" extrusionOk="0">
                    <a:moveTo>
                      <a:pt x="324" y="0"/>
                    </a:moveTo>
                    <a:cubicBezTo>
                      <a:pt x="2" y="0"/>
                      <a:pt x="1" y="501"/>
                      <a:pt x="324" y="501"/>
                    </a:cubicBezTo>
                    <a:cubicBezTo>
                      <a:pt x="646" y="501"/>
                      <a:pt x="646" y="0"/>
                      <a:pt x="324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8" name="Google Shape;3138;p13"/>
              <p:cNvSpPr/>
              <p:nvPr/>
            </p:nvSpPr>
            <p:spPr>
              <a:xfrm>
                <a:off x="5323073" y="2815994"/>
                <a:ext cx="23800" cy="18524"/>
              </a:xfrm>
              <a:custGeom>
                <a:avLst/>
                <a:gdLst/>
                <a:ahLst/>
                <a:cxnLst/>
                <a:rect l="l" t="t" r="r" b="b"/>
                <a:pathLst>
                  <a:path w="541" h="421" extrusionOk="0">
                    <a:moveTo>
                      <a:pt x="270" y="1"/>
                    </a:moveTo>
                    <a:cubicBezTo>
                      <a:pt x="0" y="1"/>
                      <a:pt x="0" y="420"/>
                      <a:pt x="270" y="420"/>
                    </a:cubicBezTo>
                    <a:cubicBezTo>
                      <a:pt x="540" y="420"/>
                      <a:pt x="540" y="1"/>
                      <a:pt x="270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9" name="Google Shape;3139;p13"/>
              <p:cNvSpPr/>
              <p:nvPr/>
            </p:nvSpPr>
            <p:spPr>
              <a:xfrm>
                <a:off x="4977908" y="2658738"/>
                <a:ext cx="27715" cy="21516"/>
              </a:xfrm>
              <a:custGeom>
                <a:avLst/>
                <a:gdLst/>
                <a:ahLst/>
                <a:cxnLst/>
                <a:rect l="l" t="t" r="r" b="b"/>
                <a:pathLst>
                  <a:path w="630" h="489" extrusionOk="0">
                    <a:moveTo>
                      <a:pt x="315" y="0"/>
                    </a:moveTo>
                    <a:cubicBezTo>
                      <a:pt x="1" y="0"/>
                      <a:pt x="0" y="489"/>
                      <a:pt x="315" y="489"/>
                    </a:cubicBezTo>
                    <a:cubicBezTo>
                      <a:pt x="630" y="489"/>
                      <a:pt x="630" y="0"/>
                      <a:pt x="315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0" name="Google Shape;3140;p13"/>
              <p:cNvSpPr/>
              <p:nvPr/>
            </p:nvSpPr>
            <p:spPr>
              <a:xfrm>
                <a:off x="4800266" y="2211214"/>
                <a:ext cx="27583" cy="21384"/>
              </a:xfrm>
              <a:custGeom>
                <a:avLst/>
                <a:gdLst/>
                <a:ahLst/>
                <a:cxnLst/>
                <a:rect l="l" t="t" r="r" b="b"/>
                <a:pathLst>
                  <a:path w="627" h="486" extrusionOk="0">
                    <a:moveTo>
                      <a:pt x="313" y="1"/>
                    </a:moveTo>
                    <a:cubicBezTo>
                      <a:pt x="3" y="1"/>
                      <a:pt x="1" y="486"/>
                      <a:pt x="314" y="486"/>
                    </a:cubicBezTo>
                    <a:cubicBezTo>
                      <a:pt x="627" y="486"/>
                      <a:pt x="627" y="1"/>
                      <a:pt x="314" y="1"/>
                    </a:cubicBezTo>
                    <a:cubicBezTo>
                      <a:pt x="314" y="1"/>
                      <a:pt x="314" y="1"/>
                      <a:pt x="313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3141;p13"/>
              <p:cNvSpPr/>
              <p:nvPr/>
            </p:nvSpPr>
            <p:spPr>
              <a:xfrm>
                <a:off x="4640177" y="2508698"/>
                <a:ext cx="25736" cy="2002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455" extrusionOk="0">
                    <a:moveTo>
                      <a:pt x="293" y="0"/>
                    </a:moveTo>
                    <a:cubicBezTo>
                      <a:pt x="2" y="0"/>
                      <a:pt x="1" y="454"/>
                      <a:pt x="293" y="454"/>
                    </a:cubicBezTo>
                    <a:cubicBezTo>
                      <a:pt x="584" y="454"/>
                      <a:pt x="585" y="0"/>
                      <a:pt x="293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3142;p13"/>
              <p:cNvSpPr/>
              <p:nvPr/>
            </p:nvSpPr>
            <p:spPr>
              <a:xfrm>
                <a:off x="4365840" y="2717214"/>
                <a:ext cx="31895" cy="24772"/>
              </a:xfrm>
              <a:custGeom>
                <a:avLst/>
                <a:gdLst/>
                <a:ahLst/>
                <a:cxnLst/>
                <a:rect l="l" t="t" r="r" b="b"/>
                <a:pathLst>
                  <a:path w="725" h="563" extrusionOk="0">
                    <a:moveTo>
                      <a:pt x="363" y="1"/>
                    </a:moveTo>
                    <a:cubicBezTo>
                      <a:pt x="0" y="2"/>
                      <a:pt x="0" y="563"/>
                      <a:pt x="363" y="563"/>
                    </a:cubicBezTo>
                    <a:cubicBezTo>
                      <a:pt x="724" y="563"/>
                      <a:pt x="724" y="1"/>
                      <a:pt x="363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3" name="Google Shape;3143;p13"/>
              <p:cNvSpPr/>
              <p:nvPr/>
            </p:nvSpPr>
            <p:spPr>
              <a:xfrm>
                <a:off x="4078657" y="2616278"/>
                <a:ext cx="24284" cy="18832"/>
              </a:xfrm>
              <a:custGeom>
                <a:avLst/>
                <a:gdLst/>
                <a:ahLst/>
                <a:cxnLst/>
                <a:rect l="l" t="t" r="r" b="b"/>
                <a:pathLst>
                  <a:path w="552" h="428" extrusionOk="0">
                    <a:moveTo>
                      <a:pt x="276" y="0"/>
                    </a:moveTo>
                    <a:cubicBezTo>
                      <a:pt x="1" y="1"/>
                      <a:pt x="1" y="427"/>
                      <a:pt x="276" y="427"/>
                    </a:cubicBezTo>
                    <a:cubicBezTo>
                      <a:pt x="551" y="427"/>
                      <a:pt x="551" y="0"/>
                      <a:pt x="27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4" name="Google Shape;3144;p13"/>
              <p:cNvSpPr/>
              <p:nvPr/>
            </p:nvSpPr>
            <p:spPr>
              <a:xfrm>
                <a:off x="3718006" y="3412722"/>
                <a:ext cx="21600" cy="1685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83" extrusionOk="0">
                    <a:moveTo>
                      <a:pt x="246" y="1"/>
                    </a:moveTo>
                    <a:cubicBezTo>
                      <a:pt x="1" y="1"/>
                      <a:pt x="1" y="382"/>
                      <a:pt x="246" y="382"/>
                    </a:cubicBezTo>
                    <a:cubicBezTo>
                      <a:pt x="491" y="382"/>
                      <a:pt x="491" y="1"/>
                      <a:pt x="246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13"/>
              <p:cNvSpPr/>
              <p:nvPr/>
            </p:nvSpPr>
            <p:spPr>
              <a:xfrm>
                <a:off x="4109980" y="3209310"/>
                <a:ext cx="26176" cy="20328"/>
              </a:xfrm>
              <a:custGeom>
                <a:avLst/>
                <a:gdLst/>
                <a:ahLst/>
                <a:cxnLst/>
                <a:rect l="l" t="t" r="r" b="b"/>
                <a:pathLst>
                  <a:path w="595" h="462" extrusionOk="0">
                    <a:moveTo>
                      <a:pt x="297" y="0"/>
                    </a:moveTo>
                    <a:cubicBezTo>
                      <a:pt x="0" y="0"/>
                      <a:pt x="0" y="462"/>
                      <a:pt x="297" y="462"/>
                    </a:cubicBezTo>
                    <a:cubicBezTo>
                      <a:pt x="594" y="462"/>
                      <a:pt x="594" y="0"/>
                      <a:pt x="297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13"/>
              <p:cNvSpPr/>
              <p:nvPr/>
            </p:nvSpPr>
            <p:spPr>
              <a:xfrm>
                <a:off x="4387616" y="2925202"/>
                <a:ext cx="19445" cy="15092"/>
              </a:xfrm>
              <a:custGeom>
                <a:avLst/>
                <a:gdLst/>
                <a:ahLst/>
                <a:cxnLst/>
                <a:rect l="l" t="t" r="r" b="b"/>
                <a:pathLst>
                  <a:path w="442" h="343" extrusionOk="0">
                    <a:moveTo>
                      <a:pt x="222" y="0"/>
                    </a:moveTo>
                    <a:cubicBezTo>
                      <a:pt x="3" y="1"/>
                      <a:pt x="1" y="342"/>
                      <a:pt x="222" y="342"/>
                    </a:cubicBezTo>
                    <a:cubicBezTo>
                      <a:pt x="441" y="342"/>
                      <a:pt x="441" y="0"/>
                      <a:pt x="22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7" name="Google Shape;3147;p13"/>
              <p:cNvSpPr/>
              <p:nvPr/>
            </p:nvSpPr>
            <p:spPr>
              <a:xfrm>
                <a:off x="4388320" y="3580450"/>
                <a:ext cx="24856" cy="19272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8" extrusionOk="0">
                    <a:moveTo>
                      <a:pt x="283" y="0"/>
                    </a:moveTo>
                    <a:cubicBezTo>
                      <a:pt x="0" y="0"/>
                      <a:pt x="0" y="437"/>
                      <a:pt x="283" y="437"/>
                    </a:cubicBezTo>
                    <a:cubicBezTo>
                      <a:pt x="564" y="437"/>
                      <a:pt x="564" y="0"/>
                      <a:pt x="283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8" name="Google Shape;3148;p13"/>
              <p:cNvSpPr/>
              <p:nvPr/>
            </p:nvSpPr>
            <p:spPr>
              <a:xfrm>
                <a:off x="4957407" y="3304966"/>
                <a:ext cx="26571" cy="20592"/>
              </a:xfrm>
              <a:custGeom>
                <a:avLst/>
                <a:gdLst/>
                <a:ahLst/>
                <a:cxnLst/>
                <a:rect l="l" t="t" r="r" b="b"/>
                <a:pathLst>
                  <a:path w="604" h="468" extrusionOk="0">
                    <a:moveTo>
                      <a:pt x="302" y="0"/>
                    </a:moveTo>
                    <a:cubicBezTo>
                      <a:pt x="2" y="0"/>
                      <a:pt x="1" y="468"/>
                      <a:pt x="302" y="468"/>
                    </a:cubicBezTo>
                    <a:cubicBezTo>
                      <a:pt x="603" y="468"/>
                      <a:pt x="603" y="0"/>
                      <a:pt x="30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13"/>
              <p:cNvSpPr/>
              <p:nvPr/>
            </p:nvSpPr>
            <p:spPr>
              <a:xfrm>
                <a:off x="5654380" y="2921286"/>
                <a:ext cx="27847" cy="21604"/>
              </a:xfrm>
              <a:custGeom>
                <a:avLst/>
                <a:gdLst/>
                <a:ahLst/>
                <a:cxnLst/>
                <a:rect l="l" t="t" r="r" b="b"/>
                <a:pathLst>
                  <a:path w="633" h="491" extrusionOk="0">
                    <a:moveTo>
                      <a:pt x="316" y="0"/>
                    </a:moveTo>
                    <a:cubicBezTo>
                      <a:pt x="0" y="0"/>
                      <a:pt x="0" y="490"/>
                      <a:pt x="316" y="490"/>
                    </a:cubicBezTo>
                    <a:cubicBezTo>
                      <a:pt x="632" y="490"/>
                      <a:pt x="633" y="0"/>
                      <a:pt x="31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0" name="Google Shape;3150;p13"/>
              <p:cNvSpPr/>
              <p:nvPr/>
            </p:nvSpPr>
            <p:spPr>
              <a:xfrm>
                <a:off x="4134263" y="3611954"/>
                <a:ext cx="24416" cy="18964"/>
              </a:xfrm>
              <a:custGeom>
                <a:avLst/>
                <a:gdLst/>
                <a:ahLst/>
                <a:cxnLst/>
                <a:rect l="l" t="t" r="r" b="b"/>
                <a:pathLst>
                  <a:path w="555" h="431" extrusionOk="0">
                    <a:moveTo>
                      <a:pt x="278" y="1"/>
                    </a:moveTo>
                    <a:cubicBezTo>
                      <a:pt x="1" y="1"/>
                      <a:pt x="1" y="431"/>
                      <a:pt x="278" y="431"/>
                    </a:cubicBezTo>
                    <a:cubicBezTo>
                      <a:pt x="554" y="431"/>
                      <a:pt x="554" y="1"/>
                      <a:pt x="278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51" name="Google Shape;3151;p13"/>
            <p:cNvGrpSpPr/>
            <p:nvPr/>
          </p:nvGrpSpPr>
          <p:grpSpPr>
            <a:xfrm>
              <a:off x="223729" y="3578115"/>
              <a:ext cx="7858938" cy="992112"/>
              <a:chOff x="223729" y="3578114"/>
              <a:chExt cx="7858938" cy="992112"/>
            </a:xfrm>
          </p:grpSpPr>
          <p:sp>
            <p:nvSpPr>
              <p:cNvPr id="3152" name="Google Shape;3152;p13"/>
              <p:cNvSpPr/>
              <p:nvPr/>
            </p:nvSpPr>
            <p:spPr>
              <a:xfrm>
                <a:off x="5223864" y="4313031"/>
                <a:ext cx="24196" cy="18788"/>
              </a:xfrm>
              <a:custGeom>
                <a:avLst/>
                <a:gdLst/>
                <a:ahLst/>
                <a:cxnLst/>
                <a:rect l="l" t="t" r="r" b="b"/>
                <a:pathLst>
                  <a:path w="550" h="427" extrusionOk="0">
                    <a:moveTo>
                      <a:pt x="275" y="0"/>
                    </a:moveTo>
                    <a:cubicBezTo>
                      <a:pt x="1" y="1"/>
                      <a:pt x="1" y="426"/>
                      <a:pt x="275" y="426"/>
                    </a:cubicBezTo>
                    <a:cubicBezTo>
                      <a:pt x="549" y="426"/>
                      <a:pt x="549" y="0"/>
                      <a:pt x="275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3" name="Google Shape;3153;p13"/>
              <p:cNvSpPr/>
              <p:nvPr/>
            </p:nvSpPr>
            <p:spPr>
              <a:xfrm>
                <a:off x="4246878" y="3829091"/>
                <a:ext cx="25384" cy="19668"/>
              </a:xfrm>
              <a:custGeom>
                <a:avLst/>
                <a:gdLst/>
                <a:ahLst/>
                <a:cxnLst/>
                <a:rect l="l" t="t" r="r" b="b"/>
                <a:pathLst>
                  <a:path w="577" h="447" extrusionOk="0">
                    <a:moveTo>
                      <a:pt x="289" y="0"/>
                    </a:moveTo>
                    <a:cubicBezTo>
                      <a:pt x="0" y="0"/>
                      <a:pt x="0" y="447"/>
                      <a:pt x="289" y="447"/>
                    </a:cubicBezTo>
                    <a:cubicBezTo>
                      <a:pt x="576" y="447"/>
                      <a:pt x="577" y="0"/>
                      <a:pt x="28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4" name="Google Shape;3154;p13"/>
              <p:cNvSpPr/>
              <p:nvPr/>
            </p:nvSpPr>
            <p:spPr>
              <a:xfrm>
                <a:off x="3979355" y="3951763"/>
                <a:ext cx="18389" cy="1425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24" extrusionOk="0">
                    <a:moveTo>
                      <a:pt x="208" y="0"/>
                    </a:moveTo>
                    <a:cubicBezTo>
                      <a:pt x="1" y="0"/>
                      <a:pt x="1" y="323"/>
                      <a:pt x="209" y="323"/>
                    </a:cubicBezTo>
                    <a:cubicBezTo>
                      <a:pt x="416" y="323"/>
                      <a:pt x="417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5" name="Google Shape;3155;p13"/>
              <p:cNvSpPr/>
              <p:nvPr/>
            </p:nvSpPr>
            <p:spPr>
              <a:xfrm>
                <a:off x="3096558" y="4115443"/>
                <a:ext cx="30399" cy="23628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37" extrusionOk="0">
                    <a:moveTo>
                      <a:pt x="346" y="0"/>
                    </a:moveTo>
                    <a:cubicBezTo>
                      <a:pt x="0" y="0"/>
                      <a:pt x="0" y="536"/>
                      <a:pt x="346" y="536"/>
                    </a:cubicBezTo>
                    <a:cubicBezTo>
                      <a:pt x="691" y="536"/>
                      <a:pt x="691" y="0"/>
                      <a:pt x="34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6" name="Google Shape;3156;p13"/>
              <p:cNvSpPr/>
              <p:nvPr/>
            </p:nvSpPr>
            <p:spPr>
              <a:xfrm>
                <a:off x="3443350" y="4300199"/>
                <a:ext cx="21424" cy="1658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377" extrusionOk="0">
                    <a:moveTo>
                      <a:pt x="241" y="1"/>
                    </a:moveTo>
                    <a:cubicBezTo>
                      <a:pt x="1" y="1"/>
                      <a:pt x="1" y="377"/>
                      <a:pt x="243" y="377"/>
                    </a:cubicBezTo>
                    <a:cubicBezTo>
                      <a:pt x="486" y="377"/>
                      <a:pt x="486" y="1"/>
                      <a:pt x="243" y="1"/>
                    </a:cubicBezTo>
                    <a:cubicBezTo>
                      <a:pt x="243" y="1"/>
                      <a:pt x="242" y="1"/>
                      <a:pt x="241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7" name="Google Shape;3157;p13"/>
              <p:cNvSpPr/>
              <p:nvPr/>
            </p:nvSpPr>
            <p:spPr>
              <a:xfrm>
                <a:off x="3910331" y="4086799"/>
                <a:ext cx="30663" cy="2380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541" extrusionOk="0">
                    <a:moveTo>
                      <a:pt x="348" y="1"/>
                    </a:moveTo>
                    <a:cubicBezTo>
                      <a:pt x="0" y="1"/>
                      <a:pt x="0" y="541"/>
                      <a:pt x="348" y="541"/>
                    </a:cubicBezTo>
                    <a:cubicBezTo>
                      <a:pt x="695" y="541"/>
                      <a:pt x="696" y="1"/>
                      <a:pt x="348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8" name="Google Shape;3158;p13"/>
              <p:cNvSpPr/>
              <p:nvPr/>
            </p:nvSpPr>
            <p:spPr>
              <a:xfrm>
                <a:off x="4343481" y="4410903"/>
                <a:ext cx="31279" cy="24288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52" extrusionOk="0">
                    <a:moveTo>
                      <a:pt x="356" y="1"/>
                    </a:moveTo>
                    <a:cubicBezTo>
                      <a:pt x="2" y="1"/>
                      <a:pt x="1" y="551"/>
                      <a:pt x="356" y="551"/>
                    </a:cubicBezTo>
                    <a:cubicBezTo>
                      <a:pt x="710" y="551"/>
                      <a:pt x="710" y="1"/>
                      <a:pt x="356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9" name="Google Shape;3159;p13"/>
              <p:cNvSpPr/>
              <p:nvPr/>
            </p:nvSpPr>
            <p:spPr>
              <a:xfrm>
                <a:off x="4976489" y="3728111"/>
                <a:ext cx="24108" cy="18744"/>
              </a:xfrm>
              <a:custGeom>
                <a:avLst/>
                <a:gdLst/>
                <a:ahLst/>
                <a:cxnLst/>
                <a:rect l="l" t="t" r="r" b="b"/>
                <a:pathLst>
                  <a:path w="548" h="426" extrusionOk="0">
                    <a:moveTo>
                      <a:pt x="274" y="1"/>
                    </a:moveTo>
                    <a:cubicBezTo>
                      <a:pt x="1" y="1"/>
                      <a:pt x="1" y="425"/>
                      <a:pt x="274" y="425"/>
                    </a:cubicBezTo>
                    <a:cubicBezTo>
                      <a:pt x="546" y="425"/>
                      <a:pt x="547" y="1"/>
                      <a:pt x="274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0" name="Google Shape;3160;p13"/>
              <p:cNvSpPr/>
              <p:nvPr/>
            </p:nvSpPr>
            <p:spPr>
              <a:xfrm>
                <a:off x="5308236" y="3578115"/>
                <a:ext cx="31631" cy="24596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59" extrusionOk="0">
                    <a:moveTo>
                      <a:pt x="359" y="0"/>
                    </a:moveTo>
                    <a:cubicBezTo>
                      <a:pt x="0" y="0"/>
                      <a:pt x="0" y="558"/>
                      <a:pt x="359" y="558"/>
                    </a:cubicBezTo>
                    <a:cubicBezTo>
                      <a:pt x="719" y="558"/>
                      <a:pt x="719" y="0"/>
                      <a:pt x="35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1" name="Google Shape;3161;p13"/>
              <p:cNvSpPr/>
              <p:nvPr/>
            </p:nvSpPr>
            <p:spPr>
              <a:xfrm>
                <a:off x="5941909" y="4342994"/>
                <a:ext cx="28551" cy="22176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04" extrusionOk="0">
                    <a:moveTo>
                      <a:pt x="325" y="1"/>
                    </a:moveTo>
                    <a:cubicBezTo>
                      <a:pt x="2" y="1"/>
                      <a:pt x="1" y="504"/>
                      <a:pt x="325" y="504"/>
                    </a:cubicBezTo>
                    <a:cubicBezTo>
                      <a:pt x="648" y="504"/>
                      <a:pt x="648" y="1"/>
                      <a:pt x="325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2" name="Google Shape;3162;p13"/>
              <p:cNvSpPr/>
              <p:nvPr/>
            </p:nvSpPr>
            <p:spPr>
              <a:xfrm>
                <a:off x="6703591" y="4490587"/>
                <a:ext cx="22744" cy="17688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02" extrusionOk="0">
                    <a:moveTo>
                      <a:pt x="259" y="0"/>
                    </a:moveTo>
                    <a:cubicBezTo>
                      <a:pt x="1" y="0"/>
                      <a:pt x="1" y="401"/>
                      <a:pt x="259" y="401"/>
                    </a:cubicBezTo>
                    <a:cubicBezTo>
                      <a:pt x="517" y="401"/>
                      <a:pt x="51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3" name="Google Shape;3163;p13"/>
              <p:cNvSpPr/>
              <p:nvPr/>
            </p:nvSpPr>
            <p:spPr>
              <a:xfrm>
                <a:off x="8058604" y="4368223"/>
                <a:ext cx="24064" cy="18656"/>
              </a:xfrm>
              <a:custGeom>
                <a:avLst/>
                <a:gdLst/>
                <a:ahLst/>
                <a:cxnLst/>
                <a:rect l="l" t="t" r="r" b="b"/>
                <a:pathLst>
                  <a:path w="547" h="424" extrusionOk="0">
                    <a:moveTo>
                      <a:pt x="274" y="1"/>
                    </a:moveTo>
                    <a:cubicBezTo>
                      <a:pt x="3" y="1"/>
                      <a:pt x="1" y="423"/>
                      <a:pt x="274" y="423"/>
                    </a:cubicBezTo>
                    <a:cubicBezTo>
                      <a:pt x="545" y="423"/>
                      <a:pt x="546" y="1"/>
                      <a:pt x="274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4" name="Google Shape;3164;p13"/>
              <p:cNvSpPr/>
              <p:nvPr/>
            </p:nvSpPr>
            <p:spPr>
              <a:xfrm>
                <a:off x="7939780" y="4505283"/>
                <a:ext cx="27231" cy="21120"/>
              </a:xfrm>
              <a:custGeom>
                <a:avLst/>
                <a:gdLst/>
                <a:ahLst/>
                <a:cxnLst/>
                <a:rect l="l" t="t" r="r" b="b"/>
                <a:pathLst>
                  <a:path w="619" h="480" extrusionOk="0">
                    <a:moveTo>
                      <a:pt x="310" y="1"/>
                    </a:moveTo>
                    <a:cubicBezTo>
                      <a:pt x="1" y="1"/>
                      <a:pt x="0" y="480"/>
                      <a:pt x="310" y="480"/>
                    </a:cubicBezTo>
                    <a:cubicBezTo>
                      <a:pt x="617" y="480"/>
                      <a:pt x="618" y="1"/>
                      <a:pt x="310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5" name="Google Shape;3165;p13"/>
              <p:cNvSpPr/>
              <p:nvPr/>
            </p:nvSpPr>
            <p:spPr>
              <a:xfrm>
                <a:off x="4151674" y="4355067"/>
                <a:ext cx="25604" cy="198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451" extrusionOk="0">
                    <a:moveTo>
                      <a:pt x="291" y="0"/>
                    </a:moveTo>
                    <a:cubicBezTo>
                      <a:pt x="0" y="1"/>
                      <a:pt x="0" y="450"/>
                      <a:pt x="291" y="450"/>
                    </a:cubicBezTo>
                    <a:cubicBezTo>
                      <a:pt x="581" y="450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6" name="Google Shape;3166;p13"/>
              <p:cNvSpPr/>
              <p:nvPr/>
            </p:nvSpPr>
            <p:spPr>
              <a:xfrm>
                <a:off x="3645232" y="4324443"/>
                <a:ext cx="27539" cy="2138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486" extrusionOk="0">
                    <a:moveTo>
                      <a:pt x="313" y="0"/>
                    </a:moveTo>
                    <a:cubicBezTo>
                      <a:pt x="1" y="0"/>
                      <a:pt x="1" y="485"/>
                      <a:pt x="313" y="485"/>
                    </a:cubicBezTo>
                    <a:cubicBezTo>
                      <a:pt x="625" y="485"/>
                      <a:pt x="626" y="0"/>
                      <a:pt x="313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7" name="Google Shape;3167;p13"/>
              <p:cNvSpPr/>
              <p:nvPr/>
            </p:nvSpPr>
            <p:spPr>
              <a:xfrm>
                <a:off x="3048870" y="4283303"/>
                <a:ext cx="19225" cy="14916"/>
              </a:xfrm>
              <a:custGeom>
                <a:avLst/>
                <a:gdLst/>
                <a:ahLst/>
                <a:cxnLst/>
                <a:rect l="l" t="t" r="r" b="b"/>
                <a:pathLst>
                  <a:path w="437" h="339" extrusionOk="0">
                    <a:moveTo>
                      <a:pt x="219" y="0"/>
                    </a:moveTo>
                    <a:cubicBezTo>
                      <a:pt x="1" y="0"/>
                      <a:pt x="1" y="338"/>
                      <a:pt x="219" y="338"/>
                    </a:cubicBezTo>
                    <a:cubicBezTo>
                      <a:pt x="437" y="338"/>
                      <a:pt x="437" y="0"/>
                      <a:pt x="21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8" name="Google Shape;3168;p13"/>
              <p:cNvSpPr/>
              <p:nvPr/>
            </p:nvSpPr>
            <p:spPr>
              <a:xfrm>
                <a:off x="2340903" y="4356791"/>
                <a:ext cx="19533" cy="15136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44" extrusionOk="0">
                    <a:moveTo>
                      <a:pt x="222" y="0"/>
                    </a:moveTo>
                    <a:cubicBezTo>
                      <a:pt x="2" y="0"/>
                      <a:pt x="1" y="343"/>
                      <a:pt x="222" y="343"/>
                    </a:cubicBezTo>
                    <a:cubicBezTo>
                      <a:pt x="443" y="343"/>
                      <a:pt x="443" y="0"/>
                      <a:pt x="22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" name="Google Shape;3169;p13"/>
              <p:cNvSpPr/>
              <p:nvPr/>
            </p:nvSpPr>
            <p:spPr>
              <a:xfrm>
                <a:off x="223729" y="4070520"/>
                <a:ext cx="30399" cy="23672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38" extrusionOk="0">
                    <a:moveTo>
                      <a:pt x="346" y="0"/>
                    </a:moveTo>
                    <a:cubicBezTo>
                      <a:pt x="0" y="0"/>
                      <a:pt x="0" y="538"/>
                      <a:pt x="346" y="538"/>
                    </a:cubicBezTo>
                    <a:cubicBezTo>
                      <a:pt x="691" y="538"/>
                      <a:pt x="691" y="0"/>
                      <a:pt x="34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" name="Google Shape;3170;p13"/>
              <p:cNvSpPr/>
              <p:nvPr/>
            </p:nvSpPr>
            <p:spPr>
              <a:xfrm>
                <a:off x="1035465" y="4246255"/>
                <a:ext cx="28859" cy="22352"/>
              </a:xfrm>
              <a:custGeom>
                <a:avLst/>
                <a:gdLst/>
                <a:ahLst/>
                <a:cxnLst/>
                <a:rect l="l" t="t" r="r" b="b"/>
                <a:pathLst>
                  <a:path w="656" h="508" extrusionOk="0">
                    <a:moveTo>
                      <a:pt x="328" y="0"/>
                    </a:moveTo>
                    <a:cubicBezTo>
                      <a:pt x="2" y="2"/>
                      <a:pt x="1" y="508"/>
                      <a:pt x="328" y="508"/>
                    </a:cubicBezTo>
                    <a:cubicBezTo>
                      <a:pt x="653" y="508"/>
                      <a:pt x="655" y="0"/>
                      <a:pt x="32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1" name="Google Shape;3171;p13"/>
              <p:cNvSpPr/>
              <p:nvPr/>
            </p:nvSpPr>
            <p:spPr>
              <a:xfrm>
                <a:off x="2246227" y="4472679"/>
                <a:ext cx="24372" cy="1892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430" extrusionOk="0">
                    <a:moveTo>
                      <a:pt x="277" y="0"/>
                    </a:moveTo>
                    <a:cubicBezTo>
                      <a:pt x="2" y="0"/>
                      <a:pt x="1" y="429"/>
                      <a:pt x="277" y="429"/>
                    </a:cubicBezTo>
                    <a:cubicBezTo>
                      <a:pt x="553" y="429"/>
                      <a:pt x="554" y="0"/>
                      <a:pt x="277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3172;p13"/>
              <p:cNvSpPr/>
              <p:nvPr/>
            </p:nvSpPr>
            <p:spPr>
              <a:xfrm>
                <a:off x="5906217" y="4068787"/>
                <a:ext cx="20588" cy="16016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64" extrusionOk="0">
                    <a:moveTo>
                      <a:pt x="234" y="0"/>
                    </a:moveTo>
                    <a:cubicBezTo>
                      <a:pt x="1" y="0"/>
                      <a:pt x="1" y="364"/>
                      <a:pt x="234" y="364"/>
                    </a:cubicBezTo>
                    <a:cubicBezTo>
                      <a:pt x="468" y="364"/>
                      <a:pt x="468" y="0"/>
                      <a:pt x="234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13"/>
              <p:cNvSpPr/>
              <p:nvPr/>
            </p:nvSpPr>
            <p:spPr>
              <a:xfrm>
                <a:off x="5428077" y="4126295"/>
                <a:ext cx="28419" cy="22044"/>
              </a:xfrm>
              <a:custGeom>
                <a:avLst/>
                <a:gdLst/>
                <a:ahLst/>
                <a:cxnLst/>
                <a:rect l="l" t="t" r="r" b="b"/>
                <a:pathLst>
                  <a:path w="646" h="501" extrusionOk="0">
                    <a:moveTo>
                      <a:pt x="322" y="0"/>
                    </a:moveTo>
                    <a:cubicBezTo>
                      <a:pt x="0" y="0"/>
                      <a:pt x="0" y="501"/>
                      <a:pt x="322" y="501"/>
                    </a:cubicBezTo>
                    <a:cubicBezTo>
                      <a:pt x="644" y="501"/>
                      <a:pt x="645" y="0"/>
                      <a:pt x="32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13"/>
              <p:cNvSpPr/>
              <p:nvPr/>
            </p:nvSpPr>
            <p:spPr>
              <a:xfrm>
                <a:off x="5291788" y="4433679"/>
                <a:ext cx="24856" cy="19272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8" extrusionOk="0">
                    <a:moveTo>
                      <a:pt x="283" y="1"/>
                    </a:moveTo>
                    <a:cubicBezTo>
                      <a:pt x="0" y="1"/>
                      <a:pt x="0" y="437"/>
                      <a:pt x="283" y="437"/>
                    </a:cubicBezTo>
                    <a:cubicBezTo>
                      <a:pt x="563" y="437"/>
                      <a:pt x="565" y="1"/>
                      <a:pt x="283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3175;p13"/>
              <p:cNvSpPr/>
              <p:nvPr/>
            </p:nvSpPr>
            <p:spPr>
              <a:xfrm>
                <a:off x="4599483" y="3903319"/>
                <a:ext cx="28067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94" extrusionOk="0">
                    <a:moveTo>
                      <a:pt x="319" y="0"/>
                    </a:moveTo>
                    <a:cubicBezTo>
                      <a:pt x="1" y="1"/>
                      <a:pt x="1" y="494"/>
                      <a:pt x="319" y="494"/>
                    </a:cubicBezTo>
                    <a:cubicBezTo>
                      <a:pt x="635" y="494"/>
                      <a:pt x="637" y="0"/>
                      <a:pt x="31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3176;p13"/>
              <p:cNvSpPr/>
              <p:nvPr/>
            </p:nvSpPr>
            <p:spPr>
              <a:xfrm>
                <a:off x="4130650" y="3874147"/>
                <a:ext cx="28419" cy="2208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502" extrusionOk="0">
                    <a:moveTo>
                      <a:pt x="324" y="0"/>
                    </a:moveTo>
                    <a:cubicBezTo>
                      <a:pt x="2" y="0"/>
                      <a:pt x="1" y="501"/>
                      <a:pt x="324" y="501"/>
                    </a:cubicBezTo>
                    <a:cubicBezTo>
                      <a:pt x="646" y="501"/>
                      <a:pt x="646" y="0"/>
                      <a:pt x="324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3177;p13"/>
              <p:cNvSpPr/>
              <p:nvPr/>
            </p:nvSpPr>
            <p:spPr>
              <a:xfrm>
                <a:off x="3881648" y="3928707"/>
                <a:ext cx="23800" cy="18524"/>
              </a:xfrm>
              <a:custGeom>
                <a:avLst/>
                <a:gdLst/>
                <a:ahLst/>
                <a:cxnLst/>
                <a:rect l="l" t="t" r="r" b="b"/>
                <a:pathLst>
                  <a:path w="541" h="421" extrusionOk="0">
                    <a:moveTo>
                      <a:pt x="270" y="1"/>
                    </a:moveTo>
                    <a:cubicBezTo>
                      <a:pt x="0" y="1"/>
                      <a:pt x="0" y="420"/>
                      <a:pt x="270" y="420"/>
                    </a:cubicBezTo>
                    <a:cubicBezTo>
                      <a:pt x="540" y="420"/>
                      <a:pt x="540" y="1"/>
                      <a:pt x="270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13"/>
              <p:cNvSpPr/>
              <p:nvPr/>
            </p:nvSpPr>
            <p:spPr>
              <a:xfrm>
                <a:off x="1316401" y="4555795"/>
                <a:ext cx="18565" cy="1443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28" extrusionOk="0">
                    <a:moveTo>
                      <a:pt x="212" y="1"/>
                    </a:moveTo>
                    <a:cubicBezTo>
                      <a:pt x="2" y="2"/>
                      <a:pt x="0" y="328"/>
                      <a:pt x="212" y="328"/>
                    </a:cubicBezTo>
                    <a:cubicBezTo>
                      <a:pt x="422" y="328"/>
                      <a:pt x="422" y="1"/>
                      <a:pt x="212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13"/>
              <p:cNvSpPr/>
              <p:nvPr/>
            </p:nvSpPr>
            <p:spPr>
              <a:xfrm>
                <a:off x="1613966" y="4106203"/>
                <a:ext cx="17861" cy="13816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14" extrusionOk="0">
                    <a:moveTo>
                      <a:pt x="203" y="0"/>
                    </a:moveTo>
                    <a:cubicBezTo>
                      <a:pt x="1" y="0"/>
                      <a:pt x="1" y="314"/>
                      <a:pt x="203" y="314"/>
                    </a:cubicBezTo>
                    <a:cubicBezTo>
                      <a:pt x="406" y="314"/>
                      <a:pt x="406" y="0"/>
                      <a:pt x="203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13"/>
              <p:cNvSpPr/>
              <p:nvPr/>
            </p:nvSpPr>
            <p:spPr>
              <a:xfrm>
                <a:off x="1912631" y="4424674"/>
                <a:ext cx="26571" cy="20548"/>
              </a:xfrm>
              <a:custGeom>
                <a:avLst/>
                <a:gdLst/>
                <a:ahLst/>
                <a:cxnLst/>
                <a:rect l="l" t="t" r="r" b="b"/>
                <a:pathLst>
                  <a:path w="604" h="467" extrusionOk="0">
                    <a:moveTo>
                      <a:pt x="302" y="0"/>
                    </a:moveTo>
                    <a:cubicBezTo>
                      <a:pt x="2" y="0"/>
                      <a:pt x="1" y="467"/>
                      <a:pt x="302" y="467"/>
                    </a:cubicBezTo>
                    <a:cubicBezTo>
                      <a:pt x="602" y="467"/>
                      <a:pt x="603" y="0"/>
                      <a:pt x="30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13"/>
              <p:cNvSpPr/>
              <p:nvPr/>
            </p:nvSpPr>
            <p:spPr>
              <a:xfrm>
                <a:off x="2276581" y="4525435"/>
                <a:ext cx="21600" cy="1685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83" extrusionOk="0">
                    <a:moveTo>
                      <a:pt x="246" y="1"/>
                    </a:moveTo>
                    <a:cubicBezTo>
                      <a:pt x="1" y="1"/>
                      <a:pt x="1" y="382"/>
                      <a:pt x="246" y="382"/>
                    </a:cubicBezTo>
                    <a:cubicBezTo>
                      <a:pt x="491" y="382"/>
                      <a:pt x="491" y="1"/>
                      <a:pt x="246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13"/>
              <p:cNvSpPr/>
              <p:nvPr/>
            </p:nvSpPr>
            <p:spPr>
              <a:xfrm>
                <a:off x="2668555" y="4322023"/>
                <a:ext cx="26176" cy="20328"/>
              </a:xfrm>
              <a:custGeom>
                <a:avLst/>
                <a:gdLst/>
                <a:ahLst/>
                <a:cxnLst/>
                <a:rect l="l" t="t" r="r" b="b"/>
                <a:pathLst>
                  <a:path w="595" h="462" extrusionOk="0">
                    <a:moveTo>
                      <a:pt x="297" y="0"/>
                    </a:moveTo>
                    <a:cubicBezTo>
                      <a:pt x="0" y="0"/>
                      <a:pt x="0" y="462"/>
                      <a:pt x="297" y="462"/>
                    </a:cubicBezTo>
                    <a:cubicBezTo>
                      <a:pt x="594" y="462"/>
                      <a:pt x="594" y="0"/>
                      <a:pt x="297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13"/>
              <p:cNvSpPr/>
              <p:nvPr/>
            </p:nvSpPr>
            <p:spPr>
              <a:xfrm>
                <a:off x="3515982" y="4417679"/>
                <a:ext cx="26571" cy="20592"/>
              </a:xfrm>
              <a:custGeom>
                <a:avLst/>
                <a:gdLst/>
                <a:ahLst/>
                <a:cxnLst/>
                <a:rect l="l" t="t" r="r" b="b"/>
                <a:pathLst>
                  <a:path w="604" h="468" extrusionOk="0">
                    <a:moveTo>
                      <a:pt x="302" y="0"/>
                    </a:moveTo>
                    <a:cubicBezTo>
                      <a:pt x="2" y="0"/>
                      <a:pt x="1" y="468"/>
                      <a:pt x="302" y="468"/>
                    </a:cubicBezTo>
                    <a:cubicBezTo>
                      <a:pt x="603" y="468"/>
                      <a:pt x="603" y="0"/>
                      <a:pt x="30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13"/>
              <p:cNvSpPr/>
              <p:nvPr/>
            </p:nvSpPr>
            <p:spPr>
              <a:xfrm>
                <a:off x="4807866" y="4284887"/>
                <a:ext cx="27187" cy="21120"/>
              </a:xfrm>
              <a:custGeom>
                <a:avLst/>
                <a:gdLst/>
                <a:ahLst/>
                <a:cxnLst/>
                <a:rect l="l" t="t" r="r" b="b"/>
                <a:pathLst>
                  <a:path w="618" h="480" extrusionOk="0">
                    <a:moveTo>
                      <a:pt x="308" y="1"/>
                    </a:moveTo>
                    <a:cubicBezTo>
                      <a:pt x="1" y="2"/>
                      <a:pt x="1" y="480"/>
                      <a:pt x="308" y="480"/>
                    </a:cubicBezTo>
                    <a:cubicBezTo>
                      <a:pt x="617" y="480"/>
                      <a:pt x="618" y="1"/>
                      <a:pt x="308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13"/>
              <p:cNvSpPr/>
              <p:nvPr/>
            </p:nvSpPr>
            <p:spPr>
              <a:xfrm>
                <a:off x="5324563" y="4195551"/>
                <a:ext cx="22392" cy="17380"/>
              </a:xfrm>
              <a:custGeom>
                <a:avLst/>
                <a:gdLst/>
                <a:ahLst/>
                <a:cxnLst/>
                <a:rect l="l" t="t" r="r" b="b"/>
                <a:pathLst>
                  <a:path w="509" h="395" extrusionOk="0">
                    <a:moveTo>
                      <a:pt x="255" y="1"/>
                    </a:moveTo>
                    <a:cubicBezTo>
                      <a:pt x="1" y="1"/>
                      <a:pt x="0" y="395"/>
                      <a:pt x="255" y="395"/>
                    </a:cubicBezTo>
                    <a:cubicBezTo>
                      <a:pt x="508" y="395"/>
                      <a:pt x="508" y="1"/>
                      <a:pt x="255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13"/>
              <p:cNvSpPr/>
              <p:nvPr/>
            </p:nvSpPr>
            <p:spPr>
              <a:xfrm>
                <a:off x="5673672" y="4366095"/>
                <a:ext cx="19841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451" h="350" extrusionOk="0">
                    <a:moveTo>
                      <a:pt x="225" y="0"/>
                    </a:moveTo>
                    <a:cubicBezTo>
                      <a:pt x="0" y="1"/>
                      <a:pt x="0" y="349"/>
                      <a:pt x="225" y="349"/>
                    </a:cubicBezTo>
                    <a:cubicBezTo>
                      <a:pt x="450" y="349"/>
                      <a:pt x="450" y="0"/>
                      <a:pt x="225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7" name="Google Shape;3187;p13"/>
              <p:cNvSpPr/>
              <p:nvPr/>
            </p:nvSpPr>
            <p:spPr>
              <a:xfrm>
                <a:off x="6116780" y="4276027"/>
                <a:ext cx="17377" cy="1350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07" extrusionOk="0">
                    <a:moveTo>
                      <a:pt x="198" y="0"/>
                    </a:moveTo>
                    <a:cubicBezTo>
                      <a:pt x="0" y="0"/>
                      <a:pt x="0" y="306"/>
                      <a:pt x="198" y="306"/>
                    </a:cubicBezTo>
                    <a:cubicBezTo>
                      <a:pt x="395" y="306"/>
                      <a:pt x="395" y="0"/>
                      <a:pt x="19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8" name="Google Shape;3188;p13"/>
              <p:cNvSpPr/>
              <p:nvPr/>
            </p:nvSpPr>
            <p:spPr>
              <a:xfrm>
                <a:off x="7088393" y="4225091"/>
                <a:ext cx="21688" cy="16808"/>
              </a:xfrm>
              <a:custGeom>
                <a:avLst/>
                <a:gdLst/>
                <a:ahLst/>
                <a:cxnLst/>
                <a:rect l="l" t="t" r="r" b="b"/>
                <a:pathLst>
                  <a:path w="493" h="382" extrusionOk="0">
                    <a:moveTo>
                      <a:pt x="246" y="0"/>
                    </a:moveTo>
                    <a:cubicBezTo>
                      <a:pt x="1" y="1"/>
                      <a:pt x="1" y="381"/>
                      <a:pt x="246" y="381"/>
                    </a:cubicBezTo>
                    <a:cubicBezTo>
                      <a:pt x="492" y="381"/>
                      <a:pt x="492" y="0"/>
                      <a:pt x="24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13"/>
              <p:cNvSpPr/>
              <p:nvPr/>
            </p:nvSpPr>
            <p:spPr>
              <a:xfrm>
                <a:off x="7979109" y="4270543"/>
                <a:ext cx="27143" cy="21076"/>
              </a:xfrm>
              <a:custGeom>
                <a:avLst/>
                <a:gdLst/>
                <a:ahLst/>
                <a:cxnLst/>
                <a:rect l="l" t="t" r="r" b="b"/>
                <a:pathLst>
                  <a:path w="617" h="479" extrusionOk="0">
                    <a:moveTo>
                      <a:pt x="309" y="1"/>
                    </a:moveTo>
                    <a:cubicBezTo>
                      <a:pt x="0" y="1"/>
                      <a:pt x="0" y="478"/>
                      <a:pt x="309" y="478"/>
                    </a:cubicBezTo>
                    <a:cubicBezTo>
                      <a:pt x="616" y="478"/>
                      <a:pt x="616" y="1"/>
                      <a:pt x="309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13"/>
              <p:cNvSpPr/>
              <p:nvPr/>
            </p:nvSpPr>
            <p:spPr>
              <a:xfrm>
                <a:off x="4405916" y="4082883"/>
                <a:ext cx="24812" cy="19272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38" extrusionOk="0">
                    <a:moveTo>
                      <a:pt x="282" y="0"/>
                    </a:moveTo>
                    <a:cubicBezTo>
                      <a:pt x="0" y="0"/>
                      <a:pt x="0" y="438"/>
                      <a:pt x="282" y="438"/>
                    </a:cubicBezTo>
                    <a:cubicBezTo>
                      <a:pt x="563" y="438"/>
                      <a:pt x="563" y="0"/>
                      <a:pt x="28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13"/>
              <p:cNvSpPr/>
              <p:nvPr/>
            </p:nvSpPr>
            <p:spPr>
              <a:xfrm>
                <a:off x="4365355" y="4033999"/>
                <a:ext cx="27847" cy="21604"/>
              </a:xfrm>
              <a:custGeom>
                <a:avLst/>
                <a:gdLst/>
                <a:ahLst/>
                <a:cxnLst/>
                <a:rect l="l" t="t" r="r" b="b"/>
                <a:pathLst>
                  <a:path w="633" h="491" extrusionOk="0">
                    <a:moveTo>
                      <a:pt x="316" y="0"/>
                    </a:moveTo>
                    <a:cubicBezTo>
                      <a:pt x="0" y="0"/>
                      <a:pt x="0" y="490"/>
                      <a:pt x="316" y="490"/>
                    </a:cubicBezTo>
                    <a:cubicBezTo>
                      <a:pt x="632" y="490"/>
                      <a:pt x="633" y="0"/>
                      <a:pt x="31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13"/>
              <p:cNvSpPr/>
              <p:nvPr/>
            </p:nvSpPr>
            <p:spPr>
              <a:xfrm>
                <a:off x="4529315" y="4162567"/>
                <a:ext cx="30751" cy="2393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44" extrusionOk="0">
                    <a:moveTo>
                      <a:pt x="349" y="0"/>
                    </a:moveTo>
                    <a:cubicBezTo>
                      <a:pt x="1" y="0"/>
                      <a:pt x="0" y="543"/>
                      <a:pt x="349" y="543"/>
                    </a:cubicBezTo>
                    <a:cubicBezTo>
                      <a:pt x="698" y="543"/>
                      <a:pt x="698" y="0"/>
                      <a:pt x="34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193" name="Google Shape;319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4602490"/>
            <a:ext cx="9144003" cy="539568"/>
          </a:xfrm>
          <a:prstGeom prst="rect">
            <a:avLst/>
          </a:prstGeom>
          <a:noFill/>
          <a:ln>
            <a:noFill/>
          </a:ln>
        </p:spPr>
      </p:pic>
      <p:sp>
        <p:nvSpPr>
          <p:cNvPr id="3194" name="Google Shape;3194;p13"/>
          <p:cNvSpPr txBox="1">
            <a:spLocks noGrp="1"/>
          </p:cNvSpPr>
          <p:nvPr>
            <p:ph type="title"/>
          </p:nvPr>
        </p:nvSpPr>
        <p:spPr>
          <a:xfrm>
            <a:off x="1440000" y="1321200"/>
            <a:ext cx="2736000" cy="461700"/>
          </a:xfrm>
          <a:prstGeom prst="rect">
            <a:avLst/>
          </a:prstGeom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95" name="Google Shape;3195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21200"/>
            <a:ext cx="720000" cy="461700"/>
          </a:xfrm>
          <a:prstGeom prst="rect">
            <a:avLst/>
          </a:prstGeom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196" name="Google Shape;3196;p13"/>
          <p:cNvSpPr txBox="1">
            <a:spLocks noGrp="1"/>
          </p:cNvSpPr>
          <p:nvPr>
            <p:ph type="subTitle" idx="1"/>
          </p:nvPr>
        </p:nvSpPr>
        <p:spPr>
          <a:xfrm>
            <a:off x="720000" y="1782900"/>
            <a:ext cx="3456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197" name="Google Shape;3197;p13"/>
          <p:cNvSpPr txBox="1">
            <a:spLocks noGrp="1"/>
          </p:cNvSpPr>
          <p:nvPr>
            <p:ph type="title" idx="3"/>
          </p:nvPr>
        </p:nvSpPr>
        <p:spPr>
          <a:xfrm>
            <a:off x="1440000" y="2422800"/>
            <a:ext cx="2736000" cy="461700"/>
          </a:xfrm>
          <a:prstGeom prst="rect">
            <a:avLst/>
          </a:prstGeom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98" name="Google Shape;3198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2422800"/>
            <a:ext cx="720000" cy="461700"/>
          </a:xfrm>
          <a:prstGeom prst="rect">
            <a:avLst/>
          </a:prstGeom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199" name="Google Shape;3199;p13"/>
          <p:cNvSpPr txBox="1">
            <a:spLocks noGrp="1"/>
          </p:cNvSpPr>
          <p:nvPr>
            <p:ph type="subTitle" idx="5"/>
          </p:nvPr>
        </p:nvSpPr>
        <p:spPr>
          <a:xfrm>
            <a:off x="720000" y="2884518"/>
            <a:ext cx="3456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200" name="Google Shape;3200;p13"/>
          <p:cNvSpPr txBox="1">
            <a:spLocks noGrp="1"/>
          </p:cNvSpPr>
          <p:nvPr>
            <p:ph type="title" idx="6"/>
          </p:nvPr>
        </p:nvSpPr>
        <p:spPr>
          <a:xfrm>
            <a:off x="1440000" y="3526200"/>
            <a:ext cx="2736000" cy="461700"/>
          </a:xfrm>
          <a:prstGeom prst="rect">
            <a:avLst/>
          </a:prstGeom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01" name="Google Shape;3201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3526200"/>
            <a:ext cx="720000" cy="461700"/>
          </a:xfrm>
          <a:prstGeom prst="rect">
            <a:avLst/>
          </a:prstGeom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202" name="Google Shape;3202;p13"/>
          <p:cNvSpPr txBox="1">
            <a:spLocks noGrp="1"/>
          </p:cNvSpPr>
          <p:nvPr>
            <p:ph type="subTitle" idx="8"/>
          </p:nvPr>
        </p:nvSpPr>
        <p:spPr>
          <a:xfrm>
            <a:off x="720000" y="3987900"/>
            <a:ext cx="3456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203" name="Google Shape;3203;p13"/>
          <p:cNvSpPr txBox="1">
            <a:spLocks noGrp="1"/>
          </p:cNvSpPr>
          <p:nvPr>
            <p:ph type="title" idx="9"/>
          </p:nvPr>
        </p:nvSpPr>
        <p:spPr>
          <a:xfrm>
            <a:off x="720000" y="540000"/>
            <a:ext cx="7704000" cy="615600"/>
          </a:xfrm>
          <a:prstGeom prst="rect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04" name="Google Shape;3204;p13"/>
          <p:cNvSpPr txBox="1">
            <a:spLocks noGrp="1"/>
          </p:cNvSpPr>
          <p:nvPr>
            <p:ph type="title" idx="13"/>
          </p:nvPr>
        </p:nvSpPr>
        <p:spPr>
          <a:xfrm>
            <a:off x="5688000" y="1321200"/>
            <a:ext cx="2736000" cy="461700"/>
          </a:xfrm>
          <a:prstGeom prst="rect">
            <a:avLst/>
          </a:prstGeom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05" name="Google Shape;3205;p13"/>
          <p:cNvSpPr txBox="1">
            <a:spLocks noGrp="1"/>
          </p:cNvSpPr>
          <p:nvPr>
            <p:ph type="title" idx="14" hasCustomPrompt="1"/>
          </p:nvPr>
        </p:nvSpPr>
        <p:spPr>
          <a:xfrm>
            <a:off x="4968000" y="1321200"/>
            <a:ext cx="720000" cy="461700"/>
          </a:xfrm>
          <a:prstGeom prst="rect">
            <a:avLst/>
          </a:prstGeom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206" name="Google Shape;3206;p13"/>
          <p:cNvSpPr txBox="1">
            <a:spLocks noGrp="1"/>
          </p:cNvSpPr>
          <p:nvPr>
            <p:ph type="subTitle" idx="15"/>
          </p:nvPr>
        </p:nvSpPr>
        <p:spPr>
          <a:xfrm>
            <a:off x="4968000" y="1782900"/>
            <a:ext cx="3456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207" name="Google Shape;3207;p13"/>
          <p:cNvSpPr txBox="1">
            <a:spLocks noGrp="1"/>
          </p:cNvSpPr>
          <p:nvPr>
            <p:ph type="title" idx="16"/>
          </p:nvPr>
        </p:nvSpPr>
        <p:spPr>
          <a:xfrm>
            <a:off x="5688000" y="2422800"/>
            <a:ext cx="2736000" cy="461700"/>
          </a:xfrm>
          <a:prstGeom prst="rect">
            <a:avLst/>
          </a:prstGeom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08" name="Google Shape;3208;p13"/>
          <p:cNvSpPr txBox="1">
            <a:spLocks noGrp="1"/>
          </p:cNvSpPr>
          <p:nvPr>
            <p:ph type="title" idx="17" hasCustomPrompt="1"/>
          </p:nvPr>
        </p:nvSpPr>
        <p:spPr>
          <a:xfrm>
            <a:off x="4968000" y="2422800"/>
            <a:ext cx="720000" cy="461700"/>
          </a:xfrm>
          <a:prstGeom prst="rect">
            <a:avLst/>
          </a:prstGeom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209" name="Google Shape;3209;p13"/>
          <p:cNvSpPr txBox="1">
            <a:spLocks noGrp="1"/>
          </p:cNvSpPr>
          <p:nvPr>
            <p:ph type="subTitle" idx="18"/>
          </p:nvPr>
        </p:nvSpPr>
        <p:spPr>
          <a:xfrm>
            <a:off x="4968000" y="2884515"/>
            <a:ext cx="3456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210" name="Google Shape;3210;p13"/>
          <p:cNvSpPr txBox="1">
            <a:spLocks noGrp="1"/>
          </p:cNvSpPr>
          <p:nvPr>
            <p:ph type="title" idx="19"/>
          </p:nvPr>
        </p:nvSpPr>
        <p:spPr>
          <a:xfrm>
            <a:off x="5688000" y="3526200"/>
            <a:ext cx="2736000" cy="461700"/>
          </a:xfrm>
          <a:prstGeom prst="rect">
            <a:avLst/>
          </a:prstGeom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11" name="Google Shape;3211;p13"/>
          <p:cNvSpPr txBox="1">
            <a:spLocks noGrp="1"/>
          </p:cNvSpPr>
          <p:nvPr>
            <p:ph type="title" idx="20" hasCustomPrompt="1"/>
          </p:nvPr>
        </p:nvSpPr>
        <p:spPr>
          <a:xfrm>
            <a:off x="4968000" y="3526200"/>
            <a:ext cx="720000" cy="461700"/>
          </a:xfrm>
          <a:prstGeom prst="rect">
            <a:avLst/>
          </a:prstGeom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212" name="Google Shape;3212;p13"/>
          <p:cNvSpPr txBox="1">
            <a:spLocks noGrp="1"/>
          </p:cNvSpPr>
          <p:nvPr>
            <p:ph type="subTitle" idx="21"/>
          </p:nvPr>
        </p:nvSpPr>
        <p:spPr>
          <a:xfrm>
            <a:off x="4968000" y="3987900"/>
            <a:ext cx="3456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grpSp>
        <p:nvGrpSpPr>
          <p:cNvPr id="3213" name="Google Shape;3213;p13"/>
          <p:cNvGrpSpPr/>
          <p:nvPr/>
        </p:nvGrpSpPr>
        <p:grpSpPr>
          <a:xfrm>
            <a:off x="8561753" y="1828804"/>
            <a:ext cx="353640" cy="471526"/>
            <a:chOff x="1488916" y="3520605"/>
            <a:chExt cx="443158" cy="590885"/>
          </a:xfrm>
        </p:grpSpPr>
        <p:sp>
          <p:nvSpPr>
            <p:cNvPr id="3214" name="Google Shape;3214;p13"/>
            <p:cNvSpPr/>
            <p:nvPr/>
          </p:nvSpPr>
          <p:spPr>
            <a:xfrm>
              <a:off x="1636621" y="3520605"/>
              <a:ext cx="147726" cy="147748"/>
            </a:xfrm>
            <a:custGeom>
              <a:avLst/>
              <a:gdLst/>
              <a:ahLst/>
              <a:cxnLst/>
              <a:rect l="l" t="t" r="r" b="b"/>
              <a:pathLst>
                <a:path w="6871" h="6872" extrusionOk="0">
                  <a:moveTo>
                    <a:pt x="1" y="1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3"/>
            <p:cNvSpPr/>
            <p:nvPr/>
          </p:nvSpPr>
          <p:spPr>
            <a:xfrm>
              <a:off x="1784326" y="3520605"/>
              <a:ext cx="147748" cy="147748"/>
            </a:xfrm>
            <a:custGeom>
              <a:avLst/>
              <a:gdLst/>
              <a:ahLst/>
              <a:cxnLst/>
              <a:rect l="l" t="t" r="r" b="b"/>
              <a:pathLst>
                <a:path w="6872" h="6872" extrusionOk="0">
                  <a:moveTo>
                    <a:pt x="1" y="1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3"/>
            <p:cNvSpPr/>
            <p:nvPr/>
          </p:nvSpPr>
          <p:spPr>
            <a:xfrm>
              <a:off x="1488916" y="3668331"/>
              <a:ext cx="147726" cy="147726"/>
            </a:xfrm>
            <a:custGeom>
              <a:avLst/>
              <a:gdLst/>
              <a:ahLst/>
              <a:cxnLst/>
              <a:rect l="l" t="t" r="r" b="b"/>
              <a:pathLst>
                <a:path w="6871" h="6871" extrusionOk="0">
                  <a:moveTo>
                    <a:pt x="0" y="0"/>
                  </a:moveTo>
                  <a:lnTo>
                    <a:pt x="0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3"/>
            <p:cNvSpPr/>
            <p:nvPr/>
          </p:nvSpPr>
          <p:spPr>
            <a:xfrm>
              <a:off x="1784326" y="3668331"/>
              <a:ext cx="147748" cy="147726"/>
            </a:xfrm>
            <a:custGeom>
              <a:avLst/>
              <a:gdLst/>
              <a:ahLst/>
              <a:cxnLst/>
              <a:rect l="l" t="t" r="r" b="b"/>
              <a:pathLst>
                <a:path w="6872" h="6871" extrusionOk="0">
                  <a:moveTo>
                    <a:pt x="1" y="0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3"/>
            <p:cNvSpPr/>
            <p:nvPr/>
          </p:nvSpPr>
          <p:spPr>
            <a:xfrm>
              <a:off x="1636621" y="3816036"/>
              <a:ext cx="147726" cy="147748"/>
            </a:xfrm>
            <a:custGeom>
              <a:avLst/>
              <a:gdLst/>
              <a:ahLst/>
              <a:cxnLst/>
              <a:rect l="l" t="t" r="r" b="b"/>
              <a:pathLst>
                <a:path w="6871" h="6872" extrusionOk="0">
                  <a:moveTo>
                    <a:pt x="1" y="1"/>
                  </a:moveTo>
                  <a:lnTo>
                    <a:pt x="1" y="6872"/>
                  </a:lnTo>
                  <a:lnTo>
                    <a:pt x="6871" y="6872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3"/>
            <p:cNvSpPr/>
            <p:nvPr/>
          </p:nvSpPr>
          <p:spPr>
            <a:xfrm>
              <a:off x="1488916" y="3963763"/>
              <a:ext cx="147726" cy="147726"/>
            </a:xfrm>
            <a:custGeom>
              <a:avLst/>
              <a:gdLst/>
              <a:ahLst/>
              <a:cxnLst/>
              <a:rect l="l" t="t" r="r" b="b"/>
              <a:pathLst>
                <a:path w="6871" h="6871" extrusionOk="0">
                  <a:moveTo>
                    <a:pt x="0" y="1"/>
                  </a:moveTo>
                  <a:lnTo>
                    <a:pt x="0" y="6870"/>
                  </a:lnTo>
                  <a:lnTo>
                    <a:pt x="6871" y="6870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3"/>
            <p:cNvSpPr/>
            <p:nvPr/>
          </p:nvSpPr>
          <p:spPr>
            <a:xfrm>
              <a:off x="1784326" y="3963763"/>
              <a:ext cx="147748" cy="147726"/>
            </a:xfrm>
            <a:custGeom>
              <a:avLst/>
              <a:gdLst/>
              <a:ahLst/>
              <a:cxnLst/>
              <a:rect l="l" t="t" r="r" b="b"/>
              <a:pathLst>
                <a:path w="6872" h="6871" extrusionOk="0">
                  <a:moveTo>
                    <a:pt x="1" y="1"/>
                  </a:moveTo>
                  <a:lnTo>
                    <a:pt x="1" y="6870"/>
                  </a:lnTo>
                  <a:lnTo>
                    <a:pt x="6871" y="6870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1" name="Google Shape;3221;p13"/>
          <p:cNvGrpSpPr/>
          <p:nvPr/>
        </p:nvGrpSpPr>
        <p:grpSpPr>
          <a:xfrm>
            <a:off x="1752608" y="4693992"/>
            <a:ext cx="658091" cy="373302"/>
            <a:chOff x="4797444" y="3526668"/>
            <a:chExt cx="824676" cy="467797"/>
          </a:xfrm>
        </p:grpSpPr>
        <p:sp>
          <p:nvSpPr>
            <p:cNvPr id="3222" name="Google Shape;3222;p13"/>
            <p:cNvSpPr/>
            <p:nvPr/>
          </p:nvSpPr>
          <p:spPr>
            <a:xfrm>
              <a:off x="5026935" y="3805157"/>
              <a:ext cx="458939" cy="189307"/>
            </a:xfrm>
            <a:custGeom>
              <a:avLst/>
              <a:gdLst/>
              <a:ahLst/>
              <a:cxnLst/>
              <a:rect l="l" t="t" r="r" b="b"/>
              <a:pathLst>
                <a:path w="21346" h="8805" extrusionOk="0">
                  <a:moveTo>
                    <a:pt x="1" y="0"/>
                  </a:moveTo>
                  <a:lnTo>
                    <a:pt x="1" y="8804"/>
                  </a:lnTo>
                  <a:lnTo>
                    <a:pt x="21346" y="8804"/>
                  </a:lnTo>
                  <a:lnTo>
                    <a:pt x="21346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3"/>
            <p:cNvSpPr/>
            <p:nvPr/>
          </p:nvSpPr>
          <p:spPr>
            <a:xfrm>
              <a:off x="4797444" y="3710493"/>
              <a:ext cx="229513" cy="94664"/>
            </a:xfrm>
            <a:custGeom>
              <a:avLst/>
              <a:gdLst/>
              <a:ahLst/>
              <a:cxnLst/>
              <a:rect l="l" t="t" r="r" b="b"/>
              <a:pathLst>
                <a:path w="10675" h="4403" extrusionOk="0">
                  <a:moveTo>
                    <a:pt x="1" y="1"/>
                  </a:moveTo>
                  <a:lnTo>
                    <a:pt x="1" y="4403"/>
                  </a:lnTo>
                  <a:lnTo>
                    <a:pt x="10675" y="4403"/>
                  </a:lnTo>
                  <a:lnTo>
                    <a:pt x="1067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3"/>
            <p:cNvSpPr/>
            <p:nvPr/>
          </p:nvSpPr>
          <p:spPr>
            <a:xfrm>
              <a:off x="5443691" y="3526668"/>
              <a:ext cx="178429" cy="178407"/>
            </a:xfrm>
            <a:custGeom>
              <a:avLst/>
              <a:gdLst/>
              <a:ahLst/>
              <a:cxnLst/>
              <a:rect l="l" t="t" r="r" b="b"/>
              <a:pathLst>
                <a:path w="8299" h="8298" extrusionOk="0">
                  <a:moveTo>
                    <a:pt x="1" y="1"/>
                  </a:moveTo>
                  <a:lnTo>
                    <a:pt x="1" y="8298"/>
                  </a:lnTo>
                  <a:lnTo>
                    <a:pt x="8298" y="8298"/>
                  </a:lnTo>
                  <a:lnTo>
                    <a:pt x="829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5" name="Google Shape;3225;p13"/>
          <p:cNvGrpSpPr/>
          <p:nvPr/>
        </p:nvGrpSpPr>
        <p:grpSpPr>
          <a:xfrm>
            <a:off x="8666200" y="76212"/>
            <a:ext cx="401594" cy="535470"/>
            <a:chOff x="1292750" y="1308663"/>
            <a:chExt cx="503251" cy="671015"/>
          </a:xfrm>
        </p:grpSpPr>
        <p:sp>
          <p:nvSpPr>
            <p:cNvPr id="3226" name="Google Shape;3226;p13"/>
            <p:cNvSpPr/>
            <p:nvPr/>
          </p:nvSpPr>
          <p:spPr>
            <a:xfrm>
              <a:off x="1292750" y="1308663"/>
              <a:ext cx="167765" cy="167765"/>
            </a:xfrm>
            <a:custGeom>
              <a:avLst/>
              <a:gdLst/>
              <a:ahLst/>
              <a:cxnLst/>
              <a:rect l="l" t="t" r="r" b="b"/>
              <a:pathLst>
                <a:path w="7803" h="7803" extrusionOk="0">
                  <a:moveTo>
                    <a:pt x="0" y="1"/>
                  </a:moveTo>
                  <a:lnTo>
                    <a:pt x="0" y="7803"/>
                  </a:lnTo>
                  <a:lnTo>
                    <a:pt x="7802" y="7803"/>
                  </a:lnTo>
                  <a:lnTo>
                    <a:pt x="780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3"/>
            <p:cNvSpPr/>
            <p:nvPr/>
          </p:nvSpPr>
          <p:spPr>
            <a:xfrm>
              <a:off x="1460493" y="1476428"/>
              <a:ext cx="167743" cy="167764"/>
            </a:xfrm>
            <a:custGeom>
              <a:avLst/>
              <a:gdLst/>
              <a:ahLst/>
              <a:cxnLst/>
              <a:rect l="l" t="t" r="r" b="b"/>
              <a:pathLst>
                <a:path w="7802" h="7803" extrusionOk="0">
                  <a:moveTo>
                    <a:pt x="0" y="1"/>
                  </a:moveTo>
                  <a:lnTo>
                    <a:pt x="0" y="7803"/>
                  </a:lnTo>
                  <a:lnTo>
                    <a:pt x="7802" y="7803"/>
                  </a:lnTo>
                  <a:lnTo>
                    <a:pt x="7802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3"/>
            <p:cNvSpPr/>
            <p:nvPr/>
          </p:nvSpPr>
          <p:spPr>
            <a:xfrm>
              <a:off x="1460493" y="1644171"/>
              <a:ext cx="167743" cy="167765"/>
            </a:xfrm>
            <a:custGeom>
              <a:avLst/>
              <a:gdLst/>
              <a:ahLst/>
              <a:cxnLst/>
              <a:rect l="l" t="t" r="r" b="b"/>
              <a:pathLst>
                <a:path w="7802" h="7803" extrusionOk="0">
                  <a:moveTo>
                    <a:pt x="0" y="1"/>
                  </a:moveTo>
                  <a:lnTo>
                    <a:pt x="0" y="7803"/>
                  </a:lnTo>
                  <a:lnTo>
                    <a:pt x="7802" y="7803"/>
                  </a:lnTo>
                  <a:lnTo>
                    <a:pt x="780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3"/>
            <p:cNvSpPr/>
            <p:nvPr/>
          </p:nvSpPr>
          <p:spPr>
            <a:xfrm>
              <a:off x="1628258" y="1811913"/>
              <a:ext cx="167743" cy="167765"/>
            </a:xfrm>
            <a:custGeom>
              <a:avLst/>
              <a:gdLst/>
              <a:ahLst/>
              <a:cxnLst/>
              <a:rect l="l" t="t" r="r" b="b"/>
              <a:pathLst>
                <a:path w="7802" h="7803" extrusionOk="0">
                  <a:moveTo>
                    <a:pt x="0" y="1"/>
                  </a:moveTo>
                  <a:lnTo>
                    <a:pt x="0" y="7802"/>
                  </a:lnTo>
                  <a:lnTo>
                    <a:pt x="7802" y="7802"/>
                  </a:lnTo>
                  <a:lnTo>
                    <a:pt x="7802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0" name="Google Shape;3230;p13"/>
          <p:cNvGrpSpPr/>
          <p:nvPr/>
        </p:nvGrpSpPr>
        <p:grpSpPr>
          <a:xfrm>
            <a:off x="1233758" y="-36782"/>
            <a:ext cx="724903" cy="411176"/>
            <a:chOff x="3895173" y="4386297"/>
            <a:chExt cx="840467" cy="476725"/>
          </a:xfrm>
        </p:grpSpPr>
        <p:sp>
          <p:nvSpPr>
            <p:cNvPr id="3231" name="Google Shape;3231;p13"/>
            <p:cNvSpPr/>
            <p:nvPr/>
          </p:nvSpPr>
          <p:spPr>
            <a:xfrm>
              <a:off x="4033998" y="4386297"/>
              <a:ext cx="467745" cy="192911"/>
            </a:xfrm>
            <a:custGeom>
              <a:avLst/>
              <a:gdLst/>
              <a:ahLst/>
              <a:cxnLst/>
              <a:rect l="l" t="t" r="r" b="b"/>
              <a:pathLst>
                <a:path w="18282" h="7540" extrusionOk="0">
                  <a:moveTo>
                    <a:pt x="0" y="0"/>
                  </a:moveTo>
                  <a:lnTo>
                    <a:pt x="0" y="7540"/>
                  </a:lnTo>
                  <a:lnTo>
                    <a:pt x="18282" y="7540"/>
                  </a:lnTo>
                  <a:lnTo>
                    <a:pt x="18282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3"/>
            <p:cNvSpPr/>
            <p:nvPr/>
          </p:nvSpPr>
          <p:spPr>
            <a:xfrm>
              <a:off x="4501743" y="4579182"/>
              <a:ext cx="233898" cy="96507"/>
            </a:xfrm>
            <a:custGeom>
              <a:avLst/>
              <a:gdLst/>
              <a:ahLst/>
              <a:cxnLst/>
              <a:rect l="l" t="t" r="r" b="b"/>
              <a:pathLst>
                <a:path w="9142" h="3772" extrusionOk="0">
                  <a:moveTo>
                    <a:pt x="1" y="1"/>
                  </a:moveTo>
                  <a:lnTo>
                    <a:pt x="1" y="3771"/>
                  </a:lnTo>
                  <a:lnTo>
                    <a:pt x="9141" y="3771"/>
                  </a:lnTo>
                  <a:lnTo>
                    <a:pt x="914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3"/>
            <p:cNvSpPr/>
            <p:nvPr/>
          </p:nvSpPr>
          <p:spPr>
            <a:xfrm>
              <a:off x="3895173" y="4681190"/>
              <a:ext cx="181833" cy="181833"/>
            </a:xfrm>
            <a:custGeom>
              <a:avLst/>
              <a:gdLst/>
              <a:ahLst/>
              <a:cxnLst/>
              <a:rect l="l" t="t" r="r" b="b"/>
              <a:pathLst>
                <a:path w="7107" h="7107" extrusionOk="0">
                  <a:moveTo>
                    <a:pt x="1" y="0"/>
                  </a:moveTo>
                  <a:lnTo>
                    <a:pt x="1" y="7107"/>
                  </a:lnTo>
                  <a:lnTo>
                    <a:pt x="7107" y="7107"/>
                  </a:lnTo>
                  <a:lnTo>
                    <a:pt x="710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4" name="Google Shape;3234;p13"/>
          <p:cNvGrpSpPr/>
          <p:nvPr/>
        </p:nvGrpSpPr>
        <p:grpSpPr>
          <a:xfrm>
            <a:off x="6639545" y="4637695"/>
            <a:ext cx="447057" cy="429602"/>
            <a:chOff x="6217396" y="4482010"/>
            <a:chExt cx="518327" cy="498089"/>
          </a:xfrm>
        </p:grpSpPr>
        <p:sp>
          <p:nvSpPr>
            <p:cNvPr id="3235" name="Google Shape;3235;p13"/>
            <p:cNvSpPr/>
            <p:nvPr/>
          </p:nvSpPr>
          <p:spPr>
            <a:xfrm>
              <a:off x="6271764" y="4482010"/>
              <a:ext cx="463958" cy="463958"/>
            </a:xfrm>
            <a:custGeom>
              <a:avLst/>
              <a:gdLst/>
              <a:ahLst/>
              <a:cxnLst/>
              <a:rect l="l" t="t" r="r" b="b"/>
              <a:pathLst>
                <a:path w="18134" h="18134" extrusionOk="0">
                  <a:moveTo>
                    <a:pt x="0" y="0"/>
                  </a:moveTo>
                  <a:lnTo>
                    <a:pt x="0" y="18133"/>
                  </a:lnTo>
                  <a:lnTo>
                    <a:pt x="18133" y="18133"/>
                  </a:lnTo>
                  <a:lnTo>
                    <a:pt x="1813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3"/>
            <p:cNvSpPr/>
            <p:nvPr/>
          </p:nvSpPr>
          <p:spPr>
            <a:xfrm>
              <a:off x="6217396" y="4679271"/>
              <a:ext cx="300803" cy="300828"/>
            </a:xfrm>
            <a:custGeom>
              <a:avLst/>
              <a:gdLst/>
              <a:ahLst/>
              <a:cxnLst/>
              <a:rect l="l" t="t" r="r" b="b"/>
              <a:pathLst>
                <a:path w="11757" h="11758" extrusionOk="0">
                  <a:moveTo>
                    <a:pt x="1" y="1"/>
                  </a:moveTo>
                  <a:lnTo>
                    <a:pt x="1" y="11758"/>
                  </a:lnTo>
                  <a:lnTo>
                    <a:pt x="11757" y="11758"/>
                  </a:lnTo>
                  <a:lnTo>
                    <a:pt x="1175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7" name="Google Shape;3237;p13"/>
          <p:cNvGrpSpPr/>
          <p:nvPr/>
        </p:nvGrpSpPr>
        <p:grpSpPr>
          <a:xfrm>
            <a:off x="-69608" y="3074333"/>
            <a:ext cx="453942" cy="605233"/>
            <a:chOff x="8551925" y="1946972"/>
            <a:chExt cx="526309" cy="701720"/>
          </a:xfrm>
        </p:grpSpPr>
        <p:sp>
          <p:nvSpPr>
            <p:cNvPr id="3238" name="Google Shape;3238;p13"/>
            <p:cNvSpPr/>
            <p:nvPr/>
          </p:nvSpPr>
          <p:spPr>
            <a:xfrm>
              <a:off x="8551925" y="1946972"/>
              <a:ext cx="175436" cy="175462"/>
            </a:xfrm>
            <a:custGeom>
              <a:avLst/>
              <a:gdLst/>
              <a:ahLst/>
              <a:cxnLst/>
              <a:rect l="l" t="t" r="r" b="b"/>
              <a:pathLst>
                <a:path w="6857" h="6858" extrusionOk="0">
                  <a:moveTo>
                    <a:pt x="0" y="1"/>
                  </a:moveTo>
                  <a:lnTo>
                    <a:pt x="0" y="6857"/>
                  </a:lnTo>
                  <a:lnTo>
                    <a:pt x="6857" y="6857"/>
                  </a:lnTo>
                  <a:lnTo>
                    <a:pt x="685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3"/>
            <p:cNvSpPr/>
            <p:nvPr/>
          </p:nvSpPr>
          <p:spPr>
            <a:xfrm>
              <a:off x="8727310" y="2122408"/>
              <a:ext cx="175462" cy="175436"/>
            </a:xfrm>
            <a:custGeom>
              <a:avLst/>
              <a:gdLst/>
              <a:ahLst/>
              <a:cxnLst/>
              <a:rect l="l" t="t" r="r" b="b"/>
              <a:pathLst>
                <a:path w="6858" h="6857" extrusionOk="0">
                  <a:moveTo>
                    <a:pt x="1" y="0"/>
                  </a:moveTo>
                  <a:lnTo>
                    <a:pt x="1" y="6857"/>
                  </a:lnTo>
                  <a:lnTo>
                    <a:pt x="6857" y="6857"/>
                  </a:lnTo>
                  <a:lnTo>
                    <a:pt x="685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3"/>
            <p:cNvSpPr/>
            <p:nvPr/>
          </p:nvSpPr>
          <p:spPr>
            <a:xfrm>
              <a:off x="8727310" y="2297819"/>
              <a:ext cx="175462" cy="175462"/>
            </a:xfrm>
            <a:custGeom>
              <a:avLst/>
              <a:gdLst/>
              <a:ahLst/>
              <a:cxnLst/>
              <a:rect l="l" t="t" r="r" b="b"/>
              <a:pathLst>
                <a:path w="6858" h="6858" extrusionOk="0">
                  <a:moveTo>
                    <a:pt x="1" y="1"/>
                  </a:moveTo>
                  <a:lnTo>
                    <a:pt x="1" y="6857"/>
                  </a:lnTo>
                  <a:lnTo>
                    <a:pt x="6857" y="6857"/>
                  </a:lnTo>
                  <a:lnTo>
                    <a:pt x="685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3"/>
            <p:cNvSpPr/>
            <p:nvPr/>
          </p:nvSpPr>
          <p:spPr>
            <a:xfrm>
              <a:off x="8902772" y="2473255"/>
              <a:ext cx="175462" cy="175436"/>
            </a:xfrm>
            <a:custGeom>
              <a:avLst/>
              <a:gdLst/>
              <a:ahLst/>
              <a:cxnLst/>
              <a:rect l="l" t="t" r="r" b="b"/>
              <a:pathLst>
                <a:path w="6858" h="6857" extrusionOk="0">
                  <a:moveTo>
                    <a:pt x="1" y="0"/>
                  </a:moveTo>
                  <a:lnTo>
                    <a:pt x="1" y="6857"/>
                  </a:lnTo>
                  <a:lnTo>
                    <a:pt x="6857" y="6857"/>
                  </a:lnTo>
                  <a:lnTo>
                    <a:pt x="685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2" name="Google Shape;3242;p13"/>
          <p:cNvGrpSpPr/>
          <p:nvPr/>
        </p:nvGrpSpPr>
        <p:grpSpPr>
          <a:xfrm>
            <a:off x="8915401" y="3957235"/>
            <a:ext cx="197993" cy="393348"/>
            <a:chOff x="6837909" y="2010525"/>
            <a:chExt cx="187743" cy="375511"/>
          </a:xfrm>
        </p:grpSpPr>
        <p:sp>
          <p:nvSpPr>
            <p:cNvPr id="3243" name="Google Shape;3243;p13"/>
            <p:cNvSpPr/>
            <p:nvPr/>
          </p:nvSpPr>
          <p:spPr>
            <a:xfrm>
              <a:off x="6837909" y="2010525"/>
              <a:ext cx="187743" cy="187768"/>
            </a:xfrm>
            <a:custGeom>
              <a:avLst/>
              <a:gdLst/>
              <a:ahLst/>
              <a:cxnLst/>
              <a:rect l="l" t="t" r="r" b="b"/>
              <a:pathLst>
                <a:path w="7338" h="7339" extrusionOk="0">
                  <a:moveTo>
                    <a:pt x="1" y="0"/>
                  </a:moveTo>
                  <a:lnTo>
                    <a:pt x="1" y="7339"/>
                  </a:lnTo>
                  <a:lnTo>
                    <a:pt x="733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3"/>
            <p:cNvSpPr/>
            <p:nvPr/>
          </p:nvSpPr>
          <p:spPr>
            <a:xfrm>
              <a:off x="6837909" y="2198268"/>
              <a:ext cx="187743" cy="187768"/>
            </a:xfrm>
            <a:custGeom>
              <a:avLst/>
              <a:gdLst/>
              <a:ahLst/>
              <a:cxnLst/>
              <a:rect l="l" t="t" r="r" b="b"/>
              <a:pathLst>
                <a:path w="7338" h="7339" extrusionOk="0">
                  <a:moveTo>
                    <a:pt x="1" y="1"/>
                  </a:moveTo>
                  <a:lnTo>
                    <a:pt x="1" y="7338"/>
                  </a:lnTo>
                  <a:lnTo>
                    <a:pt x="73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1" name="Shape 4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6" name="Google Shape;4246;p17"/>
          <p:cNvGrpSpPr/>
          <p:nvPr/>
        </p:nvGrpSpPr>
        <p:grpSpPr>
          <a:xfrm>
            <a:off x="112854" y="28022"/>
            <a:ext cx="8958589" cy="4542205"/>
            <a:chOff x="112854" y="28022"/>
            <a:chExt cx="8958589" cy="4542205"/>
          </a:xfrm>
        </p:grpSpPr>
        <p:sp>
          <p:nvSpPr>
            <p:cNvPr id="4247" name="Google Shape;4247;p17"/>
            <p:cNvSpPr/>
            <p:nvPr/>
          </p:nvSpPr>
          <p:spPr>
            <a:xfrm>
              <a:off x="8088870" y="28022"/>
              <a:ext cx="17949" cy="13948"/>
            </a:xfrm>
            <a:custGeom>
              <a:avLst/>
              <a:gdLst/>
              <a:ahLst/>
              <a:cxnLst/>
              <a:rect l="l" t="t" r="r" b="b"/>
              <a:pathLst>
                <a:path w="408" h="317" extrusionOk="0">
                  <a:moveTo>
                    <a:pt x="204" y="1"/>
                  </a:moveTo>
                  <a:cubicBezTo>
                    <a:pt x="2" y="1"/>
                    <a:pt x="1" y="317"/>
                    <a:pt x="204" y="317"/>
                  </a:cubicBezTo>
                  <a:cubicBezTo>
                    <a:pt x="408" y="317"/>
                    <a:pt x="408" y="1"/>
                    <a:pt x="20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17"/>
            <p:cNvSpPr/>
            <p:nvPr/>
          </p:nvSpPr>
          <p:spPr>
            <a:xfrm>
              <a:off x="7272942" y="102206"/>
              <a:ext cx="29827" cy="23144"/>
            </a:xfrm>
            <a:custGeom>
              <a:avLst/>
              <a:gdLst/>
              <a:ahLst/>
              <a:cxnLst/>
              <a:rect l="l" t="t" r="r" b="b"/>
              <a:pathLst>
                <a:path w="678" h="526" extrusionOk="0">
                  <a:moveTo>
                    <a:pt x="339" y="1"/>
                  </a:moveTo>
                  <a:cubicBezTo>
                    <a:pt x="0" y="1"/>
                    <a:pt x="0" y="525"/>
                    <a:pt x="339" y="525"/>
                  </a:cubicBezTo>
                  <a:cubicBezTo>
                    <a:pt x="677" y="525"/>
                    <a:pt x="678" y="1"/>
                    <a:pt x="33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17"/>
            <p:cNvSpPr/>
            <p:nvPr/>
          </p:nvSpPr>
          <p:spPr>
            <a:xfrm>
              <a:off x="6874501" y="218542"/>
              <a:ext cx="28815" cy="22352"/>
            </a:xfrm>
            <a:custGeom>
              <a:avLst/>
              <a:gdLst/>
              <a:ahLst/>
              <a:cxnLst/>
              <a:rect l="l" t="t" r="r" b="b"/>
              <a:pathLst>
                <a:path w="655" h="508" extrusionOk="0">
                  <a:moveTo>
                    <a:pt x="326" y="0"/>
                  </a:moveTo>
                  <a:cubicBezTo>
                    <a:pt x="1" y="0"/>
                    <a:pt x="1" y="507"/>
                    <a:pt x="328" y="507"/>
                  </a:cubicBezTo>
                  <a:cubicBezTo>
                    <a:pt x="655" y="507"/>
                    <a:pt x="655" y="0"/>
                    <a:pt x="328" y="0"/>
                  </a:cubicBezTo>
                  <a:cubicBezTo>
                    <a:pt x="327" y="0"/>
                    <a:pt x="326" y="0"/>
                    <a:pt x="32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17"/>
            <p:cNvSpPr/>
            <p:nvPr/>
          </p:nvSpPr>
          <p:spPr>
            <a:xfrm>
              <a:off x="7001288" y="930946"/>
              <a:ext cx="18741" cy="14564"/>
            </a:xfrm>
            <a:custGeom>
              <a:avLst/>
              <a:gdLst/>
              <a:ahLst/>
              <a:cxnLst/>
              <a:rect l="l" t="t" r="r" b="b"/>
              <a:pathLst>
                <a:path w="426" h="331" extrusionOk="0">
                  <a:moveTo>
                    <a:pt x="212" y="1"/>
                  </a:moveTo>
                  <a:cubicBezTo>
                    <a:pt x="0" y="1"/>
                    <a:pt x="0" y="331"/>
                    <a:pt x="213" y="331"/>
                  </a:cubicBezTo>
                  <a:cubicBezTo>
                    <a:pt x="426" y="331"/>
                    <a:pt x="426" y="1"/>
                    <a:pt x="213" y="1"/>
                  </a:cubicBezTo>
                  <a:cubicBezTo>
                    <a:pt x="213" y="1"/>
                    <a:pt x="212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17"/>
            <p:cNvSpPr/>
            <p:nvPr/>
          </p:nvSpPr>
          <p:spPr>
            <a:xfrm>
              <a:off x="6519218" y="133182"/>
              <a:ext cx="18829" cy="14652"/>
            </a:xfrm>
            <a:custGeom>
              <a:avLst/>
              <a:gdLst/>
              <a:ahLst/>
              <a:cxnLst/>
              <a:rect l="l" t="t" r="r" b="b"/>
              <a:pathLst>
                <a:path w="428" h="333" extrusionOk="0">
                  <a:moveTo>
                    <a:pt x="212" y="1"/>
                  </a:moveTo>
                  <a:cubicBezTo>
                    <a:pt x="0" y="1"/>
                    <a:pt x="1" y="332"/>
                    <a:pt x="213" y="332"/>
                  </a:cubicBezTo>
                  <a:cubicBezTo>
                    <a:pt x="426" y="332"/>
                    <a:pt x="427" y="1"/>
                    <a:pt x="213" y="1"/>
                  </a:cubicBezTo>
                  <a:cubicBezTo>
                    <a:pt x="213" y="1"/>
                    <a:pt x="212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17"/>
            <p:cNvSpPr/>
            <p:nvPr/>
          </p:nvSpPr>
          <p:spPr>
            <a:xfrm>
              <a:off x="6184479" y="766034"/>
              <a:ext cx="30047" cy="23364"/>
            </a:xfrm>
            <a:custGeom>
              <a:avLst/>
              <a:gdLst/>
              <a:ahLst/>
              <a:cxnLst/>
              <a:rect l="l" t="t" r="r" b="b"/>
              <a:pathLst>
                <a:path w="683" h="531" extrusionOk="0">
                  <a:moveTo>
                    <a:pt x="342" y="1"/>
                  </a:moveTo>
                  <a:cubicBezTo>
                    <a:pt x="1" y="3"/>
                    <a:pt x="0" y="530"/>
                    <a:pt x="342" y="530"/>
                  </a:cubicBezTo>
                  <a:cubicBezTo>
                    <a:pt x="682" y="530"/>
                    <a:pt x="683" y="1"/>
                    <a:pt x="34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17"/>
            <p:cNvSpPr/>
            <p:nvPr/>
          </p:nvSpPr>
          <p:spPr>
            <a:xfrm>
              <a:off x="5809311" y="364314"/>
              <a:ext cx="19445" cy="15136"/>
            </a:xfrm>
            <a:custGeom>
              <a:avLst/>
              <a:gdLst/>
              <a:ahLst/>
              <a:cxnLst/>
              <a:rect l="l" t="t" r="r" b="b"/>
              <a:pathLst>
                <a:path w="442" h="344" extrusionOk="0">
                  <a:moveTo>
                    <a:pt x="220" y="1"/>
                  </a:moveTo>
                  <a:cubicBezTo>
                    <a:pt x="0" y="2"/>
                    <a:pt x="0" y="344"/>
                    <a:pt x="220" y="344"/>
                  </a:cubicBezTo>
                  <a:cubicBezTo>
                    <a:pt x="442" y="344"/>
                    <a:pt x="442" y="1"/>
                    <a:pt x="22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17"/>
            <p:cNvSpPr/>
            <p:nvPr/>
          </p:nvSpPr>
          <p:spPr>
            <a:xfrm>
              <a:off x="5707776" y="624706"/>
              <a:ext cx="17025" cy="13200"/>
            </a:xfrm>
            <a:custGeom>
              <a:avLst/>
              <a:gdLst/>
              <a:ahLst/>
              <a:cxnLst/>
              <a:rect l="l" t="t" r="r" b="b"/>
              <a:pathLst>
                <a:path w="387" h="300" extrusionOk="0">
                  <a:moveTo>
                    <a:pt x="194" y="1"/>
                  </a:moveTo>
                  <a:cubicBezTo>
                    <a:pt x="2" y="1"/>
                    <a:pt x="1" y="300"/>
                    <a:pt x="194" y="300"/>
                  </a:cubicBezTo>
                  <a:cubicBezTo>
                    <a:pt x="386" y="300"/>
                    <a:pt x="386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17"/>
            <p:cNvSpPr/>
            <p:nvPr/>
          </p:nvSpPr>
          <p:spPr>
            <a:xfrm>
              <a:off x="5655381" y="824642"/>
              <a:ext cx="28375" cy="21956"/>
            </a:xfrm>
            <a:custGeom>
              <a:avLst/>
              <a:gdLst/>
              <a:ahLst/>
              <a:cxnLst/>
              <a:rect l="l" t="t" r="r" b="b"/>
              <a:pathLst>
                <a:path w="645" h="499" extrusionOk="0">
                  <a:moveTo>
                    <a:pt x="323" y="0"/>
                  </a:moveTo>
                  <a:cubicBezTo>
                    <a:pt x="2" y="0"/>
                    <a:pt x="1" y="499"/>
                    <a:pt x="323" y="499"/>
                  </a:cubicBezTo>
                  <a:cubicBezTo>
                    <a:pt x="643" y="499"/>
                    <a:pt x="645" y="0"/>
                    <a:pt x="32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17"/>
            <p:cNvSpPr/>
            <p:nvPr/>
          </p:nvSpPr>
          <p:spPr>
            <a:xfrm>
              <a:off x="5467929" y="1313922"/>
              <a:ext cx="21072" cy="16368"/>
            </a:xfrm>
            <a:custGeom>
              <a:avLst/>
              <a:gdLst/>
              <a:ahLst/>
              <a:cxnLst/>
              <a:rect l="l" t="t" r="r" b="b"/>
              <a:pathLst>
                <a:path w="479" h="372" extrusionOk="0">
                  <a:moveTo>
                    <a:pt x="239" y="0"/>
                  </a:moveTo>
                  <a:cubicBezTo>
                    <a:pt x="1" y="0"/>
                    <a:pt x="1" y="371"/>
                    <a:pt x="239" y="371"/>
                  </a:cubicBezTo>
                  <a:cubicBezTo>
                    <a:pt x="478" y="371"/>
                    <a:pt x="478" y="0"/>
                    <a:pt x="23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17"/>
            <p:cNvSpPr/>
            <p:nvPr/>
          </p:nvSpPr>
          <p:spPr>
            <a:xfrm>
              <a:off x="5384256" y="1352730"/>
              <a:ext cx="28991" cy="22484"/>
            </a:xfrm>
            <a:custGeom>
              <a:avLst/>
              <a:gdLst/>
              <a:ahLst/>
              <a:cxnLst/>
              <a:rect l="l" t="t" r="r" b="b"/>
              <a:pathLst>
                <a:path w="659" h="511" extrusionOk="0">
                  <a:moveTo>
                    <a:pt x="329" y="0"/>
                  </a:moveTo>
                  <a:cubicBezTo>
                    <a:pt x="1" y="0"/>
                    <a:pt x="1" y="510"/>
                    <a:pt x="329" y="510"/>
                  </a:cubicBezTo>
                  <a:cubicBezTo>
                    <a:pt x="657" y="510"/>
                    <a:pt x="658" y="0"/>
                    <a:pt x="32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17"/>
            <p:cNvSpPr/>
            <p:nvPr/>
          </p:nvSpPr>
          <p:spPr>
            <a:xfrm>
              <a:off x="5147664" y="1613518"/>
              <a:ext cx="24196" cy="18788"/>
            </a:xfrm>
            <a:custGeom>
              <a:avLst/>
              <a:gdLst/>
              <a:ahLst/>
              <a:cxnLst/>
              <a:rect l="l" t="t" r="r" b="b"/>
              <a:pathLst>
                <a:path w="550" h="427" extrusionOk="0">
                  <a:moveTo>
                    <a:pt x="275" y="0"/>
                  </a:moveTo>
                  <a:cubicBezTo>
                    <a:pt x="1" y="1"/>
                    <a:pt x="1" y="426"/>
                    <a:pt x="275" y="426"/>
                  </a:cubicBezTo>
                  <a:cubicBezTo>
                    <a:pt x="549" y="426"/>
                    <a:pt x="549" y="0"/>
                    <a:pt x="27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17"/>
            <p:cNvSpPr/>
            <p:nvPr/>
          </p:nvSpPr>
          <p:spPr>
            <a:xfrm>
              <a:off x="5009923" y="646486"/>
              <a:ext cx="31323" cy="24332"/>
            </a:xfrm>
            <a:custGeom>
              <a:avLst/>
              <a:gdLst/>
              <a:ahLst/>
              <a:cxnLst/>
              <a:rect l="l" t="t" r="r" b="b"/>
              <a:pathLst>
                <a:path w="712" h="553" extrusionOk="0">
                  <a:moveTo>
                    <a:pt x="356" y="0"/>
                  </a:moveTo>
                  <a:cubicBezTo>
                    <a:pt x="0" y="0"/>
                    <a:pt x="0" y="553"/>
                    <a:pt x="356" y="553"/>
                  </a:cubicBezTo>
                  <a:cubicBezTo>
                    <a:pt x="712" y="553"/>
                    <a:pt x="712" y="0"/>
                    <a:pt x="35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17"/>
            <p:cNvSpPr/>
            <p:nvPr/>
          </p:nvSpPr>
          <p:spPr>
            <a:xfrm>
              <a:off x="4754195" y="787154"/>
              <a:ext cx="24020" cy="18656"/>
            </a:xfrm>
            <a:custGeom>
              <a:avLst/>
              <a:gdLst/>
              <a:ahLst/>
              <a:cxnLst/>
              <a:rect l="l" t="t" r="r" b="b"/>
              <a:pathLst>
                <a:path w="546" h="424" extrusionOk="0">
                  <a:moveTo>
                    <a:pt x="273" y="1"/>
                  </a:moveTo>
                  <a:cubicBezTo>
                    <a:pt x="0" y="1"/>
                    <a:pt x="0" y="423"/>
                    <a:pt x="273" y="423"/>
                  </a:cubicBezTo>
                  <a:cubicBezTo>
                    <a:pt x="545" y="423"/>
                    <a:pt x="545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17"/>
            <p:cNvSpPr/>
            <p:nvPr/>
          </p:nvSpPr>
          <p:spPr>
            <a:xfrm>
              <a:off x="4671225" y="766738"/>
              <a:ext cx="28419" cy="22088"/>
            </a:xfrm>
            <a:custGeom>
              <a:avLst/>
              <a:gdLst/>
              <a:ahLst/>
              <a:cxnLst/>
              <a:rect l="l" t="t" r="r" b="b"/>
              <a:pathLst>
                <a:path w="646" h="502" extrusionOk="0">
                  <a:moveTo>
                    <a:pt x="323" y="0"/>
                  </a:moveTo>
                  <a:cubicBezTo>
                    <a:pt x="1" y="1"/>
                    <a:pt x="1" y="502"/>
                    <a:pt x="323" y="502"/>
                  </a:cubicBezTo>
                  <a:cubicBezTo>
                    <a:pt x="645" y="502"/>
                    <a:pt x="646" y="0"/>
                    <a:pt x="32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17"/>
            <p:cNvSpPr/>
            <p:nvPr/>
          </p:nvSpPr>
          <p:spPr>
            <a:xfrm>
              <a:off x="4376915" y="1615454"/>
              <a:ext cx="30751" cy="23936"/>
            </a:xfrm>
            <a:custGeom>
              <a:avLst/>
              <a:gdLst/>
              <a:ahLst/>
              <a:cxnLst/>
              <a:rect l="l" t="t" r="r" b="b"/>
              <a:pathLst>
                <a:path w="699" h="544" extrusionOk="0">
                  <a:moveTo>
                    <a:pt x="349" y="0"/>
                  </a:moveTo>
                  <a:cubicBezTo>
                    <a:pt x="1" y="0"/>
                    <a:pt x="0" y="543"/>
                    <a:pt x="349" y="543"/>
                  </a:cubicBezTo>
                  <a:cubicBezTo>
                    <a:pt x="698" y="543"/>
                    <a:pt x="698" y="0"/>
                    <a:pt x="34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17"/>
            <p:cNvSpPr/>
            <p:nvPr/>
          </p:nvSpPr>
          <p:spPr>
            <a:xfrm>
              <a:off x="4170678" y="1281978"/>
              <a:ext cx="25384" cy="19668"/>
            </a:xfrm>
            <a:custGeom>
              <a:avLst/>
              <a:gdLst/>
              <a:ahLst/>
              <a:cxnLst/>
              <a:rect l="l" t="t" r="r" b="b"/>
              <a:pathLst>
                <a:path w="577" h="447" extrusionOk="0">
                  <a:moveTo>
                    <a:pt x="289" y="0"/>
                  </a:moveTo>
                  <a:cubicBezTo>
                    <a:pt x="0" y="0"/>
                    <a:pt x="0" y="447"/>
                    <a:pt x="289" y="447"/>
                  </a:cubicBezTo>
                  <a:cubicBezTo>
                    <a:pt x="576" y="447"/>
                    <a:pt x="577" y="0"/>
                    <a:pt x="28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17"/>
            <p:cNvSpPr/>
            <p:nvPr/>
          </p:nvSpPr>
          <p:spPr>
            <a:xfrm>
              <a:off x="3979355" y="1404650"/>
              <a:ext cx="18389" cy="14256"/>
            </a:xfrm>
            <a:custGeom>
              <a:avLst/>
              <a:gdLst/>
              <a:ahLst/>
              <a:cxnLst/>
              <a:rect l="l" t="t" r="r" b="b"/>
              <a:pathLst>
                <a:path w="418" h="324" extrusionOk="0">
                  <a:moveTo>
                    <a:pt x="208" y="0"/>
                  </a:moveTo>
                  <a:cubicBezTo>
                    <a:pt x="1" y="0"/>
                    <a:pt x="1" y="323"/>
                    <a:pt x="209" y="323"/>
                  </a:cubicBezTo>
                  <a:cubicBezTo>
                    <a:pt x="416" y="323"/>
                    <a:pt x="417" y="0"/>
                    <a:pt x="209" y="0"/>
                  </a:cubicBezTo>
                  <a:cubicBezTo>
                    <a:pt x="208" y="0"/>
                    <a:pt x="208" y="0"/>
                    <a:pt x="20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17"/>
            <p:cNvSpPr/>
            <p:nvPr/>
          </p:nvSpPr>
          <p:spPr>
            <a:xfrm>
              <a:off x="3758161" y="318906"/>
              <a:ext cx="25252" cy="19668"/>
            </a:xfrm>
            <a:custGeom>
              <a:avLst/>
              <a:gdLst/>
              <a:ahLst/>
              <a:cxnLst/>
              <a:rect l="l" t="t" r="r" b="b"/>
              <a:pathLst>
                <a:path w="574" h="447" extrusionOk="0">
                  <a:moveTo>
                    <a:pt x="287" y="0"/>
                  </a:moveTo>
                  <a:cubicBezTo>
                    <a:pt x="1" y="0"/>
                    <a:pt x="0" y="446"/>
                    <a:pt x="287" y="446"/>
                  </a:cubicBezTo>
                  <a:cubicBezTo>
                    <a:pt x="573" y="446"/>
                    <a:pt x="574" y="0"/>
                    <a:pt x="28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17"/>
            <p:cNvSpPr/>
            <p:nvPr/>
          </p:nvSpPr>
          <p:spPr>
            <a:xfrm>
              <a:off x="3428745" y="1173694"/>
              <a:ext cx="17729" cy="13772"/>
            </a:xfrm>
            <a:custGeom>
              <a:avLst/>
              <a:gdLst/>
              <a:ahLst/>
              <a:cxnLst/>
              <a:rect l="l" t="t" r="r" b="b"/>
              <a:pathLst>
                <a:path w="403" h="313" extrusionOk="0">
                  <a:moveTo>
                    <a:pt x="202" y="0"/>
                  </a:moveTo>
                  <a:cubicBezTo>
                    <a:pt x="3" y="0"/>
                    <a:pt x="1" y="312"/>
                    <a:pt x="202" y="312"/>
                  </a:cubicBezTo>
                  <a:cubicBezTo>
                    <a:pt x="403" y="312"/>
                    <a:pt x="403" y="0"/>
                    <a:pt x="20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17"/>
            <p:cNvSpPr/>
            <p:nvPr/>
          </p:nvSpPr>
          <p:spPr>
            <a:xfrm>
              <a:off x="3425182" y="391726"/>
              <a:ext cx="19929" cy="15532"/>
            </a:xfrm>
            <a:custGeom>
              <a:avLst/>
              <a:gdLst/>
              <a:ahLst/>
              <a:cxnLst/>
              <a:rect l="l" t="t" r="r" b="b"/>
              <a:pathLst>
                <a:path w="453" h="353" extrusionOk="0">
                  <a:moveTo>
                    <a:pt x="226" y="0"/>
                  </a:moveTo>
                  <a:cubicBezTo>
                    <a:pt x="1" y="2"/>
                    <a:pt x="1" y="352"/>
                    <a:pt x="226" y="352"/>
                  </a:cubicBezTo>
                  <a:cubicBezTo>
                    <a:pt x="453" y="352"/>
                    <a:pt x="453" y="0"/>
                    <a:pt x="22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17"/>
            <p:cNvSpPr/>
            <p:nvPr/>
          </p:nvSpPr>
          <p:spPr>
            <a:xfrm>
              <a:off x="3202579" y="48086"/>
              <a:ext cx="27671" cy="21516"/>
            </a:xfrm>
            <a:custGeom>
              <a:avLst/>
              <a:gdLst/>
              <a:ahLst/>
              <a:cxnLst/>
              <a:rect l="l" t="t" r="r" b="b"/>
              <a:pathLst>
                <a:path w="629" h="489" extrusionOk="0">
                  <a:moveTo>
                    <a:pt x="315" y="1"/>
                  </a:moveTo>
                  <a:cubicBezTo>
                    <a:pt x="2" y="2"/>
                    <a:pt x="0" y="489"/>
                    <a:pt x="315" y="489"/>
                  </a:cubicBezTo>
                  <a:cubicBezTo>
                    <a:pt x="629" y="489"/>
                    <a:pt x="629" y="1"/>
                    <a:pt x="31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17"/>
            <p:cNvSpPr/>
            <p:nvPr/>
          </p:nvSpPr>
          <p:spPr>
            <a:xfrm>
              <a:off x="2632877" y="910574"/>
              <a:ext cx="20457" cy="15840"/>
            </a:xfrm>
            <a:custGeom>
              <a:avLst/>
              <a:gdLst/>
              <a:ahLst/>
              <a:cxnLst/>
              <a:rect l="l" t="t" r="r" b="b"/>
              <a:pathLst>
                <a:path w="465" h="360" extrusionOk="0">
                  <a:moveTo>
                    <a:pt x="231" y="0"/>
                  </a:moveTo>
                  <a:cubicBezTo>
                    <a:pt x="1" y="0"/>
                    <a:pt x="1" y="360"/>
                    <a:pt x="233" y="360"/>
                  </a:cubicBezTo>
                  <a:cubicBezTo>
                    <a:pt x="463" y="360"/>
                    <a:pt x="464" y="0"/>
                    <a:pt x="233" y="0"/>
                  </a:cubicBezTo>
                  <a:cubicBezTo>
                    <a:pt x="232" y="0"/>
                    <a:pt x="231" y="0"/>
                    <a:pt x="23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17"/>
            <p:cNvSpPr/>
            <p:nvPr/>
          </p:nvSpPr>
          <p:spPr>
            <a:xfrm>
              <a:off x="2534861" y="171814"/>
              <a:ext cx="22568" cy="17556"/>
            </a:xfrm>
            <a:custGeom>
              <a:avLst/>
              <a:gdLst/>
              <a:ahLst/>
              <a:cxnLst/>
              <a:rect l="l" t="t" r="r" b="b"/>
              <a:pathLst>
                <a:path w="513" h="399" extrusionOk="0">
                  <a:moveTo>
                    <a:pt x="256" y="1"/>
                  </a:moveTo>
                  <a:cubicBezTo>
                    <a:pt x="1" y="1"/>
                    <a:pt x="1" y="399"/>
                    <a:pt x="256" y="399"/>
                  </a:cubicBezTo>
                  <a:cubicBezTo>
                    <a:pt x="513" y="399"/>
                    <a:pt x="513" y="1"/>
                    <a:pt x="25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17"/>
            <p:cNvSpPr/>
            <p:nvPr/>
          </p:nvSpPr>
          <p:spPr>
            <a:xfrm>
              <a:off x="2175970" y="405586"/>
              <a:ext cx="19005" cy="14828"/>
            </a:xfrm>
            <a:custGeom>
              <a:avLst/>
              <a:gdLst/>
              <a:ahLst/>
              <a:cxnLst/>
              <a:rect l="l" t="t" r="r" b="b"/>
              <a:pathLst>
                <a:path w="432" h="337" extrusionOk="0">
                  <a:moveTo>
                    <a:pt x="216" y="1"/>
                  </a:moveTo>
                  <a:cubicBezTo>
                    <a:pt x="0" y="1"/>
                    <a:pt x="0" y="336"/>
                    <a:pt x="216" y="336"/>
                  </a:cubicBezTo>
                  <a:cubicBezTo>
                    <a:pt x="431" y="336"/>
                    <a:pt x="431" y="1"/>
                    <a:pt x="21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17"/>
            <p:cNvSpPr/>
            <p:nvPr/>
          </p:nvSpPr>
          <p:spPr>
            <a:xfrm>
              <a:off x="1805334" y="350190"/>
              <a:ext cx="31983" cy="24772"/>
            </a:xfrm>
            <a:custGeom>
              <a:avLst/>
              <a:gdLst/>
              <a:ahLst/>
              <a:cxnLst/>
              <a:rect l="l" t="t" r="r" b="b"/>
              <a:pathLst>
                <a:path w="727" h="563" extrusionOk="0">
                  <a:moveTo>
                    <a:pt x="363" y="1"/>
                  </a:moveTo>
                  <a:cubicBezTo>
                    <a:pt x="3" y="1"/>
                    <a:pt x="1" y="563"/>
                    <a:pt x="363" y="563"/>
                  </a:cubicBezTo>
                  <a:cubicBezTo>
                    <a:pt x="726" y="563"/>
                    <a:pt x="726" y="1"/>
                    <a:pt x="36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17"/>
            <p:cNvSpPr/>
            <p:nvPr/>
          </p:nvSpPr>
          <p:spPr>
            <a:xfrm>
              <a:off x="1450402" y="705094"/>
              <a:ext cx="18213" cy="14080"/>
            </a:xfrm>
            <a:custGeom>
              <a:avLst/>
              <a:gdLst/>
              <a:ahLst/>
              <a:cxnLst/>
              <a:rect l="l" t="t" r="r" b="b"/>
              <a:pathLst>
                <a:path w="414" h="320" extrusionOk="0">
                  <a:moveTo>
                    <a:pt x="206" y="1"/>
                  </a:moveTo>
                  <a:cubicBezTo>
                    <a:pt x="1" y="1"/>
                    <a:pt x="1" y="320"/>
                    <a:pt x="207" y="320"/>
                  </a:cubicBezTo>
                  <a:cubicBezTo>
                    <a:pt x="412" y="320"/>
                    <a:pt x="413" y="1"/>
                    <a:pt x="207" y="1"/>
                  </a:cubicBezTo>
                  <a:cubicBezTo>
                    <a:pt x="206" y="1"/>
                    <a:pt x="206" y="1"/>
                    <a:pt x="20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17"/>
            <p:cNvSpPr/>
            <p:nvPr/>
          </p:nvSpPr>
          <p:spPr>
            <a:xfrm>
              <a:off x="1205848" y="3768814"/>
              <a:ext cx="28243" cy="21912"/>
            </a:xfrm>
            <a:custGeom>
              <a:avLst/>
              <a:gdLst/>
              <a:ahLst/>
              <a:cxnLst/>
              <a:rect l="l" t="t" r="r" b="b"/>
              <a:pathLst>
                <a:path w="642" h="498" extrusionOk="0">
                  <a:moveTo>
                    <a:pt x="320" y="0"/>
                  </a:moveTo>
                  <a:cubicBezTo>
                    <a:pt x="0" y="0"/>
                    <a:pt x="0" y="498"/>
                    <a:pt x="320" y="498"/>
                  </a:cubicBezTo>
                  <a:cubicBezTo>
                    <a:pt x="640" y="498"/>
                    <a:pt x="641" y="0"/>
                    <a:pt x="32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17"/>
            <p:cNvSpPr/>
            <p:nvPr/>
          </p:nvSpPr>
          <p:spPr>
            <a:xfrm>
              <a:off x="211089" y="107002"/>
              <a:ext cx="17421" cy="13552"/>
            </a:xfrm>
            <a:custGeom>
              <a:avLst/>
              <a:gdLst/>
              <a:ahLst/>
              <a:cxnLst/>
              <a:rect l="l" t="t" r="r" b="b"/>
              <a:pathLst>
                <a:path w="396" h="308" extrusionOk="0">
                  <a:moveTo>
                    <a:pt x="198" y="1"/>
                  </a:moveTo>
                  <a:cubicBezTo>
                    <a:pt x="1" y="1"/>
                    <a:pt x="1" y="307"/>
                    <a:pt x="198" y="307"/>
                  </a:cubicBezTo>
                  <a:cubicBezTo>
                    <a:pt x="395" y="307"/>
                    <a:pt x="395" y="1"/>
                    <a:pt x="19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17"/>
            <p:cNvSpPr/>
            <p:nvPr/>
          </p:nvSpPr>
          <p:spPr>
            <a:xfrm>
              <a:off x="439367" y="459970"/>
              <a:ext cx="31587" cy="24464"/>
            </a:xfrm>
            <a:custGeom>
              <a:avLst/>
              <a:gdLst/>
              <a:ahLst/>
              <a:cxnLst/>
              <a:rect l="l" t="t" r="r" b="b"/>
              <a:pathLst>
                <a:path w="718" h="556" extrusionOk="0">
                  <a:moveTo>
                    <a:pt x="359" y="0"/>
                  </a:moveTo>
                  <a:cubicBezTo>
                    <a:pt x="1" y="0"/>
                    <a:pt x="0" y="556"/>
                    <a:pt x="359" y="556"/>
                  </a:cubicBezTo>
                  <a:cubicBezTo>
                    <a:pt x="716" y="556"/>
                    <a:pt x="717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17"/>
            <p:cNvSpPr/>
            <p:nvPr/>
          </p:nvSpPr>
          <p:spPr>
            <a:xfrm>
              <a:off x="932303" y="502606"/>
              <a:ext cx="24152" cy="18700"/>
            </a:xfrm>
            <a:custGeom>
              <a:avLst/>
              <a:gdLst/>
              <a:ahLst/>
              <a:cxnLst/>
              <a:rect l="l" t="t" r="r" b="b"/>
              <a:pathLst>
                <a:path w="549" h="425" extrusionOk="0">
                  <a:moveTo>
                    <a:pt x="275" y="0"/>
                  </a:moveTo>
                  <a:cubicBezTo>
                    <a:pt x="3" y="1"/>
                    <a:pt x="0" y="424"/>
                    <a:pt x="275" y="424"/>
                  </a:cubicBezTo>
                  <a:cubicBezTo>
                    <a:pt x="548" y="424"/>
                    <a:pt x="549" y="0"/>
                    <a:pt x="27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17"/>
            <p:cNvSpPr/>
            <p:nvPr/>
          </p:nvSpPr>
          <p:spPr>
            <a:xfrm>
              <a:off x="1224105" y="713850"/>
              <a:ext cx="22832" cy="17688"/>
            </a:xfrm>
            <a:custGeom>
              <a:avLst/>
              <a:gdLst/>
              <a:ahLst/>
              <a:cxnLst/>
              <a:rect l="l" t="t" r="r" b="b"/>
              <a:pathLst>
                <a:path w="519" h="402" extrusionOk="0">
                  <a:moveTo>
                    <a:pt x="260" y="0"/>
                  </a:moveTo>
                  <a:cubicBezTo>
                    <a:pt x="1" y="1"/>
                    <a:pt x="1" y="401"/>
                    <a:pt x="260" y="401"/>
                  </a:cubicBezTo>
                  <a:cubicBezTo>
                    <a:pt x="518" y="401"/>
                    <a:pt x="51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17"/>
            <p:cNvSpPr/>
            <p:nvPr/>
          </p:nvSpPr>
          <p:spPr>
            <a:xfrm>
              <a:off x="1337297" y="1552358"/>
              <a:ext cx="23228" cy="18040"/>
            </a:xfrm>
            <a:custGeom>
              <a:avLst/>
              <a:gdLst/>
              <a:ahLst/>
              <a:cxnLst/>
              <a:rect l="l" t="t" r="r" b="b"/>
              <a:pathLst>
                <a:path w="528" h="410" extrusionOk="0">
                  <a:moveTo>
                    <a:pt x="265" y="1"/>
                  </a:moveTo>
                  <a:cubicBezTo>
                    <a:pt x="2" y="3"/>
                    <a:pt x="1" y="410"/>
                    <a:pt x="265" y="410"/>
                  </a:cubicBezTo>
                  <a:cubicBezTo>
                    <a:pt x="527" y="410"/>
                    <a:pt x="528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17"/>
            <p:cNvSpPr/>
            <p:nvPr/>
          </p:nvSpPr>
          <p:spPr>
            <a:xfrm>
              <a:off x="1609523" y="789442"/>
              <a:ext cx="19225" cy="14916"/>
            </a:xfrm>
            <a:custGeom>
              <a:avLst/>
              <a:gdLst/>
              <a:ahLst/>
              <a:cxnLst/>
              <a:rect l="l" t="t" r="r" b="b"/>
              <a:pathLst>
                <a:path w="437" h="339" extrusionOk="0">
                  <a:moveTo>
                    <a:pt x="218" y="1"/>
                  </a:moveTo>
                  <a:cubicBezTo>
                    <a:pt x="1" y="1"/>
                    <a:pt x="1" y="338"/>
                    <a:pt x="218" y="338"/>
                  </a:cubicBezTo>
                  <a:cubicBezTo>
                    <a:pt x="435" y="338"/>
                    <a:pt x="436" y="1"/>
                    <a:pt x="21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17"/>
            <p:cNvSpPr/>
            <p:nvPr/>
          </p:nvSpPr>
          <p:spPr>
            <a:xfrm>
              <a:off x="1712993" y="678782"/>
              <a:ext cx="22788" cy="17688"/>
            </a:xfrm>
            <a:custGeom>
              <a:avLst/>
              <a:gdLst/>
              <a:ahLst/>
              <a:cxnLst/>
              <a:rect l="l" t="t" r="r" b="b"/>
              <a:pathLst>
                <a:path w="518" h="402" extrusionOk="0">
                  <a:moveTo>
                    <a:pt x="257" y="1"/>
                  </a:moveTo>
                  <a:cubicBezTo>
                    <a:pt x="1" y="1"/>
                    <a:pt x="1" y="402"/>
                    <a:pt x="259" y="402"/>
                  </a:cubicBezTo>
                  <a:cubicBezTo>
                    <a:pt x="518" y="402"/>
                    <a:pt x="518" y="1"/>
                    <a:pt x="259" y="1"/>
                  </a:cubicBezTo>
                  <a:cubicBezTo>
                    <a:pt x="259" y="1"/>
                    <a:pt x="258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17"/>
            <p:cNvSpPr/>
            <p:nvPr/>
          </p:nvSpPr>
          <p:spPr>
            <a:xfrm>
              <a:off x="1983547" y="1375874"/>
              <a:ext cx="20720" cy="16060"/>
            </a:xfrm>
            <a:custGeom>
              <a:avLst/>
              <a:gdLst/>
              <a:ahLst/>
              <a:cxnLst/>
              <a:rect l="l" t="t" r="r" b="b"/>
              <a:pathLst>
                <a:path w="471" h="365" extrusionOk="0">
                  <a:moveTo>
                    <a:pt x="235" y="1"/>
                  </a:moveTo>
                  <a:cubicBezTo>
                    <a:pt x="0" y="1"/>
                    <a:pt x="0" y="364"/>
                    <a:pt x="235" y="364"/>
                  </a:cubicBezTo>
                  <a:cubicBezTo>
                    <a:pt x="469" y="364"/>
                    <a:pt x="471" y="1"/>
                    <a:pt x="23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17"/>
            <p:cNvSpPr/>
            <p:nvPr/>
          </p:nvSpPr>
          <p:spPr>
            <a:xfrm>
              <a:off x="2270202" y="1534230"/>
              <a:ext cx="31675" cy="24552"/>
            </a:xfrm>
            <a:custGeom>
              <a:avLst/>
              <a:gdLst/>
              <a:ahLst/>
              <a:cxnLst/>
              <a:rect l="l" t="t" r="r" b="b"/>
              <a:pathLst>
                <a:path w="720" h="558" extrusionOk="0">
                  <a:moveTo>
                    <a:pt x="360" y="0"/>
                  </a:moveTo>
                  <a:cubicBezTo>
                    <a:pt x="1" y="0"/>
                    <a:pt x="0" y="558"/>
                    <a:pt x="360" y="558"/>
                  </a:cubicBezTo>
                  <a:cubicBezTo>
                    <a:pt x="718" y="558"/>
                    <a:pt x="719" y="0"/>
                    <a:pt x="36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17"/>
            <p:cNvSpPr/>
            <p:nvPr/>
          </p:nvSpPr>
          <p:spPr>
            <a:xfrm>
              <a:off x="2625618" y="894294"/>
              <a:ext cx="19137" cy="14784"/>
            </a:xfrm>
            <a:custGeom>
              <a:avLst/>
              <a:gdLst/>
              <a:ahLst/>
              <a:cxnLst/>
              <a:rect l="l" t="t" r="r" b="b"/>
              <a:pathLst>
                <a:path w="435" h="336" extrusionOk="0">
                  <a:moveTo>
                    <a:pt x="218" y="0"/>
                  </a:moveTo>
                  <a:cubicBezTo>
                    <a:pt x="1" y="0"/>
                    <a:pt x="1" y="336"/>
                    <a:pt x="218" y="336"/>
                  </a:cubicBezTo>
                  <a:cubicBezTo>
                    <a:pt x="435" y="336"/>
                    <a:pt x="435" y="0"/>
                    <a:pt x="21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17"/>
            <p:cNvSpPr/>
            <p:nvPr/>
          </p:nvSpPr>
          <p:spPr>
            <a:xfrm>
              <a:off x="2555670" y="1513066"/>
              <a:ext cx="29519" cy="22880"/>
            </a:xfrm>
            <a:custGeom>
              <a:avLst/>
              <a:gdLst/>
              <a:ahLst/>
              <a:cxnLst/>
              <a:rect l="l" t="t" r="r" b="b"/>
              <a:pathLst>
                <a:path w="671" h="520" extrusionOk="0">
                  <a:moveTo>
                    <a:pt x="336" y="0"/>
                  </a:moveTo>
                  <a:cubicBezTo>
                    <a:pt x="1" y="0"/>
                    <a:pt x="0" y="520"/>
                    <a:pt x="336" y="520"/>
                  </a:cubicBezTo>
                  <a:cubicBezTo>
                    <a:pt x="670" y="520"/>
                    <a:pt x="670" y="0"/>
                    <a:pt x="33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17"/>
            <p:cNvSpPr/>
            <p:nvPr/>
          </p:nvSpPr>
          <p:spPr>
            <a:xfrm>
              <a:off x="2747873" y="1014150"/>
              <a:ext cx="29959" cy="23232"/>
            </a:xfrm>
            <a:custGeom>
              <a:avLst/>
              <a:gdLst/>
              <a:ahLst/>
              <a:cxnLst/>
              <a:rect l="l" t="t" r="r" b="b"/>
              <a:pathLst>
                <a:path w="681" h="528" extrusionOk="0">
                  <a:moveTo>
                    <a:pt x="341" y="0"/>
                  </a:moveTo>
                  <a:cubicBezTo>
                    <a:pt x="2" y="0"/>
                    <a:pt x="0" y="528"/>
                    <a:pt x="341" y="528"/>
                  </a:cubicBezTo>
                  <a:cubicBezTo>
                    <a:pt x="680" y="528"/>
                    <a:pt x="681" y="0"/>
                    <a:pt x="34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17"/>
            <p:cNvSpPr/>
            <p:nvPr/>
          </p:nvSpPr>
          <p:spPr>
            <a:xfrm>
              <a:off x="3226995" y="708922"/>
              <a:ext cx="17421" cy="13552"/>
            </a:xfrm>
            <a:custGeom>
              <a:avLst/>
              <a:gdLst/>
              <a:ahLst/>
              <a:cxnLst/>
              <a:rect l="l" t="t" r="r" b="b"/>
              <a:pathLst>
                <a:path w="396" h="308" extrusionOk="0">
                  <a:moveTo>
                    <a:pt x="198" y="0"/>
                  </a:moveTo>
                  <a:cubicBezTo>
                    <a:pt x="1" y="1"/>
                    <a:pt x="1" y="308"/>
                    <a:pt x="198" y="308"/>
                  </a:cubicBezTo>
                  <a:cubicBezTo>
                    <a:pt x="396" y="308"/>
                    <a:pt x="396" y="0"/>
                    <a:pt x="19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17"/>
            <p:cNvSpPr/>
            <p:nvPr/>
          </p:nvSpPr>
          <p:spPr>
            <a:xfrm>
              <a:off x="3096558" y="1568330"/>
              <a:ext cx="30399" cy="23628"/>
            </a:xfrm>
            <a:custGeom>
              <a:avLst/>
              <a:gdLst/>
              <a:ahLst/>
              <a:cxnLst/>
              <a:rect l="l" t="t" r="r" b="b"/>
              <a:pathLst>
                <a:path w="691" h="537" extrusionOk="0">
                  <a:moveTo>
                    <a:pt x="346" y="0"/>
                  </a:moveTo>
                  <a:cubicBezTo>
                    <a:pt x="0" y="0"/>
                    <a:pt x="0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17"/>
            <p:cNvSpPr/>
            <p:nvPr/>
          </p:nvSpPr>
          <p:spPr>
            <a:xfrm>
              <a:off x="3554519" y="849150"/>
              <a:ext cx="19533" cy="15136"/>
            </a:xfrm>
            <a:custGeom>
              <a:avLst/>
              <a:gdLst/>
              <a:ahLst/>
              <a:cxnLst/>
              <a:rect l="l" t="t" r="r" b="b"/>
              <a:pathLst>
                <a:path w="444" h="344" extrusionOk="0">
                  <a:moveTo>
                    <a:pt x="221" y="0"/>
                  </a:moveTo>
                  <a:cubicBezTo>
                    <a:pt x="1" y="0"/>
                    <a:pt x="1" y="344"/>
                    <a:pt x="221" y="344"/>
                  </a:cubicBezTo>
                  <a:cubicBezTo>
                    <a:pt x="442" y="344"/>
                    <a:pt x="443" y="0"/>
                    <a:pt x="22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17"/>
            <p:cNvSpPr/>
            <p:nvPr/>
          </p:nvSpPr>
          <p:spPr>
            <a:xfrm>
              <a:off x="3443350" y="1753086"/>
              <a:ext cx="21424" cy="16588"/>
            </a:xfrm>
            <a:custGeom>
              <a:avLst/>
              <a:gdLst/>
              <a:ahLst/>
              <a:cxnLst/>
              <a:rect l="l" t="t" r="r" b="b"/>
              <a:pathLst>
                <a:path w="487" h="377" extrusionOk="0">
                  <a:moveTo>
                    <a:pt x="241" y="1"/>
                  </a:moveTo>
                  <a:cubicBezTo>
                    <a:pt x="1" y="1"/>
                    <a:pt x="1" y="377"/>
                    <a:pt x="243" y="377"/>
                  </a:cubicBezTo>
                  <a:cubicBezTo>
                    <a:pt x="486" y="377"/>
                    <a:pt x="486" y="1"/>
                    <a:pt x="243" y="1"/>
                  </a:cubicBezTo>
                  <a:cubicBezTo>
                    <a:pt x="243" y="1"/>
                    <a:pt x="242" y="1"/>
                    <a:pt x="24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17"/>
            <p:cNvSpPr/>
            <p:nvPr/>
          </p:nvSpPr>
          <p:spPr>
            <a:xfrm>
              <a:off x="3910331" y="1539686"/>
              <a:ext cx="30663" cy="23804"/>
            </a:xfrm>
            <a:custGeom>
              <a:avLst/>
              <a:gdLst/>
              <a:ahLst/>
              <a:cxnLst/>
              <a:rect l="l" t="t" r="r" b="b"/>
              <a:pathLst>
                <a:path w="697" h="541" extrusionOk="0">
                  <a:moveTo>
                    <a:pt x="348" y="1"/>
                  </a:moveTo>
                  <a:cubicBezTo>
                    <a:pt x="0" y="1"/>
                    <a:pt x="0" y="541"/>
                    <a:pt x="348" y="541"/>
                  </a:cubicBezTo>
                  <a:cubicBezTo>
                    <a:pt x="695" y="541"/>
                    <a:pt x="696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17"/>
            <p:cNvSpPr/>
            <p:nvPr/>
          </p:nvSpPr>
          <p:spPr>
            <a:xfrm>
              <a:off x="4161308" y="813290"/>
              <a:ext cx="25516" cy="19844"/>
            </a:xfrm>
            <a:custGeom>
              <a:avLst/>
              <a:gdLst/>
              <a:ahLst/>
              <a:cxnLst/>
              <a:rect l="l" t="t" r="r" b="b"/>
              <a:pathLst>
                <a:path w="580" h="451" extrusionOk="0">
                  <a:moveTo>
                    <a:pt x="290" y="1"/>
                  </a:moveTo>
                  <a:cubicBezTo>
                    <a:pt x="2" y="1"/>
                    <a:pt x="0" y="451"/>
                    <a:pt x="290" y="451"/>
                  </a:cubicBezTo>
                  <a:cubicBezTo>
                    <a:pt x="580" y="451"/>
                    <a:pt x="580" y="1"/>
                    <a:pt x="29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17"/>
            <p:cNvSpPr/>
            <p:nvPr/>
          </p:nvSpPr>
          <p:spPr>
            <a:xfrm>
              <a:off x="4253516" y="1535770"/>
              <a:ext cx="24812" cy="19272"/>
            </a:xfrm>
            <a:custGeom>
              <a:avLst/>
              <a:gdLst/>
              <a:ahLst/>
              <a:cxnLst/>
              <a:rect l="l" t="t" r="r" b="b"/>
              <a:pathLst>
                <a:path w="564" h="438" extrusionOk="0">
                  <a:moveTo>
                    <a:pt x="282" y="0"/>
                  </a:moveTo>
                  <a:cubicBezTo>
                    <a:pt x="0" y="0"/>
                    <a:pt x="0" y="438"/>
                    <a:pt x="282" y="438"/>
                  </a:cubicBezTo>
                  <a:cubicBezTo>
                    <a:pt x="563" y="438"/>
                    <a:pt x="563" y="0"/>
                    <a:pt x="28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17"/>
            <p:cNvSpPr/>
            <p:nvPr/>
          </p:nvSpPr>
          <p:spPr>
            <a:xfrm>
              <a:off x="4343481" y="1863790"/>
              <a:ext cx="31279" cy="24288"/>
            </a:xfrm>
            <a:custGeom>
              <a:avLst/>
              <a:gdLst/>
              <a:ahLst/>
              <a:cxnLst/>
              <a:rect l="l" t="t" r="r" b="b"/>
              <a:pathLst>
                <a:path w="711" h="552" extrusionOk="0">
                  <a:moveTo>
                    <a:pt x="356" y="1"/>
                  </a:moveTo>
                  <a:cubicBezTo>
                    <a:pt x="2" y="1"/>
                    <a:pt x="1" y="551"/>
                    <a:pt x="356" y="551"/>
                  </a:cubicBezTo>
                  <a:cubicBezTo>
                    <a:pt x="710" y="551"/>
                    <a:pt x="710" y="1"/>
                    <a:pt x="35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17"/>
            <p:cNvSpPr/>
            <p:nvPr/>
          </p:nvSpPr>
          <p:spPr>
            <a:xfrm>
              <a:off x="4976489" y="1180998"/>
              <a:ext cx="24108" cy="18744"/>
            </a:xfrm>
            <a:custGeom>
              <a:avLst/>
              <a:gdLst/>
              <a:ahLst/>
              <a:cxnLst/>
              <a:rect l="l" t="t" r="r" b="b"/>
              <a:pathLst>
                <a:path w="548" h="426" extrusionOk="0">
                  <a:moveTo>
                    <a:pt x="274" y="1"/>
                  </a:moveTo>
                  <a:cubicBezTo>
                    <a:pt x="1" y="1"/>
                    <a:pt x="1" y="425"/>
                    <a:pt x="274" y="425"/>
                  </a:cubicBezTo>
                  <a:cubicBezTo>
                    <a:pt x="546" y="425"/>
                    <a:pt x="547" y="1"/>
                    <a:pt x="27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17"/>
            <p:cNvSpPr/>
            <p:nvPr/>
          </p:nvSpPr>
          <p:spPr>
            <a:xfrm>
              <a:off x="5308236" y="1031002"/>
              <a:ext cx="31631" cy="24596"/>
            </a:xfrm>
            <a:custGeom>
              <a:avLst/>
              <a:gdLst/>
              <a:ahLst/>
              <a:cxnLst/>
              <a:rect l="l" t="t" r="r" b="b"/>
              <a:pathLst>
                <a:path w="719" h="559" extrusionOk="0">
                  <a:moveTo>
                    <a:pt x="359" y="0"/>
                  </a:moveTo>
                  <a:cubicBezTo>
                    <a:pt x="0" y="0"/>
                    <a:pt x="0" y="558"/>
                    <a:pt x="359" y="558"/>
                  </a:cubicBezTo>
                  <a:cubicBezTo>
                    <a:pt x="719" y="558"/>
                    <a:pt x="719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17"/>
            <p:cNvSpPr/>
            <p:nvPr/>
          </p:nvSpPr>
          <p:spPr>
            <a:xfrm>
              <a:off x="5611609" y="1333106"/>
              <a:ext cx="25472" cy="19800"/>
            </a:xfrm>
            <a:custGeom>
              <a:avLst/>
              <a:gdLst/>
              <a:ahLst/>
              <a:cxnLst/>
              <a:rect l="l" t="t" r="r" b="b"/>
              <a:pathLst>
                <a:path w="579" h="450" extrusionOk="0">
                  <a:moveTo>
                    <a:pt x="289" y="1"/>
                  </a:moveTo>
                  <a:cubicBezTo>
                    <a:pt x="1" y="1"/>
                    <a:pt x="0" y="449"/>
                    <a:pt x="289" y="449"/>
                  </a:cubicBezTo>
                  <a:cubicBezTo>
                    <a:pt x="579" y="449"/>
                    <a:pt x="579" y="1"/>
                    <a:pt x="28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17"/>
            <p:cNvSpPr/>
            <p:nvPr/>
          </p:nvSpPr>
          <p:spPr>
            <a:xfrm>
              <a:off x="5865709" y="1643482"/>
              <a:ext cx="28551" cy="22176"/>
            </a:xfrm>
            <a:custGeom>
              <a:avLst/>
              <a:gdLst/>
              <a:ahLst/>
              <a:cxnLst/>
              <a:rect l="l" t="t" r="r" b="b"/>
              <a:pathLst>
                <a:path w="649" h="504" extrusionOk="0">
                  <a:moveTo>
                    <a:pt x="325" y="1"/>
                  </a:moveTo>
                  <a:cubicBezTo>
                    <a:pt x="2" y="1"/>
                    <a:pt x="1" y="504"/>
                    <a:pt x="325" y="504"/>
                  </a:cubicBezTo>
                  <a:cubicBezTo>
                    <a:pt x="648" y="504"/>
                    <a:pt x="648" y="1"/>
                    <a:pt x="32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17"/>
            <p:cNvSpPr/>
            <p:nvPr/>
          </p:nvSpPr>
          <p:spPr>
            <a:xfrm>
              <a:off x="6029977" y="1573742"/>
              <a:ext cx="28287" cy="22000"/>
            </a:xfrm>
            <a:custGeom>
              <a:avLst/>
              <a:gdLst/>
              <a:ahLst/>
              <a:cxnLst/>
              <a:rect l="l" t="t" r="r" b="b"/>
              <a:pathLst>
                <a:path w="643" h="500" extrusionOk="0">
                  <a:moveTo>
                    <a:pt x="320" y="1"/>
                  </a:moveTo>
                  <a:cubicBezTo>
                    <a:pt x="0" y="1"/>
                    <a:pt x="0" y="499"/>
                    <a:pt x="320" y="499"/>
                  </a:cubicBezTo>
                  <a:cubicBezTo>
                    <a:pt x="641" y="499"/>
                    <a:pt x="642" y="1"/>
                    <a:pt x="32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17"/>
            <p:cNvSpPr/>
            <p:nvPr/>
          </p:nvSpPr>
          <p:spPr>
            <a:xfrm>
              <a:off x="6348527" y="2097518"/>
              <a:ext cx="28595" cy="22176"/>
            </a:xfrm>
            <a:custGeom>
              <a:avLst/>
              <a:gdLst/>
              <a:ahLst/>
              <a:cxnLst/>
              <a:rect l="l" t="t" r="r" b="b"/>
              <a:pathLst>
                <a:path w="650" h="504" extrusionOk="0">
                  <a:moveTo>
                    <a:pt x="324" y="1"/>
                  </a:moveTo>
                  <a:cubicBezTo>
                    <a:pt x="1" y="1"/>
                    <a:pt x="1" y="504"/>
                    <a:pt x="325" y="504"/>
                  </a:cubicBezTo>
                  <a:cubicBezTo>
                    <a:pt x="649" y="504"/>
                    <a:pt x="650" y="1"/>
                    <a:pt x="325" y="1"/>
                  </a:cubicBezTo>
                  <a:cubicBezTo>
                    <a:pt x="324" y="1"/>
                    <a:pt x="324" y="1"/>
                    <a:pt x="32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17"/>
            <p:cNvSpPr/>
            <p:nvPr/>
          </p:nvSpPr>
          <p:spPr>
            <a:xfrm>
              <a:off x="6703591" y="1943474"/>
              <a:ext cx="22744" cy="17688"/>
            </a:xfrm>
            <a:custGeom>
              <a:avLst/>
              <a:gdLst/>
              <a:ahLst/>
              <a:cxnLst/>
              <a:rect l="l" t="t" r="r" b="b"/>
              <a:pathLst>
                <a:path w="517" h="402" extrusionOk="0">
                  <a:moveTo>
                    <a:pt x="259" y="0"/>
                  </a:moveTo>
                  <a:cubicBezTo>
                    <a:pt x="1" y="0"/>
                    <a:pt x="1" y="401"/>
                    <a:pt x="259" y="401"/>
                  </a:cubicBezTo>
                  <a:cubicBezTo>
                    <a:pt x="517" y="401"/>
                    <a:pt x="51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17"/>
            <p:cNvSpPr/>
            <p:nvPr/>
          </p:nvSpPr>
          <p:spPr>
            <a:xfrm>
              <a:off x="6739884" y="1242818"/>
              <a:ext cx="17245" cy="13376"/>
            </a:xfrm>
            <a:custGeom>
              <a:avLst/>
              <a:gdLst/>
              <a:ahLst/>
              <a:cxnLst/>
              <a:rect l="l" t="t" r="r" b="b"/>
              <a:pathLst>
                <a:path w="392" h="304" extrusionOk="0">
                  <a:moveTo>
                    <a:pt x="196" y="0"/>
                  </a:moveTo>
                  <a:cubicBezTo>
                    <a:pt x="0" y="0"/>
                    <a:pt x="0" y="303"/>
                    <a:pt x="196" y="303"/>
                  </a:cubicBezTo>
                  <a:cubicBezTo>
                    <a:pt x="392" y="303"/>
                    <a:pt x="392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17"/>
            <p:cNvSpPr/>
            <p:nvPr/>
          </p:nvSpPr>
          <p:spPr>
            <a:xfrm>
              <a:off x="6878637" y="1572114"/>
              <a:ext cx="29299" cy="22748"/>
            </a:xfrm>
            <a:custGeom>
              <a:avLst/>
              <a:gdLst/>
              <a:ahLst/>
              <a:cxnLst/>
              <a:rect l="l" t="t" r="r" b="b"/>
              <a:pathLst>
                <a:path w="666" h="517" extrusionOk="0">
                  <a:moveTo>
                    <a:pt x="333" y="0"/>
                  </a:moveTo>
                  <a:cubicBezTo>
                    <a:pt x="0" y="0"/>
                    <a:pt x="0" y="517"/>
                    <a:pt x="333" y="517"/>
                  </a:cubicBezTo>
                  <a:cubicBezTo>
                    <a:pt x="666" y="517"/>
                    <a:pt x="666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17"/>
            <p:cNvSpPr/>
            <p:nvPr/>
          </p:nvSpPr>
          <p:spPr>
            <a:xfrm>
              <a:off x="7378304" y="2035918"/>
              <a:ext cx="17597" cy="13728"/>
            </a:xfrm>
            <a:custGeom>
              <a:avLst/>
              <a:gdLst/>
              <a:ahLst/>
              <a:cxnLst/>
              <a:rect l="l" t="t" r="r" b="b"/>
              <a:pathLst>
                <a:path w="400" h="312" extrusionOk="0">
                  <a:moveTo>
                    <a:pt x="199" y="1"/>
                  </a:moveTo>
                  <a:cubicBezTo>
                    <a:pt x="1" y="1"/>
                    <a:pt x="1" y="311"/>
                    <a:pt x="199" y="311"/>
                  </a:cubicBezTo>
                  <a:cubicBezTo>
                    <a:pt x="400" y="311"/>
                    <a:pt x="400" y="1"/>
                    <a:pt x="19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17"/>
            <p:cNvSpPr/>
            <p:nvPr/>
          </p:nvSpPr>
          <p:spPr>
            <a:xfrm>
              <a:off x="7085050" y="648994"/>
              <a:ext cx="20764" cy="16192"/>
            </a:xfrm>
            <a:custGeom>
              <a:avLst/>
              <a:gdLst/>
              <a:ahLst/>
              <a:cxnLst/>
              <a:rect l="l" t="t" r="r" b="b"/>
              <a:pathLst>
                <a:path w="472" h="368" extrusionOk="0">
                  <a:moveTo>
                    <a:pt x="237" y="0"/>
                  </a:moveTo>
                  <a:cubicBezTo>
                    <a:pt x="2" y="2"/>
                    <a:pt x="0" y="367"/>
                    <a:pt x="237" y="367"/>
                  </a:cubicBezTo>
                  <a:cubicBezTo>
                    <a:pt x="472" y="367"/>
                    <a:pt x="472" y="0"/>
                    <a:pt x="23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17"/>
            <p:cNvSpPr/>
            <p:nvPr/>
          </p:nvSpPr>
          <p:spPr>
            <a:xfrm>
              <a:off x="7532849" y="1201722"/>
              <a:ext cx="18697" cy="14432"/>
            </a:xfrm>
            <a:custGeom>
              <a:avLst/>
              <a:gdLst/>
              <a:ahLst/>
              <a:cxnLst/>
              <a:rect l="l" t="t" r="r" b="b"/>
              <a:pathLst>
                <a:path w="425" h="328" extrusionOk="0">
                  <a:moveTo>
                    <a:pt x="213" y="0"/>
                  </a:moveTo>
                  <a:cubicBezTo>
                    <a:pt x="1" y="0"/>
                    <a:pt x="1" y="327"/>
                    <a:pt x="213" y="327"/>
                  </a:cubicBezTo>
                  <a:cubicBezTo>
                    <a:pt x="424" y="327"/>
                    <a:pt x="42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17"/>
            <p:cNvSpPr/>
            <p:nvPr/>
          </p:nvSpPr>
          <p:spPr>
            <a:xfrm>
              <a:off x="7668918" y="490506"/>
              <a:ext cx="19225" cy="14916"/>
            </a:xfrm>
            <a:custGeom>
              <a:avLst/>
              <a:gdLst/>
              <a:ahLst/>
              <a:cxnLst/>
              <a:rect l="l" t="t" r="r" b="b"/>
              <a:pathLst>
                <a:path w="437" h="339" extrusionOk="0">
                  <a:moveTo>
                    <a:pt x="218" y="1"/>
                  </a:moveTo>
                  <a:cubicBezTo>
                    <a:pt x="0" y="1"/>
                    <a:pt x="0" y="339"/>
                    <a:pt x="218" y="339"/>
                  </a:cubicBezTo>
                  <a:cubicBezTo>
                    <a:pt x="435" y="339"/>
                    <a:pt x="437" y="1"/>
                    <a:pt x="21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17"/>
            <p:cNvSpPr/>
            <p:nvPr/>
          </p:nvSpPr>
          <p:spPr>
            <a:xfrm>
              <a:off x="8188118" y="994614"/>
              <a:ext cx="30487" cy="23672"/>
            </a:xfrm>
            <a:custGeom>
              <a:avLst/>
              <a:gdLst/>
              <a:ahLst/>
              <a:cxnLst/>
              <a:rect l="l" t="t" r="r" b="b"/>
              <a:pathLst>
                <a:path w="693" h="538" extrusionOk="0">
                  <a:moveTo>
                    <a:pt x="345" y="1"/>
                  </a:moveTo>
                  <a:cubicBezTo>
                    <a:pt x="1" y="1"/>
                    <a:pt x="1" y="538"/>
                    <a:pt x="347" y="538"/>
                  </a:cubicBezTo>
                  <a:cubicBezTo>
                    <a:pt x="692" y="538"/>
                    <a:pt x="693" y="1"/>
                    <a:pt x="347" y="1"/>
                  </a:cubicBezTo>
                  <a:cubicBezTo>
                    <a:pt x="346" y="1"/>
                    <a:pt x="345" y="1"/>
                    <a:pt x="34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17"/>
            <p:cNvSpPr/>
            <p:nvPr/>
          </p:nvSpPr>
          <p:spPr>
            <a:xfrm>
              <a:off x="8373194" y="838194"/>
              <a:ext cx="20149" cy="15708"/>
            </a:xfrm>
            <a:custGeom>
              <a:avLst/>
              <a:gdLst/>
              <a:ahLst/>
              <a:cxnLst/>
              <a:rect l="l" t="t" r="r" b="b"/>
              <a:pathLst>
                <a:path w="458" h="357" extrusionOk="0">
                  <a:moveTo>
                    <a:pt x="229" y="1"/>
                  </a:moveTo>
                  <a:cubicBezTo>
                    <a:pt x="1" y="1"/>
                    <a:pt x="1" y="356"/>
                    <a:pt x="229" y="356"/>
                  </a:cubicBezTo>
                  <a:cubicBezTo>
                    <a:pt x="458" y="356"/>
                    <a:pt x="458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17"/>
            <p:cNvSpPr/>
            <p:nvPr/>
          </p:nvSpPr>
          <p:spPr>
            <a:xfrm>
              <a:off x="8288552" y="495434"/>
              <a:ext cx="27407" cy="21296"/>
            </a:xfrm>
            <a:custGeom>
              <a:avLst/>
              <a:gdLst/>
              <a:ahLst/>
              <a:cxnLst/>
              <a:rect l="l" t="t" r="r" b="b"/>
              <a:pathLst>
                <a:path w="623" h="484" extrusionOk="0">
                  <a:moveTo>
                    <a:pt x="310" y="0"/>
                  </a:moveTo>
                  <a:cubicBezTo>
                    <a:pt x="1" y="0"/>
                    <a:pt x="1" y="483"/>
                    <a:pt x="310" y="483"/>
                  </a:cubicBezTo>
                  <a:cubicBezTo>
                    <a:pt x="621" y="483"/>
                    <a:pt x="622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17"/>
            <p:cNvSpPr/>
            <p:nvPr/>
          </p:nvSpPr>
          <p:spPr>
            <a:xfrm>
              <a:off x="8214425" y="2489294"/>
              <a:ext cx="27231" cy="21120"/>
            </a:xfrm>
            <a:custGeom>
              <a:avLst/>
              <a:gdLst/>
              <a:ahLst/>
              <a:cxnLst/>
              <a:rect l="l" t="t" r="r" b="b"/>
              <a:pathLst>
                <a:path w="619" h="480" extrusionOk="0">
                  <a:moveTo>
                    <a:pt x="310" y="0"/>
                  </a:moveTo>
                  <a:cubicBezTo>
                    <a:pt x="1" y="0"/>
                    <a:pt x="0" y="479"/>
                    <a:pt x="310" y="479"/>
                  </a:cubicBezTo>
                  <a:cubicBezTo>
                    <a:pt x="617" y="479"/>
                    <a:pt x="618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17"/>
            <p:cNvSpPr/>
            <p:nvPr/>
          </p:nvSpPr>
          <p:spPr>
            <a:xfrm>
              <a:off x="8547712" y="3638530"/>
              <a:ext cx="22744" cy="17688"/>
            </a:xfrm>
            <a:custGeom>
              <a:avLst/>
              <a:gdLst/>
              <a:ahLst/>
              <a:cxnLst/>
              <a:rect l="l" t="t" r="r" b="b"/>
              <a:pathLst>
                <a:path w="517" h="402" extrusionOk="0">
                  <a:moveTo>
                    <a:pt x="259" y="1"/>
                  </a:moveTo>
                  <a:cubicBezTo>
                    <a:pt x="2" y="1"/>
                    <a:pt x="1" y="402"/>
                    <a:pt x="259" y="402"/>
                  </a:cubicBezTo>
                  <a:cubicBezTo>
                    <a:pt x="517" y="402"/>
                    <a:pt x="51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17"/>
            <p:cNvSpPr/>
            <p:nvPr/>
          </p:nvSpPr>
          <p:spPr>
            <a:xfrm>
              <a:off x="8896397" y="3533810"/>
              <a:ext cx="30663" cy="23804"/>
            </a:xfrm>
            <a:custGeom>
              <a:avLst/>
              <a:gdLst/>
              <a:ahLst/>
              <a:cxnLst/>
              <a:rect l="l" t="t" r="r" b="b"/>
              <a:pathLst>
                <a:path w="697" h="541" extrusionOk="0">
                  <a:moveTo>
                    <a:pt x="348" y="0"/>
                  </a:moveTo>
                  <a:cubicBezTo>
                    <a:pt x="0" y="0"/>
                    <a:pt x="0" y="540"/>
                    <a:pt x="348" y="540"/>
                  </a:cubicBezTo>
                  <a:cubicBezTo>
                    <a:pt x="696" y="540"/>
                    <a:pt x="696" y="0"/>
                    <a:pt x="34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17"/>
            <p:cNvSpPr/>
            <p:nvPr/>
          </p:nvSpPr>
          <p:spPr>
            <a:xfrm>
              <a:off x="8690996" y="1330818"/>
              <a:ext cx="21380" cy="16588"/>
            </a:xfrm>
            <a:custGeom>
              <a:avLst/>
              <a:gdLst/>
              <a:ahLst/>
              <a:cxnLst/>
              <a:rect l="l" t="t" r="r" b="b"/>
              <a:pathLst>
                <a:path w="486" h="377" extrusionOk="0">
                  <a:moveTo>
                    <a:pt x="243" y="1"/>
                  </a:moveTo>
                  <a:cubicBezTo>
                    <a:pt x="1" y="1"/>
                    <a:pt x="0" y="377"/>
                    <a:pt x="243" y="377"/>
                  </a:cubicBezTo>
                  <a:cubicBezTo>
                    <a:pt x="484" y="377"/>
                    <a:pt x="485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17"/>
            <p:cNvSpPr/>
            <p:nvPr/>
          </p:nvSpPr>
          <p:spPr>
            <a:xfrm>
              <a:off x="7774324" y="2750214"/>
              <a:ext cx="25868" cy="20108"/>
            </a:xfrm>
            <a:custGeom>
              <a:avLst/>
              <a:gdLst/>
              <a:ahLst/>
              <a:cxnLst/>
              <a:rect l="l" t="t" r="r" b="b"/>
              <a:pathLst>
                <a:path w="588" h="457" extrusionOk="0">
                  <a:moveTo>
                    <a:pt x="295" y="1"/>
                  </a:moveTo>
                  <a:cubicBezTo>
                    <a:pt x="2" y="1"/>
                    <a:pt x="1" y="457"/>
                    <a:pt x="295" y="457"/>
                  </a:cubicBezTo>
                  <a:cubicBezTo>
                    <a:pt x="588" y="457"/>
                    <a:pt x="588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17"/>
            <p:cNvSpPr/>
            <p:nvPr/>
          </p:nvSpPr>
          <p:spPr>
            <a:xfrm>
              <a:off x="7495588" y="2751402"/>
              <a:ext cx="28331" cy="22000"/>
            </a:xfrm>
            <a:custGeom>
              <a:avLst/>
              <a:gdLst/>
              <a:ahLst/>
              <a:cxnLst/>
              <a:rect l="l" t="t" r="r" b="b"/>
              <a:pathLst>
                <a:path w="644" h="500" extrusionOk="0">
                  <a:moveTo>
                    <a:pt x="320" y="1"/>
                  </a:moveTo>
                  <a:cubicBezTo>
                    <a:pt x="0" y="1"/>
                    <a:pt x="1" y="499"/>
                    <a:pt x="321" y="499"/>
                  </a:cubicBezTo>
                  <a:cubicBezTo>
                    <a:pt x="642" y="499"/>
                    <a:pt x="643" y="1"/>
                    <a:pt x="321" y="1"/>
                  </a:cubicBezTo>
                  <a:cubicBezTo>
                    <a:pt x="321" y="1"/>
                    <a:pt x="321" y="1"/>
                    <a:pt x="32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17"/>
            <p:cNvSpPr/>
            <p:nvPr/>
          </p:nvSpPr>
          <p:spPr>
            <a:xfrm>
              <a:off x="7255257" y="2454050"/>
              <a:ext cx="30443" cy="23628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0"/>
                  </a:moveTo>
                  <a:cubicBezTo>
                    <a:pt x="0" y="0"/>
                    <a:pt x="0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17"/>
            <p:cNvSpPr/>
            <p:nvPr/>
          </p:nvSpPr>
          <p:spPr>
            <a:xfrm>
              <a:off x="6959891" y="2104558"/>
              <a:ext cx="17069" cy="13332"/>
            </a:xfrm>
            <a:custGeom>
              <a:avLst/>
              <a:gdLst/>
              <a:ahLst/>
              <a:cxnLst/>
              <a:rect l="l" t="t" r="r" b="b"/>
              <a:pathLst>
                <a:path w="388" h="303" extrusionOk="0">
                  <a:moveTo>
                    <a:pt x="194" y="1"/>
                  </a:moveTo>
                  <a:cubicBezTo>
                    <a:pt x="1" y="1"/>
                    <a:pt x="1" y="302"/>
                    <a:pt x="194" y="302"/>
                  </a:cubicBezTo>
                  <a:cubicBezTo>
                    <a:pt x="387" y="302"/>
                    <a:pt x="387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17"/>
            <p:cNvSpPr/>
            <p:nvPr/>
          </p:nvSpPr>
          <p:spPr>
            <a:xfrm>
              <a:off x="6996009" y="2782334"/>
              <a:ext cx="30663" cy="23848"/>
            </a:xfrm>
            <a:custGeom>
              <a:avLst/>
              <a:gdLst/>
              <a:ahLst/>
              <a:cxnLst/>
              <a:rect l="l" t="t" r="r" b="b"/>
              <a:pathLst>
                <a:path w="697" h="542" extrusionOk="0">
                  <a:moveTo>
                    <a:pt x="349" y="1"/>
                  </a:moveTo>
                  <a:cubicBezTo>
                    <a:pt x="1" y="1"/>
                    <a:pt x="1" y="542"/>
                    <a:pt x="349" y="542"/>
                  </a:cubicBezTo>
                  <a:cubicBezTo>
                    <a:pt x="697" y="542"/>
                    <a:pt x="697" y="1"/>
                    <a:pt x="34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17"/>
            <p:cNvSpPr/>
            <p:nvPr/>
          </p:nvSpPr>
          <p:spPr>
            <a:xfrm>
              <a:off x="6619477" y="3084878"/>
              <a:ext cx="27891" cy="21648"/>
            </a:xfrm>
            <a:custGeom>
              <a:avLst/>
              <a:gdLst/>
              <a:ahLst/>
              <a:cxnLst/>
              <a:rect l="l" t="t" r="r" b="b"/>
              <a:pathLst>
                <a:path w="634" h="492" extrusionOk="0">
                  <a:moveTo>
                    <a:pt x="317" y="0"/>
                  </a:moveTo>
                  <a:cubicBezTo>
                    <a:pt x="0" y="0"/>
                    <a:pt x="0" y="492"/>
                    <a:pt x="317" y="492"/>
                  </a:cubicBezTo>
                  <a:cubicBezTo>
                    <a:pt x="634" y="492"/>
                    <a:pt x="634" y="0"/>
                    <a:pt x="31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17"/>
            <p:cNvSpPr/>
            <p:nvPr/>
          </p:nvSpPr>
          <p:spPr>
            <a:xfrm>
              <a:off x="6168202" y="2618654"/>
              <a:ext cx="29607" cy="23056"/>
            </a:xfrm>
            <a:custGeom>
              <a:avLst/>
              <a:gdLst/>
              <a:ahLst/>
              <a:cxnLst/>
              <a:rect l="l" t="t" r="r" b="b"/>
              <a:pathLst>
                <a:path w="673" h="524" extrusionOk="0">
                  <a:moveTo>
                    <a:pt x="336" y="1"/>
                  </a:moveTo>
                  <a:cubicBezTo>
                    <a:pt x="0" y="1"/>
                    <a:pt x="0" y="523"/>
                    <a:pt x="336" y="523"/>
                  </a:cubicBezTo>
                  <a:cubicBezTo>
                    <a:pt x="673" y="523"/>
                    <a:pt x="673" y="1"/>
                    <a:pt x="33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17"/>
            <p:cNvSpPr/>
            <p:nvPr/>
          </p:nvSpPr>
          <p:spPr>
            <a:xfrm>
              <a:off x="5803108" y="2595246"/>
              <a:ext cx="17201" cy="13332"/>
            </a:xfrm>
            <a:custGeom>
              <a:avLst/>
              <a:gdLst/>
              <a:ahLst/>
              <a:cxnLst/>
              <a:rect l="l" t="t" r="r" b="b"/>
              <a:pathLst>
                <a:path w="391" h="303" extrusionOk="0">
                  <a:moveTo>
                    <a:pt x="195" y="0"/>
                  </a:moveTo>
                  <a:cubicBezTo>
                    <a:pt x="1" y="0"/>
                    <a:pt x="1" y="302"/>
                    <a:pt x="195" y="302"/>
                  </a:cubicBezTo>
                  <a:cubicBezTo>
                    <a:pt x="390" y="302"/>
                    <a:pt x="390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17"/>
            <p:cNvSpPr/>
            <p:nvPr/>
          </p:nvSpPr>
          <p:spPr>
            <a:xfrm>
              <a:off x="5796069" y="2104030"/>
              <a:ext cx="18477" cy="14344"/>
            </a:xfrm>
            <a:custGeom>
              <a:avLst/>
              <a:gdLst/>
              <a:ahLst/>
              <a:cxnLst/>
              <a:rect l="l" t="t" r="r" b="b"/>
              <a:pathLst>
                <a:path w="420" h="326" extrusionOk="0">
                  <a:moveTo>
                    <a:pt x="210" y="0"/>
                  </a:moveTo>
                  <a:cubicBezTo>
                    <a:pt x="1" y="0"/>
                    <a:pt x="1" y="326"/>
                    <a:pt x="210" y="326"/>
                  </a:cubicBezTo>
                  <a:cubicBezTo>
                    <a:pt x="419" y="326"/>
                    <a:pt x="419" y="0"/>
                    <a:pt x="21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17"/>
            <p:cNvSpPr/>
            <p:nvPr/>
          </p:nvSpPr>
          <p:spPr>
            <a:xfrm>
              <a:off x="4151674" y="1807954"/>
              <a:ext cx="25604" cy="19844"/>
            </a:xfrm>
            <a:custGeom>
              <a:avLst/>
              <a:gdLst/>
              <a:ahLst/>
              <a:cxnLst/>
              <a:rect l="l" t="t" r="r" b="b"/>
              <a:pathLst>
                <a:path w="582" h="451" extrusionOk="0">
                  <a:moveTo>
                    <a:pt x="291" y="0"/>
                  </a:moveTo>
                  <a:cubicBezTo>
                    <a:pt x="0" y="1"/>
                    <a:pt x="0" y="450"/>
                    <a:pt x="291" y="450"/>
                  </a:cubicBezTo>
                  <a:cubicBezTo>
                    <a:pt x="581" y="450"/>
                    <a:pt x="582" y="0"/>
                    <a:pt x="29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17"/>
            <p:cNvSpPr/>
            <p:nvPr/>
          </p:nvSpPr>
          <p:spPr>
            <a:xfrm>
              <a:off x="3645232" y="1777330"/>
              <a:ext cx="27539" cy="21384"/>
            </a:xfrm>
            <a:custGeom>
              <a:avLst/>
              <a:gdLst/>
              <a:ahLst/>
              <a:cxnLst/>
              <a:rect l="l" t="t" r="r" b="b"/>
              <a:pathLst>
                <a:path w="626" h="486" extrusionOk="0">
                  <a:moveTo>
                    <a:pt x="313" y="0"/>
                  </a:moveTo>
                  <a:cubicBezTo>
                    <a:pt x="1" y="0"/>
                    <a:pt x="1" y="485"/>
                    <a:pt x="313" y="485"/>
                  </a:cubicBezTo>
                  <a:cubicBezTo>
                    <a:pt x="625" y="485"/>
                    <a:pt x="62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17"/>
            <p:cNvSpPr/>
            <p:nvPr/>
          </p:nvSpPr>
          <p:spPr>
            <a:xfrm>
              <a:off x="2983365" y="2555558"/>
              <a:ext cx="22700" cy="17644"/>
            </a:xfrm>
            <a:custGeom>
              <a:avLst/>
              <a:gdLst/>
              <a:ahLst/>
              <a:cxnLst/>
              <a:rect l="l" t="t" r="r" b="b"/>
              <a:pathLst>
                <a:path w="516" h="401" extrusionOk="0">
                  <a:moveTo>
                    <a:pt x="257" y="0"/>
                  </a:moveTo>
                  <a:cubicBezTo>
                    <a:pt x="0" y="0"/>
                    <a:pt x="0" y="400"/>
                    <a:pt x="257" y="400"/>
                  </a:cubicBezTo>
                  <a:cubicBezTo>
                    <a:pt x="514" y="400"/>
                    <a:pt x="515" y="0"/>
                    <a:pt x="25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17"/>
            <p:cNvSpPr/>
            <p:nvPr/>
          </p:nvSpPr>
          <p:spPr>
            <a:xfrm>
              <a:off x="3226467" y="1389734"/>
              <a:ext cx="24724" cy="19140"/>
            </a:xfrm>
            <a:custGeom>
              <a:avLst/>
              <a:gdLst/>
              <a:ahLst/>
              <a:cxnLst/>
              <a:rect l="l" t="t" r="r" b="b"/>
              <a:pathLst>
                <a:path w="562" h="435" extrusionOk="0">
                  <a:moveTo>
                    <a:pt x="281" y="1"/>
                  </a:moveTo>
                  <a:cubicBezTo>
                    <a:pt x="0" y="1"/>
                    <a:pt x="0" y="435"/>
                    <a:pt x="281" y="435"/>
                  </a:cubicBezTo>
                  <a:cubicBezTo>
                    <a:pt x="560" y="435"/>
                    <a:pt x="561" y="1"/>
                    <a:pt x="28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17"/>
            <p:cNvSpPr/>
            <p:nvPr/>
          </p:nvSpPr>
          <p:spPr>
            <a:xfrm>
              <a:off x="3048870" y="1736190"/>
              <a:ext cx="19225" cy="14916"/>
            </a:xfrm>
            <a:custGeom>
              <a:avLst/>
              <a:gdLst/>
              <a:ahLst/>
              <a:cxnLst/>
              <a:rect l="l" t="t" r="r" b="b"/>
              <a:pathLst>
                <a:path w="437" h="339" extrusionOk="0">
                  <a:moveTo>
                    <a:pt x="219" y="0"/>
                  </a:moveTo>
                  <a:cubicBezTo>
                    <a:pt x="1" y="0"/>
                    <a:pt x="1" y="338"/>
                    <a:pt x="219" y="338"/>
                  </a:cubicBezTo>
                  <a:cubicBezTo>
                    <a:pt x="437" y="338"/>
                    <a:pt x="437" y="0"/>
                    <a:pt x="21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17"/>
            <p:cNvSpPr/>
            <p:nvPr/>
          </p:nvSpPr>
          <p:spPr>
            <a:xfrm>
              <a:off x="2763182" y="1389382"/>
              <a:ext cx="31543" cy="24508"/>
            </a:xfrm>
            <a:custGeom>
              <a:avLst/>
              <a:gdLst/>
              <a:ahLst/>
              <a:cxnLst/>
              <a:rect l="l" t="t" r="r" b="b"/>
              <a:pathLst>
                <a:path w="717" h="557" extrusionOk="0">
                  <a:moveTo>
                    <a:pt x="358" y="0"/>
                  </a:moveTo>
                  <a:cubicBezTo>
                    <a:pt x="0" y="0"/>
                    <a:pt x="0" y="556"/>
                    <a:pt x="358" y="556"/>
                  </a:cubicBezTo>
                  <a:cubicBezTo>
                    <a:pt x="715" y="556"/>
                    <a:pt x="716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17"/>
            <p:cNvSpPr/>
            <p:nvPr/>
          </p:nvSpPr>
          <p:spPr>
            <a:xfrm>
              <a:off x="2264703" y="1885878"/>
              <a:ext cx="19533" cy="15136"/>
            </a:xfrm>
            <a:custGeom>
              <a:avLst/>
              <a:gdLst/>
              <a:ahLst/>
              <a:cxnLst/>
              <a:rect l="l" t="t" r="r" b="b"/>
              <a:pathLst>
                <a:path w="444" h="344" extrusionOk="0">
                  <a:moveTo>
                    <a:pt x="222" y="0"/>
                  </a:moveTo>
                  <a:cubicBezTo>
                    <a:pt x="2" y="0"/>
                    <a:pt x="1" y="343"/>
                    <a:pt x="222" y="343"/>
                  </a:cubicBezTo>
                  <a:cubicBezTo>
                    <a:pt x="443" y="343"/>
                    <a:pt x="443" y="0"/>
                    <a:pt x="22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17"/>
            <p:cNvSpPr/>
            <p:nvPr/>
          </p:nvSpPr>
          <p:spPr>
            <a:xfrm>
              <a:off x="2225550" y="1173430"/>
              <a:ext cx="17157" cy="13332"/>
            </a:xfrm>
            <a:custGeom>
              <a:avLst/>
              <a:gdLst/>
              <a:ahLst/>
              <a:cxnLst/>
              <a:rect l="l" t="t" r="r" b="b"/>
              <a:pathLst>
                <a:path w="390" h="303" extrusionOk="0">
                  <a:moveTo>
                    <a:pt x="196" y="0"/>
                  </a:moveTo>
                  <a:cubicBezTo>
                    <a:pt x="2" y="0"/>
                    <a:pt x="0" y="302"/>
                    <a:pt x="196" y="302"/>
                  </a:cubicBezTo>
                  <a:cubicBezTo>
                    <a:pt x="390" y="302"/>
                    <a:pt x="390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17"/>
            <p:cNvSpPr/>
            <p:nvPr/>
          </p:nvSpPr>
          <p:spPr>
            <a:xfrm>
              <a:off x="2071972" y="1309786"/>
              <a:ext cx="25604" cy="19932"/>
            </a:xfrm>
            <a:custGeom>
              <a:avLst/>
              <a:gdLst/>
              <a:ahLst/>
              <a:cxnLst/>
              <a:rect l="l" t="t" r="r" b="b"/>
              <a:pathLst>
                <a:path w="582" h="453" extrusionOk="0">
                  <a:moveTo>
                    <a:pt x="291" y="1"/>
                  </a:moveTo>
                  <a:cubicBezTo>
                    <a:pt x="0" y="1"/>
                    <a:pt x="0" y="453"/>
                    <a:pt x="291" y="453"/>
                  </a:cubicBezTo>
                  <a:cubicBezTo>
                    <a:pt x="582" y="453"/>
                    <a:pt x="582" y="1"/>
                    <a:pt x="29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17"/>
            <p:cNvSpPr/>
            <p:nvPr/>
          </p:nvSpPr>
          <p:spPr>
            <a:xfrm>
              <a:off x="1718404" y="1436814"/>
              <a:ext cx="22216" cy="17248"/>
            </a:xfrm>
            <a:custGeom>
              <a:avLst/>
              <a:gdLst/>
              <a:ahLst/>
              <a:cxnLst/>
              <a:rect l="l" t="t" r="r" b="b"/>
              <a:pathLst>
                <a:path w="505" h="392" extrusionOk="0">
                  <a:moveTo>
                    <a:pt x="252" y="1"/>
                  </a:moveTo>
                  <a:cubicBezTo>
                    <a:pt x="0" y="1"/>
                    <a:pt x="0" y="391"/>
                    <a:pt x="252" y="391"/>
                  </a:cubicBezTo>
                  <a:cubicBezTo>
                    <a:pt x="504" y="391"/>
                    <a:pt x="504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17"/>
            <p:cNvSpPr/>
            <p:nvPr/>
          </p:nvSpPr>
          <p:spPr>
            <a:xfrm>
              <a:off x="1477722" y="2353950"/>
              <a:ext cx="31939" cy="24772"/>
            </a:xfrm>
            <a:custGeom>
              <a:avLst/>
              <a:gdLst/>
              <a:ahLst/>
              <a:cxnLst/>
              <a:rect l="l" t="t" r="r" b="b"/>
              <a:pathLst>
                <a:path w="726" h="563" extrusionOk="0">
                  <a:moveTo>
                    <a:pt x="363" y="0"/>
                  </a:moveTo>
                  <a:cubicBezTo>
                    <a:pt x="2" y="1"/>
                    <a:pt x="0" y="562"/>
                    <a:pt x="363" y="562"/>
                  </a:cubicBezTo>
                  <a:cubicBezTo>
                    <a:pt x="724" y="562"/>
                    <a:pt x="725" y="0"/>
                    <a:pt x="36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17"/>
            <p:cNvSpPr/>
            <p:nvPr/>
          </p:nvSpPr>
          <p:spPr>
            <a:xfrm>
              <a:off x="1546174" y="1071174"/>
              <a:ext cx="29123" cy="22572"/>
            </a:xfrm>
            <a:custGeom>
              <a:avLst/>
              <a:gdLst/>
              <a:ahLst/>
              <a:cxnLst/>
              <a:rect l="l" t="t" r="r" b="b"/>
              <a:pathLst>
                <a:path w="662" h="513" extrusionOk="0">
                  <a:moveTo>
                    <a:pt x="331" y="0"/>
                  </a:moveTo>
                  <a:cubicBezTo>
                    <a:pt x="1" y="0"/>
                    <a:pt x="0" y="513"/>
                    <a:pt x="331" y="513"/>
                  </a:cubicBezTo>
                  <a:cubicBezTo>
                    <a:pt x="661" y="513"/>
                    <a:pt x="662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17"/>
            <p:cNvSpPr/>
            <p:nvPr/>
          </p:nvSpPr>
          <p:spPr>
            <a:xfrm>
              <a:off x="1273904" y="1207970"/>
              <a:ext cx="30399" cy="23672"/>
            </a:xfrm>
            <a:custGeom>
              <a:avLst/>
              <a:gdLst/>
              <a:ahLst/>
              <a:cxnLst/>
              <a:rect l="l" t="t" r="r" b="b"/>
              <a:pathLst>
                <a:path w="691" h="538" extrusionOk="0">
                  <a:moveTo>
                    <a:pt x="346" y="0"/>
                  </a:moveTo>
                  <a:cubicBezTo>
                    <a:pt x="0" y="0"/>
                    <a:pt x="0" y="538"/>
                    <a:pt x="346" y="538"/>
                  </a:cubicBezTo>
                  <a:cubicBezTo>
                    <a:pt x="691" y="538"/>
                    <a:pt x="691" y="0"/>
                    <a:pt x="34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17"/>
            <p:cNvSpPr/>
            <p:nvPr/>
          </p:nvSpPr>
          <p:spPr>
            <a:xfrm>
              <a:off x="961733" y="2289006"/>
              <a:ext cx="17069" cy="13200"/>
            </a:xfrm>
            <a:custGeom>
              <a:avLst/>
              <a:gdLst/>
              <a:ahLst/>
              <a:cxnLst/>
              <a:rect l="l" t="t" r="r" b="b"/>
              <a:pathLst>
                <a:path w="388" h="300" extrusionOk="0">
                  <a:moveTo>
                    <a:pt x="194" y="0"/>
                  </a:moveTo>
                  <a:cubicBezTo>
                    <a:pt x="0" y="0"/>
                    <a:pt x="0" y="300"/>
                    <a:pt x="194" y="300"/>
                  </a:cubicBezTo>
                  <a:cubicBezTo>
                    <a:pt x="388" y="300"/>
                    <a:pt x="388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17"/>
            <p:cNvSpPr/>
            <p:nvPr/>
          </p:nvSpPr>
          <p:spPr>
            <a:xfrm>
              <a:off x="675342" y="2270790"/>
              <a:ext cx="27319" cy="21252"/>
            </a:xfrm>
            <a:custGeom>
              <a:avLst/>
              <a:gdLst/>
              <a:ahLst/>
              <a:cxnLst/>
              <a:rect l="l" t="t" r="r" b="b"/>
              <a:pathLst>
                <a:path w="621" h="483" extrusionOk="0">
                  <a:moveTo>
                    <a:pt x="310" y="1"/>
                  </a:moveTo>
                  <a:cubicBezTo>
                    <a:pt x="2" y="1"/>
                    <a:pt x="1" y="483"/>
                    <a:pt x="310" y="483"/>
                  </a:cubicBezTo>
                  <a:cubicBezTo>
                    <a:pt x="621" y="483"/>
                    <a:pt x="621" y="1"/>
                    <a:pt x="31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17"/>
            <p:cNvSpPr/>
            <p:nvPr/>
          </p:nvSpPr>
          <p:spPr>
            <a:xfrm>
              <a:off x="566637" y="1290426"/>
              <a:ext cx="29519" cy="22880"/>
            </a:xfrm>
            <a:custGeom>
              <a:avLst/>
              <a:gdLst/>
              <a:ahLst/>
              <a:cxnLst/>
              <a:rect l="l" t="t" r="r" b="b"/>
              <a:pathLst>
                <a:path w="671" h="520" extrusionOk="0">
                  <a:moveTo>
                    <a:pt x="335" y="0"/>
                  </a:moveTo>
                  <a:cubicBezTo>
                    <a:pt x="0" y="0"/>
                    <a:pt x="0" y="520"/>
                    <a:pt x="335" y="520"/>
                  </a:cubicBezTo>
                  <a:cubicBezTo>
                    <a:pt x="669" y="520"/>
                    <a:pt x="670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17"/>
            <p:cNvSpPr/>
            <p:nvPr/>
          </p:nvSpPr>
          <p:spPr>
            <a:xfrm>
              <a:off x="148004" y="1125822"/>
              <a:ext cx="19929" cy="15400"/>
            </a:xfrm>
            <a:custGeom>
              <a:avLst/>
              <a:gdLst/>
              <a:ahLst/>
              <a:cxnLst/>
              <a:rect l="l" t="t" r="r" b="b"/>
              <a:pathLst>
                <a:path w="453" h="350" extrusionOk="0">
                  <a:moveTo>
                    <a:pt x="225" y="1"/>
                  </a:moveTo>
                  <a:cubicBezTo>
                    <a:pt x="0" y="1"/>
                    <a:pt x="1" y="350"/>
                    <a:pt x="226" y="350"/>
                  </a:cubicBezTo>
                  <a:cubicBezTo>
                    <a:pt x="450" y="350"/>
                    <a:pt x="452" y="1"/>
                    <a:pt x="226" y="1"/>
                  </a:cubicBezTo>
                  <a:cubicBezTo>
                    <a:pt x="225" y="1"/>
                    <a:pt x="225" y="1"/>
                    <a:pt x="22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17"/>
            <p:cNvSpPr/>
            <p:nvPr/>
          </p:nvSpPr>
          <p:spPr>
            <a:xfrm>
              <a:off x="142857" y="3545954"/>
              <a:ext cx="30135" cy="23364"/>
            </a:xfrm>
            <a:custGeom>
              <a:avLst/>
              <a:gdLst/>
              <a:ahLst/>
              <a:cxnLst/>
              <a:rect l="l" t="t" r="r" b="b"/>
              <a:pathLst>
                <a:path w="685" h="531" extrusionOk="0">
                  <a:moveTo>
                    <a:pt x="342" y="0"/>
                  </a:moveTo>
                  <a:cubicBezTo>
                    <a:pt x="1" y="0"/>
                    <a:pt x="0" y="530"/>
                    <a:pt x="343" y="530"/>
                  </a:cubicBezTo>
                  <a:cubicBezTo>
                    <a:pt x="684" y="530"/>
                    <a:pt x="684" y="0"/>
                    <a:pt x="343" y="0"/>
                  </a:cubicBezTo>
                  <a:cubicBezTo>
                    <a:pt x="342" y="0"/>
                    <a:pt x="342" y="0"/>
                    <a:pt x="34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17"/>
            <p:cNvSpPr/>
            <p:nvPr/>
          </p:nvSpPr>
          <p:spPr>
            <a:xfrm>
              <a:off x="438091" y="3330442"/>
              <a:ext cx="19533" cy="15136"/>
            </a:xfrm>
            <a:custGeom>
              <a:avLst/>
              <a:gdLst/>
              <a:ahLst/>
              <a:cxnLst/>
              <a:rect l="l" t="t" r="r" b="b"/>
              <a:pathLst>
                <a:path w="444" h="344" extrusionOk="0">
                  <a:moveTo>
                    <a:pt x="223" y="1"/>
                  </a:moveTo>
                  <a:cubicBezTo>
                    <a:pt x="2" y="1"/>
                    <a:pt x="0" y="343"/>
                    <a:pt x="223" y="343"/>
                  </a:cubicBezTo>
                  <a:cubicBezTo>
                    <a:pt x="444" y="343"/>
                    <a:pt x="444" y="1"/>
                    <a:pt x="22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17"/>
            <p:cNvSpPr/>
            <p:nvPr/>
          </p:nvSpPr>
          <p:spPr>
            <a:xfrm>
              <a:off x="112854" y="2983370"/>
              <a:ext cx="17641" cy="13684"/>
            </a:xfrm>
            <a:custGeom>
              <a:avLst/>
              <a:gdLst/>
              <a:ahLst/>
              <a:cxnLst/>
              <a:rect l="l" t="t" r="r" b="b"/>
              <a:pathLst>
                <a:path w="401" h="311" extrusionOk="0">
                  <a:moveTo>
                    <a:pt x="200" y="0"/>
                  </a:moveTo>
                  <a:cubicBezTo>
                    <a:pt x="0" y="0"/>
                    <a:pt x="0" y="311"/>
                    <a:pt x="200" y="311"/>
                  </a:cubicBezTo>
                  <a:cubicBezTo>
                    <a:pt x="400" y="311"/>
                    <a:pt x="400" y="0"/>
                    <a:pt x="20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17"/>
            <p:cNvSpPr/>
            <p:nvPr/>
          </p:nvSpPr>
          <p:spPr>
            <a:xfrm>
              <a:off x="409980" y="3063010"/>
              <a:ext cx="20149" cy="15708"/>
            </a:xfrm>
            <a:custGeom>
              <a:avLst/>
              <a:gdLst/>
              <a:ahLst/>
              <a:cxnLst/>
              <a:rect l="l" t="t" r="r" b="b"/>
              <a:pathLst>
                <a:path w="458" h="357" extrusionOk="0">
                  <a:moveTo>
                    <a:pt x="229" y="1"/>
                  </a:moveTo>
                  <a:cubicBezTo>
                    <a:pt x="0" y="1"/>
                    <a:pt x="0" y="356"/>
                    <a:pt x="229" y="356"/>
                  </a:cubicBezTo>
                  <a:cubicBezTo>
                    <a:pt x="457" y="356"/>
                    <a:pt x="457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17"/>
            <p:cNvSpPr/>
            <p:nvPr/>
          </p:nvSpPr>
          <p:spPr>
            <a:xfrm>
              <a:off x="226179" y="2211786"/>
              <a:ext cx="20940" cy="16280"/>
            </a:xfrm>
            <a:custGeom>
              <a:avLst/>
              <a:gdLst/>
              <a:ahLst/>
              <a:cxnLst/>
              <a:rect l="l" t="t" r="r" b="b"/>
              <a:pathLst>
                <a:path w="476" h="370" extrusionOk="0">
                  <a:moveTo>
                    <a:pt x="238" y="1"/>
                  </a:moveTo>
                  <a:cubicBezTo>
                    <a:pt x="1" y="1"/>
                    <a:pt x="1" y="370"/>
                    <a:pt x="238" y="370"/>
                  </a:cubicBezTo>
                  <a:cubicBezTo>
                    <a:pt x="475" y="370"/>
                    <a:pt x="475" y="1"/>
                    <a:pt x="23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17"/>
            <p:cNvSpPr/>
            <p:nvPr/>
          </p:nvSpPr>
          <p:spPr>
            <a:xfrm>
              <a:off x="644196" y="1845750"/>
              <a:ext cx="29255" cy="22704"/>
            </a:xfrm>
            <a:custGeom>
              <a:avLst/>
              <a:gdLst/>
              <a:ahLst/>
              <a:cxnLst/>
              <a:rect l="l" t="t" r="r" b="b"/>
              <a:pathLst>
                <a:path w="665" h="516" extrusionOk="0">
                  <a:moveTo>
                    <a:pt x="332" y="0"/>
                  </a:moveTo>
                  <a:cubicBezTo>
                    <a:pt x="0" y="1"/>
                    <a:pt x="0" y="516"/>
                    <a:pt x="332" y="516"/>
                  </a:cubicBezTo>
                  <a:cubicBezTo>
                    <a:pt x="664" y="516"/>
                    <a:pt x="665" y="0"/>
                    <a:pt x="33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17"/>
            <p:cNvSpPr/>
            <p:nvPr/>
          </p:nvSpPr>
          <p:spPr>
            <a:xfrm>
              <a:off x="711328" y="2858014"/>
              <a:ext cx="28991" cy="22484"/>
            </a:xfrm>
            <a:custGeom>
              <a:avLst/>
              <a:gdLst/>
              <a:ahLst/>
              <a:cxnLst/>
              <a:rect l="l" t="t" r="r" b="b"/>
              <a:pathLst>
                <a:path w="659" h="511" extrusionOk="0">
                  <a:moveTo>
                    <a:pt x="328" y="1"/>
                  </a:moveTo>
                  <a:cubicBezTo>
                    <a:pt x="0" y="1"/>
                    <a:pt x="0" y="511"/>
                    <a:pt x="328" y="511"/>
                  </a:cubicBezTo>
                  <a:cubicBezTo>
                    <a:pt x="658" y="511"/>
                    <a:pt x="659" y="1"/>
                    <a:pt x="32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17"/>
            <p:cNvSpPr/>
            <p:nvPr/>
          </p:nvSpPr>
          <p:spPr>
            <a:xfrm>
              <a:off x="1035465" y="1699142"/>
              <a:ext cx="28859" cy="22352"/>
            </a:xfrm>
            <a:custGeom>
              <a:avLst/>
              <a:gdLst/>
              <a:ahLst/>
              <a:cxnLst/>
              <a:rect l="l" t="t" r="r" b="b"/>
              <a:pathLst>
                <a:path w="656" h="508" extrusionOk="0">
                  <a:moveTo>
                    <a:pt x="328" y="0"/>
                  </a:moveTo>
                  <a:cubicBezTo>
                    <a:pt x="2" y="2"/>
                    <a:pt x="1" y="508"/>
                    <a:pt x="328" y="508"/>
                  </a:cubicBezTo>
                  <a:cubicBezTo>
                    <a:pt x="653" y="508"/>
                    <a:pt x="655" y="0"/>
                    <a:pt x="32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17"/>
            <p:cNvSpPr/>
            <p:nvPr/>
          </p:nvSpPr>
          <p:spPr>
            <a:xfrm>
              <a:off x="1216054" y="2905842"/>
              <a:ext cx="31147" cy="24244"/>
            </a:xfrm>
            <a:custGeom>
              <a:avLst/>
              <a:gdLst/>
              <a:ahLst/>
              <a:cxnLst/>
              <a:rect l="l" t="t" r="r" b="b"/>
              <a:pathLst>
                <a:path w="708" h="551" extrusionOk="0">
                  <a:moveTo>
                    <a:pt x="354" y="1"/>
                  </a:moveTo>
                  <a:cubicBezTo>
                    <a:pt x="1" y="2"/>
                    <a:pt x="0" y="550"/>
                    <a:pt x="354" y="550"/>
                  </a:cubicBezTo>
                  <a:cubicBezTo>
                    <a:pt x="708" y="550"/>
                    <a:pt x="708" y="1"/>
                    <a:pt x="35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17"/>
            <p:cNvSpPr/>
            <p:nvPr/>
          </p:nvSpPr>
          <p:spPr>
            <a:xfrm>
              <a:off x="1654703" y="2742602"/>
              <a:ext cx="17157" cy="13332"/>
            </a:xfrm>
            <a:custGeom>
              <a:avLst/>
              <a:gdLst/>
              <a:ahLst/>
              <a:cxnLst/>
              <a:rect l="l" t="t" r="r" b="b"/>
              <a:pathLst>
                <a:path w="390" h="303" extrusionOk="0">
                  <a:moveTo>
                    <a:pt x="194" y="0"/>
                  </a:moveTo>
                  <a:cubicBezTo>
                    <a:pt x="0" y="1"/>
                    <a:pt x="0" y="302"/>
                    <a:pt x="194" y="302"/>
                  </a:cubicBezTo>
                  <a:cubicBezTo>
                    <a:pt x="389" y="302"/>
                    <a:pt x="39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17"/>
            <p:cNvSpPr/>
            <p:nvPr/>
          </p:nvSpPr>
          <p:spPr>
            <a:xfrm>
              <a:off x="2246227" y="1925566"/>
              <a:ext cx="24372" cy="18920"/>
            </a:xfrm>
            <a:custGeom>
              <a:avLst/>
              <a:gdLst/>
              <a:ahLst/>
              <a:cxnLst/>
              <a:rect l="l" t="t" r="r" b="b"/>
              <a:pathLst>
                <a:path w="554" h="430" extrusionOk="0">
                  <a:moveTo>
                    <a:pt x="277" y="0"/>
                  </a:moveTo>
                  <a:cubicBezTo>
                    <a:pt x="2" y="0"/>
                    <a:pt x="1" y="429"/>
                    <a:pt x="277" y="429"/>
                  </a:cubicBezTo>
                  <a:cubicBezTo>
                    <a:pt x="553" y="429"/>
                    <a:pt x="554" y="0"/>
                    <a:pt x="27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17"/>
            <p:cNvSpPr/>
            <p:nvPr/>
          </p:nvSpPr>
          <p:spPr>
            <a:xfrm>
              <a:off x="2519992" y="2530126"/>
              <a:ext cx="24240" cy="18832"/>
            </a:xfrm>
            <a:custGeom>
              <a:avLst/>
              <a:gdLst/>
              <a:ahLst/>
              <a:cxnLst/>
              <a:rect l="l" t="t" r="r" b="b"/>
              <a:pathLst>
                <a:path w="551" h="428" extrusionOk="0">
                  <a:moveTo>
                    <a:pt x="275" y="1"/>
                  </a:moveTo>
                  <a:cubicBezTo>
                    <a:pt x="0" y="1"/>
                    <a:pt x="0" y="428"/>
                    <a:pt x="275" y="428"/>
                  </a:cubicBezTo>
                  <a:cubicBezTo>
                    <a:pt x="551" y="428"/>
                    <a:pt x="551" y="1"/>
                    <a:pt x="27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17"/>
            <p:cNvSpPr/>
            <p:nvPr/>
          </p:nvSpPr>
          <p:spPr>
            <a:xfrm>
              <a:off x="2680476" y="3153122"/>
              <a:ext cx="29431" cy="22748"/>
            </a:xfrm>
            <a:custGeom>
              <a:avLst/>
              <a:gdLst/>
              <a:ahLst/>
              <a:cxnLst/>
              <a:rect l="l" t="t" r="r" b="b"/>
              <a:pathLst>
                <a:path w="669" h="517" extrusionOk="0">
                  <a:moveTo>
                    <a:pt x="334" y="0"/>
                  </a:moveTo>
                  <a:cubicBezTo>
                    <a:pt x="2" y="0"/>
                    <a:pt x="0" y="516"/>
                    <a:pt x="334" y="516"/>
                  </a:cubicBezTo>
                  <a:cubicBezTo>
                    <a:pt x="667" y="516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17"/>
            <p:cNvSpPr/>
            <p:nvPr/>
          </p:nvSpPr>
          <p:spPr>
            <a:xfrm>
              <a:off x="2898767" y="2715278"/>
              <a:ext cx="22304" cy="17336"/>
            </a:xfrm>
            <a:custGeom>
              <a:avLst/>
              <a:gdLst/>
              <a:ahLst/>
              <a:cxnLst/>
              <a:rect l="l" t="t" r="r" b="b"/>
              <a:pathLst>
                <a:path w="507" h="394" extrusionOk="0">
                  <a:moveTo>
                    <a:pt x="253" y="1"/>
                  </a:moveTo>
                  <a:cubicBezTo>
                    <a:pt x="0" y="1"/>
                    <a:pt x="0" y="394"/>
                    <a:pt x="253" y="394"/>
                  </a:cubicBezTo>
                  <a:cubicBezTo>
                    <a:pt x="506" y="394"/>
                    <a:pt x="506" y="1"/>
                    <a:pt x="25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17"/>
            <p:cNvSpPr/>
            <p:nvPr/>
          </p:nvSpPr>
          <p:spPr>
            <a:xfrm>
              <a:off x="3247540" y="2768826"/>
              <a:ext cx="18037" cy="14080"/>
            </a:xfrm>
            <a:custGeom>
              <a:avLst/>
              <a:gdLst/>
              <a:ahLst/>
              <a:cxnLst/>
              <a:rect l="l" t="t" r="r" b="b"/>
              <a:pathLst>
                <a:path w="410" h="320" extrusionOk="0">
                  <a:moveTo>
                    <a:pt x="204" y="0"/>
                  </a:moveTo>
                  <a:cubicBezTo>
                    <a:pt x="0" y="2"/>
                    <a:pt x="0" y="319"/>
                    <a:pt x="204" y="319"/>
                  </a:cubicBezTo>
                  <a:cubicBezTo>
                    <a:pt x="408" y="319"/>
                    <a:pt x="409" y="0"/>
                    <a:pt x="20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17"/>
            <p:cNvSpPr/>
            <p:nvPr/>
          </p:nvSpPr>
          <p:spPr>
            <a:xfrm>
              <a:off x="5654941" y="2381582"/>
              <a:ext cx="29211" cy="22704"/>
            </a:xfrm>
            <a:custGeom>
              <a:avLst/>
              <a:gdLst/>
              <a:ahLst/>
              <a:cxnLst/>
              <a:rect l="l" t="t" r="r" b="b"/>
              <a:pathLst>
                <a:path w="664" h="516" extrusionOk="0">
                  <a:moveTo>
                    <a:pt x="333" y="1"/>
                  </a:moveTo>
                  <a:cubicBezTo>
                    <a:pt x="2" y="1"/>
                    <a:pt x="0" y="515"/>
                    <a:pt x="333" y="515"/>
                  </a:cubicBezTo>
                  <a:cubicBezTo>
                    <a:pt x="664" y="515"/>
                    <a:pt x="664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17"/>
            <p:cNvSpPr/>
            <p:nvPr/>
          </p:nvSpPr>
          <p:spPr>
            <a:xfrm>
              <a:off x="6011281" y="3031594"/>
              <a:ext cx="23800" cy="18480"/>
            </a:xfrm>
            <a:custGeom>
              <a:avLst/>
              <a:gdLst/>
              <a:ahLst/>
              <a:cxnLst/>
              <a:rect l="l" t="t" r="r" b="b"/>
              <a:pathLst>
                <a:path w="541" h="420" extrusionOk="0">
                  <a:moveTo>
                    <a:pt x="270" y="0"/>
                  </a:moveTo>
                  <a:cubicBezTo>
                    <a:pt x="0" y="0"/>
                    <a:pt x="0" y="420"/>
                    <a:pt x="270" y="420"/>
                  </a:cubicBezTo>
                  <a:cubicBezTo>
                    <a:pt x="541" y="420"/>
                    <a:pt x="541" y="0"/>
                    <a:pt x="27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17"/>
            <p:cNvSpPr/>
            <p:nvPr/>
          </p:nvSpPr>
          <p:spPr>
            <a:xfrm>
              <a:off x="6188350" y="3264530"/>
              <a:ext cx="30663" cy="23848"/>
            </a:xfrm>
            <a:custGeom>
              <a:avLst/>
              <a:gdLst/>
              <a:ahLst/>
              <a:cxnLst/>
              <a:rect l="l" t="t" r="r" b="b"/>
              <a:pathLst>
                <a:path w="697" h="542" extrusionOk="0">
                  <a:moveTo>
                    <a:pt x="348" y="1"/>
                  </a:moveTo>
                  <a:cubicBezTo>
                    <a:pt x="1" y="1"/>
                    <a:pt x="1" y="542"/>
                    <a:pt x="349" y="542"/>
                  </a:cubicBezTo>
                  <a:cubicBezTo>
                    <a:pt x="697" y="542"/>
                    <a:pt x="697" y="1"/>
                    <a:pt x="349" y="1"/>
                  </a:cubicBezTo>
                  <a:cubicBezTo>
                    <a:pt x="348" y="1"/>
                    <a:pt x="348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17"/>
            <p:cNvSpPr/>
            <p:nvPr/>
          </p:nvSpPr>
          <p:spPr>
            <a:xfrm>
              <a:off x="6293537" y="2670046"/>
              <a:ext cx="17333" cy="13420"/>
            </a:xfrm>
            <a:custGeom>
              <a:avLst/>
              <a:gdLst/>
              <a:ahLst/>
              <a:cxnLst/>
              <a:rect l="l" t="t" r="r" b="b"/>
              <a:pathLst>
                <a:path w="394" h="305" extrusionOk="0">
                  <a:moveTo>
                    <a:pt x="197" y="1"/>
                  </a:moveTo>
                  <a:cubicBezTo>
                    <a:pt x="1" y="1"/>
                    <a:pt x="1" y="305"/>
                    <a:pt x="197" y="305"/>
                  </a:cubicBezTo>
                  <a:cubicBezTo>
                    <a:pt x="393" y="305"/>
                    <a:pt x="393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17"/>
            <p:cNvSpPr/>
            <p:nvPr/>
          </p:nvSpPr>
          <p:spPr>
            <a:xfrm>
              <a:off x="6634918" y="2304450"/>
              <a:ext cx="20501" cy="15928"/>
            </a:xfrm>
            <a:custGeom>
              <a:avLst/>
              <a:gdLst/>
              <a:ahLst/>
              <a:cxnLst/>
              <a:rect l="l" t="t" r="r" b="b"/>
              <a:pathLst>
                <a:path w="466" h="362" extrusionOk="0">
                  <a:moveTo>
                    <a:pt x="233" y="0"/>
                  </a:moveTo>
                  <a:cubicBezTo>
                    <a:pt x="0" y="0"/>
                    <a:pt x="0" y="362"/>
                    <a:pt x="233" y="362"/>
                  </a:cubicBezTo>
                  <a:cubicBezTo>
                    <a:pt x="466" y="362"/>
                    <a:pt x="466" y="0"/>
                    <a:pt x="23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17"/>
            <p:cNvSpPr/>
            <p:nvPr/>
          </p:nvSpPr>
          <p:spPr>
            <a:xfrm>
              <a:off x="6716920" y="2157754"/>
              <a:ext cx="25868" cy="20108"/>
            </a:xfrm>
            <a:custGeom>
              <a:avLst/>
              <a:gdLst/>
              <a:ahLst/>
              <a:cxnLst/>
              <a:rect l="l" t="t" r="r" b="b"/>
              <a:pathLst>
                <a:path w="588" h="457" extrusionOk="0">
                  <a:moveTo>
                    <a:pt x="295" y="0"/>
                  </a:moveTo>
                  <a:cubicBezTo>
                    <a:pt x="3" y="0"/>
                    <a:pt x="1" y="456"/>
                    <a:pt x="295" y="456"/>
                  </a:cubicBezTo>
                  <a:cubicBezTo>
                    <a:pt x="588" y="456"/>
                    <a:pt x="588" y="0"/>
                    <a:pt x="29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17"/>
            <p:cNvSpPr/>
            <p:nvPr/>
          </p:nvSpPr>
          <p:spPr>
            <a:xfrm>
              <a:off x="6894386" y="2407586"/>
              <a:ext cx="27935" cy="21648"/>
            </a:xfrm>
            <a:custGeom>
              <a:avLst/>
              <a:gdLst/>
              <a:ahLst/>
              <a:cxnLst/>
              <a:rect l="l" t="t" r="r" b="b"/>
              <a:pathLst>
                <a:path w="635" h="492" extrusionOk="0">
                  <a:moveTo>
                    <a:pt x="317" y="1"/>
                  </a:moveTo>
                  <a:cubicBezTo>
                    <a:pt x="1" y="1"/>
                    <a:pt x="0" y="491"/>
                    <a:pt x="317" y="491"/>
                  </a:cubicBezTo>
                  <a:cubicBezTo>
                    <a:pt x="633" y="491"/>
                    <a:pt x="634" y="1"/>
                    <a:pt x="31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17"/>
            <p:cNvSpPr/>
            <p:nvPr/>
          </p:nvSpPr>
          <p:spPr>
            <a:xfrm>
              <a:off x="7161289" y="2441466"/>
              <a:ext cx="28639" cy="22220"/>
            </a:xfrm>
            <a:custGeom>
              <a:avLst/>
              <a:gdLst/>
              <a:ahLst/>
              <a:cxnLst/>
              <a:rect l="l" t="t" r="r" b="b"/>
              <a:pathLst>
                <a:path w="651" h="505" extrusionOk="0">
                  <a:moveTo>
                    <a:pt x="326" y="1"/>
                  </a:moveTo>
                  <a:cubicBezTo>
                    <a:pt x="2" y="1"/>
                    <a:pt x="1" y="504"/>
                    <a:pt x="326" y="504"/>
                  </a:cubicBezTo>
                  <a:cubicBezTo>
                    <a:pt x="649" y="504"/>
                    <a:pt x="650" y="1"/>
                    <a:pt x="32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17"/>
            <p:cNvSpPr/>
            <p:nvPr/>
          </p:nvSpPr>
          <p:spPr>
            <a:xfrm>
              <a:off x="7345045" y="2149130"/>
              <a:ext cx="29299" cy="22748"/>
            </a:xfrm>
            <a:custGeom>
              <a:avLst/>
              <a:gdLst/>
              <a:ahLst/>
              <a:cxnLst/>
              <a:rect l="l" t="t" r="r" b="b"/>
              <a:pathLst>
                <a:path w="666" h="517" extrusionOk="0">
                  <a:moveTo>
                    <a:pt x="333" y="1"/>
                  </a:moveTo>
                  <a:cubicBezTo>
                    <a:pt x="1" y="1"/>
                    <a:pt x="1" y="517"/>
                    <a:pt x="333" y="517"/>
                  </a:cubicBezTo>
                  <a:cubicBezTo>
                    <a:pt x="665" y="517"/>
                    <a:pt x="665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17"/>
            <p:cNvSpPr/>
            <p:nvPr/>
          </p:nvSpPr>
          <p:spPr>
            <a:xfrm>
              <a:off x="7666015" y="3001014"/>
              <a:ext cx="21072" cy="16412"/>
            </a:xfrm>
            <a:custGeom>
              <a:avLst/>
              <a:gdLst/>
              <a:ahLst/>
              <a:cxnLst/>
              <a:rect l="l" t="t" r="r" b="b"/>
              <a:pathLst>
                <a:path w="479" h="373" extrusionOk="0">
                  <a:moveTo>
                    <a:pt x="239" y="0"/>
                  </a:moveTo>
                  <a:cubicBezTo>
                    <a:pt x="1" y="0"/>
                    <a:pt x="1" y="372"/>
                    <a:pt x="240" y="372"/>
                  </a:cubicBezTo>
                  <a:cubicBezTo>
                    <a:pt x="479" y="372"/>
                    <a:pt x="479" y="0"/>
                    <a:pt x="240" y="0"/>
                  </a:cubicBezTo>
                  <a:cubicBezTo>
                    <a:pt x="239" y="0"/>
                    <a:pt x="239" y="0"/>
                    <a:pt x="23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17"/>
            <p:cNvSpPr/>
            <p:nvPr/>
          </p:nvSpPr>
          <p:spPr>
            <a:xfrm>
              <a:off x="7689463" y="2626222"/>
              <a:ext cx="17025" cy="13244"/>
            </a:xfrm>
            <a:custGeom>
              <a:avLst/>
              <a:gdLst/>
              <a:ahLst/>
              <a:cxnLst/>
              <a:rect l="l" t="t" r="r" b="b"/>
              <a:pathLst>
                <a:path w="387" h="301" extrusionOk="0">
                  <a:moveTo>
                    <a:pt x="193" y="0"/>
                  </a:moveTo>
                  <a:cubicBezTo>
                    <a:pt x="1" y="2"/>
                    <a:pt x="1" y="301"/>
                    <a:pt x="193" y="301"/>
                  </a:cubicBezTo>
                  <a:cubicBezTo>
                    <a:pt x="385" y="301"/>
                    <a:pt x="386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17"/>
            <p:cNvSpPr/>
            <p:nvPr/>
          </p:nvSpPr>
          <p:spPr>
            <a:xfrm>
              <a:off x="7777887" y="2837070"/>
              <a:ext cx="29079" cy="22528"/>
            </a:xfrm>
            <a:custGeom>
              <a:avLst/>
              <a:gdLst/>
              <a:ahLst/>
              <a:cxnLst/>
              <a:rect l="l" t="t" r="r" b="b"/>
              <a:pathLst>
                <a:path w="661" h="512" extrusionOk="0">
                  <a:moveTo>
                    <a:pt x="330" y="0"/>
                  </a:moveTo>
                  <a:cubicBezTo>
                    <a:pt x="1" y="0"/>
                    <a:pt x="1" y="511"/>
                    <a:pt x="330" y="511"/>
                  </a:cubicBezTo>
                  <a:cubicBezTo>
                    <a:pt x="660" y="511"/>
                    <a:pt x="660" y="0"/>
                    <a:pt x="33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17"/>
            <p:cNvSpPr/>
            <p:nvPr/>
          </p:nvSpPr>
          <p:spPr>
            <a:xfrm>
              <a:off x="9039768" y="2246502"/>
              <a:ext cx="31675" cy="24552"/>
            </a:xfrm>
            <a:custGeom>
              <a:avLst/>
              <a:gdLst/>
              <a:ahLst/>
              <a:cxnLst/>
              <a:rect l="l" t="t" r="r" b="b"/>
              <a:pathLst>
                <a:path w="720" h="558" extrusionOk="0">
                  <a:moveTo>
                    <a:pt x="361" y="0"/>
                  </a:moveTo>
                  <a:cubicBezTo>
                    <a:pt x="2" y="0"/>
                    <a:pt x="0" y="557"/>
                    <a:pt x="361" y="557"/>
                  </a:cubicBezTo>
                  <a:cubicBezTo>
                    <a:pt x="719" y="557"/>
                    <a:pt x="720" y="0"/>
                    <a:pt x="36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17"/>
            <p:cNvSpPr/>
            <p:nvPr/>
          </p:nvSpPr>
          <p:spPr>
            <a:xfrm>
              <a:off x="8269856" y="3475730"/>
              <a:ext cx="29123" cy="22704"/>
            </a:xfrm>
            <a:custGeom>
              <a:avLst/>
              <a:gdLst/>
              <a:ahLst/>
              <a:cxnLst/>
              <a:rect l="l" t="t" r="r" b="b"/>
              <a:pathLst>
                <a:path w="662" h="516" extrusionOk="0">
                  <a:moveTo>
                    <a:pt x="330" y="1"/>
                  </a:moveTo>
                  <a:cubicBezTo>
                    <a:pt x="0" y="1"/>
                    <a:pt x="0" y="515"/>
                    <a:pt x="330" y="515"/>
                  </a:cubicBezTo>
                  <a:cubicBezTo>
                    <a:pt x="662" y="515"/>
                    <a:pt x="662" y="1"/>
                    <a:pt x="33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17"/>
            <p:cNvSpPr/>
            <p:nvPr/>
          </p:nvSpPr>
          <p:spPr>
            <a:xfrm>
              <a:off x="8374074" y="3182470"/>
              <a:ext cx="18873" cy="14608"/>
            </a:xfrm>
            <a:custGeom>
              <a:avLst/>
              <a:gdLst/>
              <a:ahLst/>
              <a:cxnLst/>
              <a:rect l="l" t="t" r="r" b="b"/>
              <a:pathLst>
                <a:path w="429" h="332" extrusionOk="0">
                  <a:moveTo>
                    <a:pt x="214" y="0"/>
                  </a:moveTo>
                  <a:cubicBezTo>
                    <a:pt x="1" y="0"/>
                    <a:pt x="0" y="331"/>
                    <a:pt x="214" y="331"/>
                  </a:cubicBezTo>
                  <a:cubicBezTo>
                    <a:pt x="427" y="331"/>
                    <a:pt x="428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17"/>
            <p:cNvSpPr/>
            <p:nvPr/>
          </p:nvSpPr>
          <p:spPr>
            <a:xfrm>
              <a:off x="8273947" y="3482638"/>
              <a:ext cx="22744" cy="17688"/>
            </a:xfrm>
            <a:custGeom>
              <a:avLst/>
              <a:gdLst/>
              <a:ahLst/>
              <a:cxnLst/>
              <a:rect l="l" t="t" r="r" b="b"/>
              <a:pathLst>
                <a:path w="517" h="402" extrusionOk="0">
                  <a:moveTo>
                    <a:pt x="258" y="1"/>
                  </a:moveTo>
                  <a:cubicBezTo>
                    <a:pt x="2" y="1"/>
                    <a:pt x="1" y="402"/>
                    <a:pt x="258" y="402"/>
                  </a:cubicBezTo>
                  <a:cubicBezTo>
                    <a:pt x="517" y="402"/>
                    <a:pt x="517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17"/>
            <p:cNvSpPr/>
            <p:nvPr/>
          </p:nvSpPr>
          <p:spPr>
            <a:xfrm>
              <a:off x="9048743" y="2756858"/>
              <a:ext cx="17685" cy="13728"/>
            </a:xfrm>
            <a:custGeom>
              <a:avLst/>
              <a:gdLst/>
              <a:ahLst/>
              <a:cxnLst/>
              <a:rect l="l" t="t" r="r" b="b"/>
              <a:pathLst>
                <a:path w="402" h="312" extrusionOk="0">
                  <a:moveTo>
                    <a:pt x="200" y="0"/>
                  </a:moveTo>
                  <a:cubicBezTo>
                    <a:pt x="1" y="0"/>
                    <a:pt x="1" y="312"/>
                    <a:pt x="200" y="312"/>
                  </a:cubicBezTo>
                  <a:cubicBezTo>
                    <a:pt x="401" y="312"/>
                    <a:pt x="402" y="0"/>
                    <a:pt x="20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17"/>
            <p:cNvSpPr/>
            <p:nvPr/>
          </p:nvSpPr>
          <p:spPr>
            <a:xfrm>
              <a:off x="8740443" y="3095482"/>
              <a:ext cx="27451" cy="21340"/>
            </a:xfrm>
            <a:custGeom>
              <a:avLst/>
              <a:gdLst/>
              <a:ahLst/>
              <a:cxnLst/>
              <a:rect l="l" t="t" r="r" b="b"/>
              <a:pathLst>
                <a:path w="624" h="485" extrusionOk="0">
                  <a:moveTo>
                    <a:pt x="311" y="0"/>
                  </a:moveTo>
                  <a:cubicBezTo>
                    <a:pt x="0" y="0"/>
                    <a:pt x="1" y="484"/>
                    <a:pt x="312" y="484"/>
                  </a:cubicBezTo>
                  <a:cubicBezTo>
                    <a:pt x="623" y="484"/>
                    <a:pt x="623" y="0"/>
                    <a:pt x="312" y="0"/>
                  </a:cubicBezTo>
                  <a:cubicBezTo>
                    <a:pt x="311" y="0"/>
                    <a:pt x="311" y="0"/>
                    <a:pt x="31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17"/>
            <p:cNvSpPr/>
            <p:nvPr/>
          </p:nvSpPr>
          <p:spPr>
            <a:xfrm>
              <a:off x="8304918" y="2960094"/>
              <a:ext cx="22128" cy="17160"/>
            </a:xfrm>
            <a:custGeom>
              <a:avLst/>
              <a:gdLst/>
              <a:ahLst/>
              <a:cxnLst/>
              <a:rect l="l" t="t" r="r" b="b"/>
              <a:pathLst>
                <a:path w="503" h="390" extrusionOk="0">
                  <a:moveTo>
                    <a:pt x="251" y="1"/>
                  </a:moveTo>
                  <a:cubicBezTo>
                    <a:pt x="1" y="1"/>
                    <a:pt x="1" y="389"/>
                    <a:pt x="252" y="389"/>
                  </a:cubicBezTo>
                  <a:cubicBezTo>
                    <a:pt x="503" y="389"/>
                    <a:pt x="503" y="1"/>
                    <a:pt x="252" y="1"/>
                  </a:cubicBezTo>
                  <a:cubicBezTo>
                    <a:pt x="252" y="1"/>
                    <a:pt x="252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17"/>
            <p:cNvSpPr/>
            <p:nvPr/>
          </p:nvSpPr>
          <p:spPr>
            <a:xfrm>
              <a:off x="8084383" y="3004314"/>
              <a:ext cx="21424" cy="16588"/>
            </a:xfrm>
            <a:custGeom>
              <a:avLst/>
              <a:gdLst/>
              <a:ahLst/>
              <a:cxnLst/>
              <a:rect l="l" t="t" r="r" b="b"/>
              <a:pathLst>
                <a:path w="487" h="377" extrusionOk="0">
                  <a:moveTo>
                    <a:pt x="244" y="0"/>
                  </a:moveTo>
                  <a:cubicBezTo>
                    <a:pt x="1" y="0"/>
                    <a:pt x="1" y="376"/>
                    <a:pt x="244" y="376"/>
                  </a:cubicBezTo>
                  <a:cubicBezTo>
                    <a:pt x="485" y="376"/>
                    <a:pt x="4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17"/>
            <p:cNvSpPr/>
            <p:nvPr/>
          </p:nvSpPr>
          <p:spPr>
            <a:xfrm>
              <a:off x="7977965" y="3309762"/>
              <a:ext cx="21292" cy="16500"/>
            </a:xfrm>
            <a:custGeom>
              <a:avLst/>
              <a:gdLst/>
              <a:ahLst/>
              <a:cxnLst/>
              <a:rect l="l" t="t" r="r" b="b"/>
              <a:pathLst>
                <a:path w="484" h="375" extrusionOk="0">
                  <a:moveTo>
                    <a:pt x="243" y="0"/>
                  </a:moveTo>
                  <a:cubicBezTo>
                    <a:pt x="0" y="0"/>
                    <a:pt x="0" y="374"/>
                    <a:pt x="243" y="374"/>
                  </a:cubicBezTo>
                  <a:cubicBezTo>
                    <a:pt x="482" y="374"/>
                    <a:pt x="484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17"/>
            <p:cNvSpPr/>
            <p:nvPr/>
          </p:nvSpPr>
          <p:spPr>
            <a:xfrm>
              <a:off x="7665751" y="2324910"/>
              <a:ext cx="17025" cy="13288"/>
            </a:xfrm>
            <a:custGeom>
              <a:avLst/>
              <a:gdLst/>
              <a:ahLst/>
              <a:cxnLst/>
              <a:rect l="l" t="t" r="r" b="b"/>
              <a:pathLst>
                <a:path w="387" h="302" extrusionOk="0">
                  <a:moveTo>
                    <a:pt x="193" y="1"/>
                  </a:moveTo>
                  <a:cubicBezTo>
                    <a:pt x="1" y="1"/>
                    <a:pt x="1" y="301"/>
                    <a:pt x="193" y="301"/>
                  </a:cubicBezTo>
                  <a:cubicBezTo>
                    <a:pt x="386" y="301"/>
                    <a:pt x="386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17"/>
            <p:cNvSpPr/>
            <p:nvPr/>
          </p:nvSpPr>
          <p:spPr>
            <a:xfrm>
              <a:off x="7762226" y="3479778"/>
              <a:ext cx="30883" cy="23980"/>
            </a:xfrm>
            <a:custGeom>
              <a:avLst/>
              <a:gdLst/>
              <a:ahLst/>
              <a:cxnLst/>
              <a:rect l="l" t="t" r="r" b="b"/>
              <a:pathLst>
                <a:path w="702" h="545" extrusionOk="0">
                  <a:moveTo>
                    <a:pt x="352" y="0"/>
                  </a:moveTo>
                  <a:cubicBezTo>
                    <a:pt x="0" y="0"/>
                    <a:pt x="0" y="545"/>
                    <a:pt x="352" y="545"/>
                  </a:cubicBezTo>
                  <a:cubicBezTo>
                    <a:pt x="702" y="545"/>
                    <a:pt x="702" y="0"/>
                    <a:pt x="35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17"/>
            <p:cNvSpPr/>
            <p:nvPr/>
          </p:nvSpPr>
          <p:spPr>
            <a:xfrm>
              <a:off x="7345265" y="2593222"/>
              <a:ext cx="22436" cy="17424"/>
            </a:xfrm>
            <a:custGeom>
              <a:avLst/>
              <a:gdLst/>
              <a:ahLst/>
              <a:cxnLst/>
              <a:rect l="l" t="t" r="r" b="b"/>
              <a:pathLst>
                <a:path w="510" h="396" extrusionOk="0">
                  <a:moveTo>
                    <a:pt x="255" y="0"/>
                  </a:moveTo>
                  <a:cubicBezTo>
                    <a:pt x="3" y="0"/>
                    <a:pt x="1" y="395"/>
                    <a:pt x="255" y="395"/>
                  </a:cubicBezTo>
                  <a:cubicBezTo>
                    <a:pt x="510" y="395"/>
                    <a:pt x="510" y="0"/>
                    <a:pt x="25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17"/>
            <p:cNvSpPr/>
            <p:nvPr/>
          </p:nvSpPr>
          <p:spPr>
            <a:xfrm>
              <a:off x="7202202" y="3593078"/>
              <a:ext cx="27363" cy="21252"/>
            </a:xfrm>
            <a:custGeom>
              <a:avLst/>
              <a:gdLst/>
              <a:ahLst/>
              <a:cxnLst/>
              <a:rect l="l" t="t" r="r" b="b"/>
              <a:pathLst>
                <a:path w="622" h="483" extrusionOk="0">
                  <a:moveTo>
                    <a:pt x="311" y="0"/>
                  </a:moveTo>
                  <a:cubicBezTo>
                    <a:pt x="0" y="0"/>
                    <a:pt x="0" y="482"/>
                    <a:pt x="311" y="482"/>
                  </a:cubicBezTo>
                  <a:cubicBezTo>
                    <a:pt x="622" y="482"/>
                    <a:pt x="622" y="0"/>
                    <a:pt x="31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17"/>
            <p:cNvSpPr/>
            <p:nvPr/>
          </p:nvSpPr>
          <p:spPr>
            <a:xfrm>
              <a:off x="7073612" y="3511986"/>
              <a:ext cx="30443" cy="23672"/>
            </a:xfrm>
            <a:custGeom>
              <a:avLst/>
              <a:gdLst/>
              <a:ahLst/>
              <a:cxnLst/>
              <a:rect l="l" t="t" r="r" b="b"/>
              <a:pathLst>
                <a:path w="692" h="538" extrusionOk="0">
                  <a:moveTo>
                    <a:pt x="346" y="1"/>
                  </a:moveTo>
                  <a:cubicBezTo>
                    <a:pt x="0" y="1"/>
                    <a:pt x="0" y="538"/>
                    <a:pt x="346" y="538"/>
                  </a:cubicBezTo>
                  <a:cubicBezTo>
                    <a:pt x="691" y="538"/>
                    <a:pt x="691" y="1"/>
                    <a:pt x="34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17"/>
            <p:cNvSpPr/>
            <p:nvPr/>
          </p:nvSpPr>
          <p:spPr>
            <a:xfrm>
              <a:off x="6535143" y="2901486"/>
              <a:ext cx="18433" cy="14256"/>
            </a:xfrm>
            <a:custGeom>
              <a:avLst/>
              <a:gdLst/>
              <a:ahLst/>
              <a:cxnLst/>
              <a:rect l="l" t="t" r="r" b="b"/>
              <a:pathLst>
                <a:path w="419" h="324" extrusionOk="0">
                  <a:moveTo>
                    <a:pt x="210" y="1"/>
                  </a:moveTo>
                  <a:cubicBezTo>
                    <a:pt x="2" y="1"/>
                    <a:pt x="1" y="324"/>
                    <a:pt x="210" y="324"/>
                  </a:cubicBezTo>
                  <a:cubicBezTo>
                    <a:pt x="417" y="324"/>
                    <a:pt x="418" y="1"/>
                    <a:pt x="21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17"/>
            <p:cNvSpPr/>
            <p:nvPr/>
          </p:nvSpPr>
          <p:spPr>
            <a:xfrm>
              <a:off x="6396479" y="3858222"/>
              <a:ext cx="19533" cy="15268"/>
            </a:xfrm>
            <a:custGeom>
              <a:avLst/>
              <a:gdLst/>
              <a:ahLst/>
              <a:cxnLst/>
              <a:rect l="l" t="t" r="r" b="b"/>
              <a:pathLst>
                <a:path w="444" h="347" extrusionOk="0">
                  <a:moveTo>
                    <a:pt x="221" y="0"/>
                  </a:moveTo>
                  <a:cubicBezTo>
                    <a:pt x="0" y="0"/>
                    <a:pt x="0" y="346"/>
                    <a:pt x="221" y="346"/>
                  </a:cubicBezTo>
                  <a:cubicBezTo>
                    <a:pt x="444" y="346"/>
                    <a:pt x="444" y="0"/>
                    <a:pt x="22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17"/>
            <p:cNvSpPr/>
            <p:nvPr/>
          </p:nvSpPr>
          <p:spPr>
            <a:xfrm>
              <a:off x="5908998" y="3189246"/>
              <a:ext cx="23536" cy="18216"/>
            </a:xfrm>
            <a:custGeom>
              <a:avLst/>
              <a:gdLst/>
              <a:ahLst/>
              <a:cxnLst/>
              <a:rect l="l" t="t" r="r" b="b"/>
              <a:pathLst>
                <a:path w="535" h="414" extrusionOk="0">
                  <a:moveTo>
                    <a:pt x="268" y="1"/>
                  </a:moveTo>
                  <a:cubicBezTo>
                    <a:pt x="2" y="1"/>
                    <a:pt x="1" y="413"/>
                    <a:pt x="269" y="413"/>
                  </a:cubicBezTo>
                  <a:cubicBezTo>
                    <a:pt x="535" y="413"/>
                    <a:pt x="535" y="1"/>
                    <a:pt x="269" y="1"/>
                  </a:cubicBezTo>
                  <a:cubicBezTo>
                    <a:pt x="268" y="1"/>
                    <a:pt x="268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17"/>
            <p:cNvSpPr/>
            <p:nvPr/>
          </p:nvSpPr>
          <p:spPr>
            <a:xfrm>
              <a:off x="3299451" y="2962470"/>
              <a:ext cx="30795" cy="23848"/>
            </a:xfrm>
            <a:custGeom>
              <a:avLst/>
              <a:gdLst/>
              <a:ahLst/>
              <a:cxnLst/>
              <a:rect l="l" t="t" r="r" b="b"/>
              <a:pathLst>
                <a:path w="700" h="542" extrusionOk="0">
                  <a:moveTo>
                    <a:pt x="350" y="1"/>
                  </a:moveTo>
                  <a:cubicBezTo>
                    <a:pt x="0" y="1"/>
                    <a:pt x="0" y="542"/>
                    <a:pt x="350" y="542"/>
                  </a:cubicBezTo>
                  <a:cubicBezTo>
                    <a:pt x="698" y="542"/>
                    <a:pt x="699" y="1"/>
                    <a:pt x="35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17"/>
            <p:cNvSpPr/>
            <p:nvPr/>
          </p:nvSpPr>
          <p:spPr>
            <a:xfrm>
              <a:off x="2850507" y="3772422"/>
              <a:ext cx="31015" cy="24068"/>
            </a:xfrm>
            <a:custGeom>
              <a:avLst/>
              <a:gdLst/>
              <a:ahLst/>
              <a:cxnLst/>
              <a:rect l="l" t="t" r="r" b="b"/>
              <a:pathLst>
                <a:path w="705" h="547" extrusionOk="0">
                  <a:moveTo>
                    <a:pt x="353" y="0"/>
                  </a:moveTo>
                  <a:cubicBezTo>
                    <a:pt x="3" y="0"/>
                    <a:pt x="0" y="547"/>
                    <a:pt x="353" y="547"/>
                  </a:cubicBezTo>
                  <a:cubicBezTo>
                    <a:pt x="705" y="547"/>
                    <a:pt x="705" y="0"/>
                    <a:pt x="35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17"/>
            <p:cNvSpPr/>
            <p:nvPr/>
          </p:nvSpPr>
          <p:spPr>
            <a:xfrm>
              <a:off x="2752052" y="3859806"/>
              <a:ext cx="18389" cy="14300"/>
            </a:xfrm>
            <a:custGeom>
              <a:avLst/>
              <a:gdLst/>
              <a:ahLst/>
              <a:cxnLst/>
              <a:rect l="l" t="t" r="r" b="b"/>
              <a:pathLst>
                <a:path w="418" h="325" extrusionOk="0">
                  <a:moveTo>
                    <a:pt x="209" y="1"/>
                  </a:moveTo>
                  <a:cubicBezTo>
                    <a:pt x="1" y="1"/>
                    <a:pt x="1" y="325"/>
                    <a:pt x="209" y="325"/>
                  </a:cubicBezTo>
                  <a:cubicBezTo>
                    <a:pt x="416" y="325"/>
                    <a:pt x="418" y="1"/>
                    <a:pt x="20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17"/>
            <p:cNvSpPr/>
            <p:nvPr/>
          </p:nvSpPr>
          <p:spPr>
            <a:xfrm>
              <a:off x="2474504" y="3662730"/>
              <a:ext cx="30003" cy="23320"/>
            </a:xfrm>
            <a:custGeom>
              <a:avLst/>
              <a:gdLst/>
              <a:ahLst/>
              <a:cxnLst/>
              <a:rect l="l" t="t" r="r" b="b"/>
              <a:pathLst>
                <a:path w="682" h="530" extrusionOk="0">
                  <a:moveTo>
                    <a:pt x="339" y="0"/>
                  </a:moveTo>
                  <a:cubicBezTo>
                    <a:pt x="1" y="0"/>
                    <a:pt x="1" y="529"/>
                    <a:pt x="340" y="529"/>
                  </a:cubicBezTo>
                  <a:cubicBezTo>
                    <a:pt x="681" y="529"/>
                    <a:pt x="682" y="0"/>
                    <a:pt x="340" y="0"/>
                  </a:cubicBezTo>
                  <a:cubicBezTo>
                    <a:pt x="340" y="0"/>
                    <a:pt x="340" y="0"/>
                    <a:pt x="33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17"/>
            <p:cNvSpPr/>
            <p:nvPr/>
          </p:nvSpPr>
          <p:spPr>
            <a:xfrm>
              <a:off x="2515769" y="2565062"/>
              <a:ext cx="24636" cy="19096"/>
            </a:xfrm>
            <a:custGeom>
              <a:avLst/>
              <a:gdLst/>
              <a:ahLst/>
              <a:cxnLst/>
              <a:rect l="l" t="t" r="r" b="b"/>
              <a:pathLst>
                <a:path w="560" h="434" extrusionOk="0">
                  <a:moveTo>
                    <a:pt x="278" y="0"/>
                  </a:moveTo>
                  <a:cubicBezTo>
                    <a:pt x="1" y="0"/>
                    <a:pt x="1" y="434"/>
                    <a:pt x="280" y="434"/>
                  </a:cubicBezTo>
                  <a:cubicBezTo>
                    <a:pt x="559" y="434"/>
                    <a:pt x="559" y="0"/>
                    <a:pt x="280" y="0"/>
                  </a:cubicBezTo>
                  <a:cubicBezTo>
                    <a:pt x="279" y="0"/>
                    <a:pt x="279" y="0"/>
                    <a:pt x="27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17"/>
            <p:cNvSpPr/>
            <p:nvPr/>
          </p:nvSpPr>
          <p:spPr>
            <a:xfrm>
              <a:off x="1995249" y="3574818"/>
              <a:ext cx="31763" cy="24684"/>
            </a:xfrm>
            <a:custGeom>
              <a:avLst/>
              <a:gdLst/>
              <a:ahLst/>
              <a:cxnLst/>
              <a:rect l="l" t="t" r="r" b="b"/>
              <a:pathLst>
                <a:path w="722" h="561" extrusionOk="0">
                  <a:moveTo>
                    <a:pt x="362" y="1"/>
                  </a:moveTo>
                  <a:cubicBezTo>
                    <a:pt x="2" y="1"/>
                    <a:pt x="0" y="561"/>
                    <a:pt x="362" y="561"/>
                  </a:cubicBezTo>
                  <a:cubicBezTo>
                    <a:pt x="721" y="561"/>
                    <a:pt x="722" y="1"/>
                    <a:pt x="36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17"/>
            <p:cNvSpPr/>
            <p:nvPr/>
          </p:nvSpPr>
          <p:spPr>
            <a:xfrm>
              <a:off x="1802826" y="3664798"/>
              <a:ext cx="27011" cy="20900"/>
            </a:xfrm>
            <a:custGeom>
              <a:avLst/>
              <a:gdLst/>
              <a:ahLst/>
              <a:cxnLst/>
              <a:rect l="l" t="t" r="r" b="b"/>
              <a:pathLst>
                <a:path w="614" h="475" extrusionOk="0">
                  <a:moveTo>
                    <a:pt x="307" y="0"/>
                  </a:moveTo>
                  <a:cubicBezTo>
                    <a:pt x="1" y="0"/>
                    <a:pt x="1" y="475"/>
                    <a:pt x="307" y="475"/>
                  </a:cubicBezTo>
                  <a:cubicBezTo>
                    <a:pt x="614" y="475"/>
                    <a:pt x="614" y="0"/>
                    <a:pt x="30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17"/>
            <p:cNvSpPr/>
            <p:nvPr/>
          </p:nvSpPr>
          <p:spPr>
            <a:xfrm>
              <a:off x="1594698" y="2777934"/>
              <a:ext cx="22348" cy="17292"/>
            </a:xfrm>
            <a:custGeom>
              <a:avLst/>
              <a:gdLst/>
              <a:ahLst/>
              <a:cxnLst/>
              <a:rect l="l" t="t" r="r" b="b"/>
              <a:pathLst>
                <a:path w="508" h="393" extrusionOk="0">
                  <a:moveTo>
                    <a:pt x="254" y="0"/>
                  </a:moveTo>
                  <a:cubicBezTo>
                    <a:pt x="2" y="0"/>
                    <a:pt x="0" y="393"/>
                    <a:pt x="254" y="393"/>
                  </a:cubicBezTo>
                  <a:cubicBezTo>
                    <a:pt x="507" y="393"/>
                    <a:pt x="507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17"/>
            <p:cNvSpPr/>
            <p:nvPr/>
          </p:nvSpPr>
          <p:spPr>
            <a:xfrm>
              <a:off x="1230132" y="2572630"/>
              <a:ext cx="17729" cy="13816"/>
            </a:xfrm>
            <a:custGeom>
              <a:avLst/>
              <a:gdLst/>
              <a:ahLst/>
              <a:cxnLst/>
              <a:rect l="l" t="t" r="r" b="b"/>
              <a:pathLst>
                <a:path w="403" h="314" extrusionOk="0">
                  <a:moveTo>
                    <a:pt x="201" y="1"/>
                  </a:moveTo>
                  <a:cubicBezTo>
                    <a:pt x="0" y="1"/>
                    <a:pt x="0" y="314"/>
                    <a:pt x="201" y="314"/>
                  </a:cubicBezTo>
                  <a:cubicBezTo>
                    <a:pt x="402" y="314"/>
                    <a:pt x="402" y="1"/>
                    <a:pt x="20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17"/>
            <p:cNvSpPr/>
            <p:nvPr/>
          </p:nvSpPr>
          <p:spPr>
            <a:xfrm>
              <a:off x="817350" y="3492934"/>
              <a:ext cx="24284" cy="18788"/>
            </a:xfrm>
            <a:custGeom>
              <a:avLst/>
              <a:gdLst/>
              <a:ahLst/>
              <a:cxnLst/>
              <a:rect l="l" t="t" r="r" b="b"/>
              <a:pathLst>
                <a:path w="552" h="427" extrusionOk="0">
                  <a:moveTo>
                    <a:pt x="276" y="0"/>
                  </a:moveTo>
                  <a:cubicBezTo>
                    <a:pt x="1" y="0"/>
                    <a:pt x="1" y="426"/>
                    <a:pt x="276" y="426"/>
                  </a:cubicBezTo>
                  <a:cubicBezTo>
                    <a:pt x="550" y="426"/>
                    <a:pt x="552" y="0"/>
                    <a:pt x="27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17"/>
            <p:cNvSpPr/>
            <p:nvPr/>
          </p:nvSpPr>
          <p:spPr>
            <a:xfrm>
              <a:off x="624223" y="3602362"/>
              <a:ext cx="19533" cy="15224"/>
            </a:xfrm>
            <a:custGeom>
              <a:avLst/>
              <a:gdLst/>
              <a:ahLst/>
              <a:cxnLst/>
              <a:rect l="l" t="t" r="r" b="b"/>
              <a:pathLst>
                <a:path w="444" h="346" extrusionOk="0">
                  <a:moveTo>
                    <a:pt x="222" y="0"/>
                  </a:moveTo>
                  <a:cubicBezTo>
                    <a:pt x="0" y="1"/>
                    <a:pt x="0" y="345"/>
                    <a:pt x="222" y="345"/>
                  </a:cubicBezTo>
                  <a:cubicBezTo>
                    <a:pt x="444" y="345"/>
                    <a:pt x="444" y="0"/>
                    <a:pt x="22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17"/>
            <p:cNvSpPr/>
            <p:nvPr/>
          </p:nvSpPr>
          <p:spPr>
            <a:xfrm>
              <a:off x="8410148" y="968830"/>
              <a:ext cx="21292" cy="16544"/>
            </a:xfrm>
            <a:custGeom>
              <a:avLst/>
              <a:gdLst/>
              <a:ahLst/>
              <a:cxnLst/>
              <a:rect l="l" t="t" r="r" b="b"/>
              <a:pathLst>
                <a:path w="484" h="376" extrusionOk="0">
                  <a:moveTo>
                    <a:pt x="241" y="1"/>
                  </a:moveTo>
                  <a:cubicBezTo>
                    <a:pt x="0" y="1"/>
                    <a:pt x="0" y="376"/>
                    <a:pt x="241" y="376"/>
                  </a:cubicBezTo>
                  <a:cubicBezTo>
                    <a:pt x="483" y="376"/>
                    <a:pt x="483" y="1"/>
                    <a:pt x="24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17"/>
            <p:cNvSpPr/>
            <p:nvPr/>
          </p:nvSpPr>
          <p:spPr>
            <a:xfrm>
              <a:off x="8170125" y="885934"/>
              <a:ext cx="18169" cy="14124"/>
            </a:xfrm>
            <a:custGeom>
              <a:avLst/>
              <a:gdLst/>
              <a:ahLst/>
              <a:cxnLst/>
              <a:rect l="l" t="t" r="r" b="b"/>
              <a:pathLst>
                <a:path w="413" h="321" extrusionOk="0">
                  <a:moveTo>
                    <a:pt x="206" y="0"/>
                  </a:moveTo>
                  <a:cubicBezTo>
                    <a:pt x="0" y="0"/>
                    <a:pt x="0" y="320"/>
                    <a:pt x="206" y="320"/>
                  </a:cubicBezTo>
                  <a:cubicBezTo>
                    <a:pt x="411" y="320"/>
                    <a:pt x="413" y="0"/>
                    <a:pt x="20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17"/>
            <p:cNvSpPr/>
            <p:nvPr/>
          </p:nvSpPr>
          <p:spPr>
            <a:xfrm>
              <a:off x="7909645" y="200326"/>
              <a:ext cx="22084" cy="17116"/>
            </a:xfrm>
            <a:custGeom>
              <a:avLst/>
              <a:gdLst/>
              <a:ahLst/>
              <a:cxnLst/>
              <a:rect l="l" t="t" r="r" b="b"/>
              <a:pathLst>
                <a:path w="502" h="389" extrusionOk="0">
                  <a:moveTo>
                    <a:pt x="252" y="1"/>
                  </a:moveTo>
                  <a:cubicBezTo>
                    <a:pt x="3" y="1"/>
                    <a:pt x="1" y="388"/>
                    <a:pt x="252" y="388"/>
                  </a:cubicBezTo>
                  <a:cubicBezTo>
                    <a:pt x="501" y="388"/>
                    <a:pt x="501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17"/>
            <p:cNvSpPr/>
            <p:nvPr/>
          </p:nvSpPr>
          <p:spPr>
            <a:xfrm>
              <a:off x="7684447" y="665626"/>
              <a:ext cx="26176" cy="20372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0"/>
                  </a:moveTo>
                  <a:cubicBezTo>
                    <a:pt x="1" y="0"/>
                    <a:pt x="1" y="463"/>
                    <a:pt x="298" y="463"/>
                  </a:cubicBezTo>
                  <a:cubicBezTo>
                    <a:pt x="595" y="463"/>
                    <a:pt x="595" y="0"/>
                    <a:pt x="29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17"/>
            <p:cNvSpPr/>
            <p:nvPr/>
          </p:nvSpPr>
          <p:spPr>
            <a:xfrm>
              <a:off x="7464397" y="1070734"/>
              <a:ext cx="20501" cy="15840"/>
            </a:xfrm>
            <a:custGeom>
              <a:avLst/>
              <a:gdLst/>
              <a:ahLst/>
              <a:cxnLst/>
              <a:rect l="l" t="t" r="r" b="b"/>
              <a:pathLst>
                <a:path w="466" h="360" extrusionOk="0">
                  <a:moveTo>
                    <a:pt x="233" y="0"/>
                  </a:moveTo>
                  <a:cubicBezTo>
                    <a:pt x="1" y="0"/>
                    <a:pt x="1" y="359"/>
                    <a:pt x="233" y="359"/>
                  </a:cubicBezTo>
                  <a:cubicBezTo>
                    <a:pt x="465" y="359"/>
                    <a:pt x="465" y="0"/>
                    <a:pt x="23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17"/>
            <p:cNvSpPr/>
            <p:nvPr/>
          </p:nvSpPr>
          <p:spPr>
            <a:xfrm>
              <a:off x="7166920" y="1086750"/>
              <a:ext cx="25648" cy="19888"/>
            </a:xfrm>
            <a:custGeom>
              <a:avLst/>
              <a:gdLst/>
              <a:ahLst/>
              <a:cxnLst/>
              <a:rect l="l" t="t" r="r" b="b"/>
              <a:pathLst>
                <a:path w="583" h="452" extrusionOk="0">
                  <a:moveTo>
                    <a:pt x="290" y="1"/>
                  </a:moveTo>
                  <a:cubicBezTo>
                    <a:pt x="1" y="1"/>
                    <a:pt x="1" y="451"/>
                    <a:pt x="291" y="451"/>
                  </a:cubicBezTo>
                  <a:cubicBezTo>
                    <a:pt x="582" y="451"/>
                    <a:pt x="582" y="1"/>
                    <a:pt x="291" y="1"/>
                  </a:cubicBezTo>
                  <a:cubicBezTo>
                    <a:pt x="291" y="1"/>
                    <a:pt x="291" y="1"/>
                    <a:pt x="29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17"/>
            <p:cNvSpPr/>
            <p:nvPr/>
          </p:nvSpPr>
          <p:spPr>
            <a:xfrm>
              <a:off x="6918714" y="305266"/>
              <a:ext cx="27891" cy="21692"/>
            </a:xfrm>
            <a:custGeom>
              <a:avLst/>
              <a:gdLst/>
              <a:ahLst/>
              <a:cxnLst/>
              <a:rect l="l" t="t" r="r" b="b"/>
              <a:pathLst>
                <a:path w="634" h="493" extrusionOk="0">
                  <a:moveTo>
                    <a:pt x="317" y="1"/>
                  </a:moveTo>
                  <a:cubicBezTo>
                    <a:pt x="2" y="1"/>
                    <a:pt x="0" y="492"/>
                    <a:pt x="317" y="492"/>
                  </a:cubicBezTo>
                  <a:cubicBezTo>
                    <a:pt x="633" y="492"/>
                    <a:pt x="634" y="1"/>
                    <a:pt x="31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17"/>
            <p:cNvSpPr/>
            <p:nvPr/>
          </p:nvSpPr>
          <p:spPr>
            <a:xfrm>
              <a:off x="6561055" y="369990"/>
              <a:ext cx="20764" cy="16148"/>
            </a:xfrm>
            <a:custGeom>
              <a:avLst/>
              <a:gdLst/>
              <a:ahLst/>
              <a:cxnLst/>
              <a:rect l="l" t="t" r="r" b="b"/>
              <a:pathLst>
                <a:path w="472" h="367" extrusionOk="0">
                  <a:moveTo>
                    <a:pt x="235" y="1"/>
                  </a:moveTo>
                  <a:cubicBezTo>
                    <a:pt x="1" y="1"/>
                    <a:pt x="1" y="366"/>
                    <a:pt x="235" y="366"/>
                  </a:cubicBezTo>
                  <a:cubicBezTo>
                    <a:pt x="471" y="366"/>
                    <a:pt x="471" y="1"/>
                    <a:pt x="23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17"/>
            <p:cNvSpPr/>
            <p:nvPr/>
          </p:nvSpPr>
          <p:spPr>
            <a:xfrm>
              <a:off x="6290765" y="1123094"/>
              <a:ext cx="28991" cy="22484"/>
            </a:xfrm>
            <a:custGeom>
              <a:avLst/>
              <a:gdLst/>
              <a:ahLst/>
              <a:cxnLst/>
              <a:rect l="l" t="t" r="r" b="b"/>
              <a:pathLst>
                <a:path w="659" h="511" extrusionOk="0">
                  <a:moveTo>
                    <a:pt x="331" y="0"/>
                  </a:moveTo>
                  <a:cubicBezTo>
                    <a:pt x="1" y="0"/>
                    <a:pt x="0" y="511"/>
                    <a:pt x="331" y="511"/>
                  </a:cubicBezTo>
                  <a:cubicBezTo>
                    <a:pt x="659" y="511"/>
                    <a:pt x="659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17"/>
            <p:cNvSpPr/>
            <p:nvPr/>
          </p:nvSpPr>
          <p:spPr>
            <a:xfrm>
              <a:off x="6058617" y="1369274"/>
              <a:ext cx="20588" cy="16016"/>
            </a:xfrm>
            <a:custGeom>
              <a:avLst/>
              <a:gdLst/>
              <a:ahLst/>
              <a:cxnLst/>
              <a:rect l="l" t="t" r="r" b="b"/>
              <a:pathLst>
                <a:path w="468" h="364" extrusionOk="0">
                  <a:moveTo>
                    <a:pt x="234" y="0"/>
                  </a:moveTo>
                  <a:cubicBezTo>
                    <a:pt x="1" y="0"/>
                    <a:pt x="1" y="364"/>
                    <a:pt x="234" y="364"/>
                  </a:cubicBezTo>
                  <a:cubicBezTo>
                    <a:pt x="468" y="364"/>
                    <a:pt x="468" y="0"/>
                    <a:pt x="23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17"/>
            <p:cNvSpPr/>
            <p:nvPr/>
          </p:nvSpPr>
          <p:spPr>
            <a:xfrm>
              <a:off x="5510998" y="333030"/>
              <a:ext cx="28243" cy="22000"/>
            </a:xfrm>
            <a:custGeom>
              <a:avLst/>
              <a:gdLst/>
              <a:ahLst/>
              <a:cxnLst/>
              <a:rect l="l" t="t" r="r" b="b"/>
              <a:pathLst>
                <a:path w="642" h="500" extrusionOk="0">
                  <a:moveTo>
                    <a:pt x="321" y="0"/>
                  </a:moveTo>
                  <a:cubicBezTo>
                    <a:pt x="0" y="0"/>
                    <a:pt x="0" y="499"/>
                    <a:pt x="321" y="499"/>
                  </a:cubicBezTo>
                  <a:cubicBezTo>
                    <a:pt x="642" y="499"/>
                    <a:pt x="642" y="0"/>
                    <a:pt x="32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17"/>
            <p:cNvSpPr/>
            <p:nvPr/>
          </p:nvSpPr>
          <p:spPr>
            <a:xfrm>
              <a:off x="5351877" y="1426782"/>
              <a:ext cx="28419" cy="22044"/>
            </a:xfrm>
            <a:custGeom>
              <a:avLst/>
              <a:gdLst/>
              <a:ahLst/>
              <a:cxnLst/>
              <a:rect l="l" t="t" r="r" b="b"/>
              <a:pathLst>
                <a:path w="646" h="501" extrusionOk="0">
                  <a:moveTo>
                    <a:pt x="322" y="0"/>
                  </a:moveTo>
                  <a:cubicBezTo>
                    <a:pt x="0" y="0"/>
                    <a:pt x="0" y="501"/>
                    <a:pt x="322" y="501"/>
                  </a:cubicBezTo>
                  <a:cubicBezTo>
                    <a:pt x="644" y="501"/>
                    <a:pt x="645" y="0"/>
                    <a:pt x="32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17"/>
            <p:cNvSpPr/>
            <p:nvPr/>
          </p:nvSpPr>
          <p:spPr>
            <a:xfrm>
              <a:off x="5215588" y="1734166"/>
              <a:ext cx="24856" cy="19272"/>
            </a:xfrm>
            <a:custGeom>
              <a:avLst/>
              <a:gdLst/>
              <a:ahLst/>
              <a:cxnLst/>
              <a:rect l="l" t="t" r="r" b="b"/>
              <a:pathLst>
                <a:path w="565" h="438" extrusionOk="0">
                  <a:moveTo>
                    <a:pt x="283" y="1"/>
                  </a:moveTo>
                  <a:cubicBezTo>
                    <a:pt x="0" y="1"/>
                    <a:pt x="0" y="437"/>
                    <a:pt x="283" y="437"/>
                  </a:cubicBezTo>
                  <a:cubicBezTo>
                    <a:pt x="563" y="437"/>
                    <a:pt x="565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17"/>
            <p:cNvSpPr/>
            <p:nvPr/>
          </p:nvSpPr>
          <p:spPr>
            <a:xfrm>
              <a:off x="4906365" y="788078"/>
              <a:ext cx="19445" cy="15136"/>
            </a:xfrm>
            <a:custGeom>
              <a:avLst/>
              <a:gdLst/>
              <a:ahLst/>
              <a:cxnLst/>
              <a:rect l="l" t="t" r="r" b="b"/>
              <a:pathLst>
                <a:path w="442" h="344" extrusionOk="0">
                  <a:moveTo>
                    <a:pt x="221" y="0"/>
                  </a:moveTo>
                  <a:cubicBezTo>
                    <a:pt x="0" y="0"/>
                    <a:pt x="0" y="343"/>
                    <a:pt x="221" y="343"/>
                  </a:cubicBezTo>
                  <a:cubicBezTo>
                    <a:pt x="442" y="343"/>
                    <a:pt x="442" y="0"/>
                    <a:pt x="22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17"/>
            <p:cNvSpPr/>
            <p:nvPr/>
          </p:nvSpPr>
          <p:spPr>
            <a:xfrm>
              <a:off x="4842664" y="406510"/>
              <a:ext cx="24372" cy="18920"/>
            </a:xfrm>
            <a:custGeom>
              <a:avLst/>
              <a:gdLst/>
              <a:ahLst/>
              <a:cxnLst/>
              <a:rect l="l" t="t" r="r" b="b"/>
              <a:pathLst>
                <a:path w="554" h="430" extrusionOk="0">
                  <a:moveTo>
                    <a:pt x="278" y="1"/>
                  </a:moveTo>
                  <a:cubicBezTo>
                    <a:pt x="0" y="1"/>
                    <a:pt x="0" y="430"/>
                    <a:pt x="278" y="430"/>
                  </a:cubicBezTo>
                  <a:cubicBezTo>
                    <a:pt x="554" y="430"/>
                    <a:pt x="554" y="1"/>
                    <a:pt x="27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17"/>
            <p:cNvSpPr/>
            <p:nvPr/>
          </p:nvSpPr>
          <p:spPr>
            <a:xfrm>
              <a:off x="4447083" y="1356206"/>
              <a:ext cx="28067" cy="21736"/>
            </a:xfrm>
            <a:custGeom>
              <a:avLst/>
              <a:gdLst/>
              <a:ahLst/>
              <a:cxnLst/>
              <a:rect l="l" t="t" r="r" b="b"/>
              <a:pathLst>
                <a:path w="638" h="494" extrusionOk="0">
                  <a:moveTo>
                    <a:pt x="319" y="0"/>
                  </a:moveTo>
                  <a:cubicBezTo>
                    <a:pt x="1" y="1"/>
                    <a:pt x="1" y="494"/>
                    <a:pt x="319" y="494"/>
                  </a:cubicBezTo>
                  <a:cubicBezTo>
                    <a:pt x="635" y="494"/>
                    <a:pt x="637" y="0"/>
                    <a:pt x="31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17"/>
            <p:cNvSpPr/>
            <p:nvPr/>
          </p:nvSpPr>
          <p:spPr>
            <a:xfrm>
              <a:off x="4054450" y="1327034"/>
              <a:ext cx="28419" cy="22088"/>
            </a:xfrm>
            <a:custGeom>
              <a:avLst/>
              <a:gdLst/>
              <a:ahLst/>
              <a:cxnLst/>
              <a:rect l="l" t="t" r="r" b="b"/>
              <a:pathLst>
                <a:path w="646" h="502" extrusionOk="0">
                  <a:moveTo>
                    <a:pt x="324" y="0"/>
                  </a:moveTo>
                  <a:cubicBezTo>
                    <a:pt x="2" y="0"/>
                    <a:pt x="1" y="501"/>
                    <a:pt x="324" y="501"/>
                  </a:cubicBezTo>
                  <a:cubicBezTo>
                    <a:pt x="646" y="501"/>
                    <a:pt x="646" y="0"/>
                    <a:pt x="32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17"/>
            <p:cNvSpPr/>
            <p:nvPr/>
          </p:nvSpPr>
          <p:spPr>
            <a:xfrm>
              <a:off x="3881648" y="1381594"/>
              <a:ext cx="23800" cy="18524"/>
            </a:xfrm>
            <a:custGeom>
              <a:avLst/>
              <a:gdLst/>
              <a:ahLst/>
              <a:cxnLst/>
              <a:rect l="l" t="t" r="r" b="b"/>
              <a:pathLst>
                <a:path w="541" h="421" extrusionOk="0">
                  <a:moveTo>
                    <a:pt x="270" y="1"/>
                  </a:moveTo>
                  <a:cubicBezTo>
                    <a:pt x="0" y="1"/>
                    <a:pt x="0" y="420"/>
                    <a:pt x="270" y="420"/>
                  </a:cubicBezTo>
                  <a:cubicBezTo>
                    <a:pt x="540" y="420"/>
                    <a:pt x="540" y="1"/>
                    <a:pt x="27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17"/>
            <p:cNvSpPr/>
            <p:nvPr/>
          </p:nvSpPr>
          <p:spPr>
            <a:xfrm>
              <a:off x="3536483" y="1224338"/>
              <a:ext cx="27715" cy="21516"/>
            </a:xfrm>
            <a:custGeom>
              <a:avLst/>
              <a:gdLst/>
              <a:ahLst/>
              <a:cxnLst/>
              <a:rect l="l" t="t" r="r" b="b"/>
              <a:pathLst>
                <a:path w="630" h="489" extrusionOk="0">
                  <a:moveTo>
                    <a:pt x="315" y="0"/>
                  </a:moveTo>
                  <a:cubicBezTo>
                    <a:pt x="1" y="0"/>
                    <a:pt x="0" y="489"/>
                    <a:pt x="315" y="489"/>
                  </a:cubicBezTo>
                  <a:cubicBezTo>
                    <a:pt x="630" y="489"/>
                    <a:pt x="630" y="0"/>
                    <a:pt x="31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17"/>
            <p:cNvSpPr/>
            <p:nvPr/>
          </p:nvSpPr>
          <p:spPr>
            <a:xfrm>
              <a:off x="3358841" y="776814"/>
              <a:ext cx="27583" cy="21384"/>
            </a:xfrm>
            <a:custGeom>
              <a:avLst/>
              <a:gdLst/>
              <a:ahLst/>
              <a:cxnLst/>
              <a:rect l="l" t="t" r="r" b="b"/>
              <a:pathLst>
                <a:path w="627" h="486" extrusionOk="0">
                  <a:moveTo>
                    <a:pt x="313" y="1"/>
                  </a:moveTo>
                  <a:cubicBezTo>
                    <a:pt x="3" y="1"/>
                    <a:pt x="1" y="486"/>
                    <a:pt x="314" y="486"/>
                  </a:cubicBezTo>
                  <a:cubicBezTo>
                    <a:pt x="627" y="486"/>
                    <a:pt x="627" y="1"/>
                    <a:pt x="314" y="1"/>
                  </a:cubicBezTo>
                  <a:cubicBezTo>
                    <a:pt x="314" y="1"/>
                    <a:pt x="31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17"/>
            <p:cNvSpPr/>
            <p:nvPr/>
          </p:nvSpPr>
          <p:spPr>
            <a:xfrm>
              <a:off x="3198752" y="1074298"/>
              <a:ext cx="25736" cy="20020"/>
            </a:xfrm>
            <a:custGeom>
              <a:avLst/>
              <a:gdLst/>
              <a:ahLst/>
              <a:cxnLst/>
              <a:rect l="l" t="t" r="r" b="b"/>
              <a:pathLst>
                <a:path w="585" h="455" extrusionOk="0">
                  <a:moveTo>
                    <a:pt x="293" y="0"/>
                  </a:moveTo>
                  <a:cubicBezTo>
                    <a:pt x="2" y="0"/>
                    <a:pt x="1" y="454"/>
                    <a:pt x="293" y="454"/>
                  </a:cubicBezTo>
                  <a:cubicBezTo>
                    <a:pt x="584" y="454"/>
                    <a:pt x="585" y="0"/>
                    <a:pt x="29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17"/>
            <p:cNvSpPr/>
            <p:nvPr/>
          </p:nvSpPr>
          <p:spPr>
            <a:xfrm>
              <a:off x="2924415" y="1282814"/>
              <a:ext cx="31895" cy="24772"/>
            </a:xfrm>
            <a:custGeom>
              <a:avLst/>
              <a:gdLst/>
              <a:ahLst/>
              <a:cxnLst/>
              <a:rect l="l" t="t" r="r" b="b"/>
              <a:pathLst>
                <a:path w="725" h="563" extrusionOk="0">
                  <a:moveTo>
                    <a:pt x="363" y="1"/>
                  </a:moveTo>
                  <a:cubicBezTo>
                    <a:pt x="0" y="2"/>
                    <a:pt x="0" y="563"/>
                    <a:pt x="363" y="563"/>
                  </a:cubicBezTo>
                  <a:cubicBezTo>
                    <a:pt x="724" y="563"/>
                    <a:pt x="724" y="1"/>
                    <a:pt x="36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17"/>
            <p:cNvSpPr/>
            <p:nvPr/>
          </p:nvSpPr>
          <p:spPr>
            <a:xfrm>
              <a:off x="2637232" y="1181878"/>
              <a:ext cx="24284" cy="18832"/>
            </a:xfrm>
            <a:custGeom>
              <a:avLst/>
              <a:gdLst/>
              <a:ahLst/>
              <a:cxnLst/>
              <a:rect l="l" t="t" r="r" b="b"/>
              <a:pathLst>
                <a:path w="552" h="428" extrusionOk="0">
                  <a:moveTo>
                    <a:pt x="276" y="0"/>
                  </a:moveTo>
                  <a:cubicBezTo>
                    <a:pt x="1" y="1"/>
                    <a:pt x="1" y="427"/>
                    <a:pt x="276" y="427"/>
                  </a:cubicBezTo>
                  <a:cubicBezTo>
                    <a:pt x="551" y="427"/>
                    <a:pt x="551" y="0"/>
                    <a:pt x="27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17"/>
            <p:cNvSpPr/>
            <p:nvPr/>
          </p:nvSpPr>
          <p:spPr>
            <a:xfrm>
              <a:off x="2580350" y="529402"/>
              <a:ext cx="21072" cy="16324"/>
            </a:xfrm>
            <a:custGeom>
              <a:avLst/>
              <a:gdLst/>
              <a:ahLst/>
              <a:cxnLst/>
              <a:rect l="l" t="t" r="r" b="b"/>
              <a:pathLst>
                <a:path w="479" h="371" extrusionOk="0">
                  <a:moveTo>
                    <a:pt x="239" y="1"/>
                  </a:moveTo>
                  <a:cubicBezTo>
                    <a:pt x="1" y="1"/>
                    <a:pt x="0" y="371"/>
                    <a:pt x="239" y="371"/>
                  </a:cubicBezTo>
                  <a:cubicBezTo>
                    <a:pt x="478" y="371"/>
                    <a:pt x="478" y="1"/>
                    <a:pt x="23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17"/>
            <p:cNvSpPr/>
            <p:nvPr/>
          </p:nvSpPr>
          <p:spPr>
            <a:xfrm>
              <a:off x="2094320" y="997914"/>
              <a:ext cx="17333" cy="13464"/>
            </a:xfrm>
            <a:custGeom>
              <a:avLst/>
              <a:gdLst/>
              <a:ahLst/>
              <a:cxnLst/>
              <a:rect l="l" t="t" r="r" b="b"/>
              <a:pathLst>
                <a:path w="394" h="306" extrusionOk="0">
                  <a:moveTo>
                    <a:pt x="197" y="0"/>
                  </a:moveTo>
                  <a:cubicBezTo>
                    <a:pt x="1" y="0"/>
                    <a:pt x="0" y="306"/>
                    <a:pt x="197" y="306"/>
                  </a:cubicBezTo>
                  <a:cubicBezTo>
                    <a:pt x="394" y="306"/>
                    <a:pt x="394" y="0"/>
                    <a:pt x="19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17"/>
            <p:cNvSpPr/>
            <p:nvPr/>
          </p:nvSpPr>
          <p:spPr>
            <a:xfrm>
              <a:off x="1780786" y="1182318"/>
              <a:ext cx="30751" cy="23848"/>
            </a:xfrm>
            <a:custGeom>
              <a:avLst/>
              <a:gdLst/>
              <a:ahLst/>
              <a:cxnLst/>
              <a:rect l="l" t="t" r="r" b="b"/>
              <a:pathLst>
                <a:path w="699" h="542" extrusionOk="0">
                  <a:moveTo>
                    <a:pt x="349" y="1"/>
                  </a:moveTo>
                  <a:cubicBezTo>
                    <a:pt x="0" y="1"/>
                    <a:pt x="0" y="542"/>
                    <a:pt x="349" y="542"/>
                  </a:cubicBezTo>
                  <a:cubicBezTo>
                    <a:pt x="698" y="542"/>
                    <a:pt x="698" y="1"/>
                    <a:pt x="34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17"/>
            <p:cNvSpPr/>
            <p:nvPr/>
          </p:nvSpPr>
          <p:spPr>
            <a:xfrm>
              <a:off x="1754786" y="382706"/>
              <a:ext cx="30663" cy="23760"/>
            </a:xfrm>
            <a:custGeom>
              <a:avLst/>
              <a:gdLst/>
              <a:ahLst/>
              <a:cxnLst/>
              <a:rect l="l" t="t" r="r" b="b"/>
              <a:pathLst>
                <a:path w="697" h="540" extrusionOk="0">
                  <a:moveTo>
                    <a:pt x="348" y="1"/>
                  </a:moveTo>
                  <a:cubicBezTo>
                    <a:pt x="1" y="1"/>
                    <a:pt x="0" y="540"/>
                    <a:pt x="348" y="540"/>
                  </a:cubicBezTo>
                  <a:cubicBezTo>
                    <a:pt x="695" y="540"/>
                    <a:pt x="696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17"/>
            <p:cNvSpPr/>
            <p:nvPr/>
          </p:nvSpPr>
          <p:spPr>
            <a:xfrm>
              <a:off x="1486256" y="292682"/>
              <a:ext cx="29607" cy="23012"/>
            </a:xfrm>
            <a:custGeom>
              <a:avLst/>
              <a:gdLst/>
              <a:ahLst/>
              <a:cxnLst/>
              <a:rect l="l" t="t" r="r" b="b"/>
              <a:pathLst>
                <a:path w="673" h="523" extrusionOk="0">
                  <a:moveTo>
                    <a:pt x="336" y="0"/>
                  </a:moveTo>
                  <a:cubicBezTo>
                    <a:pt x="1" y="0"/>
                    <a:pt x="0" y="523"/>
                    <a:pt x="336" y="523"/>
                  </a:cubicBezTo>
                  <a:cubicBezTo>
                    <a:pt x="672" y="523"/>
                    <a:pt x="672" y="0"/>
                    <a:pt x="33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17"/>
            <p:cNvSpPr/>
            <p:nvPr/>
          </p:nvSpPr>
          <p:spPr>
            <a:xfrm>
              <a:off x="1028514" y="592938"/>
              <a:ext cx="26220" cy="20372"/>
            </a:xfrm>
            <a:custGeom>
              <a:avLst/>
              <a:gdLst/>
              <a:ahLst/>
              <a:cxnLst/>
              <a:rect l="l" t="t" r="r" b="b"/>
              <a:pathLst>
                <a:path w="596" h="463" extrusionOk="0">
                  <a:moveTo>
                    <a:pt x="298" y="1"/>
                  </a:moveTo>
                  <a:cubicBezTo>
                    <a:pt x="2" y="1"/>
                    <a:pt x="0" y="462"/>
                    <a:pt x="298" y="462"/>
                  </a:cubicBezTo>
                  <a:cubicBezTo>
                    <a:pt x="594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17"/>
            <p:cNvSpPr/>
            <p:nvPr/>
          </p:nvSpPr>
          <p:spPr>
            <a:xfrm>
              <a:off x="754837" y="191658"/>
              <a:ext cx="20193" cy="15620"/>
            </a:xfrm>
            <a:custGeom>
              <a:avLst/>
              <a:gdLst/>
              <a:ahLst/>
              <a:cxnLst/>
              <a:rect l="l" t="t" r="r" b="b"/>
              <a:pathLst>
                <a:path w="459" h="355" extrusionOk="0">
                  <a:moveTo>
                    <a:pt x="229" y="1"/>
                  </a:moveTo>
                  <a:cubicBezTo>
                    <a:pt x="2" y="2"/>
                    <a:pt x="1" y="355"/>
                    <a:pt x="229" y="355"/>
                  </a:cubicBezTo>
                  <a:cubicBezTo>
                    <a:pt x="456" y="355"/>
                    <a:pt x="458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17"/>
            <p:cNvSpPr/>
            <p:nvPr/>
          </p:nvSpPr>
          <p:spPr>
            <a:xfrm>
              <a:off x="396694" y="1676218"/>
              <a:ext cx="29651" cy="23056"/>
            </a:xfrm>
            <a:custGeom>
              <a:avLst/>
              <a:gdLst/>
              <a:ahLst/>
              <a:cxnLst/>
              <a:rect l="l" t="t" r="r" b="b"/>
              <a:pathLst>
                <a:path w="674" h="524" extrusionOk="0">
                  <a:moveTo>
                    <a:pt x="337" y="1"/>
                  </a:moveTo>
                  <a:cubicBezTo>
                    <a:pt x="0" y="1"/>
                    <a:pt x="0" y="523"/>
                    <a:pt x="337" y="523"/>
                  </a:cubicBezTo>
                  <a:cubicBezTo>
                    <a:pt x="673" y="523"/>
                    <a:pt x="673" y="1"/>
                    <a:pt x="33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17"/>
            <p:cNvSpPr/>
            <p:nvPr/>
          </p:nvSpPr>
          <p:spPr>
            <a:xfrm>
              <a:off x="912110" y="2153090"/>
              <a:ext cx="20764" cy="16104"/>
            </a:xfrm>
            <a:custGeom>
              <a:avLst/>
              <a:gdLst/>
              <a:ahLst/>
              <a:cxnLst/>
              <a:rect l="l" t="t" r="r" b="b"/>
              <a:pathLst>
                <a:path w="472" h="366" extrusionOk="0">
                  <a:moveTo>
                    <a:pt x="235" y="0"/>
                  </a:moveTo>
                  <a:cubicBezTo>
                    <a:pt x="0" y="0"/>
                    <a:pt x="0" y="366"/>
                    <a:pt x="235" y="366"/>
                  </a:cubicBezTo>
                  <a:cubicBezTo>
                    <a:pt x="470" y="366"/>
                    <a:pt x="472" y="0"/>
                    <a:pt x="23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17"/>
            <p:cNvSpPr/>
            <p:nvPr/>
          </p:nvSpPr>
          <p:spPr>
            <a:xfrm>
              <a:off x="912550" y="979038"/>
              <a:ext cx="17421" cy="13464"/>
            </a:xfrm>
            <a:custGeom>
              <a:avLst/>
              <a:gdLst/>
              <a:ahLst/>
              <a:cxnLst/>
              <a:rect l="l" t="t" r="r" b="b"/>
              <a:pathLst>
                <a:path w="396" h="306" extrusionOk="0">
                  <a:moveTo>
                    <a:pt x="198" y="0"/>
                  </a:moveTo>
                  <a:cubicBezTo>
                    <a:pt x="2" y="0"/>
                    <a:pt x="1" y="306"/>
                    <a:pt x="198" y="306"/>
                  </a:cubicBezTo>
                  <a:cubicBezTo>
                    <a:pt x="394" y="306"/>
                    <a:pt x="395" y="0"/>
                    <a:pt x="19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17"/>
            <p:cNvSpPr/>
            <p:nvPr/>
          </p:nvSpPr>
          <p:spPr>
            <a:xfrm>
              <a:off x="1316401" y="2008682"/>
              <a:ext cx="18565" cy="14432"/>
            </a:xfrm>
            <a:custGeom>
              <a:avLst/>
              <a:gdLst/>
              <a:ahLst/>
              <a:cxnLst/>
              <a:rect l="l" t="t" r="r" b="b"/>
              <a:pathLst>
                <a:path w="422" h="328" extrusionOk="0">
                  <a:moveTo>
                    <a:pt x="212" y="1"/>
                  </a:moveTo>
                  <a:cubicBezTo>
                    <a:pt x="2" y="2"/>
                    <a:pt x="0" y="328"/>
                    <a:pt x="212" y="328"/>
                  </a:cubicBezTo>
                  <a:cubicBezTo>
                    <a:pt x="422" y="328"/>
                    <a:pt x="422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17"/>
            <p:cNvSpPr/>
            <p:nvPr/>
          </p:nvSpPr>
          <p:spPr>
            <a:xfrm>
              <a:off x="1414196" y="2302822"/>
              <a:ext cx="26000" cy="20152"/>
            </a:xfrm>
            <a:custGeom>
              <a:avLst/>
              <a:gdLst/>
              <a:ahLst/>
              <a:cxnLst/>
              <a:rect l="l" t="t" r="r" b="b"/>
              <a:pathLst>
                <a:path w="591" h="458" extrusionOk="0">
                  <a:moveTo>
                    <a:pt x="295" y="0"/>
                  </a:moveTo>
                  <a:cubicBezTo>
                    <a:pt x="2" y="0"/>
                    <a:pt x="0" y="457"/>
                    <a:pt x="295" y="457"/>
                  </a:cubicBezTo>
                  <a:cubicBezTo>
                    <a:pt x="590" y="457"/>
                    <a:pt x="590" y="0"/>
                    <a:pt x="29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17"/>
            <p:cNvSpPr/>
            <p:nvPr/>
          </p:nvSpPr>
          <p:spPr>
            <a:xfrm>
              <a:off x="1613966" y="1559090"/>
              <a:ext cx="17861" cy="13816"/>
            </a:xfrm>
            <a:custGeom>
              <a:avLst/>
              <a:gdLst/>
              <a:ahLst/>
              <a:cxnLst/>
              <a:rect l="l" t="t" r="r" b="b"/>
              <a:pathLst>
                <a:path w="406" h="314" extrusionOk="0">
                  <a:moveTo>
                    <a:pt x="203" y="0"/>
                  </a:moveTo>
                  <a:cubicBezTo>
                    <a:pt x="1" y="0"/>
                    <a:pt x="1" y="314"/>
                    <a:pt x="203" y="314"/>
                  </a:cubicBezTo>
                  <a:cubicBezTo>
                    <a:pt x="406" y="314"/>
                    <a:pt x="406" y="0"/>
                    <a:pt x="20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17"/>
            <p:cNvSpPr/>
            <p:nvPr/>
          </p:nvSpPr>
          <p:spPr>
            <a:xfrm>
              <a:off x="1912631" y="1877562"/>
              <a:ext cx="26571" cy="20548"/>
            </a:xfrm>
            <a:custGeom>
              <a:avLst/>
              <a:gdLst/>
              <a:ahLst/>
              <a:cxnLst/>
              <a:rect l="l" t="t" r="r" b="b"/>
              <a:pathLst>
                <a:path w="604" h="467" extrusionOk="0">
                  <a:moveTo>
                    <a:pt x="302" y="0"/>
                  </a:moveTo>
                  <a:cubicBezTo>
                    <a:pt x="2" y="0"/>
                    <a:pt x="1" y="467"/>
                    <a:pt x="302" y="467"/>
                  </a:cubicBezTo>
                  <a:cubicBezTo>
                    <a:pt x="602" y="467"/>
                    <a:pt x="603" y="0"/>
                    <a:pt x="30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17"/>
            <p:cNvSpPr/>
            <p:nvPr/>
          </p:nvSpPr>
          <p:spPr>
            <a:xfrm>
              <a:off x="2276581" y="1978322"/>
              <a:ext cx="21600" cy="16852"/>
            </a:xfrm>
            <a:custGeom>
              <a:avLst/>
              <a:gdLst/>
              <a:ahLst/>
              <a:cxnLst/>
              <a:rect l="l" t="t" r="r" b="b"/>
              <a:pathLst>
                <a:path w="491" h="383" extrusionOk="0">
                  <a:moveTo>
                    <a:pt x="246" y="1"/>
                  </a:moveTo>
                  <a:cubicBezTo>
                    <a:pt x="1" y="1"/>
                    <a:pt x="1" y="382"/>
                    <a:pt x="246" y="382"/>
                  </a:cubicBezTo>
                  <a:cubicBezTo>
                    <a:pt x="491" y="382"/>
                    <a:pt x="491" y="1"/>
                    <a:pt x="24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17"/>
            <p:cNvSpPr/>
            <p:nvPr/>
          </p:nvSpPr>
          <p:spPr>
            <a:xfrm>
              <a:off x="2668555" y="1774910"/>
              <a:ext cx="26176" cy="20328"/>
            </a:xfrm>
            <a:custGeom>
              <a:avLst/>
              <a:gdLst/>
              <a:ahLst/>
              <a:cxnLst/>
              <a:rect l="l" t="t" r="r" b="b"/>
              <a:pathLst>
                <a:path w="595" h="462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17"/>
            <p:cNvSpPr/>
            <p:nvPr/>
          </p:nvSpPr>
          <p:spPr>
            <a:xfrm>
              <a:off x="2946191" y="1490802"/>
              <a:ext cx="19445" cy="15092"/>
            </a:xfrm>
            <a:custGeom>
              <a:avLst/>
              <a:gdLst/>
              <a:ahLst/>
              <a:cxnLst/>
              <a:rect l="l" t="t" r="r" b="b"/>
              <a:pathLst>
                <a:path w="442" h="343" extrusionOk="0">
                  <a:moveTo>
                    <a:pt x="222" y="0"/>
                  </a:moveTo>
                  <a:cubicBezTo>
                    <a:pt x="3" y="1"/>
                    <a:pt x="1" y="342"/>
                    <a:pt x="222" y="342"/>
                  </a:cubicBezTo>
                  <a:cubicBezTo>
                    <a:pt x="441" y="342"/>
                    <a:pt x="441" y="0"/>
                    <a:pt x="22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17"/>
            <p:cNvSpPr/>
            <p:nvPr/>
          </p:nvSpPr>
          <p:spPr>
            <a:xfrm>
              <a:off x="2946895" y="2146050"/>
              <a:ext cx="24856" cy="19272"/>
            </a:xfrm>
            <a:custGeom>
              <a:avLst/>
              <a:gdLst/>
              <a:ahLst/>
              <a:cxnLst/>
              <a:rect l="l" t="t" r="r" b="b"/>
              <a:pathLst>
                <a:path w="565" h="438" extrusionOk="0">
                  <a:moveTo>
                    <a:pt x="283" y="0"/>
                  </a:moveTo>
                  <a:cubicBezTo>
                    <a:pt x="0" y="0"/>
                    <a:pt x="0" y="437"/>
                    <a:pt x="283" y="437"/>
                  </a:cubicBezTo>
                  <a:cubicBezTo>
                    <a:pt x="564" y="437"/>
                    <a:pt x="564" y="0"/>
                    <a:pt x="28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17"/>
            <p:cNvSpPr/>
            <p:nvPr/>
          </p:nvSpPr>
          <p:spPr>
            <a:xfrm>
              <a:off x="2949623" y="2460870"/>
              <a:ext cx="17069" cy="13288"/>
            </a:xfrm>
            <a:custGeom>
              <a:avLst/>
              <a:gdLst/>
              <a:ahLst/>
              <a:cxnLst/>
              <a:rect l="l" t="t" r="r" b="b"/>
              <a:pathLst>
                <a:path w="388" h="302" extrusionOk="0">
                  <a:moveTo>
                    <a:pt x="195" y="0"/>
                  </a:moveTo>
                  <a:cubicBezTo>
                    <a:pt x="1" y="0"/>
                    <a:pt x="1" y="301"/>
                    <a:pt x="195" y="301"/>
                  </a:cubicBezTo>
                  <a:cubicBezTo>
                    <a:pt x="388" y="301"/>
                    <a:pt x="388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17"/>
            <p:cNvSpPr/>
            <p:nvPr/>
          </p:nvSpPr>
          <p:spPr>
            <a:xfrm>
              <a:off x="3388712" y="2459110"/>
              <a:ext cx="25780" cy="19976"/>
            </a:xfrm>
            <a:custGeom>
              <a:avLst/>
              <a:gdLst/>
              <a:ahLst/>
              <a:cxnLst/>
              <a:rect l="l" t="t" r="r" b="b"/>
              <a:pathLst>
                <a:path w="586" h="454" extrusionOk="0">
                  <a:moveTo>
                    <a:pt x="293" y="1"/>
                  </a:moveTo>
                  <a:cubicBezTo>
                    <a:pt x="2" y="1"/>
                    <a:pt x="1" y="454"/>
                    <a:pt x="293" y="454"/>
                  </a:cubicBezTo>
                  <a:cubicBezTo>
                    <a:pt x="586" y="454"/>
                    <a:pt x="58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17"/>
            <p:cNvSpPr/>
            <p:nvPr/>
          </p:nvSpPr>
          <p:spPr>
            <a:xfrm>
              <a:off x="3515982" y="1870566"/>
              <a:ext cx="26571" cy="20592"/>
            </a:xfrm>
            <a:custGeom>
              <a:avLst/>
              <a:gdLst/>
              <a:ahLst/>
              <a:cxnLst/>
              <a:rect l="l" t="t" r="r" b="b"/>
              <a:pathLst>
                <a:path w="604" h="468" extrusionOk="0">
                  <a:moveTo>
                    <a:pt x="302" y="0"/>
                  </a:moveTo>
                  <a:cubicBezTo>
                    <a:pt x="2" y="0"/>
                    <a:pt x="1" y="468"/>
                    <a:pt x="302" y="468"/>
                  </a:cubicBezTo>
                  <a:cubicBezTo>
                    <a:pt x="603" y="468"/>
                    <a:pt x="603" y="0"/>
                    <a:pt x="30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17"/>
            <p:cNvSpPr/>
            <p:nvPr/>
          </p:nvSpPr>
          <p:spPr>
            <a:xfrm>
              <a:off x="4212955" y="1486886"/>
              <a:ext cx="27847" cy="21604"/>
            </a:xfrm>
            <a:custGeom>
              <a:avLst/>
              <a:gdLst/>
              <a:ahLst/>
              <a:cxnLst/>
              <a:rect l="l" t="t" r="r" b="b"/>
              <a:pathLst>
                <a:path w="633" h="491" extrusionOk="0">
                  <a:moveTo>
                    <a:pt x="316" y="0"/>
                  </a:moveTo>
                  <a:cubicBezTo>
                    <a:pt x="0" y="0"/>
                    <a:pt x="0" y="490"/>
                    <a:pt x="316" y="490"/>
                  </a:cubicBezTo>
                  <a:cubicBezTo>
                    <a:pt x="632" y="490"/>
                    <a:pt x="633" y="0"/>
                    <a:pt x="31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17"/>
            <p:cNvSpPr/>
            <p:nvPr/>
          </p:nvSpPr>
          <p:spPr>
            <a:xfrm>
              <a:off x="4807866" y="1737774"/>
              <a:ext cx="27187" cy="21120"/>
            </a:xfrm>
            <a:custGeom>
              <a:avLst/>
              <a:gdLst/>
              <a:ahLst/>
              <a:cxnLst/>
              <a:rect l="l" t="t" r="r" b="b"/>
              <a:pathLst>
                <a:path w="618" h="480" extrusionOk="0">
                  <a:moveTo>
                    <a:pt x="308" y="1"/>
                  </a:moveTo>
                  <a:cubicBezTo>
                    <a:pt x="1" y="2"/>
                    <a:pt x="1" y="480"/>
                    <a:pt x="308" y="480"/>
                  </a:cubicBezTo>
                  <a:cubicBezTo>
                    <a:pt x="617" y="480"/>
                    <a:pt x="618" y="1"/>
                    <a:pt x="30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17"/>
            <p:cNvSpPr/>
            <p:nvPr/>
          </p:nvSpPr>
          <p:spPr>
            <a:xfrm>
              <a:off x="5248363" y="1496038"/>
              <a:ext cx="22392" cy="17380"/>
            </a:xfrm>
            <a:custGeom>
              <a:avLst/>
              <a:gdLst/>
              <a:ahLst/>
              <a:cxnLst/>
              <a:rect l="l" t="t" r="r" b="b"/>
              <a:pathLst>
                <a:path w="509" h="395" extrusionOk="0">
                  <a:moveTo>
                    <a:pt x="255" y="1"/>
                  </a:moveTo>
                  <a:cubicBezTo>
                    <a:pt x="1" y="1"/>
                    <a:pt x="0" y="395"/>
                    <a:pt x="255" y="395"/>
                  </a:cubicBezTo>
                  <a:cubicBezTo>
                    <a:pt x="508" y="395"/>
                    <a:pt x="508" y="1"/>
                    <a:pt x="25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17"/>
            <p:cNvSpPr/>
            <p:nvPr/>
          </p:nvSpPr>
          <p:spPr>
            <a:xfrm>
              <a:off x="5826072" y="1666582"/>
              <a:ext cx="19841" cy="15400"/>
            </a:xfrm>
            <a:custGeom>
              <a:avLst/>
              <a:gdLst/>
              <a:ahLst/>
              <a:cxnLst/>
              <a:rect l="l" t="t" r="r" b="b"/>
              <a:pathLst>
                <a:path w="451" h="350" extrusionOk="0">
                  <a:moveTo>
                    <a:pt x="225" y="0"/>
                  </a:moveTo>
                  <a:cubicBezTo>
                    <a:pt x="0" y="1"/>
                    <a:pt x="0" y="349"/>
                    <a:pt x="225" y="349"/>
                  </a:cubicBezTo>
                  <a:cubicBezTo>
                    <a:pt x="450" y="349"/>
                    <a:pt x="450" y="0"/>
                    <a:pt x="22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17"/>
            <p:cNvSpPr/>
            <p:nvPr/>
          </p:nvSpPr>
          <p:spPr>
            <a:xfrm>
              <a:off x="6040580" y="1576514"/>
              <a:ext cx="17377" cy="13508"/>
            </a:xfrm>
            <a:custGeom>
              <a:avLst/>
              <a:gdLst/>
              <a:ahLst/>
              <a:cxnLst/>
              <a:rect l="l" t="t" r="r" b="b"/>
              <a:pathLst>
                <a:path w="395" h="307" extrusionOk="0">
                  <a:moveTo>
                    <a:pt x="198" y="0"/>
                  </a:moveTo>
                  <a:cubicBezTo>
                    <a:pt x="0" y="0"/>
                    <a:pt x="0" y="306"/>
                    <a:pt x="198" y="306"/>
                  </a:cubicBezTo>
                  <a:cubicBezTo>
                    <a:pt x="395" y="306"/>
                    <a:pt x="395" y="0"/>
                    <a:pt x="19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17"/>
            <p:cNvSpPr/>
            <p:nvPr/>
          </p:nvSpPr>
          <p:spPr>
            <a:xfrm>
              <a:off x="6276159" y="1508490"/>
              <a:ext cx="22172" cy="17248"/>
            </a:xfrm>
            <a:custGeom>
              <a:avLst/>
              <a:gdLst/>
              <a:ahLst/>
              <a:cxnLst/>
              <a:rect l="l" t="t" r="r" b="b"/>
              <a:pathLst>
                <a:path w="504" h="392" extrusionOk="0">
                  <a:moveTo>
                    <a:pt x="252" y="0"/>
                  </a:moveTo>
                  <a:cubicBezTo>
                    <a:pt x="0" y="2"/>
                    <a:pt x="0" y="392"/>
                    <a:pt x="252" y="392"/>
                  </a:cubicBezTo>
                  <a:cubicBezTo>
                    <a:pt x="503" y="392"/>
                    <a:pt x="504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17"/>
            <p:cNvSpPr/>
            <p:nvPr/>
          </p:nvSpPr>
          <p:spPr>
            <a:xfrm>
              <a:off x="6584503" y="1303142"/>
              <a:ext cx="17201" cy="13332"/>
            </a:xfrm>
            <a:custGeom>
              <a:avLst/>
              <a:gdLst/>
              <a:ahLst/>
              <a:cxnLst/>
              <a:rect l="l" t="t" r="r" b="b"/>
              <a:pathLst>
                <a:path w="391" h="303" extrusionOk="0">
                  <a:moveTo>
                    <a:pt x="195" y="0"/>
                  </a:moveTo>
                  <a:cubicBezTo>
                    <a:pt x="1" y="0"/>
                    <a:pt x="1" y="302"/>
                    <a:pt x="195" y="302"/>
                  </a:cubicBezTo>
                  <a:cubicBezTo>
                    <a:pt x="390" y="302"/>
                    <a:pt x="390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17"/>
            <p:cNvSpPr/>
            <p:nvPr/>
          </p:nvSpPr>
          <p:spPr>
            <a:xfrm>
              <a:off x="6877801" y="1122830"/>
              <a:ext cx="28727" cy="22264"/>
            </a:xfrm>
            <a:custGeom>
              <a:avLst/>
              <a:gdLst/>
              <a:ahLst/>
              <a:cxnLst/>
              <a:rect l="l" t="t" r="r" b="b"/>
              <a:pathLst>
                <a:path w="653" h="506" extrusionOk="0">
                  <a:moveTo>
                    <a:pt x="327" y="0"/>
                  </a:moveTo>
                  <a:cubicBezTo>
                    <a:pt x="2" y="0"/>
                    <a:pt x="0" y="505"/>
                    <a:pt x="327" y="505"/>
                  </a:cubicBezTo>
                  <a:cubicBezTo>
                    <a:pt x="652" y="505"/>
                    <a:pt x="653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17"/>
            <p:cNvSpPr/>
            <p:nvPr/>
          </p:nvSpPr>
          <p:spPr>
            <a:xfrm>
              <a:off x="7088393" y="1677978"/>
              <a:ext cx="21688" cy="16808"/>
            </a:xfrm>
            <a:custGeom>
              <a:avLst/>
              <a:gdLst/>
              <a:ahLst/>
              <a:cxnLst/>
              <a:rect l="l" t="t" r="r" b="b"/>
              <a:pathLst>
                <a:path w="493" h="382" extrusionOk="0">
                  <a:moveTo>
                    <a:pt x="246" y="0"/>
                  </a:moveTo>
                  <a:cubicBezTo>
                    <a:pt x="1" y="1"/>
                    <a:pt x="1" y="381"/>
                    <a:pt x="246" y="381"/>
                  </a:cubicBezTo>
                  <a:cubicBezTo>
                    <a:pt x="492" y="381"/>
                    <a:pt x="492" y="0"/>
                    <a:pt x="24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17"/>
            <p:cNvSpPr/>
            <p:nvPr/>
          </p:nvSpPr>
          <p:spPr>
            <a:xfrm>
              <a:off x="7196966" y="1489878"/>
              <a:ext cx="25824" cy="20020"/>
            </a:xfrm>
            <a:custGeom>
              <a:avLst/>
              <a:gdLst/>
              <a:ahLst/>
              <a:cxnLst/>
              <a:rect l="l" t="t" r="r" b="b"/>
              <a:pathLst>
                <a:path w="587" h="455" extrusionOk="0">
                  <a:moveTo>
                    <a:pt x="294" y="1"/>
                  </a:moveTo>
                  <a:cubicBezTo>
                    <a:pt x="0" y="1"/>
                    <a:pt x="0" y="455"/>
                    <a:pt x="294" y="455"/>
                  </a:cubicBezTo>
                  <a:cubicBezTo>
                    <a:pt x="586" y="455"/>
                    <a:pt x="58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17"/>
            <p:cNvSpPr/>
            <p:nvPr/>
          </p:nvSpPr>
          <p:spPr>
            <a:xfrm>
              <a:off x="7419305" y="2026194"/>
              <a:ext cx="27231" cy="21120"/>
            </a:xfrm>
            <a:custGeom>
              <a:avLst/>
              <a:gdLst/>
              <a:ahLst/>
              <a:cxnLst/>
              <a:rect l="l" t="t" r="r" b="b"/>
              <a:pathLst>
                <a:path w="619" h="480" extrusionOk="0">
                  <a:moveTo>
                    <a:pt x="310" y="0"/>
                  </a:moveTo>
                  <a:cubicBezTo>
                    <a:pt x="1" y="0"/>
                    <a:pt x="1" y="479"/>
                    <a:pt x="310" y="479"/>
                  </a:cubicBezTo>
                  <a:cubicBezTo>
                    <a:pt x="619" y="479"/>
                    <a:pt x="619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17"/>
            <p:cNvSpPr/>
            <p:nvPr/>
          </p:nvSpPr>
          <p:spPr>
            <a:xfrm>
              <a:off x="7581857" y="1706534"/>
              <a:ext cx="31631" cy="24552"/>
            </a:xfrm>
            <a:custGeom>
              <a:avLst/>
              <a:gdLst/>
              <a:ahLst/>
              <a:cxnLst/>
              <a:rect l="l" t="t" r="r" b="b"/>
              <a:pathLst>
                <a:path w="719" h="558" extrusionOk="0">
                  <a:moveTo>
                    <a:pt x="359" y="0"/>
                  </a:moveTo>
                  <a:cubicBezTo>
                    <a:pt x="1" y="0"/>
                    <a:pt x="1" y="557"/>
                    <a:pt x="359" y="557"/>
                  </a:cubicBezTo>
                  <a:cubicBezTo>
                    <a:pt x="717" y="557"/>
                    <a:pt x="718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17"/>
            <p:cNvSpPr/>
            <p:nvPr/>
          </p:nvSpPr>
          <p:spPr>
            <a:xfrm>
              <a:off x="7713086" y="1702442"/>
              <a:ext cx="24768" cy="19272"/>
            </a:xfrm>
            <a:custGeom>
              <a:avLst/>
              <a:gdLst/>
              <a:ahLst/>
              <a:cxnLst/>
              <a:rect l="l" t="t" r="r" b="b"/>
              <a:pathLst>
                <a:path w="563" h="438" extrusionOk="0">
                  <a:moveTo>
                    <a:pt x="282" y="1"/>
                  </a:moveTo>
                  <a:cubicBezTo>
                    <a:pt x="2" y="1"/>
                    <a:pt x="1" y="437"/>
                    <a:pt x="282" y="437"/>
                  </a:cubicBezTo>
                  <a:cubicBezTo>
                    <a:pt x="563" y="437"/>
                    <a:pt x="563" y="1"/>
                    <a:pt x="28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17"/>
            <p:cNvSpPr/>
            <p:nvPr/>
          </p:nvSpPr>
          <p:spPr>
            <a:xfrm>
              <a:off x="7774984" y="1119750"/>
              <a:ext cx="31191" cy="24244"/>
            </a:xfrm>
            <a:custGeom>
              <a:avLst/>
              <a:gdLst/>
              <a:ahLst/>
              <a:cxnLst/>
              <a:rect l="l" t="t" r="r" b="b"/>
              <a:pathLst>
                <a:path w="709" h="551" extrusionOk="0">
                  <a:moveTo>
                    <a:pt x="355" y="1"/>
                  </a:moveTo>
                  <a:cubicBezTo>
                    <a:pt x="1" y="1"/>
                    <a:pt x="0" y="550"/>
                    <a:pt x="355" y="550"/>
                  </a:cubicBezTo>
                  <a:cubicBezTo>
                    <a:pt x="708" y="550"/>
                    <a:pt x="709" y="1"/>
                    <a:pt x="35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17"/>
            <p:cNvSpPr/>
            <p:nvPr/>
          </p:nvSpPr>
          <p:spPr>
            <a:xfrm>
              <a:off x="8504732" y="1226934"/>
              <a:ext cx="29959" cy="23320"/>
            </a:xfrm>
            <a:custGeom>
              <a:avLst/>
              <a:gdLst/>
              <a:ahLst/>
              <a:cxnLst/>
              <a:rect l="l" t="t" r="r" b="b"/>
              <a:pathLst>
                <a:path w="681" h="530" extrusionOk="0">
                  <a:moveTo>
                    <a:pt x="340" y="1"/>
                  </a:moveTo>
                  <a:cubicBezTo>
                    <a:pt x="0" y="1"/>
                    <a:pt x="0" y="529"/>
                    <a:pt x="340" y="529"/>
                  </a:cubicBezTo>
                  <a:cubicBezTo>
                    <a:pt x="681" y="529"/>
                    <a:pt x="681" y="1"/>
                    <a:pt x="34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17"/>
            <p:cNvSpPr/>
            <p:nvPr/>
          </p:nvSpPr>
          <p:spPr>
            <a:xfrm>
              <a:off x="8532491" y="3039030"/>
              <a:ext cx="27891" cy="21604"/>
            </a:xfrm>
            <a:custGeom>
              <a:avLst/>
              <a:gdLst/>
              <a:ahLst/>
              <a:cxnLst/>
              <a:rect l="l" t="t" r="r" b="b"/>
              <a:pathLst>
                <a:path w="634" h="491" extrusionOk="0">
                  <a:moveTo>
                    <a:pt x="317" y="0"/>
                  </a:moveTo>
                  <a:cubicBezTo>
                    <a:pt x="1" y="0"/>
                    <a:pt x="1" y="491"/>
                    <a:pt x="317" y="491"/>
                  </a:cubicBezTo>
                  <a:cubicBezTo>
                    <a:pt x="632" y="491"/>
                    <a:pt x="633" y="0"/>
                    <a:pt x="31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17"/>
            <p:cNvSpPr/>
            <p:nvPr/>
          </p:nvSpPr>
          <p:spPr>
            <a:xfrm>
              <a:off x="7980693" y="2984778"/>
              <a:ext cx="24284" cy="18876"/>
            </a:xfrm>
            <a:custGeom>
              <a:avLst/>
              <a:gdLst/>
              <a:ahLst/>
              <a:cxnLst/>
              <a:rect l="l" t="t" r="r" b="b"/>
              <a:pathLst>
                <a:path w="552" h="429" extrusionOk="0">
                  <a:moveTo>
                    <a:pt x="276" y="0"/>
                  </a:moveTo>
                  <a:cubicBezTo>
                    <a:pt x="3" y="3"/>
                    <a:pt x="1" y="428"/>
                    <a:pt x="276" y="428"/>
                  </a:cubicBezTo>
                  <a:cubicBezTo>
                    <a:pt x="550" y="428"/>
                    <a:pt x="551" y="0"/>
                    <a:pt x="27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17"/>
            <p:cNvSpPr/>
            <p:nvPr/>
          </p:nvSpPr>
          <p:spPr>
            <a:xfrm>
              <a:off x="7989799" y="3189070"/>
              <a:ext cx="19445" cy="15136"/>
            </a:xfrm>
            <a:custGeom>
              <a:avLst/>
              <a:gdLst/>
              <a:ahLst/>
              <a:cxnLst/>
              <a:rect l="l" t="t" r="r" b="b"/>
              <a:pathLst>
                <a:path w="442" h="344" extrusionOk="0">
                  <a:moveTo>
                    <a:pt x="222" y="1"/>
                  </a:moveTo>
                  <a:cubicBezTo>
                    <a:pt x="1" y="1"/>
                    <a:pt x="1" y="344"/>
                    <a:pt x="222" y="344"/>
                  </a:cubicBezTo>
                  <a:cubicBezTo>
                    <a:pt x="442" y="344"/>
                    <a:pt x="442" y="1"/>
                    <a:pt x="22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17"/>
            <p:cNvSpPr/>
            <p:nvPr/>
          </p:nvSpPr>
          <p:spPr>
            <a:xfrm>
              <a:off x="7712075" y="3404494"/>
              <a:ext cx="24812" cy="19228"/>
            </a:xfrm>
            <a:custGeom>
              <a:avLst/>
              <a:gdLst/>
              <a:ahLst/>
              <a:cxnLst/>
              <a:rect l="l" t="t" r="r" b="b"/>
              <a:pathLst>
                <a:path w="564" h="437" extrusionOk="0">
                  <a:moveTo>
                    <a:pt x="282" y="0"/>
                  </a:moveTo>
                  <a:cubicBezTo>
                    <a:pt x="2" y="0"/>
                    <a:pt x="1" y="437"/>
                    <a:pt x="282" y="437"/>
                  </a:cubicBezTo>
                  <a:cubicBezTo>
                    <a:pt x="563" y="437"/>
                    <a:pt x="564" y="0"/>
                    <a:pt x="28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17"/>
            <p:cNvSpPr/>
            <p:nvPr/>
          </p:nvSpPr>
          <p:spPr>
            <a:xfrm>
              <a:off x="7179150" y="3000926"/>
              <a:ext cx="31499" cy="24420"/>
            </a:xfrm>
            <a:custGeom>
              <a:avLst/>
              <a:gdLst/>
              <a:ahLst/>
              <a:cxnLst/>
              <a:rect l="l" t="t" r="r" b="b"/>
              <a:pathLst>
                <a:path w="716" h="555" extrusionOk="0">
                  <a:moveTo>
                    <a:pt x="358" y="0"/>
                  </a:moveTo>
                  <a:cubicBezTo>
                    <a:pt x="3" y="1"/>
                    <a:pt x="1" y="555"/>
                    <a:pt x="358" y="555"/>
                  </a:cubicBezTo>
                  <a:cubicBezTo>
                    <a:pt x="715" y="555"/>
                    <a:pt x="716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17"/>
            <p:cNvSpPr/>
            <p:nvPr/>
          </p:nvSpPr>
          <p:spPr>
            <a:xfrm>
              <a:off x="7372717" y="3784302"/>
              <a:ext cx="29739" cy="23144"/>
            </a:xfrm>
            <a:custGeom>
              <a:avLst/>
              <a:gdLst/>
              <a:ahLst/>
              <a:cxnLst/>
              <a:rect l="l" t="t" r="r" b="b"/>
              <a:pathLst>
                <a:path w="676" h="526" extrusionOk="0">
                  <a:moveTo>
                    <a:pt x="338" y="1"/>
                  </a:moveTo>
                  <a:cubicBezTo>
                    <a:pt x="0" y="1"/>
                    <a:pt x="0" y="525"/>
                    <a:pt x="338" y="525"/>
                  </a:cubicBezTo>
                  <a:cubicBezTo>
                    <a:pt x="675" y="525"/>
                    <a:pt x="675" y="1"/>
                    <a:pt x="33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17"/>
            <p:cNvSpPr/>
            <p:nvPr/>
          </p:nvSpPr>
          <p:spPr>
            <a:xfrm>
              <a:off x="6955008" y="2902058"/>
              <a:ext cx="21204" cy="16456"/>
            </a:xfrm>
            <a:custGeom>
              <a:avLst/>
              <a:gdLst/>
              <a:ahLst/>
              <a:cxnLst/>
              <a:rect l="l" t="t" r="r" b="b"/>
              <a:pathLst>
                <a:path w="482" h="374" extrusionOk="0">
                  <a:moveTo>
                    <a:pt x="242" y="0"/>
                  </a:moveTo>
                  <a:cubicBezTo>
                    <a:pt x="3" y="0"/>
                    <a:pt x="1" y="373"/>
                    <a:pt x="242" y="373"/>
                  </a:cubicBezTo>
                  <a:cubicBezTo>
                    <a:pt x="481" y="373"/>
                    <a:pt x="482" y="0"/>
                    <a:pt x="24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17"/>
            <p:cNvSpPr/>
            <p:nvPr/>
          </p:nvSpPr>
          <p:spPr>
            <a:xfrm>
              <a:off x="6631883" y="3813474"/>
              <a:ext cx="19401" cy="15048"/>
            </a:xfrm>
            <a:custGeom>
              <a:avLst/>
              <a:gdLst/>
              <a:ahLst/>
              <a:cxnLst/>
              <a:rect l="l" t="t" r="r" b="b"/>
              <a:pathLst>
                <a:path w="441" h="342" extrusionOk="0">
                  <a:moveTo>
                    <a:pt x="220" y="0"/>
                  </a:moveTo>
                  <a:cubicBezTo>
                    <a:pt x="2" y="1"/>
                    <a:pt x="1" y="341"/>
                    <a:pt x="220" y="341"/>
                  </a:cubicBezTo>
                  <a:cubicBezTo>
                    <a:pt x="438" y="341"/>
                    <a:pt x="440" y="0"/>
                    <a:pt x="22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17"/>
            <p:cNvSpPr/>
            <p:nvPr/>
          </p:nvSpPr>
          <p:spPr>
            <a:xfrm>
              <a:off x="6384953" y="4016358"/>
              <a:ext cx="22568" cy="17512"/>
            </a:xfrm>
            <a:custGeom>
              <a:avLst/>
              <a:gdLst/>
              <a:ahLst/>
              <a:cxnLst/>
              <a:rect l="l" t="t" r="r" b="b"/>
              <a:pathLst>
                <a:path w="513" h="398" extrusionOk="0">
                  <a:moveTo>
                    <a:pt x="257" y="0"/>
                  </a:moveTo>
                  <a:cubicBezTo>
                    <a:pt x="2" y="0"/>
                    <a:pt x="0" y="397"/>
                    <a:pt x="257" y="397"/>
                  </a:cubicBezTo>
                  <a:cubicBezTo>
                    <a:pt x="512" y="397"/>
                    <a:pt x="512" y="0"/>
                    <a:pt x="257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17"/>
            <p:cNvSpPr/>
            <p:nvPr/>
          </p:nvSpPr>
          <p:spPr>
            <a:xfrm>
              <a:off x="6112463" y="3532314"/>
              <a:ext cx="17157" cy="13376"/>
            </a:xfrm>
            <a:custGeom>
              <a:avLst/>
              <a:gdLst/>
              <a:ahLst/>
              <a:cxnLst/>
              <a:rect l="l" t="t" r="r" b="b"/>
              <a:pathLst>
                <a:path w="390" h="304" extrusionOk="0">
                  <a:moveTo>
                    <a:pt x="194" y="1"/>
                  </a:moveTo>
                  <a:cubicBezTo>
                    <a:pt x="0" y="3"/>
                    <a:pt x="0" y="303"/>
                    <a:pt x="194" y="303"/>
                  </a:cubicBezTo>
                  <a:cubicBezTo>
                    <a:pt x="390" y="303"/>
                    <a:pt x="39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17"/>
            <p:cNvSpPr/>
            <p:nvPr/>
          </p:nvSpPr>
          <p:spPr>
            <a:xfrm>
              <a:off x="5982949" y="2876098"/>
              <a:ext cx="23800" cy="18436"/>
            </a:xfrm>
            <a:custGeom>
              <a:avLst/>
              <a:gdLst/>
              <a:ahLst/>
              <a:cxnLst/>
              <a:rect l="l" t="t" r="r" b="b"/>
              <a:pathLst>
                <a:path w="541" h="419" extrusionOk="0">
                  <a:moveTo>
                    <a:pt x="268" y="0"/>
                  </a:moveTo>
                  <a:cubicBezTo>
                    <a:pt x="0" y="0"/>
                    <a:pt x="1" y="419"/>
                    <a:pt x="270" y="419"/>
                  </a:cubicBezTo>
                  <a:cubicBezTo>
                    <a:pt x="540" y="419"/>
                    <a:pt x="540" y="0"/>
                    <a:pt x="270" y="0"/>
                  </a:cubicBezTo>
                  <a:cubicBezTo>
                    <a:pt x="270" y="0"/>
                    <a:pt x="269" y="0"/>
                    <a:pt x="26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17"/>
            <p:cNvSpPr/>
            <p:nvPr/>
          </p:nvSpPr>
          <p:spPr>
            <a:xfrm>
              <a:off x="5917533" y="3655690"/>
              <a:ext cx="23228" cy="18040"/>
            </a:xfrm>
            <a:custGeom>
              <a:avLst/>
              <a:gdLst/>
              <a:ahLst/>
              <a:cxnLst/>
              <a:rect l="l" t="t" r="r" b="b"/>
              <a:pathLst>
                <a:path w="528" h="410" extrusionOk="0">
                  <a:moveTo>
                    <a:pt x="264" y="0"/>
                  </a:moveTo>
                  <a:cubicBezTo>
                    <a:pt x="1" y="0"/>
                    <a:pt x="1" y="410"/>
                    <a:pt x="264" y="410"/>
                  </a:cubicBezTo>
                  <a:cubicBezTo>
                    <a:pt x="528" y="410"/>
                    <a:pt x="52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17"/>
            <p:cNvSpPr/>
            <p:nvPr/>
          </p:nvSpPr>
          <p:spPr>
            <a:xfrm>
              <a:off x="3140286" y="2998110"/>
              <a:ext cx="23448" cy="18216"/>
            </a:xfrm>
            <a:custGeom>
              <a:avLst/>
              <a:gdLst/>
              <a:ahLst/>
              <a:cxnLst/>
              <a:rect l="l" t="t" r="r" b="b"/>
              <a:pathLst>
                <a:path w="533" h="414" extrusionOk="0">
                  <a:moveTo>
                    <a:pt x="266" y="1"/>
                  </a:moveTo>
                  <a:cubicBezTo>
                    <a:pt x="1" y="1"/>
                    <a:pt x="0" y="413"/>
                    <a:pt x="266" y="413"/>
                  </a:cubicBezTo>
                  <a:cubicBezTo>
                    <a:pt x="531" y="413"/>
                    <a:pt x="532" y="1"/>
                    <a:pt x="266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17"/>
            <p:cNvSpPr/>
            <p:nvPr/>
          </p:nvSpPr>
          <p:spPr>
            <a:xfrm>
              <a:off x="2935237" y="3269414"/>
              <a:ext cx="17289" cy="13464"/>
            </a:xfrm>
            <a:custGeom>
              <a:avLst/>
              <a:gdLst/>
              <a:ahLst/>
              <a:cxnLst/>
              <a:rect l="l" t="t" r="r" b="b"/>
              <a:pathLst>
                <a:path w="393" h="306" extrusionOk="0">
                  <a:moveTo>
                    <a:pt x="197" y="1"/>
                  </a:moveTo>
                  <a:cubicBezTo>
                    <a:pt x="0" y="2"/>
                    <a:pt x="0" y="305"/>
                    <a:pt x="197" y="305"/>
                  </a:cubicBezTo>
                  <a:cubicBezTo>
                    <a:pt x="393" y="305"/>
                    <a:pt x="393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9" name="Google Shape;4469;p17"/>
            <p:cNvGrpSpPr/>
            <p:nvPr/>
          </p:nvGrpSpPr>
          <p:grpSpPr>
            <a:xfrm>
              <a:off x="8695086" y="4000121"/>
              <a:ext cx="254013" cy="447304"/>
              <a:chOff x="8365011" y="1687746"/>
              <a:chExt cx="254013" cy="447304"/>
            </a:xfrm>
          </p:grpSpPr>
          <p:sp>
            <p:nvSpPr>
              <p:cNvPr id="4470" name="Google Shape;4470;p17"/>
              <p:cNvSpPr/>
              <p:nvPr/>
            </p:nvSpPr>
            <p:spPr>
              <a:xfrm>
                <a:off x="8365011" y="2120178"/>
                <a:ext cx="19269" cy="14872"/>
              </a:xfrm>
              <a:custGeom>
                <a:avLst/>
                <a:gdLst/>
                <a:ahLst/>
                <a:cxnLst/>
                <a:rect l="l" t="t" r="r" b="b"/>
                <a:pathLst>
                  <a:path w="438" h="338" extrusionOk="0">
                    <a:moveTo>
                      <a:pt x="218" y="0"/>
                    </a:moveTo>
                    <a:cubicBezTo>
                      <a:pt x="1" y="0"/>
                      <a:pt x="1" y="338"/>
                      <a:pt x="219" y="338"/>
                    </a:cubicBezTo>
                    <a:cubicBezTo>
                      <a:pt x="437" y="338"/>
                      <a:pt x="437" y="0"/>
                      <a:pt x="219" y="0"/>
                    </a:cubicBezTo>
                    <a:cubicBezTo>
                      <a:pt x="219" y="0"/>
                      <a:pt x="218" y="0"/>
                      <a:pt x="21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1" name="Google Shape;4471;p17"/>
              <p:cNvSpPr/>
              <p:nvPr/>
            </p:nvSpPr>
            <p:spPr>
              <a:xfrm>
                <a:off x="8595444" y="1687746"/>
                <a:ext cx="23580" cy="18304"/>
              </a:xfrm>
              <a:custGeom>
                <a:avLst/>
                <a:gdLst/>
                <a:ahLst/>
                <a:cxnLst/>
                <a:rect l="l" t="t" r="r" b="b"/>
                <a:pathLst>
                  <a:path w="536" h="416" extrusionOk="0">
                    <a:moveTo>
                      <a:pt x="267" y="0"/>
                    </a:moveTo>
                    <a:cubicBezTo>
                      <a:pt x="0" y="1"/>
                      <a:pt x="0" y="416"/>
                      <a:pt x="267" y="416"/>
                    </a:cubicBezTo>
                    <a:cubicBezTo>
                      <a:pt x="535" y="416"/>
                      <a:pt x="535" y="0"/>
                      <a:pt x="267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72" name="Google Shape;4472;p17"/>
            <p:cNvSpPr/>
            <p:nvPr/>
          </p:nvSpPr>
          <p:spPr>
            <a:xfrm>
              <a:off x="2718310" y="3647330"/>
              <a:ext cx="19225" cy="15004"/>
            </a:xfrm>
            <a:custGeom>
              <a:avLst/>
              <a:gdLst/>
              <a:ahLst/>
              <a:cxnLst/>
              <a:rect l="l" t="t" r="r" b="b"/>
              <a:pathLst>
                <a:path w="437" h="341" extrusionOk="0">
                  <a:moveTo>
                    <a:pt x="218" y="0"/>
                  </a:moveTo>
                  <a:cubicBezTo>
                    <a:pt x="0" y="2"/>
                    <a:pt x="0" y="340"/>
                    <a:pt x="218" y="340"/>
                  </a:cubicBezTo>
                  <a:cubicBezTo>
                    <a:pt x="437" y="340"/>
                    <a:pt x="437" y="0"/>
                    <a:pt x="21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17"/>
            <p:cNvSpPr/>
            <p:nvPr/>
          </p:nvSpPr>
          <p:spPr>
            <a:xfrm>
              <a:off x="2692838" y="2177554"/>
              <a:ext cx="24416" cy="18964"/>
            </a:xfrm>
            <a:custGeom>
              <a:avLst/>
              <a:gdLst/>
              <a:ahLst/>
              <a:cxnLst/>
              <a:rect l="l" t="t" r="r" b="b"/>
              <a:pathLst>
                <a:path w="555" h="431" extrusionOk="0">
                  <a:moveTo>
                    <a:pt x="278" y="1"/>
                  </a:moveTo>
                  <a:cubicBezTo>
                    <a:pt x="1" y="1"/>
                    <a:pt x="1" y="431"/>
                    <a:pt x="278" y="431"/>
                  </a:cubicBezTo>
                  <a:cubicBezTo>
                    <a:pt x="554" y="431"/>
                    <a:pt x="554" y="1"/>
                    <a:pt x="27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17"/>
            <p:cNvSpPr/>
            <p:nvPr/>
          </p:nvSpPr>
          <p:spPr>
            <a:xfrm>
              <a:off x="2293035" y="3026490"/>
              <a:ext cx="26879" cy="20856"/>
            </a:xfrm>
            <a:custGeom>
              <a:avLst/>
              <a:gdLst/>
              <a:ahLst/>
              <a:cxnLst/>
              <a:rect l="l" t="t" r="r" b="b"/>
              <a:pathLst>
                <a:path w="611" h="474" extrusionOk="0">
                  <a:moveTo>
                    <a:pt x="305" y="1"/>
                  </a:moveTo>
                  <a:cubicBezTo>
                    <a:pt x="1" y="1"/>
                    <a:pt x="1" y="473"/>
                    <a:pt x="305" y="473"/>
                  </a:cubicBezTo>
                  <a:cubicBezTo>
                    <a:pt x="609" y="473"/>
                    <a:pt x="610" y="1"/>
                    <a:pt x="30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17"/>
            <p:cNvSpPr/>
            <p:nvPr/>
          </p:nvSpPr>
          <p:spPr>
            <a:xfrm>
              <a:off x="1989926" y="2261506"/>
              <a:ext cx="22260" cy="17292"/>
            </a:xfrm>
            <a:custGeom>
              <a:avLst/>
              <a:gdLst/>
              <a:ahLst/>
              <a:cxnLst/>
              <a:rect l="l" t="t" r="r" b="b"/>
              <a:pathLst>
                <a:path w="506" h="393" extrusionOk="0">
                  <a:moveTo>
                    <a:pt x="254" y="0"/>
                  </a:moveTo>
                  <a:cubicBezTo>
                    <a:pt x="2" y="2"/>
                    <a:pt x="1" y="393"/>
                    <a:pt x="254" y="393"/>
                  </a:cubicBezTo>
                  <a:cubicBezTo>
                    <a:pt x="505" y="393"/>
                    <a:pt x="505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17"/>
            <p:cNvSpPr/>
            <p:nvPr/>
          </p:nvSpPr>
          <p:spPr>
            <a:xfrm>
              <a:off x="1827154" y="2960534"/>
              <a:ext cx="21336" cy="16588"/>
            </a:xfrm>
            <a:custGeom>
              <a:avLst/>
              <a:gdLst/>
              <a:ahLst/>
              <a:cxnLst/>
              <a:rect l="l" t="t" r="r" b="b"/>
              <a:pathLst>
                <a:path w="485" h="377" extrusionOk="0">
                  <a:moveTo>
                    <a:pt x="240" y="1"/>
                  </a:moveTo>
                  <a:cubicBezTo>
                    <a:pt x="0" y="1"/>
                    <a:pt x="1" y="377"/>
                    <a:pt x="241" y="377"/>
                  </a:cubicBezTo>
                  <a:cubicBezTo>
                    <a:pt x="483" y="377"/>
                    <a:pt x="485" y="1"/>
                    <a:pt x="241" y="1"/>
                  </a:cubicBezTo>
                  <a:cubicBezTo>
                    <a:pt x="241" y="1"/>
                    <a:pt x="241" y="1"/>
                    <a:pt x="24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17"/>
            <p:cNvSpPr/>
            <p:nvPr/>
          </p:nvSpPr>
          <p:spPr>
            <a:xfrm>
              <a:off x="1645377" y="2519918"/>
              <a:ext cx="27451" cy="21296"/>
            </a:xfrm>
            <a:custGeom>
              <a:avLst/>
              <a:gdLst/>
              <a:ahLst/>
              <a:cxnLst/>
              <a:rect l="l" t="t" r="r" b="b"/>
              <a:pathLst>
                <a:path w="624" h="484" extrusionOk="0">
                  <a:moveTo>
                    <a:pt x="312" y="0"/>
                  </a:moveTo>
                  <a:cubicBezTo>
                    <a:pt x="0" y="0"/>
                    <a:pt x="0" y="483"/>
                    <a:pt x="312" y="483"/>
                  </a:cubicBezTo>
                  <a:cubicBezTo>
                    <a:pt x="622" y="483"/>
                    <a:pt x="62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17"/>
            <p:cNvSpPr/>
            <p:nvPr/>
          </p:nvSpPr>
          <p:spPr>
            <a:xfrm>
              <a:off x="1568566" y="2343038"/>
              <a:ext cx="17025" cy="13244"/>
            </a:xfrm>
            <a:custGeom>
              <a:avLst/>
              <a:gdLst/>
              <a:ahLst/>
              <a:cxnLst/>
              <a:rect l="l" t="t" r="r" b="b"/>
              <a:pathLst>
                <a:path w="387" h="301" extrusionOk="0">
                  <a:moveTo>
                    <a:pt x="193" y="0"/>
                  </a:moveTo>
                  <a:cubicBezTo>
                    <a:pt x="1" y="1"/>
                    <a:pt x="0" y="300"/>
                    <a:pt x="193" y="300"/>
                  </a:cubicBezTo>
                  <a:cubicBezTo>
                    <a:pt x="385" y="300"/>
                    <a:pt x="387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17"/>
            <p:cNvSpPr/>
            <p:nvPr/>
          </p:nvSpPr>
          <p:spPr>
            <a:xfrm>
              <a:off x="1013161" y="3254102"/>
              <a:ext cx="21336" cy="16588"/>
            </a:xfrm>
            <a:custGeom>
              <a:avLst/>
              <a:gdLst/>
              <a:ahLst/>
              <a:cxnLst/>
              <a:rect l="l" t="t" r="r" b="b"/>
              <a:pathLst>
                <a:path w="485" h="377" extrusionOk="0">
                  <a:moveTo>
                    <a:pt x="242" y="1"/>
                  </a:moveTo>
                  <a:cubicBezTo>
                    <a:pt x="0" y="1"/>
                    <a:pt x="0" y="377"/>
                    <a:pt x="242" y="377"/>
                  </a:cubicBezTo>
                  <a:cubicBezTo>
                    <a:pt x="483" y="377"/>
                    <a:pt x="484" y="1"/>
                    <a:pt x="242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17"/>
            <p:cNvSpPr/>
            <p:nvPr/>
          </p:nvSpPr>
          <p:spPr>
            <a:xfrm>
              <a:off x="794078" y="2041770"/>
              <a:ext cx="31279" cy="24288"/>
            </a:xfrm>
            <a:custGeom>
              <a:avLst/>
              <a:gdLst/>
              <a:ahLst/>
              <a:cxnLst/>
              <a:rect l="l" t="t" r="r" b="b"/>
              <a:pathLst>
                <a:path w="711" h="552" extrusionOk="0">
                  <a:moveTo>
                    <a:pt x="355" y="1"/>
                  </a:moveTo>
                  <a:cubicBezTo>
                    <a:pt x="0" y="1"/>
                    <a:pt x="0" y="551"/>
                    <a:pt x="355" y="551"/>
                  </a:cubicBezTo>
                  <a:cubicBezTo>
                    <a:pt x="710" y="551"/>
                    <a:pt x="711" y="1"/>
                    <a:pt x="355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17"/>
            <p:cNvSpPr/>
            <p:nvPr/>
          </p:nvSpPr>
          <p:spPr>
            <a:xfrm>
              <a:off x="501044" y="2332346"/>
              <a:ext cx="27891" cy="21648"/>
            </a:xfrm>
            <a:custGeom>
              <a:avLst/>
              <a:gdLst/>
              <a:ahLst/>
              <a:cxnLst/>
              <a:rect l="l" t="t" r="r" b="b"/>
              <a:pathLst>
                <a:path w="634" h="492" extrusionOk="0">
                  <a:moveTo>
                    <a:pt x="316" y="0"/>
                  </a:moveTo>
                  <a:cubicBezTo>
                    <a:pt x="1" y="0"/>
                    <a:pt x="1" y="491"/>
                    <a:pt x="316" y="491"/>
                  </a:cubicBezTo>
                  <a:cubicBezTo>
                    <a:pt x="631" y="491"/>
                    <a:pt x="633" y="0"/>
                    <a:pt x="31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17"/>
            <p:cNvSpPr/>
            <p:nvPr/>
          </p:nvSpPr>
          <p:spPr>
            <a:xfrm>
              <a:off x="199783" y="2392890"/>
              <a:ext cx="22876" cy="17776"/>
            </a:xfrm>
            <a:custGeom>
              <a:avLst/>
              <a:gdLst/>
              <a:ahLst/>
              <a:cxnLst/>
              <a:rect l="l" t="t" r="r" b="b"/>
              <a:pathLst>
                <a:path w="520" h="404" extrusionOk="0">
                  <a:moveTo>
                    <a:pt x="260" y="0"/>
                  </a:moveTo>
                  <a:cubicBezTo>
                    <a:pt x="0" y="0"/>
                    <a:pt x="0" y="403"/>
                    <a:pt x="260" y="403"/>
                  </a:cubicBezTo>
                  <a:cubicBezTo>
                    <a:pt x="518" y="403"/>
                    <a:pt x="520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3" name="Google Shape;4483;p17"/>
            <p:cNvGrpSpPr/>
            <p:nvPr/>
          </p:nvGrpSpPr>
          <p:grpSpPr>
            <a:xfrm>
              <a:off x="3513397" y="2143322"/>
              <a:ext cx="2206356" cy="1487596"/>
              <a:chOff x="3513397" y="2143322"/>
              <a:chExt cx="2206356" cy="1487596"/>
            </a:xfrm>
          </p:grpSpPr>
          <p:sp>
            <p:nvSpPr>
              <p:cNvPr id="4484" name="Google Shape;4484;p17"/>
              <p:cNvSpPr/>
              <p:nvPr/>
            </p:nvSpPr>
            <p:spPr>
              <a:xfrm>
                <a:off x="5612103" y="2716378"/>
                <a:ext cx="25384" cy="19668"/>
              </a:xfrm>
              <a:custGeom>
                <a:avLst/>
                <a:gdLst/>
                <a:ahLst/>
                <a:cxnLst/>
                <a:rect l="l" t="t" r="r" b="b"/>
                <a:pathLst>
                  <a:path w="577" h="447" extrusionOk="0">
                    <a:moveTo>
                      <a:pt x="289" y="0"/>
                    </a:moveTo>
                    <a:cubicBezTo>
                      <a:pt x="0" y="0"/>
                      <a:pt x="0" y="447"/>
                      <a:pt x="289" y="447"/>
                    </a:cubicBezTo>
                    <a:cubicBezTo>
                      <a:pt x="576" y="447"/>
                      <a:pt x="577" y="0"/>
                      <a:pt x="28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5" name="Google Shape;4485;p17"/>
              <p:cNvSpPr/>
              <p:nvPr/>
            </p:nvSpPr>
            <p:spPr>
              <a:xfrm>
                <a:off x="5420780" y="2839050"/>
                <a:ext cx="18389" cy="1425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24" extrusionOk="0">
                    <a:moveTo>
                      <a:pt x="208" y="0"/>
                    </a:moveTo>
                    <a:cubicBezTo>
                      <a:pt x="1" y="0"/>
                      <a:pt x="1" y="323"/>
                      <a:pt x="209" y="323"/>
                    </a:cubicBezTo>
                    <a:cubicBezTo>
                      <a:pt x="416" y="323"/>
                      <a:pt x="417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6" name="Google Shape;4486;p17"/>
              <p:cNvSpPr/>
              <p:nvPr/>
            </p:nvSpPr>
            <p:spPr>
              <a:xfrm>
                <a:off x="4870170" y="2608094"/>
                <a:ext cx="17729" cy="13772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13" extrusionOk="0">
                    <a:moveTo>
                      <a:pt x="202" y="0"/>
                    </a:moveTo>
                    <a:cubicBezTo>
                      <a:pt x="3" y="0"/>
                      <a:pt x="1" y="312"/>
                      <a:pt x="202" y="312"/>
                    </a:cubicBezTo>
                    <a:cubicBezTo>
                      <a:pt x="403" y="312"/>
                      <a:pt x="403" y="0"/>
                      <a:pt x="20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7" name="Google Shape;4487;p17"/>
              <p:cNvSpPr/>
              <p:nvPr/>
            </p:nvSpPr>
            <p:spPr>
              <a:xfrm>
                <a:off x="4074302" y="2344974"/>
                <a:ext cx="20457" cy="158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60" extrusionOk="0">
                    <a:moveTo>
                      <a:pt x="231" y="0"/>
                    </a:moveTo>
                    <a:cubicBezTo>
                      <a:pt x="1" y="0"/>
                      <a:pt x="1" y="360"/>
                      <a:pt x="233" y="360"/>
                    </a:cubicBezTo>
                    <a:cubicBezTo>
                      <a:pt x="463" y="360"/>
                      <a:pt x="464" y="0"/>
                      <a:pt x="233" y="0"/>
                    </a:cubicBezTo>
                    <a:cubicBezTo>
                      <a:pt x="232" y="0"/>
                      <a:pt x="231" y="0"/>
                      <a:pt x="231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8" name="Google Shape;4488;p17"/>
              <p:cNvSpPr/>
              <p:nvPr/>
            </p:nvSpPr>
            <p:spPr>
              <a:xfrm>
                <a:off x="3711627" y="2968630"/>
                <a:ext cx="31675" cy="24552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58" extrusionOk="0">
                    <a:moveTo>
                      <a:pt x="360" y="0"/>
                    </a:moveTo>
                    <a:cubicBezTo>
                      <a:pt x="1" y="0"/>
                      <a:pt x="0" y="558"/>
                      <a:pt x="360" y="558"/>
                    </a:cubicBezTo>
                    <a:cubicBezTo>
                      <a:pt x="718" y="558"/>
                      <a:pt x="719" y="0"/>
                      <a:pt x="360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9" name="Google Shape;4489;p17"/>
              <p:cNvSpPr/>
              <p:nvPr/>
            </p:nvSpPr>
            <p:spPr>
              <a:xfrm>
                <a:off x="4067043" y="2328694"/>
                <a:ext cx="19137" cy="14784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36" extrusionOk="0">
                    <a:moveTo>
                      <a:pt x="218" y="0"/>
                    </a:moveTo>
                    <a:cubicBezTo>
                      <a:pt x="1" y="0"/>
                      <a:pt x="1" y="336"/>
                      <a:pt x="218" y="336"/>
                    </a:cubicBezTo>
                    <a:cubicBezTo>
                      <a:pt x="435" y="336"/>
                      <a:pt x="435" y="0"/>
                      <a:pt x="21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0" name="Google Shape;4490;p17"/>
              <p:cNvSpPr/>
              <p:nvPr/>
            </p:nvSpPr>
            <p:spPr>
              <a:xfrm>
                <a:off x="3997095" y="2947466"/>
                <a:ext cx="29519" cy="22880"/>
              </a:xfrm>
              <a:custGeom>
                <a:avLst/>
                <a:gdLst/>
                <a:ahLst/>
                <a:cxnLst/>
                <a:rect l="l" t="t" r="r" b="b"/>
                <a:pathLst>
                  <a:path w="671" h="520" extrusionOk="0">
                    <a:moveTo>
                      <a:pt x="336" y="0"/>
                    </a:moveTo>
                    <a:cubicBezTo>
                      <a:pt x="1" y="0"/>
                      <a:pt x="0" y="520"/>
                      <a:pt x="336" y="520"/>
                    </a:cubicBezTo>
                    <a:cubicBezTo>
                      <a:pt x="670" y="520"/>
                      <a:pt x="670" y="0"/>
                      <a:pt x="33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1" name="Google Shape;4491;p17"/>
              <p:cNvSpPr/>
              <p:nvPr/>
            </p:nvSpPr>
            <p:spPr>
              <a:xfrm>
                <a:off x="4189298" y="2448550"/>
                <a:ext cx="29959" cy="23232"/>
              </a:xfrm>
              <a:custGeom>
                <a:avLst/>
                <a:gdLst/>
                <a:ahLst/>
                <a:cxnLst/>
                <a:rect l="l" t="t" r="r" b="b"/>
                <a:pathLst>
                  <a:path w="681" h="528" extrusionOk="0">
                    <a:moveTo>
                      <a:pt x="341" y="0"/>
                    </a:moveTo>
                    <a:cubicBezTo>
                      <a:pt x="2" y="0"/>
                      <a:pt x="0" y="528"/>
                      <a:pt x="341" y="528"/>
                    </a:cubicBezTo>
                    <a:cubicBezTo>
                      <a:pt x="680" y="528"/>
                      <a:pt x="681" y="0"/>
                      <a:pt x="341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2" name="Google Shape;4492;p17"/>
              <p:cNvSpPr/>
              <p:nvPr/>
            </p:nvSpPr>
            <p:spPr>
              <a:xfrm>
                <a:off x="4668420" y="2143322"/>
                <a:ext cx="17421" cy="1355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08" extrusionOk="0">
                    <a:moveTo>
                      <a:pt x="198" y="0"/>
                    </a:moveTo>
                    <a:cubicBezTo>
                      <a:pt x="1" y="1"/>
                      <a:pt x="1" y="308"/>
                      <a:pt x="198" y="308"/>
                    </a:cubicBezTo>
                    <a:cubicBezTo>
                      <a:pt x="396" y="308"/>
                      <a:pt x="396" y="0"/>
                      <a:pt x="19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3" name="Google Shape;4493;p17"/>
              <p:cNvSpPr/>
              <p:nvPr/>
            </p:nvSpPr>
            <p:spPr>
              <a:xfrm>
                <a:off x="4537983" y="3002730"/>
                <a:ext cx="30399" cy="23628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37" extrusionOk="0">
                    <a:moveTo>
                      <a:pt x="346" y="0"/>
                    </a:moveTo>
                    <a:cubicBezTo>
                      <a:pt x="0" y="0"/>
                      <a:pt x="0" y="536"/>
                      <a:pt x="346" y="536"/>
                    </a:cubicBezTo>
                    <a:cubicBezTo>
                      <a:pt x="691" y="536"/>
                      <a:pt x="691" y="0"/>
                      <a:pt x="34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4" name="Google Shape;4494;p17"/>
              <p:cNvSpPr/>
              <p:nvPr/>
            </p:nvSpPr>
            <p:spPr>
              <a:xfrm>
                <a:off x="4995944" y="2283550"/>
                <a:ext cx="19533" cy="15136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44" extrusionOk="0">
                    <a:moveTo>
                      <a:pt x="221" y="0"/>
                    </a:moveTo>
                    <a:cubicBezTo>
                      <a:pt x="1" y="0"/>
                      <a:pt x="1" y="344"/>
                      <a:pt x="221" y="344"/>
                    </a:cubicBezTo>
                    <a:cubicBezTo>
                      <a:pt x="442" y="344"/>
                      <a:pt x="443" y="0"/>
                      <a:pt x="221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5" name="Google Shape;4495;p17"/>
              <p:cNvSpPr/>
              <p:nvPr/>
            </p:nvSpPr>
            <p:spPr>
              <a:xfrm>
                <a:off x="4884775" y="3187486"/>
                <a:ext cx="21424" cy="1658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377" extrusionOk="0">
                    <a:moveTo>
                      <a:pt x="241" y="1"/>
                    </a:moveTo>
                    <a:cubicBezTo>
                      <a:pt x="1" y="1"/>
                      <a:pt x="1" y="377"/>
                      <a:pt x="243" y="377"/>
                    </a:cubicBezTo>
                    <a:cubicBezTo>
                      <a:pt x="486" y="377"/>
                      <a:pt x="486" y="1"/>
                      <a:pt x="243" y="1"/>
                    </a:cubicBezTo>
                    <a:cubicBezTo>
                      <a:pt x="243" y="1"/>
                      <a:pt x="242" y="1"/>
                      <a:pt x="241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496;p17"/>
              <p:cNvSpPr/>
              <p:nvPr/>
            </p:nvSpPr>
            <p:spPr>
              <a:xfrm>
                <a:off x="5351756" y="2974086"/>
                <a:ext cx="30663" cy="2380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541" extrusionOk="0">
                    <a:moveTo>
                      <a:pt x="348" y="1"/>
                    </a:moveTo>
                    <a:cubicBezTo>
                      <a:pt x="0" y="1"/>
                      <a:pt x="0" y="541"/>
                      <a:pt x="348" y="541"/>
                    </a:cubicBezTo>
                    <a:cubicBezTo>
                      <a:pt x="695" y="541"/>
                      <a:pt x="696" y="1"/>
                      <a:pt x="348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497;p17"/>
              <p:cNvSpPr/>
              <p:nvPr/>
            </p:nvSpPr>
            <p:spPr>
              <a:xfrm>
                <a:off x="5694941" y="2970170"/>
                <a:ext cx="24812" cy="19272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38" extrusionOk="0">
                    <a:moveTo>
                      <a:pt x="282" y="0"/>
                    </a:moveTo>
                    <a:cubicBezTo>
                      <a:pt x="0" y="0"/>
                      <a:pt x="0" y="438"/>
                      <a:pt x="282" y="438"/>
                    </a:cubicBezTo>
                    <a:cubicBezTo>
                      <a:pt x="563" y="438"/>
                      <a:pt x="563" y="0"/>
                      <a:pt x="28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8" name="Google Shape;4498;p17"/>
              <p:cNvSpPr/>
              <p:nvPr/>
            </p:nvSpPr>
            <p:spPr>
              <a:xfrm>
                <a:off x="5593099" y="3242354"/>
                <a:ext cx="25604" cy="198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451" extrusionOk="0">
                    <a:moveTo>
                      <a:pt x="291" y="0"/>
                    </a:moveTo>
                    <a:cubicBezTo>
                      <a:pt x="0" y="1"/>
                      <a:pt x="0" y="450"/>
                      <a:pt x="291" y="450"/>
                    </a:cubicBezTo>
                    <a:cubicBezTo>
                      <a:pt x="581" y="450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9" name="Google Shape;4499;p17"/>
              <p:cNvSpPr/>
              <p:nvPr/>
            </p:nvSpPr>
            <p:spPr>
              <a:xfrm>
                <a:off x="5086657" y="3211730"/>
                <a:ext cx="27539" cy="2138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486" extrusionOk="0">
                    <a:moveTo>
                      <a:pt x="313" y="0"/>
                    </a:moveTo>
                    <a:cubicBezTo>
                      <a:pt x="1" y="0"/>
                      <a:pt x="1" y="485"/>
                      <a:pt x="313" y="485"/>
                    </a:cubicBezTo>
                    <a:cubicBezTo>
                      <a:pt x="625" y="485"/>
                      <a:pt x="626" y="0"/>
                      <a:pt x="313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0" name="Google Shape;4500;p17"/>
              <p:cNvSpPr/>
              <p:nvPr/>
            </p:nvSpPr>
            <p:spPr>
              <a:xfrm>
                <a:off x="4667892" y="2824134"/>
                <a:ext cx="24724" cy="19140"/>
              </a:xfrm>
              <a:custGeom>
                <a:avLst/>
                <a:gdLst/>
                <a:ahLst/>
                <a:cxnLst/>
                <a:rect l="l" t="t" r="r" b="b"/>
                <a:pathLst>
                  <a:path w="562" h="435" extrusionOk="0">
                    <a:moveTo>
                      <a:pt x="281" y="1"/>
                    </a:moveTo>
                    <a:cubicBezTo>
                      <a:pt x="0" y="1"/>
                      <a:pt x="0" y="435"/>
                      <a:pt x="281" y="435"/>
                    </a:cubicBezTo>
                    <a:cubicBezTo>
                      <a:pt x="560" y="435"/>
                      <a:pt x="561" y="1"/>
                      <a:pt x="281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1" name="Google Shape;4501;p17"/>
              <p:cNvSpPr/>
              <p:nvPr/>
            </p:nvSpPr>
            <p:spPr>
              <a:xfrm>
                <a:off x="4490295" y="3170590"/>
                <a:ext cx="19225" cy="14916"/>
              </a:xfrm>
              <a:custGeom>
                <a:avLst/>
                <a:gdLst/>
                <a:ahLst/>
                <a:cxnLst/>
                <a:rect l="l" t="t" r="r" b="b"/>
                <a:pathLst>
                  <a:path w="437" h="339" extrusionOk="0">
                    <a:moveTo>
                      <a:pt x="219" y="0"/>
                    </a:moveTo>
                    <a:cubicBezTo>
                      <a:pt x="1" y="0"/>
                      <a:pt x="1" y="338"/>
                      <a:pt x="219" y="338"/>
                    </a:cubicBezTo>
                    <a:cubicBezTo>
                      <a:pt x="437" y="338"/>
                      <a:pt x="437" y="0"/>
                      <a:pt x="21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2" name="Google Shape;4502;p17"/>
              <p:cNvSpPr/>
              <p:nvPr/>
            </p:nvSpPr>
            <p:spPr>
              <a:xfrm>
                <a:off x="4204607" y="2823782"/>
                <a:ext cx="31543" cy="24508"/>
              </a:xfrm>
              <a:custGeom>
                <a:avLst/>
                <a:gdLst/>
                <a:ahLst/>
                <a:cxnLst/>
                <a:rect l="l" t="t" r="r" b="b"/>
                <a:pathLst>
                  <a:path w="717" h="557" extrusionOk="0">
                    <a:moveTo>
                      <a:pt x="358" y="0"/>
                    </a:moveTo>
                    <a:cubicBezTo>
                      <a:pt x="0" y="0"/>
                      <a:pt x="0" y="556"/>
                      <a:pt x="358" y="556"/>
                    </a:cubicBezTo>
                    <a:cubicBezTo>
                      <a:pt x="715" y="556"/>
                      <a:pt x="716" y="0"/>
                      <a:pt x="35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3" name="Google Shape;4503;p17"/>
              <p:cNvSpPr/>
              <p:nvPr/>
            </p:nvSpPr>
            <p:spPr>
              <a:xfrm>
                <a:off x="3706128" y="3320278"/>
                <a:ext cx="19533" cy="15136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44" extrusionOk="0">
                    <a:moveTo>
                      <a:pt x="222" y="0"/>
                    </a:moveTo>
                    <a:cubicBezTo>
                      <a:pt x="2" y="0"/>
                      <a:pt x="1" y="343"/>
                      <a:pt x="222" y="343"/>
                    </a:cubicBezTo>
                    <a:cubicBezTo>
                      <a:pt x="443" y="343"/>
                      <a:pt x="443" y="0"/>
                      <a:pt x="22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4" name="Google Shape;4504;p17"/>
              <p:cNvSpPr/>
              <p:nvPr/>
            </p:nvSpPr>
            <p:spPr>
              <a:xfrm>
                <a:off x="3666975" y="2607830"/>
                <a:ext cx="17157" cy="13332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03" extrusionOk="0">
                    <a:moveTo>
                      <a:pt x="196" y="0"/>
                    </a:moveTo>
                    <a:cubicBezTo>
                      <a:pt x="2" y="0"/>
                      <a:pt x="0" y="302"/>
                      <a:pt x="196" y="302"/>
                    </a:cubicBezTo>
                    <a:cubicBezTo>
                      <a:pt x="390" y="302"/>
                      <a:pt x="390" y="0"/>
                      <a:pt x="19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5" name="Google Shape;4505;p17"/>
              <p:cNvSpPr/>
              <p:nvPr/>
            </p:nvSpPr>
            <p:spPr>
              <a:xfrm>
                <a:off x="3513397" y="2744186"/>
                <a:ext cx="25604" cy="19932"/>
              </a:xfrm>
              <a:custGeom>
                <a:avLst/>
                <a:gdLst/>
                <a:ahLst/>
                <a:cxnLst/>
                <a:rect l="l" t="t" r="r" b="b"/>
                <a:pathLst>
                  <a:path w="582" h="453" extrusionOk="0">
                    <a:moveTo>
                      <a:pt x="291" y="1"/>
                    </a:moveTo>
                    <a:cubicBezTo>
                      <a:pt x="0" y="1"/>
                      <a:pt x="0" y="453"/>
                      <a:pt x="291" y="453"/>
                    </a:cubicBezTo>
                    <a:cubicBezTo>
                      <a:pt x="582" y="453"/>
                      <a:pt x="582" y="1"/>
                      <a:pt x="291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6" name="Google Shape;4506;p17"/>
              <p:cNvSpPr/>
              <p:nvPr/>
            </p:nvSpPr>
            <p:spPr>
              <a:xfrm>
                <a:off x="3687652" y="3359966"/>
                <a:ext cx="24372" cy="1892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430" extrusionOk="0">
                    <a:moveTo>
                      <a:pt x="277" y="0"/>
                    </a:moveTo>
                    <a:cubicBezTo>
                      <a:pt x="2" y="0"/>
                      <a:pt x="1" y="429"/>
                      <a:pt x="277" y="429"/>
                    </a:cubicBezTo>
                    <a:cubicBezTo>
                      <a:pt x="553" y="429"/>
                      <a:pt x="554" y="0"/>
                      <a:pt x="277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7" name="Google Shape;4507;p17"/>
              <p:cNvSpPr/>
              <p:nvPr/>
            </p:nvSpPr>
            <p:spPr>
              <a:xfrm>
                <a:off x="5495875" y="2761434"/>
                <a:ext cx="28419" cy="2208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502" extrusionOk="0">
                    <a:moveTo>
                      <a:pt x="324" y="0"/>
                    </a:moveTo>
                    <a:cubicBezTo>
                      <a:pt x="2" y="0"/>
                      <a:pt x="1" y="501"/>
                      <a:pt x="324" y="501"/>
                    </a:cubicBezTo>
                    <a:cubicBezTo>
                      <a:pt x="646" y="501"/>
                      <a:pt x="646" y="0"/>
                      <a:pt x="324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8" name="Google Shape;4508;p17"/>
              <p:cNvSpPr/>
              <p:nvPr/>
            </p:nvSpPr>
            <p:spPr>
              <a:xfrm>
                <a:off x="5323073" y="2815994"/>
                <a:ext cx="23800" cy="18524"/>
              </a:xfrm>
              <a:custGeom>
                <a:avLst/>
                <a:gdLst/>
                <a:ahLst/>
                <a:cxnLst/>
                <a:rect l="l" t="t" r="r" b="b"/>
                <a:pathLst>
                  <a:path w="541" h="421" extrusionOk="0">
                    <a:moveTo>
                      <a:pt x="270" y="1"/>
                    </a:moveTo>
                    <a:cubicBezTo>
                      <a:pt x="0" y="1"/>
                      <a:pt x="0" y="420"/>
                      <a:pt x="270" y="420"/>
                    </a:cubicBezTo>
                    <a:cubicBezTo>
                      <a:pt x="540" y="420"/>
                      <a:pt x="540" y="1"/>
                      <a:pt x="270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9" name="Google Shape;4509;p17"/>
              <p:cNvSpPr/>
              <p:nvPr/>
            </p:nvSpPr>
            <p:spPr>
              <a:xfrm>
                <a:off x="4977908" y="2658738"/>
                <a:ext cx="27715" cy="21516"/>
              </a:xfrm>
              <a:custGeom>
                <a:avLst/>
                <a:gdLst/>
                <a:ahLst/>
                <a:cxnLst/>
                <a:rect l="l" t="t" r="r" b="b"/>
                <a:pathLst>
                  <a:path w="630" h="489" extrusionOk="0">
                    <a:moveTo>
                      <a:pt x="315" y="0"/>
                    </a:moveTo>
                    <a:cubicBezTo>
                      <a:pt x="1" y="0"/>
                      <a:pt x="0" y="489"/>
                      <a:pt x="315" y="489"/>
                    </a:cubicBezTo>
                    <a:cubicBezTo>
                      <a:pt x="630" y="489"/>
                      <a:pt x="630" y="0"/>
                      <a:pt x="315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0" name="Google Shape;4510;p17"/>
              <p:cNvSpPr/>
              <p:nvPr/>
            </p:nvSpPr>
            <p:spPr>
              <a:xfrm>
                <a:off x="4800266" y="2211214"/>
                <a:ext cx="27583" cy="21384"/>
              </a:xfrm>
              <a:custGeom>
                <a:avLst/>
                <a:gdLst/>
                <a:ahLst/>
                <a:cxnLst/>
                <a:rect l="l" t="t" r="r" b="b"/>
                <a:pathLst>
                  <a:path w="627" h="486" extrusionOk="0">
                    <a:moveTo>
                      <a:pt x="313" y="1"/>
                    </a:moveTo>
                    <a:cubicBezTo>
                      <a:pt x="3" y="1"/>
                      <a:pt x="1" y="486"/>
                      <a:pt x="314" y="486"/>
                    </a:cubicBezTo>
                    <a:cubicBezTo>
                      <a:pt x="627" y="486"/>
                      <a:pt x="627" y="1"/>
                      <a:pt x="314" y="1"/>
                    </a:cubicBezTo>
                    <a:cubicBezTo>
                      <a:pt x="314" y="1"/>
                      <a:pt x="314" y="1"/>
                      <a:pt x="313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1" name="Google Shape;4511;p17"/>
              <p:cNvSpPr/>
              <p:nvPr/>
            </p:nvSpPr>
            <p:spPr>
              <a:xfrm>
                <a:off x="4640177" y="2508698"/>
                <a:ext cx="25736" cy="2002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455" extrusionOk="0">
                    <a:moveTo>
                      <a:pt x="293" y="0"/>
                    </a:moveTo>
                    <a:cubicBezTo>
                      <a:pt x="2" y="0"/>
                      <a:pt x="1" y="454"/>
                      <a:pt x="293" y="454"/>
                    </a:cubicBezTo>
                    <a:cubicBezTo>
                      <a:pt x="584" y="454"/>
                      <a:pt x="585" y="0"/>
                      <a:pt x="293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2" name="Google Shape;4512;p17"/>
              <p:cNvSpPr/>
              <p:nvPr/>
            </p:nvSpPr>
            <p:spPr>
              <a:xfrm>
                <a:off x="4365840" y="2717214"/>
                <a:ext cx="31895" cy="24772"/>
              </a:xfrm>
              <a:custGeom>
                <a:avLst/>
                <a:gdLst/>
                <a:ahLst/>
                <a:cxnLst/>
                <a:rect l="l" t="t" r="r" b="b"/>
                <a:pathLst>
                  <a:path w="725" h="563" extrusionOk="0">
                    <a:moveTo>
                      <a:pt x="363" y="1"/>
                    </a:moveTo>
                    <a:cubicBezTo>
                      <a:pt x="0" y="2"/>
                      <a:pt x="0" y="563"/>
                      <a:pt x="363" y="563"/>
                    </a:cubicBezTo>
                    <a:cubicBezTo>
                      <a:pt x="724" y="563"/>
                      <a:pt x="724" y="1"/>
                      <a:pt x="363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3" name="Google Shape;4513;p17"/>
              <p:cNvSpPr/>
              <p:nvPr/>
            </p:nvSpPr>
            <p:spPr>
              <a:xfrm>
                <a:off x="4078657" y="2616278"/>
                <a:ext cx="24284" cy="18832"/>
              </a:xfrm>
              <a:custGeom>
                <a:avLst/>
                <a:gdLst/>
                <a:ahLst/>
                <a:cxnLst/>
                <a:rect l="l" t="t" r="r" b="b"/>
                <a:pathLst>
                  <a:path w="552" h="428" extrusionOk="0">
                    <a:moveTo>
                      <a:pt x="276" y="0"/>
                    </a:moveTo>
                    <a:cubicBezTo>
                      <a:pt x="1" y="1"/>
                      <a:pt x="1" y="427"/>
                      <a:pt x="276" y="427"/>
                    </a:cubicBezTo>
                    <a:cubicBezTo>
                      <a:pt x="551" y="427"/>
                      <a:pt x="551" y="0"/>
                      <a:pt x="27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4" name="Google Shape;4514;p17"/>
              <p:cNvSpPr/>
              <p:nvPr/>
            </p:nvSpPr>
            <p:spPr>
              <a:xfrm>
                <a:off x="3718006" y="3412722"/>
                <a:ext cx="21600" cy="1685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83" extrusionOk="0">
                    <a:moveTo>
                      <a:pt x="246" y="1"/>
                    </a:moveTo>
                    <a:cubicBezTo>
                      <a:pt x="1" y="1"/>
                      <a:pt x="1" y="382"/>
                      <a:pt x="246" y="382"/>
                    </a:cubicBezTo>
                    <a:cubicBezTo>
                      <a:pt x="491" y="382"/>
                      <a:pt x="491" y="1"/>
                      <a:pt x="246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5" name="Google Shape;4515;p17"/>
              <p:cNvSpPr/>
              <p:nvPr/>
            </p:nvSpPr>
            <p:spPr>
              <a:xfrm>
                <a:off x="4109980" y="3209310"/>
                <a:ext cx="26176" cy="20328"/>
              </a:xfrm>
              <a:custGeom>
                <a:avLst/>
                <a:gdLst/>
                <a:ahLst/>
                <a:cxnLst/>
                <a:rect l="l" t="t" r="r" b="b"/>
                <a:pathLst>
                  <a:path w="595" h="462" extrusionOk="0">
                    <a:moveTo>
                      <a:pt x="297" y="0"/>
                    </a:moveTo>
                    <a:cubicBezTo>
                      <a:pt x="0" y="0"/>
                      <a:pt x="0" y="462"/>
                      <a:pt x="297" y="462"/>
                    </a:cubicBezTo>
                    <a:cubicBezTo>
                      <a:pt x="594" y="462"/>
                      <a:pt x="594" y="0"/>
                      <a:pt x="297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6" name="Google Shape;4516;p17"/>
              <p:cNvSpPr/>
              <p:nvPr/>
            </p:nvSpPr>
            <p:spPr>
              <a:xfrm>
                <a:off x="4387616" y="2925202"/>
                <a:ext cx="19445" cy="15092"/>
              </a:xfrm>
              <a:custGeom>
                <a:avLst/>
                <a:gdLst/>
                <a:ahLst/>
                <a:cxnLst/>
                <a:rect l="l" t="t" r="r" b="b"/>
                <a:pathLst>
                  <a:path w="442" h="343" extrusionOk="0">
                    <a:moveTo>
                      <a:pt x="222" y="0"/>
                    </a:moveTo>
                    <a:cubicBezTo>
                      <a:pt x="3" y="1"/>
                      <a:pt x="1" y="342"/>
                      <a:pt x="222" y="342"/>
                    </a:cubicBezTo>
                    <a:cubicBezTo>
                      <a:pt x="441" y="342"/>
                      <a:pt x="441" y="0"/>
                      <a:pt x="22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7" name="Google Shape;4517;p17"/>
              <p:cNvSpPr/>
              <p:nvPr/>
            </p:nvSpPr>
            <p:spPr>
              <a:xfrm>
                <a:off x="4388320" y="3580450"/>
                <a:ext cx="24856" cy="19272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8" extrusionOk="0">
                    <a:moveTo>
                      <a:pt x="283" y="0"/>
                    </a:moveTo>
                    <a:cubicBezTo>
                      <a:pt x="0" y="0"/>
                      <a:pt x="0" y="437"/>
                      <a:pt x="283" y="437"/>
                    </a:cubicBezTo>
                    <a:cubicBezTo>
                      <a:pt x="564" y="437"/>
                      <a:pt x="564" y="0"/>
                      <a:pt x="283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8" name="Google Shape;4518;p17"/>
              <p:cNvSpPr/>
              <p:nvPr/>
            </p:nvSpPr>
            <p:spPr>
              <a:xfrm>
                <a:off x="4957407" y="3304966"/>
                <a:ext cx="26571" cy="20592"/>
              </a:xfrm>
              <a:custGeom>
                <a:avLst/>
                <a:gdLst/>
                <a:ahLst/>
                <a:cxnLst/>
                <a:rect l="l" t="t" r="r" b="b"/>
                <a:pathLst>
                  <a:path w="604" h="468" extrusionOk="0">
                    <a:moveTo>
                      <a:pt x="302" y="0"/>
                    </a:moveTo>
                    <a:cubicBezTo>
                      <a:pt x="2" y="0"/>
                      <a:pt x="1" y="468"/>
                      <a:pt x="302" y="468"/>
                    </a:cubicBezTo>
                    <a:cubicBezTo>
                      <a:pt x="603" y="468"/>
                      <a:pt x="603" y="0"/>
                      <a:pt x="30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9" name="Google Shape;4519;p17"/>
              <p:cNvSpPr/>
              <p:nvPr/>
            </p:nvSpPr>
            <p:spPr>
              <a:xfrm>
                <a:off x="5654380" y="2921286"/>
                <a:ext cx="27847" cy="21604"/>
              </a:xfrm>
              <a:custGeom>
                <a:avLst/>
                <a:gdLst/>
                <a:ahLst/>
                <a:cxnLst/>
                <a:rect l="l" t="t" r="r" b="b"/>
                <a:pathLst>
                  <a:path w="633" h="491" extrusionOk="0">
                    <a:moveTo>
                      <a:pt x="316" y="0"/>
                    </a:moveTo>
                    <a:cubicBezTo>
                      <a:pt x="0" y="0"/>
                      <a:pt x="0" y="490"/>
                      <a:pt x="316" y="490"/>
                    </a:cubicBezTo>
                    <a:cubicBezTo>
                      <a:pt x="632" y="490"/>
                      <a:pt x="633" y="0"/>
                      <a:pt x="31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0" name="Google Shape;4520;p17"/>
              <p:cNvSpPr/>
              <p:nvPr/>
            </p:nvSpPr>
            <p:spPr>
              <a:xfrm>
                <a:off x="4134263" y="3611954"/>
                <a:ext cx="24416" cy="18964"/>
              </a:xfrm>
              <a:custGeom>
                <a:avLst/>
                <a:gdLst/>
                <a:ahLst/>
                <a:cxnLst/>
                <a:rect l="l" t="t" r="r" b="b"/>
                <a:pathLst>
                  <a:path w="555" h="431" extrusionOk="0">
                    <a:moveTo>
                      <a:pt x="278" y="1"/>
                    </a:moveTo>
                    <a:cubicBezTo>
                      <a:pt x="1" y="1"/>
                      <a:pt x="1" y="431"/>
                      <a:pt x="278" y="431"/>
                    </a:cubicBezTo>
                    <a:cubicBezTo>
                      <a:pt x="554" y="431"/>
                      <a:pt x="554" y="1"/>
                      <a:pt x="278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21" name="Google Shape;4521;p17"/>
            <p:cNvGrpSpPr/>
            <p:nvPr/>
          </p:nvGrpSpPr>
          <p:grpSpPr>
            <a:xfrm>
              <a:off x="223729" y="3578115"/>
              <a:ext cx="7858938" cy="992112"/>
              <a:chOff x="223729" y="3578114"/>
              <a:chExt cx="7858938" cy="992112"/>
            </a:xfrm>
          </p:grpSpPr>
          <p:sp>
            <p:nvSpPr>
              <p:cNvPr id="4522" name="Google Shape;4522;p17"/>
              <p:cNvSpPr/>
              <p:nvPr/>
            </p:nvSpPr>
            <p:spPr>
              <a:xfrm>
                <a:off x="5223864" y="4313031"/>
                <a:ext cx="24196" cy="18788"/>
              </a:xfrm>
              <a:custGeom>
                <a:avLst/>
                <a:gdLst/>
                <a:ahLst/>
                <a:cxnLst/>
                <a:rect l="l" t="t" r="r" b="b"/>
                <a:pathLst>
                  <a:path w="550" h="427" extrusionOk="0">
                    <a:moveTo>
                      <a:pt x="275" y="0"/>
                    </a:moveTo>
                    <a:cubicBezTo>
                      <a:pt x="1" y="1"/>
                      <a:pt x="1" y="426"/>
                      <a:pt x="275" y="426"/>
                    </a:cubicBezTo>
                    <a:cubicBezTo>
                      <a:pt x="549" y="426"/>
                      <a:pt x="549" y="0"/>
                      <a:pt x="275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3" name="Google Shape;4523;p17"/>
              <p:cNvSpPr/>
              <p:nvPr/>
            </p:nvSpPr>
            <p:spPr>
              <a:xfrm>
                <a:off x="4246878" y="3829091"/>
                <a:ext cx="25384" cy="19668"/>
              </a:xfrm>
              <a:custGeom>
                <a:avLst/>
                <a:gdLst/>
                <a:ahLst/>
                <a:cxnLst/>
                <a:rect l="l" t="t" r="r" b="b"/>
                <a:pathLst>
                  <a:path w="577" h="447" extrusionOk="0">
                    <a:moveTo>
                      <a:pt x="289" y="0"/>
                    </a:moveTo>
                    <a:cubicBezTo>
                      <a:pt x="0" y="0"/>
                      <a:pt x="0" y="447"/>
                      <a:pt x="289" y="447"/>
                    </a:cubicBezTo>
                    <a:cubicBezTo>
                      <a:pt x="576" y="447"/>
                      <a:pt x="577" y="0"/>
                      <a:pt x="28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4" name="Google Shape;4524;p17"/>
              <p:cNvSpPr/>
              <p:nvPr/>
            </p:nvSpPr>
            <p:spPr>
              <a:xfrm>
                <a:off x="3979355" y="3951763"/>
                <a:ext cx="18389" cy="1425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24" extrusionOk="0">
                    <a:moveTo>
                      <a:pt x="208" y="0"/>
                    </a:moveTo>
                    <a:cubicBezTo>
                      <a:pt x="1" y="0"/>
                      <a:pt x="1" y="323"/>
                      <a:pt x="209" y="323"/>
                    </a:cubicBezTo>
                    <a:cubicBezTo>
                      <a:pt x="416" y="323"/>
                      <a:pt x="417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5" name="Google Shape;4525;p17"/>
              <p:cNvSpPr/>
              <p:nvPr/>
            </p:nvSpPr>
            <p:spPr>
              <a:xfrm>
                <a:off x="3096558" y="4115443"/>
                <a:ext cx="30399" cy="23628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37" extrusionOk="0">
                    <a:moveTo>
                      <a:pt x="346" y="0"/>
                    </a:moveTo>
                    <a:cubicBezTo>
                      <a:pt x="0" y="0"/>
                      <a:pt x="0" y="536"/>
                      <a:pt x="346" y="536"/>
                    </a:cubicBezTo>
                    <a:cubicBezTo>
                      <a:pt x="691" y="536"/>
                      <a:pt x="691" y="0"/>
                      <a:pt x="34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6" name="Google Shape;4526;p17"/>
              <p:cNvSpPr/>
              <p:nvPr/>
            </p:nvSpPr>
            <p:spPr>
              <a:xfrm>
                <a:off x="3443350" y="4300199"/>
                <a:ext cx="21424" cy="1658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377" extrusionOk="0">
                    <a:moveTo>
                      <a:pt x="241" y="1"/>
                    </a:moveTo>
                    <a:cubicBezTo>
                      <a:pt x="1" y="1"/>
                      <a:pt x="1" y="377"/>
                      <a:pt x="243" y="377"/>
                    </a:cubicBezTo>
                    <a:cubicBezTo>
                      <a:pt x="486" y="377"/>
                      <a:pt x="486" y="1"/>
                      <a:pt x="243" y="1"/>
                    </a:cubicBezTo>
                    <a:cubicBezTo>
                      <a:pt x="243" y="1"/>
                      <a:pt x="242" y="1"/>
                      <a:pt x="241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7" name="Google Shape;4527;p17"/>
              <p:cNvSpPr/>
              <p:nvPr/>
            </p:nvSpPr>
            <p:spPr>
              <a:xfrm>
                <a:off x="3910331" y="4086799"/>
                <a:ext cx="30663" cy="2380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541" extrusionOk="0">
                    <a:moveTo>
                      <a:pt x="348" y="1"/>
                    </a:moveTo>
                    <a:cubicBezTo>
                      <a:pt x="0" y="1"/>
                      <a:pt x="0" y="541"/>
                      <a:pt x="348" y="541"/>
                    </a:cubicBezTo>
                    <a:cubicBezTo>
                      <a:pt x="695" y="541"/>
                      <a:pt x="696" y="1"/>
                      <a:pt x="348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8" name="Google Shape;4528;p17"/>
              <p:cNvSpPr/>
              <p:nvPr/>
            </p:nvSpPr>
            <p:spPr>
              <a:xfrm>
                <a:off x="4343481" y="4410903"/>
                <a:ext cx="31279" cy="24288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52" extrusionOk="0">
                    <a:moveTo>
                      <a:pt x="356" y="1"/>
                    </a:moveTo>
                    <a:cubicBezTo>
                      <a:pt x="2" y="1"/>
                      <a:pt x="1" y="551"/>
                      <a:pt x="356" y="551"/>
                    </a:cubicBezTo>
                    <a:cubicBezTo>
                      <a:pt x="710" y="551"/>
                      <a:pt x="710" y="1"/>
                      <a:pt x="356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9" name="Google Shape;4529;p17"/>
              <p:cNvSpPr/>
              <p:nvPr/>
            </p:nvSpPr>
            <p:spPr>
              <a:xfrm>
                <a:off x="4976489" y="3728111"/>
                <a:ext cx="24108" cy="18744"/>
              </a:xfrm>
              <a:custGeom>
                <a:avLst/>
                <a:gdLst/>
                <a:ahLst/>
                <a:cxnLst/>
                <a:rect l="l" t="t" r="r" b="b"/>
                <a:pathLst>
                  <a:path w="548" h="426" extrusionOk="0">
                    <a:moveTo>
                      <a:pt x="274" y="1"/>
                    </a:moveTo>
                    <a:cubicBezTo>
                      <a:pt x="1" y="1"/>
                      <a:pt x="1" y="425"/>
                      <a:pt x="274" y="425"/>
                    </a:cubicBezTo>
                    <a:cubicBezTo>
                      <a:pt x="546" y="425"/>
                      <a:pt x="547" y="1"/>
                      <a:pt x="274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0" name="Google Shape;4530;p17"/>
              <p:cNvSpPr/>
              <p:nvPr/>
            </p:nvSpPr>
            <p:spPr>
              <a:xfrm>
                <a:off x="5308236" y="3578115"/>
                <a:ext cx="31631" cy="24596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59" extrusionOk="0">
                    <a:moveTo>
                      <a:pt x="359" y="0"/>
                    </a:moveTo>
                    <a:cubicBezTo>
                      <a:pt x="0" y="0"/>
                      <a:pt x="0" y="558"/>
                      <a:pt x="359" y="558"/>
                    </a:cubicBezTo>
                    <a:cubicBezTo>
                      <a:pt x="719" y="558"/>
                      <a:pt x="719" y="0"/>
                      <a:pt x="35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1" name="Google Shape;4531;p17"/>
              <p:cNvSpPr/>
              <p:nvPr/>
            </p:nvSpPr>
            <p:spPr>
              <a:xfrm>
                <a:off x="5941909" y="4342994"/>
                <a:ext cx="28551" cy="22176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04" extrusionOk="0">
                    <a:moveTo>
                      <a:pt x="325" y="1"/>
                    </a:moveTo>
                    <a:cubicBezTo>
                      <a:pt x="2" y="1"/>
                      <a:pt x="1" y="504"/>
                      <a:pt x="325" y="504"/>
                    </a:cubicBezTo>
                    <a:cubicBezTo>
                      <a:pt x="648" y="504"/>
                      <a:pt x="648" y="1"/>
                      <a:pt x="325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2" name="Google Shape;4532;p17"/>
              <p:cNvSpPr/>
              <p:nvPr/>
            </p:nvSpPr>
            <p:spPr>
              <a:xfrm>
                <a:off x="6703591" y="4490587"/>
                <a:ext cx="22744" cy="17688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02" extrusionOk="0">
                    <a:moveTo>
                      <a:pt x="259" y="0"/>
                    </a:moveTo>
                    <a:cubicBezTo>
                      <a:pt x="1" y="0"/>
                      <a:pt x="1" y="401"/>
                      <a:pt x="259" y="401"/>
                    </a:cubicBezTo>
                    <a:cubicBezTo>
                      <a:pt x="517" y="401"/>
                      <a:pt x="51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3" name="Google Shape;4533;p17"/>
              <p:cNvSpPr/>
              <p:nvPr/>
            </p:nvSpPr>
            <p:spPr>
              <a:xfrm>
                <a:off x="8058604" y="4368223"/>
                <a:ext cx="24064" cy="18656"/>
              </a:xfrm>
              <a:custGeom>
                <a:avLst/>
                <a:gdLst/>
                <a:ahLst/>
                <a:cxnLst/>
                <a:rect l="l" t="t" r="r" b="b"/>
                <a:pathLst>
                  <a:path w="547" h="424" extrusionOk="0">
                    <a:moveTo>
                      <a:pt x="274" y="1"/>
                    </a:moveTo>
                    <a:cubicBezTo>
                      <a:pt x="3" y="1"/>
                      <a:pt x="1" y="423"/>
                      <a:pt x="274" y="423"/>
                    </a:cubicBezTo>
                    <a:cubicBezTo>
                      <a:pt x="545" y="423"/>
                      <a:pt x="546" y="1"/>
                      <a:pt x="274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4" name="Google Shape;4534;p17"/>
              <p:cNvSpPr/>
              <p:nvPr/>
            </p:nvSpPr>
            <p:spPr>
              <a:xfrm>
                <a:off x="7939780" y="4505283"/>
                <a:ext cx="27231" cy="21120"/>
              </a:xfrm>
              <a:custGeom>
                <a:avLst/>
                <a:gdLst/>
                <a:ahLst/>
                <a:cxnLst/>
                <a:rect l="l" t="t" r="r" b="b"/>
                <a:pathLst>
                  <a:path w="619" h="480" extrusionOk="0">
                    <a:moveTo>
                      <a:pt x="310" y="1"/>
                    </a:moveTo>
                    <a:cubicBezTo>
                      <a:pt x="1" y="1"/>
                      <a:pt x="0" y="480"/>
                      <a:pt x="310" y="480"/>
                    </a:cubicBezTo>
                    <a:cubicBezTo>
                      <a:pt x="617" y="480"/>
                      <a:pt x="618" y="1"/>
                      <a:pt x="310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5" name="Google Shape;4535;p17"/>
              <p:cNvSpPr/>
              <p:nvPr/>
            </p:nvSpPr>
            <p:spPr>
              <a:xfrm>
                <a:off x="4151674" y="4355067"/>
                <a:ext cx="25604" cy="198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451" extrusionOk="0">
                    <a:moveTo>
                      <a:pt x="291" y="0"/>
                    </a:moveTo>
                    <a:cubicBezTo>
                      <a:pt x="0" y="1"/>
                      <a:pt x="0" y="450"/>
                      <a:pt x="291" y="450"/>
                    </a:cubicBezTo>
                    <a:cubicBezTo>
                      <a:pt x="581" y="450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6" name="Google Shape;4536;p17"/>
              <p:cNvSpPr/>
              <p:nvPr/>
            </p:nvSpPr>
            <p:spPr>
              <a:xfrm>
                <a:off x="3645232" y="4324443"/>
                <a:ext cx="27539" cy="2138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486" extrusionOk="0">
                    <a:moveTo>
                      <a:pt x="313" y="0"/>
                    </a:moveTo>
                    <a:cubicBezTo>
                      <a:pt x="1" y="0"/>
                      <a:pt x="1" y="485"/>
                      <a:pt x="313" y="485"/>
                    </a:cubicBezTo>
                    <a:cubicBezTo>
                      <a:pt x="625" y="485"/>
                      <a:pt x="626" y="0"/>
                      <a:pt x="313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7" name="Google Shape;4537;p17"/>
              <p:cNvSpPr/>
              <p:nvPr/>
            </p:nvSpPr>
            <p:spPr>
              <a:xfrm>
                <a:off x="3048870" y="4283303"/>
                <a:ext cx="19225" cy="14916"/>
              </a:xfrm>
              <a:custGeom>
                <a:avLst/>
                <a:gdLst/>
                <a:ahLst/>
                <a:cxnLst/>
                <a:rect l="l" t="t" r="r" b="b"/>
                <a:pathLst>
                  <a:path w="437" h="339" extrusionOk="0">
                    <a:moveTo>
                      <a:pt x="219" y="0"/>
                    </a:moveTo>
                    <a:cubicBezTo>
                      <a:pt x="1" y="0"/>
                      <a:pt x="1" y="338"/>
                      <a:pt x="219" y="338"/>
                    </a:cubicBezTo>
                    <a:cubicBezTo>
                      <a:pt x="437" y="338"/>
                      <a:pt x="437" y="0"/>
                      <a:pt x="21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8" name="Google Shape;4538;p17"/>
              <p:cNvSpPr/>
              <p:nvPr/>
            </p:nvSpPr>
            <p:spPr>
              <a:xfrm>
                <a:off x="2340903" y="4356791"/>
                <a:ext cx="19533" cy="15136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44" extrusionOk="0">
                    <a:moveTo>
                      <a:pt x="222" y="0"/>
                    </a:moveTo>
                    <a:cubicBezTo>
                      <a:pt x="2" y="0"/>
                      <a:pt x="1" y="343"/>
                      <a:pt x="222" y="343"/>
                    </a:cubicBezTo>
                    <a:cubicBezTo>
                      <a:pt x="443" y="343"/>
                      <a:pt x="443" y="0"/>
                      <a:pt x="22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9" name="Google Shape;4539;p17"/>
              <p:cNvSpPr/>
              <p:nvPr/>
            </p:nvSpPr>
            <p:spPr>
              <a:xfrm>
                <a:off x="223729" y="4070520"/>
                <a:ext cx="30399" cy="23672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38" extrusionOk="0">
                    <a:moveTo>
                      <a:pt x="346" y="0"/>
                    </a:moveTo>
                    <a:cubicBezTo>
                      <a:pt x="0" y="0"/>
                      <a:pt x="0" y="538"/>
                      <a:pt x="346" y="538"/>
                    </a:cubicBezTo>
                    <a:cubicBezTo>
                      <a:pt x="691" y="538"/>
                      <a:pt x="691" y="0"/>
                      <a:pt x="34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0" name="Google Shape;4540;p17"/>
              <p:cNvSpPr/>
              <p:nvPr/>
            </p:nvSpPr>
            <p:spPr>
              <a:xfrm>
                <a:off x="1035465" y="4246255"/>
                <a:ext cx="28859" cy="22352"/>
              </a:xfrm>
              <a:custGeom>
                <a:avLst/>
                <a:gdLst/>
                <a:ahLst/>
                <a:cxnLst/>
                <a:rect l="l" t="t" r="r" b="b"/>
                <a:pathLst>
                  <a:path w="656" h="508" extrusionOk="0">
                    <a:moveTo>
                      <a:pt x="328" y="0"/>
                    </a:moveTo>
                    <a:cubicBezTo>
                      <a:pt x="2" y="2"/>
                      <a:pt x="1" y="508"/>
                      <a:pt x="328" y="508"/>
                    </a:cubicBezTo>
                    <a:cubicBezTo>
                      <a:pt x="653" y="508"/>
                      <a:pt x="655" y="0"/>
                      <a:pt x="32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1" name="Google Shape;4541;p17"/>
              <p:cNvSpPr/>
              <p:nvPr/>
            </p:nvSpPr>
            <p:spPr>
              <a:xfrm>
                <a:off x="2246227" y="4472679"/>
                <a:ext cx="24372" cy="1892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430" extrusionOk="0">
                    <a:moveTo>
                      <a:pt x="277" y="0"/>
                    </a:moveTo>
                    <a:cubicBezTo>
                      <a:pt x="2" y="0"/>
                      <a:pt x="1" y="429"/>
                      <a:pt x="277" y="429"/>
                    </a:cubicBezTo>
                    <a:cubicBezTo>
                      <a:pt x="553" y="429"/>
                      <a:pt x="554" y="0"/>
                      <a:pt x="277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2" name="Google Shape;4542;p17"/>
              <p:cNvSpPr/>
              <p:nvPr/>
            </p:nvSpPr>
            <p:spPr>
              <a:xfrm>
                <a:off x="5906217" y="4068787"/>
                <a:ext cx="20588" cy="16016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64" extrusionOk="0">
                    <a:moveTo>
                      <a:pt x="234" y="0"/>
                    </a:moveTo>
                    <a:cubicBezTo>
                      <a:pt x="1" y="0"/>
                      <a:pt x="1" y="364"/>
                      <a:pt x="234" y="364"/>
                    </a:cubicBezTo>
                    <a:cubicBezTo>
                      <a:pt x="468" y="364"/>
                      <a:pt x="468" y="0"/>
                      <a:pt x="234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3" name="Google Shape;4543;p17"/>
              <p:cNvSpPr/>
              <p:nvPr/>
            </p:nvSpPr>
            <p:spPr>
              <a:xfrm>
                <a:off x="5428077" y="4126295"/>
                <a:ext cx="28419" cy="22044"/>
              </a:xfrm>
              <a:custGeom>
                <a:avLst/>
                <a:gdLst/>
                <a:ahLst/>
                <a:cxnLst/>
                <a:rect l="l" t="t" r="r" b="b"/>
                <a:pathLst>
                  <a:path w="646" h="501" extrusionOk="0">
                    <a:moveTo>
                      <a:pt x="322" y="0"/>
                    </a:moveTo>
                    <a:cubicBezTo>
                      <a:pt x="0" y="0"/>
                      <a:pt x="0" y="501"/>
                      <a:pt x="322" y="501"/>
                    </a:cubicBezTo>
                    <a:cubicBezTo>
                      <a:pt x="644" y="501"/>
                      <a:pt x="645" y="0"/>
                      <a:pt x="32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4" name="Google Shape;4544;p17"/>
              <p:cNvSpPr/>
              <p:nvPr/>
            </p:nvSpPr>
            <p:spPr>
              <a:xfrm>
                <a:off x="5291788" y="4433679"/>
                <a:ext cx="24856" cy="19272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8" extrusionOk="0">
                    <a:moveTo>
                      <a:pt x="283" y="1"/>
                    </a:moveTo>
                    <a:cubicBezTo>
                      <a:pt x="0" y="1"/>
                      <a:pt x="0" y="437"/>
                      <a:pt x="283" y="437"/>
                    </a:cubicBezTo>
                    <a:cubicBezTo>
                      <a:pt x="563" y="437"/>
                      <a:pt x="565" y="1"/>
                      <a:pt x="283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5" name="Google Shape;4545;p17"/>
              <p:cNvSpPr/>
              <p:nvPr/>
            </p:nvSpPr>
            <p:spPr>
              <a:xfrm>
                <a:off x="4599483" y="3903319"/>
                <a:ext cx="28067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94" extrusionOk="0">
                    <a:moveTo>
                      <a:pt x="319" y="0"/>
                    </a:moveTo>
                    <a:cubicBezTo>
                      <a:pt x="1" y="1"/>
                      <a:pt x="1" y="494"/>
                      <a:pt x="319" y="494"/>
                    </a:cubicBezTo>
                    <a:cubicBezTo>
                      <a:pt x="635" y="494"/>
                      <a:pt x="637" y="0"/>
                      <a:pt x="31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6" name="Google Shape;4546;p17"/>
              <p:cNvSpPr/>
              <p:nvPr/>
            </p:nvSpPr>
            <p:spPr>
              <a:xfrm>
                <a:off x="4130650" y="3874147"/>
                <a:ext cx="28419" cy="2208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502" extrusionOk="0">
                    <a:moveTo>
                      <a:pt x="324" y="0"/>
                    </a:moveTo>
                    <a:cubicBezTo>
                      <a:pt x="2" y="0"/>
                      <a:pt x="1" y="501"/>
                      <a:pt x="324" y="501"/>
                    </a:cubicBezTo>
                    <a:cubicBezTo>
                      <a:pt x="646" y="501"/>
                      <a:pt x="646" y="0"/>
                      <a:pt x="324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7" name="Google Shape;4547;p17"/>
              <p:cNvSpPr/>
              <p:nvPr/>
            </p:nvSpPr>
            <p:spPr>
              <a:xfrm>
                <a:off x="3881648" y="3928707"/>
                <a:ext cx="23800" cy="18524"/>
              </a:xfrm>
              <a:custGeom>
                <a:avLst/>
                <a:gdLst/>
                <a:ahLst/>
                <a:cxnLst/>
                <a:rect l="l" t="t" r="r" b="b"/>
                <a:pathLst>
                  <a:path w="541" h="421" extrusionOk="0">
                    <a:moveTo>
                      <a:pt x="270" y="1"/>
                    </a:moveTo>
                    <a:cubicBezTo>
                      <a:pt x="0" y="1"/>
                      <a:pt x="0" y="420"/>
                      <a:pt x="270" y="420"/>
                    </a:cubicBezTo>
                    <a:cubicBezTo>
                      <a:pt x="540" y="420"/>
                      <a:pt x="540" y="1"/>
                      <a:pt x="270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8" name="Google Shape;4548;p17"/>
              <p:cNvSpPr/>
              <p:nvPr/>
            </p:nvSpPr>
            <p:spPr>
              <a:xfrm>
                <a:off x="1316401" y="4555795"/>
                <a:ext cx="18565" cy="1443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28" extrusionOk="0">
                    <a:moveTo>
                      <a:pt x="212" y="1"/>
                    </a:moveTo>
                    <a:cubicBezTo>
                      <a:pt x="2" y="2"/>
                      <a:pt x="0" y="328"/>
                      <a:pt x="212" y="328"/>
                    </a:cubicBezTo>
                    <a:cubicBezTo>
                      <a:pt x="422" y="328"/>
                      <a:pt x="422" y="1"/>
                      <a:pt x="212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9" name="Google Shape;4549;p17"/>
              <p:cNvSpPr/>
              <p:nvPr/>
            </p:nvSpPr>
            <p:spPr>
              <a:xfrm>
                <a:off x="1613966" y="4106203"/>
                <a:ext cx="17861" cy="13816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14" extrusionOk="0">
                    <a:moveTo>
                      <a:pt x="203" y="0"/>
                    </a:moveTo>
                    <a:cubicBezTo>
                      <a:pt x="1" y="0"/>
                      <a:pt x="1" y="314"/>
                      <a:pt x="203" y="314"/>
                    </a:cubicBezTo>
                    <a:cubicBezTo>
                      <a:pt x="406" y="314"/>
                      <a:pt x="406" y="0"/>
                      <a:pt x="203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0" name="Google Shape;4550;p17"/>
              <p:cNvSpPr/>
              <p:nvPr/>
            </p:nvSpPr>
            <p:spPr>
              <a:xfrm>
                <a:off x="1912631" y="4424674"/>
                <a:ext cx="26571" cy="20548"/>
              </a:xfrm>
              <a:custGeom>
                <a:avLst/>
                <a:gdLst/>
                <a:ahLst/>
                <a:cxnLst/>
                <a:rect l="l" t="t" r="r" b="b"/>
                <a:pathLst>
                  <a:path w="604" h="467" extrusionOk="0">
                    <a:moveTo>
                      <a:pt x="302" y="0"/>
                    </a:moveTo>
                    <a:cubicBezTo>
                      <a:pt x="2" y="0"/>
                      <a:pt x="1" y="467"/>
                      <a:pt x="302" y="467"/>
                    </a:cubicBezTo>
                    <a:cubicBezTo>
                      <a:pt x="602" y="467"/>
                      <a:pt x="603" y="0"/>
                      <a:pt x="30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1" name="Google Shape;4551;p17"/>
              <p:cNvSpPr/>
              <p:nvPr/>
            </p:nvSpPr>
            <p:spPr>
              <a:xfrm>
                <a:off x="2276581" y="4525435"/>
                <a:ext cx="21600" cy="1685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83" extrusionOk="0">
                    <a:moveTo>
                      <a:pt x="246" y="1"/>
                    </a:moveTo>
                    <a:cubicBezTo>
                      <a:pt x="1" y="1"/>
                      <a:pt x="1" y="382"/>
                      <a:pt x="246" y="382"/>
                    </a:cubicBezTo>
                    <a:cubicBezTo>
                      <a:pt x="491" y="382"/>
                      <a:pt x="491" y="1"/>
                      <a:pt x="246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2" name="Google Shape;4552;p17"/>
              <p:cNvSpPr/>
              <p:nvPr/>
            </p:nvSpPr>
            <p:spPr>
              <a:xfrm>
                <a:off x="2668555" y="4322023"/>
                <a:ext cx="26176" cy="20328"/>
              </a:xfrm>
              <a:custGeom>
                <a:avLst/>
                <a:gdLst/>
                <a:ahLst/>
                <a:cxnLst/>
                <a:rect l="l" t="t" r="r" b="b"/>
                <a:pathLst>
                  <a:path w="595" h="462" extrusionOk="0">
                    <a:moveTo>
                      <a:pt x="297" y="0"/>
                    </a:moveTo>
                    <a:cubicBezTo>
                      <a:pt x="0" y="0"/>
                      <a:pt x="0" y="462"/>
                      <a:pt x="297" y="462"/>
                    </a:cubicBezTo>
                    <a:cubicBezTo>
                      <a:pt x="594" y="462"/>
                      <a:pt x="594" y="0"/>
                      <a:pt x="297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3" name="Google Shape;4553;p17"/>
              <p:cNvSpPr/>
              <p:nvPr/>
            </p:nvSpPr>
            <p:spPr>
              <a:xfrm>
                <a:off x="3515982" y="4417679"/>
                <a:ext cx="26571" cy="20592"/>
              </a:xfrm>
              <a:custGeom>
                <a:avLst/>
                <a:gdLst/>
                <a:ahLst/>
                <a:cxnLst/>
                <a:rect l="l" t="t" r="r" b="b"/>
                <a:pathLst>
                  <a:path w="604" h="468" extrusionOk="0">
                    <a:moveTo>
                      <a:pt x="302" y="0"/>
                    </a:moveTo>
                    <a:cubicBezTo>
                      <a:pt x="2" y="0"/>
                      <a:pt x="1" y="468"/>
                      <a:pt x="302" y="468"/>
                    </a:cubicBezTo>
                    <a:cubicBezTo>
                      <a:pt x="603" y="468"/>
                      <a:pt x="603" y="0"/>
                      <a:pt x="30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4" name="Google Shape;4554;p17"/>
              <p:cNvSpPr/>
              <p:nvPr/>
            </p:nvSpPr>
            <p:spPr>
              <a:xfrm>
                <a:off x="4807866" y="4284887"/>
                <a:ext cx="27187" cy="21120"/>
              </a:xfrm>
              <a:custGeom>
                <a:avLst/>
                <a:gdLst/>
                <a:ahLst/>
                <a:cxnLst/>
                <a:rect l="l" t="t" r="r" b="b"/>
                <a:pathLst>
                  <a:path w="618" h="480" extrusionOk="0">
                    <a:moveTo>
                      <a:pt x="308" y="1"/>
                    </a:moveTo>
                    <a:cubicBezTo>
                      <a:pt x="1" y="2"/>
                      <a:pt x="1" y="480"/>
                      <a:pt x="308" y="480"/>
                    </a:cubicBezTo>
                    <a:cubicBezTo>
                      <a:pt x="617" y="480"/>
                      <a:pt x="618" y="1"/>
                      <a:pt x="308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5" name="Google Shape;4555;p17"/>
              <p:cNvSpPr/>
              <p:nvPr/>
            </p:nvSpPr>
            <p:spPr>
              <a:xfrm>
                <a:off x="5324563" y="4195551"/>
                <a:ext cx="22392" cy="17380"/>
              </a:xfrm>
              <a:custGeom>
                <a:avLst/>
                <a:gdLst/>
                <a:ahLst/>
                <a:cxnLst/>
                <a:rect l="l" t="t" r="r" b="b"/>
                <a:pathLst>
                  <a:path w="509" h="395" extrusionOk="0">
                    <a:moveTo>
                      <a:pt x="255" y="1"/>
                    </a:moveTo>
                    <a:cubicBezTo>
                      <a:pt x="1" y="1"/>
                      <a:pt x="0" y="395"/>
                      <a:pt x="255" y="395"/>
                    </a:cubicBezTo>
                    <a:cubicBezTo>
                      <a:pt x="508" y="395"/>
                      <a:pt x="508" y="1"/>
                      <a:pt x="255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6" name="Google Shape;4556;p17"/>
              <p:cNvSpPr/>
              <p:nvPr/>
            </p:nvSpPr>
            <p:spPr>
              <a:xfrm>
                <a:off x="5673672" y="4366095"/>
                <a:ext cx="19841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451" h="350" extrusionOk="0">
                    <a:moveTo>
                      <a:pt x="225" y="0"/>
                    </a:moveTo>
                    <a:cubicBezTo>
                      <a:pt x="0" y="1"/>
                      <a:pt x="0" y="349"/>
                      <a:pt x="225" y="349"/>
                    </a:cubicBezTo>
                    <a:cubicBezTo>
                      <a:pt x="450" y="349"/>
                      <a:pt x="450" y="0"/>
                      <a:pt x="225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7" name="Google Shape;4557;p17"/>
              <p:cNvSpPr/>
              <p:nvPr/>
            </p:nvSpPr>
            <p:spPr>
              <a:xfrm>
                <a:off x="6116780" y="4276027"/>
                <a:ext cx="17377" cy="1350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07" extrusionOk="0">
                    <a:moveTo>
                      <a:pt x="198" y="0"/>
                    </a:moveTo>
                    <a:cubicBezTo>
                      <a:pt x="0" y="0"/>
                      <a:pt x="0" y="306"/>
                      <a:pt x="198" y="306"/>
                    </a:cubicBezTo>
                    <a:cubicBezTo>
                      <a:pt x="395" y="306"/>
                      <a:pt x="395" y="0"/>
                      <a:pt x="198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8" name="Google Shape;4558;p17"/>
              <p:cNvSpPr/>
              <p:nvPr/>
            </p:nvSpPr>
            <p:spPr>
              <a:xfrm>
                <a:off x="7088393" y="4225091"/>
                <a:ext cx="21688" cy="16808"/>
              </a:xfrm>
              <a:custGeom>
                <a:avLst/>
                <a:gdLst/>
                <a:ahLst/>
                <a:cxnLst/>
                <a:rect l="l" t="t" r="r" b="b"/>
                <a:pathLst>
                  <a:path w="493" h="382" extrusionOk="0">
                    <a:moveTo>
                      <a:pt x="246" y="0"/>
                    </a:moveTo>
                    <a:cubicBezTo>
                      <a:pt x="1" y="1"/>
                      <a:pt x="1" y="381"/>
                      <a:pt x="246" y="381"/>
                    </a:cubicBezTo>
                    <a:cubicBezTo>
                      <a:pt x="492" y="381"/>
                      <a:pt x="492" y="0"/>
                      <a:pt x="24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9" name="Google Shape;4559;p17"/>
              <p:cNvSpPr/>
              <p:nvPr/>
            </p:nvSpPr>
            <p:spPr>
              <a:xfrm>
                <a:off x="7979109" y="4270543"/>
                <a:ext cx="27143" cy="21076"/>
              </a:xfrm>
              <a:custGeom>
                <a:avLst/>
                <a:gdLst/>
                <a:ahLst/>
                <a:cxnLst/>
                <a:rect l="l" t="t" r="r" b="b"/>
                <a:pathLst>
                  <a:path w="617" h="479" extrusionOk="0">
                    <a:moveTo>
                      <a:pt x="309" y="1"/>
                    </a:moveTo>
                    <a:cubicBezTo>
                      <a:pt x="0" y="1"/>
                      <a:pt x="0" y="478"/>
                      <a:pt x="309" y="478"/>
                    </a:cubicBezTo>
                    <a:cubicBezTo>
                      <a:pt x="616" y="478"/>
                      <a:pt x="616" y="1"/>
                      <a:pt x="309" y="1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0" name="Google Shape;4560;p17"/>
              <p:cNvSpPr/>
              <p:nvPr/>
            </p:nvSpPr>
            <p:spPr>
              <a:xfrm>
                <a:off x="4405916" y="4082883"/>
                <a:ext cx="24812" cy="19272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38" extrusionOk="0">
                    <a:moveTo>
                      <a:pt x="282" y="0"/>
                    </a:moveTo>
                    <a:cubicBezTo>
                      <a:pt x="0" y="0"/>
                      <a:pt x="0" y="438"/>
                      <a:pt x="282" y="438"/>
                    </a:cubicBezTo>
                    <a:cubicBezTo>
                      <a:pt x="563" y="438"/>
                      <a:pt x="563" y="0"/>
                      <a:pt x="282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1" name="Google Shape;4561;p17"/>
              <p:cNvSpPr/>
              <p:nvPr/>
            </p:nvSpPr>
            <p:spPr>
              <a:xfrm>
                <a:off x="4365355" y="4033999"/>
                <a:ext cx="27847" cy="21604"/>
              </a:xfrm>
              <a:custGeom>
                <a:avLst/>
                <a:gdLst/>
                <a:ahLst/>
                <a:cxnLst/>
                <a:rect l="l" t="t" r="r" b="b"/>
                <a:pathLst>
                  <a:path w="633" h="491" extrusionOk="0">
                    <a:moveTo>
                      <a:pt x="316" y="0"/>
                    </a:moveTo>
                    <a:cubicBezTo>
                      <a:pt x="0" y="0"/>
                      <a:pt x="0" y="490"/>
                      <a:pt x="316" y="490"/>
                    </a:cubicBezTo>
                    <a:cubicBezTo>
                      <a:pt x="632" y="490"/>
                      <a:pt x="633" y="0"/>
                      <a:pt x="316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2" name="Google Shape;4562;p17"/>
              <p:cNvSpPr/>
              <p:nvPr/>
            </p:nvSpPr>
            <p:spPr>
              <a:xfrm>
                <a:off x="4529315" y="4162567"/>
                <a:ext cx="30751" cy="2393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44" extrusionOk="0">
                    <a:moveTo>
                      <a:pt x="349" y="0"/>
                    </a:moveTo>
                    <a:cubicBezTo>
                      <a:pt x="1" y="0"/>
                      <a:pt x="0" y="543"/>
                      <a:pt x="349" y="543"/>
                    </a:cubicBezTo>
                    <a:cubicBezTo>
                      <a:pt x="698" y="543"/>
                      <a:pt x="698" y="0"/>
                      <a:pt x="349" y="0"/>
                    </a:cubicBezTo>
                    <a:close/>
                  </a:path>
                </a:pathLst>
              </a:custGeom>
              <a:solidFill>
                <a:srgbClr val="FFFFFF">
                  <a:alpha val="13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563" name="Google Shape;456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4602490"/>
            <a:ext cx="9144003" cy="539568"/>
          </a:xfrm>
          <a:prstGeom prst="rect">
            <a:avLst/>
          </a:prstGeom>
          <a:noFill/>
          <a:ln>
            <a:noFill/>
          </a:ln>
        </p:spPr>
      </p:pic>
      <p:sp>
        <p:nvSpPr>
          <p:cNvPr id="4564" name="Google Shape;4564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65" name="Google Shape;4565;p17"/>
          <p:cNvSpPr txBox="1">
            <a:spLocks noGrp="1"/>
          </p:cNvSpPr>
          <p:nvPr>
            <p:ph type="body" idx="1"/>
          </p:nvPr>
        </p:nvSpPr>
        <p:spPr>
          <a:xfrm>
            <a:off x="720000" y="1388550"/>
            <a:ext cx="6300000" cy="31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4566" name="Google Shape;4566;p17"/>
          <p:cNvGrpSpPr/>
          <p:nvPr/>
        </p:nvGrpSpPr>
        <p:grpSpPr>
          <a:xfrm>
            <a:off x="238953" y="2895604"/>
            <a:ext cx="353640" cy="471526"/>
            <a:chOff x="1488916" y="3520605"/>
            <a:chExt cx="443158" cy="590885"/>
          </a:xfrm>
        </p:grpSpPr>
        <p:sp>
          <p:nvSpPr>
            <p:cNvPr id="4567" name="Google Shape;4567;p17"/>
            <p:cNvSpPr/>
            <p:nvPr/>
          </p:nvSpPr>
          <p:spPr>
            <a:xfrm>
              <a:off x="1636621" y="3520605"/>
              <a:ext cx="147726" cy="147748"/>
            </a:xfrm>
            <a:custGeom>
              <a:avLst/>
              <a:gdLst/>
              <a:ahLst/>
              <a:cxnLst/>
              <a:rect l="l" t="t" r="r" b="b"/>
              <a:pathLst>
                <a:path w="6871" h="6872" extrusionOk="0">
                  <a:moveTo>
                    <a:pt x="1" y="1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17"/>
            <p:cNvSpPr/>
            <p:nvPr/>
          </p:nvSpPr>
          <p:spPr>
            <a:xfrm>
              <a:off x="1784326" y="3520605"/>
              <a:ext cx="147748" cy="147748"/>
            </a:xfrm>
            <a:custGeom>
              <a:avLst/>
              <a:gdLst/>
              <a:ahLst/>
              <a:cxnLst/>
              <a:rect l="l" t="t" r="r" b="b"/>
              <a:pathLst>
                <a:path w="6872" h="6872" extrusionOk="0">
                  <a:moveTo>
                    <a:pt x="1" y="1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17"/>
            <p:cNvSpPr/>
            <p:nvPr/>
          </p:nvSpPr>
          <p:spPr>
            <a:xfrm>
              <a:off x="1488916" y="3668331"/>
              <a:ext cx="147726" cy="147726"/>
            </a:xfrm>
            <a:custGeom>
              <a:avLst/>
              <a:gdLst/>
              <a:ahLst/>
              <a:cxnLst/>
              <a:rect l="l" t="t" r="r" b="b"/>
              <a:pathLst>
                <a:path w="6871" h="6871" extrusionOk="0">
                  <a:moveTo>
                    <a:pt x="0" y="0"/>
                  </a:moveTo>
                  <a:lnTo>
                    <a:pt x="0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17"/>
            <p:cNvSpPr/>
            <p:nvPr/>
          </p:nvSpPr>
          <p:spPr>
            <a:xfrm>
              <a:off x="1784326" y="3668331"/>
              <a:ext cx="147748" cy="147726"/>
            </a:xfrm>
            <a:custGeom>
              <a:avLst/>
              <a:gdLst/>
              <a:ahLst/>
              <a:cxnLst/>
              <a:rect l="l" t="t" r="r" b="b"/>
              <a:pathLst>
                <a:path w="6872" h="6871" extrusionOk="0">
                  <a:moveTo>
                    <a:pt x="1" y="0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17"/>
            <p:cNvSpPr/>
            <p:nvPr/>
          </p:nvSpPr>
          <p:spPr>
            <a:xfrm>
              <a:off x="1636621" y="3816036"/>
              <a:ext cx="147726" cy="147748"/>
            </a:xfrm>
            <a:custGeom>
              <a:avLst/>
              <a:gdLst/>
              <a:ahLst/>
              <a:cxnLst/>
              <a:rect l="l" t="t" r="r" b="b"/>
              <a:pathLst>
                <a:path w="6871" h="6872" extrusionOk="0">
                  <a:moveTo>
                    <a:pt x="1" y="1"/>
                  </a:moveTo>
                  <a:lnTo>
                    <a:pt x="1" y="6872"/>
                  </a:lnTo>
                  <a:lnTo>
                    <a:pt x="6871" y="6872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17"/>
            <p:cNvSpPr/>
            <p:nvPr/>
          </p:nvSpPr>
          <p:spPr>
            <a:xfrm>
              <a:off x="1488916" y="3963763"/>
              <a:ext cx="147726" cy="147726"/>
            </a:xfrm>
            <a:custGeom>
              <a:avLst/>
              <a:gdLst/>
              <a:ahLst/>
              <a:cxnLst/>
              <a:rect l="l" t="t" r="r" b="b"/>
              <a:pathLst>
                <a:path w="6871" h="6871" extrusionOk="0">
                  <a:moveTo>
                    <a:pt x="0" y="1"/>
                  </a:moveTo>
                  <a:lnTo>
                    <a:pt x="0" y="6870"/>
                  </a:lnTo>
                  <a:lnTo>
                    <a:pt x="6871" y="6870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17"/>
            <p:cNvSpPr/>
            <p:nvPr/>
          </p:nvSpPr>
          <p:spPr>
            <a:xfrm>
              <a:off x="1784326" y="3963763"/>
              <a:ext cx="147748" cy="147726"/>
            </a:xfrm>
            <a:custGeom>
              <a:avLst/>
              <a:gdLst/>
              <a:ahLst/>
              <a:cxnLst/>
              <a:rect l="l" t="t" r="r" b="b"/>
              <a:pathLst>
                <a:path w="6872" h="6871" extrusionOk="0">
                  <a:moveTo>
                    <a:pt x="1" y="1"/>
                  </a:moveTo>
                  <a:lnTo>
                    <a:pt x="1" y="6870"/>
                  </a:lnTo>
                  <a:lnTo>
                    <a:pt x="6871" y="6870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4" name="Google Shape;4574;p17"/>
          <p:cNvGrpSpPr/>
          <p:nvPr/>
        </p:nvGrpSpPr>
        <p:grpSpPr>
          <a:xfrm>
            <a:off x="6464033" y="90492"/>
            <a:ext cx="658091" cy="373302"/>
            <a:chOff x="4797444" y="3526668"/>
            <a:chExt cx="824676" cy="467797"/>
          </a:xfrm>
        </p:grpSpPr>
        <p:sp>
          <p:nvSpPr>
            <p:cNvPr id="4575" name="Google Shape;4575;p17"/>
            <p:cNvSpPr/>
            <p:nvPr/>
          </p:nvSpPr>
          <p:spPr>
            <a:xfrm>
              <a:off x="5026935" y="3805157"/>
              <a:ext cx="458939" cy="189307"/>
            </a:xfrm>
            <a:custGeom>
              <a:avLst/>
              <a:gdLst/>
              <a:ahLst/>
              <a:cxnLst/>
              <a:rect l="l" t="t" r="r" b="b"/>
              <a:pathLst>
                <a:path w="21346" h="8805" extrusionOk="0">
                  <a:moveTo>
                    <a:pt x="1" y="0"/>
                  </a:moveTo>
                  <a:lnTo>
                    <a:pt x="1" y="8804"/>
                  </a:lnTo>
                  <a:lnTo>
                    <a:pt x="21346" y="8804"/>
                  </a:lnTo>
                  <a:lnTo>
                    <a:pt x="21346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17"/>
            <p:cNvSpPr/>
            <p:nvPr/>
          </p:nvSpPr>
          <p:spPr>
            <a:xfrm>
              <a:off x="4797444" y="3710493"/>
              <a:ext cx="229513" cy="94664"/>
            </a:xfrm>
            <a:custGeom>
              <a:avLst/>
              <a:gdLst/>
              <a:ahLst/>
              <a:cxnLst/>
              <a:rect l="l" t="t" r="r" b="b"/>
              <a:pathLst>
                <a:path w="10675" h="4403" extrusionOk="0">
                  <a:moveTo>
                    <a:pt x="1" y="1"/>
                  </a:moveTo>
                  <a:lnTo>
                    <a:pt x="1" y="4403"/>
                  </a:lnTo>
                  <a:lnTo>
                    <a:pt x="10675" y="4403"/>
                  </a:lnTo>
                  <a:lnTo>
                    <a:pt x="1067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17"/>
            <p:cNvSpPr/>
            <p:nvPr/>
          </p:nvSpPr>
          <p:spPr>
            <a:xfrm>
              <a:off x="5443691" y="3526668"/>
              <a:ext cx="178429" cy="178407"/>
            </a:xfrm>
            <a:custGeom>
              <a:avLst/>
              <a:gdLst/>
              <a:ahLst/>
              <a:cxnLst/>
              <a:rect l="l" t="t" r="r" b="b"/>
              <a:pathLst>
                <a:path w="8299" h="8298" extrusionOk="0">
                  <a:moveTo>
                    <a:pt x="1" y="1"/>
                  </a:moveTo>
                  <a:lnTo>
                    <a:pt x="1" y="8298"/>
                  </a:lnTo>
                  <a:lnTo>
                    <a:pt x="8298" y="8298"/>
                  </a:lnTo>
                  <a:lnTo>
                    <a:pt x="829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8" name="Google Shape;4578;p17"/>
          <p:cNvGrpSpPr/>
          <p:nvPr/>
        </p:nvGrpSpPr>
        <p:grpSpPr>
          <a:xfrm>
            <a:off x="3948050" y="4679700"/>
            <a:ext cx="471543" cy="353657"/>
            <a:chOff x="3865698" y="1114475"/>
            <a:chExt cx="590906" cy="443180"/>
          </a:xfrm>
        </p:grpSpPr>
        <p:sp>
          <p:nvSpPr>
            <p:cNvPr id="4579" name="Google Shape;4579;p17"/>
            <p:cNvSpPr/>
            <p:nvPr/>
          </p:nvSpPr>
          <p:spPr>
            <a:xfrm>
              <a:off x="4308856" y="1114475"/>
              <a:ext cx="147748" cy="147748"/>
            </a:xfrm>
            <a:custGeom>
              <a:avLst/>
              <a:gdLst/>
              <a:ahLst/>
              <a:cxnLst/>
              <a:rect l="l" t="t" r="r" b="b"/>
              <a:pathLst>
                <a:path w="6872" h="6872" extrusionOk="0">
                  <a:moveTo>
                    <a:pt x="1" y="1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17"/>
            <p:cNvSpPr/>
            <p:nvPr/>
          </p:nvSpPr>
          <p:spPr>
            <a:xfrm>
              <a:off x="4308856" y="1409928"/>
              <a:ext cx="147748" cy="147726"/>
            </a:xfrm>
            <a:custGeom>
              <a:avLst/>
              <a:gdLst/>
              <a:ahLst/>
              <a:cxnLst/>
              <a:rect l="l" t="t" r="r" b="b"/>
              <a:pathLst>
                <a:path w="6872" h="6871" extrusionOk="0">
                  <a:moveTo>
                    <a:pt x="1" y="0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17"/>
            <p:cNvSpPr/>
            <p:nvPr/>
          </p:nvSpPr>
          <p:spPr>
            <a:xfrm>
              <a:off x="4161151" y="1262180"/>
              <a:ext cx="147726" cy="147748"/>
            </a:xfrm>
            <a:custGeom>
              <a:avLst/>
              <a:gdLst/>
              <a:ahLst/>
              <a:cxnLst/>
              <a:rect l="l" t="t" r="r" b="b"/>
              <a:pathLst>
                <a:path w="6871" h="6872" extrusionOk="0">
                  <a:moveTo>
                    <a:pt x="0" y="0"/>
                  </a:moveTo>
                  <a:lnTo>
                    <a:pt x="0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17"/>
            <p:cNvSpPr/>
            <p:nvPr/>
          </p:nvSpPr>
          <p:spPr>
            <a:xfrm>
              <a:off x="4161151" y="1409928"/>
              <a:ext cx="147726" cy="147705"/>
            </a:xfrm>
            <a:custGeom>
              <a:avLst/>
              <a:gdLst/>
              <a:ahLst/>
              <a:cxnLst/>
              <a:rect l="l" t="t" r="r" b="b"/>
              <a:pathLst>
                <a:path w="6871" h="6870" extrusionOk="0">
                  <a:moveTo>
                    <a:pt x="0" y="0"/>
                  </a:moveTo>
                  <a:lnTo>
                    <a:pt x="0" y="6870"/>
                  </a:lnTo>
                  <a:lnTo>
                    <a:pt x="6871" y="6870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17"/>
            <p:cNvSpPr/>
            <p:nvPr/>
          </p:nvSpPr>
          <p:spPr>
            <a:xfrm>
              <a:off x="4013425" y="1114475"/>
              <a:ext cx="147705" cy="147726"/>
            </a:xfrm>
            <a:custGeom>
              <a:avLst/>
              <a:gdLst/>
              <a:ahLst/>
              <a:cxnLst/>
              <a:rect l="l" t="t" r="r" b="b"/>
              <a:pathLst>
                <a:path w="6870" h="6871" extrusionOk="0">
                  <a:moveTo>
                    <a:pt x="0" y="1"/>
                  </a:moveTo>
                  <a:lnTo>
                    <a:pt x="0" y="6870"/>
                  </a:lnTo>
                  <a:lnTo>
                    <a:pt x="6870" y="6870"/>
                  </a:lnTo>
                  <a:lnTo>
                    <a:pt x="68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17"/>
            <p:cNvSpPr/>
            <p:nvPr/>
          </p:nvSpPr>
          <p:spPr>
            <a:xfrm>
              <a:off x="4013424" y="1262202"/>
              <a:ext cx="147748" cy="147748"/>
            </a:xfrm>
            <a:custGeom>
              <a:avLst/>
              <a:gdLst/>
              <a:ahLst/>
              <a:cxnLst/>
              <a:rect l="l" t="t" r="r" b="b"/>
              <a:pathLst>
                <a:path w="6872" h="6872" extrusionOk="0">
                  <a:moveTo>
                    <a:pt x="0" y="0"/>
                  </a:moveTo>
                  <a:lnTo>
                    <a:pt x="0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17"/>
            <p:cNvSpPr/>
            <p:nvPr/>
          </p:nvSpPr>
          <p:spPr>
            <a:xfrm>
              <a:off x="3865698" y="1114475"/>
              <a:ext cx="147726" cy="147748"/>
            </a:xfrm>
            <a:custGeom>
              <a:avLst/>
              <a:gdLst/>
              <a:ahLst/>
              <a:cxnLst/>
              <a:rect l="l" t="t" r="r" b="b"/>
              <a:pathLst>
                <a:path w="6871" h="6872" extrusionOk="0">
                  <a:moveTo>
                    <a:pt x="1" y="1"/>
                  </a:moveTo>
                  <a:lnTo>
                    <a:pt x="1" y="6871"/>
                  </a:lnTo>
                  <a:lnTo>
                    <a:pt x="6870" y="6871"/>
                  </a:lnTo>
                  <a:lnTo>
                    <a:pt x="6870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17"/>
            <p:cNvSpPr/>
            <p:nvPr/>
          </p:nvSpPr>
          <p:spPr>
            <a:xfrm>
              <a:off x="3865698" y="1409928"/>
              <a:ext cx="147748" cy="147726"/>
            </a:xfrm>
            <a:custGeom>
              <a:avLst/>
              <a:gdLst/>
              <a:ahLst/>
              <a:cxnLst/>
              <a:rect l="l" t="t" r="r" b="b"/>
              <a:pathLst>
                <a:path w="6872" h="6871" extrusionOk="0">
                  <a:moveTo>
                    <a:pt x="1" y="0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7" name="Google Shape;4587;p17"/>
          <p:cNvGrpSpPr/>
          <p:nvPr/>
        </p:nvGrpSpPr>
        <p:grpSpPr>
          <a:xfrm>
            <a:off x="938758" y="4679705"/>
            <a:ext cx="724903" cy="411176"/>
            <a:chOff x="3895173" y="4386297"/>
            <a:chExt cx="840467" cy="476725"/>
          </a:xfrm>
        </p:grpSpPr>
        <p:sp>
          <p:nvSpPr>
            <p:cNvPr id="4588" name="Google Shape;4588;p17"/>
            <p:cNvSpPr/>
            <p:nvPr/>
          </p:nvSpPr>
          <p:spPr>
            <a:xfrm>
              <a:off x="4033998" y="4386297"/>
              <a:ext cx="467745" cy="192911"/>
            </a:xfrm>
            <a:custGeom>
              <a:avLst/>
              <a:gdLst/>
              <a:ahLst/>
              <a:cxnLst/>
              <a:rect l="l" t="t" r="r" b="b"/>
              <a:pathLst>
                <a:path w="18282" h="7540" extrusionOk="0">
                  <a:moveTo>
                    <a:pt x="0" y="0"/>
                  </a:moveTo>
                  <a:lnTo>
                    <a:pt x="0" y="7540"/>
                  </a:lnTo>
                  <a:lnTo>
                    <a:pt x="18282" y="7540"/>
                  </a:lnTo>
                  <a:lnTo>
                    <a:pt x="18282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17"/>
            <p:cNvSpPr/>
            <p:nvPr/>
          </p:nvSpPr>
          <p:spPr>
            <a:xfrm>
              <a:off x="4501743" y="4579182"/>
              <a:ext cx="233898" cy="96507"/>
            </a:xfrm>
            <a:custGeom>
              <a:avLst/>
              <a:gdLst/>
              <a:ahLst/>
              <a:cxnLst/>
              <a:rect l="l" t="t" r="r" b="b"/>
              <a:pathLst>
                <a:path w="9142" h="3772" extrusionOk="0">
                  <a:moveTo>
                    <a:pt x="1" y="1"/>
                  </a:moveTo>
                  <a:lnTo>
                    <a:pt x="1" y="3771"/>
                  </a:lnTo>
                  <a:lnTo>
                    <a:pt x="9141" y="3771"/>
                  </a:lnTo>
                  <a:lnTo>
                    <a:pt x="914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17"/>
            <p:cNvSpPr/>
            <p:nvPr/>
          </p:nvSpPr>
          <p:spPr>
            <a:xfrm>
              <a:off x="3895173" y="4681190"/>
              <a:ext cx="181833" cy="181833"/>
            </a:xfrm>
            <a:custGeom>
              <a:avLst/>
              <a:gdLst/>
              <a:ahLst/>
              <a:cxnLst/>
              <a:rect l="l" t="t" r="r" b="b"/>
              <a:pathLst>
                <a:path w="7107" h="7107" extrusionOk="0">
                  <a:moveTo>
                    <a:pt x="1" y="0"/>
                  </a:moveTo>
                  <a:lnTo>
                    <a:pt x="1" y="7107"/>
                  </a:lnTo>
                  <a:lnTo>
                    <a:pt x="7107" y="7107"/>
                  </a:lnTo>
                  <a:lnTo>
                    <a:pt x="710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1" name="Google Shape;4591;p17"/>
          <p:cNvGrpSpPr/>
          <p:nvPr/>
        </p:nvGrpSpPr>
        <p:grpSpPr>
          <a:xfrm>
            <a:off x="8544545" y="4294670"/>
            <a:ext cx="447057" cy="429602"/>
            <a:chOff x="6217396" y="4482010"/>
            <a:chExt cx="518327" cy="498089"/>
          </a:xfrm>
        </p:grpSpPr>
        <p:sp>
          <p:nvSpPr>
            <p:cNvPr id="4592" name="Google Shape;4592;p17"/>
            <p:cNvSpPr/>
            <p:nvPr/>
          </p:nvSpPr>
          <p:spPr>
            <a:xfrm>
              <a:off x="6271764" y="4482010"/>
              <a:ext cx="463958" cy="463958"/>
            </a:xfrm>
            <a:custGeom>
              <a:avLst/>
              <a:gdLst/>
              <a:ahLst/>
              <a:cxnLst/>
              <a:rect l="l" t="t" r="r" b="b"/>
              <a:pathLst>
                <a:path w="18134" h="18134" extrusionOk="0">
                  <a:moveTo>
                    <a:pt x="0" y="0"/>
                  </a:moveTo>
                  <a:lnTo>
                    <a:pt x="0" y="18133"/>
                  </a:lnTo>
                  <a:lnTo>
                    <a:pt x="18133" y="18133"/>
                  </a:lnTo>
                  <a:lnTo>
                    <a:pt x="1813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17"/>
            <p:cNvSpPr/>
            <p:nvPr/>
          </p:nvSpPr>
          <p:spPr>
            <a:xfrm>
              <a:off x="6217396" y="4679271"/>
              <a:ext cx="300803" cy="300828"/>
            </a:xfrm>
            <a:custGeom>
              <a:avLst/>
              <a:gdLst/>
              <a:ahLst/>
              <a:cxnLst/>
              <a:rect l="l" t="t" r="r" b="b"/>
              <a:pathLst>
                <a:path w="11757" h="11758" extrusionOk="0">
                  <a:moveTo>
                    <a:pt x="1" y="1"/>
                  </a:moveTo>
                  <a:lnTo>
                    <a:pt x="1" y="11758"/>
                  </a:lnTo>
                  <a:lnTo>
                    <a:pt x="11757" y="11758"/>
                  </a:lnTo>
                  <a:lnTo>
                    <a:pt x="1175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4" name="Google Shape;4594;p17"/>
          <p:cNvGrpSpPr/>
          <p:nvPr/>
        </p:nvGrpSpPr>
        <p:grpSpPr>
          <a:xfrm>
            <a:off x="8500192" y="1752608"/>
            <a:ext cx="453942" cy="605233"/>
            <a:chOff x="8551925" y="1946972"/>
            <a:chExt cx="526309" cy="701720"/>
          </a:xfrm>
        </p:grpSpPr>
        <p:sp>
          <p:nvSpPr>
            <p:cNvPr id="4595" name="Google Shape;4595;p17"/>
            <p:cNvSpPr/>
            <p:nvPr/>
          </p:nvSpPr>
          <p:spPr>
            <a:xfrm>
              <a:off x="8551925" y="1946972"/>
              <a:ext cx="175436" cy="175462"/>
            </a:xfrm>
            <a:custGeom>
              <a:avLst/>
              <a:gdLst/>
              <a:ahLst/>
              <a:cxnLst/>
              <a:rect l="l" t="t" r="r" b="b"/>
              <a:pathLst>
                <a:path w="6857" h="6858" extrusionOk="0">
                  <a:moveTo>
                    <a:pt x="0" y="1"/>
                  </a:moveTo>
                  <a:lnTo>
                    <a:pt x="0" y="6857"/>
                  </a:lnTo>
                  <a:lnTo>
                    <a:pt x="6857" y="6857"/>
                  </a:lnTo>
                  <a:lnTo>
                    <a:pt x="685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17"/>
            <p:cNvSpPr/>
            <p:nvPr/>
          </p:nvSpPr>
          <p:spPr>
            <a:xfrm>
              <a:off x="8727310" y="2122408"/>
              <a:ext cx="175462" cy="175436"/>
            </a:xfrm>
            <a:custGeom>
              <a:avLst/>
              <a:gdLst/>
              <a:ahLst/>
              <a:cxnLst/>
              <a:rect l="l" t="t" r="r" b="b"/>
              <a:pathLst>
                <a:path w="6858" h="6857" extrusionOk="0">
                  <a:moveTo>
                    <a:pt x="1" y="0"/>
                  </a:moveTo>
                  <a:lnTo>
                    <a:pt x="1" y="6857"/>
                  </a:lnTo>
                  <a:lnTo>
                    <a:pt x="6857" y="6857"/>
                  </a:lnTo>
                  <a:lnTo>
                    <a:pt x="685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17"/>
            <p:cNvSpPr/>
            <p:nvPr/>
          </p:nvSpPr>
          <p:spPr>
            <a:xfrm>
              <a:off x="8727310" y="2297819"/>
              <a:ext cx="175462" cy="175462"/>
            </a:xfrm>
            <a:custGeom>
              <a:avLst/>
              <a:gdLst/>
              <a:ahLst/>
              <a:cxnLst/>
              <a:rect l="l" t="t" r="r" b="b"/>
              <a:pathLst>
                <a:path w="6858" h="6858" extrusionOk="0">
                  <a:moveTo>
                    <a:pt x="1" y="1"/>
                  </a:moveTo>
                  <a:lnTo>
                    <a:pt x="1" y="6857"/>
                  </a:lnTo>
                  <a:lnTo>
                    <a:pt x="6857" y="6857"/>
                  </a:lnTo>
                  <a:lnTo>
                    <a:pt x="685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17"/>
            <p:cNvSpPr/>
            <p:nvPr/>
          </p:nvSpPr>
          <p:spPr>
            <a:xfrm>
              <a:off x="8902772" y="2473255"/>
              <a:ext cx="175462" cy="175436"/>
            </a:xfrm>
            <a:custGeom>
              <a:avLst/>
              <a:gdLst/>
              <a:ahLst/>
              <a:cxnLst/>
              <a:rect l="l" t="t" r="r" b="b"/>
              <a:pathLst>
                <a:path w="6858" h="6857" extrusionOk="0">
                  <a:moveTo>
                    <a:pt x="1" y="0"/>
                  </a:moveTo>
                  <a:lnTo>
                    <a:pt x="1" y="6857"/>
                  </a:lnTo>
                  <a:lnTo>
                    <a:pt x="6857" y="6857"/>
                  </a:lnTo>
                  <a:lnTo>
                    <a:pt x="685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9" name="Google Shape;4599;p17"/>
          <p:cNvGrpSpPr/>
          <p:nvPr/>
        </p:nvGrpSpPr>
        <p:grpSpPr>
          <a:xfrm>
            <a:off x="89800" y="102587"/>
            <a:ext cx="401594" cy="535470"/>
            <a:chOff x="1292750" y="1308663"/>
            <a:chExt cx="503251" cy="671015"/>
          </a:xfrm>
        </p:grpSpPr>
        <p:sp>
          <p:nvSpPr>
            <p:cNvPr id="4600" name="Google Shape;4600;p17"/>
            <p:cNvSpPr/>
            <p:nvPr/>
          </p:nvSpPr>
          <p:spPr>
            <a:xfrm>
              <a:off x="1292750" y="1308663"/>
              <a:ext cx="167765" cy="167765"/>
            </a:xfrm>
            <a:custGeom>
              <a:avLst/>
              <a:gdLst/>
              <a:ahLst/>
              <a:cxnLst/>
              <a:rect l="l" t="t" r="r" b="b"/>
              <a:pathLst>
                <a:path w="7803" h="7803" extrusionOk="0">
                  <a:moveTo>
                    <a:pt x="0" y="1"/>
                  </a:moveTo>
                  <a:lnTo>
                    <a:pt x="0" y="7803"/>
                  </a:lnTo>
                  <a:lnTo>
                    <a:pt x="7802" y="7803"/>
                  </a:lnTo>
                  <a:lnTo>
                    <a:pt x="780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17"/>
            <p:cNvSpPr/>
            <p:nvPr/>
          </p:nvSpPr>
          <p:spPr>
            <a:xfrm>
              <a:off x="1460493" y="1476428"/>
              <a:ext cx="167743" cy="167764"/>
            </a:xfrm>
            <a:custGeom>
              <a:avLst/>
              <a:gdLst/>
              <a:ahLst/>
              <a:cxnLst/>
              <a:rect l="l" t="t" r="r" b="b"/>
              <a:pathLst>
                <a:path w="7802" h="7803" extrusionOk="0">
                  <a:moveTo>
                    <a:pt x="0" y="1"/>
                  </a:moveTo>
                  <a:lnTo>
                    <a:pt x="0" y="7803"/>
                  </a:lnTo>
                  <a:lnTo>
                    <a:pt x="7802" y="7803"/>
                  </a:lnTo>
                  <a:lnTo>
                    <a:pt x="7802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17"/>
            <p:cNvSpPr/>
            <p:nvPr/>
          </p:nvSpPr>
          <p:spPr>
            <a:xfrm>
              <a:off x="1460493" y="1644171"/>
              <a:ext cx="167743" cy="167765"/>
            </a:xfrm>
            <a:custGeom>
              <a:avLst/>
              <a:gdLst/>
              <a:ahLst/>
              <a:cxnLst/>
              <a:rect l="l" t="t" r="r" b="b"/>
              <a:pathLst>
                <a:path w="7802" h="7803" extrusionOk="0">
                  <a:moveTo>
                    <a:pt x="0" y="1"/>
                  </a:moveTo>
                  <a:lnTo>
                    <a:pt x="0" y="7803"/>
                  </a:lnTo>
                  <a:lnTo>
                    <a:pt x="7802" y="7803"/>
                  </a:lnTo>
                  <a:lnTo>
                    <a:pt x="780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17"/>
            <p:cNvSpPr/>
            <p:nvPr/>
          </p:nvSpPr>
          <p:spPr>
            <a:xfrm>
              <a:off x="1628258" y="1811913"/>
              <a:ext cx="167743" cy="167765"/>
            </a:xfrm>
            <a:custGeom>
              <a:avLst/>
              <a:gdLst/>
              <a:ahLst/>
              <a:cxnLst/>
              <a:rect l="l" t="t" r="r" b="b"/>
              <a:pathLst>
                <a:path w="7802" h="7803" extrusionOk="0">
                  <a:moveTo>
                    <a:pt x="0" y="1"/>
                  </a:moveTo>
                  <a:lnTo>
                    <a:pt x="0" y="7802"/>
                  </a:lnTo>
                  <a:lnTo>
                    <a:pt x="7802" y="7802"/>
                  </a:lnTo>
                  <a:lnTo>
                    <a:pt x="7802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15600"/>
          </a:xfrm>
          <a:prstGeom prst="rect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algn="bl" rotWithShape="0">
              <a:schemeClr val="accent1">
                <a:alpha val="9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Zen Dots"/>
              <a:buNone/>
              <a:defRPr sz="2800" b="1" i="1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Zen Dots"/>
              <a:buNone/>
              <a:defRPr sz="3500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Zen Dots"/>
              <a:buNone/>
              <a:defRPr sz="3500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Zen Dots"/>
              <a:buNone/>
              <a:defRPr sz="3500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Zen Dots"/>
              <a:buNone/>
              <a:defRPr sz="3500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Zen Dots"/>
              <a:buNone/>
              <a:defRPr sz="3500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Zen Dots"/>
              <a:buNone/>
              <a:defRPr sz="3500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Zen Dots"/>
              <a:buNone/>
              <a:defRPr sz="3500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Zen Dots"/>
              <a:buNone/>
              <a:defRPr sz="3500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16800"/>
            <a:ext cx="7704000" cy="3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 Medium"/>
              <a:buChar char="●"/>
              <a:defRPr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 Medium"/>
              <a:buChar char="○"/>
              <a:defRPr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 Medium"/>
              <a:buChar char="■"/>
              <a:defRPr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 Medium"/>
              <a:buChar char="●"/>
              <a:defRPr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 Medium"/>
              <a:buChar char="○"/>
              <a:defRPr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 Medium"/>
              <a:buChar char="■"/>
              <a:defRPr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 Medium"/>
              <a:buChar char="●"/>
              <a:defRPr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 Medium"/>
              <a:buChar char="○"/>
              <a:defRPr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Montserrat Medium"/>
              <a:buChar char="■"/>
              <a:defRPr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3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1000">
              <a:schemeClr val="dk1"/>
            </a:gs>
            <a:gs pos="65000">
              <a:schemeClr val="lt1"/>
            </a:gs>
          </a:gsLst>
          <a:lin ang="5400012" scaled="0"/>
        </a:gradFill>
        <a:effectLst/>
      </p:bgPr>
    </p:bg>
    <p:spTree>
      <p:nvGrpSpPr>
        <p:cNvPr id="1" name="Shape 7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7" name="Google Shape;7337;p29"/>
          <p:cNvSpPr txBox="1">
            <a:spLocks noGrp="1"/>
          </p:cNvSpPr>
          <p:nvPr>
            <p:ph type="ctrTitle"/>
          </p:nvPr>
        </p:nvSpPr>
        <p:spPr>
          <a:xfrm>
            <a:off x="1115913" y="1606500"/>
            <a:ext cx="6912000" cy="1538853"/>
          </a:xfrm>
          <a:prstGeom prst="rect">
            <a:avLst/>
          </a:prstGeom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Convolutional Neural Network</a:t>
            </a:r>
          </a:p>
        </p:txBody>
      </p:sp>
      <p:sp>
        <p:nvSpPr>
          <p:cNvPr id="7338" name="Google Shape;7338;p29"/>
          <p:cNvSpPr txBox="1">
            <a:spLocks noGrp="1"/>
          </p:cNvSpPr>
          <p:nvPr>
            <p:ph type="subTitle" idx="1"/>
          </p:nvPr>
        </p:nvSpPr>
        <p:spPr>
          <a:xfrm>
            <a:off x="1097040" y="3566760"/>
            <a:ext cx="6912000" cy="4617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 Pro" panose="020B0604030504040204" pitchFamily="34" charset="0"/>
              </a:rPr>
              <a:t>Nhóm 17</a:t>
            </a:r>
            <a:endParaRPr>
              <a:latin typeface="Verdana Pro" panose="020B0604030504040204" pitchFamily="34" charset="0"/>
            </a:endParaRPr>
          </a:p>
        </p:txBody>
      </p:sp>
      <p:grpSp>
        <p:nvGrpSpPr>
          <p:cNvPr id="7339" name="Google Shape;7339;p29"/>
          <p:cNvGrpSpPr/>
          <p:nvPr/>
        </p:nvGrpSpPr>
        <p:grpSpPr>
          <a:xfrm>
            <a:off x="5361108" y="930293"/>
            <a:ext cx="724903" cy="411176"/>
            <a:chOff x="3895173" y="4386297"/>
            <a:chExt cx="840467" cy="476725"/>
          </a:xfrm>
        </p:grpSpPr>
        <p:sp>
          <p:nvSpPr>
            <p:cNvPr id="7340" name="Google Shape;7340;p29"/>
            <p:cNvSpPr/>
            <p:nvPr/>
          </p:nvSpPr>
          <p:spPr>
            <a:xfrm>
              <a:off x="4033998" y="4386297"/>
              <a:ext cx="467745" cy="192911"/>
            </a:xfrm>
            <a:custGeom>
              <a:avLst/>
              <a:gdLst/>
              <a:ahLst/>
              <a:cxnLst/>
              <a:rect l="l" t="t" r="r" b="b"/>
              <a:pathLst>
                <a:path w="18282" h="7540" extrusionOk="0">
                  <a:moveTo>
                    <a:pt x="0" y="0"/>
                  </a:moveTo>
                  <a:lnTo>
                    <a:pt x="0" y="7540"/>
                  </a:lnTo>
                  <a:lnTo>
                    <a:pt x="18282" y="7540"/>
                  </a:lnTo>
                  <a:lnTo>
                    <a:pt x="18282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1" name="Google Shape;7341;p29"/>
            <p:cNvSpPr/>
            <p:nvPr/>
          </p:nvSpPr>
          <p:spPr>
            <a:xfrm>
              <a:off x="4501743" y="4579182"/>
              <a:ext cx="233898" cy="96507"/>
            </a:xfrm>
            <a:custGeom>
              <a:avLst/>
              <a:gdLst/>
              <a:ahLst/>
              <a:cxnLst/>
              <a:rect l="l" t="t" r="r" b="b"/>
              <a:pathLst>
                <a:path w="9142" h="3772" extrusionOk="0">
                  <a:moveTo>
                    <a:pt x="1" y="1"/>
                  </a:moveTo>
                  <a:lnTo>
                    <a:pt x="1" y="3771"/>
                  </a:lnTo>
                  <a:lnTo>
                    <a:pt x="9141" y="3771"/>
                  </a:lnTo>
                  <a:lnTo>
                    <a:pt x="914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2" name="Google Shape;7342;p29"/>
            <p:cNvSpPr/>
            <p:nvPr/>
          </p:nvSpPr>
          <p:spPr>
            <a:xfrm>
              <a:off x="3895173" y="4681190"/>
              <a:ext cx="181833" cy="181833"/>
            </a:xfrm>
            <a:custGeom>
              <a:avLst/>
              <a:gdLst/>
              <a:ahLst/>
              <a:cxnLst/>
              <a:rect l="l" t="t" r="r" b="b"/>
              <a:pathLst>
                <a:path w="7107" h="7107" extrusionOk="0">
                  <a:moveTo>
                    <a:pt x="1" y="0"/>
                  </a:moveTo>
                  <a:lnTo>
                    <a:pt x="1" y="7107"/>
                  </a:lnTo>
                  <a:lnTo>
                    <a:pt x="7107" y="7107"/>
                  </a:lnTo>
                  <a:lnTo>
                    <a:pt x="710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3" name="Google Shape;7343;p29"/>
          <p:cNvGrpSpPr/>
          <p:nvPr/>
        </p:nvGrpSpPr>
        <p:grpSpPr>
          <a:xfrm>
            <a:off x="2329170" y="4302670"/>
            <a:ext cx="447057" cy="429602"/>
            <a:chOff x="6217396" y="4482010"/>
            <a:chExt cx="518327" cy="498089"/>
          </a:xfrm>
        </p:grpSpPr>
        <p:sp>
          <p:nvSpPr>
            <p:cNvPr id="7344" name="Google Shape;7344;p29"/>
            <p:cNvSpPr/>
            <p:nvPr/>
          </p:nvSpPr>
          <p:spPr>
            <a:xfrm>
              <a:off x="6271764" y="4482010"/>
              <a:ext cx="463958" cy="463958"/>
            </a:xfrm>
            <a:custGeom>
              <a:avLst/>
              <a:gdLst/>
              <a:ahLst/>
              <a:cxnLst/>
              <a:rect l="l" t="t" r="r" b="b"/>
              <a:pathLst>
                <a:path w="18134" h="18134" extrusionOk="0">
                  <a:moveTo>
                    <a:pt x="0" y="0"/>
                  </a:moveTo>
                  <a:lnTo>
                    <a:pt x="0" y="18133"/>
                  </a:lnTo>
                  <a:lnTo>
                    <a:pt x="18133" y="18133"/>
                  </a:lnTo>
                  <a:lnTo>
                    <a:pt x="1813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5" name="Google Shape;7345;p29"/>
            <p:cNvSpPr/>
            <p:nvPr/>
          </p:nvSpPr>
          <p:spPr>
            <a:xfrm>
              <a:off x="6217396" y="4679271"/>
              <a:ext cx="300803" cy="300828"/>
            </a:xfrm>
            <a:custGeom>
              <a:avLst/>
              <a:gdLst/>
              <a:ahLst/>
              <a:cxnLst/>
              <a:rect l="l" t="t" r="r" b="b"/>
              <a:pathLst>
                <a:path w="11757" h="11758" extrusionOk="0">
                  <a:moveTo>
                    <a:pt x="1" y="1"/>
                  </a:moveTo>
                  <a:lnTo>
                    <a:pt x="1" y="11758"/>
                  </a:lnTo>
                  <a:lnTo>
                    <a:pt x="11757" y="11758"/>
                  </a:lnTo>
                  <a:lnTo>
                    <a:pt x="1175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6" name="Google Shape;7346;p29"/>
          <p:cNvGrpSpPr/>
          <p:nvPr/>
        </p:nvGrpSpPr>
        <p:grpSpPr>
          <a:xfrm>
            <a:off x="7799404" y="734558"/>
            <a:ext cx="453942" cy="605233"/>
            <a:chOff x="8551925" y="1946972"/>
            <a:chExt cx="526309" cy="701720"/>
          </a:xfrm>
        </p:grpSpPr>
        <p:sp>
          <p:nvSpPr>
            <p:cNvPr id="7347" name="Google Shape;7347;p29"/>
            <p:cNvSpPr/>
            <p:nvPr/>
          </p:nvSpPr>
          <p:spPr>
            <a:xfrm>
              <a:off x="8551925" y="1946972"/>
              <a:ext cx="175436" cy="175462"/>
            </a:xfrm>
            <a:custGeom>
              <a:avLst/>
              <a:gdLst/>
              <a:ahLst/>
              <a:cxnLst/>
              <a:rect l="l" t="t" r="r" b="b"/>
              <a:pathLst>
                <a:path w="6857" h="6858" extrusionOk="0">
                  <a:moveTo>
                    <a:pt x="0" y="1"/>
                  </a:moveTo>
                  <a:lnTo>
                    <a:pt x="0" y="6857"/>
                  </a:lnTo>
                  <a:lnTo>
                    <a:pt x="6857" y="6857"/>
                  </a:lnTo>
                  <a:lnTo>
                    <a:pt x="685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8" name="Google Shape;7348;p29"/>
            <p:cNvSpPr/>
            <p:nvPr/>
          </p:nvSpPr>
          <p:spPr>
            <a:xfrm>
              <a:off x="8727310" y="2122408"/>
              <a:ext cx="175462" cy="175436"/>
            </a:xfrm>
            <a:custGeom>
              <a:avLst/>
              <a:gdLst/>
              <a:ahLst/>
              <a:cxnLst/>
              <a:rect l="l" t="t" r="r" b="b"/>
              <a:pathLst>
                <a:path w="6858" h="6857" extrusionOk="0">
                  <a:moveTo>
                    <a:pt x="1" y="0"/>
                  </a:moveTo>
                  <a:lnTo>
                    <a:pt x="1" y="6857"/>
                  </a:lnTo>
                  <a:lnTo>
                    <a:pt x="6857" y="6857"/>
                  </a:lnTo>
                  <a:lnTo>
                    <a:pt x="685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9" name="Google Shape;7349;p29"/>
            <p:cNvSpPr/>
            <p:nvPr/>
          </p:nvSpPr>
          <p:spPr>
            <a:xfrm>
              <a:off x="8727310" y="2297819"/>
              <a:ext cx="175462" cy="175462"/>
            </a:xfrm>
            <a:custGeom>
              <a:avLst/>
              <a:gdLst/>
              <a:ahLst/>
              <a:cxnLst/>
              <a:rect l="l" t="t" r="r" b="b"/>
              <a:pathLst>
                <a:path w="6858" h="6858" extrusionOk="0">
                  <a:moveTo>
                    <a:pt x="1" y="1"/>
                  </a:moveTo>
                  <a:lnTo>
                    <a:pt x="1" y="6857"/>
                  </a:lnTo>
                  <a:lnTo>
                    <a:pt x="6857" y="6857"/>
                  </a:lnTo>
                  <a:lnTo>
                    <a:pt x="685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0" name="Google Shape;7350;p29"/>
            <p:cNvSpPr/>
            <p:nvPr/>
          </p:nvSpPr>
          <p:spPr>
            <a:xfrm>
              <a:off x="8902772" y="2473255"/>
              <a:ext cx="175462" cy="175436"/>
            </a:xfrm>
            <a:custGeom>
              <a:avLst/>
              <a:gdLst/>
              <a:ahLst/>
              <a:cxnLst/>
              <a:rect l="l" t="t" r="r" b="b"/>
              <a:pathLst>
                <a:path w="6858" h="6857" extrusionOk="0">
                  <a:moveTo>
                    <a:pt x="1" y="0"/>
                  </a:moveTo>
                  <a:lnTo>
                    <a:pt x="1" y="6857"/>
                  </a:lnTo>
                  <a:lnTo>
                    <a:pt x="6857" y="6857"/>
                  </a:lnTo>
                  <a:lnTo>
                    <a:pt x="685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1" name="Google Shape;7351;p29"/>
          <p:cNvGrpSpPr/>
          <p:nvPr/>
        </p:nvGrpSpPr>
        <p:grpSpPr>
          <a:xfrm>
            <a:off x="618251" y="3343135"/>
            <a:ext cx="197993" cy="393348"/>
            <a:chOff x="6837909" y="2010525"/>
            <a:chExt cx="187743" cy="375511"/>
          </a:xfrm>
        </p:grpSpPr>
        <p:sp>
          <p:nvSpPr>
            <p:cNvPr id="7352" name="Google Shape;7352;p29"/>
            <p:cNvSpPr/>
            <p:nvPr/>
          </p:nvSpPr>
          <p:spPr>
            <a:xfrm>
              <a:off x="6837909" y="2010525"/>
              <a:ext cx="187743" cy="187768"/>
            </a:xfrm>
            <a:custGeom>
              <a:avLst/>
              <a:gdLst/>
              <a:ahLst/>
              <a:cxnLst/>
              <a:rect l="l" t="t" r="r" b="b"/>
              <a:pathLst>
                <a:path w="7338" h="7339" extrusionOk="0">
                  <a:moveTo>
                    <a:pt x="1" y="0"/>
                  </a:moveTo>
                  <a:lnTo>
                    <a:pt x="1" y="7339"/>
                  </a:lnTo>
                  <a:lnTo>
                    <a:pt x="733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3" name="Google Shape;7353;p29"/>
            <p:cNvSpPr/>
            <p:nvPr/>
          </p:nvSpPr>
          <p:spPr>
            <a:xfrm>
              <a:off x="6837909" y="2198268"/>
              <a:ext cx="187743" cy="187768"/>
            </a:xfrm>
            <a:custGeom>
              <a:avLst/>
              <a:gdLst/>
              <a:ahLst/>
              <a:cxnLst/>
              <a:rect l="l" t="t" r="r" b="b"/>
              <a:pathLst>
                <a:path w="7338" h="7339" extrusionOk="0">
                  <a:moveTo>
                    <a:pt x="1" y="1"/>
                  </a:moveTo>
                  <a:lnTo>
                    <a:pt x="1" y="7338"/>
                  </a:lnTo>
                  <a:lnTo>
                    <a:pt x="73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4" name="Google Shape;7354;p29"/>
          <p:cNvGrpSpPr/>
          <p:nvPr/>
        </p:nvGrpSpPr>
        <p:grpSpPr>
          <a:xfrm>
            <a:off x="5595163" y="4317599"/>
            <a:ext cx="532986" cy="399745"/>
            <a:chOff x="5331490" y="1533544"/>
            <a:chExt cx="617955" cy="463472"/>
          </a:xfrm>
        </p:grpSpPr>
        <p:sp>
          <p:nvSpPr>
            <p:cNvPr id="7355" name="Google Shape;7355;p29"/>
            <p:cNvSpPr/>
            <p:nvPr/>
          </p:nvSpPr>
          <p:spPr>
            <a:xfrm>
              <a:off x="5794911" y="1533544"/>
              <a:ext cx="154508" cy="154508"/>
            </a:xfrm>
            <a:custGeom>
              <a:avLst/>
              <a:gdLst/>
              <a:ahLst/>
              <a:cxnLst/>
              <a:rect l="l" t="t" r="r" b="b"/>
              <a:pathLst>
                <a:path w="6039" h="6039" extrusionOk="0">
                  <a:moveTo>
                    <a:pt x="0" y="0"/>
                  </a:moveTo>
                  <a:lnTo>
                    <a:pt x="0" y="6039"/>
                  </a:lnTo>
                  <a:lnTo>
                    <a:pt x="6039" y="6039"/>
                  </a:lnTo>
                  <a:lnTo>
                    <a:pt x="603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6" name="Google Shape;7356;p29"/>
            <p:cNvSpPr/>
            <p:nvPr/>
          </p:nvSpPr>
          <p:spPr>
            <a:xfrm>
              <a:off x="5794936" y="1842483"/>
              <a:ext cx="154508" cy="154533"/>
            </a:xfrm>
            <a:custGeom>
              <a:avLst/>
              <a:gdLst/>
              <a:ahLst/>
              <a:cxnLst/>
              <a:rect l="l" t="t" r="r" b="b"/>
              <a:pathLst>
                <a:path w="6039" h="6040" extrusionOk="0">
                  <a:moveTo>
                    <a:pt x="0" y="1"/>
                  </a:moveTo>
                  <a:lnTo>
                    <a:pt x="0" y="6039"/>
                  </a:lnTo>
                  <a:lnTo>
                    <a:pt x="6039" y="6039"/>
                  </a:lnTo>
                  <a:lnTo>
                    <a:pt x="603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7" name="Google Shape;7357;p29"/>
            <p:cNvSpPr/>
            <p:nvPr/>
          </p:nvSpPr>
          <p:spPr>
            <a:xfrm>
              <a:off x="5640454" y="1688026"/>
              <a:ext cx="154482" cy="154482"/>
            </a:xfrm>
            <a:custGeom>
              <a:avLst/>
              <a:gdLst/>
              <a:ahLst/>
              <a:cxnLst/>
              <a:rect l="l" t="t" r="r" b="b"/>
              <a:pathLst>
                <a:path w="6038" h="6038" extrusionOk="0">
                  <a:moveTo>
                    <a:pt x="0" y="1"/>
                  </a:moveTo>
                  <a:lnTo>
                    <a:pt x="0" y="6038"/>
                  </a:lnTo>
                  <a:lnTo>
                    <a:pt x="6037" y="6038"/>
                  </a:lnTo>
                  <a:lnTo>
                    <a:pt x="603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8" name="Google Shape;7358;p29"/>
            <p:cNvSpPr/>
            <p:nvPr/>
          </p:nvSpPr>
          <p:spPr>
            <a:xfrm>
              <a:off x="5640480" y="1842483"/>
              <a:ext cx="154482" cy="154533"/>
            </a:xfrm>
            <a:custGeom>
              <a:avLst/>
              <a:gdLst/>
              <a:ahLst/>
              <a:cxnLst/>
              <a:rect l="l" t="t" r="r" b="b"/>
              <a:pathLst>
                <a:path w="6038" h="6040" extrusionOk="0">
                  <a:moveTo>
                    <a:pt x="0" y="1"/>
                  </a:moveTo>
                  <a:lnTo>
                    <a:pt x="0" y="6039"/>
                  </a:lnTo>
                  <a:lnTo>
                    <a:pt x="6037" y="6039"/>
                  </a:lnTo>
                  <a:lnTo>
                    <a:pt x="603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9" name="Google Shape;7359;p29"/>
            <p:cNvSpPr/>
            <p:nvPr/>
          </p:nvSpPr>
          <p:spPr>
            <a:xfrm>
              <a:off x="5485946" y="1533544"/>
              <a:ext cx="154533" cy="154508"/>
            </a:xfrm>
            <a:custGeom>
              <a:avLst/>
              <a:gdLst/>
              <a:ahLst/>
              <a:cxnLst/>
              <a:rect l="l" t="t" r="r" b="b"/>
              <a:pathLst>
                <a:path w="6040" h="6039" extrusionOk="0">
                  <a:moveTo>
                    <a:pt x="1" y="0"/>
                  </a:moveTo>
                  <a:lnTo>
                    <a:pt x="1" y="6039"/>
                  </a:lnTo>
                  <a:lnTo>
                    <a:pt x="6039" y="6039"/>
                  </a:lnTo>
                  <a:lnTo>
                    <a:pt x="603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0" name="Google Shape;7360;p29"/>
            <p:cNvSpPr/>
            <p:nvPr/>
          </p:nvSpPr>
          <p:spPr>
            <a:xfrm>
              <a:off x="5485946" y="1688000"/>
              <a:ext cx="154533" cy="154508"/>
            </a:xfrm>
            <a:custGeom>
              <a:avLst/>
              <a:gdLst/>
              <a:ahLst/>
              <a:cxnLst/>
              <a:rect l="l" t="t" r="r" b="b"/>
              <a:pathLst>
                <a:path w="6040" h="6039" extrusionOk="0">
                  <a:moveTo>
                    <a:pt x="1" y="1"/>
                  </a:moveTo>
                  <a:lnTo>
                    <a:pt x="1" y="6039"/>
                  </a:lnTo>
                  <a:lnTo>
                    <a:pt x="6039" y="6039"/>
                  </a:lnTo>
                  <a:lnTo>
                    <a:pt x="603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1" name="Google Shape;7361;p29"/>
            <p:cNvSpPr/>
            <p:nvPr/>
          </p:nvSpPr>
          <p:spPr>
            <a:xfrm>
              <a:off x="5331490" y="1533544"/>
              <a:ext cx="154508" cy="154482"/>
            </a:xfrm>
            <a:custGeom>
              <a:avLst/>
              <a:gdLst/>
              <a:ahLst/>
              <a:cxnLst/>
              <a:rect l="l" t="t" r="r" b="b"/>
              <a:pathLst>
                <a:path w="6039" h="6038" extrusionOk="0">
                  <a:moveTo>
                    <a:pt x="0" y="0"/>
                  </a:moveTo>
                  <a:lnTo>
                    <a:pt x="0" y="6038"/>
                  </a:lnTo>
                  <a:lnTo>
                    <a:pt x="6039" y="6038"/>
                  </a:lnTo>
                  <a:lnTo>
                    <a:pt x="603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2" name="Google Shape;7362;p29"/>
            <p:cNvSpPr/>
            <p:nvPr/>
          </p:nvSpPr>
          <p:spPr>
            <a:xfrm>
              <a:off x="5331515" y="1842483"/>
              <a:ext cx="154482" cy="154508"/>
            </a:xfrm>
            <a:custGeom>
              <a:avLst/>
              <a:gdLst/>
              <a:ahLst/>
              <a:cxnLst/>
              <a:rect l="l" t="t" r="r" b="b"/>
              <a:pathLst>
                <a:path w="6038" h="6039" extrusionOk="0">
                  <a:moveTo>
                    <a:pt x="0" y="1"/>
                  </a:moveTo>
                  <a:lnTo>
                    <a:pt x="0" y="6038"/>
                  </a:lnTo>
                  <a:lnTo>
                    <a:pt x="6038" y="6038"/>
                  </a:lnTo>
                  <a:lnTo>
                    <a:pt x="60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3" name="Google Shape;7363;p29"/>
          <p:cNvGrpSpPr/>
          <p:nvPr/>
        </p:nvGrpSpPr>
        <p:grpSpPr>
          <a:xfrm>
            <a:off x="6739456" y="2925491"/>
            <a:ext cx="2556933" cy="2446619"/>
            <a:chOff x="6179607" y="2305469"/>
            <a:chExt cx="2964560" cy="2836660"/>
          </a:xfrm>
        </p:grpSpPr>
        <p:sp>
          <p:nvSpPr>
            <p:cNvPr id="7364" name="Google Shape;7364;p29"/>
            <p:cNvSpPr/>
            <p:nvPr/>
          </p:nvSpPr>
          <p:spPr>
            <a:xfrm>
              <a:off x="7384353" y="3507171"/>
              <a:ext cx="169859" cy="150772"/>
            </a:xfrm>
            <a:custGeom>
              <a:avLst/>
              <a:gdLst/>
              <a:ahLst/>
              <a:cxnLst/>
              <a:rect l="l" t="t" r="r" b="b"/>
              <a:pathLst>
                <a:path w="6639" h="5893" extrusionOk="0">
                  <a:moveTo>
                    <a:pt x="3318" y="1"/>
                  </a:moveTo>
                  <a:cubicBezTo>
                    <a:pt x="2992" y="1"/>
                    <a:pt x="2660" y="55"/>
                    <a:pt x="2335" y="170"/>
                  </a:cubicBezTo>
                  <a:cubicBezTo>
                    <a:pt x="804" y="715"/>
                    <a:pt x="0" y="2399"/>
                    <a:pt x="544" y="3932"/>
                  </a:cubicBezTo>
                  <a:cubicBezTo>
                    <a:pt x="972" y="5139"/>
                    <a:pt x="2107" y="5892"/>
                    <a:pt x="3318" y="5892"/>
                  </a:cubicBezTo>
                  <a:cubicBezTo>
                    <a:pt x="3645" y="5892"/>
                    <a:pt x="3978" y="5838"/>
                    <a:pt x="4304" y="5722"/>
                  </a:cubicBezTo>
                  <a:cubicBezTo>
                    <a:pt x="5837" y="5180"/>
                    <a:pt x="6639" y="3496"/>
                    <a:pt x="6095" y="1963"/>
                  </a:cubicBezTo>
                  <a:cubicBezTo>
                    <a:pt x="5666" y="755"/>
                    <a:pt x="4531" y="1"/>
                    <a:pt x="331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5" name="Google Shape;7365;p29"/>
            <p:cNvSpPr/>
            <p:nvPr/>
          </p:nvSpPr>
          <p:spPr>
            <a:xfrm>
              <a:off x="7323922" y="3386742"/>
              <a:ext cx="223331" cy="201533"/>
            </a:xfrm>
            <a:custGeom>
              <a:avLst/>
              <a:gdLst/>
              <a:ahLst/>
              <a:cxnLst/>
              <a:rect l="l" t="t" r="r" b="b"/>
              <a:pathLst>
                <a:path w="8729" h="7877" extrusionOk="0">
                  <a:moveTo>
                    <a:pt x="4331" y="0"/>
                  </a:moveTo>
                  <a:cubicBezTo>
                    <a:pt x="3905" y="0"/>
                    <a:pt x="3472" y="72"/>
                    <a:pt x="3047" y="222"/>
                  </a:cubicBezTo>
                  <a:cubicBezTo>
                    <a:pt x="1047" y="931"/>
                    <a:pt x="1" y="3126"/>
                    <a:pt x="710" y="5126"/>
                  </a:cubicBezTo>
                  <a:lnTo>
                    <a:pt x="778" y="5317"/>
                  </a:lnTo>
                  <a:cubicBezTo>
                    <a:pt x="1336" y="6893"/>
                    <a:pt x="2818" y="7877"/>
                    <a:pt x="4399" y="7877"/>
                  </a:cubicBezTo>
                  <a:cubicBezTo>
                    <a:pt x="4825" y="7877"/>
                    <a:pt x="5258" y="7805"/>
                    <a:pt x="5682" y="7655"/>
                  </a:cubicBezTo>
                  <a:cubicBezTo>
                    <a:pt x="7682" y="6946"/>
                    <a:pt x="8728" y="4750"/>
                    <a:pt x="8019" y="2750"/>
                  </a:cubicBezTo>
                  <a:lnTo>
                    <a:pt x="7951" y="2560"/>
                  </a:lnTo>
                  <a:cubicBezTo>
                    <a:pt x="7393" y="984"/>
                    <a:pt x="5912" y="0"/>
                    <a:pt x="4331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6" name="Google Shape;7366;p29"/>
            <p:cNvSpPr/>
            <p:nvPr/>
          </p:nvSpPr>
          <p:spPr>
            <a:xfrm>
              <a:off x="7316988" y="3317049"/>
              <a:ext cx="169833" cy="150772"/>
            </a:xfrm>
            <a:custGeom>
              <a:avLst/>
              <a:gdLst/>
              <a:ahLst/>
              <a:cxnLst/>
              <a:rect l="l" t="t" r="r" b="b"/>
              <a:pathLst>
                <a:path w="6638" h="5893" extrusionOk="0">
                  <a:moveTo>
                    <a:pt x="3318" y="1"/>
                  </a:moveTo>
                  <a:cubicBezTo>
                    <a:pt x="2992" y="1"/>
                    <a:pt x="2660" y="55"/>
                    <a:pt x="2334" y="170"/>
                  </a:cubicBezTo>
                  <a:cubicBezTo>
                    <a:pt x="803" y="715"/>
                    <a:pt x="0" y="2397"/>
                    <a:pt x="543" y="3931"/>
                  </a:cubicBezTo>
                  <a:cubicBezTo>
                    <a:pt x="971" y="5139"/>
                    <a:pt x="2106" y="5892"/>
                    <a:pt x="3318" y="5892"/>
                  </a:cubicBezTo>
                  <a:cubicBezTo>
                    <a:pt x="3645" y="5892"/>
                    <a:pt x="3977" y="5838"/>
                    <a:pt x="4303" y="5723"/>
                  </a:cubicBezTo>
                  <a:cubicBezTo>
                    <a:pt x="5837" y="5179"/>
                    <a:pt x="6638" y="3496"/>
                    <a:pt x="6094" y="1963"/>
                  </a:cubicBezTo>
                  <a:cubicBezTo>
                    <a:pt x="5666" y="754"/>
                    <a:pt x="4531" y="1"/>
                    <a:pt x="331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7" name="Google Shape;7367;p29"/>
            <p:cNvSpPr/>
            <p:nvPr/>
          </p:nvSpPr>
          <p:spPr>
            <a:xfrm>
              <a:off x="7258347" y="3173261"/>
              <a:ext cx="224892" cy="231263"/>
            </a:xfrm>
            <a:custGeom>
              <a:avLst/>
              <a:gdLst/>
              <a:ahLst/>
              <a:cxnLst/>
              <a:rect l="l" t="t" r="r" b="b"/>
              <a:pathLst>
                <a:path w="8790" h="9039" extrusionOk="0">
                  <a:moveTo>
                    <a:pt x="5059" y="0"/>
                  </a:moveTo>
                  <a:cubicBezTo>
                    <a:pt x="4809" y="0"/>
                    <a:pt x="4556" y="42"/>
                    <a:pt x="4307" y="130"/>
                  </a:cubicBezTo>
                  <a:cubicBezTo>
                    <a:pt x="1481" y="1133"/>
                    <a:pt x="0" y="4237"/>
                    <a:pt x="1002" y="7064"/>
                  </a:cubicBezTo>
                  <a:cubicBezTo>
                    <a:pt x="1433" y="8279"/>
                    <a:pt x="2575" y="9039"/>
                    <a:pt x="3795" y="9039"/>
                  </a:cubicBezTo>
                  <a:cubicBezTo>
                    <a:pt x="4124" y="9039"/>
                    <a:pt x="4458" y="8983"/>
                    <a:pt x="4786" y="8867"/>
                  </a:cubicBezTo>
                  <a:lnTo>
                    <a:pt x="6441" y="8280"/>
                  </a:lnTo>
                  <a:cubicBezTo>
                    <a:pt x="7983" y="7735"/>
                    <a:pt x="8790" y="6041"/>
                    <a:pt x="8244" y="4498"/>
                  </a:cubicBezTo>
                  <a:lnTo>
                    <a:pt x="7182" y="1500"/>
                  </a:lnTo>
                  <a:cubicBezTo>
                    <a:pt x="6855" y="577"/>
                    <a:pt x="5986" y="0"/>
                    <a:pt x="505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8" name="Google Shape;7368;p29"/>
            <p:cNvSpPr/>
            <p:nvPr/>
          </p:nvSpPr>
          <p:spPr>
            <a:xfrm>
              <a:off x="7554852" y="3473450"/>
              <a:ext cx="164665" cy="150747"/>
            </a:xfrm>
            <a:custGeom>
              <a:avLst/>
              <a:gdLst/>
              <a:ahLst/>
              <a:cxnLst/>
              <a:rect l="l" t="t" r="r" b="b"/>
              <a:pathLst>
                <a:path w="6436" h="5892" extrusionOk="0">
                  <a:moveTo>
                    <a:pt x="3222" y="1"/>
                  </a:moveTo>
                  <a:cubicBezTo>
                    <a:pt x="3020" y="1"/>
                    <a:pt x="2815" y="22"/>
                    <a:pt x="2609" y="65"/>
                  </a:cubicBezTo>
                  <a:cubicBezTo>
                    <a:pt x="1018" y="400"/>
                    <a:pt x="1" y="1964"/>
                    <a:pt x="337" y="3555"/>
                  </a:cubicBezTo>
                  <a:cubicBezTo>
                    <a:pt x="630" y="4941"/>
                    <a:pt x="1853" y="5891"/>
                    <a:pt x="3215" y="5891"/>
                  </a:cubicBezTo>
                  <a:cubicBezTo>
                    <a:pt x="3417" y="5891"/>
                    <a:pt x="3621" y="5870"/>
                    <a:pt x="3827" y="5827"/>
                  </a:cubicBezTo>
                  <a:cubicBezTo>
                    <a:pt x="5418" y="5490"/>
                    <a:pt x="6435" y="3928"/>
                    <a:pt x="6099" y="2338"/>
                  </a:cubicBezTo>
                  <a:cubicBezTo>
                    <a:pt x="5806" y="952"/>
                    <a:pt x="4583" y="1"/>
                    <a:pt x="322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9" name="Google Shape;7369;p29"/>
            <p:cNvSpPr/>
            <p:nvPr/>
          </p:nvSpPr>
          <p:spPr>
            <a:xfrm>
              <a:off x="7493550" y="3279183"/>
              <a:ext cx="230726" cy="271764"/>
            </a:xfrm>
            <a:custGeom>
              <a:avLst/>
              <a:gdLst/>
              <a:ahLst/>
              <a:cxnLst/>
              <a:rect l="l" t="t" r="r" b="b"/>
              <a:pathLst>
                <a:path w="9018" h="10622" extrusionOk="0">
                  <a:moveTo>
                    <a:pt x="4204" y="0"/>
                  </a:moveTo>
                  <a:cubicBezTo>
                    <a:pt x="3940" y="0"/>
                    <a:pt x="3673" y="27"/>
                    <a:pt x="3405" y="84"/>
                  </a:cubicBezTo>
                  <a:cubicBezTo>
                    <a:pt x="1329" y="523"/>
                    <a:pt x="1" y="2561"/>
                    <a:pt x="440" y="4637"/>
                  </a:cubicBezTo>
                  <a:lnTo>
                    <a:pt x="1061" y="7573"/>
                  </a:lnTo>
                  <a:cubicBezTo>
                    <a:pt x="1443" y="9382"/>
                    <a:pt x="3040" y="10622"/>
                    <a:pt x="4817" y="10622"/>
                  </a:cubicBezTo>
                  <a:cubicBezTo>
                    <a:pt x="5080" y="10622"/>
                    <a:pt x="5347" y="10595"/>
                    <a:pt x="5614" y="10538"/>
                  </a:cubicBezTo>
                  <a:cubicBezTo>
                    <a:pt x="7689" y="10099"/>
                    <a:pt x="9018" y="8062"/>
                    <a:pt x="8579" y="5984"/>
                  </a:cubicBezTo>
                  <a:lnTo>
                    <a:pt x="7957" y="3049"/>
                  </a:lnTo>
                  <a:cubicBezTo>
                    <a:pt x="7576" y="1240"/>
                    <a:pt x="5981" y="0"/>
                    <a:pt x="4204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0" name="Google Shape;7370;p29"/>
            <p:cNvSpPr/>
            <p:nvPr/>
          </p:nvSpPr>
          <p:spPr>
            <a:xfrm>
              <a:off x="7498334" y="3206010"/>
              <a:ext cx="164639" cy="150721"/>
            </a:xfrm>
            <a:custGeom>
              <a:avLst/>
              <a:gdLst/>
              <a:ahLst/>
              <a:cxnLst/>
              <a:rect l="l" t="t" r="r" b="b"/>
              <a:pathLst>
                <a:path w="6435" h="5891" extrusionOk="0">
                  <a:moveTo>
                    <a:pt x="3221" y="0"/>
                  </a:moveTo>
                  <a:cubicBezTo>
                    <a:pt x="3019" y="0"/>
                    <a:pt x="2814" y="21"/>
                    <a:pt x="2609" y="64"/>
                  </a:cubicBezTo>
                  <a:cubicBezTo>
                    <a:pt x="1018" y="401"/>
                    <a:pt x="0" y="1964"/>
                    <a:pt x="337" y="3554"/>
                  </a:cubicBezTo>
                  <a:cubicBezTo>
                    <a:pt x="630" y="4940"/>
                    <a:pt x="1853" y="5890"/>
                    <a:pt x="3215" y="5890"/>
                  </a:cubicBezTo>
                  <a:cubicBezTo>
                    <a:pt x="3416" y="5890"/>
                    <a:pt x="3621" y="5869"/>
                    <a:pt x="3826" y="5826"/>
                  </a:cubicBezTo>
                  <a:cubicBezTo>
                    <a:pt x="5418" y="5490"/>
                    <a:pt x="6435" y="3928"/>
                    <a:pt x="6099" y="2337"/>
                  </a:cubicBezTo>
                  <a:cubicBezTo>
                    <a:pt x="5806" y="951"/>
                    <a:pt x="4583" y="0"/>
                    <a:pt x="322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29"/>
            <p:cNvSpPr/>
            <p:nvPr/>
          </p:nvSpPr>
          <p:spPr>
            <a:xfrm>
              <a:off x="7445578" y="3026684"/>
              <a:ext cx="222180" cy="256848"/>
            </a:xfrm>
            <a:custGeom>
              <a:avLst/>
              <a:gdLst/>
              <a:ahLst/>
              <a:cxnLst/>
              <a:rect l="l" t="t" r="r" b="b"/>
              <a:pathLst>
                <a:path w="8684" h="10039" extrusionOk="0">
                  <a:moveTo>
                    <a:pt x="5279" y="0"/>
                  </a:moveTo>
                  <a:cubicBezTo>
                    <a:pt x="5125" y="0"/>
                    <a:pt x="4969" y="16"/>
                    <a:pt x="4812" y="49"/>
                  </a:cubicBezTo>
                  <a:cubicBezTo>
                    <a:pt x="1878" y="670"/>
                    <a:pt x="1" y="3551"/>
                    <a:pt x="622" y="6486"/>
                  </a:cubicBezTo>
                  <a:lnTo>
                    <a:pt x="728" y="6989"/>
                  </a:lnTo>
                  <a:cubicBezTo>
                    <a:pt x="1109" y="8799"/>
                    <a:pt x="2705" y="10038"/>
                    <a:pt x="4481" y="10038"/>
                  </a:cubicBezTo>
                  <a:cubicBezTo>
                    <a:pt x="4744" y="10038"/>
                    <a:pt x="5012" y="10011"/>
                    <a:pt x="5280" y="9954"/>
                  </a:cubicBezTo>
                  <a:cubicBezTo>
                    <a:pt x="7355" y="9515"/>
                    <a:pt x="8683" y="7478"/>
                    <a:pt x="8244" y="5401"/>
                  </a:cubicBezTo>
                  <a:lnTo>
                    <a:pt x="7481" y="1787"/>
                  </a:lnTo>
                  <a:cubicBezTo>
                    <a:pt x="7257" y="727"/>
                    <a:pt x="6321" y="0"/>
                    <a:pt x="527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29"/>
            <p:cNvSpPr/>
            <p:nvPr/>
          </p:nvSpPr>
          <p:spPr>
            <a:xfrm>
              <a:off x="7725939" y="3467795"/>
              <a:ext cx="158218" cy="150721"/>
            </a:xfrm>
            <a:custGeom>
              <a:avLst/>
              <a:gdLst/>
              <a:ahLst/>
              <a:cxnLst/>
              <a:rect l="l" t="t" r="r" b="b"/>
              <a:pathLst>
                <a:path w="6184" h="5891" extrusionOk="0">
                  <a:moveTo>
                    <a:pt x="3093" y="1"/>
                  </a:moveTo>
                  <a:cubicBezTo>
                    <a:pt x="2997" y="1"/>
                    <a:pt x="2899" y="5"/>
                    <a:pt x="2801" y="15"/>
                  </a:cubicBezTo>
                  <a:cubicBezTo>
                    <a:pt x="1183" y="176"/>
                    <a:pt x="1" y="1619"/>
                    <a:pt x="162" y="3237"/>
                  </a:cubicBezTo>
                  <a:cubicBezTo>
                    <a:pt x="313" y="4757"/>
                    <a:pt x="1593" y="5891"/>
                    <a:pt x="3088" y="5891"/>
                  </a:cubicBezTo>
                  <a:cubicBezTo>
                    <a:pt x="3185" y="5891"/>
                    <a:pt x="3284" y="5886"/>
                    <a:pt x="3383" y="5876"/>
                  </a:cubicBezTo>
                  <a:cubicBezTo>
                    <a:pt x="5002" y="5715"/>
                    <a:pt x="6184" y="4273"/>
                    <a:pt x="6022" y="2655"/>
                  </a:cubicBezTo>
                  <a:cubicBezTo>
                    <a:pt x="5871" y="1135"/>
                    <a:pt x="4590" y="1"/>
                    <a:pt x="309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29"/>
            <p:cNvSpPr/>
            <p:nvPr/>
          </p:nvSpPr>
          <p:spPr>
            <a:xfrm>
              <a:off x="7677302" y="3197234"/>
              <a:ext cx="221233" cy="346446"/>
            </a:xfrm>
            <a:custGeom>
              <a:avLst/>
              <a:gdLst/>
              <a:ahLst/>
              <a:cxnLst/>
              <a:rect l="l" t="t" r="r" b="b"/>
              <a:pathLst>
                <a:path w="8647" h="13541" extrusionOk="0">
                  <a:moveTo>
                    <a:pt x="4037" y="1"/>
                  </a:moveTo>
                  <a:cubicBezTo>
                    <a:pt x="3910" y="1"/>
                    <a:pt x="3782" y="7"/>
                    <a:pt x="3653" y="20"/>
                  </a:cubicBezTo>
                  <a:cubicBezTo>
                    <a:pt x="1542" y="229"/>
                    <a:pt x="0" y="2111"/>
                    <a:pt x="210" y="4222"/>
                  </a:cubicBezTo>
                  <a:lnTo>
                    <a:pt x="791" y="10078"/>
                  </a:lnTo>
                  <a:cubicBezTo>
                    <a:pt x="988" y="12059"/>
                    <a:pt x="2659" y="13540"/>
                    <a:pt x="4609" y="13540"/>
                  </a:cubicBezTo>
                  <a:cubicBezTo>
                    <a:pt x="4736" y="13540"/>
                    <a:pt x="4865" y="13534"/>
                    <a:pt x="4994" y="13521"/>
                  </a:cubicBezTo>
                  <a:cubicBezTo>
                    <a:pt x="7105" y="13312"/>
                    <a:pt x="8646" y="11429"/>
                    <a:pt x="8437" y="9318"/>
                  </a:cubicBezTo>
                  <a:lnTo>
                    <a:pt x="7855" y="3462"/>
                  </a:lnTo>
                  <a:cubicBezTo>
                    <a:pt x="7658" y="1480"/>
                    <a:pt x="5988" y="1"/>
                    <a:pt x="4037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29"/>
            <p:cNvSpPr/>
            <p:nvPr/>
          </p:nvSpPr>
          <p:spPr>
            <a:xfrm>
              <a:off x="7691629" y="3122347"/>
              <a:ext cx="158192" cy="150721"/>
            </a:xfrm>
            <a:custGeom>
              <a:avLst/>
              <a:gdLst/>
              <a:ahLst/>
              <a:cxnLst/>
              <a:rect l="l" t="t" r="r" b="b"/>
              <a:pathLst>
                <a:path w="6183" h="5891" extrusionOk="0">
                  <a:moveTo>
                    <a:pt x="3093" y="0"/>
                  </a:moveTo>
                  <a:cubicBezTo>
                    <a:pt x="2997" y="0"/>
                    <a:pt x="2899" y="5"/>
                    <a:pt x="2801" y="14"/>
                  </a:cubicBezTo>
                  <a:cubicBezTo>
                    <a:pt x="1183" y="177"/>
                    <a:pt x="1" y="1619"/>
                    <a:pt x="162" y="3238"/>
                  </a:cubicBezTo>
                  <a:cubicBezTo>
                    <a:pt x="313" y="4757"/>
                    <a:pt x="1593" y="5891"/>
                    <a:pt x="3088" y="5891"/>
                  </a:cubicBezTo>
                  <a:cubicBezTo>
                    <a:pt x="3185" y="5891"/>
                    <a:pt x="3284" y="5886"/>
                    <a:pt x="3383" y="5876"/>
                  </a:cubicBezTo>
                  <a:cubicBezTo>
                    <a:pt x="5002" y="5715"/>
                    <a:pt x="6183" y="4273"/>
                    <a:pt x="6022" y="2654"/>
                  </a:cubicBezTo>
                  <a:cubicBezTo>
                    <a:pt x="5871" y="1134"/>
                    <a:pt x="4590" y="0"/>
                    <a:pt x="3093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29"/>
            <p:cNvSpPr/>
            <p:nvPr/>
          </p:nvSpPr>
          <p:spPr>
            <a:xfrm>
              <a:off x="7646855" y="2868953"/>
              <a:ext cx="217370" cy="329279"/>
            </a:xfrm>
            <a:custGeom>
              <a:avLst/>
              <a:gdLst/>
              <a:ahLst/>
              <a:cxnLst/>
              <a:rect l="l" t="t" r="r" b="b"/>
              <a:pathLst>
                <a:path w="8496" h="12870" extrusionOk="0">
                  <a:moveTo>
                    <a:pt x="5391" y="0"/>
                  </a:moveTo>
                  <a:cubicBezTo>
                    <a:pt x="5316" y="0"/>
                    <a:pt x="5241" y="4"/>
                    <a:pt x="5165" y="11"/>
                  </a:cubicBezTo>
                  <a:cubicBezTo>
                    <a:pt x="2180" y="307"/>
                    <a:pt x="0" y="2968"/>
                    <a:pt x="298" y="5952"/>
                  </a:cubicBezTo>
                  <a:lnTo>
                    <a:pt x="640" y="9408"/>
                  </a:lnTo>
                  <a:cubicBezTo>
                    <a:pt x="837" y="11390"/>
                    <a:pt x="2509" y="12870"/>
                    <a:pt x="4459" y="12870"/>
                  </a:cubicBezTo>
                  <a:cubicBezTo>
                    <a:pt x="4586" y="12870"/>
                    <a:pt x="4714" y="12863"/>
                    <a:pt x="4843" y="12851"/>
                  </a:cubicBezTo>
                  <a:cubicBezTo>
                    <a:pt x="6954" y="12641"/>
                    <a:pt x="8495" y="10760"/>
                    <a:pt x="8286" y="8649"/>
                  </a:cubicBezTo>
                  <a:lnTo>
                    <a:pt x="7628" y="2029"/>
                  </a:lnTo>
                  <a:cubicBezTo>
                    <a:pt x="7513" y="868"/>
                    <a:pt x="6534" y="0"/>
                    <a:pt x="5391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29"/>
            <p:cNvSpPr/>
            <p:nvPr/>
          </p:nvSpPr>
          <p:spPr>
            <a:xfrm>
              <a:off x="7543262" y="4235550"/>
              <a:ext cx="1385121" cy="906579"/>
            </a:xfrm>
            <a:custGeom>
              <a:avLst/>
              <a:gdLst/>
              <a:ahLst/>
              <a:cxnLst/>
              <a:rect l="l" t="t" r="r" b="b"/>
              <a:pathLst>
                <a:path w="54138" h="35434" extrusionOk="0">
                  <a:moveTo>
                    <a:pt x="21137" y="1"/>
                  </a:moveTo>
                  <a:cubicBezTo>
                    <a:pt x="7847" y="1"/>
                    <a:pt x="0" y="14900"/>
                    <a:pt x="7517" y="25859"/>
                  </a:cubicBezTo>
                  <a:lnTo>
                    <a:pt x="14084" y="35434"/>
                  </a:lnTo>
                  <a:lnTo>
                    <a:pt x="54138" y="35434"/>
                  </a:lnTo>
                  <a:lnTo>
                    <a:pt x="34757" y="7176"/>
                  </a:lnTo>
                  <a:cubicBezTo>
                    <a:pt x="31677" y="2686"/>
                    <a:pt x="26582" y="1"/>
                    <a:pt x="21137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29"/>
            <p:cNvSpPr/>
            <p:nvPr/>
          </p:nvSpPr>
          <p:spPr>
            <a:xfrm>
              <a:off x="7917468" y="4176935"/>
              <a:ext cx="315642" cy="315642"/>
            </a:xfrm>
            <a:custGeom>
              <a:avLst/>
              <a:gdLst/>
              <a:ahLst/>
              <a:cxnLst/>
              <a:rect l="l" t="t" r="r" b="b"/>
              <a:pathLst>
                <a:path w="12337" h="12337" extrusionOk="0">
                  <a:moveTo>
                    <a:pt x="6169" y="1"/>
                  </a:moveTo>
                  <a:cubicBezTo>
                    <a:pt x="4533" y="1"/>
                    <a:pt x="2964" y="651"/>
                    <a:pt x="1807" y="1808"/>
                  </a:cubicBezTo>
                  <a:cubicBezTo>
                    <a:pt x="650" y="2964"/>
                    <a:pt x="1" y="4533"/>
                    <a:pt x="1" y="6169"/>
                  </a:cubicBezTo>
                  <a:cubicBezTo>
                    <a:pt x="1" y="7804"/>
                    <a:pt x="650" y="9373"/>
                    <a:pt x="1807" y="10530"/>
                  </a:cubicBezTo>
                  <a:cubicBezTo>
                    <a:pt x="2964" y="11687"/>
                    <a:pt x="4533" y="12336"/>
                    <a:pt x="6169" y="12336"/>
                  </a:cubicBezTo>
                  <a:cubicBezTo>
                    <a:pt x="7804" y="12336"/>
                    <a:pt x="9373" y="11687"/>
                    <a:pt x="10530" y="10530"/>
                  </a:cubicBezTo>
                  <a:cubicBezTo>
                    <a:pt x="11687" y="9373"/>
                    <a:pt x="12336" y="7804"/>
                    <a:pt x="12336" y="6169"/>
                  </a:cubicBezTo>
                  <a:cubicBezTo>
                    <a:pt x="12336" y="4533"/>
                    <a:pt x="11687" y="2964"/>
                    <a:pt x="10530" y="1808"/>
                  </a:cubicBezTo>
                  <a:cubicBezTo>
                    <a:pt x="9373" y="651"/>
                    <a:pt x="7804" y="1"/>
                    <a:pt x="6169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29"/>
            <p:cNvSpPr/>
            <p:nvPr/>
          </p:nvSpPr>
          <p:spPr>
            <a:xfrm>
              <a:off x="7679937" y="4280580"/>
              <a:ext cx="315642" cy="315617"/>
            </a:xfrm>
            <a:custGeom>
              <a:avLst/>
              <a:gdLst/>
              <a:ahLst/>
              <a:cxnLst/>
              <a:rect l="l" t="t" r="r" b="b"/>
              <a:pathLst>
                <a:path w="12337" h="12336" extrusionOk="0">
                  <a:moveTo>
                    <a:pt x="6169" y="1"/>
                  </a:moveTo>
                  <a:cubicBezTo>
                    <a:pt x="4533" y="1"/>
                    <a:pt x="2965" y="650"/>
                    <a:pt x="1808" y="1807"/>
                  </a:cubicBezTo>
                  <a:cubicBezTo>
                    <a:pt x="652" y="2963"/>
                    <a:pt x="1" y="4533"/>
                    <a:pt x="1" y="6168"/>
                  </a:cubicBezTo>
                  <a:cubicBezTo>
                    <a:pt x="1" y="7803"/>
                    <a:pt x="652" y="9373"/>
                    <a:pt x="1808" y="10529"/>
                  </a:cubicBezTo>
                  <a:cubicBezTo>
                    <a:pt x="2965" y="11686"/>
                    <a:pt x="4533" y="12335"/>
                    <a:pt x="6169" y="12335"/>
                  </a:cubicBezTo>
                  <a:cubicBezTo>
                    <a:pt x="7805" y="12335"/>
                    <a:pt x="9374" y="11686"/>
                    <a:pt x="10530" y="10529"/>
                  </a:cubicBezTo>
                  <a:cubicBezTo>
                    <a:pt x="11687" y="9373"/>
                    <a:pt x="12336" y="7803"/>
                    <a:pt x="12336" y="6168"/>
                  </a:cubicBezTo>
                  <a:cubicBezTo>
                    <a:pt x="12336" y="4533"/>
                    <a:pt x="11687" y="2963"/>
                    <a:pt x="10530" y="1807"/>
                  </a:cubicBezTo>
                  <a:cubicBezTo>
                    <a:pt x="9374" y="650"/>
                    <a:pt x="7805" y="1"/>
                    <a:pt x="6169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29"/>
            <p:cNvSpPr/>
            <p:nvPr/>
          </p:nvSpPr>
          <p:spPr>
            <a:xfrm>
              <a:off x="7897588" y="3501209"/>
              <a:ext cx="150747" cy="150721"/>
            </a:xfrm>
            <a:custGeom>
              <a:avLst/>
              <a:gdLst/>
              <a:ahLst/>
              <a:cxnLst/>
              <a:rect l="l" t="t" r="r" b="b"/>
              <a:pathLst>
                <a:path w="5892" h="5891" extrusionOk="0">
                  <a:moveTo>
                    <a:pt x="2945" y="1"/>
                  </a:moveTo>
                  <a:cubicBezTo>
                    <a:pt x="1319" y="2"/>
                    <a:pt x="0" y="1319"/>
                    <a:pt x="0" y="2945"/>
                  </a:cubicBezTo>
                  <a:cubicBezTo>
                    <a:pt x="0" y="4571"/>
                    <a:pt x="1319" y="5890"/>
                    <a:pt x="2945" y="5890"/>
                  </a:cubicBezTo>
                  <a:cubicBezTo>
                    <a:pt x="4572" y="5890"/>
                    <a:pt x="5891" y="4571"/>
                    <a:pt x="5891" y="2945"/>
                  </a:cubicBezTo>
                  <a:cubicBezTo>
                    <a:pt x="5891" y="1319"/>
                    <a:pt x="4572" y="1"/>
                    <a:pt x="294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29"/>
            <p:cNvSpPr/>
            <p:nvPr/>
          </p:nvSpPr>
          <p:spPr>
            <a:xfrm>
              <a:off x="7874639" y="3303182"/>
              <a:ext cx="196595" cy="273401"/>
            </a:xfrm>
            <a:custGeom>
              <a:avLst/>
              <a:gdLst/>
              <a:ahLst/>
              <a:cxnLst/>
              <a:rect l="l" t="t" r="r" b="b"/>
              <a:pathLst>
                <a:path w="7684" h="10686" extrusionOk="0">
                  <a:moveTo>
                    <a:pt x="429" y="1"/>
                  </a:moveTo>
                  <a:cubicBezTo>
                    <a:pt x="193" y="1"/>
                    <a:pt x="2" y="193"/>
                    <a:pt x="2" y="428"/>
                  </a:cubicBezTo>
                  <a:lnTo>
                    <a:pt x="2" y="10257"/>
                  </a:lnTo>
                  <a:cubicBezTo>
                    <a:pt x="1" y="10494"/>
                    <a:pt x="193" y="10685"/>
                    <a:pt x="429" y="10685"/>
                  </a:cubicBezTo>
                  <a:lnTo>
                    <a:pt x="7256" y="10685"/>
                  </a:lnTo>
                  <a:cubicBezTo>
                    <a:pt x="7492" y="10685"/>
                    <a:pt x="7684" y="10494"/>
                    <a:pt x="7684" y="10258"/>
                  </a:cubicBezTo>
                  <a:lnTo>
                    <a:pt x="7684" y="428"/>
                  </a:lnTo>
                  <a:cubicBezTo>
                    <a:pt x="7684" y="193"/>
                    <a:pt x="7492" y="1"/>
                    <a:pt x="7256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29"/>
            <p:cNvSpPr/>
            <p:nvPr/>
          </p:nvSpPr>
          <p:spPr>
            <a:xfrm>
              <a:off x="7897588" y="3227859"/>
              <a:ext cx="150747" cy="150696"/>
            </a:xfrm>
            <a:custGeom>
              <a:avLst/>
              <a:gdLst/>
              <a:ahLst/>
              <a:cxnLst/>
              <a:rect l="l" t="t" r="r" b="b"/>
              <a:pathLst>
                <a:path w="5892" h="5890" extrusionOk="0">
                  <a:moveTo>
                    <a:pt x="2945" y="0"/>
                  </a:moveTo>
                  <a:cubicBezTo>
                    <a:pt x="1319" y="1"/>
                    <a:pt x="0" y="1319"/>
                    <a:pt x="0" y="2945"/>
                  </a:cubicBezTo>
                  <a:cubicBezTo>
                    <a:pt x="0" y="4572"/>
                    <a:pt x="1319" y="5890"/>
                    <a:pt x="2945" y="5890"/>
                  </a:cubicBezTo>
                  <a:cubicBezTo>
                    <a:pt x="4572" y="5890"/>
                    <a:pt x="5891" y="4572"/>
                    <a:pt x="5891" y="2945"/>
                  </a:cubicBezTo>
                  <a:cubicBezTo>
                    <a:pt x="5891" y="1319"/>
                    <a:pt x="4572" y="0"/>
                    <a:pt x="294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2" name="Google Shape;7382;p29"/>
            <p:cNvSpPr/>
            <p:nvPr/>
          </p:nvSpPr>
          <p:spPr>
            <a:xfrm>
              <a:off x="7874639" y="3052832"/>
              <a:ext cx="196595" cy="250375"/>
            </a:xfrm>
            <a:custGeom>
              <a:avLst/>
              <a:gdLst/>
              <a:ahLst/>
              <a:cxnLst/>
              <a:rect l="l" t="t" r="r" b="b"/>
              <a:pathLst>
                <a:path w="7684" h="9786" extrusionOk="0">
                  <a:moveTo>
                    <a:pt x="5433" y="0"/>
                  </a:moveTo>
                  <a:cubicBezTo>
                    <a:pt x="2432" y="0"/>
                    <a:pt x="2" y="2432"/>
                    <a:pt x="2" y="5432"/>
                  </a:cubicBezTo>
                  <a:lnTo>
                    <a:pt x="2" y="5947"/>
                  </a:lnTo>
                  <a:cubicBezTo>
                    <a:pt x="1" y="8067"/>
                    <a:pt x="1721" y="9786"/>
                    <a:pt x="3842" y="9786"/>
                  </a:cubicBezTo>
                  <a:cubicBezTo>
                    <a:pt x="5964" y="9786"/>
                    <a:pt x="7684" y="8067"/>
                    <a:pt x="7684" y="5945"/>
                  </a:cubicBezTo>
                  <a:lnTo>
                    <a:pt x="7684" y="2252"/>
                  </a:lnTo>
                  <a:cubicBezTo>
                    <a:pt x="7684" y="1007"/>
                    <a:pt x="6675" y="0"/>
                    <a:pt x="5433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29"/>
            <p:cNvSpPr/>
            <p:nvPr/>
          </p:nvSpPr>
          <p:spPr>
            <a:xfrm>
              <a:off x="7380720" y="3562409"/>
              <a:ext cx="775712" cy="857532"/>
            </a:xfrm>
            <a:custGeom>
              <a:avLst/>
              <a:gdLst/>
              <a:ahLst/>
              <a:cxnLst/>
              <a:rect l="l" t="t" r="r" b="b"/>
              <a:pathLst>
                <a:path w="30319" h="33517" extrusionOk="0">
                  <a:moveTo>
                    <a:pt x="14563" y="1"/>
                  </a:moveTo>
                  <a:cubicBezTo>
                    <a:pt x="11174" y="1"/>
                    <a:pt x="7791" y="439"/>
                    <a:pt x="4499" y="1310"/>
                  </a:cubicBezTo>
                  <a:cubicBezTo>
                    <a:pt x="1739" y="2041"/>
                    <a:pt x="1" y="4780"/>
                    <a:pt x="440" y="7603"/>
                  </a:cubicBezTo>
                  <a:lnTo>
                    <a:pt x="2703" y="22170"/>
                  </a:lnTo>
                  <a:cubicBezTo>
                    <a:pt x="3733" y="28787"/>
                    <a:pt x="9438" y="33517"/>
                    <a:pt x="15932" y="33517"/>
                  </a:cubicBezTo>
                  <a:cubicBezTo>
                    <a:pt x="16621" y="33517"/>
                    <a:pt x="17319" y="33464"/>
                    <a:pt x="18021" y="33354"/>
                  </a:cubicBezTo>
                  <a:cubicBezTo>
                    <a:pt x="25319" y="32212"/>
                    <a:pt x="30318" y="25380"/>
                    <a:pt x="29197" y="18079"/>
                  </a:cubicBezTo>
                  <a:lnTo>
                    <a:pt x="26963" y="3512"/>
                  </a:lnTo>
                  <a:cubicBezTo>
                    <a:pt x="26812" y="2523"/>
                    <a:pt x="26095" y="1716"/>
                    <a:pt x="25132" y="1448"/>
                  </a:cubicBezTo>
                  <a:cubicBezTo>
                    <a:pt x="21669" y="481"/>
                    <a:pt x="18113" y="1"/>
                    <a:pt x="14563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29"/>
            <p:cNvSpPr/>
            <p:nvPr/>
          </p:nvSpPr>
          <p:spPr>
            <a:xfrm>
              <a:off x="7776034" y="3889590"/>
              <a:ext cx="478414" cy="435815"/>
            </a:xfrm>
            <a:custGeom>
              <a:avLst/>
              <a:gdLst/>
              <a:ahLst/>
              <a:cxnLst/>
              <a:rect l="l" t="t" r="r" b="b"/>
              <a:pathLst>
                <a:path w="18699" h="17034" extrusionOk="0">
                  <a:moveTo>
                    <a:pt x="9349" y="0"/>
                  </a:moveTo>
                  <a:cubicBezTo>
                    <a:pt x="7170" y="0"/>
                    <a:pt x="4990" y="832"/>
                    <a:pt x="3327" y="2495"/>
                  </a:cubicBezTo>
                  <a:cubicBezTo>
                    <a:pt x="1" y="5821"/>
                    <a:pt x="1" y="11213"/>
                    <a:pt x="3327" y="14539"/>
                  </a:cubicBezTo>
                  <a:cubicBezTo>
                    <a:pt x="4990" y="16202"/>
                    <a:pt x="7170" y="17033"/>
                    <a:pt x="9349" y="17033"/>
                  </a:cubicBezTo>
                  <a:cubicBezTo>
                    <a:pt x="11529" y="17033"/>
                    <a:pt x="13709" y="16202"/>
                    <a:pt x="15372" y="14539"/>
                  </a:cubicBezTo>
                  <a:cubicBezTo>
                    <a:pt x="18698" y="11213"/>
                    <a:pt x="18698" y="5821"/>
                    <a:pt x="15372" y="2495"/>
                  </a:cubicBezTo>
                  <a:cubicBezTo>
                    <a:pt x="13709" y="832"/>
                    <a:pt x="11529" y="0"/>
                    <a:pt x="934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5" name="Google Shape;7385;p29"/>
            <p:cNvSpPr/>
            <p:nvPr/>
          </p:nvSpPr>
          <p:spPr>
            <a:xfrm>
              <a:off x="8010776" y="3826702"/>
              <a:ext cx="335778" cy="353482"/>
            </a:xfrm>
            <a:custGeom>
              <a:avLst/>
              <a:gdLst/>
              <a:ahLst/>
              <a:cxnLst/>
              <a:rect l="l" t="t" r="r" b="b"/>
              <a:pathLst>
                <a:path w="13124" h="13816" extrusionOk="0">
                  <a:moveTo>
                    <a:pt x="7679" y="0"/>
                  </a:moveTo>
                  <a:cubicBezTo>
                    <a:pt x="5958" y="0"/>
                    <a:pt x="4296" y="935"/>
                    <a:pt x="3445" y="2566"/>
                  </a:cubicBezTo>
                  <a:lnTo>
                    <a:pt x="1218" y="6838"/>
                  </a:lnTo>
                  <a:cubicBezTo>
                    <a:pt x="0" y="9174"/>
                    <a:pt x="907" y="12056"/>
                    <a:pt x="3243" y="13275"/>
                  </a:cubicBezTo>
                  <a:cubicBezTo>
                    <a:pt x="3947" y="13642"/>
                    <a:pt x="4701" y="13816"/>
                    <a:pt x="5444" y="13816"/>
                  </a:cubicBezTo>
                  <a:cubicBezTo>
                    <a:pt x="7165" y="13816"/>
                    <a:pt x="8828" y="12882"/>
                    <a:pt x="9678" y="11250"/>
                  </a:cubicBezTo>
                  <a:lnTo>
                    <a:pt x="11906" y="6978"/>
                  </a:lnTo>
                  <a:cubicBezTo>
                    <a:pt x="13124" y="4643"/>
                    <a:pt x="12218" y="1760"/>
                    <a:pt x="9881" y="542"/>
                  </a:cubicBezTo>
                  <a:cubicBezTo>
                    <a:pt x="9177" y="174"/>
                    <a:pt x="8422" y="0"/>
                    <a:pt x="767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29"/>
            <p:cNvSpPr/>
            <p:nvPr/>
          </p:nvSpPr>
          <p:spPr>
            <a:xfrm>
              <a:off x="8155715" y="3779497"/>
              <a:ext cx="185517" cy="162465"/>
            </a:xfrm>
            <a:custGeom>
              <a:avLst/>
              <a:gdLst/>
              <a:ahLst/>
              <a:cxnLst/>
              <a:rect l="l" t="t" r="r" b="b"/>
              <a:pathLst>
                <a:path w="7251" h="6350" extrusionOk="0">
                  <a:moveTo>
                    <a:pt x="3628" y="0"/>
                  </a:moveTo>
                  <a:cubicBezTo>
                    <a:pt x="2483" y="0"/>
                    <a:pt x="1378" y="622"/>
                    <a:pt x="812" y="1707"/>
                  </a:cubicBezTo>
                  <a:cubicBezTo>
                    <a:pt x="1" y="3262"/>
                    <a:pt x="605" y="5179"/>
                    <a:pt x="2158" y="5990"/>
                  </a:cubicBezTo>
                  <a:cubicBezTo>
                    <a:pt x="2627" y="6234"/>
                    <a:pt x="3128" y="6350"/>
                    <a:pt x="3623" y="6350"/>
                  </a:cubicBezTo>
                  <a:cubicBezTo>
                    <a:pt x="4768" y="6350"/>
                    <a:pt x="5874" y="5729"/>
                    <a:pt x="6440" y="4644"/>
                  </a:cubicBezTo>
                  <a:cubicBezTo>
                    <a:pt x="7250" y="3089"/>
                    <a:pt x="6648" y="1172"/>
                    <a:pt x="5094" y="361"/>
                  </a:cubicBezTo>
                  <a:cubicBezTo>
                    <a:pt x="4625" y="116"/>
                    <a:pt x="4123" y="0"/>
                    <a:pt x="3628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29"/>
            <p:cNvSpPr/>
            <p:nvPr/>
          </p:nvSpPr>
          <p:spPr>
            <a:xfrm>
              <a:off x="8133252" y="3548977"/>
              <a:ext cx="275602" cy="324878"/>
            </a:xfrm>
            <a:custGeom>
              <a:avLst/>
              <a:gdLst/>
              <a:ahLst/>
              <a:cxnLst/>
              <a:rect l="l" t="t" r="r" b="b"/>
              <a:pathLst>
                <a:path w="10772" h="12698" extrusionOk="0">
                  <a:moveTo>
                    <a:pt x="7027" y="0"/>
                  </a:moveTo>
                  <a:cubicBezTo>
                    <a:pt x="3820" y="0"/>
                    <a:pt x="1028" y="2369"/>
                    <a:pt x="580" y="5635"/>
                  </a:cubicBezTo>
                  <a:lnTo>
                    <a:pt x="357" y="7280"/>
                  </a:lnTo>
                  <a:cubicBezTo>
                    <a:pt x="1" y="9891"/>
                    <a:pt x="1829" y="12297"/>
                    <a:pt x="4440" y="12653"/>
                  </a:cubicBezTo>
                  <a:cubicBezTo>
                    <a:pt x="4658" y="12683"/>
                    <a:pt x="4876" y="12698"/>
                    <a:pt x="5091" y="12698"/>
                  </a:cubicBezTo>
                  <a:cubicBezTo>
                    <a:pt x="7440" y="12698"/>
                    <a:pt x="9486" y="10963"/>
                    <a:pt x="9813" y="8570"/>
                  </a:cubicBezTo>
                  <a:lnTo>
                    <a:pt x="10588" y="2891"/>
                  </a:lnTo>
                  <a:cubicBezTo>
                    <a:pt x="10771" y="1554"/>
                    <a:pt x="9835" y="321"/>
                    <a:pt x="8498" y="140"/>
                  </a:cubicBezTo>
                  <a:lnTo>
                    <a:pt x="7918" y="61"/>
                  </a:lnTo>
                  <a:cubicBezTo>
                    <a:pt x="7618" y="20"/>
                    <a:pt x="7321" y="0"/>
                    <a:pt x="7027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29"/>
            <p:cNvSpPr/>
            <p:nvPr/>
          </p:nvSpPr>
          <p:spPr>
            <a:xfrm>
              <a:off x="7511127" y="2761342"/>
              <a:ext cx="347316" cy="337645"/>
            </a:xfrm>
            <a:custGeom>
              <a:avLst/>
              <a:gdLst/>
              <a:ahLst/>
              <a:cxnLst/>
              <a:rect l="l" t="t" r="r" b="b"/>
              <a:pathLst>
                <a:path w="13575" h="13197" extrusionOk="0">
                  <a:moveTo>
                    <a:pt x="9489" y="5417"/>
                  </a:moveTo>
                  <a:cubicBezTo>
                    <a:pt x="11526" y="5417"/>
                    <a:pt x="13183" y="7073"/>
                    <a:pt x="13183" y="9111"/>
                  </a:cubicBezTo>
                  <a:cubicBezTo>
                    <a:pt x="13183" y="11148"/>
                    <a:pt x="11526" y="12804"/>
                    <a:pt x="9489" y="12804"/>
                  </a:cubicBezTo>
                  <a:cubicBezTo>
                    <a:pt x="7453" y="12804"/>
                    <a:pt x="5795" y="11148"/>
                    <a:pt x="5795" y="9111"/>
                  </a:cubicBezTo>
                  <a:cubicBezTo>
                    <a:pt x="5795" y="7073"/>
                    <a:pt x="7452" y="5417"/>
                    <a:pt x="9489" y="5417"/>
                  </a:cubicBezTo>
                  <a:close/>
                  <a:moveTo>
                    <a:pt x="0" y="1"/>
                  </a:moveTo>
                  <a:lnTo>
                    <a:pt x="0" y="391"/>
                  </a:lnTo>
                  <a:lnTo>
                    <a:pt x="9291" y="391"/>
                  </a:lnTo>
                  <a:lnTo>
                    <a:pt x="9291" y="5030"/>
                  </a:lnTo>
                  <a:cubicBezTo>
                    <a:pt x="7129" y="5132"/>
                    <a:pt x="5403" y="6923"/>
                    <a:pt x="5403" y="9111"/>
                  </a:cubicBezTo>
                  <a:cubicBezTo>
                    <a:pt x="5403" y="11363"/>
                    <a:pt x="7236" y="13196"/>
                    <a:pt x="9488" y="13196"/>
                  </a:cubicBezTo>
                  <a:cubicBezTo>
                    <a:pt x="11741" y="13196"/>
                    <a:pt x="13574" y="11363"/>
                    <a:pt x="13574" y="9111"/>
                  </a:cubicBezTo>
                  <a:cubicBezTo>
                    <a:pt x="13575" y="6924"/>
                    <a:pt x="11846" y="5133"/>
                    <a:pt x="9684" y="5030"/>
                  </a:cubicBezTo>
                  <a:lnTo>
                    <a:pt x="968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29"/>
            <p:cNvSpPr/>
            <p:nvPr/>
          </p:nvSpPr>
          <p:spPr>
            <a:xfrm>
              <a:off x="7251311" y="3177431"/>
              <a:ext cx="209106" cy="209081"/>
            </a:xfrm>
            <a:custGeom>
              <a:avLst/>
              <a:gdLst/>
              <a:ahLst/>
              <a:cxnLst/>
              <a:rect l="l" t="t" r="r" b="b"/>
              <a:pathLst>
                <a:path w="8173" h="8172" extrusionOk="0">
                  <a:moveTo>
                    <a:pt x="4086" y="391"/>
                  </a:moveTo>
                  <a:cubicBezTo>
                    <a:pt x="6122" y="391"/>
                    <a:pt x="7780" y="2049"/>
                    <a:pt x="7780" y="4086"/>
                  </a:cubicBezTo>
                  <a:cubicBezTo>
                    <a:pt x="7780" y="6124"/>
                    <a:pt x="6122" y="7780"/>
                    <a:pt x="4086" y="7780"/>
                  </a:cubicBezTo>
                  <a:cubicBezTo>
                    <a:pt x="2050" y="7780"/>
                    <a:pt x="392" y="6124"/>
                    <a:pt x="392" y="4086"/>
                  </a:cubicBezTo>
                  <a:cubicBezTo>
                    <a:pt x="392" y="2049"/>
                    <a:pt x="2049" y="391"/>
                    <a:pt x="4086" y="391"/>
                  </a:cubicBezTo>
                  <a:close/>
                  <a:moveTo>
                    <a:pt x="4086" y="1"/>
                  </a:moveTo>
                  <a:cubicBezTo>
                    <a:pt x="1834" y="1"/>
                    <a:pt x="1" y="1834"/>
                    <a:pt x="1" y="4086"/>
                  </a:cubicBezTo>
                  <a:cubicBezTo>
                    <a:pt x="1" y="6339"/>
                    <a:pt x="1834" y="8172"/>
                    <a:pt x="4086" y="8172"/>
                  </a:cubicBezTo>
                  <a:cubicBezTo>
                    <a:pt x="6339" y="8172"/>
                    <a:pt x="8172" y="6339"/>
                    <a:pt x="8172" y="4086"/>
                  </a:cubicBezTo>
                  <a:cubicBezTo>
                    <a:pt x="8172" y="1834"/>
                    <a:pt x="6339" y="1"/>
                    <a:pt x="4086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29"/>
            <p:cNvSpPr/>
            <p:nvPr/>
          </p:nvSpPr>
          <p:spPr>
            <a:xfrm>
              <a:off x="7841173" y="3077906"/>
              <a:ext cx="528663" cy="209106"/>
            </a:xfrm>
            <a:custGeom>
              <a:avLst/>
              <a:gdLst/>
              <a:ahLst/>
              <a:cxnLst/>
              <a:rect l="l" t="t" r="r" b="b"/>
              <a:pathLst>
                <a:path w="20663" h="8173" extrusionOk="0">
                  <a:moveTo>
                    <a:pt x="4085" y="391"/>
                  </a:moveTo>
                  <a:cubicBezTo>
                    <a:pt x="6121" y="391"/>
                    <a:pt x="7779" y="2048"/>
                    <a:pt x="7779" y="4085"/>
                  </a:cubicBezTo>
                  <a:cubicBezTo>
                    <a:pt x="7779" y="6123"/>
                    <a:pt x="6121" y="7779"/>
                    <a:pt x="4085" y="7779"/>
                  </a:cubicBezTo>
                  <a:cubicBezTo>
                    <a:pt x="2048" y="7779"/>
                    <a:pt x="391" y="6123"/>
                    <a:pt x="391" y="4085"/>
                  </a:cubicBezTo>
                  <a:cubicBezTo>
                    <a:pt x="391" y="2048"/>
                    <a:pt x="2047" y="391"/>
                    <a:pt x="4085" y="391"/>
                  </a:cubicBezTo>
                  <a:close/>
                  <a:moveTo>
                    <a:pt x="4086" y="1"/>
                  </a:moveTo>
                  <a:cubicBezTo>
                    <a:pt x="1834" y="1"/>
                    <a:pt x="0" y="1834"/>
                    <a:pt x="0" y="4087"/>
                  </a:cubicBezTo>
                  <a:cubicBezTo>
                    <a:pt x="0" y="6339"/>
                    <a:pt x="1834" y="8172"/>
                    <a:pt x="4086" y="8172"/>
                  </a:cubicBezTo>
                  <a:cubicBezTo>
                    <a:pt x="6311" y="8172"/>
                    <a:pt x="8124" y="6385"/>
                    <a:pt x="8169" y="4170"/>
                  </a:cubicBezTo>
                  <a:lnTo>
                    <a:pt x="11638" y="701"/>
                  </a:lnTo>
                  <a:lnTo>
                    <a:pt x="20662" y="701"/>
                  </a:lnTo>
                  <a:lnTo>
                    <a:pt x="20662" y="309"/>
                  </a:lnTo>
                  <a:lnTo>
                    <a:pt x="11477" y="309"/>
                  </a:lnTo>
                  <a:lnTo>
                    <a:pt x="8146" y="3639"/>
                  </a:lnTo>
                  <a:cubicBezTo>
                    <a:pt x="7923" y="1596"/>
                    <a:pt x="6187" y="1"/>
                    <a:pt x="4086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29"/>
            <p:cNvSpPr/>
            <p:nvPr/>
          </p:nvSpPr>
          <p:spPr>
            <a:xfrm>
              <a:off x="8123939" y="3441059"/>
              <a:ext cx="334729" cy="280156"/>
            </a:xfrm>
            <a:custGeom>
              <a:avLst/>
              <a:gdLst/>
              <a:ahLst/>
              <a:cxnLst/>
              <a:rect l="l" t="t" r="r" b="b"/>
              <a:pathLst>
                <a:path w="13083" h="10950" extrusionOk="0">
                  <a:moveTo>
                    <a:pt x="4086" y="3168"/>
                  </a:moveTo>
                  <a:cubicBezTo>
                    <a:pt x="6123" y="3168"/>
                    <a:pt x="7780" y="4825"/>
                    <a:pt x="7780" y="6863"/>
                  </a:cubicBezTo>
                  <a:cubicBezTo>
                    <a:pt x="7780" y="8900"/>
                    <a:pt x="6124" y="10556"/>
                    <a:pt x="4086" y="10556"/>
                  </a:cubicBezTo>
                  <a:cubicBezTo>
                    <a:pt x="2050" y="10556"/>
                    <a:pt x="392" y="8900"/>
                    <a:pt x="392" y="6863"/>
                  </a:cubicBezTo>
                  <a:cubicBezTo>
                    <a:pt x="392" y="4826"/>
                    <a:pt x="2048" y="3168"/>
                    <a:pt x="4086" y="3168"/>
                  </a:cubicBezTo>
                  <a:close/>
                  <a:moveTo>
                    <a:pt x="7780" y="1"/>
                  </a:moveTo>
                  <a:lnTo>
                    <a:pt x="7780" y="5119"/>
                  </a:lnTo>
                  <a:cubicBezTo>
                    <a:pt x="7125" y="3737"/>
                    <a:pt x="5715" y="2778"/>
                    <a:pt x="4086" y="2778"/>
                  </a:cubicBezTo>
                  <a:cubicBezTo>
                    <a:pt x="1834" y="2778"/>
                    <a:pt x="0" y="4611"/>
                    <a:pt x="0" y="6864"/>
                  </a:cubicBezTo>
                  <a:cubicBezTo>
                    <a:pt x="0" y="9116"/>
                    <a:pt x="1834" y="10949"/>
                    <a:pt x="4086" y="10949"/>
                  </a:cubicBezTo>
                  <a:cubicBezTo>
                    <a:pt x="6338" y="10949"/>
                    <a:pt x="8172" y="9116"/>
                    <a:pt x="8172" y="6864"/>
                  </a:cubicBezTo>
                  <a:lnTo>
                    <a:pt x="8172" y="392"/>
                  </a:lnTo>
                  <a:lnTo>
                    <a:pt x="13083" y="392"/>
                  </a:lnTo>
                  <a:lnTo>
                    <a:pt x="1308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29"/>
            <p:cNvSpPr/>
            <p:nvPr/>
          </p:nvSpPr>
          <p:spPr>
            <a:xfrm>
              <a:off x="8134096" y="3022591"/>
              <a:ext cx="235663" cy="30856"/>
            </a:xfrm>
            <a:custGeom>
              <a:avLst/>
              <a:gdLst/>
              <a:ahLst/>
              <a:cxnLst/>
              <a:rect l="l" t="t" r="r" b="b"/>
              <a:pathLst>
                <a:path w="9211" h="1206" extrusionOk="0">
                  <a:moveTo>
                    <a:pt x="0" y="1"/>
                  </a:moveTo>
                  <a:lnTo>
                    <a:pt x="0" y="1205"/>
                  </a:lnTo>
                  <a:lnTo>
                    <a:pt x="9211" y="1205"/>
                  </a:lnTo>
                  <a:lnTo>
                    <a:pt x="921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29"/>
            <p:cNvSpPr/>
            <p:nvPr/>
          </p:nvSpPr>
          <p:spPr>
            <a:xfrm>
              <a:off x="8327954" y="3386717"/>
              <a:ext cx="130688" cy="30856"/>
            </a:xfrm>
            <a:custGeom>
              <a:avLst/>
              <a:gdLst/>
              <a:ahLst/>
              <a:cxnLst/>
              <a:rect l="l" t="t" r="r" b="b"/>
              <a:pathLst>
                <a:path w="5108" h="1206" extrusionOk="0">
                  <a:moveTo>
                    <a:pt x="1" y="0"/>
                  </a:moveTo>
                  <a:lnTo>
                    <a:pt x="1" y="1205"/>
                  </a:lnTo>
                  <a:lnTo>
                    <a:pt x="5108" y="1205"/>
                  </a:lnTo>
                  <a:lnTo>
                    <a:pt x="510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29"/>
            <p:cNvSpPr/>
            <p:nvPr/>
          </p:nvSpPr>
          <p:spPr>
            <a:xfrm>
              <a:off x="7511153" y="2705260"/>
              <a:ext cx="242316" cy="30830"/>
            </a:xfrm>
            <a:custGeom>
              <a:avLst/>
              <a:gdLst/>
              <a:ahLst/>
              <a:cxnLst/>
              <a:rect l="l" t="t" r="r" b="b"/>
              <a:pathLst>
                <a:path w="9471" h="1205" extrusionOk="0">
                  <a:moveTo>
                    <a:pt x="0" y="0"/>
                  </a:moveTo>
                  <a:lnTo>
                    <a:pt x="0" y="1205"/>
                  </a:lnTo>
                  <a:lnTo>
                    <a:pt x="9470" y="1205"/>
                  </a:lnTo>
                  <a:lnTo>
                    <a:pt x="947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29"/>
            <p:cNvSpPr/>
            <p:nvPr/>
          </p:nvSpPr>
          <p:spPr>
            <a:xfrm>
              <a:off x="6792879" y="4093630"/>
              <a:ext cx="785485" cy="549156"/>
            </a:xfrm>
            <a:custGeom>
              <a:avLst/>
              <a:gdLst/>
              <a:ahLst/>
              <a:cxnLst/>
              <a:rect l="l" t="t" r="r" b="b"/>
              <a:pathLst>
                <a:path w="30701" h="21464" extrusionOk="0">
                  <a:moveTo>
                    <a:pt x="648" y="1"/>
                  </a:moveTo>
                  <a:cubicBezTo>
                    <a:pt x="617" y="1"/>
                    <a:pt x="586" y="3"/>
                    <a:pt x="554" y="8"/>
                  </a:cubicBezTo>
                  <a:cubicBezTo>
                    <a:pt x="226" y="58"/>
                    <a:pt x="1" y="367"/>
                    <a:pt x="53" y="696"/>
                  </a:cubicBezTo>
                  <a:cubicBezTo>
                    <a:pt x="108" y="1050"/>
                    <a:pt x="133" y="1429"/>
                    <a:pt x="158" y="1829"/>
                  </a:cubicBezTo>
                  <a:cubicBezTo>
                    <a:pt x="222" y="2828"/>
                    <a:pt x="287" y="3860"/>
                    <a:pt x="866" y="4655"/>
                  </a:cubicBezTo>
                  <a:cubicBezTo>
                    <a:pt x="1447" y="5452"/>
                    <a:pt x="2410" y="5834"/>
                    <a:pt x="3343" y="6201"/>
                  </a:cubicBezTo>
                  <a:cubicBezTo>
                    <a:pt x="4084" y="6495"/>
                    <a:pt x="4787" y="6772"/>
                    <a:pt x="5186" y="7216"/>
                  </a:cubicBezTo>
                  <a:cubicBezTo>
                    <a:pt x="5586" y="7659"/>
                    <a:pt x="5790" y="8387"/>
                    <a:pt x="6004" y="9157"/>
                  </a:cubicBezTo>
                  <a:cubicBezTo>
                    <a:pt x="6273" y="10123"/>
                    <a:pt x="6552" y="11119"/>
                    <a:pt x="7284" y="11779"/>
                  </a:cubicBezTo>
                  <a:cubicBezTo>
                    <a:pt x="8016" y="12438"/>
                    <a:pt x="9036" y="12611"/>
                    <a:pt x="10022" y="12778"/>
                  </a:cubicBezTo>
                  <a:cubicBezTo>
                    <a:pt x="10812" y="12911"/>
                    <a:pt x="11557" y="13038"/>
                    <a:pt x="12042" y="13391"/>
                  </a:cubicBezTo>
                  <a:cubicBezTo>
                    <a:pt x="12522" y="13740"/>
                    <a:pt x="12870" y="14409"/>
                    <a:pt x="13239" y="15116"/>
                  </a:cubicBezTo>
                  <a:cubicBezTo>
                    <a:pt x="13703" y="16006"/>
                    <a:pt x="14182" y="16925"/>
                    <a:pt x="15039" y="17420"/>
                  </a:cubicBezTo>
                  <a:cubicBezTo>
                    <a:pt x="15651" y="17775"/>
                    <a:pt x="16358" y="17852"/>
                    <a:pt x="17078" y="17852"/>
                  </a:cubicBezTo>
                  <a:cubicBezTo>
                    <a:pt x="17358" y="17852"/>
                    <a:pt x="17640" y="17840"/>
                    <a:pt x="17920" y="17829"/>
                  </a:cubicBezTo>
                  <a:cubicBezTo>
                    <a:pt x="18192" y="17818"/>
                    <a:pt x="18460" y="17807"/>
                    <a:pt x="18715" y="17807"/>
                  </a:cubicBezTo>
                  <a:cubicBezTo>
                    <a:pt x="19211" y="17807"/>
                    <a:pt x="19664" y="17848"/>
                    <a:pt x="20027" y="18009"/>
                  </a:cubicBezTo>
                  <a:cubicBezTo>
                    <a:pt x="20566" y="18250"/>
                    <a:pt x="21046" y="18830"/>
                    <a:pt x="21552" y="19443"/>
                  </a:cubicBezTo>
                  <a:cubicBezTo>
                    <a:pt x="22191" y="20218"/>
                    <a:pt x="22854" y="21020"/>
                    <a:pt x="23798" y="21327"/>
                  </a:cubicBezTo>
                  <a:cubicBezTo>
                    <a:pt x="24100" y="21424"/>
                    <a:pt x="24407" y="21464"/>
                    <a:pt x="24719" y="21464"/>
                  </a:cubicBezTo>
                  <a:cubicBezTo>
                    <a:pt x="25372" y="21464"/>
                    <a:pt x="26040" y="21291"/>
                    <a:pt x="26693" y="21122"/>
                  </a:cubicBezTo>
                  <a:cubicBezTo>
                    <a:pt x="27299" y="20966"/>
                    <a:pt x="27877" y="20817"/>
                    <a:pt x="28382" y="20817"/>
                  </a:cubicBezTo>
                  <a:cubicBezTo>
                    <a:pt x="28528" y="20817"/>
                    <a:pt x="28667" y="20829"/>
                    <a:pt x="28799" y="20857"/>
                  </a:cubicBezTo>
                  <a:cubicBezTo>
                    <a:pt x="29058" y="20913"/>
                    <a:pt x="29349" y="21046"/>
                    <a:pt x="29684" y="21266"/>
                  </a:cubicBezTo>
                  <a:cubicBezTo>
                    <a:pt x="29786" y="21333"/>
                    <a:pt x="29901" y="21365"/>
                    <a:pt x="30014" y="21365"/>
                  </a:cubicBezTo>
                  <a:cubicBezTo>
                    <a:pt x="30210" y="21365"/>
                    <a:pt x="30403" y="21269"/>
                    <a:pt x="30518" y="21092"/>
                  </a:cubicBezTo>
                  <a:cubicBezTo>
                    <a:pt x="30701" y="20813"/>
                    <a:pt x="30623" y="20439"/>
                    <a:pt x="30344" y="20258"/>
                  </a:cubicBezTo>
                  <a:cubicBezTo>
                    <a:pt x="29875" y="19950"/>
                    <a:pt x="29464" y="19767"/>
                    <a:pt x="29050" y="19679"/>
                  </a:cubicBezTo>
                  <a:cubicBezTo>
                    <a:pt x="28830" y="19633"/>
                    <a:pt x="28608" y="19613"/>
                    <a:pt x="28385" y="19613"/>
                  </a:cubicBezTo>
                  <a:cubicBezTo>
                    <a:pt x="27724" y="19613"/>
                    <a:pt x="27050" y="19786"/>
                    <a:pt x="26394" y="19955"/>
                  </a:cubicBezTo>
                  <a:cubicBezTo>
                    <a:pt x="25794" y="20109"/>
                    <a:pt x="25220" y="20257"/>
                    <a:pt x="24722" y="20257"/>
                  </a:cubicBezTo>
                  <a:cubicBezTo>
                    <a:pt x="24525" y="20257"/>
                    <a:pt x="24340" y="20234"/>
                    <a:pt x="24171" y="20180"/>
                  </a:cubicBezTo>
                  <a:cubicBezTo>
                    <a:pt x="23561" y="19982"/>
                    <a:pt x="23037" y="19348"/>
                    <a:pt x="22482" y="18676"/>
                  </a:cubicBezTo>
                  <a:cubicBezTo>
                    <a:pt x="21908" y="17983"/>
                    <a:pt x="21316" y="17265"/>
                    <a:pt x="20518" y="16909"/>
                  </a:cubicBezTo>
                  <a:cubicBezTo>
                    <a:pt x="19959" y="16660"/>
                    <a:pt x="19339" y="16602"/>
                    <a:pt x="18710" y="16602"/>
                  </a:cubicBezTo>
                  <a:cubicBezTo>
                    <a:pt x="18430" y="16602"/>
                    <a:pt x="18148" y="16614"/>
                    <a:pt x="17870" y="16625"/>
                  </a:cubicBezTo>
                  <a:cubicBezTo>
                    <a:pt x="17598" y="16636"/>
                    <a:pt x="17331" y="16647"/>
                    <a:pt x="17076" y="16647"/>
                  </a:cubicBezTo>
                  <a:cubicBezTo>
                    <a:pt x="16519" y="16647"/>
                    <a:pt x="16017" y="16595"/>
                    <a:pt x="15642" y="16378"/>
                  </a:cubicBezTo>
                  <a:cubicBezTo>
                    <a:pt x="15088" y="16058"/>
                    <a:pt x="14710" y="15330"/>
                    <a:pt x="14308" y="14560"/>
                  </a:cubicBezTo>
                  <a:cubicBezTo>
                    <a:pt x="13891" y="13760"/>
                    <a:pt x="13459" y="12933"/>
                    <a:pt x="12750" y="12417"/>
                  </a:cubicBezTo>
                  <a:cubicBezTo>
                    <a:pt x="12038" y="11898"/>
                    <a:pt x="11116" y="11741"/>
                    <a:pt x="10224" y="11590"/>
                  </a:cubicBezTo>
                  <a:cubicBezTo>
                    <a:pt x="9368" y="11445"/>
                    <a:pt x="8562" y="11307"/>
                    <a:pt x="8090" y="10883"/>
                  </a:cubicBezTo>
                  <a:cubicBezTo>
                    <a:pt x="7618" y="10456"/>
                    <a:pt x="7398" y="9668"/>
                    <a:pt x="7165" y="8832"/>
                  </a:cubicBezTo>
                  <a:cubicBezTo>
                    <a:pt x="6922" y="7962"/>
                    <a:pt x="6671" y="7064"/>
                    <a:pt x="6082" y="6409"/>
                  </a:cubicBezTo>
                  <a:cubicBezTo>
                    <a:pt x="5492" y="5755"/>
                    <a:pt x="4625" y="5412"/>
                    <a:pt x="3785" y="5080"/>
                  </a:cubicBezTo>
                  <a:cubicBezTo>
                    <a:pt x="2978" y="4761"/>
                    <a:pt x="2215" y="4460"/>
                    <a:pt x="1840" y="3945"/>
                  </a:cubicBezTo>
                  <a:cubicBezTo>
                    <a:pt x="1468" y="3434"/>
                    <a:pt x="1416" y="2618"/>
                    <a:pt x="1360" y="1753"/>
                  </a:cubicBezTo>
                  <a:cubicBezTo>
                    <a:pt x="1334" y="1342"/>
                    <a:pt x="1307" y="917"/>
                    <a:pt x="1243" y="509"/>
                  </a:cubicBezTo>
                  <a:cubicBezTo>
                    <a:pt x="1197" y="212"/>
                    <a:pt x="941" y="1"/>
                    <a:pt x="64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29"/>
            <p:cNvSpPr/>
            <p:nvPr/>
          </p:nvSpPr>
          <p:spPr>
            <a:xfrm>
              <a:off x="7950626" y="2402999"/>
              <a:ext cx="785460" cy="549131"/>
            </a:xfrm>
            <a:custGeom>
              <a:avLst/>
              <a:gdLst/>
              <a:ahLst/>
              <a:cxnLst/>
              <a:rect l="l" t="t" r="r" b="b"/>
              <a:pathLst>
                <a:path w="30700" h="21463" extrusionOk="0">
                  <a:moveTo>
                    <a:pt x="5981" y="0"/>
                  </a:moveTo>
                  <a:cubicBezTo>
                    <a:pt x="5329" y="0"/>
                    <a:pt x="4660" y="172"/>
                    <a:pt x="4008" y="341"/>
                  </a:cubicBezTo>
                  <a:cubicBezTo>
                    <a:pt x="3402" y="496"/>
                    <a:pt x="2824" y="645"/>
                    <a:pt x="2319" y="645"/>
                  </a:cubicBezTo>
                  <a:cubicBezTo>
                    <a:pt x="2174" y="645"/>
                    <a:pt x="2034" y="633"/>
                    <a:pt x="1902" y="605"/>
                  </a:cubicBezTo>
                  <a:cubicBezTo>
                    <a:pt x="1642" y="550"/>
                    <a:pt x="1353" y="416"/>
                    <a:pt x="1017" y="196"/>
                  </a:cubicBezTo>
                  <a:cubicBezTo>
                    <a:pt x="915" y="130"/>
                    <a:pt x="800" y="98"/>
                    <a:pt x="687" y="98"/>
                  </a:cubicBezTo>
                  <a:cubicBezTo>
                    <a:pt x="490" y="98"/>
                    <a:pt x="298" y="194"/>
                    <a:pt x="183" y="371"/>
                  </a:cubicBezTo>
                  <a:cubicBezTo>
                    <a:pt x="1" y="650"/>
                    <a:pt x="78" y="1023"/>
                    <a:pt x="357" y="1205"/>
                  </a:cubicBezTo>
                  <a:cubicBezTo>
                    <a:pt x="825" y="1513"/>
                    <a:pt x="1238" y="1696"/>
                    <a:pt x="1652" y="1783"/>
                  </a:cubicBezTo>
                  <a:cubicBezTo>
                    <a:pt x="1871" y="1830"/>
                    <a:pt x="2093" y="1849"/>
                    <a:pt x="2317" y="1849"/>
                  </a:cubicBezTo>
                  <a:cubicBezTo>
                    <a:pt x="2978" y="1849"/>
                    <a:pt x="3651" y="1677"/>
                    <a:pt x="4307" y="1508"/>
                  </a:cubicBezTo>
                  <a:cubicBezTo>
                    <a:pt x="4907" y="1354"/>
                    <a:pt x="5481" y="1206"/>
                    <a:pt x="5979" y="1206"/>
                  </a:cubicBezTo>
                  <a:cubicBezTo>
                    <a:pt x="6176" y="1206"/>
                    <a:pt x="6360" y="1229"/>
                    <a:pt x="6529" y="1284"/>
                  </a:cubicBezTo>
                  <a:cubicBezTo>
                    <a:pt x="7140" y="1482"/>
                    <a:pt x="7664" y="2115"/>
                    <a:pt x="8219" y="2787"/>
                  </a:cubicBezTo>
                  <a:cubicBezTo>
                    <a:pt x="8791" y="3479"/>
                    <a:pt x="9384" y="4197"/>
                    <a:pt x="10183" y="4553"/>
                  </a:cubicBezTo>
                  <a:cubicBezTo>
                    <a:pt x="10741" y="4802"/>
                    <a:pt x="11360" y="4860"/>
                    <a:pt x="11987" y="4860"/>
                  </a:cubicBezTo>
                  <a:cubicBezTo>
                    <a:pt x="12268" y="4860"/>
                    <a:pt x="12551" y="4848"/>
                    <a:pt x="12831" y="4837"/>
                  </a:cubicBezTo>
                  <a:cubicBezTo>
                    <a:pt x="13101" y="4826"/>
                    <a:pt x="13368" y="4815"/>
                    <a:pt x="13622" y="4815"/>
                  </a:cubicBezTo>
                  <a:cubicBezTo>
                    <a:pt x="14180" y="4815"/>
                    <a:pt x="14683" y="4867"/>
                    <a:pt x="15059" y="5085"/>
                  </a:cubicBezTo>
                  <a:cubicBezTo>
                    <a:pt x="15611" y="5405"/>
                    <a:pt x="15989" y="6133"/>
                    <a:pt x="16391" y="6903"/>
                  </a:cubicBezTo>
                  <a:cubicBezTo>
                    <a:pt x="16809" y="7702"/>
                    <a:pt x="17240" y="8529"/>
                    <a:pt x="17950" y="9046"/>
                  </a:cubicBezTo>
                  <a:cubicBezTo>
                    <a:pt x="18662" y="9565"/>
                    <a:pt x="19583" y="9722"/>
                    <a:pt x="20476" y="9873"/>
                  </a:cubicBezTo>
                  <a:cubicBezTo>
                    <a:pt x="21331" y="10017"/>
                    <a:pt x="22137" y="10156"/>
                    <a:pt x="22609" y="10580"/>
                  </a:cubicBezTo>
                  <a:cubicBezTo>
                    <a:pt x="23081" y="11005"/>
                    <a:pt x="23301" y="11793"/>
                    <a:pt x="23535" y="12629"/>
                  </a:cubicBezTo>
                  <a:cubicBezTo>
                    <a:pt x="23777" y="13500"/>
                    <a:pt x="24028" y="14400"/>
                    <a:pt x="24618" y="15054"/>
                  </a:cubicBezTo>
                  <a:cubicBezTo>
                    <a:pt x="25207" y="15708"/>
                    <a:pt x="26075" y="16051"/>
                    <a:pt x="26914" y="16382"/>
                  </a:cubicBezTo>
                  <a:cubicBezTo>
                    <a:pt x="27721" y="16701"/>
                    <a:pt x="28485" y="17003"/>
                    <a:pt x="28859" y="17517"/>
                  </a:cubicBezTo>
                  <a:cubicBezTo>
                    <a:pt x="29233" y="18030"/>
                    <a:pt x="29285" y="18846"/>
                    <a:pt x="29340" y="19710"/>
                  </a:cubicBezTo>
                  <a:cubicBezTo>
                    <a:pt x="29366" y="20121"/>
                    <a:pt x="29393" y="20545"/>
                    <a:pt x="29458" y="20953"/>
                  </a:cubicBezTo>
                  <a:cubicBezTo>
                    <a:pt x="29505" y="21251"/>
                    <a:pt x="29760" y="21462"/>
                    <a:pt x="30052" y="21462"/>
                  </a:cubicBezTo>
                  <a:cubicBezTo>
                    <a:pt x="30083" y="21462"/>
                    <a:pt x="30115" y="21460"/>
                    <a:pt x="30145" y="21456"/>
                  </a:cubicBezTo>
                  <a:cubicBezTo>
                    <a:pt x="30474" y="21405"/>
                    <a:pt x="30699" y="21096"/>
                    <a:pt x="30647" y="20768"/>
                  </a:cubicBezTo>
                  <a:cubicBezTo>
                    <a:pt x="30592" y="20413"/>
                    <a:pt x="30566" y="20035"/>
                    <a:pt x="30542" y="19633"/>
                  </a:cubicBezTo>
                  <a:cubicBezTo>
                    <a:pt x="30477" y="18636"/>
                    <a:pt x="30412" y="17604"/>
                    <a:pt x="29833" y="16809"/>
                  </a:cubicBezTo>
                  <a:cubicBezTo>
                    <a:pt x="29252" y="16012"/>
                    <a:pt x="28290" y="15631"/>
                    <a:pt x="27358" y="15263"/>
                  </a:cubicBezTo>
                  <a:cubicBezTo>
                    <a:pt x="26615" y="14969"/>
                    <a:pt x="25913" y="14692"/>
                    <a:pt x="25514" y="14249"/>
                  </a:cubicBezTo>
                  <a:cubicBezTo>
                    <a:pt x="25113" y="13805"/>
                    <a:pt x="24909" y="13076"/>
                    <a:pt x="24695" y="12306"/>
                  </a:cubicBezTo>
                  <a:cubicBezTo>
                    <a:pt x="24426" y="11342"/>
                    <a:pt x="24148" y="10345"/>
                    <a:pt x="23416" y="9685"/>
                  </a:cubicBezTo>
                  <a:cubicBezTo>
                    <a:pt x="22683" y="9026"/>
                    <a:pt x="21664" y="8854"/>
                    <a:pt x="20677" y="8686"/>
                  </a:cubicBezTo>
                  <a:cubicBezTo>
                    <a:pt x="19889" y="8553"/>
                    <a:pt x="19144" y="8425"/>
                    <a:pt x="18659" y="8073"/>
                  </a:cubicBezTo>
                  <a:cubicBezTo>
                    <a:pt x="18179" y="7723"/>
                    <a:pt x="17831" y="7055"/>
                    <a:pt x="17461" y="6348"/>
                  </a:cubicBezTo>
                  <a:cubicBezTo>
                    <a:pt x="16998" y="5458"/>
                    <a:pt x="16518" y="4539"/>
                    <a:pt x="15662" y="4044"/>
                  </a:cubicBezTo>
                  <a:cubicBezTo>
                    <a:pt x="15050" y="3689"/>
                    <a:pt x="14344" y="3612"/>
                    <a:pt x="13623" y="3612"/>
                  </a:cubicBezTo>
                  <a:cubicBezTo>
                    <a:pt x="13343" y="3612"/>
                    <a:pt x="13061" y="3624"/>
                    <a:pt x="12781" y="3636"/>
                  </a:cubicBezTo>
                  <a:cubicBezTo>
                    <a:pt x="12509" y="3647"/>
                    <a:pt x="12242" y="3657"/>
                    <a:pt x="11987" y="3657"/>
                  </a:cubicBezTo>
                  <a:cubicBezTo>
                    <a:pt x="11490" y="3657"/>
                    <a:pt x="11036" y="3616"/>
                    <a:pt x="10675" y="3454"/>
                  </a:cubicBezTo>
                  <a:cubicBezTo>
                    <a:pt x="10135" y="3213"/>
                    <a:pt x="9655" y="2634"/>
                    <a:pt x="9148" y="2021"/>
                  </a:cubicBezTo>
                  <a:cubicBezTo>
                    <a:pt x="8508" y="1246"/>
                    <a:pt x="7847" y="445"/>
                    <a:pt x="6903" y="138"/>
                  </a:cubicBezTo>
                  <a:cubicBezTo>
                    <a:pt x="6602" y="40"/>
                    <a:pt x="6293" y="0"/>
                    <a:pt x="59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29"/>
            <p:cNvSpPr/>
            <p:nvPr/>
          </p:nvSpPr>
          <p:spPr>
            <a:xfrm>
              <a:off x="7726425" y="4606968"/>
              <a:ext cx="76141" cy="76141"/>
            </a:xfrm>
            <a:custGeom>
              <a:avLst/>
              <a:gdLst/>
              <a:ahLst/>
              <a:cxnLst/>
              <a:rect l="l" t="t" r="r" b="b"/>
              <a:pathLst>
                <a:path w="2976" h="2976" extrusionOk="0">
                  <a:moveTo>
                    <a:pt x="1488" y="301"/>
                  </a:moveTo>
                  <a:cubicBezTo>
                    <a:pt x="2142" y="301"/>
                    <a:pt x="2674" y="833"/>
                    <a:pt x="2674" y="1488"/>
                  </a:cubicBezTo>
                  <a:cubicBezTo>
                    <a:pt x="2674" y="2143"/>
                    <a:pt x="2142" y="2674"/>
                    <a:pt x="1488" y="2674"/>
                  </a:cubicBezTo>
                  <a:cubicBezTo>
                    <a:pt x="833" y="2674"/>
                    <a:pt x="301" y="2143"/>
                    <a:pt x="301" y="1488"/>
                  </a:cubicBezTo>
                  <a:cubicBezTo>
                    <a:pt x="301" y="833"/>
                    <a:pt x="834" y="301"/>
                    <a:pt x="1488" y="301"/>
                  </a:cubicBezTo>
                  <a:close/>
                  <a:moveTo>
                    <a:pt x="1488" y="0"/>
                  </a:moveTo>
                  <a:cubicBezTo>
                    <a:pt x="668" y="0"/>
                    <a:pt x="0" y="668"/>
                    <a:pt x="0" y="1488"/>
                  </a:cubicBezTo>
                  <a:cubicBezTo>
                    <a:pt x="0" y="2307"/>
                    <a:pt x="668" y="2975"/>
                    <a:pt x="1488" y="2975"/>
                  </a:cubicBezTo>
                  <a:cubicBezTo>
                    <a:pt x="2307" y="2975"/>
                    <a:pt x="2976" y="2307"/>
                    <a:pt x="2976" y="1488"/>
                  </a:cubicBezTo>
                  <a:cubicBezTo>
                    <a:pt x="2976" y="668"/>
                    <a:pt x="2307" y="0"/>
                    <a:pt x="148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29"/>
            <p:cNvSpPr/>
            <p:nvPr/>
          </p:nvSpPr>
          <p:spPr>
            <a:xfrm>
              <a:off x="7831502" y="4667988"/>
              <a:ext cx="76141" cy="76141"/>
            </a:xfrm>
            <a:custGeom>
              <a:avLst/>
              <a:gdLst/>
              <a:ahLst/>
              <a:cxnLst/>
              <a:rect l="l" t="t" r="r" b="b"/>
              <a:pathLst>
                <a:path w="2976" h="2976" extrusionOk="0">
                  <a:moveTo>
                    <a:pt x="1488" y="302"/>
                  </a:moveTo>
                  <a:cubicBezTo>
                    <a:pt x="2142" y="302"/>
                    <a:pt x="2674" y="835"/>
                    <a:pt x="2674" y="1488"/>
                  </a:cubicBezTo>
                  <a:cubicBezTo>
                    <a:pt x="2674" y="2143"/>
                    <a:pt x="2142" y="2675"/>
                    <a:pt x="1488" y="2675"/>
                  </a:cubicBezTo>
                  <a:cubicBezTo>
                    <a:pt x="833" y="2675"/>
                    <a:pt x="301" y="2142"/>
                    <a:pt x="301" y="1488"/>
                  </a:cubicBezTo>
                  <a:cubicBezTo>
                    <a:pt x="301" y="834"/>
                    <a:pt x="834" y="302"/>
                    <a:pt x="1488" y="302"/>
                  </a:cubicBezTo>
                  <a:close/>
                  <a:moveTo>
                    <a:pt x="1488" y="1"/>
                  </a:moveTo>
                  <a:cubicBezTo>
                    <a:pt x="667" y="1"/>
                    <a:pt x="0" y="667"/>
                    <a:pt x="0" y="1488"/>
                  </a:cubicBezTo>
                  <a:cubicBezTo>
                    <a:pt x="0" y="2310"/>
                    <a:pt x="667" y="2976"/>
                    <a:pt x="1488" y="2976"/>
                  </a:cubicBezTo>
                  <a:cubicBezTo>
                    <a:pt x="2309" y="2976"/>
                    <a:pt x="2975" y="2309"/>
                    <a:pt x="2975" y="1488"/>
                  </a:cubicBezTo>
                  <a:cubicBezTo>
                    <a:pt x="2975" y="669"/>
                    <a:pt x="2307" y="1"/>
                    <a:pt x="148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29"/>
            <p:cNvSpPr/>
            <p:nvPr/>
          </p:nvSpPr>
          <p:spPr>
            <a:xfrm>
              <a:off x="7900531" y="4592896"/>
              <a:ext cx="80107" cy="76167"/>
            </a:xfrm>
            <a:custGeom>
              <a:avLst/>
              <a:gdLst/>
              <a:ahLst/>
              <a:cxnLst/>
              <a:rect l="l" t="t" r="r" b="b"/>
              <a:pathLst>
                <a:path w="3131" h="2977" extrusionOk="0">
                  <a:moveTo>
                    <a:pt x="1602" y="302"/>
                  </a:moveTo>
                  <a:cubicBezTo>
                    <a:pt x="1850" y="302"/>
                    <a:pt x="2091" y="380"/>
                    <a:pt x="2295" y="529"/>
                  </a:cubicBezTo>
                  <a:cubicBezTo>
                    <a:pt x="2552" y="715"/>
                    <a:pt x="2720" y="990"/>
                    <a:pt x="2771" y="1302"/>
                  </a:cubicBezTo>
                  <a:cubicBezTo>
                    <a:pt x="2872" y="1949"/>
                    <a:pt x="2431" y="2557"/>
                    <a:pt x="1786" y="2661"/>
                  </a:cubicBezTo>
                  <a:cubicBezTo>
                    <a:pt x="1723" y="2671"/>
                    <a:pt x="1661" y="2676"/>
                    <a:pt x="1599" y="2676"/>
                  </a:cubicBezTo>
                  <a:cubicBezTo>
                    <a:pt x="1028" y="2676"/>
                    <a:pt x="521" y="2259"/>
                    <a:pt x="427" y="1676"/>
                  </a:cubicBezTo>
                  <a:cubicBezTo>
                    <a:pt x="325" y="1030"/>
                    <a:pt x="766" y="421"/>
                    <a:pt x="1413" y="318"/>
                  </a:cubicBezTo>
                  <a:cubicBezTo>
                    <a:pt x="1477" y="307"/>
                    <a:pt x="1540" y="302"/>
                    <a:pt x="1602" y="302"/>
                  </a:cubicBezTo>
                  <a:close/>
                  <a:moveTo>
                    <a:pt x="1601" y="0"/>
                  </a:moveTo>
                  <a:cubicBezTo>
                    <a:pt x="1523" y="0"/>
                    <a:pt x="1443" y="6"/>
                    <a:pt x="1364" y="19"/>
                  </a:cubicBezTo>
                  <a:cubicBezTo>
                    <a:pt x="555" y="149"/>
                    <a:pt x="1" y="914"/>
                    <a:pt x="131" y="1724"/>
                  </a:cubicBezTo>
                  <a:cubicBezTo>
                    <a:pt x="247" y="2454"/>
                    <a:pt x="881" y="2977"/>
                    <a:pt x="1598" y="2977"/>
                  </a:cubicBezTo>
                  <a:cubicBezTo>
                    <a:pt x="1676" y="2977"/>
                    <a:pt x="1754" y="2970"/>
                    <a:pt x="1833" y="2958"/>
                  </a:cubicBezTo>
                  <a:cubicBezTo>
                    <a:pt x="2226" y="2895"/>
                    <a:pt x="2570" y="2684"/>
                    <a:pt x="2803" y="2363"/>
                  </a:cubicBezTo>
                  <a:cubicBezTo>
                    <a:pt x="3037" y="2040"/>
                    <a:pt x="3131" y="1647"/>
                    <a:pt x="3068" y="1254"/>
                  </a:cubicBezTo>
                  <a:cubicBezTo>
                    <a:pt x="3005" y="861"/>
                    <a:pt x="2794" y="517"/>
                    <a:pt x="2472" y="284"/>
                  </a:cubicBezTo>
                  <a:cubicBezTo>
                    <a:pt x="2215" y="98"/>
                    <a:pt x="1913" y="0"/>
                    <a:pt x="160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29"/>
            <p:cNvSpPr/>
            <p:nvPr/>
          </p:nvSpPr>
          <p:spPr>
            <a:xfrm>
              <a:off x="8013949" y="4636646"/>
              <a:ext cx="81821" cy="76141"/>
            </a:xfrm>
            <a:custGeom>
              <a:avLst/>
              <a:gdLst/>
              <a:ahLst/>
              <a:cxnLst/>
              <a:rect l="l" t="t" r="r" b="b"/>
              <a:pathLst>
                <a:path w="3198" h="2976" extrusionOk="0">
                  <a:moveTo>
                    <a:pt x="1600" y="302"/>
                  </a:moveTo>
                  <a:cubicBezTo>
                    <a:pt x="2172" y="302"/>
                    <a:pt x="2676" y="718"/>
                    <a:pt x="2770" y="1300"/>
                  </a:cubicBezTo>
                  <a:cubicBezTo>
                    <a:pt x="2873" y="1946"/>
                    <a:pt x="2431" y="2555"/>
                    <a:pt x="1785" y="2659"/>
                  </a:cubicBezTo>
                  <a:cubicBezTo>
                    <a:pt x="1722" y="2669"/>
                    <a:pt x="1660" y="2674"/>
                    <a:pt x="1598" y="2674"/>
                  </a:cubicBezTo>
                  <a:cubicBezTo>
                    <a:pt x="1026" y="2674"/>
                    <a:pt x="521" y="2257"/>
                    <a:pt x="427" y="1674"/>
                  </a:cubicBezTo>
                  <a:cubicBezTo>
                    <a:pt x="325" y="1028"/>
                    <a:pt x="767" y="419"/>
                    <a:pt x="1412" y="315"/>
                  </a:cubicBezTo>
                  <a:cubicBezTo>
                    <a:pt x="1475" y="307"/>
                    <a:pt x="1538" y="302"/>
                    <a:pt x="1600" y="302"/>
                  </a:cubicBezTo>
                  <a:close/>
                  <a:moveTo>
                    <a:pt x="1599" y="0"/>
                  </a:moveTo>
                  <a:cubicBezTo>
                    <a:pt x="1521" y="0"/>
                    <a:pt x="1443" y="6"/>
                    <a:pt x="1364" y="19"/>
                  </a:cubicBezTo>
                  <a:cubicBezTo>
                    <a:pt x="554" y="148"/>
                    <a:pt x="0" y="912"/>
                    <a:pt x="130" y="1722"/>
                  </a:cubicBezTo>
                  <a:cubicBezTo>
                    <a:pt x="246" y="2452"/>
                    <a:pt x="880" y="2975"/>
                    <a:pt x="1598" y="2975"/>
                  </a:cubicBezTo>
                  <a:cubicBezTo>
                    <a:pt x="1675" y="2975"/>
                    <a:pt x="1754" y="2969"/>
                    <a:pt x="1833" y="2955"/>
                  </a:cubicBezTo>
                  <a:cubicBezTo>
                    <a:pt x="2643" y="2826"/>
                    <a:pt x="3197" y="2062"/>
                    <a:pt x="3067" y="1252"/>
                  </a:cubicBezTo>
                  <a:cubicBezTo>
                    <a:pt x="2950" y="522"/>
                    <a:pt x="2317" y="0"/>
                    <a:pt x="159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29"/>
            <p:cNvSpPr/>
            <p:nvPr/>
          </p:nvSpPr>
          <p:spPr>
            <a:xfrm>
              <a:off x="8071259" y="4551115"/>
              <a:ext cx="82051" cy="76167"/>
            </a:xfrm>
            <a:custGeom>
              <a:avLst/>
              <a:gdLst/>
              <a:ahLst/>
              <a:cxnLst/>
              <a:rect l="l" t="t" r="r" b="b"/>
              <a:pathLst>
                <a:path w="3207" h="2977" extrusionOk="0">
                  <a:moveTo>
                    <a:pt x="1670" y="303"/>
                  </a:moveTo>
                  <a:cubicBezTo>
                    <a:pt x="2168" y="303"/>
                    <a:pt x="2634" y="620"/>
                    <a:pt x="2798" y="1119"/>
                  </a:cubicBezTo>
                  <a:cubicBezTo>
                    <a:pt x="2896" y="1421"/>
                    <a:pt x="2871" y="1741"/>
                    <a:pt x="2729" y="2024"/>
                  </a:cubicBezTo>
                  <a:cubicBezTo>
                    <a:pt x="2586" y="2307"/>
                    <a:pt x="2341" y="2519"/>
                    <a:pt x="2040" y="2616"/>
                  </a:cubicBezTo>
                  <a:cubicBezTo>
                    <a:pt x="1919" y="2656"/>
                    <a:pt x="1794" y="2675"/>
                    <a:pt x="1671" y="2675"/>
                  </a:cubicBezTo>
                  <a:cubicBezTo>
                    <a:pt x="1487" y="2675"/>
                    <a:pt x="1304" y="2632"/>
                    <a:pt x="1135" y="2547"/>
                  </a:cubicBezTo>
                  <a:cubicBezTo>
                    <a:pt x="853" y="2404"/>
                    <a:pt x="641" y="2159"/>
                    <a:pt x="544" y="1859"/>
                  </a:cubicBezTo>
                  <a:cubicBezTo>
                    <a:pt x="340" y="1236"/>
                    <a:pt x="680" y="566"/>
                    <a:pt x="1301" y="362"/>
                  </a:cubicBezTo>
                  <a:cubicBezTo>
                    <a:pt x="1424" y="322"/>
                    <a:pt x="1547" y="303"/>
                    <a:pt x="1670" y="303"/>
                  </a:cubicBezTo>
                  <a:close/>
                  <a:moveTo>
                    <a:pt x="1669" y="0"/>
                  </a:moveTo>
                  <a:cubicBezTo>
                    <a:pt x="1516" y="0"/>
                    <a:pt x="1360" y="24"/>
                    <a:pt x="1207" y="74"/>
                  </a:cubicBezTo>
                  <a:cubicBezTo>
                    <a:pt x="426" y="330"/>
                    <a:pt x="1" y="1172"/>
                    <a:pt x="257" y="1951"/>
                  </a:cubicBezTo>
                  <a:cubicBezTo>
                    <a:pt x="379" y="2330"/>
                    <a:pt x="642" y="2636"/>
                    <a:pt x="997" y="2815"/>
                  </a:cubicBezTo>
                  <a:cubicBezTo>
                    <a:pt x="1210" y="2923"/>
                    <a:pt x="1437" y="2976"/>
                    <a:pt x="1668" y="2976"/>
                  </a:cubicBezTo>
                  <a:cubicBezTo>
                    <a:pt x="1824" y="2976"/>
                    <a:pt x="1981" y="2951"/>
                    <a:pt x="2133" y="2902"/>
                  </a:cubicBezTo>
                  <a:cubicBezTo>
                    <a:pt x="2511" y="2778"/>
                    <a:pt x="2818" y="2515"/>
                    <a:pt x="2997" y="2160"/>
                  </a:cubicBezTo>
                  <a:cubicBezTo>
                    <a:pt x="3176" y="1806"/>
                    <a:pt x="3207" y="1403"/>
                    <a:pt x="3083" y="1026"/>
                  </a:cubicBezTo>
                  <a:cubicBezTo>
                    <a:pt x="2878" y="399"/>
                    <a:pt x="2295" y="0"/>
                    <a:pt x="166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29"/>
            <p:cNvSpPr/>
            <p:nvPr/>
          </p:nvSpPr>
          <p:spPr>
            <a:xfrm>
              <a:off x="8190127" y="4576419"/>
              <a:ext cx="85428" cy="76167"/>
            </a:xfrm>
            <a:custGeom>
              <a:avLst/>
              <a:gdLst/>
              <a:ahLst/>
              <a:cxnLst/>
              <a:rect l="l" t="t" r="r" b="b"/>
              <a:pathLst>
                <a:path w="3339" h="2977" extrusionOk="0">
                  <a:moveTo>
                    <a:pt x="1668" y="302"/>
                  </a:moveTo>
                  <a:cubicBezTo>
                    <a:pt x="2167" y="302"/>
                    <a:pt x="2634" y="620"/>
                    <a:pt x="2797" y="1119"/>
                  </a:cubicBezTo>
                  <a:cubicBezTo>
                    <a:pt x="3000" y="1741"/>
                    <a:pt x="2661" y="2412"/>
                    <a:pt x="2039" y="2616"/>
                  </a:cubicBezTo>
                  <a:cubicBezTo>
                    <a:pt x="1918" y="2656"/>
                    <a:pt x="1793" y="2675"/>
                    <a:pt x="1669" y="2675"/>
                  </a:cubicBezTo>
                  <a:cubicBezTo>
                    <a:pt x="1485" y="2675"/>
                    <a:pt x="1302" y="2632"/>
                    <a:pt x="1133" y="2547"/>
                  </a:cubicBezTo>
                  <a:cubicBezTo>
                    <a:pt x="851" y="2404"/>
                    <a:pt x="640" y="2159"/>
                    <a:pt x="542" y="1857"/>
                  </a:cubicBezTo>
                  <a:cubicBezTo>
                    <a:pt x="339" y="1236"/>
                    <a:pt x="678" y="566"/>
                    <a:pt x="1300" y="361"/>
                  </a:cubicBezTo>
                  <a:cubicBezTo>
                    <a:pt x="1422" y="322"/>
                    <a:pt x="1546" y="302"/>
                    <a:pt x="1668" y="302"/>
                  </a:cubicBezTo>
                  <a:close/>
                  <a:moveTo>
                    <a:pt x="1670" y="0"/>
                  </a:moveTo>
                  <a:cubicBezTo>
                    <a:pt x="1516" y="0"/>
                    <a:pt x="1360" y="24"/>
                    <a:pt x="1207" y="74"/>
                  </a:cubicBezTo>
                  <a:cubicBezTo>
                    <a:pt x="426" y="330"/>
                    <a:pt x="1" y="1171"/>
                    <a:pt x="257" y="1951"/>
                  </a:cubicBezTo>
                  <a:cubicBezTo>
                    <a:pt x="379" y="2329"/>
                    <a:pt x="643" y="2636"/>
                    <a:pt x="997" y="2815"/>
                  </a:cubicBezTo>
                  <a:cubicBezTo>
                    <a:pt x="1209" y="2923"/>
                    <a:pt x="1437" y="2976"/>
                    <a:pt x="1668" y="2976"/>
                  </a:cubicBezTo>
                  <a:cubicBezTo>
                    <a:pt x="1824" y="2976"/>
                    <a:pt x="1981" y="2951"/>
                    <a:pt x="2133" y="2902"/>
                  </a:cubicBezTo>
                  <a:cubicBezTo>
                    <a:pt x="2913" y="2646"/>
                    <a:pt x="3339" y="1804"/>
                    <a:pt x="3084" y="1025"/>
                  </a:cubicBezTo>
                  <a:cubicBezTo>
                    <a:pt x="2879" y="398"/>
                    <a:pt x="2295" y="0"/>
                    <a:pt x="167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29"/>
            <p:cNvSpPr/>
            <p:nvPr/>
          </p:nvSpPr>
          <p:spPr>
            <a:xfrm>
              <a:off x="8234313" y="4482650"/>
              <a:ext cx="82767" cy="76167"/>
            </a:xfrm>
            <a:custGeom>
              <a:avLst/>
              <a:gdLst/>
              <a:ahLst/>
              <a:cxnLst/>
              <a:rect l="l" t="t" r="r" b="b"/>
              <a:pathLst>
                <a:path w="3235" h="2977" extrusionOk="0">
                  <a:moveTo>
                    <a:pt x="1698" y="303"/>
                  </a:moveTo>
                  <a:cubicBezTo>
                    <a:pt x="1819" y="303"/>
                    <a:pt x="1941" y="321"/>
                    <a:pt x="2061" y="361"/>
                  </a:cubicBezTo>
                  <a:cubicBezTo>
                    <a:pt x="2364" y="457"/>
                    <a:pt x="2608" y="666"/>
                    <a:pt x="2754" y="948"/>
                  </a:cubicBezTo>
                  <a:cubicBezTo>
                    <a:pt x="2899" y="1228"/>
                    <a:pt x="2925" y="1551"/>
                    <a:pt x="2829" y="1853"/>
                  </a:cubicBezTo>
                  <a:cubicBezTo>
                    <a:pt x="2732" y="2154"/>
                    <a:pt x="2523" y="2400"/>
                    <a:pt x="2242" y="2545"/>
                  </a:cubicBezTo>
                  <a:cubicBezTo>
                    <a:pt x="2072" y="2633"/>
                    <a:pt x="1887" y="2677"/>
                    <a:pt x="1701" y="2677"/>
                  </a:cubicBezTo>
                  <a:cubicBezTo>
                    <a:pt x="1579" y="2677"/>
                    <a:pt x="1456" y="2658"/>
                    <a:pt x="1337" y="2620"/>
                  </a:cubicBezTo>
                  <a:cubicBezTo>
                    <a:pt x="1034" y="2523"/>
                    <a:pt x="789" y="2315"/>
                    <a:pt x="645" y="2033"/>
                  </a:cubicBezTo>
                  <a:cubicBezTo>
                    <a:pt x="344" y="1451"/>
                    <a:pt x="575" y="734"/>
                    <a:pt x="1156" y="435"/>
                  </a:cubicBezTo>
                  <a:cubicBezTo>
                    <a:pt x="1327" y="347"/>
                    <a:pt x="1511" y="303"/>
                    <a:pt x="1698" y="303"/>
                  </a:cubicBezTo>
                  <a:close/>
                  <a:moveTo>
                    <a:pt x="1694" y="1"/>
                  </a:moveTo>
                  <a:cubicBezTo>
                    <a:pt x="1462" y="1"/>
                    <a:pt x="1231" y="56"/>
                    <a:pt x="1018" y="166"/>
                  </a:cubicBezTo>
                  <a:cubicBezTo>
                    <a:pt x="290" y="541"/>
                    <a:pt x="0" y="1440"/>
                    <a:pt x="375" y="2169"/>
                  </a:cubicBezTo>
                  <a:cubicBezTo>
                    <a:pt x="558" y="2523"/>
                    <a:pt x="866" y="2783"/>
                    <a:pt x="1244" y="2906"/>
                  </a:cubicBezTo>
                  <a:cubicBezTo>
                    <a:pt x="1394" y="2954"/>
                    <a:pt x="1547" y="2977"/>
                    <a:pt x="1700" y="2977"/>
                  </a:cubicBezTo>
                  <a:cubicBezTo>
                    <a:pt x="1933" y="2977"/>
                    <a:pt x="2165" y="2922"/>
                    <a:pt x="2378" y="2811"/>
                  </a:cubicBezTo>
                  <a:cubicBezTo>
                    <a:pt x="2732" y="2629"/>
                    <a:pt x="2993" y="2321"/>
                    <a:pt x="3114" y="1943"/>
                  </a:cubicBezTo>
                  <a:cubicBezTo>
                    <a:pt x="3234" y="1565"/>
                    <a:pt x="3202" y="1162"/>
                    <a:pt x="3020" y="808"/>
                  </a:cubicBezTo>
                  <a:cubicBezTo>
                    <a:pt x="2837" y="455"/>
                    <a:pt x="2530" y="194"/>
                    <a:pt x="2151" y="73"/>
                  </a:cubicBezTo>
                  <a:cubicBezTo>
                    <a:pt x="2001" y="25"/>
                    <a:pt x="1847" y="1"/>
                    <a:pt x="169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29"/>
            <p:cNvSpPr/>
            <p:nvPr/>
          </p:nvSpPr>
          <p:spPr>
            <a:xfrm>
              <a:off x="8355662" y="4488918"/>
              <a:ext cx="82793" cy="76141"/>
            </a:xfrm>
            <a:custGeom>
              <a:avLst/>
              <a:gdLst/>
              <a:ahLst/>
              <a:cxnLst/>
              <a:rect l="l" t="t" r="r" b="b"/>
              <a:pathLst>
                <a:path w="3236" h="2976" extrusionOk="0">
                  <a:moveTo>
                    <a:pt x="1697" y="301"/>
                  </a:moveTo>
                  <a:cubicBezTo>
                    <a:pt x="1819" y="301"/>
                    <a:pt x="1942" y="320"/>
                    <a:pt x="2062" y="359"/>
                  </a:cubicBezTo>
                  <a:cubicBezTo>
                    <a:pt x="2363" y="456"/>
                    <a:pt x="2608" y="665"/>
                    <a:pt x="2754" y="946"/>
                  </a:cubicBezTo>
                  <a:cubicBezTo>
                    <a:pt x="2900" y="1227"/>
                    <a:pt x="2926" y="1550"/>
                    <a:pt x="2828" y="1851"/>
                  </a:cubicBezTo>
                  <a:cubicBezTo>
                    <a:pt x="2732" y="2153"/>
                    <a:pt x="2524" y="2398"/>
                    <a:pt x="2242" y="2543"/>
                  </a:cubicBezTo>
                  <a:cubicBezTo>
                    <a:pt x="2071" y="2631"/>
                    <a:pt x="1886" y="2676"/>
                    <a:pt x="1700" y="2676"/>
                  </a:cubicBezTo>
                  <a:cubicBezTo>
                    <a:pt x="1578" y="2676"/>
                    <a:pt x="1456" y="2657"/>
                    <a:pt x="1337" y="2619"/>
                  </a:cubicBezTo>
                  <a:cubicBezTo>
                    <a:pt x="1035" y="2521"/>
                    <a:pt x="790" y="2313"/>
                    <a:pt x="644" y="2032"/>
                  </a:cubicBezTo>
                  <a:cubicBezTo>
                    <a:pt x="345" y="1451"/>
                    <a:pt x="575" y="733"/>
                    <a:pt x="1156" y="434"/>
                  </a:cubicBezTo>
                  <a:cubicBezTo>
                    <a:pt x="1326" y="346"/>
                    <a:pt x="1512" y="301"/>
                    <a:pt x="1697" y="301"/>
                  </a:cubicBezTo>
                  <a:close/>
                  <a:moveTo>
                    <a:pt x="1696" y="0"/>
                  </a:moveTo>
                  <a:cubicBezTo>
                    <a:pt x="1468" y="0"/>
                    <a:pt x="1236" y="53"/>
                    <a:pt x="1019" y="164"/>
                  </a:cubicBezTo>
                  <a:cubicBezTo>
                    <a:pt x="291" y="540"/>
                    <a:pt x="1" y="1438"/>
                    <a:pt x="377" y="2168"/>
                  </a:cubicBezTo>
                  <a:cubicBezTo>
                    <a:pt x="559" y="2521"/>
                    <a:pt x="867" y="2782"/>
                    <a:pt x="1245" y="2904"/>
                  </a:cubicBezTo>
                  <a:cubicBezTo>
                    <a:pt x="1394" y="2952"/>
                    <a:pt x="1547" y="2976"/>
                    <a:pt x="1701" y="2976"/>
                  </a:cubicBezTo>
                  <a:cubicBezTo>
                    <a:pt x="1934" y="2976"/>
                    <a:pt x="2166" y="2920"/>
                    <a:pt x="2379" y="2808"/>
                  </a:cubicBezTo>
                  <a:cubicBezTo>
                    <a:pt x="2733" y="2626"/>
                    <a:pt x="2994" y="2318"/>
                    <a:pt x="3115" y="1940"/>
                  </a:cubicBezTo>
                  <a:cubicBezTo>
                    <a:pt x="3236" y="1563"/>
                    <a:pt x="3203" y="1159"/>
                    <a:pt x="3021" y="806"/>
                  </a:cubicBezTo>
                  <a:cubicBezTo>
                    <a:pt x="2758" y="295"/>
                    <a:pt x="2236" y="0"/>
                    <a:pt x="169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29"/>
            <p:cNvSpPr/>
            <p:nvPr/>
          </p:nvSpPr>
          <p:spPr>
            <a:xfrm>
              <a:off x="8389537" y="4389290"/>
              <a:ext cx="82230" cy="76090"/>
            </a:xfrm>
            <a:custGeom>
              <a:avLst/>
              <a:gdLst/>
              <a:ahLst/>
              <a:cxnLst/>
              <a:rect l="l" t="t" r="r" b="b"/>
              <a:pathLst>
                <a:path w="3214" h="2974" extrusionOk="0">
                  <a:moveTo>
                    <a:pt x="1529" y="300"/>
                  </a:moveTo>
                  <a:cubicBezTo>
                    <a:pt x="1588" y="300"/>
                    <a:pt x="1650" y="306"/>
                    <a:pt x="1710" y="314"/>
                  </a:cubicBezTo>
                  <a:cubicBezTo>
                    <a:pt x="2023" y="361"/>
                    <a:pt x="2300" y="529"/>
                    <a:pt x="2487" y="784"/>
                  </a:cubicBezTo>
                  <a:cubicBezTo>
                    <a:pt x="2674" y="1040"/>
                    <a:pt x="2751" y="1353"/>
                    <a:pt x="2703" y="1665"/>
                  </a:cubicBezTo>
                  <a:cubicBezTo>
                    <a:pt x="2656" y="1979"/>
                    <a:pt x="2488" y="2255"/>
                    <a:pt x="2232" y="2442"/>
                  </a:cubicBezTo>
                  <a:cubicBezTo>
                    <a:pt x="2026" y="2593"/>
                    <a:pt x="1784" y="2672"/>
                    <a:pt x="1533" y="2672"/>
                  </a:cubicBezTo>
                  <a:cubicBezTo>
                    <a:pt x="1473" y="2672"/>
                    <a:pt x="1412" y="2668"/>
                    <a:pt x="1351" y="2659"/>
                  </a:cubicBezTo>
                  <a:cubicBezTo>
                    <a:pt x="1038" y="2611"/>
                    <a:pt x="762" y="2444"/>
                    <a:pt x="575" y="2188"/>
                  </a:cubicBezTo>
                  <a:cubicBezTo>
                    <a:pt x="388" y="1933"/>
                    <a:pt x="310" y="1620"/>
                    <a:pt x="358" y="1307"/>
                  </a:cubicBezTo>
                  <a:cubicBezTo>
                    <a:pt x="405" y="994"/>
                    <a:pt x="573" y="717"/>
                    <a:pt x="829" y="531"/>
                  </a:cubicBezTo>
                  <a:cubicBezTo>
                    <a:pt x="1034" y="379"/>
                    <a:pt x="1278" y="300"/>
                    <a:pt x="1529" y="300"/>
                  </a:cubicBezTo>
                  <a:close/>
                  <a:moveTo>
                    <a:pt x="1525" y="1"/>
                  </a:moveTo>
                  <a:cubicBezTo>
                    <a:pt x="1211" y="1"/>
                    <a:pt x="907" y="100"/>
                    <a:pt x="650" y="290"/>
                  </a:cubicBezTo>
                  <a:cubicBezTo>
                    <a:pt x="330" y="523"/>
                    <a:pt x="121" y="869"/>
                    <a:pt x="60" y="1262"/>
                  </a:cubicBezTo>
                  <a:cubicBezTo>
                    <a:pt x="0" y="1655"/>
                    <a:pt x="95" y="2048"/>
                    <a:pt x="331" y="2367"/>
                  </a:cubicBezTo>
                  <a:cubicBezTo>
                    <a:pt x="622" y="2764"/>
                    <a:pt x="1074" y="2974"/>
                    <a:pt x="1532" y="2974"/>
                  </a:cubicBezTo>
                  <a:cubicBezTo>
                    <a:pt x="1839" y="2974"/>
                    <a:pt x="2147" y="2880"/>
                    <a:pt x="2410" y="2687"/>
                  </a:cubicBezTo>
                  <a:cubicBezTo>
                    <a:pt x="3071" y="2202"/>
                    <a:pt x="3213" y="1269"/>
                    <a:pt x="2727" y="607"/>
                  </a:cubicBezTo>
                  <a:cubicBezTo>
                    <a:pt x="2493" y="288"/>
                    <a:pt x="2148" y="78"/>
                    <a:pt x="1755" y="19"/>
                  </a:cubicBezTo>
                  <a:cubicBezTo>
                    <a:pt x="1678" y="7"/>
                    <a:pt x="1601" y="1"/>
                    <a:pt x="152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6" name="Google Shape;7406;p29"/>
            <p:cNvSpPr/>
            <p:nvPr/>
          </p:nvSpPr>
          <p:spPr>
            <a:xfrm>
              <a:off x="8506435" y="4376293"/>
              <a:ext cx="86196" cy="76115"/>
            </a:xfrm>
            <a:custGeom>
              <a:avLst/>
              <a:gdLst/>
              <a:ahLst/>
              <a:cxnLst/>
              <a:rect l="l" t="t" r="r" b="b"/>
              <a:pathLst>
                <a:path w="3369" h="2975" extrusionOk="0">
                  <a:moveTo>
                    <a:pt x="1682" y="301"/>
                  </a:moveTo>
                  <a:cubicBezTo>
                    <a:pt x="1743" y="301"/>
                    <a:pt x="1803" y="306"/>
                    <a:pt x="1864" y="316"/>
                  </a:cubicBezTo>
                  <a:cubicBezTo>
                    <a:pt x="2178" y="363"/>
                    <a:pt x="2454" y="531"/>
                    <a:pt x="2641" y="785"/>
                  </a:cubicBezTo>
                  <a:cubicBezTo>
                    <a:pt x="3028" y="1312"/>
                    <a:pt x="2913" y="2056"/>
                    <a:pt x="2387" y="2444"/>
                  </a:cubicBezTo>
                  <a:cubicBezTo>
                    <a:pt x="2181" y="2595"/>
                    <a:pt x="1938" y="2674"/>
                    <a:pt x="1689" y="2674"/>
                  </a:cubicBezTo>
                  <a:cubicBezTo>
                    <a:pt x="1628" y="2674"/>
                    <a:pt x="1567" y="2669"/>
                    <a:pt x="1506" y="2659"/>
                  </a:cubicBezTo>
                  <a:cubicBezTo>
                    <a:pt x="1193" y="2612"/>
                    <a:pt x="916" y="2445"/>
                    <a:pt x="729" y="2189"/>
                  </a:cubicBezTo>
                  <a:cubicBezTo>
                    <a:pt x="341" y="1663"/>
                    <a:pt x="455" y="919"/>
                    <a:pt x="983" y="532"/>
                  </a:cubicBezTo>
                  <a:cubicBezTo>
                    <a:pt x="1189" y="380"/>
                    <a:pt x="1433" y="301"/>
                    <a:pt x="1682" y="301"/>
                  </a:cubicBezTo>
                  <a:close/>
                  <a:moveTo>
                    <a:pt x="1681" y="1"/>
                  </a:moveTo>
                  <a:cubicBezTo>
                    <a:pt x="1367" y="1"/>
                    <a:pt x="1063" y="100"/>
                    <a:pt x="805" y="290"/>
                  </a:cubicBezTo>
                  <a:cubicBezTo>
                    <a:pt x="144" y="775"/>
                    <a:pt x="1" y="1707"/>
                    <a:pt x="487" y="2369"/>
                  </a:cubicBezTo>
                  <a:cubicBezTo>
                    <a:pt x="721" y="2689"/>
                    <a:pt x="1067" y="2898"/>
                    <a:pt x="1460" y="2958"/>
                  </a:cubicBezTo>
                  <a:cubicBezTo>
                    <a:pt x="1535" y="2970"/>
                    <a:pt x="1612" y="2975"/>
                    <a:pt x="1687" y="2975"/>
                  </a:cubicBezTo>
                  <a:cubicBezTo>
                    <a:pt x="2002" y="2975"/>
                    <a:pt x="2307" y="2875"/>
                    <a:pt x="2565" y="2687"/>
                  </a:cubicBezTo>
                  <a:cubicBezTo>
                    <a:pt x="3226" y="2202"/>
                    <a:pt x="3369" y="1269"/>
                    <a:pt x="2883" y="607"/>
                  </a:cubicBezTo>
                  <a:cubicBezTo>
                    <a:pt x="2649" y="288"/>
                    <a:pt x="2303" y="78"/>
                    <a:pt x="1910" y="18"/>
                  </a:cubicBezTo>
                  <a:cubicBezTo>
                    <a:pt x="1834" y="7"/>
                    <a:pt x="1757" y="1"/>
                    <a:pt x="168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7" name="Google Shape;7407;p29"/>
            <p:cNvSpPr/>
            <p:nvPr/>
          </p:nvSpPr>
          <p:spPr>
            <a:xfrm>
              <a:off x="8524881" y="4273186"/>
              <a:ext cx="76269" cy="76141"/>
            </a:xfrm>
            <a:custGeom>
              <a:avLst/>
              <a:gdLst/>
              <a:ahLst/>
              <a:cxnLst/>
              <a:rect l="l" t="t" r="r" b="b"/>
              <a:pathLst>
                <a:path w="2981" h="2976" extrusionOk="0">
                  <a:moveTo>
                    <a:pt x="1490" y="303"/>
                  </a:moveTo>
                  <a:cubicBezTo>
                    <a:pt x="1804" y="303"/>
                    <a:pt x="2101" y="424"/>
                    <a:pt x="2323" y="645"/>
                  </a:cubicBezTo>
                  <a:cubicBezTo>
                    <a:pt x="2548" y="868"/>
                    <a:pt x="2674" y="1164"/>
                    <a:pt x="2676" y="1482"/>
                  </a:cubicBezTo>
                  <a:cubicBezTo>
                    <a:pt x="2678" y="1798"/>
                    <a:pt x="2557" y="2097"/>
                    <a:pt x="2333" y="2322"/>
                  </a:cubicBezTo>
                  <a:cubicBezTo>
                    <a:pt x="2111" y="2547"/>
                    <a:pt x="1814" y="2673"/>
                    <a:pt x="1497" y="2675"/>
                  </a:cubicBezTo>
                  <a:lnTo>
                    <a:pt x="1489" y="2675"/>
                  </a:lnTo>
                  <a:cubicBezTo>
                    <a:pt x="1175" y="2675"/>
                    <a:pt x="880" y="2555"/>
                    <a:pt x="656" y="2333"/>
                  </a:cubicBezTo>
                  <a:cubicBezTo>
                    <a:pt x="431" y="2110"/>
                    <a:pt x="305" y="1813"/>
                    <a:pt x="304" y="1497"/>
                  </a:cubicBezTo>
                  <a:cubicBezTo>
                    <a:pt x="301" y="1179"/>
                    <a:pt x="424" y="881"/>
                    <a:pt x="646" y="655"/>
                  </a:cubicBezTo>
                  <a:cubicBezTo>
                    <a:pt x="869" y="430"/>
                    <a:pt x="1165" y="304"/>
                    <a:pt x="1483" y="303"/>
                  </a:cubicBezTo>
                  <a:close/>
                  <a:moveTo>
                    <a:pt x="1482" y="1"/>
                  </a:moveTo>
                  <a:cubicBezTo>
                    <a:pt x="1085" y="4"/>
                    <a:pt x="712" y="161"/>
                    <a:pt x="432" y="444"/>
                  </a:cubicBezTo>
                  <a:cubicBezTo>
                    <a:pt x="152" y="727"/>
                    <a:pt x="0" y="1101"/>
                    <a:pt x="3" y="1498"/>
                  </a:cubicBezTo>
                  <a:cubicBezTo>
                    <a:pt x="6" y="1895"/>
                    <a:pt x="163" y="2268"/>
                    <a:pt x="446" y="2546"/>
                  </a:cubicBezTo>
                  <a:cubicBezTo>
                    <a:pt x="725" y="2824"/>
                    <a:pt x="1096" y="2976"/>
                    <a:pt x="1490" y="2976"/>
                  </a:cubicBezTo>
                  <a:lnTo>
                    <a:pt x="1500" y="2976"/>
                  </a:lnTo>
                  <a:cubicBezTo>
                    <a:pt x="1897" y="2974"/>
                    <a:pt x="2270" y="2816"/>
                    <a:pt x="2548" y="2534"/>
                  </a:cubicBezTo>
                  <a:cubicBezTo>
                    <a:pt x="2829" y="2251"/>
                    <a:pt x="2981" y="1876"/>
                    <a:pt x="2978" y="1479"/>
                  </a:cubicBezTo>
                  <a:cubicBezTo>
                    <a:pt x="2976" y="1083"/>
                    <a:pt x="2818" y="709"/>
                    <a:pt x="2536" y="430"/>
                  </a:cubicBezTo>
                  <a:cubicBezTo>
                    <a:pt x="2255" y="152"/>
                    <a:pt x="1885" y="1"/>
                    <a:pt x="14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8" name="Google Shape;7408;p29"/>
            <p:cNvSpPr/>
            <p:nvPr/>
          </p:nvSpPr>
          <p:spPr>
            <a:xfrm>
              <a:off x="8642137" y="4241358"/>
              <a:ext cx="79953" cy="76115"/>
            </a:xfrm>
            <a:custGeom>
              <a:avLst/>
              <a:gdLst/>
              <a:ahLst/>
              <a:cxnLst/>
              <a:rect l="l" t="t" r="r" b="b"/>
              <a:pathLst>
                <a:path w="3125" h="2975" extrusionOk="0">
                  <a:moveTo>
                    <a:pt x="1490" y="301"/>
                  </a:moveTo>
                  <a:cubicBezTo>
                    <a:pt x="1805" y="301"/>
                    <a:pt x="2101" y="422"/>
                    <a:pt x="2323" y="642"/>
                  </a:cubicBezTo>
                  <a:cubicBezTo>
                    <a:pt x="2788" y="1102"/>
                    <a:pt x="2794" y="1855"/>
                    <a:pt x="2334" y="2319"/>
                  </a:cubicBezTo>
                  <a:cubicBezTo>
                    <a:pt x="2112" y="2545"/>
                    <a:pt x="1814" y="2670"/>
                    <a:pt x="1498" y="2672"/>
                  </a:cubicBezTo>
                  <a:lnTo>
                    <a:pt x="1489" y="2672"/>
                  </a:lnTo>
                  <a:cubicBezTo>
                    <a:pt x="1176" y="2672"/>
                    <a:pt x="881" y="2552"/>
                    <a:pt x="656" y="2330"/>
                  </a:cubicBezTo>
                  <a:cubicBezTo>
                    <a:pt x="431" y="2108"/>
                    <a:pt x="306" y="1810"/>
                    <a:pt x="304" y="1494"/>
                  </a:cubicBezTo>
                  <a:cubicBezTo>
                    <a:pt x="301" y="1176"/>
                    <a:pt x="424" y="878"/>
                    <a:pt x="646" y="653"/>
                  </a:cubicBezTo>
                  <a:cubicBezTo>
                    <a:pt x="869" y="427"/>
                    <a:pt x="1166" y="302"/>
                    <a:pt x="1483" y="301"/>
                  </a:cubicBezTo>
                  <a:close/>
                  <a:moveTo>
                    <a:pt x="1492" y="1"/>
                  </a:moveTo>
                  <a:cubicBezTo>
                    <a:pt x="1108" y="1"/>
                    <a:pt x="723" y="148"/>
                    <a:pt x="432" y="442"/>
                  </a:cubicBezTo>
                  <a:cubicBezTo>
                    <a:pt x="153" y="725"/>
                    <a:pt x="1" y="1099"/>
                    <a:pt x="3" y="1496"/>
                  </a:cubicBezTo>
                  <a:cubicBezTo>
                    <a:pt x="6" y="1893"/>
                    <a:pt x="163" y="2266"/>
                    <a:pt x="446" y="2545"/>
                  </a:cubicBezTo>
                  <a:cubicBezTo>
                    <a:pt x="726" y="2822"/>
                    <a:pt x="1096" y="2974"/>
                    <a:pt x="1490" y="2974"/>
                  </a:cubicBezTo>
                  <a:lnTo>
                    <a:pt x="1500" y="2974"/>
                  </a:lnTo>
                  <a:cubicBezTo>
                    <a:pt x="1897" y="2972"/>
                    <a:pt x="2270" y="2815"/>
                    <a:pt x="2548" y="2532"/>
                  </a:cubicBezTo>
                  <a:cubicBezTo>
                    <a:pt x="3125" y="1950"/>
                    <a:pt x="3119" y="1005"/>
                    <a:pt x="2536" y="428"/>
                  </a:cubicBezTo>
                  <a:cubicBezTo>
                    <a:pt x="2247" y="143"/>
                    <a:pt x="1870" y="1"/>
                    <a:pt x="149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9" name="Google Shape;7409;p29"/>
            <p:cNvSpPr/>
            <p:nvPr/>
          </p:nvSpPr>
          <p:spPr>
            <a:xfrm>
              <a:off x="8634155" y="4137457"/>
              <a:ext cx="82409" cy="76090"/>
            </a:xfrm>
            <a:custGeom>
              <a:avLst/>
              <a:gdLst/>
              <a:ahLst/>
              <a:cxnLst/>
              <a:rect l="l" t="t" r="r" b="b"/>
              <a:pathLst>
                <a:path w="3221" h="2974" extrusionOk="0">
                  <a:moveTo>
                    <a:pt x="1690" y="301"/>
                  </a:moveTo>
                  <a:cubicBezTo>
                    <a:pt x="1928" y="301"/>
                    <a:pt x="2169" y="372"/>
                    <a:pt x="2377" y="522"/>
                  </a:cubicBezTo>
                  <a:cubicBezTo>
                    <a:pt x="2635" y="706"/>
                    <a:pt x="2806" y="979"/>
                    <a:pt x="2858" y="1292"/>
                  </a:cubicBezTo>
                  <a:cubicBezTo>
                    <a:pt x="2910" y="1603"/>
                    <a:pt x="2837" y="1918"/>
                    <a:pt x="2653" y="2175"/>
                  </a:cubicBezTo>
                  <a:cubicBezTo>
                    <a:pt x="2422" y="2499"/>
                    <a:pt x="2057" y="2671"/>
                    <a:pt x="1686" y="2671"/>
                  </a:cubicBezTo>
                  <a:cubicBezTo>
                    <a:pt x="1448" y="2671"/>
                    <a:pt x="1207" y="2600"/>
                    <a:pt x="999" y="2451"/>
                  </a:cubicBezTo>
                  <a:cubicBezTo>
                    <a:pt x="741" y="2268"/>
                    <a:pt x="570" y="1994"/>
                    <a:pt x="518" y="1681"/>
                  </a:cubicBezTo>
                  <a:cubicBezTo>
                    <a:pt x="467" y="1370"/>
                    <a:pt x="539" y="1055"/>
                    <a:pt x="723" y="797"/>
                  </a:cubicBezTo>
                  <a:cubicBezTo>
                    <a:pt x="956" y="474"/>
                    <a:pt x="1319" y="301"/>
                    <a:pt x="1690" y="301"/>
                  </a:cubicBezTo>
                  <a:close/>
                  <a:moveTo>
                    <a:pt x="1691" y="0"/>
                  </a:moveTo>
                  <a:cubicBezTo>
                    <a:pt x="1227" y="0"/>
                    <a:pt x="769" y="217"/>
                    <a:pt x="479" y="622"/>
                  </a:cubicBezTo>
                  <a:cubicBezTo>
                    <a:pt x="0" y="1289"/>
                    <a:pt x="157" y="2220"/>
                    <a:pt x="823" y="2697"/>
                  </a:cubicBezTo>
                  <a:cubicBezTo>
                    <a:pt x="1085" y="2884"/>
                    <a:pt x="1386" y="2974"/>
                    <a:pt x="1686" y="2974"/>
                  </a:cubicBezTo>
                  <a:cubicBezTo>
                    <a:pt x="2150" y="2974"/>
                    <a:pt x="2608" y="2758"/>
                    <a:pt x="2899" y="2352"/>
                  </a:cubicBezTo>
                  <a:cubicBezTo>
                    <a:pt x="3130" y="2030"/>
                    <a:pt x="3221" y="1635"/>
                    <a:pt x="3156" y="1244"/>
                  </a:cubicBezTo>
                  <a:cubicBezTo>
                    <a:pt x="3090" y="851"/>
                    <a:pt x="2876" y="508"/>
                    <a:pt x="2553" y="277"/>
                  </a:cubicBezTo>
                  <a:cubicBezTo>
                    <a:pt x="2292" y="90"/>
                    <a:pt x="1990" y="0"/>
                    <a:pt x="169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0" name="Google Shape;7410;p29"/>
            <p:cNvSpPr/>
            <p:nvPr/>
          </p:nvSpPr>
          <p:spPr>
            <a:xfrm>
              <a:off x="8744964" y="4087490"/>
              <a:ext cx="86401" cy="76064"/>
            </a:xfrm>
            <a:custGeom>
              <a:avLst/>
              <a:gdLst/>
              <a:ahLst/>
              <a:cxnLst/>
              <a:rect l="l" t="t" r="r" b="b"/>
              <a:pathLst>
                <a:path w="3377" h="2973" extrusionOk="0">
                  <a:moveTo>
                    <a:pt x="1690" y="300"/>
                  </a:moveTo>
                  <a:cubicBezTo>
                    <a:pt x="1934" y="300"/>
                    <a:pt x="2173" y="376"/>
                    <a:pt x="2377" y="522"/>
                  </a:cubicBezTo>
                  <a:cubicBezTo>
                    <a:pt x="2908" y="903"/>
                    <a:pt x="3032" y="1644"/>
                    <a:pt x="2652" y="2177"/>
                  </a:cubicBezTo>
                  <a:cubicBezTo>
                    <a:pt x="2468" y="2434"/>
                    <a:pt x="2195" y="2605"/>
                    <a:pt x="1882" y="2658"/>
                  </a:cubicBezTo>
                  <a:cubicBezTo>
                    <a:pt x="1816" y="2669"/>
                    <a:pt x="1750" y="2674"/>
                    <a:pt x="1685" y="2674"/>
                  </a:cubicBezTo>
                  <a:cubicBezTo>
                    <a:pt x="1440" y="2674"/>
                    <a:pt x="1202" y="2597"/>
                    <a:pt x="999" y="2451"/>
                  </a:cubicBezTo>
                  <a:cubicBezTo>
                    <a:pt x="466" y="2072"/>
                    <a:pt x="344" y="1329"/>
                    <a:pt x="723" y="798"/>
                  </a:cubicBezTo>
                  <a:cubicBezTo>
                    <a:pt x="906" y="539"/>
                    <a:pt x="1180" y="370"/>
                    <a:pt x="1493" y="317"/>
                  </a:cubicBezTo>
                  <a:cubicBezTo>
                    <a:pt x="1559" y="306"/>
                    <a:pt x="1624" y="300"/>
                    <a:pt x="1690" y="300"/>
                  </a:cubicBezTo>
                  <a:close/>
                  <a:moveTo>
                    <a:pt x="1691" y="0"/>
                  </a:moveTo>
                  <a:cubicBezTo>
                    <a:pt x="1226" y="0"/>
                    <a:pt x="768" y="217"/>
                    <a:pt x="478" y="622"/>
                  </a:cubicBezTo>
                  <a:cubicBezTo>
                    <a:pt x="0" y="1288"/>
                    <a:pt x="156" y="2220"/>
                    <a:pt x="823" y="2696"/>
                  </a:cubicBezTo>
                  <a:cubicBezTo>
                    <a:pt x="1085" y="2883"/>
                    <a:pt x="1386" y="2973"/>
                    <a:pt x="1686" y="2973"/>
                  </a:cubicBezTo>
                  <a:cubicBezTo>
                    <a:pt x="2149" y="2973"/>
                    <a:pt x="2608" y="2757"/>
                    <a:pt x="2898" y="2352"/>
                  </a:cubicBezTo>
                  <a:cubicBezTo>
                    <a:pt x="3377" y="1685"/>
                    <a:pt x="3221" y="754"/>
                    <a:pt x="2554" y="277"/>
                  </a:cubicBezTo>
                  <a:cubicBezTo>
                    <a:pt x="2292" y="90"/>
                    <a:pt x="1990" y="0"/>
                    <a:pt x="169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1" name="Google Shape;7411;p29"/>
            <p:cNvSpPr/>
            <p:nvPr/>
          </p:nvSpPr>
          <p:spPr>
            <a:xfrm>
              <a:off x="6179607" y="2467959"/>
              <a:ext cx="2964560" cy="2109944"/>
            </a:xfrm>
            <a:custGeom>
              <a:avLst/>
              <a:gdLst/>
              <a:ahLst/>
              <a:cxnLst/>
              <a:rect l="l" t="t" r="r" b="b"/>
              <a:pathLst>
                <a:path w="115871" h="82468" extrusionOk="0">
                  <a:moveTo>
                    <a:pt x="61946" y="1205"/>
                  </a:moveTo>
                  <a:cubicBezTo>
                    <a:pt x="72637" y="1205"/>
                    <a:pt x="82689" y="5368"/>
                    <a:pt x="90248" y="12929"/>
                  </a:cubicBezTo>
                  <a:cubicBezTo>
                    <a:pt x="93866" y="16548"/>
                    <a:pt x="96704" y="20736"/>
                    <a:pt x="98682" y="25293"/>
                  </a:cubicBezTo>
                  <a:lnTo>
                    <a:pt x="95327" y="26730"/>
                  </a:lnTo>
                  <a:cubicBezTo>
                    <a:pt x="93528" y="22595"/>
                    <a:pt x="90953" y="18793"/>
                    <a:pt x="87669" y="15508"/>
                  </a:cubicBezTo>
                  <a:cubicBezTo>
                    <a:pt x="80798" y="8638"/>
                    <a:pt x="71663" y="4854"/>
                    <a:pt x="61946" y="4854"/>
                  </a:cubicBezTo>
                  <a:cubicBezTo>
                    <a:pt x="52230" y="4854"/>
                    <a:pt x="43095" y="8637"/>
                    <a:pt x="36223" y="15508"/>
                  </a:cubicBezTo>
                  <a:cubicBezTo>
                    <a:pt x="32939" y="18793"/>
                    <a:pt x="30362" y="22595"/>
                    <a:pt x="28565" y="26731"/>
                  </a:cubicBezTo>
                  <a:lnTo>
                    <a:pt x="25209" y="25295"/>
                  </a:lnTo>
                  <a:cubicBezTo>
                    <a:pt x="27187" y="20738"/>
                    <a:pt x="30025" y="16548"/>
                    <a:pt x="33644" y="12929"/>
                  </a:cubicBezTo>
                  <a:cubicBezTo>
                    <a:pt x="41204" y="5370"/>
                    <a:pt x="51255" y="1205"/>
                    <a:pt x="61946" y="1205"/>
                  </a:cubicBezTo>
                  <a:close/>
                  <a:moveTo>
                    <a:pt x="95120" y="27242"/>
                  </a:moveTo>
                  <a:cubicBezTo>
                    <a:pt x="96888" y="31432"/>
                    <a:pt x="97848" y="35956"/>
                    <a:pt x="97925" y="40628"/>
                  </a:cubicBezTo>
                  <a:lnTo>
                    <a:pt x="94902" y="40628"/>
                  </a:lnTo>
                  <a:lnTo>
                    <a:pt x="94902" y="40629"/>
                  </a:lnTo>
                  <a:cubicBezTo>
                    <a:pt x="94824" y="36429"/>
                    <a:pt x="93956" y="32332"/>
                    <a:pt x="92320" y="28443"/>
                  </a:cubicBezTo>
                  <a:lnTo>
                    <a:pt x="95120" y="27242"/>
                  </a:lnTo>
                  <a:close/>
                  <a:moveTo>
                    <a:pt x="98836" y="25653"/>
                  </a:moveTo>
                  <a:cubicBezTo>
                    <a:pt x="100814" y="30339"/>
                    <a:pt x="101887" y="35402"/>
                    <a:pt x="101963" y="40629"/>
                  </a:cubicBezTo>
                  <a:lnTo>
                    <a:pt x="98314" y="40629"/>
                  </a:lnTo>
                  <a:cubicBezTo>
                    <a:pt x="98239" y="35904"/>
                    <a:pt x="97267" y="31326"/>
                    <a:pt x="95480" y="27090"/>
                  </a:cubicBezTo>
                  <a:lnTo>
                    <a:pt x="98836" y="25653"/>
                  </a:lnTo>
                  <a:close/>
                  <a:moveTo>
                    <a:pt x="102788" y="23961"/>
                  </a:moveTo>
                  <a:cubicBezTo>
                    <a:pt x="105035" y="29271"/>
                    <a:pt x="106209" y="34873"/>
                    <a:pt x="106286" y="40629"/>
                  </a:cubicBezTo>
                  <a:lnTo>
                    <a:pt x="103169" y="40629"/>
                  </a:lnTo>
                  <a:cubicBezTo>
                    <a:pt x="103093" y="35275"/>
                    <a:pt x="102008" y="30083"/>
                    <a:pt x="99936" y="25182"/>
                  </a:cubicBezTo>
                  <a:lnTo>
                    <a:pt x="102788" y="23961"/>
                  </a:lnTo>
                  <a:close/>
                  <a:moveTo>
                    <a:pt x="28771" y="27246"/>
                  </a:moveTo>
                  <a:lnTo>
                    <a:pt x="31572" y="28444"/>
                  </a:lnTo>
                  <a:cubicBezTo>
                    <a:pt x="29818" y="32605"/>
                    <a:pt x="28948" y="36985"/>
                    <a:pt x="28983" y="41468"/>
                  </a:cubicBezTo>
                  <a:cubicBezTo>
                    <a:pt x="29005" y="44317"/>
                    <a:pt x="29393" y="47122"/>
                    <a:pt x="30136" y="49848"/>
                  </a:cubicBezTo>
                  <a:lnTo>
                    <a:pt x="27205" y="50659"/>
                  </a:lnTo>
                  <a:cubicBezTo>
                    <a:pt x="26386" y="47622"/>
                    <a:pt x="25962" y="44461"/>
                    <a:pt x="25962" y="41231"/>
                  </a:cubicBezTo>
                  <a:cubicBezTo>
                    <a:pt x="25961" y="36348"/>
                    <a:pt x="26928" y="31614"/>
                    <a:pt x="28771" y="27246"/>
                  </a:cubicBezTo>
                  <a:close/>
                  <a:moveTo>
                    <a:pt x="25055" y="25654"/>
                  </a:moveTo>
                  <a:lnTo>
                    <a:pt x="28410" y="27092"/>
                  </a:lnTo>
                  <a:cubicBezTo>
                    <a:pt x="26549" y="31508"/>
                    <a:pt x="25569" y="36295"/>
                    <a:pt x="25569" y="41231"/>
                  </a:cubicBezTo>
                  <a:cubicBezTo>
                    <a:pt x="25569" y="44495"/>
                    <a:pt x="25999" y="47695"/>
                    <a:pt x="26826" y="50764"/>
                  </a:cubicBezTo>
                  <a:lnTo>
                    <a:pt x="23308" y="51740"/>
                  </a:lnTo>
                  <a:cubicBezTo>
                    <a:pt x="22394" y="48356"/>
                    <a:pt x="21919" y="44830"/>
                    <a:pt x="21919" y="41231"/>
                  </a:cubicBezTo>
                  <a:cubicBezTo>
                    <a:pt x="21919" y="35792"/>
                    <a:pt x="23000" y="30519"/>
                    <a:pt x="25055" y="25654"/>
                  </a:cubicBezTo>
                  <a:close/>
                  <a:moveTo>
                    <a:pt x="21102" y="23962"/>
                  </a:moveTo>
                  <a:lnTo>
                    <a:pt x="23955" y="25183"/>
                  </a:lnTo>
                  <a:cubicBezTo>
                    <a:pt x="21804" y="30267"/>
                    <a:pt x="20715" y="35666"/>
                    <a:pt x="20715" y="41231"/>
                  </a:cubicBezTo>
                  <a:cubicBezTo>
                    <a:pt x="20715" y="44929"/>
                    <a:pt x="21200" y="48553"/>
                    <a:pt x="22153" y="52061"/>
                  </a:cubicBezTo>
                  <a:lnTo>
                    <a:pt x="19158" y="52891"/>
                  </a:lnTo>
                  <a:cubicBezTo>
                    <a:pt x="18125" y="49107"/>
                    <a:pt x="17602" y="45205"/>
                    <a:pt x="17602" y="41232"/>
                  </a:cubicBezTo>
                  <a:cubicBezTo>
                    <a:pt x="17602" y="35265"/>
                    <a:pt x="18780" y="29456"/>
                    <a:pt x="21102" y="23962"/>
                  </a:cubicBezTo>
                  <a:close/>
                  <a:moveTo>
                    <a:pt x="97923" y="41833"/>
                  </a:moveTo>
                  <a:cubicBezTo>
                    <a:pt x="97847" y="46504"/>
                    <a:pt x="96886" y="51029"/>
                    <a:pt x="95120" y="55216"/>
                  </a:cubicBezTo>
                  <a:lnTo>
                    <a:pt x="92320" y="54018"/>
                  </a:lnTo>
                  <a:cubicBezTo>
                    <a:pt x="93963" y="50118"/>
                    <a:pt x="94831" y="46024"/>
                    <a:pt x="94905" y="41833"/>
                  </a:cubicBezTo>
                  <a:close/>
                  <a:moveTo>
                    <a:pt x="30237" y="50226"/>
                  </a:moveTo>
                  <a:cubicBezTo>
                    <a:pt x="30603" y="51509"/>
                    <a:pt x="31048" y="52776"/>
                    <a:pt x="31573" y="54020"/>
                  </a:cubicBezTo>
                  <a:lnTo>
                    <a:pt x="28773" y="55220"/>
                  </a:lnTo>
                  <a:cubicBezTo>
                    <a:pt x="28199" y="53859"/>
                    <a:pt x="27710" y="52462"/>
                    <a:pt x="27308" y="51038"/>
                  </a:cubicBezTo>
                  <a:lnTo>
                    <a:pt x="30237" y="50226"/>
                  </a:lnTo>
                  <a:close/>
                  <a:moveTo>
                    <a:pt x="101964" y="41834"/>
                  </a:moveTo>
                  <a:cubicBezTo>
                    <a:pt x="101887" y="47061"/>
                    <a:pt x="100816" y="52125"/>
                    <a:pt x="98837" y="56809"/>
                  </a:cubicBezTo>
                  <a:lnTo>
                    <a:pt x="95481" y="55373"/>
                  </a:lnTo>
                  <a:cubicBezTo>
                    <a:pt x="97267" y="51136"/>
                    <a:pt x="98239" y="46558"/>
                    <a:pt x="98314" y="41834"/>
                  </a:cubicBezTo>
                  <a:close/>
                  <a:moveTo>
                    <a:pt x="26930" y="51142"/>
                  </a:moveTo>
                  <a:cubicBezTo>
                    <a:pt x="27336" y="52585"/>
                    <a:pt x="27831" y="53996"/>
                    <a:pt x="28411" y="55374"/>
                  </a:cubicBezTo>
                  <a:lnTo>
                    <a:pt x="25055" y="56810"/>
                  </a:lnTo>
                  <a:cubicBezTo>
                    <a:pt x="24411" y="55284"/>
                    <a:pt x="23861" y="53717"/>
                    <a:pt x="23411" y="52119"/>
                  </a:cubicBezTo>
                  <a:lnTo>
                    <a:pt x="26930" y="51142"/>
                  </a:lnTo>
                  <a:close/>
                  <a:moveTo>
                    <a:pt x="106287" y="41834"/>
                  </a:moveTo>
                  <a:cubicBezTo>
                    <a:pt x="106209" y="47590"/>
                    <a:pt x="105035" y="53193"/>
                    <a:pt x="102791" y="58500"/>
                  </a:cubicBezTo>
                  <a:lnTo>
                    <a:pt x="99938" y="57279"/>
                  </a:lnTo>
                  <a:cubicBezTo>
                    <a:pt x="102010" y="52381"/>
                    <a:pt x="103095" y="47187"/>
                    <a:pt x="103170" y="41834"/>
                  </a:cubicBezTo>
                  <a:close/>
                  <a:moveTo>
                    <a:pt x="22255" y="52439"/>
                  </a:moveTo>
                  <a:cubicBezTo>
                    <a:pt x="22719" y="54081"/>
                    <a:pt x="23286" y="55696"/>
                    <a:pt x="23956" y="57280"/>
                  </a:cubicBezTo>
                  <a:lnTo>
                    <a:pt x="21104" y="58501"/>
                  </a:lnTo>
                  <a:cubicBezTo>
                    <a:pt x="20377" y="56787"/>
                    <a:pt x="19765" y="55042"/>
                    <a:pt x="19263" y="53268"/>
                  </a:cubicBezTo>
                  <a:lnTo>
                    <a:pt x="22255" y="52439"/>
                  </a:lnTo>
                  <a:close/>
                  <a:moveTo>
                    <a:pt x="61947" y="5245"/>
                  </a:moveTo>
                  <a:cubicBezTo>
                    <a:pt x="71559" y="5245"/>
                    <a:pt x="80595" y="8987"/>
                    <a:pt x="87392" y="15785"/>
                  </a:cubicBezTo>
                  <a:cubicBezTo>
                    <a:pt x="90640" y="19032"/>
                    <a:pt x="93190" y="22793"/>
                    <a:pt x="94966" y="26883"/>
                  </a:cubicBezTo>
                  <a:lnTo>
                    <a:pt x="91807" y="28236"/>
                  </a:lnTo>
                  <a:lnTo>
                    <a:pt x="91883" y="28415"/>
                  </a:lnTo>
                  <a:cubicBezTo>
                    <a:pt x="93599" y="32424"/>
                    <a:pt x="94486" y="36656"/>
                    <a:pt x="94518" y="40995"/>
                  </a:cubicBezTo>
                  <a:cubicBezTo>
                    <a:pt x="94553" y="45488"/>
                    <a:pt x="93667" y="49878"/>
                    <a:pt x="91883" y="54043"/>
                  </a:cubicBezTo>
                  <a:lnTo>
                    <a:pt x="91807" y="54224"/>
                  </a:lnTo>
                  <a:lnTo>
                    <a:pt x="94966" y="55577"/>
                  </a:lnTo>
                  <a:cubicBezTo>
                    <a:pt x="93188" y="59667"/>
                    <a:pt x="90640" y="63428"/>
                    <a:pt x="87391" y="66676"/>
                  </a:cubicBezTo>
                  <a:cubicBezTo>
                    <a:pt x="80594" y="73472"/>
                    <a:pt x="71558" y="77216"/>
                    <a:pt x="61946" y="77216"/>
                  </a:cubicBezTo>
                  <a:cubicBezTo>
                    <a:pt x="52334" y="77216"/>
                    <a:pt x="43298" y="73474"/>
                    <a:pt x="36501" y="66676"/>
                  </a:cubicBezTo>
                  <a:cubicBezTo>
                    <a:pt x="33253" y="63429"/>
                    <a:pt x="30704" y="59668"/>
                    <a:pt x="28927" y="55578"/>
                  </a:cubicBezTo>
                  <a:lnTo>
                    <a:pt x="32086" y="54226"/>
                  </a:lnTo>
                  <a:lnTo>
                    <a:pt x="32010" y="54046"/>
                  </a:lnTo>
                  <a:cubicBezTo>
                    <a:pt x="31460" y="52760"/>
                    <a:pt x="30995" y="51449"/>
                    <a:pt x="30617" y="50120"/>
                  </a:cubicBezTo>
                  <a:lnTo>
                    <a:pt x="33557" y="49304"/>
                  </a:lnTo>
                  <a:lnTo>
                    <a:pt x="33452" y="48927"/>
                  </a:lnTo>
                  <a:lnTo>
                    <a:pt x="30513" y="49742"/>
                  </a:lnTo>
                  <a:cubicBezTo>
                    <a:pt x="29780" y="47049"/>
                    <a:pt x="29397" y="44280"/>
                    <a:pt x="29375" y="41465"/>
                  </a:cubicBezTo>
                  <a:cubicBezTo>
                    <a:pt x="29340" y="36972"/>
                    <a:pt x="30226" y="32582"/>
                    <a:pt x="32010" y="28417"/>
                  </a:cubicBezTo>
                  <a:lnTo>
                    <a:pt x="32086" y="28237"/>
                  </a:lnTo>
                  <a:lnTo>
                    <a:pt x="28927" y="26884"/>
                  </a:lnTo>
                  <a:cubicBezTo>
                    <a:pt x="30706" y="22794"/>
                    <a:pt x="33253" y="19033"/>
                    <a:pt x="36502" y="15785"/>
                  </a:cubicBezTo>
                  <a:cubicBezTo>
                    <a:pt x="43299" y="8989"/>
                    <a:pt x="52335" y="5245"/>
                    <a:pt x="61947" y="5245"/>
                  </a:cubicBezTo>
                  <a:close/>
                  <a:moveTo>
                    <a:pt x="95326" y="55732"/>
                  </a:moveTo>
                  <a:lnTo>
                    <a:pt x="98682" y="57169"/>
                  </a:lnTo>
                  <a:cubicBezTo>
                    <a:pt x="96705" y="61725"/>
                    <a:pt x="93867" y="65916"/>
                    <a:pt x="90248" y="69535"/>
                  </a:cubicBezTo>
                  <a:cubicBezTo>
                    <a:pt x="82689" y="77095"/>
                    <a:pt x="72637" y="81258"/>
                    <a:pt x="61946" y="81258"/>
                  </a:cubicBezTo>
                  <a:cubicBezTo>
                    <a:pt x="51255" y="81258"/>
                    <a:pt x="41204" y="77095"/>
                    <a:pt x="33644" y="69535"/>
                  </a:cubicBezTo>
                  <a:cubicBezTo>
                    <a:pt x="30026" y="65917"/>
                    <a:pt x="27188" y="61727"/>
                    <a:pt x="25209" y="57170"/>
                  </a:cubicBezTo>
                  <a:lnTo>
                    <a:pt x="28565" y="55734"/>
                  </a:lnTo>
                  <a:cubicBezTo>
                    <a:pt x="30363" y="59868"/>
                    <a:pt x="32939" y="63671"/>
                    <a:pt x="36223" y="66955"/>
                  </a:cubicBezTo>
                  <a:cubicBezTo>
                    <a:pt x="43095" y="73826"/>
                    <a:pt x="52230" y="77609"/>
                    <a:pt x="61946" y="77609"/>
                  </a:cubicBezTo>
                  <a:cubicBezTo>
                    <a:pt x="71663" y="77609"/>
                    <a:pt x="80798" y="73824"/>
                    <a:pt x="87669" y="66955"/>
                  </a:cubicBezTo>
                  <a:cubicBezTo>
                    <a:pt x="90952" y="63671"/>
                    <a:pt x="93530" y="59868"/>
                    <a:pt x="95326" y="55732"/>
                  </a:cubicBezTo>
                  <a:close/>
                  <a:moveTo>
                    <a:pt x="61945" y="1"/>
                  </a:moveTo>
                  <a:cubicBezTo>
                    <a:pt x="56379" y="1"/>
                    <a:pt x="50979" y="1091"/>
                    <a:pt x="45896" y="3241"/>
                  </a:cubicBezTo>
                  <a:cubicBezTo>
                    <a:pt x="40986" y="5318"/>
                    <a:pt x="36575" y="8290"/>
                    <a:pt x="32790" y="12077"/>
                  </a:cubicBezTo>
                  <a:cubicBezTo>
                    <a:pt x="29096" y="15772"/>
                    <a:pt x="26178" y="20060"/>
                    <a:pt x="24111" y="24826"/>
                  </a:cubicBezTo>
                  <a:lnTo>
                    <a:pt x="20895" y="23449"/>
                  </a:lnTo>
                  <a:lnTo>
                    <a:pt x="20817" y="23630"/>
                  </a:lnTo>
                  <a:cubicBezTo>
                    <a:pt x="18423" y="29226"/>
                    <a:pt x="17208" y="35149"/>
                    <a:pt x="17208" y="41234"/>
                  </a:cubicBezTo>
                  <a:cubicBezTo>
                    <a:pt x="17208" y="45241"/>
                    <a:pt x="17734" y="49178"/>
                    <a:pt x="18779" y="52997"/>
                  </a:cubicBezTo>
                  <a:lnTo>
                    <a:pt x="1" y="58203"/>
                  </a:lnTo>
                  <a:lnTo>
                    <a:pt x="105" y="58580"/>
                  </a:lnTo>
                  <a:lnTo>
                    <a:pt x="12002" y="55282"/>
                  </a:lnTo>
                  <a:lnTo>
                    <a:pt x="8236" y="59049"/>
                  </a:lnTo>
                  <a:lnTo>
                    <a:pt x="54" y="61794"/>
                  </a:lnTo>
                  <a:lnTo>
                    <a:pt x="179" y="62166"/>
                  </a:lnTo>
                  <a:lnTo>
                    <a:pt x="8404" y="59406"/>
                  </a:lnTo>
                  <a:lnTo>
                    <a:pt x="8447" y="59391"/>
                  </a:lnTo>
                  <a:lnTo>
                    <a:pt x="12768" y="55071"/>
                  </a:lnTo>
                  <a:lnTo>
                    <a:pt x="18884" y="53376"/>
                  </a:lnTo>
                  <a:cubicBezTo>
                    <a:pt x="19407" y="55226"/>
                    <a:pt x="20052" y="57049"/>
                    <a:pt x="20817" y="58839"/>
                  </a:cubicBezTo>
                  <a:lnTo>
                    <a:pt x="20895" y="59019"/>
                  </a:lnTo>
                  <a:lnTo>
                    <a:pt x="24111" y="57643"/>
                  </a:lnTo>
                  <a:cubicBezTo>
                    <a:pt x="26180" y="62408"/>
                    <a:pt x="29096" y="66697"/>
                    <a:pt x="32790" y="70390"/>
                  </a:cubicBezTo>
                  <a:cubicBezTo>
                    <a:pt x="36575" y="74176"/>
                    <a:pt x="40986" y="77149"/>
                    <a:pt x="45896" y="79226"/>
                  </a:cubicBezTo>
                  <a:cubicBezTo>
                    <a:pt x="50979" y="81376"/>
                    <a:pt x="56379" y="82468"/>
                    <a:pt x="61945" y="82468"/>
                  </a:cubicBezTo>
                  <a:cubicBezTo>
                    <a:pt x="67510" y="82468"/>
                    <a:pt x="72910" y="81376"/>
                    <a:pt x="77994" y="79226"/>
                  </a:cubicBezTo>
                  <a:cubicBezTo>
                    <a:pt x="82903" y="77149"/>
                    <a:pt x="87314" y="74177"/>
                    <a:pt x="91100" y="70390"/>
                  </a:cubicBezTo>
                  <a:cubicBezTo>
                    <a:pt x="94794" y="66696"/>
                    <a:pt x="97711" y="62407"/>
                    <a:pt x="99779" y="57642"/>
                  </a:cubicBezTo>
                  <a:lnTo>
                    <a:pt x="102995" y="59018"/>
                  </a:lnTo>
                  <a:lnTo>
                    <a:pt x="103072" y="58837"/>
                  </a:lnTo>
                  <a:cubicBezTo>
                    <a:pt x="105387" y="53428"/>
                    <a:pt x="106599" y="47711"/>
                    <a:pt x="106677" y="41838"/>
                  </a:cubicBezTo>
                  <a:lnTo>
                    <a:pt x="115868" y="41838"/>
                  </a:lnTo>
                  <a:lnTo>
                    <a:pt x="115868" y="40633"/>
                  </a:lnTo>
                  <a:lnTo>
                    <a:pt x="110405" y="40633"/>
                  </a:lnTo>
                  <a:lnTo>
                    <a:pt x="113571" y="37468"/>
                  </a:lnTo>
                  <a:lnTo>
                    <a:pt x="115870" y="37468"/>
                  </a:lnTo>
                  <a:lnTo>
                    <a:pt x="115870" y="37465"/>
                  </a:lnTo>
                  <a:lnTo>
                    <a:pt x="115870" y="37073"/>
                  </a:lnTo>
                  <a:lnTo>
                    <a:pt x="113409" y="37073"/>
                  </a:lnTo>
                  <a:lnTo>
                    <a:pt x="109853" y="40630"/>
                  </a:lnTo>
                  <a:lnTo>
                    <a:pt x="106677" y="40630"/>
                  </a:lnTo>
                  <a:cubicBezTo>
                    <a:pt x="106600" y="34756"/>
                    <a:pt x="105387" y="29038"/>
                    <a:pt x="103072" y="23629"/>
                  </a:cubicBezTo>
                  <a:lnTo>
                    <a:pt x="102995" y="23448"/>
                  </a:lnTo>
                  <a:lnTo>
                    <a:pt x="99779" y="24825"/>
                  </a:lnTo>
                  <a:cubicBezTo>
                    <a:pt x="97710" y="20059"/>
                    <a:pt x="94794" y="15772"/>
                    <a:pt x="91100" y="12077"/>
                  </a:cubicBezTo>
                  <a:cubicBezTo>
                    <a:pt x="87314" y="8292"/>
                    <a:pt x="82903" y="5318"/>
                    <a:pt x="77994" y="3241"/>
                  </a:cubicBezTo>
                  <a:cubicBezTo>
                    <a:pt x="72910" y="1091"/>
                    <a:pt x="67510" y="1"/>
                    <a:pt x="61945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2" name="Google Shape;7412;p29"/>
            <p:cNvSpPr/>
            <p:nvPr/>
          </p:nvSpPr>
          <p:spPr>
            <a:xfrm>
              <a:off x="7212192" y="2490755"/>
              <a:ext cx="78162" cy="68465"/>
            </a:xfrm>
            <a:custGeom>
              <a:avLst/>
              <a:gdLst/>
              <a:ahLst/>
              <a:cxnLst/>
              <a:rect l="l" t="t" r="r" b="b"/>
              <a:pathLst>
                <a:path w="3055" h="2676" extrusionOk="0">
                  <a:moveTo>
                    <a:pt x="1526" y="1"/>
                  </a:moveTo>
                  <a:cubicBezTo>
                    <a:pt x="1320" y="1"/>
                    <a:pt x="1111" y="48"/>
                    <a:pt x="915" y="149"/>
                  </a:cubicBezTo>
                  <a:cubicBezTo>
                    <a:pt x="258" y="487"/>
                    <a:pt x="0" y="1294"/>
                    <a:pt x="338" y="1950"/>
                  </a:cubicBezTo>
                  <a:cubicBezTo>
                    <a:pt x="575" y="2410"/>
                    <a:pt x="1043" y="2675"/>
                    <a:pt x="1528" y="2675"/>
                  </a:cubicBezTo>
                  <a:cubicBezTo>
                    <a:pt x="1734" y="2675"/>
                    <a:pt x="1942" y="2628"/>
                    <a:pt x="2138" y="2527"/>
                  </a:cubicBezTo>
                  <a:cubicBezTo>
                    <a:pt x="2794" y="2190"/>
                    <a:pt x="3054" y="1384"/>
                    <a:pt x="2716" y="726"/>
                  </a:cubicBezTo>
                  <a:cubicBezTo>
                    <a:pt x="2479" y="266"/>
                    <a:pt x="2011" y="1"/>
                    <a:pt x="1526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3" name="Google Shape;7413;p29"/>
            <p:cNvSpPr/>
            <p:nvPr/>
          </p:nvSpPr>
          <p:spPr>
            <a:xfrm>
              <a:off x="7090791" y="2484538"/>
              <a:ext cx="78162" cy="68440"/>
            </a:xfrm>
            <a:custGeom>
              <a:avLst/>
              <a:gdLst/>
              <a:ahLst/>
              <a:cxnLst/>
              <a:rect l="l" t="t" r="r" b="b"/>
              <a:pathLst>
                <a:path w="3055" h="2675" extrusionOk="0">
                  <a:moveTo>
                    <a:pt x="1526" y="0"/>
                  </a:moveTo>
                  <a:cubicBezTo>
                    <a:pt x="1321" y="0"/>
                    <a:pt x="1112" y="48"/>
                    <a:pt x="916" y="149"/>
                  </a:cubicBezTo>
                  <a:cubicBezTo>
                    <a:pt x="259" y="486"/>
                    <a:pt x="1" y="1293"/>
                    <a:pt x="338" y="1949"/>
                  </a:cubicBezTo>
                  <a:cubicBezTo>
                    <a:pt x="576" y="2410"/>
                    <a:pt x="1043" y="2675"/>
                    <a:pt x="1529" y="2675"/>
                  </a:cubicBezTo>
                  <a:cubicBezTo>
                    <a:pt x="1734" y="2675"/>
                    <a:pt x="1943" y="2627"/>
                    <a:pt x="2139" y="2527"/>
                  </a:cubicBezTo>
                  <a:cubicBezTo>
                    <a:pt x="2795" y="2189"/>
                    <a:pt x="3054" y="1383"/>
                    <a:pt x="2716" y="726"/>
                  </a:cubicBezTo>
                  <a:cubicBezTo>
                    <a:pt x="2479" y="266"/>
                    <a:pt x="2011" y="0"/>
                    <a:pt x="1526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4" name="Google Shape;7414;p29"/>
            <p:cNvSpPr/>
            <p:nvPr/>
          </p:nvSpPr>
          <p:spPr>
            <a:xfrm>
              <a:off x="7061522" y="2584217"/>
              <a:ext cx="77523" cy="68414"/>
            </a:xfrm>
            <a:custGeom>
              <a:avLst/>
              <a:gdLst/>
              <a:ahLst/>
              <a:cxnLst/>
              <a:rect l="l" t="t" r="r" b="b"/>
              <a:pathLst>
                <a:path w="3030" h="2674" extrusionOk="0">
                  <a:moveTo>
                    <a:pt x="1514" y="1"/>
                  </a:moveTo>
                  <a:cubicBezTo>
                    <a:pt x="1239" y="1"/>
                    <a:pt x="962" y="85"/>
                    <a:pt x="725" y="260"/>
                  </a:cubicBezTo>
                  <a:cubicBezTo>
                    <a:pt x="130" y="697"/>
                    <a:pt x="1" y="1533"/>
                    <a:pt x="438" y="2128"/>
                  </a:cubicBezTo>
                  <a:cubicBezTo>
                    <a:pt x="700" y="2485"/>
                    <a:pt x="1105" y="2673"/>
                    <a:pt x="1517" y="2673"/>
                  </a:cubicBezTo>
                  <a:cubicBezTo>
                    <a:pt x="1791" y="2673"/>
                    <a:pt x="2068" y="2589"/>
                    <a:pt x="2307" y="2415"/>
                  </a:cubicBezTo>
                  <a:cubicBezTo>
                    <a:pt x="2900" y="1978"/>
                    <a:pt x="3029" y="1141"/>
                    <a:pt x="2592" y="546"/>
                  </a:cubicBezTo>
                  <a:cubicBezTo>
                    <a:pt x="2331" y="190"/>
                    <a:pt x="1925" y="1"/>
                    <a:pt x="1514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5" name="Google Shape;7415;p29"/>
            <p:cNvSpPr/>
            <p:nvPr/>
          </p:nvSpPr>
          <p:spPr>
            <a:xfrm>
              <a:off x="6940709" y="2597189"/>
              <a:ext cx="77497" cy="68414"/>
            </a:xfrm>
            <a:custGeom>
              <a:avLst/>
              <a:gdLst/>
              <a:ahLst/>
              <a:cxnLst/>
              <a:rect l="l" t="t" r="r" b="b"/>
              <a:pathLst>
                <a:path w="3029" h="2674" extrusionOk="0">
                  <a:moveTo>
                    <a:pt x="1513" y="1"/>
                  </a:moveTo>
                  <a:cubicBezTo>
                    <a:pt x="1239" y="1"/>
                    <a:pt x="962" y="85"/>
                    <a:pt x="724" y="259"/>
                  </a:cubicBezTo>
                  <a:cubicBezTo>
                    <a:pt x="128" y="697"/>
                    <a:pt x="0" y="1534"/>
                    <a:pt x="437" y="2128"/>
                  </a:cubicBezTo>
                  <a:cubicBezTo>
                    <a:pt x="700" y="2485"/>
                    <a:pt x="1105" y="2674"/>
                    <a:pt x="1516" y="2674"/>
                  </a:cubicBezTo>
                  <a:cubicBezTo>
                    <a:pt x="1791" y="2674"/>
                    <a:pt x="2068" y="2589"/>
                    <a:pt x="2306" y="2415"/>
                  </a:cubicBezTo>
                  <a:cubicBezTo>
                    <a:pt x="2901" y="1977"/>
                    <a:pt x="3029" y="1141"/>
                    <a:pt x="2593" y="546"/>
                  </a:cubicBezTo>
                  <a:cubicBezTo>
                    <a:pt x="2330" y="190"/>
                    <a:pt x="1924" y="1"/>
                    <a:pt x="1513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6" name="Google Shape;7416;p29"/>
            <p:cNvSpPr/>
            <p:nvPr/>
          </p:nvSpPr>
          <p:spPr>
            <a:xfrm>
              <a:off x="6928377" y="2700271"/>
              <a:ext cx="75220" cy="68414"/>
            </a:xfrm>
            <a:custGeom>
              <a:avLst/>
              <a:gdLst/>
              <a:ahLst/>
              <a:cxnLst/>
              <a:rect l="l" t="t" r="r" b="b"/>
              <a:pathLst>
                <a:path w="2940" h="2674" extrusionOk="0">
                  <a:moveTo>
                    <a:pt x="1470" y="0"/>
                  </a:moveTo>
                  <a:cubicBezTo>
                    <a:pt x="1125" y="0"/>
                    <a:pt x="781" y="133"/>
                    <a:pt x="519" y="397"/>
                  </a:cubicBezTo>
                  <a:cubicBezTo>
                    <a:pt x="0" y="923"/>
                    <a:pt x="6" y="1770"/>
                    <a:pt x="530" y="2288"/>
                  </a:cubicBezTo>
                  <a:cubicBezTo>
                    <a:pt x="791" y="2545"/>
                    <a:pt x="1130" y="2674"/>
                    <a:pt x="1470" y="2674"/>
                  </a:cubicBezTo>
                  <a:cubicBezTo>
                    <a:pt x="1814" y="2674"/>
                    <a:pt x="2159" y="2541"/>
                    <a:pt x="2421" y="2277"/>
                  </a:cubicBezTo>
                  <a:cubicBezTo>
                    <a:pt x="2940" y="1751"/>
                    <a:pt x="2935" y="905"/>
                    <a:pt x="2410" y="386"/>
                  </a:cubicBezTo>
                  <a:cubicBezTo>
                    <a:pt x="2149" y="129"/>
                    <a:pt x="1809" y="0"/>
                    <a:pt x="147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7" name="Google Shape;7417;p29"/>
            <p:cNvSpPr/>
            <p:nvPr/>
          </p:nvSpPr>
          <p:spPr>
            <a:xfrm>
              <a:off x="6811070" y="2732099"/>
              <a:ext cx="75271" cy="68465"/>
            </a:xfrm>
            <a:custGeom>
              <a:avLst/>
              <a:gdLst/>
              <a:ahLst/>
              <a:cxnLst/>
              <a:rect l="l" t="t" r="r" b="b"/>
              <a:pathLst>
                <a:path w="2942" h="2676" extrusionOk="0">
                  <a:moveTo>
                    <a:pt x="1472" y="1"/>
                  </a:moveTo>
                  <a:cubicBezTo>
                    <a:pt x="1127" y="1"/>
                    <a:pt x="783" y="134"/>
                    <a:pt x="521" y="399"/>
                  </a:cubicBezTo>
                  <a:cubicBezTo>
                    <a:pt x="1" y="925"/>
                    <a:pt x="7" y="1771"/>
                    <a:pt x="532" y="2290"/>
                  </a:cubicBezTo>
                  <a:cubicBezTo>
                    <a:pt x="792" y="2547"/>
                    <a:pt x="1132" y="2675"/>
                    <a:pt x="1471" y="2675"/>
                  </a:cubicBezTo>
                  <a:cubicBezTo>
                    <a:pt x="1816" y="2675"/>
                    <a:pt x="2161" y="2542"/>
                    <a:pt x="2423" y="2277"/>
                  </a:cubicBezTo>
                  <a:cubicBezTo>
                    <a:pt x="2942" y="1752"/>
                    <a:pt x="2936" y="907"/>
                    <a:pt x="2412" y="386"/>
                  </a:cubicBezTo>
                  <a:cubicBezTo>
                    <a:pt x="2151" y="129"/>
                    <a:pt x="1812" y="1"/>
                    <a:pt x="1472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8" name="Google Shape;7418;p29"/>
            <p:cNvSpPr/>
            <p:nvPr/>
          </p:nvSpPr>
          <p:spPr>
            <a:xfrm>
              <a:off x="6812836" y="2836051"/>
              <a:ext cx="77625" cy="68440"/>
            </a:xfrm>
            <a:custGeom>
              <a:avLst/>
              <a:gdLst/>
              <a:ahLst/>
              <a:cxnLst/>
              <a:rect l="l" t="t" r="r" b="b"/>
              <a:pathLst>
                <a:path w="3034" h="2675" extrusionOk="0">
                  <a:moveTo>
                    <a:pt x="1517" y="0"/>
                  </a:moveTo>
                  <a:cubicBezTo>
                    <a:pt x="1100" y="0"/>
                    <a:pt x="690" y="194"/>
                    <a:pt x="429" y="560"/>
                  </a:cubicBezTo>
                  <a:cubicBezTo>
                    <a:pt x="0" y="1161"/>
                    <a:pt x="138" y="1995"/>
                    <a:pt x="740" y="2425"/>
                  </a:cubicBezTo>
                  <a:cubicBezTo>
                    <a:pt x="975" y="2593"/>
                    <a:pt x="1247" y="2674"/>
                    <a:pt x="1516" y="2674"/>
                  </a:cubicBezTo>
                  <a:cubicBezTo>
                    <a:pt x="1933" y="2674"/>
                    <a:pt x="2343" y="2480"/>
                    <a:pt x="2604" y="2114"/>
                  </a:cubicBezTo>
                  <a:cubicBezTo>
                    <a:pt x="3034" y="1513"/>
                    <a:pt x="2895" y="679"/>
                    <a:pt x="2293" y="250"/>
                  </a:cubicBezTo>
                  <a:cubicBezTo>
                    <a:pt x="2058" y="81"/>
                    <a:pt x="1786" y="0"/>
                    <a:pt x="1517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9" name="Google Shape;7419;p29"/>
            <p:cNvSpPr/>
            <p:nvPr/>
          </p:nvSpPr>
          <p:spPr>
            <a:xfrm>
              <a:off x="6702053" y="2885992"/>
              <a:ext cx="77625" cy="68440"/>
            </a:xfrm>
            <a:custGeom>
              <a:avLst/>
              <a:gdLst/>
              <a:ahLst/>
              <a:cxnLst/>
              <a:rect l="l" t="t" r="r" b="b"/>
              <a:pathLst>
                <a:path w="3034" h="2675" extrusionOk="0">
                  <a:moveTo>
                    <a:pt x="1517" y="1"/>
                  </a:moveTo>
                  <a:cubicBezTo>
                    <a:pt x="1100" y="1"/>
                    <a:pt x="690" y="195"/>
                    <a:pt x="429" y="561"/>
                  </a:cubicBezTo>
                  <a:cubicBezTo>
                    <a:pt x="0" y="1162"/>
                    <a:pt x="140" y="1997"/>
                    <a:pt x="739" y="2425"/>
                  </a:cubicBezTo>
                  <a:cubicBezTo>
                    <a:pt x="975" y="2594"/>
                    <a:pt x="1246" y="2675"/>
                    <a:pt x="1515" y="2675"/>
                  </a:cubicBezTo>
                  <a:cubicBezTo>
                    <a:pt x="1932" y="2675"/>
                    <a:pt x="2343" y="2480"/>
                    <a:pt x="2604" y="2115"/>
                  </a:cubicBezTo>
                  <a:cubicBezTo>
                    <a:pt x="3033" y="1514"/>
                    <a:pt x="2895" y="680"/>
                    <a:pt x="2294" y="250"/>
                  </a:cubicBezTo>
                  <a:cubicBezTo>
                    <a:pt x="2058" y="82"/>
                    <a:pt x="1786" y="1"/>
                    <a:pt x="1517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0" name="Google Shape;7420;p29"/>
            <p:cNvSpPr/>
            <p:nvPr/>
          </p:nvSpPr>
          <p:spPr>
            <a:xfrm>
              <a:off x="7257759" y="2397012"/>
              <a:ext cx="76781" cy="68465"/>
            </a:xfrm>
            <a:custGeom>
              <a:avLst/>
              <a:gdLst/>
              <a:ahLst/>
              <a:cxnLst/>
              <a:rect l="l" t="t" r="r" b="b"/>
              <a:pathLst>
                <a:path w="3001" h="2676" extrusionOk="0">
                  <a:moveTo>
                    <a:pt x="1501" y="1"/>
                  </a:moveTo>
                  <a:cubicBezTo>
                    <a:pt x="1363" y="1"/>
                    <a:pt x="1223" y="22"/>
                    <a:pt x="1084" y="68"/>
                  </a:cubicBezTo>
                  <a:cubicBezTo>
                    <a:pt x="383" y="298"/>
                    <a:pt x="0" y="1053"/>
                    <a:pt x="231" y="1754"/>
                  </a:cubicBezTo>
                  <a:cubicBezTo>
                    <a:pt x="416" y="2318"/>
                    <a:pt x="938" y="2675"/>
                    <a:pt x="1500" y="2675"/>
                  </a:cubicBezTo>
                  <a:cubicBezTo>
                    <a:pt x="1638" y="2675"/>
                    <a:pt x="1778" y="2654"/>
                    <a:pt x="1916" y="2608"/>
                  </a:cubicBezTo>
                  <a:cubicBezTo>
                    <a:pt x="2619" y="2378"/>
                    <a:pt x="3001" y="1623"/>
                    <a:pt x="2771" y="922"/>
                  </a:cubicBezTo>
                  <a:cubicBezTo>
                    <a:pt x="2586" y="358"/>
                    <a:pt x="2063" y="1"/>
                    <a:pt x="150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1" name="Google Shape;7421;p29"/>
            <p:cNvSpPr/>
            <p:nvPr/>
          </p:nvSpPr>
          <p:spPr>
            <a:xfrm>
              <a:off x="7376627" y="2422316"/>
              <a:ext cx="76781" cy="68465"/>
            </a:xfrm>
            <a:custGeom>
              <a:avLst/>
              <a:gdLst/>
              <a:ahLst/>
              <a:cxnLst/>
              <a:rect l="l" t="t" r="r" b="b"/>
              <a:pathLst>
                <a:path w="3001" h="2676" extrusionOk="0">
                  <a:moveTo>
                    <a:pt x="1501" y="1"/>
                  </a:moveTo>
                  <a:cubicBezTo>
                    <a:pt x="1363" y="1"/>
                    <a:pt x="1223" y="22"/>
                    <a:pt x="1085" y="68"/>
                  </a:cubicBezTo>
                  <a:cubicBezTo>
                    <a:pt x="383" y="298"/>
                    <a:pt x="0" y="1052"/>
                    <a:pt x="231" y="1754"/>
                  </a:cubicBezTo>
                  <a:cubicBezTo>
                    <a:pt x="416" y="2318"/>
                    <a:pt x="938" y="2675"/>
                    <a:pt x="1500" y="2675"/>
                  </a:cubicBezTo>
                  <a:cubicBezTo>
                    <a:pt x="1638" y="2675"/>
                    <a:pt x="1778" y="2654"/>
                    <a:pt x="1916" y="2608"/>
                  </a:cubicBezTo>
                  <a:cubicBezTo>
                    <a:pt x="2618" y="2378"/>
                    <a:pt x="3001" y="1623"/>
                    <a:pt x="2771" y="922"/>
                  </a:cubicBezTo>
                  <a:cubicBezTo>
                    <a:pt x="2586" y="358"/>
                    <a:pt x="2063" y="1"/>
                    <a:pt x="150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2" name="Google Shape;7422;p29"/>
            <p:cNvSpPr/>
            <p:nvPr/>
          </p:nvSpPr>
          <p:spPr>
            <a:xfrm>
              <a:off x="7437391" y="2336810"/>
              <a:ext cx="73531" cy="68440"/>
            </a:xfrm>
            <a:custGeom>
              <a:avLst/>
              <a:gdLst/>
              <a:ahLst/>
              <a:cxnLst/>
              <a:rect l="l" t="t" r="r" b="b"/>
              <a:pathLst>
                <a:path w="2874" h="2675" extrusionOk="0">
                  <a:moveTo>
                    <a:pt x="1438" y="1"/>
                  </a:moveTo>
                  <a:cubicBezTo>
                    <a:pt x="1368" y="1"/>
                    <a:pt x="1297" y="6"/>
                    <a:pt x="1226" y="18"/>
                  </a:cubicBezTo>
                  <a:cubicBezTo>
                    <a:pt x="497" y="135"/>
                    <a:pt x="0" y="821"/>
                    <a:pt x="116" y="1549"/>
                  </a:cubicBezTo>
                  <a:cubicBezTo>
                    <a:pt x="222" y="2206"/>
                    <a:pt x="789" y="2675"/>
                    <a:pt x="1434" y="2675"/>
                  </a:cubicBezTo>
                  <a:cubicBezTo>
                    <a:pt x="1505" y="2675"/>
                    <a:pt x="1576" y="2669"/>
                    <a:pt x="1648" y="2658"/>
                  </a:cubicBezTo>
                  <a:cubicBezTo>
                    <a:pt x="2377" y="2541"/>
                    <a:pt x="2874" y="1856"/>
                    <a:pt x="2756" y="1127"/>
                  </a:cubicBezTo>
                  <a:cubicBezTo>
                    <a:pt x="2652" y="469"/>
                    <a:pt x="2084" y="1"/>
                    <a:pt x="143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3" name="Google Shape;7423;p29"/>
            <p:cNvSpPr/>
            <p:nvPr/>
          </p:nvSpPr>
          <p:spPr>
            <a:xfrm>
              <a:off x="7550784" y="2380561"/>
              <a:ext cx="73531" cy="68440"/>
            </a:xfrm>
            <a:custGeom>
              <a:avLst/>
              <a:gdLst/>
              <a:ahLst/>
              <a:cxnLst/>
              <a:rect l="l" t="t" r="r" b="b"/>
              <a:pathLst>
                <a:path w="2874" h="2675" extrusionOk="0">
                  <a:moveTo>
                    <a:pt x="1439" y="0"/>
                  </a:moveTo>
                  <a:cubicBezTo>
                    <a:pt x="1369" y="0"/>
                    <a:pt x="1297" y="6"/>
                    <a:pt x="1225" y="17"/>
                  </a:cubicBezTo>
                  <a:cubicBezTo>
                    <a:pt x="497" y="134"/>
                    <a:pt x="1" y="820"/>
                    <a:pt x="116" y="1548"/>
                  </a:cubicBezTo>
                  <a:cubicBezTo>
                    <a:pt x="222" y="2206"/>
                    <a:pt x="789" y="2674"/>
                    <a:pt x="1435" y="2674"/>
                  </a:cubicBezTo>
                  <a:cubicBezTo>
                    <a:pt x="1505" y="2674"/>
                    <a:pt x="1576" y="2669"/>
                    <a:pt x="1647" y="2657"/>
                  </a:cubicBezTo>
                  <a:cubicBezTo>
                    <a:pt x="2377" y="2540"/>
                    <a:pt x="2873" y="1856"/>
                    <a:pt x="2756" y="1126"/>
                  </a:cubicBezTo>
                  <a:cubicBezTo>
                    <a:pt x="2651" y="468"/>
                    <a:pt x="2084" y="0"/>
                    <a:pt x="1439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4" name="Google Shape;7424;p29"/>
            <p:cNvSpPr/>
            <p:nvPr/>
          </p:nvSpPr>
          <p:spPr>
            <a:xfrm>
              <a:off x="7625210" y="2305469"/>
              <a:ext cx="68440" cy="68440"/>
            </a:xfrm>
            <a:custGeom>
              <a:avLst/>
              <a:gdLst/>
              <a:ahLst/>
              <a:cxnLst/>
              <a:rect l="l" t="t" r="r" b="b"/>
              <a:pathLst>
                <a:path w="2675" h="2675" extrusionOk="0">
                  <a:moveTo>
                    <a:pt x="1338" y="0"/>
                  </a:moveTo>
                  <a:cubicBezTo>
                    <a:pt x="599" y="0"/>
                    <a:pt x="1" y="598"/>
                    <a:pt x="1" y="1337"/>
                  </a:cubicBezTo>
                  <a:cubicBezTo>
                    <a:pt x="1" y="2075"/>
                    <a:pt x="599" y="2675"/>
                    <a:pt x="1338" y="2675"/>
                  </a:cubicBezTo>
                  <a:cubicBezTo>
                    <a:pt x="2076" y="2675"/>
                    <a:pt x="2674" y="2075"/>
                    <a:pt x="2674" y="1337"/>
                  </a:cubicBezTo>
                  <a:cubicBezTo>
                    <a:pt x="2674" y="598"/>
                    <a:pt x="2076" y="0"/>
                    <a:pt x="1338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5" name="Google Shape;7425;p29"/>
            <p:cNvSpPr/>
            <p:nvPr/>
          </p:nvSpPr>
          <p:spPr>
            <a:xfrm>
              <a:off x="7730288" y="2366515"/>
              <a:ext cx="68414" cy="68440"/>
            </a:xfrm>
            <a:custGeom>
              <a:avLst/>
              <a:gdLst/>
              <a:ahLst/>
              <a:cxnLst/>
              <a:rect l="l" t="t" r="r" b="b"/>
              <a:pathLst>
                <a:path w="2674" h="2675" extrusionOk="0">
                  <a:moveTo>
                    <a:pt x="1337" y="1"/>
                  </a:moveTo>
                  <a:cubicBezTo>
                    <a:pt x="599" y="1"/>
                    <a:pt x="0" y="599"/>
                    <a:pt x="0" y="1337"/>
                  </a:cubicBezTo>
                  <a:cubicBezTo>
                    <a:pt x="0" y="2076"/>
                    <a:pt x="599" y="2674"/>
                    <a:pt x="1337" y="2674"/>
                  </a:cubicBezTo>
                  <a:cubicBezTo>
                    <a:pt x="2076" y="2674"/>
                    <a:pt x="2674" y="2076"/>
                    <a:pt x="2674" y="1337"/>
                  </a:cubicBezTo>
                  <a:cubicBezTo>
                    <a:pt x="2674" y="599"/>
                    <a:pt x="2076" y="1"/>
                    <a:pt x="1337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6" name="Google Shape;7426;p29"/>
            <p:cNvSpPr/>
            <p:nvPr/>
          </p:nvSpPr>
          <p:spPr>
            <a:xfrm>
              <a:off x="7723994" y="3758262"/>
              <a:ext cx="508553" cy="626833"/>
            </a:xfrm>
            <a:custGeom>
              <a:avLst/>
              <a:gdLst/>
              <a:ahLst/>
              <a:cxnLst/>
              <a:rect l="l" t="t" r="r" b="b"/>
              <a:pathLst>
                <a:path w="19877" h="24500" fill="none" extrusionOk="0">
                  <a:moveTo>
                    <a:pt x="8902" y="0"/>
                  </a:moveTo>
                  <a:lnTo>
                    <a:pt x="2546" y="8311"/>
                  </a:lnTo>
                  <a:cubicBezTo>
                    <a:pt x="24" y="11609"/>
                    <a:pt x="0" y="16178"/>
                    <a:pt x="2486" y="19502"/>
                  </a:cubicBezTo>
                  <a:lnTo>
                    <a:pt x="2486" y="19502"/>
                  </a:lnTo>
                  <a:cubicBezTo>
                    <a:pt x="5870" y="24025"/>
                    <a:pt x="12478" y="24499"/>
                    <a:pt x="16474" y="20504"/>
                  </a:cubicBezTo>
                  <a:lnTo>
                    <a:pt x="19876" y="17099"/>
                  </a:lnTo>
                </a:path>
              </a:pathLst>
            </a:custGeom>
            <a:solidFill>
              <a:schemeClr val="dk1"/>
            </a:solidFill>
            <a:ln w="1175" cap="flat" cmpd="sng">
              <a:solidFill>
                <a:srgbClr val="061653"/>
              </a:solidFill>
              <a:prstDash val="solid"/>
              <a:miter lim="10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7" name="Google Shape;7427;p29"/>
            <p:cNvSpPr/>
            <p:nvPr/>
          </p:nvSpPr>
          <p:spPr>
            <a:xfrm>
              <a:off x="7410194" y="3749077"/>
              <a:ext cx="675649" cy="128027"/>
            </a:xfrm>
            <a:custGeom>
              <a:avLst/>
              <a:gdLst/>
              <a:ahLst/>
              <a:cxnLst/>
              <a:rect l="l" t="t" r="r" b="b"/>
              <a:pathLst>
                <a:path w="26408" h="5004" extrusionOk="0">
                  <a:moveTo>
                    <a:pt x="23925" y="1"/>
                  </a:moveTo>
                  <a:cubicBezTo>
                    <a:pt x="22081" y="1"/>
                    <a:pt x="20235" y="210"/>
                    <a:pt x="18439" y="623"/>
                  </a:cubicBezTo>
                  <a:cubicBezTo>
                    <a:pt x="16642" y="1036"/>
                    <a:pt x="14890" y="1653"/>
                    <a:pt x="13232" y="2456"/>
                  </a:cubicBezTo>
                  <a:cubicBezTo>
                    <a:pt x="11581" y="3258"/>
                    <a:pt x="9836" y="3872"/>
                    <a:pt x="8046" y="4283"/>
                  </a:cubicBezTo>
                  <a:cubicBezTo>
                    <a:pt x="6258" y="4694"/>
                    <a:pt x="4420" y="4903"/>
                    <a:pt x="2583" y="4903"/>
                  </a:cubicBezTo>
                  <a:lnTo>
                    <a:pt x="1" y="4903"/>
                  </a:lnTo>
                  <a:lnTo>
                    <a:pt x="17" y="5003"/>
                  </a:lnTo>
                  <a:lnTo>
                    <a:pt x="2583" y="5003"/>
                  </a:lnTo>
                  <a:cubicBezTo>
                    <a:pt x="4427" y="5002"/>
                    <a:pt x="6273" y="4794"/>
                    <a:pt x="8070" y="4381"/>
                  </a:cubicBezTo>
                  <a:cubicBezTo>
                    <a:pt x="9866" y="3969"/>
                    <a:pt x="11618" y="3352"/>
                    <a:pt x="13276" y="2548"/>
                  </a:cubicBezTo>
                  <a:cubicBezTo>
                    <a:pt x="14927" y="1746"/>
                    <a:pt x="16672" y="1132"/>
                    <a:pt x="18462" y="722"/>
                  </a:cubicBezTo>
                  <a:cubicBezTo>
                    <a:pt x="20250" y="310"/>
                    <a:pt x="22088" y="102"/>
                    <a:pt x="23925" y="102"/>
                  </a:cubicBezTo>
                  <a:lnTo>
                    <a:pt x="26408" y="102"/>
                  </a:lnTo>
                  <a:lnTo>
                    <a:pt x="26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8" name="Google Shape;7428;p29"/>
            <p:cNvSpPr/>
            <p:nvPr/>
          </p:nvSpPr>
          <p:spPr>
            <a:xfrm>
              <a:off x="7178061" y="2948957"/>
              <a:ext cx="484222" cy="310320"/>
            </a:xfrm>
            <a:custGeom>
              <a:avLst/>
              <a:gdLst/>
              <a:ahLst/>
              <a:cxnLst/>
              <a:rect l="l" t="t" r="r" b="b"/>
              <a:pathLst>
                <a:path w="18926" h="12129" extrusionOk="0">
                  <a:moveTo>
                    <a:pt x="14840" y="4349"/>
                  </a:moveTo>
                  <a:cubicBezTo>
                    <a:pt x="16876" y="4349"/>
                    <a:pt x="18534" y="6006"/>
                    <a:pt x="18534" y="8043"/>
                  </a:cubicBezTo>
                  <a:cubicBezTo>
                    <a:pt x="18534" y="10080"/>
                    <a:pt x="16877" y="11738"/>
                    <a:pt x="14840" y="11738"/>
                  </a:cubicBezTo>
                  <a:cubicBezTo>
                    <a:pt x="12803" y="11738"/>
                    <a:pt x="11146" y="10081"/>
                    <a:pt x="11146" y="8043"/>
                  </a:cubicBezTo>
                  <a:cubicBezTo>
                    <a:pt x="11146" y="6007"/>
                    <a:pt x="12802" y="4349"/>
                    <a:pt x="14840" y="4349"/>
                  </a:cubicBezTo>
                  <a:close/>
                  <a:moveTo>
                    <a:pt x="1" y="1"/>
                  </a:moveTo>
                  <a:lnTo>
                    <a:pt x="1" y="393"/>
                  </a:lnTo>
                  <a:lnTo>
                    <a:pt x="7320" y="393"/>
                  </a:lnTo>
                  <a:lnTo>
                    <a:pt x="12019" y="5091"/>
                  </a:lnTo>
                  <a:cubicBezTo>
                    <a:pt x="11240" y="5835"/>
                    <a:pt x="10754" y="6884"/>
                    <a:pt x="10754" y="8043"/>
                  </a:cubicBezTo>
                  <a:cubicBezTo>
                    <a:pt x="10754" y="10296"/>
                    <a:pt x="12588" y="12129"/>
                    <a:pt x="14840" y="12129"/>
                  </a:cubicBezTo>
                  <a:cubicBezTo>
                    <a:pt x="17092" y="12129"/>
                    <a:pt x="18926" y="10296"/>
                    <a:pt x="18926" y="8043"/>
                  </a:cubicBezTo>
                  <a:cubicBezTo>
                    <a:pt x="18926" y="5791"/>
                    <a:pt x="17092" y="3958"/>
                    <a:pt x="14840" y="3958"/>
                  </a:cubicBezTo>
                  <a:cubicBezTo>
                    <a:pt x="13888" y="3958"/>
                    <a:pt x="13012" y="4286"/>
                    <a:pt x="12316" y="4832"/>
                  </a:cubicBezTo>
                  <a:lnTo>
                    <a:pt x="748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9" name="Google Shape;7429;p29"/>
            <p:cNvSpPr/>
            <p:nvPr/>
          </p:nvSpPr>
          <p:spPr>
            <a:xfrm>
              <a:off x="7174838" y="2889037"/>
              <a:ext cx="195572" cy="30856"/>
            </a:xfrm>
            <a:custGeom>
              <a:avLst/>
              <a:gdLst/>
              <a:ahLst/>
              <a:cxnLst/>
              <a:rect l="l" t="t" r="r" b="b"/>
              <a:pathLst>
                <a:path w="7644" h="1206" extrusionOk="0">
                  <a:moveTo>
                    <a:pt x="1" y="0"/>
                  </a:moveTo>
                  <a:lnTo>
                    <a:pt x="1" y="1205"/>
                  </a:lnTo>
                  <a:lnTo>
                    <a:pt x="7643" y="1205"/>
                  </a:lnTo>
                  <a:lnTo>
                    <a:pt x="764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0" name="Google Shape;7430;p29"/>
          <p:cNvGrpSpPr/>
          <p:nvPr/>
        </p:nvGrpSpPr>
        <p:grpSpPr>
          <a:xfrm>
            <a:off x="3791478" y="152400"/>
            <a:ext cx="353640" cy="471526"/>
            <a:chOff x="1488916" y="3520605"/>
            <a:chExt cx="443158" cy="590885"/>
          </a:xfrm>
        </p:grpSpPr>
        <p:sp>
          <p:nvSpPr>
            <p:cNvPr id="7431" name="Google Shape;7431;p29"/>
            <p:cNvSpPr/>
            <p:nvPr/>
          </p:nvSpPr>
          <p:spPr>
            <a:xfrm>
              <a:off x="1636621" y="3520605"/>
              <a:ext cx="147726" cy="147748"/>
            </a:xfrm>
            <a:custGeom>
              <a:avLst/>
              <a:gdLst/>
              <a:ahLst/>
              <a:cxnLst/>
              <a:rect l="l" t="t" r="r" b="b"/>
              <a:pathLst>
                <a:path w="6871" h="6872" extrusionOk="0">
                  <a:moveTo>
                    <a:pt x="1" y="1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2" name="Google Shape;7432;p29"/>
            <p:cNvSpPr/>
            <p:nvPr/>
          </p:nvSpPr>
          <p:spPr>
            <a:xfrm>
              <a:off x="1784326" y="3520605"/>
              <a:ext cx="147748" cy="147748"/>
            </a:xfrm>
            <a:custGeom>
              <a:avLst/>
              <a:gdLst/>
              <a:ahLst/>
              <a:cxnLst/>
              <a:rect l="l" t="t" r="r" b="b"/>
              <a:pathLst>
                <a:path w="6872" h="6872" extrusionOk="0">
                  <a:moveTo>
                    <a:pt x="1" y="1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3" name="Google Shape;7433;p29"/>
            <p:cNvSpPr/>
            <p:nvPr/>
          </p:nvSpPr>
          <p:spPr>
            <a:xfrm>
              <a:off x="1488916" y="3668331"/>
              <a:ext cx="147726" cy="147726"/>
            </a:xfrm>
            <a:custGeom>
              <a:avLst/>
              <a:gdLst/>
              <a:ahLst/>
              <a:cxnLst/>
              <a:rect l="l" t="t" r="r" b="b"/>
              <a:pathLst>
                <a:path w="6871" h="6871" extrusionOk="0">
                  <a:moveTo>
                    <a:pt x="0" y="0"/>
                  </a:moveTo>
                  <a:lnTo>
                    <a:pt x="0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4" name="Google Shape;7434;p29"/>
            <p:cNvSpPr/>
            <p:nvPr/>
          </p:nvSpPr>
          <p:spPr>
            <a:xfrm>
              <a:off x="1784326" y="3668331"/>
              <a:ext cx="147748" cy="147726"/>
            </a:xfrm>
            <a:custGeom>
              <a:avLst/>
              <a:gdLst/>
              <a:ahLst/>
              <a:cxnLst/>
              <a:rect l="l" t="t" r="r" b="b"/>
              <a:pathLst>
                <a:path w="6872" h="6871" extrusionOk="0">
                  <a:moveTo>
                    <a:pt x="1" y="0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5" name="Google Shape;7435;p29"/>
            <p:cNvSpPr/>
            <p:nvPr/>
          </p:nvSpPr>
          <p:spPr>
            <a:xfrm>
              <a:off x="1636621" y="3816036"/>
              <a:ext cx="147726" cy="147748"/>
            </a:xfrm>
            <a:custGeom>
              <a:avLst/>
              <a:gdLst/>
              <a:ahLst/>
              <a:cxnLst/>
              <a:rect l="l" t="t" r="r" b="b"/>
              <a:pathLst>
                <a:path w="6871" h="6872" extrusionOk="0">
                  <a:moveTo>
                    <a:pt x="1" y="1"/>
                  </a:moveTo>
                  <a:lnTo>
                    <a:pt x="1" y="6872"/>
                  </a:lnTo>
                  <a:lnTo>
                    <a:pt x="6871" y="6872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6" name="Google Shape;7436;p29"/>
            <p:cNvSpPr/>
            <p:nvPr/>
          </p:nvSpPr>
          <p:spPr>
            <a:xfrm>
              <a:off x="1488916" y="3963763"/>
              <a:ext cx="147726" cy="147726"/>
            </a:xfrm>
            <a:custGeom>
              <a:avLst/>
              <a:gdLst/>
              <a:ahLst/>
              <a:cxnLst/>
              <a:rect l="l" t="t" r="r" b="b"/>
              <a:pathLst>
                <a:path w="6871" h="6871" extrusionOk="0">
                  <a:moveTo>
                    <a:pt x="0" y="1"/>
                  </a:moveTo>
                  <a:lnTo>
                    <a:pt x="0" y="6870"/>
                  </a:lnTo>
                  <a:lnTo>
                    <a:pt x="6871" y="6870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7" name="Google Shape;7437;p29"/>
            <p:cNvSpPr/>
            <p:nvPr/>
          </p:nvSpPr>
          <p:spPr>
            <a:xfrm>
              <a:off x="1784326" y="3963763"/>
              <a:ext cx="147748" cy="147726"/>
            </a:xfrm>
            <a:custGeom>
              <a:avLst/>
              <a:gdLst/>
              <a:ahLst/>
              <a:cxnLst/>
              <a:rect l="l" t="t" r="r" b="b"/>
              <a:pathLst>
                <a:path w="6872" h="6871" extrusionOk="0">
                  <a:moveTo>
                    <a:pt x="1" y="1"/>
                  </a:moveTo>
                  <a:lnTo>
                    <a:pt x="1" y="6870"/>
                  </a:lnTo>
                  <a:lnTo>
                    <a:pt x="6871" y="6870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8" name="Google Shape;7438;p29"/>
          <p:cNvGrpSpPr/>
          <p:nvPr/>
        </p:nvGrpSpPr>
        <p:grpSpPr>
          <a:xfrm>
            <a:off x="228759" y="582051"/>
            <a:ext cx="1591435" cy="1263390"/>
            <a:chOff x="1778500" y="1436625"/>
            <a:chExt cx="3119850" cy="2476750"/>
          </a:xfrm>
        </p:grpSpPr>
        <p:sp>
          <p:nvSpPr>
            <p:cNvPr id="7439" name="Google Shape;7439;p29"/>
            <p:cNvSpPr/>
            <p:nvPr/>
          </p:nvSpPr>
          <p:spPr>
            <a:xfrm>
              <a:off x="3576325" y="2831625"/>
              <a:ext cx="200500" cy="122675"/>
            </a:xfrm>
            <a:custGeom>
              <a:avLst/>
              <a:gdLst/>
              <a:ahLst/>
              <a:cxnLst/>
              <a:rect l="l" t="t" r="r" b="b"/>
              <a:pathLst>
                <a:path w="8020" h="4907" extrusionOk="0">
                  <a:moveTo>
                    <a:pt x="4010" y="0"/>
                  </a:moveTo>
                  <a:cubicBezTo>
                    <a:pt x="3048" y="0"/>
                    <a:pt x="2086" y="367"/>
                    <a:pt x="1352" y="1101"/>
                  </a:cubicBezTo>
                  <a:lnTo>
                    <a:pt x="0" y="2454"/>
                  </a:lnTo>
                  <a:lnTo>
                    <a:pt x="1352" y="3805"/>
                  </a:lnTo>
                  <a:cubicBezTo>
                    <a:pt x="2085" y="4539"/>
                    <a:pt x="3047" y="4906"/>
                    <a:pt x="4010" y="4906"/>
                  </a:cubicBezTo>
                  <a:cubicBezTo>
                    <a:pt x="4972" y="4906"/>
                    <a:pt x="5934" y="4539"/>
                    <a:pt x="6668" y="3805"/>
                  </a:cubicBezTo>
                  <a:lnTo>
                    <a:pt x="8020" y="2454"/>
                  </a:lnTo>
                  <a:lnTo>
                    <a:pt x="6668" y="1101"/>
                  </a:lnTo>
                  <a:cubicBezTo>
                    <a:pt x="5935" y="367"/>
                    <a:pt x="4973" y="0"/>
                    <a:pt x="40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0" name="Google Shape;7440;p29"/>
            <p:cNvSpPr/>
            <p:nvPr/>
          </p:nvSpPr>
          <p:spPr>
            <a:xfrm>
              <a:off x="3616125" y="2832525"/>
              <a:ext cx="120850" cy="120875"/>
            </a:xfrm>
            <a:custGeom>
              <a:avLst/>
              <a:gdLst/>
              <a:ahLst/>
              <a:cxnLst/>
              <a:rect l="l" t="t" r="r" b="b"/>
              <a:pathLst>
                <a:path w="4834" h="4835" extrusionOk="0">
                  <a:moveTo>
                    <a:pt x="2418" y="0"/>
                  </a:moveTo>
                  <a:cubicBezTo>
                    <a:pt x="1083" y="0"/>
                    <a:pt x="0" y="1082"/>
                    <a:pt x="0" y="2418"/>
                  </a:cubicBezTo>
                  <a:cubicBezTo>
                    <a:pt x="0" y="3752"/>
                    <a:pt x="1083" y="4834"/>
                    <a:pt x="2418" y="4834"/>
                  </a:cubicBezTo>
                  <a:cubicBezTo>
                    <a:pt x="3752" y="4834"/>
                    <a:pt x="4834" y="3752"/>
                    <a:pt x="4834" y="2418"/>
                  </a:cubicBezTo>
                  <a:cubicBezTo>
                    <a:pt x="4834" y="1082"/>
                    <a:pt x="3752" y="0"/>
                    <a:pt x="2418" y="0"/>
                  </a:cubicBezTo>
                  <a:close/>
                </a:path>
              </a:pathLst>
            </a:custGeom>
            <a:solidFill>
              <a:srgbClr val="061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1" name="Google Shape;7441;p29"/>
            <p:cNvSpPr/>
            <p:nvPr/>
          </p:nvSpPr>
          <p:spPr>
            <a:xfrm>
              <a:off x="3574325" y="2829850"/>
              <a:ext cx="204450" cy="64925"/>
            </a:xfrm>
            <a:custGeom>
              <a:avLst/>
              <a:gdLst/>
              <a:ahLst/>
              <a:cxnLst/>
              <a:rect l="l" t="t" r="r" b="b"/>
              <a:pathLst>
                <a:path w="8178" h="2597" extrusionOk="0">
                  <a:moveTo>
                    <a:pt x="4090" y="1"/>
                  </a:moveTo>
                  <a:cubicBezTo>
                    <a:pt x="3066" y="1"/>
                    <a:pt x="2105" y="399"/>
                    <a:pt x="1381" y="1122"/>
                  </a:cubicBezTo>
                  <a:lnTo>
                    <a:pt x="29" y="2475"/>
                  </a:lnTo>
                  <a:cubicBezTo>
                    <a:pt x="1" y="2502"/>
                    <a:pt x="1" y="2548"/>
                    <a:pt x="29" y="2575"/>
                  </a:cubicBezTo>
                  <a:cubicBezTo>
                    <a:pt x="43" y="2589"/>
                    <a:pt x="61" y="2596"/>
                    <a:pt x="79" y="2596"/>
                  </a:cubicBezTo>
                  <a:cubicBezTo>
                    <a:pt x="98" y="2596"/>
                    <a:pt x="116" y="2589"/>
                    <a:pt x="130" y="2575"/>
                  </a:cubicBezTo>
                  <a:lnTo>
                    <a:pt x="1482" y="1224"/>
                  </a:lnTo>
                  <a:cubicBezTo>
                    <a:pt x="2178" y="526"/>
                    <a:pt x="3104" y="143"/>
                    <a:pt x="4090" y="143"/>
                  </a:cubicBezTo>
                  <a:cubicBezTo>
                    <a:pt x="5074" y="143"/>
                    <a:pt x="6001" y="526"/>
                    <a:pt x="6697" y="1224"/>
                  </a:cubicBezTo>
                  <a:lnTo>
                    <a:pt x="8050" y="2575"/>
                  </a:lnTo>
                  <a:cubicBezTo>
                    <a:pt x="8063" y="2590"/>
                    <a:pt x="8082" y="2596"/>
                    <a:pt x="8100" y="2596"/>
                  </a:cubicBezTo>
                  <a:cubicBezTo>
                    <a:pt x="8119" y="2596"/>
                    <a:pt x="8136" y="2590"/>
                    <a:pt x="8150" y="2575"/>
                  </a:cubicBezTo>
                  <a:cubicBezTo>
                    <a:pt x="8177" y="2548"/>
                    <a:pt x="8177" y="2502"/>
                    <a:pt x="8150" y="2475"/>
                  </a:cubicBezTo>
                  <a:lnTo>
                    <a:pt x="6797" y="1122"/>
                  </a:lnTo>
                  <a:cubicBezTo>
                    <a:pt x="6073" y="399"/>
                    <a:pt x="5113" y="1"/>
                    <a:pt x="4090" y="1"/>
                  </a:cubicBezTo>
                  <a:close/>
                </a:path>
              </a:pathLst>
            </a:custGeom>
            <a:solidFill>
              <a:srgbClr val="061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2" name="Google Shape;7442;p29"/>
            <p:cNvSpPr/>
            <p:nvPr/>
          </p:nvSpPr>
          <p:spPr>
            <a:xfrm>
              <a:off x="3622600" y="2843825"/>
              <a:ext cx="107850" cy="98275"/>
            </a:xfrm>
            <a:custGeom>
              <a:avLst/>
              <a:gdLst/>
              <a:ahLst/>
              <a:cxnLst/>
              <a:rect l="l" t="t" r="r" b="b"/>
              <a:pathLst>
                <a:path w="4314" h="3931" extrusionOk="0">
                  <a:moveTo>
                    <a:pt x="2156" y="0"/>
                  </a:moveTo>
                  <a:cubicBezTo>
                    <a:pt x="1654" y="0"/>
                    <a:pt x="1151" y="192"/>
                    <a:pt x="767" y="576"/>
                  </a:cubicBezTo>
                  <a:cubicBezTo>
                    <a:pt x="0" y="1344"/>
                    <a:pt x="0" y="2588"/>
                    <a:pt x="767" y="3355"/>
                  </a:cubicBezTo>
                  <a:cubicBezTo>
                    <a:pt x="1151" y="3738"/>
                    <a:pt x="1654" y="3930"/>
                    <a:pt x="2156" y="3930"/>
                  </a:cubicBezTo>
                  <a:cubicBezTo>
                    <a:pt x="2659" y="3930"/>
                    <a:pt x="3162" y="3738"/>
                    <a:pt x="3545" y="3355"/>
                  </a:cubicBezTo>
                  <a:cubicBezTo>
                    <a:pt x="4314" y="2588"/>
                    <a:pt x="4314" y="1344"/>
                    <a:pt x="3545" y="576"/>
                  </a:cubicBezTo>
                  <a:cubicBezTo>
                    <a:pt x="3162" y="192"/>
                    <a:pt x="2659" y="0"/>
                    <a:pt x="2156" y="0"/>
                  </a:cubicBezTo>
                  <a:close/>
                </a:path>
              </a:pathLst>
            </a:custGeom>
            <a:solidFill>
              <a:srgbClr val="6D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3" name="Google Shape;7443;p29"/>
            <p:cNvSpPr/>
            <p:nvPr/>
          </p:nvSpPr>
          <p:spPr>
            <a:xfrm>
              <a:off x="3659375" y="2875800"/>
              <a:ext cx="34350" cy="34325"/>
            </a:xfrm>
            <a:custGeom>
              <a:avLst/>
              <a:gdLst/>
              <a:ahLst/>
              <a:cxnLst/>
              <a:rect l="l" t="t" r="r" b="b"/>
              <a:pathLst>
                <a:path w="1374" h="1373" extrusionOk="0">
                  <a:moveTo>
                    <a:pt x="688" y="0"/>
                  </a:moveTo>
                  <a:cubicBezTo>
                    <a:pt x="308" y="0"/>
                    <a:pt x="1" y="307"/>
                    <a:pt x="1" y="687"/>
                  </a:cubicBezTo>
                  <a:cubicBezTo>
                    <a:pt x="1" y="1065"/>
                    <a:pt x="308" y="1372"/>
                    <a:pt x="688" y="1372"/>
                  </a:cubicBezTo>
                  <a:cubicBezTo>
                    <a:pt x="1066" y="1372"/>
                    <a:pt x="1373" y="1065"/>
                    <a:pt x="1373" y="687"/>
                  </a:cubicBezTo>
                  <a:cubicBezTo>
                    <a:pt x="1373" y="307"/>
                    <a:pt x="1066" y="0"/>
                    <a:pt x="688" y="0"/>
                  </a:cubicBezTo>
                  <a:close/>
                </a:path>
              </a:pathLst>
            </a:custGeom>
            <a:solidFill>
              <a:srgbClr val="061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4" name="Google Shape;7444;p29"/>
            <p:cNvSpPr/>
            <p:nvPr/>
          </p:nvSpPr>
          <p:spPr>
            <a:xfrm>
              <a:off x="3695775" y="2853100"/>
              <a:ext cx="19575" cy="19550"/>
            </a:xfrm>
            <a:custGeom>
              <a:avLst/>
              <a:gdLst/>
              <a:ahLst/>
              <a:cxnLst/>
              <a:rect l="l" t="t" r="r" b="b"/>
              <a:pathLst>
                <a:path w="783" h="782" extrusionOk="0">
                  <a:moveTo>
                    <a:pt x="392" y="1"/>
                  </a:moveTo>
                  <a:cubicBezTo>
                    <a:pt x="175" y="1"/>
                    <a:pt x="1" y="175"/>
                    <a:pt x="1" y="391"/>
                  </a:cubicBezTo>
                  <a:cubicBezTo>
                    <a:pt x="1" y="607"/>
                    <a:pt x="175" y="782"/>
                    <a:pt x="392" y="782"/>
                  </a:cubicBezTo>
                  <a:cubicBezTo>
                    <a:pt x="607" y="782"/>
                    <a:pt x="783" y="607"/>
                    <a:pt x="783" y="391"/>
                  </a:cubicBezTo>
                  <a:cubicBezTo>
                    <a:pt x="783" y="175"/>
                    <a:pt x="607" y="1"/>
                    <a:pt x="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5" name="Google Shape;7445;p29"/>
            <p:cNvSpPr/>
            <p:nvPr/>
          </p:nvSpPr>
          <p:spPr>
            <a:xfrm>
              <a:off x="3680500" y="2878575"/>
              <a:ext cx="10875" cy="9825"/>
            </a:xfrm>
            <a:custGeom>
              <a:avLst/>
              <a:gdLst/>
              <a:ahLst/>
              <a:cxnLst/>
              <a:rect l="l" t="t" r="r" b="b"/>
              <a:pathLst>
                <a:path w="435" h="393" extrusionOk="0">
                  <a:moveTo>
                    <a:pt x="217" y="0"/>
                  </a:moveTo>
                  <a:cubicBezTo>
                    <a:pt x="169" y="0"/>
                    <a:pt x="121" y="18"/>
                    <a:pt x="83" y="53"/>
                  </a:cubicBezTo>
                  <a:cubicBezTo>
                    <a:pt x="5" y="127"/>
                    <a:pt x="0" y="251"/>
                    <a:pt x="75" y="330"/>
                  </a:cubicBezTo>
                  <a:cubicBezTo>
                    <a:pt x="113" y="372"/>
                    <a:pt x="165" y="393"/>
                    <a:pt x="218" y="393"/>
                  </a:cubicBezTo>
                  <a:cubicBezTo>
                    <a:pt x="266" y="393"/>
                    <a:pt x="314" y="375"/>
                    <a:pt x="352" y="340"/>
                  </a:cubicBezTo>
                  <a:cubicBezTo>
                    <a:pt x="430" y="265"/>
                    <a:pt x="434" y="141"/>
                    <a:pt x="360" y="63"/>
                  </a:cubicBezTo>
                  <a:cubicBezTo>
                    <a:pt x="322" y="21"/>
                    <a:pt x="270" y="0"/>
                    <a:pt x="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6" name="Google Shape;7446;p29"/>
            <p:cNvSpPr/>
            <p:nvPr/>
          </p:nvSpPr>
          <p:spPr>
            <a:xfrm>
              <a:off x="3642100" y="2858525"/>
              <a:ext cx="68950" cy="68950"/>
            </a:xfrm>
            <a:custGeom>
              <a:avLst/>
              <a:gdLst/>
              <a:ahLst/>
              <a:cxnLst/>
              <a:rect l="l" t="t" r="r" b="b"/>
              <a:pathLst>
                <a:path w="2758" h="2758" extrusionOk="0">
                  <a:moveTo>
                    <a:pt x="1379" y="114"/>
                  </a:moveTo>
                  <a:cubicBezTo>
                    <a:pt x="2076" y="114"/>
                    <a:pt x="2643" y="681"/>
                    <a:pt x="2643" y="1379"/>
                  </a:cubicBezTo>
                  <a:cubicBezTo>
                    <a:pt x="2643" y="2076"/>
                    <a:pt x="2076" y="2643"/>
                    <a:pt x="1379" y="2643"/>
                  </a:cubicBezTo>
                  <a:cubicBezTo>
                    <a:pt x="680" y="2643"/>
                    <a:pt x="114" y="2076"/>
                    <a:pt x="114" y="1379"/>
                  </a:cubicBezTo>
                  <a:cubicBezTo>
                    <a:pt x="114" y="681"/>
                    <a:pt x="680" y="114"/>
                    <a:pt x="1379" y="114"/>
                  </a:cubicBezTo>
                  <a:close/>
                  <a:moveTo>
                    <a:pt x="1379" y="0"/>
                  </a:moveTo>
                  <a:cubicBezTo>
                    <a:pt x="618" y="0"/>
                    <a:pt x="0" y="618"/>
                    <a:pt x="0" y="1379"/>
                  </a:cubicBezTo>
                  <a:cubicBezTo>
                    <a:pt x="0" y="2139"/>
                    <a:pt x="618" y="2757"/>
                    <a:pt x="1379" y="2757"/>
                  </a:cubicBezTo>
                  <a:cubicBezTo>
                    <a:pt x="2138" y="2757"/>
                    <a:pt x="2757" y="2138"/>
                    <a:pt x="2757" y="1379"/>
                  </a:cubicBezTo>
                  <a:cubicBezTo>
                    <a:pt x="2757" y="618"/>
                    <a:pt x="2138" y="0"/>
                    <a:pt x="1379" y="0"/>
                  </a:cubicBez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7" name="Google Shape;7447;p29"/>
            <p:cNvSpPr/>
            <p:nvPr/>
          </p:nvSpPr>
          <p:spPr>
            <a:xfrm>
              <a:off x="3637075" y="2853450"/>
              <a:ext cx="78975" cy="79000"/>
            </a:xfrm>
            <a:custGeom>
              <a:avLst/>
              <a:gdLst/>
              <a:ahLst/>
              <a:cxnLst/>
              <a:rect l="l" t="t" r="r" b="b"/>
              <a:pathLst>
                <a:path w="3159" h="3160" extrusionOk="0">
                  <a:moveTo>
                    <a:pt x="1580" y="60"/>
                  </a:moveTo>
                  <a:cubicBezTo>
                    <a:pt x="2418" y="60"/>
                    <a:pt x="3101" y="742"/>
                    <a:pt x="3101" y="1582"/>
                  </a:cubicBezTo>
                  <a:cubicBezTo>
                    <a:pt x="3101" y="2420"/>
                    <a:pt x="2418" y="3104"/>
                    <a:pt x="1580" y="3104"/>
                  </a:cubicBezTo>
                  <a:cubicBezTo>
                    <a:pt x="740" y="3104"/>
                    <a:pt x="58" y="2420"/>
                    <a:pt x="58" y="1582"/>
                  </a:cubicBezTo>
                  <a:cubicBezTo>
                    <a:pt x="58" y="743"/>
                    <a:pt x="740" y="60"/>
                    <a:pt x="1580" y="60"/>
                  </a:cubicBezTo>
                  <a:close/>
                  <a:moveTo>
                    <a:pt x="1580" y="1"/>
                  </a:moveTo>
                  <a:cubicBezTo>
                    <a:pt x="708" y="1"/>
                    <a:pt x="0" y="710"/>
                    <a:pt x="0" y="1581"/>
                  </a:cubicBezTo>
                  <a:cubicBezTo>
                    <a:pt x="0" y="2451"/>
                    <a:pt x="709" y="3160"/>
                    <a:pt x="1580" y="3160"/>
                  </a:cubicBezTo>
                  <a:cubicBezTo>
                    <a:pt x="2451" y="3160"/>
                    <a:pt x="3159" y="2451"/>
                    <a:pt x="3159" y="1581"/>
                  </a:cubicBezTo>
                  <a:cubicBezTo>
                    <a:pt x="3159" y="709"/>
                    <a:pt x="2449" y="1"/>
                    <a:pt x="1580" y="1"/>
                  </a:cubicBez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8" name="Google Shape;7448;p29"/>
            <p:cNvSpPr/>
            <p:nvPr/>
          </p:nvSpPr>
          <p:spPr>
            <a:xfrm>
              <a:off x="3597175" y="2813575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3176" y="116"/>
                  </a:moveTo>
                  <a:cubicBezTo>
                    <a:pt x="3993" y="116"/>
                    <a:pt x="4761" y="434"/>
                    <a:pt x="5339" y="1012"/>
                  </a:cubicBezTo>
                  <a:cubicBezTo>
                    <a:pt x="5916" y="1589"/>
                    <a:pt x="6235" y="2357"/>
                    <a:pt x="6235" y="3176"/>
                  </a:cubicBezTo>
                  <a:cubicBezTo>
                    <a:pt x="6235" y="3992"/>
                    <a:pt x="5916" y="4761"/>
                    <a:pt x="5339" y="5339"/>
                  </a:cubicBezTo>
                  <a:cubicBezTo>
                    <a:pt x="4761" y="5916"/>
                    <a:pt x="3992" y="6235"/>
                    <a:pt x="3176" y="6235"/>
                  </a:cubicBezTo>
                  <a:cubicBezTo>
                    <a:pt x="2359" y="6235"/>
                    <a:pt x="1589" y="5916"/>
                    <a:pt x="1012" y="5339"/>
                  </a:cubicBezTo>
                  <a:cubicBezTo>
                    <a:pt x="434" y="4761"/>
                    <a:pt x="115" y="3993"/>
                    <a:pt x="115" y="3176"/>
                  </a:cubicBezTo>
                  <a:cubicBezTo>
                    <a:pt x="115" y="2358"/>
                    <a:pt x="434" y="1589"/>
                    <a:pt x="1012" y="1012"/>
                  </a:cubicBezTo>
                  <a:cubicBezTo>
                    <a:pt x="1589" y="434"/>
                    <a:pt x="2357" y="116"/>
                    <a:pt x="3176" y="116"/>
                  </a:cubicBezTo>
                  <a:close/>
                  <a:moveTo>
                    <a:pt x="3176" y="1"/>
                  </a:moveTo>
                  <a:cubicBezTo>
                    <a:pt x="2328" y="1"/>
                    <a:pt x="1531" y="331"/>
                    <a:pt x="931" y="931"/>
                  </a:cubicBezTo>
                  <a:cubicBezTo>
                    <a:pt x="332" y="1531"/>
                    <a:pt x="0" y="2327"/>
                    <a:pt x="0" y="3176"/>
                  </a:cubicBezTo>
                  <a:cubicBezTo>
                    <a:pt x="0" y="4023"/>
                    <a:pt x="332" y="4820"/>
                    <a:pt x="931" y="5420"/>
                  </a:cubicBezTo>
                  <a:cubicBezTo>
                    <a:pt x="1531" y="6020"/>
                    <a:pt x="2328" y="6350"/>
                    <a:pt x="3176" y="6350"/>
                  </a:cubicBezTo>
                  <a:cubicBezTo>
                    <a:pt x="4023" y="6350"/>
                    <a:pt x="4821" y="6020"/>
                    <a:pt x="5419" y="5420"/>
                  </a:cubicBezTo>
                  <a:cubicBezTo>
                    <a:pt x="6019" y="4820"/>
                    <a:pt x="6350" y="4023"/>
                    <a:pt x="6350" y="3176"/>
                  </a:cubicBezTo>
                  <a:cubicBezTo>
                    <a:pt x="6350" y="2327"/>
                    <a:pt x="6019" y="1531"/>
                    <a:pt x="5419" y="931"/>
                  </a:cubicBezTo>
                  <a:cubicBezTo>
                    <a:pt x="4821" y="331"/>
                    <a:pt x="4023" y="1"/>
                    <a:pt x="3176" y="1"/>
                  </a:cubicBez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9" name="Google Shape;7449;p29"/>
            <p:cNvSpPr/>
            <p:nvPr/>
          </p:nvSpPr>
          <p:spPr>
            <a:xfrm>
              <a:off x="3587700" y="2891950"/>
              <a:ext cx="90075" cy="86500"/>
            </a:xfrm>
            <a:custGeom>
              <a:avLst/>
              <a:gdLst/>
              <a:ahLst/>
              <a:cxnLst/>
              <a:rect l="l" t="t" r="r" b="b"/>
              <a:pathLst>
                <a:path w="3603" h="3460" extrusionOk="0">
                  <a:moveTo>
                    <a:pt x="3506" y="84"/>
                  </a:moveTo>
                  <a:lnTo>
                    <a:pt x="2160" y="3384"/>
                  </a:lnTo>
                  <a:cubicBezTo>
                    <a:pt x="1660" y="3175"/>
                    <a:pt x="1207" y="2851"/>
                    <a:pt x="847" y="2447"/>
                  </a:cubicBezTo>
                  <a:cubicBezTo>
                    <a:pt x="487" y="2041"/>
                    <a:pt x="220" y="1553"/>
                    <a:pt x="70" y="1032"/>
                  </a:cubicBezTo>
                  <a:lnTo>
                    <a:pt x="3506" y="84"/>
                  </a:lnTo>
                  <a:close/>
                  <a:moveTo>
                    <a:pt x="3603" y="0"/>
                  </a:moveTo>
                  <a:lnTo>
                    <a:pt x="27" y="986"/>
                  </a:lnTo>
                  <a:lnTo>
                    <a:pt x="0" y="994"/>
                  </a:lnTo>
                  <a:lnTo>
                    <a:pt x="7" y="1021"/>
                  </a:lnTo>
                  <a:cubicBezTo>
                    <a:pt x="157" y="1561"/>
                    <a:pt x="432" y="2067"/>
                    <a:pt x="805" y="2485"/>
                  </a:cubicBezTo>
                  <a:cubicBezTo>
                    <a:pt x="1177" y="2903"/>
                    <a:pt x="1647" y="3237"/>
                    <a:pt x="2166" y="3449"/>
                  </a:cubicBezTo>
                  <a:lnTo>
                    <a:pt x="2192" y="3459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0" name="Google Shape;7450;p29"/>
            <p:cNvSpPr/>
            <p:nvPr/>
          </p:nvSpPr>
          <p:spPr>
            <a:xfrm>
              <a:off x="3590850" y="2807200"/>
              <a:ext cx="171450" cy="171475"/>
            </a:xfrm>
            <a:custGeom>
              <a:avLst/>
              <a:gdLst/>
              <a:ahLst/>
              <a:cxnLst/>
              <a:rect l="l" t="t" r="r" b="b"/>
              <a:pathLst>
                <a:path w="6858" h="6859" extrusionOk="0">
                  <a:moveTo>
                    <a:pt x="3430" y="1"/>
                  </a:moveTo>
                  <a:lnTo>
                    <a:pt x="3430" y="58"/>
                  </a:lnTo>
                  <a:cubicBezTo>
                    <a:pt x="4332" y="58"/>
                    <a:pt x="5178" y="410"/>
                    <a:pt x="5814" y="1046"/>
                  </a:cubicBezTo>
                  <a:cubicBezTo>
                    <a:pt x="6451" y="1683"/>
                    <a:pt x="6801" y="2529"/>
                    <a:pt x="6801" y="3431"/>
                  </a:cubicBezTo>
                  <a:cubicBezTo>
                    <a:pt x="6801" y="4332"/>
                    <a:pt x="6450" y="5178"/>
                    <a:pt x="5814" y="5815"/>
                  </a:cubicBezTo>
                  <a:cubicBezTo>
                    <a:pt x="5176" y="6452"/>
                    <a:pt x="4332" y="6802"/>
                    <a:pt x="3430" y="6802"/>
                  </a:cubicBezTo>
                  <a:cubicBezTo>
                    <a:pt x="2529" y="6802"/>
                    <a:pt x="1682" y="6451"/>
                    <a:pt x="1046" y="5815"/>
                  </a:cubicBezTo>
                  <a:cubicBezTo>
                    <a:pt x="408" y="5177"/>
                    <a:pt x="58" y="4331"/>
                    <a:pt x="58" y="3431"/>
                  </a:cubicBezTo>
                  <a:lnTo>
                    <a:pt x="1" y="3431"/>
                  </a:lnTo>
                  <a:cubicBezTo>
                    <a:pt x="1" y="4345"/>
                    <a:pt x="357" y="5205"/>
                    <a:pt x="1005" y="5853"/>
                  </a:cubicBezTo>
                  <a:cubicBezTo>
                    <a:pt x="1652" y="6501"/>
                    <a:pt x="2513" y="6859"/>
                    <a:pt x="3429" y="6859"/>
                  </a:cubicBezTo>
                  <a:cubicBezTo>
                    <a:pt x="4344" y="6859"/>
                    <a:pt x="5205" y="6502"/>
                    <a:pt x="5853" y="5852"/>
                  </a:cubicBezTo>
                  <a:cubicBezTo>
                    <a:pt x="6501" y="5205"/>
                    <a:pt x="6858" y="4345"/>
                    <a:pt x="6858" y="3429"/>
                  </a:cubicBezTo>
                  <a:cubicBezTo>
                    <a:pt x="6858" y="2514"/>
                    <a:pt x="6501" y="1654"/>
                    <a:pt x="5853" y="1006"/>
                  </a:cubicBezTo>
                  <a:cubicBezTo>
                    <a:pt x="5206" y="358"/>
                    <a:pt x="4345" y="1"/>
                    <a:pt x="3430" y="1"/>
                  </a:cubicBez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1" name="Google Shape;7451;p29"/>
            <p:cNvSpPr/>
            <p:nvPr/>
          </p:nvSpPr>
          <p:spPr>
            <a:xfrm>
              <a:off x="3675150" y="2793700"/>
              <a:ext cx="2875" cy="132275"/>
            </a:xfrm>
            <a:custGeom>
              <a:avLst/>
              <a:gdLst/>
              <a:ahLst/>
              <a:cxnLst/>
              <a:rect l="l" t="t" r="r" b="b"/>
              <a:pathLst>
                <a:path w="115" h="5291" extrusionOk="0">
                  <a:moveTo>
                    <a:pt x="0" y="0"/>
                  </a:moveTo>
                  <a:lnTo>
                    <a:pt x="0" y="5291"/>
                  </a:lnTo>
                  <a:lnTo>
                    <a:pt x="114" y="5291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2" name="Google Shape;7452;p29"/>
            <p:cNvSpPr/>
            <p:nvPr/>
          </p:nvSpPr>
          <p:spPr>
            <a:xfrm>
              <a:off x="3675575" y="2891975"/>
              <a:ext cx="69700" cy="69675"/>
            </a:xfrm>
            <a:custGeom>
              <a:avLst/>
              <a:gdLst/>
              <a:ahLst/>
              <a:cxnLst/>
              <a:rect l="l" t="t" r="r" b="b"/>
              <a:pathLst>
                <a:path w="2788" h="2787" extrusionOk="0">
                  <a:moveTo>
                    <a:pt x="81" y="0"/>
                  </a:moveTo>
                  <a:lnTo>
                    <a:pt x="1" y="81"/>
                  </a:lnTo>
                  <a:lnTo>
                    <a:pt x="2707" y="2786"/>
                  </a:lnTo>
                  <a:lnTo>
                    <a:pt x="2787" y="2706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3" name="Google Shape;7453;p29"/>
            <p:cNvSpPr/>
            <p:nvPr/>
          </p:nvSpPr>
          <p:spPr>
            <a:xfrm>
              <a:off x="3545775" y="2891600"/>
              <a:ext cx="163875" cy="2875"/>
            </a:xfrm>
            <a:custGeom>
              <a:avLst/>
              <a:gdLst/>
              <a:ahLst/>
              <a:cxnLst/>
              <a:rect l="l" t="t" r="r" b="b"/>
              <a:pathLst>
                <a:path w="6555" h="115" extrusionOk="0">
                  <a:moveTo>
                    <a:pt x="1" y="0"/>
                  </a:moveTo>
                  <a:lnTo>
                    <a:pt x="1" y="114"/>
                  </a:lnTo>
                  <a:lnTo>
                    <a:pt x="6555" y="114"/>
                  </a:lnTo>
                  <a:lnTo>
                    <a:pt x="6555" y="0"/>
                  </a:ln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4" name="Google Shape;7454;p29"/>
            <p:cNvSpPr/>
            <p:nvPr/>
          </p:nvSpPr>
          <p:spPr>
            <a:xfrm>
              <a:off x="3545775" y="2879950"/>
              <a:ext cx="49200" cy="13550"/>
            </a:xfrm>
            <a:custGeom>
              <a:avLst/>
              <a:gdLst/>
              <a:ahLst/>
              <a:cxnLst/>
              <a:rect l="l" t="t" r="r" b="b"/>
              <a:pathLst>
                <a:path w="1968" h="542" extrusionOk="0">
                  <a:moveTo>
                    <a:pt x="1" y="0"/>
                  </a:moveTo>
                  <a:lnTo>
                    <a:pt x="1" y="58"/>
                  </a:lnTo>
                  <a:lnTo>
                    <a:pt x="1444" y="58"/>
                  </a:lnTo>
                  <a:lnTo>
                    <a:pt x="1928" y="542"/>
                  </a:lnTo>
                  <a:lnTo>
                    <a:pt x="1968" y="501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5" name="Google Shape;7455;p29"/>
            <p:cNvSpPr/>
            <p:nvPr/>
          </p:nvSpPr>
          <p:spPr>
            <a:xfrm>
              <a:off x="3669750" y="2815650"/>
              <a:ext cx="13650" cy="11800"/>
            </a:xfrm>
            <a:custGeom>
              <a:avLst/>
              <a:gdLst/>
              <a:ahLst/>
              <a:cxnLst/>
              <a:rect l="l" t="t" r="r" b="b"/>
              <a:pathLst>
                <a:path w="546" h="472" extrusionOk="0">
                  <a:moveTo>
                    <a:pt x="273" y="0"/>
                  </a:moveTo>
                  <a:lnTo>
                    <a:pt x="1" y="472"/>
                  </a:lnTo>
                  <a:lnTo>
                    <a:pt x="545" y="472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DC0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6" name="Google Shape;7456;p29"/>
            <p:cNvSpPr/>
            <p:nvPr/>
          </p:nvSpPr>
          <p:spPr>
            <a:xfrm>
              <a:off x="3609525" y="2919925"/>
              <a:ext cx="13650" cy="11800"/>
            </a:xfrm>
            <a:custGeom>
              <a:avLst/>
              <a:gdLst/>
              <a:ahLst/>
              <a:cxnLst/>
              <a:rect l="l" t="t" r="r" b="b"/>
              <a:pathLst>
                <a:path w="546" h="472" extrusionOk="0">
                  <a:moveTo>
                    <a:pt x="274" y="0"/>
                  </a:moveTo>
                  <a:lnTo>
                    <a:pt x="1" y="472"/>
                  </a:lnTo>
                  <a:lnTo>
                    <a:pt x="545" y="472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DC0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7" name="Google Shape;7457;p29"/>
            <p:cNvSpPr/>
            <p:nvPr/>
          </p:nvSpPr>
          <p:spPr>
            <a:xfrm>
              <a:off x="3729950" y="2919925"/>
              <a:ext cx="13650" cy="11800"/>
            </a:xfrm>
            <a:custGeom>
              <a:avLst/>
              <a:gdLst/>
              <a:ahLst/>
              <a:cxnLst/>
              <a:rect l="l" t="t" r="r" b="b"/>
              <a:pathLst>
                <a:path w="546" h="472" extrusionOk="0">
                  <a:moveTo>
                    <a:pt x="274" y="0"/>
                  </a:moveTo>
                  <a:lnTo>
                    <a:pt x="1" y="472"/>
                  </a:lnTo>
                  <a:lnTo>
                    <a:pt x="545" y="472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DC0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8" name="Google Shape;7458;p29"/>
            <p:cNvSpPr/>
            <p:nvPr/>
          </p:nvSpPr>
          <p:spPr>
            <a:xfrm>
              <a:off x="3659775" y="2795425"/>
              <a:ext cx="4775" cy="12850"/>
            </a:xfrm>
            <a:custGeom>
              <a:avLst/>
              <a:gdLst/>
              <a:ahLst/>
              <a:cxnLst/>
              <a:rect l="l" t="t" r="r" b="b"/>
              <a:pathLst>
                <a:path w="191" h="514" extrusionOk="0">
                  <a:moveTo>
                    <a:pt x="112" y="0"/>
                  </a:moveTo>
                  <a:lnTo>
                    <a:pt x="1" y="18"/>
                  </a:lnTo>
                  <a:lnTo>
                    <a:pt x="79" y="513"/>
                  </a:lnTo>
                  <a:lnTo>
                    <a:pt x="191" y="49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9" name="Google Shape;7459;p29"/>
            <p:cNvSpPr/>
            <p:nvPr/>
          </p:nvSpPr>
          <p:spPr>
            <a:xfrm>
              <a:off x="3644750" y="2798925"/>
              <a:ext cx="6600" cy="12825"/>
            </a:xfrm>
            <a:custGeom>
              <a:avLst/>
              <a:gdLst/>
              <a:ahLst/>
              <a:cxnLst/>
              <a:rect l="l" t="t" r="r" b="b"/>
              <a:pathLst>
                <a:path w="264" h="513" extrusionOk="0">
                  <a:moveTo>
                    <a:pt x="108" y="0"/>
                  </a:moveTo>
                  <a:lnTo>
                    <a:pt x="1" y="36"/>
                  </a:lnTo>
                  <a:lnTo>
                    <a:pt x="155" y="512"/>
                  </a:lnTo>
                  <a:lnTo>
                    <a:pt x="264" y="47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0" name="Google Shape;7460;p29"/>
            <p:cNvSpPr/>
            <p:nvPr/>
          </p:nvSpPr>
          <p:spPr>
            <a:xfrm>
              <a:off x="3630375" y="2804475"/>
              <a:ext cx="8250" cy="12500"/>
            </a:xfrm>
            <a:custGeom>
              <a:avLst/>
              <a:gdLst/>
              <a:ahLst/>
              <a:cxnLst/>
              <a:rect l="l" t="t" r="r" b="b"/>
              <a:pathLst>
                <a:path w="330" h="500" extrusionOk="0">
                  <a:moveTo>
                    <a:pt x="102" y="1"/>
                  </a:moveTo>
                  <a:lnTo>
                    <a:pt x="1" y="52"/>
                  </a:lnTo>
                  <a:lnTo>
                    <a:pt x="229" y="499"/>
                  </a:lnTo>
                  <a:lnTo>
                    <a:pt x="330" y="447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1" name="Google Shape;7461;p29"/>
            <p:cNvSpPr/>
            <p:nvPr/>
          </p:nvSpPr>
          <p:spPr>
            <a:xfrm>
              <a:off x="3617225" y="2812400"/>
              <a:ext cx="9700" cy="11850"/>
            </a:xfrm>
            <a:custGeom>
              <a:avLst/>
              <a:gdLst/>
              <a:ahLst/>
              <a:cxnLst/>
              <a:rect l="l" t="t" r="r" b="b"/>
              <a:pathLst>
                <a:path w="388" h="474" extrusionOk="0">
                  <a:moveTo>
                    <a:pt x="92" y="1"/>
                  </a:moveTo>
                  <a:lnTo>
                    <a:pt x="0" y="68"/>
                  </a:lnTo>
                  <a:lnTo>
                    <a:pt x="296" y="473"/>
                  </a:lnTo>
                  <a:lnTo>
                    <a:pt x="388" y="406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2" name="Google Shape;7462;p29"/>
            <p:cNvSpPr/>
            <p:nvPr/>
          </p:nvSpPr>
          <p:spPr>
            <a:xfrm>
              <a:off x="3605500" y="2822400"/>
              <a:ext cx="10925" cy="10900"/>
            </a:xfrm>
            <a:custGeom>
              <a:avLst/>
              <a:gdLst/>
              <a:ahLst/>
              <a:cxnLst/>
              <a:rect l="l" t="t" r="r" b="b"/>
              <a:pathLst>
                <a:path w="437" h="436" extrusionOk="0">
                  <a:moveTo>
                    <a:pt x="81" y="1"/>
                  </a:moveTo>
                  <a:lnTo>
                    <a:pt x="1" y="81"/>
                  </a:lnTo>
                  <a:lnTo>
                    <a:pt x="356" y="436"/>
                  </a:lnTo>
                  <a:lnTo>
                    <a:pt x="437" y="35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3" name="Google Shape;7463;p29"/>
            <p:cNvSpPr/>
            <p:nvPr/>
          </p:nvSpPr>
          <p:spPr>
            <a:xfrm>
              <a:off x="3595600" y="2834175"/>
              <a:ext cx="11850" cy="9675"/>
            </a:xfrm>
            <a:custGeom>
              <a:avLst/>
              <a:gdLst/>
              <a:ahLst/>
              <a:cxnLst/>
              <a:rect l="l" t="t" r="r" b="b"/>
              <a:pathLst>
                <a:path w="474" h="387" extrusionOk="0">
                  <a:moveTo>
                    <a:pt x="68" y="0"/>
                  </a:moveTo>
                  <a:lnTo>
                    <a:pt x="1" y="92"/>
                  </a:lnTo>
                  <a:lnTo>
                    <a:pt x="406" y="387"/>
                  </a:lnTo>
                  <a:lnTo>
                    <a:pt x="473" y="29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4" name="Google Shape;7464;p29"/>
            <p:cNvSpPr/>
            <p:nvPr/>
          </p:nvSpPr>
          <p:spPr>
            <a:xfrm>
              <a:off x="3587675" y="2847300"/>
              <a:ext cx="12475" cy="8275"/>
            </a:xfrm>
            <a:custGeom>
              <a:avLst/>
              <a:gdLst/>
              <a:ahLst/>
              <a:cxnLst/>
              <a:rect l="l" t="t" r="r" b="b"/>
              <a:pathLst>
                <a:path w="499" h="331" extrusionOk="0">
                  <a:moveTo>
                    <a:pt x="51" y="1"/>
                  </a:moveTo>
                  <a:lnTo>
                    <a:pt x="0" y="102"/>
                  </a:lnTo>
                  <a:lnTo>
                    <a:pt x="447" y="330"/>
                  </a:lnTo>
                  <a:lnTo>
                    <a:pt x="499" y="229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5" name="Google Shape;7465;p29"/>
            <p:cNvSpPr/>
            <p:nvPr/>
          </p:nvSpPr>
          <p:spPr>
            <a:xfrm>
              <a:off x="3581975" y="2861450"/>
              <a:ext cx="12825" cy="6600"/>
            </a:xfrm>
            <a:custGeom>
              <a:avLst/>
              <a:gdLst/>
              <a:ahLst/>
              <a:cxnLst/>
              <a:rect l="l" t="t" r="r" b="b"/>
              <a:pathLst>
                <a:path w="513" h="264" extrusionOk="0">
                  <a:moveTo>
                    <a:pt x="35" y="0"/>
                  </a:moveTo>
                  <a:lnTo>
                    <a:pt x="0" y="109"/>
                  </a:lnTo>
                  <a:lnTo>
                    <a:pt x="477" y="264"/>
                  </a:lnTo>
                  <a:lnTo>
                    <a:pt x="512" y="156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6" name="Google Shape;7466;p29"/>
            <p:cNvSpPr/>
            <p:nvPr/>
          </p:nvSpPr>
          <p:spPr>
            <a:xfrm>
              <a:off x="3539375" y="2978575"/>
              <a:ext cx="12850" cy="12850"/>
            </a:xfrm>
            <a:custGeom>
              <a:avLst/>
              <a:gdLst/>
              <a:ahLst/>
              <a:cxnLst/>
              <a:rect l="l" t="t" r="r" b="b"/>
              <a:pathLst>
                <a:path w="514" h="514" extrusionOk="0">
                  <a:moveTo>
                    <a:pt x="1" y="1"/>
                  </a:moveTo>
                  <a:lnTo>
                    <a:pt x="1" y="514"/>
                  </a:lnTo>
                  <a:lnTo>
                    <a:pt x="514" y="514"/>
                  </a:lnTo>
                  <a:lnTo>
                    <a:pt x="514" y="1"/>
                  </a:ln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7" name="Google Shape;7467;p29"/>
            <p:cNvSpPr/>
            <p:nvPr/>
          </p:nvSpPr>
          <p:spPr>
            <a:xfrm>
              <a:off x="3552175" y="2978575"/>
              <a:ext cx="12850" cy="12850"/>
            </a:xfrm>
            <a:custGeom>
              <a:avLst/>
              <a:gdLst/>
              <a:ahLst/>
              <a:cxnLst/>
              <a:rect l="l" t="t" r="r" b="b"/>
              <a:pathLst>
                <a:path w="514" h="514" extrusionOk="0">
                  <a:moveTo>
                    <a:pt x="1" y="1"/>
                  </a:moveTo>
                  <a:lnTo>
                    <a:pt x="1" y="514"/>
                  </a:lnTo>
                  <a:lnTo>
                    <a:pt x="514" y="514"/>
                  </a:lnTo>
                  <a:lnTo>
                    <a:pt x="514" y="1"/>
                  </a:lnTo>
                  <a:close/>
                </a:path>
              </a:pathLst>
            </a:custGeom>
            <a:solidFill>
              <a:srgbClr val="7D1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8" name="Google Shape;7468;p29"/>
            <p:cNvSpPr/>
            <p:nvPr/>
          </p:nvSpPr>
          <p:spPr>
            <a:xfrm>
              <a:off x="3526550" y="2991400"/>
              <a:ext cx="12850" cy="12850"/>
            </a:xfrm>
            <a:custGeom>
              <a:avLst/>
              <a:gdLst/>
              <a:ahLst/>
              <a:cxnLst/>
              <a:rect l="l" t="t" r="r" b="b"/>
              <a:pathLst>
                <a:path w="514" h="514" extrusionOk="0">
                  <a:moveTo>
                    <a:pt x="0" y="1"/>
                  </a:moveTo>
                  <a:lnTo>
                    <a:pt x="0" y="514"/>
                  </a:lnTo>
                  <a:lnTo>
                    <a:pt x="514" y="514"/>
                  </a:lnTo>
                  <a:lnTo>
                    <a:pt x="514" y="1"/>
                  </a:ln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9" name="Google Shape;7469;p29"/>
            <p:cNvSpPr/>
            <p:nvPr/>
          </p:nvSpPr>
          <p:spPr>
            <a:xfrm>
              <a:off x="3552175" y="2991400"/>
              <a:ext cx="12850" cy="12850"/>
            </a:xfrm>
            <a:custGeom>
              <a:avLst/>
              <a:gdLst/>
              <a:ahLst/>
              <a:cxnLst/>
              <a:rect l="l" t="t" r="r" b="b"/>
              <a:pathLst>
                <a:path w="514" h="514" extrusionOk="0">
                  <a:moveTo>
                    <a:pt x="1" y="1"/>
                  </a:moveTo>
                  <a:lnTo>
                    <a:pt x="1" y="514"/>
                  </a:lnTo>
                  <a:lnTo>
                    <a:pt x="514" y="514"/>
                  </a:lnTo>
                  <a:lnTo>
                    <a:pt x="514" y="1"/>
                  </a:ln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0" name="Google Shape;7470;p29"/>
            <p:cNvSpPr/>
            <p:nvPr/>
          </p:nvSpPr>
          <p:spPr>
            <a:xfrm>
              <a:off x="3539375" y="3004275"/>
              <a:ext cx="12850" cy="12850"/>
            </a:xfrm>
            <a:custGeom>
              <a:avLst/>
              <a:gdLst/>
              <a:ahLst/>
              <a:cxnLst/>
              <a:rect l="l" t="t" r="r" b="b"/>
              <a:pathLst>
                <a:path w="514" h="514" extrusionOk="0">
                  <a:moveTo>
                    <a:pt x="1" y="0"/>
                  </a:moveTo>
                  <a:lnTo>
                    <a:pt x="1" y="513"/>
                  </a:lnTo>
                  <a:lnTo>
                    <a:pt x="514" y="513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7D1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1" name="Google Shape;7471;p29"/>
            <p:cNvSpPr/>
            <p:nvPr/>
          </p:nvSpPr>
          <p:spPr>
            <a:xfrm>
              <a:off x="3526550" y="3017050"/>
              <a:ext cx="12850" cy="12875"/>
            </a:xfrm>
            <a:custGeom>
              <a:avLst/>
              <a:gdLst/>
              <a:ahLst/>
              <a:cxnLst/>
              <a:rect l="l" t="t" r="r" b="b"/>
              <a:pathLst>
                <a:path w="514" h="515" extrusionOk="0">
                  <a:moveTo>
                    <a:pt x="0" y="0"/>
                  </a:moveTo>
                  <a:lnTo>
                    <a:pt x="0" y="514"/>
                  </a:lnTo>
                  <a:lnTo>
                    <a:pt x="514" y="514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7D1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2" name="Google Shape;7472;p29"/>
            <p:cNvSpPr/>
            <p:nvPr/>
          </p:nvSpPr>
          <p:spPr>
            <a:xfrm>
              <a:off x="3552175" y="3017050"/>
              <a:ext cx="12850" cy="12875"/>
            </a:xfrm>
            <a:custGeom>
              <a:avLst/>
              <a:gdLst/>
              <a:ahLst/>
              <a:cxnLst/>
              <a:rect l="l" t="t" r="r" b="b"/>
              <a:pathLst>
                <a:path w="514" h="515" extrusionOk="0">
                  <a:moveTo>
                    <a:pt x="1" y="0"/>
                  </a:moveTo>
                  <a:lnTo>
                    <a:pt x="1" y="514"/>
                  </a:lnTo>
                  <a:lnTo>
                    <a:pt x="514" y="514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3" name="Google Shape;7473;p29"/>
            <p:cNvSpPr/>
            <p:nvPr/>
          </p:nvSpPr>
          <p:spPr>
            <a:xfrm>
              <a:off x="3833775" y="3003300"/>
              <a:ext cx="39850" cy="16450"/>
            </a:xfrm>
            <a:custGeom>
              <a:avLst/>
              <a:gdLst/>
              <a:ahLst/>
              <a:cxnLst/>
              <a:rect l="l" t="t" r="r" b="b"/>
              <a:pathLst>
                <a:path w="1594" h="658" extrusionOk="0">
                  <a:moveTo>
                    <a:pt x="0" y="0"/>
                  </a:moveTo>
                  <a:lnTo>
                    <a:pt x="0" y="658"/>
                  </a:lnTo>
                  <a:lnTo>
                    <a:pt x="1594" y="658"/>
                  </a:lnTo>
                  <a:lnTo>
                    <a:pt x="1594" y="0"/>
                  </a:ln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4" name="Google Shape;7474;p29"/>
            <p:cNvSpPr/>
            <p:nvPr/>
          </p:nvSpPr>
          <p:spPr>
            <a:xfrm>
              <a:off x="3813850" y="2995075"/>
              <a:ext cx="19950" cy="8250"/>
            </a:xfrm>
            <a:custGeom>
              <a:avLst/>
              <a:gdLst/>
              <a:ahLst/>
              <a:cxnLst/>
              <a:rect l="l" t="t" r="r" b="b"/>
              <a:pathLst>
                <a:path w="798" h="330" extrusionOk="0">
                  <a:moveTo>
                    <a:pt x="1" y="0"/>
                  </a:moveTo>
                  <a:lnTo>
                    <a:pt x="1" y="329"/>
                  </a:lnTo>
                  <a:lnTo>
                    <a:pt x="797" y="329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DC0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5" name="Google Shape;7475;p29"/>
            <p:cNvSpPr/>
            <p:nvPr/>
          </p:nvSpPr>
          <p:spPr>
            <a:xfrm>
              <a:off x="3869950" y="2979100"/>
              <a:ext cx="15525" cy="1552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1" y="1"/>
                  </a:moveTo>
                  <a:lnTo>
                    <a:pt x="1" y="620"/>
                  </a:lnTo>
                  <a:lnTo>
                    <a:pt x="620" y="620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rgbClr val="7D1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6" name="Google Shape;7476;p29"/>
            <p:cNvSpPr/>
            <p:nvPr/>
          </p:nvSpPr>
          <p:spPr>
            <a:xfrm>
              <a:off x="3765025" y="2939525"/>
              <a:ext cx="21675" cy="21675"/>
            </a:xfrm>
            <a:custGeom>
              <a:avLst/>
              <a:gdLst/>
              <a:ahLst/>
              <a:cxnLst/>
              <a:rect l="l" t="t" r="r" b="b"/>
              <a:pathLst>
                <a:path w="867" h="867" extrusionOk="0">
                  <a:moveTo>
                    <a:pt x="0" y="0"/>
                  </a:moveTo>
                  <a:lnTo>
                    <a:pt x="0" y="867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7D1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7" name="Google Shape;7477;p29"/>
            <p:cNvSpPr/>
            <p:nvPr/>
          </p:nvSpPr>
          <p:spPr>
            <a:xfrm>
              <a:off x="3765025" y="2961175"/>
              <a:ext cx="21675" cy="21625"/>
            </a:xfrm>
            <a:custGeom>
              <a:avLst/>
              <a:gdLst/>
              <a:ahLst/>
              <a:cxnLst/>
              <a:rect l="l" t="t" r="r" b="b"/>
              <a:pathLst>
                <a:path w="867" h="865" extrusionOk="0">
                  <a:moveTo>
                    <a:pt x="0" y="1"/>
                  </a:moveTo>
                  <a:lnTo>
                    <a:pt x="0" y="865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DC0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8" name="Google Shape;7478;p29"/>
            <p:cNvSpPr/>
            <p:nvPr/>
          </p:nvSpPr>
          <p:spPr>
            <a:xfrm>
              <a:off x="3509475" y="2786500"/>
              <a:ext cx="14600" cy="14600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" y="1"/>
                  </a:moveTo>
                  <a:lnTo>
                    <a:pt x="1" y="583"/>
                  </a:lnTo>
                  <a:lnTo>
                    <a:pt x="583" y="583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DC0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9" name="Google Shape;7479;p29"/>
            <p:cNvSpPr/>
            <p:nvPr/>
          </p:nvSpPr>
          <p:spPr>
            <a:xfrm>
              <a:off x="3524050" y="2801075"/>
              <a:ext cx="14600" cy="14600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0" y="0"/>
                  </a:moveTo>
                  <a:lnTo>
                    <a:pt x="0" y="583"/>
                  </a:lnTo>
                  <a:lnTo>
                    <a:pt x="583" y="583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7D1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0" name="Google Shape;7480;p29"/>
            <p:cNvSpPr/>
            <p:nvPr/>
          </p:nvSpPr>
          <p:spPr>
            <a:xfrm>
              <a:off x="3524050" y="2815650"/>
              <a:ext cx="14600" cy="14575"/>
            </a:xfrm>
            <a:custGeom>
              <a:avLst/>
              <a:gdLst/>
              <a:ahLst/>
              <a:cxnLst/>
              <a:rect l="l" t="t" r="r" b="b"/>
              <a:pathLst>
                <a:path w="584" h="583" extrusionOk="0">
                  <a:moveTo>
                    <a:pt x="0" y="0"/>
                  </a:moveTo>
                  <a:lnTo>
                    <a:pt x="0" y="582"/>
                  </a:lnTo>
                  <a:lnTo>
                    <a:pt x="583" y="582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DC0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1" name="Google Shape;7481;p29"/>
            <p:cNvSpPr/>
            <p:nvPr/>
          </p:nvSpPr>
          <p:spPr>
            <a:xfrm>
              <a:off x="3538625" y="2830200"/>
              <a:ext cx="14575" cy="14600"/>
            </a:xfrm>
            <a:custGeom>
              <a:avLst/>
              <a:gdLst/>
              <a:ahLst/>
              <a:cxnLst/>
              <a:rect l="l" t="t" r="r" b="b"/>
              <a:pathLst>
                <a:path w="583" h="584" extrusionOk="0">
                  <a:moveTo>
                    <a:pt x="0" y="0"/>
                  </a:moveTo>
                  <a:lnTo>
                    <a:pt x="0" y="584"/>
                  </a:lnTo>
                  <a:lnTo>
                    <a:pt x="582" y="584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2" name="Google Shape;7482;p29"/>
            <p:cNvSpPr/>
            <p:nvPr/>
          </p:nvSpPr>
          <p:spPr>
            <a:xfrm>
              <a:off x="3771400" y="2769650"/>
              <a:ext cx="12850" cy="12850"/>
            </a:xfrm>
            <a:custGeom>
              <a:avLst/>
              <a:gdLst/>
              <a:ahLst/>
              <a:cxnLst/>
              <a:rect l="l" t="t" r="r" b="b"/>
              <a:pathLst>
                <a:path w="514" h="514" extrusionOk="0">
                  <a:moveTo>
                    <a:pt x="0" y="1"/>
                  </a:moveTo>
                  <a:lnTo>
                    <a:pt x="0" y="514"/>
                  </a:lnTo>
                  <a:lnTo>
                    <a:pt x="514" y="514"/>
                  </a:lnTo>
                  <a:lnTo>
                    <a:pt x="514" y="1"/>
                  </a:lnTo>
                  <a:close/>
                </a:path>
              </a:pathLst>
            </a:custGeom>
            <a:solidFill>
              <a:srgbClr val="7D1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3" name="Google Shape;7483;p29"/>
            <p:cNvSpPr/>
            <p:nvPr/>
          </p:nvSpPr>
          <p:spPr>
            <a:xfrm>
              <a:off x="3771400" y="2795325"/>
              <a:ext cx="12875" cy="12850"/>
            </a:xfrm>
            <a:custGeom>
              <a:avLst/>
              <a:gdLst/>
              <a:ahLst/>
              <a:cxnLst/>
              <a:rect l="l" t="t" r="r" b="b"/>
              <a:pathLst>
                <a:path w="515" h="514" extrusionOk="0">
                  <a:moveTo>
                    <a:pt x="0" y="0"/>
                  </a:moveTo>
                  <a:lnTo>
                    <a:pt x="0" y="513"/>
                  </a:lnTo>
                  <a:lnTo>
                    <a:pt x="515" y="513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4" name="Google Shape;7484;p29"/>
            <p:cNvSpPr/>
            <p:nvPr/>
          </p:nvSpPr>
          <p:spPr>
            <a:xfrm>
              <a:off x="3758575" y="2782475"/>
              <a:ext cx="12850" cy="12875"/>
            </a:xfrm>
            <a:custGeom>
              <a:avLst/>
              <a:gdLst/>
              <a:ahLst/>
              <a:cxnLst/>
              <a:rect l="l" t="t" r="r" b="b"/>
              <a:pathLst>
                <a:path w="514" h="515" extrusionOk="0">
                  <a:moveTo>
                    <a:pt x="0" y="1"/>
                  </a:moveTo>
                  <a:lnTo>
                    <a:pt x="0" y="514"/>
                  </a:lnTo>
                  <a:lnTo>
                    <a:pt x="513" y="514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5" name="Google Shape;7485;p29"/>
            <p:cNvSpPr/>
            <p:nvPr/>
          </p:nvSpPr>
          <p:spPr>
            <a:xfrm>
              <a:off x="3758600" y="2795325"/>
              <a:ext cx="12850" cy="12850"/>
            </a:xfrm>
            <a:custGeom>
              <a:avLst/>
              <a:gdLst/>
              <a:ahLst/>
              <a:cxnLst/>
              <a:rect l="l" t="t" r="r" b="b"/>
              <a:pathLst>
                <a:path w="514" h="514" extrusionOk="0">
                  <a:moveTo>
                    <a:pt x="0" y="0"/>
                  </a:moveTo>
                  <a:lnTo>
                    <a:pt x="0" y="513"/>
                  </a:lnTo>
                  <a:lnTo>
                    <a:pt x="513" y="513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7D1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6" name="Google Shape;7486;p29"/>
            <p:cNvSpPr/>
            <p:nvPr/>
          </p:nvSpPr>
          <p:spPr>
            <a:xfrm>
              <a:off x="3745750" y="2769625"/>
              <a:ext cx="12850" cy="12875"/>
            </a:xfrm>
            <a:custGeom>
              <a:avLst/>
              <a:gdLst/>
              <a:ahLst/>
              <a:cxnLst/>
              <a:rect l="l" t="t" r="r" b="b"/>
              <a:pathLst>
                <a:path w="514" h="515" extrusionOk="0">
                  <a:moveTo>
                    <a:pt x="0" y="1"/>
                  </a:moveTo>
                  <a:lnTo>
                    <a:pt x="0" y="515"/>
                  </a:lnTo>
                  <a:lnTo>
                    <a:pt x="513" y="515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7D1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7" name="Google Shape;7487;p29"/>
            <p:cNvSpPr/>
            <p:nvPr/>
          </p:nvSpPr>
          <p:spPr>
            <a:xfrm>
              <a:off x="3745750" y="2782450"/>
              <a:ext cx="12850" cy="12900"/>
            </a:xfrm>
            <a:custGeom>
              <a:avLst/>
              <a:gdLst/>
              <a:ahLst/>
              <a:cxnLst/>
              <a:rect l="l" t="t" r="r" b="b"/>
              <a:pathLst>
                <a:path w="514" h="516" extrusionOk="0">
                  <a:moveTo>
                    <a:pt x="0" y="1"/>
                  </a:moveTo>
                  <a:lnTo>
                    <a:pt x="0" y="515"/>
                  </a:lnTo>
                  <a:lnTo>
                    <a:pt x="513" y="515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7D1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8" name="Google Shape;7488;p29"/>
            <p:cNvSpPr/>
            <p:nvPr/>
          </p:nvSpPr>
          <p:spPr>
            <a:xfrm>
              <a:off x="3732900" y="2769625"/>
              <a:ext cx="12875" cy="12850"/>
            </a:xfrm>
            <a:custGeom>
              <a:avLst/>
              <a:gdLst/>
              <a:ahLst/>
              <a:cxnLst/>
              <a:rect l="l" t="t" r="r" b="b"/>
              <a:pathLst>
                <a:path w="515" h="514" extrusionOk="0">
                  <a:moveTo>
                    <a:pt x="1" y="1"/>
                  </a:moveTo>
                  <a:lnTo>
                    <a:pt x="1" y="514"/>
                  </a:lnTo>
                  <a:lnTo>
                    <a:pt x="514" y="514"/>
                  </a:lnTo>
                  <a:lnTo>
                    <a:pt x="514" y="1"/>
                  </a:ln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9" name="Google Shape;7489;p29"/>
            <p:cNvSpPr/>
            <p:nvPr/>
          </p:nvSpPr>
          <p:spPr>
            <a:xfrm>
              <a:off x="3732925" y="2795300"/>
              <a:ext cx="12875" cy="12850"/>
            </a:xfrm>
            <a:custGeom>
              <a:avLst/>
              <a:gdLst/>
              <a:ahLst/>
              <a:cxnLst/>
              <a:rect l="l" t="t" r="r" b="b"/>
              <a:pathLst>
                <a:path w="515" h="514" extrusionOk="0">
                  <a:moveTo>
                    <a:pt x="1" y="0"/>
                  </a:moveTo>
                  <a:lnTo>
                    <a:pt x="1" y="513"/>
                  </a:lnTo>
                  <a:lnTo>
                    <a:pt x="514" y="513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0" name="Google Shape;7490;p29"/>
            <p:cNvSpPr/>
            <p:nvPr/>
          </p:nvSpPr>
          <p:spPr>
            <a:xfrm>
              <a:off x="2187100" y="1944475"/>
              <a:ext cx="2685637" cy="1642575"/>
            </a:xfrm>
            <a:custGeom>
              <a:avLst/>
              <a:gdLst/>
              <a:ahLst/>
              <a:cxnLst/>
              <a:rect l="l" t="t" r="r" b="b"/>
              <a:pathLst>
                <a:path w="107404" h="65703" extrusionOk="0">
                  <a:moveTo>
                    <a:pt x="53702" y="1"/>
                  </a:moveTo>
                  <a:cubicBezTo>
                    <a:pt x="40820" y="1"/>
                    <a:pt x="27938" y="4915"/>
                    <a:pt x="18109" y="14744"/>
                  </a:cubicBezTo>
                  <a:lnTo>
                    <a:pt x="1" y="32851"/>
                  </a:lnTo>
                  <a:lnTo>
                    <a:pt x="18109" y="50959"/>
                  </a:lnTo>
                  <a:cubicBezTo>
                    <a:pt x="27938" y="60788"/>
                    <a:pt x="40820" y="65702"/>
                    <a:pt x="53702" y="65702"/>
                  </a:cubicBezTo>
                  <a:cubicBezTo>
                    <a:pt x="66585" y="65702"/>
                    <a:pt x="79467" y="60788"/>
                    <a:pt x="89296" y="50959"/>
                  </a:cubicBezTo>
                  <a:lnTo>
                    <a:pt x="107404" y="32851"/>
                  </a:lnTo>
                  <a:lnTo>
                    <a:pt x="89296" y="14744"/>
                  </a:lnTo>
                  <a:cubicBezTo>
                    <a:pt x="79467" y="4915"/>
                    <a:pt x="66585" y="1"/>
                    <a:pt x="53702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1" name="Google Shape;7491;p29"/>
            <p:cNvSpPr/>
            <p:nvPr/>
          </p:nvSpPr>
          <p:spPr>
            <a:xfrm>
              <a:off x="2720425" y="1956525"/>
              <a:ext cx="1618450" cy="1618450"/>
            </a:xfrm>
            <a:custGeom>
              <a:avLst/>
              <a:gdLst/>
              <a:ahLst/>
              <a:cxnLst/>
              <a:rect l="l" t="t" r="r" b="b"/>
              <a:pathLst>
                <a:path w="64738" h="64738" extrusionOk="0">
                  <a:moveTo>
                    <a:pt x="32369" y="0"/>
                  </a:moveTo>
                  <a:cubicBezTo>
                    <a:pt x="23784" y="0"/>
                    <a:pt x="15552" y="3411"/>
                    <a:pt x="9480" y="9481"/>
                  </a:cubicBezTo>
                  <a:cubicBezTo>
                    <a:pt x="3410" y="15551"/>
                    <a:pt x="0" y="23784"/>
                    <a:pt x="0" y="32369"/>
                  </a:cubicBezTo>
                  <a:cubicBezTo>
                    <a:pt x="0" y="40954"/>
                    <a:pt x="3410" y="49186"/>
                    <a:pt x="9480" y="55257"/>
                  </a:cubicBezTo>
                  <a:cubicBezTo>
                    <a:pt x="15552" y="61328"/>
                    <a:pt x="23784" y="64738"/>
                    <a:pt x="32369" y="64738"/>
                  </a:cubicBezTo>
                  <a:cubicBezTo>
                    <a:pt x="40953" y="64738"/>
                    <a:pt x="49187" y="61328"/>
                    <a:pt x="55257" y="55257"/>
                  </a:cubicBezTo>
                  <a:cubicBezTo>
                    <a:pt x="61327" y="49186"/>
                    <a:pt x="64737" y="40954"/>
                    <a:pt x="64737" y="32369"/>
                  </a:cubicBezTo>
                  <a:cubicBezTo>
                    <a:pt x="64737" y="23784"/>
                    <a:pt x="61327" y="15551"/>
                    <a:pt x="55257" y="9481"/>
                  </a:cubicBezTo>
                  <a:cubicBezTo>
                    <a:pt x="49187" y="3411"/>
                    <a:pt x="40953" y="0"/>
                    <a:pt x="32369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2" name="Google Shape;7492;p29"/>
            <p:cNvSpPr/>
            <p:nvPr/>
          </p:nvSpPr>
          <p:spPr>
            <a:xfrm>
              <a:off x="2160950" y="1920625"/>
              <a:ext cx="2737400" cy="869025"/>
            </a:xfrm>
            <a:custGeom>
              <a:avLst/>
              <a:gdLst/>
              <a:ahLst/>
              <a:cxnLst/>
              <a:rect l="l" t="t" r="r" b="b"/>
              <a:pathLst>
                <a:path w="109496" h="34761" extrusionOk="0">
                  <a:moveTo>
                    <a:pt x="54748" y="0"/>
                  </a:moveTo>
                  <a:cubicBezTo>
                    <a:pt x="41047" y="0"/>
                    <a:pt x="28168" y="5336"/>
                    <a:pt x="18481" y="15023"/>
                  </a:cubicBezTo>
                  <a:lnTo>
                    <a:pt x="373" y="33131"/>
                  </a:lnTo>
                  <a:cubicBezTo>
                    <a:pt x="1" y="33503"/>
                    <a:pt x="1" y="34108"/>
                    <a:pt x="373" y="34480"/>
                  </a:cubicBezTo>
                  <a:cubicBezTo>
                    <a:pt x="559" y="34666"/>
                    <a:pt x="803" y="34759"/>
                    <a:pt x="1047" y="34759"/>
                  </a:cubicBezTo>
                  <a:cubicBezTo>
                    <a:pt x="1292" y="34759"/>
                    <a:pt x="1536" y="34666"/>
                    <a:pt x="1722" y="34480"/>
                  </a:cubicBezTo>
                  <a:lnTo>
                    <a:pt x="19830" y="16372"/>
                  </a:lnTo>
                  <a:cubicBezTo>
                    <a:pt x="29157" y="7045"/>
                    <a:pt x="41557" y="1909"/>
                    <a:pt x="54748" y="1909"/>
                  </a:cubicBezTo>
                  <a:cubicBezTo>
                    <a:pt x="67937" y="1909"/>
                    <a:pt x="80340" y="7045"/>
                    <a:pt x="89666" y="16372"/>
                  </a:cubicBezTo>
                  <a:lnTo>
                    <a:pt x="107776" y="34480"/>
                  </a:lnTo>
                  <a:cubicBezTo>
                    <a:pt x="107961" y="34667"/>
                    <a:pt x="108205" y="34760"/>
                    <a:pt x="108450" y="34760"/>
                  </a:cubicBezTo>
                  <a:cubicBezTo>
                    <a:pt x="108694" y="34760"/>
                    <a:pt x="108937" y="34666"/>
                    <a:pt x="109124" y="34480"/>
                  </a:cubicBezTo>
                  <a:cubicBezTo>
                    <a:pt x="109496" y="34108"/>
                    <a:pt x="109496" y="33503"/>
                    <a:pt x="109124" y="33131"/>
                  </a:cubicBezTo>
                  <a:lnTo>
                    <a:pt x="91016" y="15023"/>
                  </a:lnTo>
                  <a:cubicBezTo>
                    <a:pt x="81329" y="5336"/>
                    <a:pt x="68448" y="0"/>
                    <a:pt x="54748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3" name="Google Shape;7493;p29"/>
            <p:cNvSpPr/>
            <p:nvPr/>
          </p:nvSpPr>
          <p:spPr>
            <a:xfrm>
              <a:off x="2872000" y="2108175"/>
              <a:ext cx="1315200" cy="1315150"/>
            </a:xfrm>
            <a:custGeom>
              <a:avLst/>
              <a:gdLst/>
              <a:ahLst/>
              <a:cxnLst/>
              <a:rect l="l" t="t" r="r" b="b"/>
              <a:pathLst>
                <a:path w="52608" h="52606" extrusionOk="0">
                  <a:moveTo>
                    <a:pt x="26305" y="0"/>
                  </a:moveTo>
                  <a:cubicBezTo>
                    <a:pt x="19328" y="0"/>
                    <a:pt x="12638" y="2771"/>
                    <a:pt x="7706" y="7704"/>
                  </a:cubicBezTo>
                  <a:cubicBezTo>
                    <a:pt x="2773" y="12637"/>
                    <a:pt x="1" y="19327"/>
                    <a:pt x="1" y="26303"/>
                  </a:cubicBezTo>
                  <a:cubicBezTo>
                    <a:pt x="1" y="33279"/>
                    <a:pt x="2773" y="39969"/>
                    <a:pt x="7706" y="44902"/>
                  </a:cubicBezTo>
                  <a:cubicBezTo>
                    <a:pt x="12638" y="49835"/>
                    <a:pt x="19328" y="52606"/>
                    <a:pt x="26305" y="52606"/>
                  </a:cubicBezTo>
                  <a:cubicBezTo>
                    <a:pt x="33280" y="52606"/>
                    <a:pt x="39971" y="49835"/>
                    <a:pt x="44904" y="44902"/>
                  </a:cubicBezTo>
                  <a:cubicBezTo>
                    <a:pt x="49836" y="39969"/>
                    <a:pt x="52607" y="33279"/>
                    <a:pt x="52607" y="26303"/>
                  </a:cubicBezTo>
                  <a:cubicBezTo>
                    <a:pt x="52607" y="19327"/>
                    <a:pt x="49836" y="12637"/>
                    <a:pt x="44904" y="7704"/>
                  </a:cubicBezTo>
                  <a:cubicBezTo>
                    <a:pt x="39971" y="2771"/>
                    <a:pt x="33280" y="0"/>
                    <a:pt x="2630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4" name="Google Shape;7494;p29"/>
            <p:cNvSpPr/>
            <p:nvPr/>
          </p:nvSpPr>
          <p:spPr>
            <a:xfrm>
              <a:off x="3300125" y="2536225"/>
              <a:ext cx="459050" cy="459050"/>
            </a:xfrm>
            <a:custGeom>
              <a:avLst/>
              <a:gdLst/>
              <a:ahLst/>
              <a:cxnLst/>
              <a:rect l="l" t="t" r="r" b="b"/>
              <a:pathLst>
                <a:path w="18362" h="18362" extrusionOk="0">
                  <a:moveTo>
                    <a:pt x="9181" y="1"/>
                  </a:moveTo>
                  <a:cubicBezTo>
                    <a:pt x="6747" y="1"/>
                    <a:pt x="4411" y="967"/>
                    <a:pt x="2689" y="2690"/>
                  </a:cubicBezTo>
                  <a:cubicBezTo>
                    <a:pt x="968" y="4411"/>
                    <a:pt x="0" y="6746"/>
                    <a:pt x="0" y="9181"/>
                  </a:cubicBezTo>
                  <a:cubicBezTo>
                    <a:pt x="0" y="11615"/>
                    <a:pt x="968" y="13951"/>
                    <a:pt x="2689" y="15672"/>
                  </a:cubicBezTo>
                  <a:cubicBezTo>
                    <a:pt x="4411" y="17394"/>
                    <a:pt x="6747" y="18361"/>
                    <a:pt x="9181" y="18361"/>
                  </a:cubicBezTo>
                  <a:cubicBezTo>
                    <a:pt x="11616" y="18361"/>
                    <a:pt x="13951" y="17394"/>
                    <a:pt x="15672" y="15672"/>
                  </a:cubicBezTo>
                  <a:cubicBezTo>
                    <a:pt x="17394" y="13951"/>
                    <a:pt x="18361" y="11615"/>
                    <a:pt x="18361" y="9181"/>
                  </a:cubicBezTo>
                  <a:cubicBezTo>
                    <a:pt x="18361" y="6746"/>
                    <a:pt x="17394" y="4411"/>
                    <a:pt x="15672" y="2690"/>
                  </a:cubicBezTo>
                  <a:cubicBezTo>
                    <a:pt x="13951" y="967"/>
                    <a:pt x="11616" y="1"/>
                    <a:pt x="918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5" name="Google Shape;7495;p29"/>
            <p:cNvSpPr/>
            <p:nvPr/>
          </p:nvSpPr>
          <p:spPr>
            <a:xfrm>
              <a:off x="3787729" y="2232300"/>
              <a:ext cx="261277" cy="261225"/>
            </a:xfrm>
            <a:custGeom>
              <a:avLst/>
              <a:gdLst/>
              <a:ahLst/>
              <a:cxnLst/>
              <a:rect l="l" t="t" r="r" b="b"/>
              <a:pathLst>
                <a:path w="10449" h="10449" extrusionOk="0">
                  <a:moveTo>
                    <a:pt x="5224" y="1"/>
                  </a:moveTo>
                  <a:cubicBezTo>
                    <a:pt x="2339" y="1"/>
                    <a:pt x="0" y="2340"/>
                    <a:pt x="0" y="5224"/>
                  </a:cubicBezTo>
                  <a:cubicBezTo>
                    <a:pt x="0" y="6610"/>
                    <a:pt x="550" y="7938"/>
                    <a:pt x="1530" y="8919"/>
                  </a:cubicBezTo>
                  <a:cubicBezTo>
                    <a:pt x="2509" y="9898"/>
                    <a:pt x="3839" y="10449"/>
                    <a:pt x="5224" y="10449"/>
                  </a:cubicBezTo>
                  <a:cubicBezTo>
                    <a:pt x="6610" y="10449"/>
                    <a:pt x="7939" y="9898"/>
                    <a:pt x="8918" y="8919"/>
                  </a:cubicBezTo>
                  <a:cubicBezTo>
                    <a:pt x="9899" y="7938"/>
                    <a:pt x="10448" y="6610"/>
                    <a:pt x="10448" y="5224"/>
                  </a:cubicBezTo>
                  <a:cubicBezTo>
                    <a:pt x="10448" y="3839"/>
                    <a:pt x="9899" y="2510"/>
                    <a:pt x="8918" y="1531"/>
                  </a:cubicBezTo>
                  <a:cubicBezTo>
                    <a:pt x="7939" y="550"/>
                    <a:pt x="6610" y="1"/>
                    <a:pt x="5224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6" name="Google Shape;7496;p29"/>
            <p:cNvSpPr/>
            <p:nvPr/>
          </p:nvSpPr>
          <p:spPr>
            <a:xfrm>
              <a:off x="3585622" y="2572450"/>
              <a:ext cx="143929" cy="131125"/>
            </a:xfrm>
            <a:custGeom>
              <a:avLst/>
              <a:gdLst/>
              <a:ahLst/>
              <a:cxnLst/>
              <a:rect l="l" t="t" r="r" b="b"/>
              <a:pathLst>
                <a:path w="5756" h="5245" extrusionOk="0">
                  <a:moveTo>
                    <a:pt x="2878" y="1"/>
                  </a:moveTo>
                  <a:cubicBezTo>
                    <a:pt x="2207" y="1"/>
                    <a:pt x="1535" y="257"/>
                    <a:pt x="1023" y="768"/>
                  </a:cubicBezTo>
                  <a:cubicBezTo>
                    <a:pt x="0" y="1793"/>
                    <a:pt x="0" y="3452"/>
                    <a:pt x="1023" y="4476"/>
                  </a:cubicBezTo>
                  <a:cubicBezTo>
                    <a:pt x="1535" y="4989"/>
                    <a:pt x="2207" y="5245"/>
                    <a:pt x="2878" y="5245"/>
                  </a:cubicBezTo>
                  <a:cubicBezTo>
                    <a:pt x="3549" y="5245"/>
                    <a:pt x="4220" y="4989"/>
                    <a:pt x="4731" y="4476"/>
                  </a:cubicBezTo>
                  <a:cubicBezTo>
                    <a:pt x="5756" y="3452"/>
                    <a:pt x="5756" y="1793"/>
                    <a:pt x="4731" y="768"/>
                  </a:cubicBezTo>
                  <a:cubicBezTo>
                    <a:pt x="4220" y="257"/>
                    <a:pt x="3549" y="1"/>
                    <a:pt x="2878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7" name="Google Shape;7497;p29"/>
            <p:cNvSpPr/>
            <p:nvPr/>
          </p:nvSpPr>
          <p:spPr>
            <a:xfrm>
              <a:off x="1778500" y="1436625"/>
              <a:ext cx="2898775" cy="2476750"/>
            </a:xfrm>
            <a:custGeom>
              <a:avLst/>
              <a:gdLst/>
              <a:ahLst/>
              <a:cxnLst/>
              <a:rect l="l" t="t" r="r" b="b"/>
              <a:pathLst>
                <a:path w="115951" h="99070" extrusionOk="0">
                  <a:moveTo>
                    <a:pt x="69283" y="12198"/>
                  </a:moveTo>
                  <a:lnTo>
                    <a:pt x="69283" y="32036"/>
                  </a:lnTo>
                  <a:cubicBezTo>
                    <a:pt x="58219" y="32431"/>
                    <a:pt x="49293" y="41368"/>
                    <a:pt x="48916" y="52438"/>
                  </a:cubicBezTo>
                  <a:lnTo>
                    <a:pt x="29080" y="52438"/>
                  </a:lnTo>
                  <a:cubicBezTo>
                    <a:pt x="29264" y="41765"/>
                    <a:pt x="33507" y="31761"/>
                    <a:pt x="41074" y="24193"/>
                  </a:cubicBezTo>
                  <a:cubicBezTo>
                    <a:pt x="48633" y="16633"/>
                    <a:pt x="58625" y="12391"/>
                    <a:pt x="69283" y="12198"/>
                  </a:cubicBezTo>
                  <a:close/>
                  <a:moveTo>
                    <a:pt x="69283" y="32801"/>
                  </a:moveTo>
                  <a:lnTo>
                    <a:pt x="69283" y="34724"/>
                  </a:lnTo>
                  <a:cubicBezTo>
                    <a:pt x="59699" y="35116"/>
                    <a:pt x="51978" y="42850"/>
                    <a:pt x="51603" y="52438"/>
                  </a:cubicBezTo>
                  <a:lnTo>
                    <a:pt x="49680" y="52438"/>
                  </a:lnTo>
                  <a:cubicBezTo>
                    <a:pt x="50057" y="41789"/>
                    <a:pt x="58640" y="33194"/>
                    <a:pt x="69283" y="32801"/>
                  </a:cubicBezTo>
                  <a:close/>
                  <a:moveTo>
                    <a:pt x="69283" y="36252"/>
                  </a:moveTo>
                  <a:lnTo>
                    <a:pt x="69283" y="52438"/>
                  </a:lnTo>
                  <a:lnTo>
                    <a:pt x="53130" y="52438"/>
                  </a:lnTo>
                  <a:cubicBezTo>
                    <a:pt x="53503" y="43691"/>
                    <a:pt x="60540" y="36641"/>
                    <a:pt x="69283" y="36252"/>
                  </a:cubicBezTo>
                  <a:close/>
                  <a:moveTo>
                    <a:pt x="70809" y="36252"/>
                  </a:moveTo>
                  <a:cubicBezTo>
                    <a:pt x="79550" y="36641"/>
                    <a:pt x="86589" y="43691"/>
                    <a:pt x="86960" y="52438"/>
                  </a:cubicBezTo>
                  <a:lnTo>
                    <a:pt x="70809" y="52438"/>
                  </a:lnTo>
                  <a:lnTo>
                    <a:pt x="70809" y="36252"/>
                  </a:lnTo>
                  <a:close/>
                  <a:moveTo>
                    <a:pt x="65718" y="53965"/>
                  </a:moveTo>
                  <a:lnTo>
                    <a:pt x="53626" y="57303"/>
                  </a:lnTo>
                  <a:cubicBezTo>
                    <a:pt x="53355" y="56226"/>
                    <a:pt x="53187" y="55109"/>
                    <a:pt x="53134" y="53965"/>
                  </a:cubicBezTo>
                  <a:close/>
                  <a:moveTo>
                    <a:pt x="51607" y="53965"/>
                  </a:moveTo>
                  <a:cubicBezTo>
                    <a:pt x="51661" y="55250"/>
                    <a:pt x="51848" y="56503"/>
                    <a:pt x="52155" y="57708"/>
                  </a:cubicBezTo>
                  <a:lnTo>
                    <a:pt x="50301" y="58219"/>
                  </a:lnTo>
                  <a:cubicBezTo>
                    <a:pt x="49951" y="56850"/>
                    <a:pt x="49739" y="55428"/>
                    <a:pt x="49681" y="53965"/>
                  </a:cubicBezTo>
                  <a:close/>
                  <a:moveTo>
                    <a:pt x="48918" y="53965"/>
                  </a:moveTo>
                  <a:cubicBezTo>
                    <a:pt x="48976" y="55497"/>
                    <a:pt x="49198" y="56989"/>
                    <a:pt x="49565" y="58423"/>
                  </a:cubicBezTo>
                  <a:lnTo>
                    <a:pt x="30433" y="63702"/>
                  </a:lnTo>
                  <a:cubicBezTo>
                    <a:pt x="29602" y="60558"/>
                    <a:pt x="29144" y="57293"/>
                    <a:pt x="29081" y="53965"/>
                  </a:cubicBezTo>
                  <a:close/>
                  <a:moveTo>
                    <a:pt x="86958" y="53965"/>
                  </a:moveTo>
                  <a:cubicBezTo>
                    <a:pt x="86768" y="58035"/>
                    <a:pt x="85134" y="61735"/>
                    <a:pt x="82556" y="64562"/>
                  </a:cubicBezTo>
                  <a:lnTo>
                    <a:pt x="71958" y="53965"/>
                  </a:lnTo>
                  <a:close/>
                  <a:moveTo>
                    <a:pt x="27554" y="53965"/>
                  </a:moveTo>
                  <a:cubicBezTo>
                    <a:pt x="27618" y="57433"/>
                    <a:pt x="28093" y="60833"/>
                    <a:pt x="28961" y="64109"/>
                  </a:cubicBezTo>
                  <a:lnTo>
                    <a:pt x="26413" y="64811"/>
                  </a:lnTo>
                  <a:cubicBezTo>
                    <a:pt x="25485" y="61309"/>
                    <a:pt x="24977" y="57674"/>
                    <a:pt x="24912" y="53965"/>
                  </a:cubicBezTo>
                  <a:close/>
                  <a:moveTo>
                    <a:pt x="70809" y="32801"/>
                  </a:moveTo>
                  <a:cubicBezTo>
                    <a:pt x="81694" y="33203"/>
                    <a:pt x="90425" y="42185"/>
                    <a:pt x="90425" y="53166"/>
                  </a:cubicBezTo>
                  <a:cubicBezTo>
                    <a:pt x="90425" y="58501"/>
                    <a:pt x="88364" y="63366"/>
                    <a:pt x="84995" y="67003"/>
                  </a:cubicBezTo>
                  <a:lnTo>
                    <a:pt x="83636" y="65643"/>
                  </a:lnTo>
                  <a:cubicBezTo>
                    <a:pt x="86656" y="62354"/>
                    <a:pt x="88502" y="57973"/>
                    <a:pt x="88502" y="53166"/>
                  </a:cubicBezTo>
                  <a:cubicBezTo>
                    <a:pt x="88502" y="43244"/>
                    <a:pt x="80633" y="35126"/>
                    <a:pt x="70808" y="34725"/>
                  </a:cubicBezTo>
                  <a:lnTo>
                    <a:pt x="70808" y="32801"/>
                  </a:lnTo>
                  <a:close/>
                  <a:moveTo>
                    <a:pt x="69285" y="53962"/>
                  </a:moveTo>
                  <a:lnTo>
                    <a:pt x="69285" y="54025"/>
                  </a:lnTo>
                  <a:lnTo>
                    <a:pt x="63303" y="68694"/>
                  </a:lnTo>
                  <a:cubicBezTo>
                    <a:pt x="58774" y="66720"/>
                    <a:pt x="55271" y="62820"/>
                    <a:pt x="53831" y="58036"/>
                  </a:cubicBezTo>
                  <a:lnTo>
                    <a:pt x="68590" y="53962"/>
                  </a:lnTo>
                  <a:close/>
                  <a:moveTo>
                    <a:pt x="69283" y="56049"/>
                  </a:moveTo>
                  <a:lnTo>
                    <a:pt x="69283" y="70078"/>
                  </a:lnTo>
                  <a:cubicBezTo>
                    <a:pt x="67433" y="69997"/>
                    <a:pt x="65659" y="69615"/>
                    <a:pt x="64008" y="68984"/>
                  </a:cubicBezTo>
                  <a:lnTo>
                    <a:pt x="69283" y="56049"/>
                  </a:lnTo>
                  <a:close/>
                  <a:moveTo>
                    <a:pt x="70809" y="54973"/>
                  </a:moveTo>
                  <a:lnTo>
                    <a:pt x="81478" y="65643"/>
                  </a:lnTo>
                  <a:cubicBezTo>
                    <a:pt x="78640" y="68246"/>
                    <a:pt x="74911" y="69897"/>
                    <a:pt x="70809" y="70079"/>
                  </a:cubicBezTo>
                  <a:lnTo>
                    <a:pt x="70809" y="54973"/>
                  </a:lnTo>
                  <a:close/>
                  <a:moveTo>
                    <a:pt x="52357" y="58443"/>
                  </a:moveTo>
                  <a:cubicBezTo>
                    <a:pt x="53924" y="63684"/>
                    <a:pt x="57762" y="67956"/>
                    <a:pt x="62725" y="70108"/>
                  </a:cubicBezTo>
                  <a:lnTo>
                    <a:pt x="61998" y="71889"/>
                  </a:lnTo>
                  <a:cubicBezTo>
                    <a:pt x="56489" y="69512"/>
                    <a:pt x="52231" y="64772"/>
                    <a:pt x="50504" y="58955"/>
                  </a:cubicBezTo>
                  <a:lnTo>
                    <a:pt x="52357" y="58443"/>
                  </a:lnTo>
                  <a:close/>
                  <a:moveTo>
                    <a:pt x="82559" y="66722"/>
                  </a:moveTo>
                  <a:lnTo>
                    <a:pt x="83919" y="68083"/>
                  </a:lnTo>
                  <a:cubicBezTo>
                    <a:pt x="80278" y="71471"/>
                    <a:pt x="75400" y="73546"/>
                    <a:pt x="70048" y="73546"/>
                  </a:cubicBezTo>
                  <a:cubicBezTo>
                    <a:pt x="67461" y="73546"/>
                    <a:pt x="64985" y="73061"/>
                    <a:pt x="62707" y="72180"/>
                  </a:cubicBezTo>
                  <a:lnTo>
                    <a:pt x="63433" y="70399"/>
                  </a:lnTo>
                  <a:cubicBezTo>
                    <a:pt x="65486" y="71188"/>
                    <a:pt x="67717" y="71623"/>
                    <a:pt x="70046" y="71623"/>
                  </a:cubicBezTo>
                  <a:cubicBezTo>
                    <a:pt x="74869" y="71623"/>
                    <a:pt x="79267" y="69763"/>
                    <a:pt x="82559" y="66722"/>
                  </a:cubicBezTo>
                  <a:close/>
                  <a:moveTo>
                    <a:pt x="70809" y="12199"/>
                  </a:moveTo>
                  <a:cubicBezTo>
                    <a:pt x="81468" y="12393"/>
                    <a:pt x="91459" y="16635"/>
                    <a:pt x="99019" y="24194"/>
                  </a:cubicBezTo>
                  <a:cubicBezTo>
                    <a:pt x="106758" y="31933"/>
                    <a:pt x="111019" y="42222"/>
                    <a:pt x="111019" y="53166"/>
                  </a:cubicBezTo>
                  <a:cubicBezTo>
                    <a:pt x="111019" y="63847"/>
                    <a:pt x="106960" y="73905"/>
                    <a:pt x="99570" y="81575"/>
                  </a:cubicBezTo>
                  <a:lnTo>
                    <a:pt x="85537" y="67541"/>
                  </a:lnTo>
                  <a:cubicBezTo>
                    <a:pt x="89043" y="63765"/>
                    <a:pt x="91189" y="58712"/>
                    <a:pt x="91189" y="53165"/>
                  </a:cubicBezTo>
                  <a:cubicBezTo>
                    <a:pt x="91189" y="41763"/>
                    <a:pt x="82116" y="32439"/>
                    <a:pt x="70809" y="32037"/>
                  </a:cubicBezTo>
                  <a:lnTo>
                    <a:pt x="70809" y="12199"/>
                  </a:lnTo>
                  <a:close/>
                  <a:moveTo>
                    <a:pt x="70811" y="8031"/>
                  </a:moveTo>
                  <a:cubicBezTo>
                    <a:pt x="82582" y="8224"/>
                    <a:pt x="93621" y="12899"/>
                    <a:pt x="101967" y="21247"/>
                  </a:cubicBezTo>
                  <a:cubicBezTo>
                    <a:pt x="110492" y="29772"/>
                    <a:pt x="115188" y="41108"/>
                    <a:pt x="115188" y="53166"/>
                  </a:cubicBezTo>
                  <a:cubicBezTo>
                    <a:pt x="115188" y="64960"/>
                    <a:pt x="110695" y="76065"/>
                    <a:pt x="102518" y="84524"/>
                  </a:cubicBezTo>
                  <a:lnTo>
                    <a:pt x="100650" y="82654"/>
                  </a:lnTo>
                  <a:cubicBezTo>
                    <a:pt x="108328" y="74695"/>
                    <a:pt x="112546" y="64254"/>
                    <a:pt x="112546" y="53165"/>
                  </a:cubicBezTo>
                  <a:cubicBezTo>
                    <a:pt x="112546" y="41812"/>
                    <a:pt x="108125" y="31140"/>
                    <a:pt x="100098" y="23113"/>
                  </a:cubicBezTo>
                  <a:cubicBezTo>
                    <a:pt x="92253" y="15266"/>
                    <a:pt x="81877" y="10865"/>
                    <a:pt x="70811" y="10672"/>
                  </a:cubicBezTo>
                  <a:lnTo>
                    <a:pt x="70811" y="8031"/>
                  </a:lnTo>
                  <a:close/>
                  <a:moveTo>
                    <a:pt x="49768" y="59157"/>
                  </a:moveTo>
                  <a:cubicBezTo>
                    <a:pt x="51557" y="65203"/>
                    <a:pt x="55986" y="70130"/>
                    <a:pt x="61711" y="72595"/>
                  </a:cubicBezTo>
                  <a:lnTo>
                    <a:pt x="54215" y="90980"/>
                  </a:lnTo>
                  <a:cubicBezTo>
                    <a:pt x="49363" y="88948"/>
                    <a:pt x="44905" y="85969"/>
                    <a:pt x="41074" y="82137"/>
                  </a:cubicBezTo>
                  <a:cubicBezTo>
                    <a:pt x="36069" y="77132"/>
                    <a:pt x="32519" y="71063"/>
                    <a:pt x="30636" y="64438"/>
                  </a:cubicBezTo>
                  <a:lnTo>
                    <a:pt x="49768" y="59157"/>
                  </a:lnTo>
                  <a:close/>
                  <a:moveTo>
                    <a:pt x="84458" y="68621"/>
                  </a:moveTo>
                  <a:lnTo>
                    <a:pt x="98492" y="82654"/>
                  </a:lnTo>
                  <a:cubicBezTo>
                    <a:pt x="90817" y="90066"/>
                    <a:pt x="80745" y="94138"/>
                    <a:pt x="70046" y="94138"/>
                  </a:cubicBezTo>
                  <a:cubicBezTo>
                    <a:pt x="64783" y="94138"/>
                    <a:pt x="59671" y="93152"/>
                    <a:pt x="54921" y="91267"/>
                  </a:cubicBezTo>
                  <a:lnTo>
                    <a:pt x="62418" y="72884"/>
                  </a:lnTo>
                  <a:cubicBezTo>
                    <a:pt x="64786" y="73803"/>
                    <a:pt x="67359" y="74308"/>
                    <a:pt x="70046" y="74308"/>
                  </a:cubicBezTo>
                  <a:cubicBezTo>
                    <a:pt x="75610" y="74308"/>
                    <a:pt x="80679" y="72147"/>
                    <a:pt x="84458" y="68621"/>
                  </a:cubicBezTo>
                  <a:close/>
                  <a:moveTo>
                    <a:pt x="29163" y="64845"/>
                  </a:moveTo>
                  <a:cubicBezTo>
                    <a:pt x="31117" y="71722"/>
                    <a:pt x="34801" y="78025"/>
                    <a:pt x="39995" y="83218"/>
                  </a:cubicBezTo>
                  <a:cubicBezTo>
                    <a:pt x="43973" y="87196"/>
                    <a:pt x="48600" y="90288"/>
                    <a:pt x="53637" y="92395"/>
                  </a:cubicBezTo>
                  <a:lnTo>
                    <a:pt x="52639" y="94842"/>
                  </a:lnTo>
                  <a:cubicBezTo>
                    <a:pt x="47281" y="92603"/>
                    <a:pt x="42357" y="89316"/>
                    <a:pt x="38127" y="85085"/>
                  </a:cubicBezTo>
                  <a:cubicBezTo>
                    <a:pt x="32604" y="79563"/>
                    <a:pt x="28689" y="72862"/>
                    <a:pt x="26615" y="65549"/>
                  </a:cubicBezTo>
                  <a:lnTo>
                    <a:pt x="29163" y="64845"/>
                  </a:lnTo>
                  <a:close/>
                  <a:moveTo>
                    <a:pt x="25881" y="65751"/>
                  </a:moveTo>
                  <a:cubicBezTo>
                    <a:pt x="27988" y="73190"/>
                    <a:pt x="31971" y="80007"/>
                    <a:pt x="37588" y="85625"/>
                  </a:cubicBezTo>
                  <a:cubicBezTo>
                    <a:pt x="41891" y="89929"/>
                    <a:pt x="46900" y="93273"/>
                    <a:pt x="52352" y="95550"/>
                  </a:cubicBezTo>
                  <a:lnTo>
                    <a:pt x="51378" y="97938"/>
                  </a:lnTo>
                  <a:cubicBezTo>
                    <a:pt x="44681" y="95145"/>
                    <a:pt x="38603" y="90811"/>
                    <a:pt x="33784" y="85386"/>
                  </a:cubicBezTo>
                  <a:cubicBezTo>
                    <a:pt x="28965" y="79962"/>
                    <a:pt x="25376" y="73419"/>
                    <a:pt x="23389" y="66438"/>
                  </a:cubicBezTo>
                  <a:lnTo>
                    <a:pt x="25881" y="65751"/>
                  </a:lnTo>
                  <a:close/>
                  <a:moveTo>
                    <a:pt x="99571" y="83736"/>
                  </a:moveTo>
                  <a:lnTo>
                    <a:pt x="101439" y="85604"/>
                  </a:lnTo>
                  <a:cubicBezTo>
                    <a:pt x="92976" y="93801"/>
                    <a:pt x="81858" y="98306"/>
                    <a:pt x="70046" y="98306"/>
                  </a:cubicBezTo>
                  <a:cubicBezTo>
                    <a:pt x="64234" y="98306"/>
                    <a:pt x="58589" y="97216"/>
                    <a:pt x="53347" y="95131"/>
                  </a:cubicBezTo>
                  <a:lnTo>
                    <a:pt x="54345" y="92684"/>
                  </a:lnTo>
                  <a:cubicBezTo>
                    <a:pt x="59275" y="94642"/>
                    <a:pt x="64582" y="95666"/>
                    <a:pt x="70046" y="95666"/>
                  </a:cubicBezTo>
                  <a:cubicBezTo>
                    <a:pt x="81152" y="95666"/>
                    <a:pt x="91607" y="91435"/>
                    <a:pt x="99571" y="83736"/>
                  </a:cubicBezTo>
                  <a:close/>
                  <a:moveTo>
                    <a:pt x="69283" y="0"/>
                  </a:moveTo>
                  <a:lnTo>
                    <a:pt x="69283" y="10672"/>
                  </a:lnTo>
                  <a:cubicBezTo>
                    <a:pt x="58216" y="10865"/>
                    <a:pt x="47841" y="15267"/>
                    <a:pt x="39994" y="23113"/>
                  </a:cubicBezTo>
                  <a:cubicBezTo>
                    <a:pt x="32139" y="30969"/>
                    <a:pt x="27738" y="41357"/>
                    <a:pt x="27554" y="52438"/>
                  </a:cubicBezTo>
                  <a:lnTo>
                    <a:pt x="25885" y="52438"/>
                  </a:lnTo>
                  <a:lnTo>
                    <a:pt x="19651" y="46203"/>
                  </a:lnTo>
                  <a:lnTo>
                    <a:pt x="0" y="46203"/>
                  </a:lnTo>
                  <a:lnTo>
                    <a:pt x="0" y="46966"/>
                  </a:lnTo>
                  <a:lnTo>
                    <a:pt x="19335" y="46966"/>
                  </a:lnTo>
                  <a:lnTo>
                    <a:pt x="24806" y="52438"/>
                  </a:lnTo>
                  <a:lnTo>
                    <a:pt x="0" y="52438"/>
                  </a:lnTo>
                  <a:lnTo>
                    <a:pt x="0" y="53964"/>
                  </a:lnTo>
                  <a:lnTo>
                    <a:pt x="24149" y="53964"/>
                  </a:lnTo>
                  <a:cubicBezTo>
                    <a:pt x="24214" y="57743"/>
                    <a:pt x="24732" y="61447"/>
                    <a:pt x="25678" y="65014"/>
                  </a:cubicBezTo>
                  <a:lnTo>
                    <a:pt x="22816" y="65805"/>
                  </a:lnTo>
                  <a:lnTo>
                    <a:pt x="22449" y="65906"/>
                  </a:lnTo>
                  <a:lnTo>
                    <a:pt x="22550" y="66275"/>
                  </a:lnTo>
                  <a:cubicBezTo>
                    <a:pt x="24545" y="73504"/>
                    <a:pt x="28233" y="80288"/>
                    <a:pt x="33214" y="85894"/>
                  </a:cubicBezTo>
                  <a:cubicBezTo>
                    <a:pt x="38195" y="91500"/>
                    <a:pt x="44500" y="95960"/>
                    <a:pt x="51442" y="98791"/>
                  </a:cubicBezTo>
                  <a:lnTo>
                    <a:pt x="51796" y="98936"/>
                  </a:lnTo>
                  <a:lnTo>
                    <a:pt x="53059" y="95838"/>
                  </a:lnTo>
                  <a:cubicBezTo>
                    <a:pt x="58392" y="97959"/>
                    <a:pt x="64135" y="99069"/>
                    <a:pt x="70048" y="99069"/>
                  </a:cubicBezTo>
                  <a:cubicBezTo>
                    <a:pt x="82063" y="99069"/>
                    <a:pt x="93372" y="94484"/>
                    <a:pt x="101980" y="86143"/>
                  </a:cubicBezTo>
                  <a:lnTo>
                    <a:pt x="105771" y="89934"/>
                  </a:lnTo>
                  <a:lnTo>
                    <a:pt x="106850" y="88855"/>
                  </a:lnTo>
                  <a:lnTo>
                    <a:pt x="103059" y="85063"/>
                  </a:lnTo>
                  <a:cubicBezTo>
                    <a:pt x="111379" y="76460"/>
                    <a:pt x="115951" y="65164"/>
                    <a:pt x="115951" y="53165"/>
                  </a:cubicBezTo>
                  <a:cubicBezTo>
                    <a:pt x="115951" y="40902"/>
                    <a:pt x="111176" y="29377"/>
                    <a:pt x="102505" y="20705"/>
                  </a:cubicBezTo>
                  <a:cubicBezTo>
                    <a:pt x="94015" y="12216"/>
                    <a:pt x="82785" y="7461"/>
                    <a:pt x="70809" y="7267"/>
                  </a:cubicBezTo>
                  <a:lnTo>
                    <a:pt x="7080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8" name="Google Shape;7498;p29"/>
            <p:cNvSpPr/>
            <p:nvPr/>
          </p:nvSpPr>
          <p:spPr>
            <a:xfrm>
              <a:off x="3305350" y="1458575"/>
              <a:ext cx="63925" cy="171675"/>
            </a:xfrm>
            <a:custGeom>
              <a:avLst/>
              <a:gdLst/>
              <a:ahLst/>
              <a:cxnLst/>
              <a:rect l="l" t="t" r="r" b="b"/>
              <a:pathLst>
                <a:path w="2557" h="6867" extrusionOk="0">
                  <a:moveTo>
                    <a:pt x="1507" y="0"/>
                  </a:moveTo>
                  <a:lnTo>
                    <a:pt x="0" y="239"/>
                  </a:lnTo>
                  <a:lnTo>
                    <a:pt x="1050" y="6867"/>
                  </a:lnTo>
                  <a:lnTo>
                    <a:pt x="2557" y="6627"/>
                  </a:lnTo>
                  <a:lnTo>
                    <a:pt x="1507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9" name="Google Shape;7499;p29"/>
            <p:cNvSpPr/>
            <p:nvPr/>
          </p:nvSpPr>
          <p:spPr>
            <a:xfrm>
              <a:off x="3103300" y="1504400"/>
              <a:ext cx="88125" cy="171350"/>
            </a:xfrm>
            <a:custGeom>
              <a:avLst/>
              <a:gdLst/>
              <a:ahLst/>
              <a:cxnLst/>
              <a:rect l="l" t="t" r="r" b="b"/>
              <a:pathLst>
                <a:path w="3525" h="6854" extrusionOk="0">
                  <a:moveTo>
                    <a:pt x="1451" y="0"/>
                  </a:moveTo>
                  <a:lnTo>
                    <a:pt x="0" y="472"/>
                  </a:lnTo>
                  <a:lnTo>
                    <a:pt x="2074" y="6853"/>
                  </a:lnTo>
                  <a:lnTo>
                    <a:pt x="3525" y="6382"/>
                  </a:lnTo>
                  <a:lnTo>
                    <a:pt x="145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0" name="Google Shape;7500;p29"/>
            <p:cNvSpPr/>
            <p:nvPr/>
          </p:nvSpPr>
          <p:spPr>
            <a:xfrm>
              <a:off x="2911675" y="1581325"/>
              <a:ext cx="110150" cy="166800"/>
            </a:xfrm>
            <a:custGeom>
              <a:avLst/>
              <a:gdLst/>
              <a:ahLst/>
              <a:cxnLst/>
              <a:rect l="l" t="t" r="r" b="b"/>
              <a:pathLst>
                <a:path w="4406" h="6672" extrusionOk="0">
                  <a:moveTo>
                    <a:pt x="1360" y="0"/>
                  </a:moveTo>
                  <a:lnTo>
                    <a:pt x="0" y="693"/>
                  </a:lnTo>
                  <a:lnTo>
                    <a:pt x="3047" y="6671"/>
                  </a:lnTo>
                  <a:lnTo>
                    <a:pt x="4406" y="5978"/>
                  </a:lnTo>
                  <a:lnTo>
                    <a:pt x="1360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1" name="Google Shape;7501;p29"/>
            <p:cNvSpPr/>
            <p:nvPr/>
          </p:nvSpPr>
          <p:spPr>
            <a:xfrm>
              <a:off x="2735400" y="1687700"/>
              <a:ext cx="129475" cy="158175"/>
            </a:xfrm>
            <a:custGeom>
              <a:avLst/>
              <a:gdLst/>
              <a:ahLst/>
              <a:cxnLst/>
              <a:rect l="l" t="t" r="r" b="b"/>
              <a:pathLst>
                <a:path w="5179" h="6327" extrusionOk="0">
                  <a:moveTo>
                    <a:pt x="1235" y="1"/>
                  </a:moveTo>
                  <a:lnTo>
                    <a:pt x="1" y="898"/>
                  </a:lnTo>
                  <a:lnTo>
                    <a:pt x="3944" y="6326"/>
                  </a:lnTo>
                  <a:lnTo>
                    <a:pt x="5179" y="5429"/>
                  </a:lnTo>
                  <a:lnTo>
                    <a:pt x="1235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2" name="Google Shape;7502;p29"/>
            <p:cNvSpPr/>
            <p:nvPr/>
          </p:nvSpPr>
          <p:spPr>
            <a:xfrm>
              <a:off x="2578725" y="1820950"/>
              <a:ext cx="145600" cy="145600"/>
            </a:xfrm>
            <a:custGeom>
              <a:avLst/>
              <a:gdLst/>
              <a:ahLst/>
              <a:cxnLst/>
              <a:rect l="l" t="t" r="r" b="b"/>
              <a:pathLst>
                <a:path w="5824" h="5824" extrusionOk="0">
                  <a:moveTo>
                    <a:pt x="1079" y="0"/>
                  </a:moveTo>
                  <a:lnTo>
                    <a:pt x="0" y="1080"/>
                  </a:lnTo>
                  <a:lnTo>
                    <a:pt x="4745" y="5824"/>
                  </a:lnTo>
                  <a:lnTo>
                    <a:pt x="5824" y="4745"/>
                  </a:lnTo>
                  <a:lnTo>
                    <a:pt x="1079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3" name="Google Shape;7503;p29"/>
            <p:cNvSpPr/>
            <p:nvPr/>
          </p:nvSpPr>
          <p:spPr>
            <a:xfrm>
              <a:off x="2445550" y="1977650"/>
              <a:ext cx="158150" cy="129500"/>
            </a:xfrm>
            <a:custGeom>
              <a:avLst/>
              <a:gdLst/>
              <a:ahLst/>
              <a:cxnLst/>
              <a:rect l="l" t="t" r="r" b="b"/>
              <a:pathLst>
                <a:path w="6326" h="5180" extrusionOk="0">
                  <a:moveTo>
                    <a:pt x="898" y="1"/>
                  </a:moveTo>
                  <a:lnTo>
                    <a:pt x="0" y="1235"/>
                  </a:lnTo>
                  <a:lnTo>
                    <a:pt x="5429" y="5179"/>
                  </a:lnTo>
                  <a:lnTo>
                    <a:pt x="6325" y="3945"/>
                  </a:lnTo>
                  <a:lnTo>
                    <a:pt x="898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4" name="Google Shape;7504;p29"/>
            <p:cNvSpPr/>
            <p:nvPr/>
          </p:nvSpPr>
          <p:spPr>
            <a:xfrm>
              <a:off x="2339125" y="2153900"/>
              <a:ext cx="166800" cy="110175"/>
            </a:xfrm>
            <a:custGeom>
              <a:avLst/>
              <a:gdLst/>
              <a:ahLst/>
              <a:cxnLst/>
              <a:rect l="l" t="t" r="r" b="b"/>
              <a:pathLst>
                <a:path w="6672" h="4407" extrusionOk="0">
                  <a:moveTo>
                    <a:pt x="693" y="0"/>
                  </a:moveTo>
                  <a:lnTo>
                    <a:pt x="1" y="1360"/>
                  </a:lnTo>
                  <a:lnTo>
                    <a:pt x="5979" y="4406"/>
                  </a:lnTo>
                  <a:lnTo>
                    <a:pt x="6672" y="3047"/>
                  </a:lnTo>
                  <a:lnTo>
                    <a:pt x="69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5" name="Google Shape;7505;p29"/>
            <p:cNvSpPr/>
            <p:nvPr/>
          </p:nvSpPr>
          <p:spPr>
            <a:xfrm>
              <a:off x="2262175" y="2345350"/>
              <a:ext cx="171350" cy="88150"/>
            </a:xfrm>
            <a:custGeom>
              <a:avLst/>
              <a:gdLst/>
              <a:ahLst/>
              <a:cxnLst/>
              <a:rect l="l" t="t" r="r" b="b"/>
              <a:pathLst>
                <a:path w="6854" h="3526" extrusionOk="0">
                  <a:moveTo>
                    <a:pt x="472" y="1"/>
                  </a:moveTo>
                  <a:lnTo>
                    <a:pt x="1" y="1452"/>
                  </a:lnTo>
                  <a:lnTo>
                    <a:pt x="6382" y="3525"/>
                  </a:lnTo>
                  <a:lnTo>
                    <a:pt x="6854" y="2073"/>
                  </a:lnTo>
                  <a:lnTo>
                    <a:pt x="472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6" name="Google Shape;7506;p29"/>
            <p:cNvSpPr/>
            <p:nvPr/>
          </p:nvSpPr>
          <p:spPr>
            <a:xfrm>
              <a:off x="3438425" y="1730400"/>
              <a:ext cx="182475" cy="158000"/>
            </a:xfrm>
            <a:custGeom>
              <a:avLst/>
              <a:gdLst/>
              <a:ahLst/>
              <a:cxnLst/>
              <a:rect l="l" t="t" r="r" b="b"/>
              <a:pathLst>
                <a:path w="7299" h="6320" extrusionOk="0">
                  <a:moveTo>
                    <a:pt x="3649" y="1"/>
                  </a:moveTo>
                  <a:lnTo>
                    <a:pt x="0" y="6320"/>
                  </a:lnTo>
                  <a:lnTo>
                    <a:pt x="7298" y="6320"/>
                  </a:lnTo>
                  <a:lnTo>
                    <a:pt x="364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7" name="Google Shape;7507;p29"/>
            <p:cNvSpPr/>
            <p:nvPr/>
          </p:nvSpPr>
          <p:spPr>
            <a:xfrm>
              <a:off x="2632225" y="3126750"/>
              <a:ext cx="182425" cy="158025"/>
            </a:xfrm>
            <a:custGeom>
              <a:avLst/>
              <a:gdLst/>
              <a:ahLst/>
              <a:cxnLst/>
              <a:rect l="l" t="t" r="r" b="b"/>
              <a:pathLst>
                <a:path w="7297" h="6321" extrusionOk="0">
                  <a:moveTo>
                    <a:pt x="3649" y="1"/>
                  </a:moveTo>
                  <a:lnTo>
                    <a:pt x="1" y="6321"/>
                  </a:lnTo>
                  <a:lnTo>
                    <a:pt x="7297" y="6321"/>
                  </a:lnTo>
                  <a:lnTo>
                    <a:pt x="364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8" name="Google Shape;7508;p29"/>
            <p:cNvSpPr/>
            <p:nvPr/>
          </p:nvSpPr>
          <p:spPr>
            <a:xfrm>
              <a:off x="4244625" y="3126750"/>
              <a:ext cx="182450" cy="158025"/>
            </a:xfrm>
            <a:custGeom>
              <a:avLst/>
              <a:gdLst/>
              <a:ahLst/>
              <a:cxnLst/>
              <a:rect l="l" t="t" r="r" b="b"/>
              <a:pathLst>
                <a:path w="7298" h="6321" extrusionOk="0">
                  <a:moveTo>
                    <a:pt x="3648" y="1"/>
                  </a:moveTo>
                  <a:lnTo>
                    <a:pt x="1" y="6321"/>
                  </a:lnTo>
                  <a:lnTo>
                    <a:pt x="7298" y="6321"/>
                  </a:lnTo>
                  <a:lnTo>
                    <a:pt x="364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1528 1.60494E-6 L -0.66997 0.04012 C -0.61858 0.04907 -0.54167 0.05401 -0.46181 0.05401 C -0.36997 0.05401 -0.29722 0.04907 -0.24566 0.04012 L 0 1.60494E-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7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64" y="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74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dk1"/>
            </a:gs>
            <a:gs pos="72000">
              <a:schemeClr val="lt1"/>
            </a:gs>
          </a:gsLst>
          <a:lin ang="5400012" scaled="0"/>
        </a:gradFill>
        <a:effectLst/>
      </p:bgPr>
    </p:bg>
    <p:spTree>
      <p:nvGrpSpPr>
        <p:cNvPr id="1" name="Shape 8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2" name="Google Shape;8332;p45"/>
          <p:cNvSpPr txBox="1">
            <a:spLocks noGrp="1"/>
          </p:cNvSpPr>
          <p:nvPr>
            <p:ph type="title"/>
          </p:nvPr>
        </p:nvSpPr>
        <p:spPr>
          <a:xfrm>
            <a:off x="2956250" y="1371150"/>
            <a:ext cx="5035800" cy="2401200"/>
          </a:xfrm>
          <a:prstGeom prst="rect">
            <a:avLst/>
          </a:prstGeom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ambria Math" panose="02040503050406030204" pitchFamily="18" charset="0"/>
                <a:ea typeface="Cambria Math" panose="02040503050406030204" pitchFamily="18" charset="0"/>
              </a:rPr>
              <a:t>Cấu trúc </a:t>
            </a:r>
            <a:br>
              <a:rPr lang="en" sz="60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" sz="6000">
                <a:latin typeface="Cambria Math" panose="02040503050406030204" pitchFamily="18" charset="0"/>
                <a:ea typeface="Cambria Math" panose="02040503050406030204" pitchFamily="18" charset="0"/>
              </a:rPr>
              <a:t>mạng CNN</a:t>
            </a:r>
            <a:endParaRPr sz="60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8333" name="Google Shape;8333;p45"/>
          <p:cNvGrpSpPr/>
          <p:nvPr/>
        </p:nvGrpSpPr>
        <p:grpSpPr>
          <a:xfrm>
            <a:off x="8323378" y="1721104"/>
            <a:ext cx="353640" cy="471526"/>
            <a:chOff x="1488916" y="3520605"/>
            <a:chExt cx="443158" cy="590885"/>
          </a:xfrm>
        </p:grpSpPr>
        <p:sp>
          <p:nvSpPr>
            <p:cNvPr id="8334" name="Google Shape;8334;p45"/>
            <p:cNvSpPr/>
            <p:nvPr/>
          </p:nvSpPr>
          <p:spPr>
            <a:xfrm>
              <a:off x="1636621" y="3520605"/>
              <a:ext cx="147726" cy="147748"/>
            </a:xfrm>
            <a:custGeom>
              <a:avLst/>
              <a:gdLst/>
              <a:ahLst/>
              <a:cxnLst/>
              <a:rect l="l" t="t" r="r" b="b"/>
              <a:pathLst>
                <a:path w="6871" h="6872" extrusionOk="0">
                  <a:moveTo>
                    <a:pt x="1" y="1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5" name="Google Shape;8335;p45"/>
            <p:cNvSpPr/>
            <p:nvPr/>
          </p:nvSpPr>
          <p:spPr>
            <a:xfrm>
              <a:off x="1784326" y="3520605"/>
              <a:ext cx="147748" cy="147748"/>
            </a:xfrm>
            <a:custGeom>
              <a:avLst/>
              <a:gdLst/>
              <a:ahLst/>
              <a:cxnLst/>
              <a:rect l="l" t="t" r="r" b="b"/>
              <a:pathLst>
                <a:path w="6872" h="6872" extrusionOk="0">
                  <a:moveTo>
                    <a:pt x="1" y="1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6" name="Google Shape;8336;p45"/>
            <p:cNvSpPr/>
            <p:nvPr/>
          </p:nvSpPr>
          <p:spPr>
            <a:xfrm>
              <a:off x="1488916" y="3668331"/>
              <a:ext cx="147726" cy="147726"/>
            </a:xfrm>
            <a:custGeom>
              <a:avLst/>
              <a:gdLst/>
              <a:ahLst/>
              <a:cxnLst/>
              <a:rect l="l" t="t" r="r" b="b"/>
              <a:pathLst>
                <a:path w="6871" h="6871" extrusionOk="0">
                  <a:moveTo>
                    <a:pt x="0" y="0"/>
                  </a:moveTo>
                  <a:lnTo>
                    <a:pt x="0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7" name="Google Shape;8337;p45"/>
            <p:cNvSpPr/>
            <p:nvPr/>
          </p:nvSpPr>
          <p:spPr>
            <a:xfrm>
              <a:off x="1784326" y="3668331"/>
              <a:ext cx="147748" cy="147726"/>
            </a:xfrm>
            <a:custGeom>
              <a:avLst/>
              <a:gdLst/>
              <a:ahLst/>
              <a:cxnLst/>
              <a:rect l="l" t="t" r="r" b="b"/>
              <a:pathLst>
                <a:path w="6872" h="6871" extrusionOk="0">
                  <a:moveTo>
                    <a:pt x="1" y="0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8" name="Google Shape;8338;p45"/>
            <p:cNvSpPr/>
            <p:nvPr/>
          </p:nvSpPr>
          <p:spPr>
            <a:xfrm>
              <a:off x="1636621" y="3816036"/>
              <a:ext cx="147726" cy="147748"/>
            </a:xfrm>
            <a:custGeom>
              <a:avLst/>
              <a:gdLst/>
              <a:ahLst/>
              <a:cxnLst/>
              <a:rect l="l" t="t" r="r" b="b"/>
              <a:pathLst>
                <a:path w="6871" h="6872" extrusionOk="0">
                  <a:moveTo>
                    <a:pt x="1" y="1"/>
                  </a:moveTo>
                  <a:lnTo>
                    <a:pt x="1" y="6872"/>
                  </a:lnTo>
                  <a:lnTo>
                    <a:pt x="6871" y="6872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9" name="Google Shape;8339;p45"/>
            <p:cNvSpPr/>
            <p:nvPr/>
          </p:nvSpPr>
          <p:spPr>
            <a:xfrm>
              <a:off x="1488916" y="3963763"/>
              <a:ext cx="147726" cy="147726"/>
            </a:xfrm>
            <a:custGeom>
              <a:avLst/>
              <a:gdLst/>
              <a:ahLst/>
              <a:cxnLst/>
              <a:rect l="l" t="t" r="r" b="b"/>
              <a:pathLst>
                <a:path w="6871" h="6871" extrusionOk="0">
                  <a:moveTo>
                    <a:pt x="0" y="1"/>
                  </a:moveTo>
                  <a:lnTo>
                    <a:pt x="0" y="6870"/>
                  </a:lnTo>
                  <a:lnTo>
                    <a:pt x="6871" y="6870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0" name="Google Shape;8340;p45"/>
            <p:cNvSpPr/>
            <p:nvPr/>
          </p:nvSpPr>
          <p:spPr>
            <a:xfrm>
              <a:off x="1784326" y="3963763"/>
              <a:ext cx="147748" cy="147726"/>
            </a:xfrm>
            <a:custGeom>
              <a:avLst/>
              <a:gdLst/>
              <a:ahLst/>
              <a:cxnLst/>
              <a:rect l="l" t="t" r="r" b="b"/>
              <a:pathLst>
                <a:path w="6872" h="6871" extrusionOk="0">
                  <a:moveTo>
                    <a:pt x="1" y="1"/>
                  </a:moveTo>
                  <a:lnTo>
                    <a:pt x="1" y="6870"/>
                  </a:lnTo>
                  <a:lnTo>
                    <a:pt x="6871" y="6870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1" name="Google Shape;8341;p45"/>
          <p:cNvGrpSpPr/>
          <p:nvPr/>
        </p:nvGrpSpPr>
        <p:grpSpPr>
          <a:xfrm>
            <a:off x="543358" y="353342"/>
            <a:ext cx="658091" cy="373302"/>
            <a:chOff x="4797444" y="3526668"/>
            <a:chExt cx="824676" cy="467797"/>
          </a:xfrm>
        </p:grpSpPr>
        <p:sp>
          <p:nvSpPr>
            <p:cNvPr id="8342" name="Google Shape;8342;p45"/>
            <p:cNvSpPr/>
            <p:nvPr/>
          </p:nvSpPr>
          <p:spPr>
            <a:xfrm>
              <a:off x="5026935" y="3805157"/>
              <a:ext cx="458939" cy="189307"/>
            </a:xfrm>
            <a:custGeom>
              <a:avLst/>
              <a:gdLst/>
              <a:ahLst/>
              <a:cxnLst/>
              <a:rect l="l" t="t" r="r" b="b"/>
              <a:pathLst>
                <a:path w="21346" h="8805" extrusionOk="0">
                  <a:moveTo>
                    <a:pt x="1" y="0"/>
                  </a:moveTo>
                  <a:lnTo>
                    <a:pt x="1" y="8804"/>
                  </a:lnTo>
                  <a:lnTo>
                    <a:pt x="21346" y="8804"/>
                  </a:lnTo>
                  <a:lnTo>
                    <a:pt x="21346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3" name="Google Shape;8343;p45"/>
            <p:cNvSpPr/>
            <p:nvPr/>
          </p:nvSpPr>
          <p:spPr>
            <a:xfrm>
              <a:off x="4797444" y="3710493"/>
              <a:ext cx="229513" cy="94664"/>
            </a:xfrm>
            <a:custGeom>
              <a:avLst/>
              <a:gdLst/>
              <a:ahLst/>
              <a:cxnLst/>
              <a:rect l="l" t="t" r="r" b="b"/>
              <a:pathLst>
                <a:path w="10675" h="4403" extrusionOk="0">
                  <a:moveTo>
                    <a:pt x="1" y="1"/>
                  </a:moveTo>
                  <a:lnTo>
                    <a:pt x="1" y="4403"/>
                  </a:lnTo>
                  <a:lnTo>
                    <a:pt x="10675" y="4403"/>
                  </a:lnTo>
                  <a:lnTo>
                    <a:pt x="1067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4" name="Google Shape;8344;p45"/>
            <p:cNvSpPr/>
            <p:nvPr/>
          </p:nvSpPr>
          <p:spPr>
            <a:xfrm>
              <a:off x="5443691" y="3526668"/>
              <a:ext cx="178429" cy="178407"/>
            </a:xfrm>
            <a:custGeom>
              <a:avLst/>
              <a:gdLst/>
              <a:ahLst/>
              <a:cxnLst/>
              <a:rect l="l" t="t" r="r" b="b"/>
              <a:pathLst>
                <a:path w="8299" h="8298" extrusionOk="0">
                  <a:moveTo>
                    <a:pt x="1" y="1"/>
                  </a:moveTo>
                  <a:lnTo>
                    <a:pt x="1" y="8298"/>
                  </a:lnTo>
                  <a:lnTo>
                    <a:pt x="8298" y="8298"/>
                  </a:lnTo>
                  <a:lnTo>
                    <a:pt x="829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5" name="Google Shape;8345;p45"/>
          <p:cNvGrpSpPr/>
          <p:nvPr/>
        </p:nvGrpSpPr>
        <p:grpSpPr>
          <a:xfrm>
            <a:off x="-130600" y="3022062"/>
            <a:ext cx="401594" cy="535470"/>
            <a:chOff x="1292750" y="1308663"/>
            <a:chExt cx="503251" cy="671015"/>
          </a:xfrm>
        </p:grpSpPr>
        <p:sp>
          <p:nvSpPr>
            <p:cNvPr id="8346" name="Google Shape;8346;p45"/>
            <p:cNvSpPr/>
            <p:nvPr/>
          </p:nvSpPr>
          <p:spPr>
            <a:xfrm>
              <a:off x="1292750" y="1308663"/>
              <a:ext cx="167765" cy="167765"/>
            </a:xfrm>
            <a:custGeom>
              <a:avLst/>
              <a:gdLst/>
              <a:ahLst/>
              <a:cxnLst/>
              <a:rect l="l" t="t" r="r" b="b"/>
              <a:pathLst>
                <a:path w="7803" h="7803" extrusionOk="0">
                  <a:moveTo>
                    <a:pt x="0" y="1"/>
                  </a:moveTo>
                  <a:lnTo>
                    <a:pt x="0" y="7803"/>
                  </a:lnTo>
                  <a:lnTo>
                    <a:pt x="7802" y="7803"/>
                  </a:lnTo>
                  <a:lnTo>
                    <a:pt x="780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7" name="Google Shape;8347;p45"/>
            <p:cNvSpPr/>
            <p:nvPr/>
          </p:nvSpPr>
          <p:spPr>
            <a:xfrm>
              <a:off x="1460493" y="1476428"/>
              <a:ext cx="167743" cy="167764"/>
            </a:xfrm>
            <a:custGeom>
              <a:avLst/>
              <a:gdLst/>
              <a:ahLst/>
              <a:cxnLst/>
              <a:rect l="l" t="t" r="r" b="b"/>
              <a:pathLst>
                <a:path w="7802" h="7803" extrusionOk="0">
                  <a:moveTo>
                    <a:pt x="0" y="1"/>
                  </a:moveTo>
                  <a:lnTo>
                    <a:pt x="0" y="7803"/>
                  </a:lnTo>
                  <a:lnTo>
                    <a:pt x="7802" y="7803"/>
                  </a:lnTo>
                  <a:lnTo>
                    <a:pt x="7802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8" name="Google Shape;8348;p45"/>
            <p:cNvSpPr/>
            <p:nvPr/>
          </p:nvSpPr>
          <p:spPr>
            <a:xfrm>
              <a:off x="1460493" y="1644171"/>
              <a:ext cx="167743" cy="167765"/>
            </a:xfrm>
            <a:custGeom>
              <a:avLst/>
              <a:gdLst/>
              <a:ahLst/>
              <a:cxnLst/>
              <a:rect l="l" t="t" r="r" b="b"/>
              <a:pathLst>
                <a:path w="7802" h="7803" extrusionOk="0">
                  <a:moveTo>
                    <a:pt x="0" y="1"/>
                  </a:moveTo>
                  <a:lnTo>
                    <a:pt x="0" y="7803"/>
                  </a:lnTo>
                  <a:lnTo>
                    <a:pt x="7802" y="7803"/>
                  </a:lnTo>
                  <a:lnTo>
                    <a:pt x="780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9" name="Google Shape;8349;p45"/>
            <p:cNvSpPr/>
            <p:nvPr/>
          </p:nvSpPr>
          <p:spPr>
            <a:xfrm>
              <a:off x="1628258" y="1811913"/>
              <a:ext cx="167743" cy="167765"/>
            </a:xfrm>
            <a:custGeom>
              <a:avLst/>
              <a:gdLst/>
              <a:ahLst/>
              <a:cxnLst/>
              <a:rect l="l" t="t" r="r" b="b"/>
              <a:pathLst>
                <a:path w="7802" h="7803" extrusionOk="0">
                  <a:moveTo>
                    <a:pt x="0" y="1"/>
                  </a:moveTo>
                  <a:lnTo>
                    <a:pt x="0" y="7802"/>
                  </a:lnTo>
                  <a:lnTo>
                    <a:pt x="7802" y="7802"/>
                  </a:lnTo>
                  <a:lnTo>
                    <a:pt x="7802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0" name="Google Shape;8350;p45"/>
          <p:cNvGrpSpPr/>
          <p:nvPr/>
        </p:nvGrpSpPr>
        <p:grpSpPr>
          <a:xfrm>
            <a:off x="8104850" y="4426675"/>
            <a:ext cx="471543" cy="353657"/>
            <a:chOff x="3865698" y="1114475"/>
            <a:chExt cx="590906" cy="443180"/>
          </a:xfrm>
        </p:grpSpPr>
        <p:sp>
          <p:nvSpPr>
            <p:cNvPr id="8351" name="Google Shape;8351;p45"/>
            <p:cNvSpPr/>
            <p:nvPr/>
          </p:nvSpPr>
          <p:spPr>
            <a:xfrm>
              <a:off x="4308856" y="1114475"/>
              <a:ext cx="147748" cy="147748"/>
            </a:xfrm>
            <a:custGeom>
              <a:avLst/>
              <a:gdLst/>
              <a:ahLst/>
              <a:cxnLst/>
              <a:rect l="l" t="t" r="r" b="b"/>
              <a:pathLst>
                <a:path w="6872" h="6872" extrusionOk="0">
                  <a:moveTo>
                    <a:pt x="1" y="1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2" name="Google Shape;8352;p45"/>
            <p:cNvSpPr/>
            <p:nvPr/>
          </p:nvSpPr>
          <p:spPr>
            <a:xfrm>
              <a:off x="4308856" y="1409928"/>
              <a:ext cx="147748" cy="147726"/>
            </a:xfrm>
            <a:custGeom>
              <a:avLst/>
              <a:gdLst/>
              <a:ahLst/>
              <a:cxnLst/>
              <a:rect l="l" t="t" r="r" b="b"/>
              <a:pathLst>
                <a:path w="6872" h="6871" extrusionOk="0">
                  <a:moveTo>
                    <a:pt x="1" y="0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3" name="Google Shape;8353;p45"/>
            <p:cNvSpPr/>
            <p:nvPr/>
          </p:nvSpPr>
          <p:spPr>
            <a:xfrm>
              <a:off x="4161151" y="1262180"/>
              <a:ext cx="147726" cy="147748"/>
            </a:xfrm>
            <a:custGeom>
              <a:avLst/>
              <a:gdLst/>
              <a:ahLst/>
              <a:cxnLst/>
              <a:rect l="l" t="t" r="r" b="b"/>
              <a:pathLst>
                <a:path w="6871" h="6872" extrusionOk="0">
                  <a:moveTo>
                    <a:pt x="0" y="0"/>
                  </a:moveTo>
                  <a:lnTo>
                    <a:pt x="0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4" name="Google Shape;8354;p45"/>
            <p:cNvSpPr/>
            <p:nvPr/>
          </p:nvSpPr>
          <p:spPr>
            <a:xfrm>
              <a:off x="4161151" y="1409928"/>
              <a:ext cx="147726" cy="147705"/>
            </a:xfrm>
            <a:custGeom>
              <a:avLst/>
              <a:gdLst/>
              <a:ahLst/>
              <a:cxnLst/>
              <a:rect l="l" t="t" r="r" b="b"/>
              <a:pathLst>
                <a:path w="6871" h="6870" extrusionOk="0">
                  <a:moveTo>
                    <a:pt x="0" y="0"/>
                  </a:moveTo>
                  <a:lnTo>
                    <a:pt x="0" y="6870"/>
                  </a:lnTo>
                  <a:lnTo>
                    <a:pt x="6871" y="6870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5" name="Google Shape;8355;p45"/>
            <p:cNvSpPr/>
            <p:nvPr/>
          </p:nvSpPr>
          <p:spPr>
            <a:xfrm>
              <a:off x="4013425" y="1114475"/>
              <a:ext cx="147705" cy="147726"/>
            </a:xfrm>
            <a:custGeom>
              <a:avLst/>
              <a:gdLst/>
              <a:ahLst/>
              <a:cxnLst/>
              <a:rect l="l" t="t" r="r" b="b"/>
              <a:pathLst>
                <a:path w="6870" h="6871" extrusionOk="0">
                  <a:moveTo>
                    <a:pt x="0" y="1"/>
                  </a:moveTo>
                  <a:lnTo>
                    <a:pt x="0" y="6870"/>
                  </a:lnTo>
                  <a:lnTo>
                    <a:pt x="6870" y="6870"/>
                  </a:lnTo>
                  <a:lnTo>
                    <a:pt x="68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6" name="Google Shape;8356;p45"/>
            <p:cNvSpPr/>
            <p:nvPr/>
          </p:nvSpPr>
          <p:spPr>
            <a:xfrm>
              <a:off x="4013424" y="1262202"/>
              <a:ext cx="147748" cy="147748"/>
            </a:xfrm>
            <a:custGeom>
              <a:avLst/>
              <a:gdLst/>
              <a:ahLst/>
              <a:cxnLst/>
              <a:rect l="l" t="t" r="r" b="b"/>
              <a:pathLst>
                <a:path w="6872" h="6872" extrusionOk="0">
                  <a:moveTo>
                    <a:pt x="0" y="0"/>
                  </a:moveTo>
                  <a:lnTo>
                    <a:pt x="0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7" name="Google Shape;8357;p45"/>
            <p:cNvSpPr/>
            <p:nvPr/>
          </p:nvSpPr>
          <p:spPr>
            <a:xfrm>
              <a:off x="3865698" y="1114475"/>
              <a:ext cx="147726" cy="147748"/>
            </a:xfrm>
            <a:custGeom>
              <a:avLst/>
              <a:gdLst/>
              <a:ahLst/>
              <a:cxnLst/>
              <a:rect l="l" t="t" r="r" b="b"/>
              <a:pathLst>
                <a:path w="6871" h="6872" extrusionOk="0">
                  <a:moveTo>
                    <a:pt x="1" y="1"/>
                  </a:moveTo>
                  <a:lnTo>
                    <a:pt x="1" y="6871"/>
                  </a:lnTo>
                  <a:lnTo>
                    <a:pt x="6870" y="6871"/>
                  </a:lnTo>
                  <a:lnTo>
                    <a:pt x="6870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8" name="Google Shape;8358;p45"/>
            <p:cNvSpPr/>
            <p:nvPr/>
          </p:nvSpPr>
          <p:spPr>
            <a:xfrm>
              <a:off x="3865698" y="1409928"/>
              <a:ext cx="147748" cy="147726"/>
            </a:xfrm>
            <a:custGeom>
              <a:avLst/>
              <a:gdLst/>
              <a:ahLst/>
              <a:cxnLst/>
              <a:rect l="l" t="t" r="r" b="b"/>
              <a:pathLst>
                <a:path w="6872" h="6871" extrusionOk="0">
                  <a:moveTo>
                    <a:pt x="1" y="0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9" name="Google Shape;8359;p45"/>
          <p:cNvGrpSpPr/>
          <p:nvPr/>
        </p:nvGrpSpPr>
        <p:grpSpPr>
          <a:xfrm>
            <a:off x="2610533" y="4732318"/>
            <a:ext cx="724903" cy="411176"/>
            <a:chOff x="3895173" y="4386297"/>
            <a:chExt cx="840467" cy="476725"/>
          </a:xfrm>
        </p:grpSpPr>
        <p:sp>
          <p:nvSpPr>
            <p:cNvPr id="8360" name="Google Shape;8360;p45"/>
            <p:cNvSpPr/>
            <p:nvPr/>
          </p:nvSpPr>
          <p:spPr>
            <a:xfrm>
              <a:off x="4033998" y="4386297"/>
              <a:ext cx="467745" cy="192911"/>
            </a:xfrm>
            <a:custGeom>
              <a:avLst/>
              <a:gdLst/>
              <a:ahLst/>
              <a:cxnLst/>
              <a:rect l="l" t="t" r="r" b="b"/>
              <a:pathLst>
                <a:path w="18282" h="7540" extrusionOk="0">
                  <a:moveTo>
                    <a:pt x="0" y="0"/>
                  </a:moveTo>
                  <a:lnTo>
                    <a:pt x="0" y="7540"/>
                  </a:lnTo>
                  <a:lnTo>
                    <a:pt x="18282" y="7540"/>
                  </a:lnTo>
                  <a:lnTo>
                    <a:pt x="18282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1" name="Google Shape;8361;p45"/>
            <p:cNvSpPr/>
            <p:nvPr/>
          </p:nvSpPr>
          <p:spPr>
            <a:xfrm>
              <a:off x="4501743" y="4579182"/>
              <a:ext cx="233898" cy="96507"/>
            </a:xfrm>
            <a:custGeom>
              <a:avLst/>
              <a:gdLst/>
              <a:ahLst/>
              <a:cxnLst/>
              <a:rect l="l" t="t" r="r" b="b"/>
              <a:pathLst>
                <a:path w="9142" h="3772" extrusionOk="0">
                  <a:moveTo>
                    <a:pt x="1" y="1"/>
                  </a:moveTo>
                  <a:lnTo>
                    <a:pt x="1" y="3771"/>
                  </a:lnTo>
                  <a:lnTo>
                    <a:pt x="9141" y="3771"/>
                  </a:lnTo>
                  <a:lnTo>
                    <a:pt x="914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2" name="Google Shape;8362;p45"/>
            <p:cNvSpPr/>
            <p:nvPr/>
          </p:nvSpPr>
          <p:spPr>
            <a:xfrm>
              <a:off x="3895173" y="4681190"/>
              <a:ext cx="181833" cy="181833"/>
            </a:xfrm>
            <a:custGeom>
              <a:avLst/>
              <a:gdLst/>
              <a:ahLst/>
              <a:cxnLst/>
              <a:rect l="l" t="t" r="r" b="b"/>
              <a:pathLst>
                <a:path w="7107" h="7107" extrusionOk="0">
                  <a:moveTo>
                    <a:pt x="1" y="0"/>
                  </a:moveTo>
                  <a:lnTo>
                    <a:pt x="1" y="7107"/>
                  </a:lnTo>
                  <a:lnTo>
                    <a:pt x="7107" y="7107"/>
                  </a:lnTo>
                  <a:lnTo>
                    <a:pt x="710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3" name="Google Shape;8363;p45"/>
          <p:cNvGrpSpPr/>
          <p:nvPr/>
        </p:nvGrpSpPr>
        <p:grpSpPr>
          <a:xfrm>
            <a:off x="5038845" y="712945"/>
            <a:ext cx="447057" cy="429602"/>
            <a:chOff x="6217396" y="4482010"/>
            <a:chExt cx="518327" cy="498089"/>
          </a:xfrm>
        </p:grpSpPr>
        <p:sp>
          <p:nvSpPr>
            <p:cNvPr id="8364" name="Google Shape;8364;p45"/>
            <p:cNvSpPr/>
            <p:nvPr/>
          </p:nvSpPr>
          <p:spPr>
            <a:xfrm>
              <a:off x="6271764" y="4482010"/>
              <a:ext cx="463958" cy="463958"/>
            </a:xfrm>
            <a:custGeom>
              <a:avLst/>
              <a:gdLst/>
              <a:ahLst/>
              <a:cxnLst/>
              <a:rect l="l" t="t" r="r" b="b"/>
              <a:pathLst>
                <a:path w="18134" h="18134" extrusionOk="0">
                  <a:moveTo>
                    <a:pt x="0" y="0"/>
                  </a:moveTo>
                  <a:lnTo>
                    <a:pt x="0" y="18133"/>
                  </a:lnTo>
                  <a:lnTo>
                    <a:pt x="18133" y="18133"/>
                  </a:lnTo>
                  <a:lnTo>
                    <a:pt x="1813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5" name="Google Shape;8365;p45"/>
            <p:cNvSpPr/>
            <p:nvPr/>
          </p:nvSpPr>
          <p:spPr>
            <a:xfrm>
              <a:off x="6217396" y="4679271"/>
              <a:ext cx="300803" cy="300828"/>
            </a:xfrm>
            <a:custGeom>
              <a:avLst/>
              <a:gdLst/>
              <a:ahLst/>
              <a:cxnLst/>
              <a:rect l="l" t="t" r="r" b="b"/>
              <a:pathLst>
                <a:path w="11757" h="11758" extrusionOk="0">
                  <a:moveTo>
                    <a:pt x="1" y="1"/>
                  </a:moveTo>
                  <a:lnTo>
                    <a:pt x="1" y="11758"/>
                  </a:lnTo>
                  <a:lnTo>
                    <a:pt x="11757" y="11758"/>
                  </a:lnTo>
                  <a:lnTo>
                    <a:pt x="1175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6" name="Google Shape;8366;p45"/>
          <p:cNvGrpSpPr/>
          <p:nvPr/>
        </p:nvGrpSpPr>
        <p:grpSpPr>
          <a:xfrm>
            <a:off x="4584917" y="4309658"/>
            <a:ext cx="453942" cy="605233"/>
            <a:chOff x="8551925" y="1946972"/>
            <a:chExt cx="526309" cy="701720"/>
          </a:xfrm>
        </p:grpSpPr>
        <p:sp>
          <p:nvSpPr>
            <p:cNvPr id="8367" name="Google Shape;8367;p45"/>
            <p:cNvSpPr/>
            <p:nvPr/>
          </p:nvSpPr>
          <p:spPr>
            <a:xfrm>
              <a:off x="8551925" y="1946972"/>
              <a:ext cx="175436" cy="175462"/>
            </a:xfrm>
            <a:custGeom>
              <a:avLst/>
              <a:gdLst/>
              <a:ahLst/>
              <a:cxnLst/>
              <a:rect l="l" t="t" r="r" b="b"/>
              <a:pathLst>
                <a:path w="6857" h="6858" extrusionOk="0">
                  <a:moveTo>
                    <a:pt x="0" y="1"/>
                  </a:moveTo>
                  <a:lnTo>
                    <a:pt x="0" y="6857"/>
                  </a:lnTo>
                  <a:lnTo>
                    <a:pt x="6857" y="6857"/>
                  </a:lnTo>
                  <a:lnTo>
                    <a:pt x="685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8" name="Google Shape;8368;p45"/>
            <p:cNvSpPr/>
            <p:nvPr/>
          </p:nvSpPr>
          <p:spPr>
            <a:xfrm>
              <a:off x="8727310" y="2122408"/>
              <a:ext cx="175462" cy="175436"/>
            </a:xfrm>
            <a:custGeom>
              <a:avLst/>
              <a:gdLst/>
              <a:ahLst/>
              <a:cxnLst/>
              <a:rect l="l" t="t" r="r" b="b"/>
              <a:pathLst>
                <a:path w="6858" h="6857" extrusionOk="0">
                  <a:moveTo>
                    <a:pt x="1" y="0"/>
                  </a:moveTo>
                  <a:lnTo>
                    <a:pt x="1" y="6857"/>
                  </a:lnTo>
                  <a:lnTo>
                    <a:pt x="6857" y="6857"/>
                  </a:lnTo>
                  <a:lnTo>
                    <a:pt x="685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9" name="Google Shape;8369;p45"/>
            <p:cNvSpPr/>
            <p:nvPr/>
          </p:nvSpPr>
          <p:spPr>
            <a:xfrm>
              <a:off x="8727310" y="2297819"/>
              <a:ext cx="175462" cy="175462"/>
            </a:xfrm>
            <a:custGeom>
              <a:avLst/>
              <a:gdLst/>
              <a:ahLst/>
              <a:cxnLst/>
              <a:rect l="l" t="t" r="r" b="b"/>
              <a:pathLst>
                <a:path w="6858" h="6858" extrusionOk="0">
                  <a:moveTo>
                    <a:pt x="1" y="1"/>
                  </a:moveTo>
                  <a:lnTo>
                    <a:pt x="1" y="6857"/>
                  </a:lnTo>
                  <a:lnTo>
                    <a:pt x="6857" y="6857"/>
                  </a:lnTo>
                  <a:lnTo>
                    <a:pt x="685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0" name="Google Shape;8370;p45"/>
            <p:cNvSpPr/>
            <p:nvPr/>
          </p:nvSpPr>
          <p:spPr>
            <a:xfrm>
              <a:off x="8902772" y="2473255"/>
              <a:ext cx="175462" cy="175436"/>
            </a:xfrm>
            <a:custGeom>
              <a:avLst/>
              <a:gdLst/>
              <a:ahLst/>
              <a:cxnLst/>
              <a:rect l="l" t="t" r="r" b="b"/>
              <a:pathLst>
                <a:path w="6858" h="6857" extrusionOk="0">
                  <a:moveTo>
                    <a:pt x="1" y="0"/>
                  </a:moveTo>
                  <a:lnTo>
                    <a:pt x="1" y="6857"/>
                  </a:lnTo>
                  <a:lnTo>
                    <a:pt x="6857" y="6857"/>
                  </a:lnTo>
                  <a:lnTo>
                    <a:pt x="685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1" name="Google Shape;8371;p45"/>
          <p:cNvGrpSpPr/>
          <p:nvPr/>
        </p:nvGrpSpPr>
        <p:grpSpPr>
          <a:xfrm>
            <a:off x="7611976" y="463810"/>
            <a:ext cx="197993" cy="393348"/>
            <a:chOff x="6837909" y="2010525"/>
            <a:chExt cx="187743" cy="375511"/>
          </a:xfrm>
        </p:grpSpPr>
        <p:sp>
          <p:nvSpPr>
            <p:cNvPr id="8372" name="Google Shape;8372;p45"/>
            <p:cNvSpPr/>
            <p:nvPr/>
          </p:nvSpPr>
          <p:spPr>
            <a:xfrm>
              <a:off x="6837909" y="2010525"/>
              <a:ext cx="187743" cy="187768"/>
            </a:xfrm>
            <a:custGeom>
              <a:avLst/>
              <a:gdLst/>
              <a:ahLst/>
              <a:cxnLst/>
              <a:rect l="l" t="t" r="r" b="b"/>
              <a:pathLst>
                <a:path w="7338" h="7339" extrusionOk="0">
                  <a:moveTo>
                    <a:pt x="1" y="0"/>
                  </a:moveTo>
                  <a:lnTo>
                    <a:pt x="1" y="7339"/>
                  </a:lnTo>
                  <a:lnTo>
                    <a:pt x="733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3" name="Google Shape;8373;p45"/>
            <p:cNvSpPr/>
            <p:nvPr/>
          </p:nvSpPr>
          <p:spPr>
            <a:xfrm>
              <a:off x="6837909" y="2198268"/>
              <a:ext cx="187743" cy="187768"/>
            </a:xfrm>
            <a:custGeom>
              <a:avLst/>
              <a:gdLst/>
              <a:ahLst/>
              <a:cxnLst/>
              <a:rect l="l" t="t" r="r" b="b"/>
              <a:pathLst>
                <a:path w="7338" h="7339" extrusionOk="0">
                  <a:moveTo>
                    <a:pt x="1" y="1"/>
                  </a:moveTo>
                  <a:lnTo>
                    <a:pt x="1" y="7338"/>
                  </a:lnTo>
                  <a:lnTo>
                    <a:pt x="73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4" name="Google Shape;8374;p45"/>
          <p:cNvGrpSpPr/>
          <p:nvPr/>
        </p:nvGrpSpPr>
        <p:grpSpPr>
          <a:xfrm>
            <a:off x="487098" y="1294561"/>
            <a:ext cx="2390201" cy="2554378"/>
            <a:chOff x="1539900" y="747650"/>
            <a:chExt cx="2206000" cy="2357525"/>
          </a:xfrm>
        </p:grpSpPr>
        <p:sp>
          <p:nvSpPr>
            <p:cNvPr id="8375" name="Google Shape;8375;p45"/>
            <p:cNvSpPr/>
            <p:nvPr/>
          </p:nvSpPr>
          <p:spPr>
            <a:xfrm>
              <a:off x="2241775" y="2415475"/>
              <a:ext cx="84075" cy="683450"/>
            </a:xfrm>
            <a:custGeom>
              <a:avLst/>
              <a:gdLst/>
              <a:ahLst/>
              <a:cxnLst/>
              <a:rect l="l" t="t" r="r" b="b"/>
              <a:pathLst>
                <a:path w="3363" h="27338" extrusionOk="0">
                  <a:moveTo>
                    <a:pt x="2902" y="1"/>
                  </a:moveTo>
                  <a:cubicBezTo>
                    <a:pt x="2752" y="1"/>
                    <a:pt x="2609" y="80"/>
                    <a:pt x="2569" y="269"/>
                  </a:cubicBezTo>
                  <a:cubicBezTo>
                    <a:pt x="668" y="9075"/>
                    <a:pt x="0" y="18015"/>
                    <a:pt x="567" y="26988"/>
                  </a:cubicBezTo>
                  <a:cubicBezTo>
                    <a:pt x="584" y="27221"/>
                    <a:pt x="768" y="27338"/>
                    <a:pt x="947" y="27338"/>
                  </a:cubicBezTo>
                  <a:cubicBezTo>
                    <a:pt x="1126" y="27338"/>
                    <a:pt x="1301" y="27221"/>
                    <a:pt x="1301" y="26988"/>
                  </a:cubicBezTo>
                  <a:cubicBezTo>
                    <a:pt x="801" y="18081"/>
                    <a:pt x="1468" y="9175"/>
                    <a:pt x="3303" y="435"/>
                  </a:cubicBezTo>
                  <a:cubicBezTo>
                    <a:pt x="3363" y="176"/>
                    <a:pt x="3125" y="1"/>
                    <a:pt x="2902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6" name="Google Shape;8376;p45"/>
            <p:cNvSpPr/>
            <p:nvPr/>
          </p:nvSpPr>
          <p:spPr>
            <a:xfrm>
              <a:off x="2386050" y="2668400"/>
              <a:ext cx="54025" cy="422200"/>
            </a:xfrm>
            <a:custGeom>
              <a:avLst/>
              <a:gdLst/>
              <a:ahLst/>
              <a:cxnLst/>
              <a:rect l="l" t="t" r="r" b="b"/>
              <a:pathLst>
                <a:path w="2161" h="16888" extrusionOk="0">
                  <a:moveTo>
                    <a:pt x="1729" y="0"/>
                  </a:moveTo>
                  <a:cubicBezTo>
                    <a:pt x="1583" y="0"/>
                    <a:pt x="1442" y="88"/>
                    <a:pt x="1401" y="292"/>
                  </a:cubicBezTo>
                  <a:cubicBezTo>
                    <a:pt x="300" y="5663"/>
                    <a:pt x="0" y="11133"/>
                    <a:pt x="601" y="16537"/>
                  </a:cubicBezTo>
                  <a:cubicBezTo>
                    <a:pt x="634" y="16771"/>
                    <a:pt x="834" y="16887"/>
                    <a:pt x="1022" y="16887"/>
                  </a:cubicBezTo>
                  <a:cubicBezTo>
                    <a:pt x="1209" y="16887"/>
                    <a:pt x="1384" y="16771"/>
                    <a:pt x="1368" y="16537"/>
                  </a:cubicBezTo>
                  <a:cubicBezTo>
                    <a:pt x="734" y="11167"/>
                    <a:pt x="1001" y="5796"/>
                    <a:pt x="2102" y="459"/>
                  </a:cubicBezTo>
                  <a:cubicBezTo>
                    <a:pt x="2161" y="183"/>
                    <a:pt x="1940" y="0"/>
                    <a:pt x="1729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7" name="Google Shape;8377;p45"/>
            <p:cNvSpPr/>
            <p:nvPr/>
          </p:nvSpPr>
          <p:spPr>
            <a:xfrm>
              <a:off x="2809325" y="2681550"/>
              <a:ext cx="62100" cy="423625"/>
            </a:xfrm>
            <a:custGeom>
              <a:avLst/>
              <a:gdLst/>
              <a:ahLst/>
              <a:cxnLst/>
              <a:rect l="l" t="t" r="r" b="b"/>
              <a:pathLst>
                <a:path w="2484" h="16945" extrusionOk="0">
                  <a:moveTo>
                    <a:pt x="442" y="1"/>
                  </a:moveTo>
                  <a:cubicBezTo>
                    <a:pt x="223" y="1"/>
                    <a:pt x="1" y="185"/>
                    <a:pt x="81" y="467"/>
                  </a:cubicBezTo>
                  <a:cubicBezTo>
                    <a:pt x="1616" y="5704"/>
                    <a:pt x="1783" y="11141"/>
                    <a:pt x="615" y="16478"/>
                  </a:cubicBezTo>
                  <a:cubicBezTo>
                    <a:pt x="575" y="16760"/>
                    <a:pt x="813" y="16944"/>
                    <a:pt x="1024" y="16944"/>
                  </a:cubicBezTo>
                  <a:cubicBezTo>
                    <a:pt x="1162" y="16944"/>
                    <a:pt x="1289" y="16864"/>
                    <a:pt x="1316" y="16678"/>
                  </a:cubicBezTo>
                  <a:cubicBezTo>
                    <a:pt x="2483" y="11208"/>
                    <a:pt x="2316" y="5637"/>
                    <a:pt x="782" y="266"/>
                  </a:cubicBezTo>
                  <a:cubicBezTo>
                    <a:pt x="729" y="81"/>
                    <a:pt x="586" y="1"/>
                    <a:pt x="442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8" name="Google Shape;8378;p45"/>
            <p:cNvSpPr/>
            <p:nvPr/>
          </p:nvSpPr>
          <p:spPr>
            <a:xfrm>
              <a:off x="2902900" y="2373825"/>
              <a:ext cx="112775" cy="731350"/>
            </a:xfrm>
            <a:custGeom>
              <a:avLst/>
              <a:gdLst/>
              <a:ahLst/>
              <a:cxnLst/>
              <a:rect l="l" t="t" r="r" b="b"/>
              <a:pathLst>
                <a:path w="4511" h="29254" extrusionOk="0">
                  <a:moveTo>
                    <a:pt x="450" y="1"/>
                  </a:moveTo>
                  <a:cubicBezTo>
                    <a:pt x="239" y="1"/>
                    <a:pt x="1" y="185"/>
                    <a:pt x="41" y="467"/>
                  </a:cubicBezTo>
                  <a:cubicBezTo>
                    <a:pt x="1008" y="5137"/>
                    <a:pt x="1809" y="9840"/>
                    <a:pt x="2409" y="14544"/>
                  </a:cubicBezTo>
                  <a:cubicBezTo>
                    <a:pt x="2743" y="16879"/>
                    <a:pt x="3010" y="19280"/>
                    <a:pt x="3243" y="21649"/>
                  </a:cubicBezTo>
                  <a:cubicBezTo>
                    <a:pt x="3510" y="24017"/>
                    <a:pt x="3810" y="26452"/>
                    <a:pt x="3177" y="28787"/>
                  </a:cubicBezTo>
                  <a:cubicBezTo>
                    <a:pt x="3096" y="29069"/>
                    <a:pt x="3319" y="29253"/>
                    <a:pt x="3537" y="29253"/>
                  </a:cubicBezTo>
                  <a:cubicBezTo>
                    <a:pt x="3681" y="29253"/>
                    <a:pt x="3824" y="29173"/>
                    <a:pt x="3877" y="28987"/>
                  </a:cubicBezTo>
                  <a:cubicBezTo>
                    <a:pt x="4511" y="26786"/>
                    <a:pt x="4311" y="24584"/>
                    <a:pt x="4077" y="22316"/>
                  </a:cubicBezTo>
                  <a:cubicBezTo>
                    <a:pt x="3844" y="19814"/>
                    <a:pt x="3543" y="17312"/>
                    <a:pt x="3210" y="14844"/>
                  </a:cubicBezTo>
                  <a:cubicBezTo>
                    <a:pt x="2543" y="9974"/>
                    <a:pt x="1742" y="5103"/>
                    <a:pt x="741" y="267"/>
                  </a:cubicBezTo>
                  <a:cubicBezTo>
                    <a:pt x="715" y="81"/>
                    <a:pt x="588" y="1"/>
                    <a:pt x="450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9" name="Google Shape;8379;p45"/>
            <p:cNvSpPr/>
            <p:nvPr/>
          </p:nvSpPr>
          <p:spPr>
            <a:xfrm>
              <a:off x="2722900" y="2245875"/>
              <a:ext cx="312800" cy="847300"/>
            </a:xfrm>
            <a:custGeom>
              <a:avLst/>
              <a:gdLst/>
              <a:ahLst/>
              <a:cxnLst/>
              <a:rect l="l" t="t" r="r" b="b"/>
              <a:pathLst>
                <a:path w="12512" h="33892" extrusionOk="0">
                  <a:moveTo>
                    <a:pt x="4378" y="17134"/>
                  </a:moveTo>
                  <a:cubicBezTo>
                    <a:pt x="4733" y="17134"/>
                    <a:pt x="5095" y="17225"/>
                    <a:pt x="5440" y="17427"/>
                  </a:cubicBezTo>
                  <a:cubicBezTo>
                    <a:pt x="6374" y="18027"/>
                    <a:pt x="6874" y="19128"/>
                    <a:pt x="7174" y="20129"/>
                  </a:cubicBezTo>
                  <a:cubicBezTo>
                    <a:pt x="7441" y="21196"/>
                    <a:pt x="7608" y="22263"/>
                    <a:pt x="7708" y="23398"/>
                  </a:cubicBezTo>
                  <a:cubicBezTo>
                    <a:pt x="7241" y="23564"/>
                    <a:pt x="6741" y="23598"/>
                    <a:pt x="6240" y="23598"/>
                  </a:cubicBezTo>
                  <a:cubicBezTo>
                    <a:pt x="3772" y="23598"/>
                    <a:pt x="703" y="21163"/>
                    <a:pt x="2204" y="18527"/>
                  </a:cubicBezTo>
                  <a:cubicBezTo>
                    <a:pt x="2656" y="17695"/>
                    <a:pt x="3497" y="17134"/>
                    <a:pt x="4378" y="17134"/>
                  </a:cubicBezTo>
                  <a:close/>
                  <a:moveTo>
                    <a:pt x="8394" y="0"/>
                  </a:moveTo>
                  <a:cubicBezTo>
                    <a:pt x="8176" y="0"/>
                    <a:pt x="7972" y="242"/>
                    <a:pt x="8108" y="515"/>
                  </a:cubicBezTo>
                  <a:cubicBezTo>
                    <a:pt x="10110" y="4517"/>
                    <a:pt x="11344" y="8887"/>
                    <a:pt x="11544" y="13390"/>
                  </a:cubicBezTo>
                  <a:cubicBezTo>
                    <a:pt x="11677" y="16626"/>
                    <a:pt x="11544" y="21763"/>
                    <a:pt x="8242" y="23231"/>
                  </a:cubicBezTo>
                  <a:cubicBezTo>
                    <a:pt x="8208" y="21930"/>
                    <a:pt x="8042" y="20596"/>
                    <a:pt x="7608" y="19428"/>
                  </a:cubicBezTo>
                  <a:cubicBezTo>
                    <a:pt x="7174" y="18127"/>
                    <a:pt x="6274" y="16860"/>
                    <a:pt x="4873" y="16559"/>
                  </a:cubicBezTo>
                  <a:cubicBezTo>
                    <a:pt x="4689" y="16521"/>
                    <a:pt x="4509" y="16503"/>
                    <a:pt x="4332" y="16503"/>
                  </a:cubicBezTo>
                  <a:cubicBezTo>
                    <a:pt x="3132" y="16503"/>
                    <a:pt x="2123" y="17347"/>
                    <a:pt x="1570" y="18394"/>
                  </a:cubicBezTo>
                  <a:cubicBezTo>
                    <a:pt x="0" y="21566"/>
                    <a:pt x="3477" y="24245"/>
                    <a:pt x="6414" y="24245"/>
                  </a:cubicBezTo>
                  <a:cubicBezTo>
                    <a:pt x="6535" y="24245"/>
                    <a:pt x="6655" y="24241"/>
                    <a:pt x="6774" y="24232"/>
                  </a:cubicBezTo>
                  <a:cubicBezTo>
                    <a:pt x="7108" y="24198"/>
                    <a:pt x="7441" y="24131"/>
                    <a:pt x="7741" y="24065"/>
                  </a:cubicBezTo>
                  <a:lnTo>
                    <a:pt x="7741" y="24065"/>
                  </a:lnTo>
                  <a:cubicBezTo>
                    <a:pt x="7875" y="27267"/>
                    <a:pt x="7241" y="30603"/>
                    <a:pt x="6507" y="33471"/>
                  </a:cubicBezTo>
                  <a:cubicBezTo>
                    <a:pt x="6428" y="33729"/>
                    <a:pt x="6607" y="33892"/>
                    <a:pt x="6793" y="33892"/>
                  </a:cubicBezTo>
                  <a:cubicBezTo>
                    <a:pt x="6921" y="33892"/>
                    <a:pt x="7053" y="33815"/>
                    <a:pt x="7108" y="33638"/>
                  </a:cubicBezTo>
                  <a:cubicBezTo>
                    <a:pt x="7775" y="31103"/>
                    <a:pt x="8208" y="28468"/>
                    <a:pt x="8275" y="25866"/>
                  </a:cubicBezTo>
                  <a:cubicBezTo>
                    <a:pt x="8275" y="25199"/>
                    <a:pt x="8342" y="24532"/>
                    <a:pt x="8275" y="23865"/>
                  </a:cubicBezTo>
                  <a:cubicBezTo>
                    <a:pt x="11110" y="22764"/>
                    <a:pt x="12044" y="19395"/>
                    <a:pt x="12211" y="16426"/>
                  </a:cubicBezTo>
                  <a:cubicBezTo>
                    <a:pt x="12511" y="10855"/>
                    <a:pt x="11210" y="5218"/>
                    <a:pt x="8675" y="181"/>
                  </a:cubicBezTo>
                  <a:cubicBezTo>
                    <a:pt x="8601" y="53"/>
                    <a:pt x="8496" y="0"/>
                    <a:pt x="8394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0" name="Google Shape;8380;p45"/>
            <p:cNvSpPr/>
            <p:nvPr/>
          </p:nvSpPr>
          <p:spPr>
            <a:xfrm>
              <a:off x="2204250" y="2245875"/>
              <a:ext cx="317975" cy="848975"/>
            </a:xfrm>
            <a:custGeom>
              <a:avLst/>
              <a:gdLst/>
              <a:ahLst/>
              <a:cxnLst/>
              <a:rect l="l" t="t" r="r" b="b"/>
              <a:pathLst>
                <a:path w="12719" h="33959" extrusionOk="0">
                  <a:moveTo>
                    <a:pt x="8265" y="17105"/>
                  </a:moveTo>
                  <a:cubicBezTo>
                    <a:pt x="9137" y="17105"/>
                    <a:pt x="9976" y="17636"/>
                    <a:pt x="10441" y="18427"/>
                  </a:cubicBezTo>
                  <a:cubicBezTo>
                    <a:pt x="11976" y="21063"/>
                    <a:pt x="8940" y="23531"/>
                    <a:pt x="6472" y="23598"/>
                  </a:cubicBezTo>
                  <a:cubicBezTo>
                    <a:pt x="5971" y="23598"/>
                    <a:pt x="5471" y="23564"/>
                    <a:pt x="5071" y="23431"/>
                  </a:cubicBezTo>
                  <a:cubicBezTo>
                    <a:pt x="5104" y="22297"/>
                    <a:pt x="5271" y="21229"/>
                    <a:pt x="5504" y="20195"/>
                  </a:cubicBezTo>
                  <a:cubicBezTo>
                    <a:pt x="5771" y="19195"/>
                    <a:pt x="6238" y="18027"/>
                    <a:pt x="7139" y="17427"/>
                  </a:cubicBezTo>
                  <a:cubicBezTo>
                    <a:pt x="7502" y="17205"/>
                    <a:pt x="7886" y="17105"/>
                    <a:pt x="8265" y="17105"/>
                  </a:cubicBezTo>
                  <a:close/>
                  <a:moveTo>
                    <a:pt x="3771" y="0"/>
                  </a:moveTo>
                  <a:cubicBezTo>
                    <a:pt x="3668" y="0"/>
                    <a:pt x="3567" y="53"/>
                    <a:pt x="3503" y="181"/>
                  </a:cubicBezTo>
                  <a:cubicBezTo>
                    <a:pt x="1134" y="5285"/>
                    <a:pt x="0" y="10955"/>
                    <a:pt x="434" y="16626"/>
                  </a:cubicBezTo>
                  <a:cubicBezTo>
                    <a:pt x="667" y="19561"/>
                    <a:pt x="1635" y="22931"/>
                    <a:pt x="4470" y="23965"/>
                  </a:cubicBezTo>
                  <a:cubicBezTo>
                    <a:pt x="4470" y="24632"/>
                    <a:pt x="4504" y="25299"/>
                    <a:pt x="4504" y="25966"/>
                  </a:cubicBezTo>
                  <a:cubicBezTo>
                    <a:pt x="4637" y="28601"/>
                    <a:pt x="5104" y="31170"/>
                    <a:pt x="5804" y="33738"/>
                  </a:cubicBezTo>
                  <a:cubicBezTo>
                    <a:pt x="5856" y="33893"/>
                    <a:pt x="5978" y="33958"/>
                    <a:pt x="6102" y="33958"/>
                  </a:cubicBezTo>
                  <a:cubicBezTo>
                    <a:pt x="6298" y="33958"/>
                    <a:pt x="6500" y="33796"/>
                    <a:pt x="6438" y="33572"/>
                  </a:cubicBezTo>
                  <a:cubicBezTo>
                    <a:pt x="5604" y="30703"/>
                    <a:pt x="4937" y="27367"/>
                    <a:pt x="5004" y="24131"/>
                  </a:cubicBezTo>
                  <a:lnTo>
                    <a:pt x="5004" y="24131"/>
                  </a:lnTo>
                  <a:cubicBezTo>
                    <a:pt x="5304" y="24232"/>
                    <a:pt x="5638" y="24265"/>
                    <a:pt x="5971" y="24265"/>
                  </a:cubicBezTo>
                  <a:cubicBezTo>
                    <a:pt x="6071" y="24271"/>
                    <a:pt x="6171" y="24275"/>
                    <a:pt x="6272" y="24275"/>
                  </a:cubicBezTo>
                  <a:cubicBezTo>
                    <a:pt x="9219" y="24275"/>
                    <a:pt x="12719" y="21487"/>
                    <a:pt x="11042" y="18294"/>
                  </a:cubicBezTo>
                  <a:cubicBezTo>
                    <a:pt x="10522" y="17255"/>
                    <a:pt x="9479" y="16466"/>
                    <a:pt x="8278" y="16466"/>
                  </a:cubicBezTo>
                  <a:cubicBezTo>
                    <a:pt x="8091" y="16466"/>
                    <a:pt x="7900" y="16485"/>
                    <a:pt x="7706" y="16526"/>
                  </a:cubicBezTo>
                  <a:cubicBezTo>
                    <a:pt x="6305" y="16793"/>
                    <a:pt x="5471" y="18127"/>
                    <a:pt x="5004" y="19428"/>
                  </a:cubicBezTo>
                  <a:cubicBezTo>
                    <a:pt x="4604" y="20629"/>
                    <a:pt x="4470" y="21930"/>
                    <a:pt x="4437" y="23231"/>
                  </a:cubicBezTo>
                  <a:cubicBezTo>
                    <a:pt x="1101" y="21863"/>
                    <a:pt x="834" y="16726"/>
                    <a:pt x="934" y="13457"/>
                  </a:cubicBezTo>
                  <a:cubicBezTo>
                    <a:pt x="1034" y="8954"/>
                    <a:pt x="2135" y="4551"/>
                    <a:pt x="4103" y="515"/>
                  </a:cubicBezTo>
                  <a:cubicBezTo>
                    <a:pt x="4217" y="242"/>
                    <a:pt x="3990" y="0"/>
                    <a:pt x="3771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1" name="Google Shape;8381;p45"/>
            <p:cNvSpPr/>
            <p:nvPr/>
          </p:nvSpPr>
          <p:spPr>
            <a:xfrm>
              <a:off x="1539900" y="2006075"/>
              <a:ext cx="494925" cy="1093075"/>
            </a:xfrm>
            <a:custGeom>
              <a:avLst/>
              <a:gdLst/>
              <a:ahLst/>
              <a:cxnLst/>
              <a:rect l="l" t="t" r="r" b="b"/>
              <a:pathLst>
                <a:path w="19797" h="43723" extrusionOk="0">
                  <a:moveTo>
                    <a:pt x="19351" y="0"/>
                  </a:moveTo>
                  <a:cubicBezTo>
                    <a:pt x="19210" y="0"/>
                    <a:pt x="19075" y="81"/>
                    <a:pt x="19036" y="266"/>
                  </a:cubicBezTo>
                  <a:cubicBezTo>
                    <a:pt x="17501" y="7972"/>
                    <a:pt x="15900" y="15711"/>
                    <a:pt x="13365" y="23183"/>
                  </a:cubicBezTo>
                  <a:cubicBezTo>
                    <a:pt x="12031" y="27019"/>
                    <a:pt x="10496" y="30721"/>
                    <a:pt x="8528" y="34291"/>
                  </a:cubicBezTo>
                  <a:cubicBezTo>
                    <a:pt x="6627" y="37726"/>
                    <a:pt x="4358" y="41596"/>
                    <a:pt x="389" y="42997"/>
                  </a:cubicBezTo>
                  <a:cubicBezTo>
                    <a:pt x="1" y="43146"/>
                    <a:pt x="120" y="43723"/>
                    <a:pt x="484" y="43723"/>
                  </a:cubicBezTo>
                  <a:cubicBezTo>
                    <a:pt x="527" y="43723"/>
                    <a:pt x="573" y="43715"/>
                    <a:pt x="622" y="43697"/>
                  </a:cubicBezTo>
                  <a:cubicBezTo>
                    <a:pt x="3825" y="42563"/>
                    <a:pt x="5960" y="39928"/>
                    <a:pt x="7694" y="37159"/>
                  </a:cubicBezTo>
                  <a:cubicBezTo>
                    <a:pt x="9896" y="33557"/>
                    <a:pt x="11697" y="29721"/>
                    <a:pt x="13198" y="25818"/>
                  </a:cubicBezTo>
                  <a:cubicBezTo>
                    <a:pt x="16300" y="17645"/>
                    <a:pt x="18035" y="9006"/>
                    <a:pt x="19736" y="466"/>
                  </a:cubicBezTo>
                  <a:cubicBezTo>
                    <a:pt x="19796" y="185"/>
                    <a:pt x="19566" y="0"/>
                    <a:pt x="19351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2" name="Google Shape;8382;p45"/>
            <p:cNvSpPr/>
            <p:nvPr/>
          </p:nvSpPr>
          <p:spPr>
            <a:xfrm>
              <a:off x="1866650" y="1910950"/>
              <a:ext cx="261050" cy="1192000"/>
            </a:xfrm>
            <a:custGeom>
              <a:avLst/>
              <a:gdLst/>
              <a:ahLst/>
              <a:cxnLst/>
              <a:rect l="l" t="t" r="r" b="b"/>
              <a:pathLst>
                <a:path w="10442" h="47680" extrusionOk="0">
                  <a:moveTo>
                    <a:pt x="9992" y="0"/>
                  </a:moveTo>
                  <a:cubicBezTo>
                    <a:pt x="9846" y="0"/>
                    <a:pt x="9709" y="80"/>
                    <a:pt x="9668" y="268"/>
                  </a:cubicBezTo>
                  <a:cubicBezTo>
                    <a:pt x="6299" y="15913"/>
                    <a:pt x="3097" y="31591"/>
                    <a:pt x="61" y="47269"/>
                  </a:cubicBezTo>
                  <a:cubicBezTo>
                    <a:pt x="1" y="47511"/>
                    <a:pt x="233" y="47679"/>
                    <a:pt x="448" y="47679"/>
                  </a:cubicBezTo>
                  <a:cubicBezTo>
                    <a:pt x="589" y="47679"/>
                    <a:pt x="722" y="47607"/>
                    <a:pt x="762" y="47436"/>
                  </a:cubicBezTo>
                  <a:cubicBezTo>
                    <a:pt x="3797" y="31758"/>
                    <a:pt x="6966" y="16080"/>
                    <a:pt x="10402" y="435"/>
                  </a:cubicBezTo>
                  <a:cubicBezTo>
                    <a:pt x="10442" y="176"/>
                    <a:pt x="10208" y="0"/>
                    <a:pt x="9992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3" name="Google Shape;8383;p45"/>
            <p:cNvSpPr/>
            <p:nvPr/>
          </p:nvSpPr>
          <p:spPr>
            <a:xfrm>
              <a:off x="3250975" y="2006075"/>
              <a:ext cx="494925" cy="1093075"/>
            </a:xfrm>
            <a:custGeom>
              <a:avLst/>
              <a:gdLst/>
              <a:ahLst/>
              <a:cxnLst/>
              <a:rect l="l" t="t" r="r" b="b"/>
              <a:pathLst>
                <a:path w="19797" h="43723" extrusionOk="0">
                  <a:moveTo>
                    <a:pt x="446" y="0"/>
                  </a:moveTo>
                  <a:cubicBezTo>
                    <a:pt x="231" y="0"/>
                    <a:pt x="1" y="185"/>
                    <a:pt x="61" y="466"/>
                  </a:cubicBezTo>
                  <a:cubicBezTo>
                    <a:pt x="1762" y="9006"/>
                    <a:pt x="3497" y="17645"/>
                    <a:pt x="6599" y="25818"/>
                  </a:cubicBezTo>
                  <a:cubicBezTo>
                    <a:pt x="8100" y="29721"/>
                    <a:pt x="9868" y="33557"/>
                    <a:pt x="12103" y="37159"/>
                  </a:cubicBezTo>
                  <a:cubicBezTo>
                    <a:pt x="13838" y="39928"/>
                    <a:pt x="15973" y="42563"/>
                    <a:pt x="19175" y="43697"/>
                  </a:cubicBezTo>
                  <a:cubicBezTo>
                    <a:pt x="19224" y="43715"/>
                    <a:pt x="19270" y="43723"/>
                    <a:pt x="19313" y="43723"/>
                  </a:cubicBezTo>
                  <a:cubicBezTo>
                    <a:pt x="19677" y="43723"/>
                    <a:pt x="19796" y="43146"/>
                    <a:pt x="19408" y="42997"/>
                  </a:cubicBezTo>
                  <a:cubicBezTo>
                    <a:pt x="15439" y="41596"/>
                    <a:pt x="13171" y="37726"/>
                    <a:pt x="11269" y="34291"/>
                  </a:cubicBezTo>
                  <a:cubicBezTo>
                    <a:pt x="9301" y="30721"/>
                    <a:pt x="7767" y="27019"/>
                    <a:pt x="6432" y="23183"/>
                  </a:cubicBezTo>
                  <a:cubicBezTo>
                    <a:pt x="3897" y="15711"/>
                    <a:pt x="2296" y="7972"/>
                    <a:pt x="762" y="266"/>
                  </a:cubicBezTo>
                  <a:cubicBezTo>
                    <a:pt x="722" y="81"/>
                    <a:pt x="587" y="0"/>
                    <a:pt x="446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4" name="Google Shape;8384;p45"/>
            <p:cNvSpPr/>
            <p:nvPr/>
          </p:nvSpPr>
          <p:spPr>
            <a:xfrm>
              <a:off x="3158100" y="1910950"/>
              <a:ext cx="261050" cy="1192000"/>
            </a:xfrm>
            <a:custGeom>
              <a:avLst/>
              <a:gdLst/>
              <a:ahLst/>
              <a:cxnLst/>
              <a:rect l="l" t="t" r="r" b="b"/>
              <a:pathLst>
                <a:path w="10442" h="47680" extrusionOk="0">
                  <a:moveTo>
                    <a:pt x="450" y="0"/>
                  </a:moveTo>
                  <a:cubicBezTo>
                    <a:pt x="234" y="0"/>
                    <a:pt x="0" y="176"/>
                    <a:pt x="40" y="435"/>
                  </a:cubicBezTo>
                  <a:cubicBezTo>
                    <a:pt x="3476" y="16080"/>
                    <a:pt x="6645" y="31758"/>
                    <a:pt x="9680" y="47436"/>
                  </a:cubicBezTo>
                  <a:cubicBezTo>
                    <a:pt x="9720" y="47607"/>
                    <a:pt x="9854" y="47679"/>
                    <a:pt x="9994" y="47679"/>
                  </a:cubicBezTo>
                  <a:cubicBezTo>
                    <a:pt x="10210" y="47679"/>
                    <a:pt x="10441" y="47511"/>
                    <a:pt x="10381" y="47269"/>
                  </a:cubicBezTo>
                  <a:cubicBezTo>
                    <a:pt x="7345" y="31591"/>
                    <a:pt x="4143" y="15913"/>
                    <a:pt x="774" y="268"/>
                  </a:cubicBezTo>
                  <a:cubicBezTo>
                    <a:pt x="734" y="80"/>
                    <a:pt x="596" y="0"/>
                    <a:pt x="450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5" name="Google Shape;8385;p45"/>
            <p:cNvSpPr/>
            <p:nvPr/>
          </p:nvSpPr>
          <p:spPr>
            <a:xfrm>
              <a:off x="2481100" y="2644000"/>
              <a:ext cx="285250" cy="458700"/>
            </a:xfrm>
            <a:custGeom>
              <a:avLst/>
              <a:gdLst/>
              <a:ahLst/>
              <a:cxnLst/>
              <a:rect l="l" t="t" r="r" b="b"/>
              <a:pathLst>
                <a:path w="11410" h="18348" extrusionOk="0">
                  <a:moveTo>
                    <a:pt x="1702" y="1"/>
                  </a:moveTo>
                  <a:lnTo>
                    <a:pt x="1" y="18214"/>
                  </a:lnTo>
                  <a:lnTo>
                    <a:pt x="11409" y="18347"/>
                  </a:lnTo>
                  <a:lnTo>
                    <a:pt x="1050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6000">
                  <a:schemeClr val="accent3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6" name="Google Shape;8386;p45"/>
            <p:cNvSpPr/>
            <p:nvPr/>
          </p:nvSpPr>
          <p:spPr>
            <a:xfrm>
              <a:off x="2483625" y="2844975"/>
              <a:ext cx="292725" cy="39525"/>
            </a:xfrm>
            <a:custGeom>
              <a:avLst/>
              <a:gdLst/>
              <a:ahLst/>
              <a:cxnLst/>
              <a:rect l="l" t="t" r="r" b="b"/>
              <a:pathLst>
                <a:path w="11709" h="1581" extrusionOk="0">
                  <a:moveTo>
                    <a:pt x="936" y="0"/>
                  </a:moveTo>
                  <a:cubicBezTo>
                    <a:pt x="0" y="0"/>
                    <a:pt x="11" y="1468"/>
                    <a:pt x="967" y="1468"/>
                  </a:cubicBezTo>
                  <a:cubicBezTo>
                    <a:pt x="3419" y="1543"/>
                    <a:pt x="5871" y="1581"/>
                    <a:pt x="8323" y="1581"/>
                  </a:cubicBezTo>
                  <a:cubicBezTo>
                    <a:pt x="9140" y="1581"/>
                    <a:pt x="9957" y="1577"/>
                    <a:pt x="10774" y="1568"/>
                  </a:cubicBezTo>
                  <a:cubicBezTo>
                    <a:pt x="11698" y="1568"/>
                    <a:pt x="11708" y="100"/>
                    <a:pt x="10805" y="100"/>
                  </a:cubicBezTo>
                  <a:cubicBezTo>
                    <a:pt x="10795" y="100"/>
                    <a:pt x="10785" y="100"/>
                    <a:pt x="10774" y="101"/>
                  </a:cubicBezTo>
                  <a:cubicBezTo>
                    <a:pt x="9957" y="109"/>
                    <a:pt x="9140" y="113"/>
                    <a:pt x="8323" y="113"/>
                  </a:cubicBezTo>
                  <a:cubicBezTo>
                    <a:pt x="5871" y="113"/>
                    <a:pt x="3419" y="76"/>
                    <a:pt x="967" y="1"/>
                  </a:cubicBezTo>
                  <a:cubicBezTo>
                    <a:pt x="957" y="0"/>
                    <a:pt x="946" y="0"/>
                    <a:pt x="93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6000">
                  <a:schemeClr val="accent3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7" name="Google Shape;8387;p45"/>
            <p:cNvSpPr/>
            <p:nvPr/>
          </p:nvSpPr>
          <p:spPr>
            <a:xfrm>
              <a:off x="2468600" y="2963350"/>
              <a:ext cx="325250" cy="43425"/>
            </a:xfrm>
            <a:custGeom>
              <a:avLst/>
              <a:gdLst/>
              <a:ahLst/>
              <a:cxnLst/>
              <a:rect l="l" t="t" r="r" b="b"/>
              <a:pathLst>
                <a:path w="13010" h="1737" extrusionOk="0">
                  <a:moveTo>
                    <a:pt x="974" y="0"/>
                  </a:moveTo>
                  <a:cubicBezTo>
                    <a:pt x="1" y="0"/>
                    <a:pt x="21" y="1571"/>
                    <a:pt x="1035" y="1604"/>
                  </a:cubicBezTo>
                  <a:cubicBezTo>
                    <a:pt x="3459" y="1692"/>
                    <a:pt x="5868" y="1737"/>
                    <a:pt x="8292" y="1737"/>
                  </a:cubicBezTo>
                  <a:cubicBezTo>
                    <a:pt x="9504" y="1737"/>
                    <a:pt x="10719" y="1726"/>
                    <a:pt x="11942" y="1704"/>
                  </a:cubicBezTo>
                  <a:cubicBezTo>
                    <a:pt x="13010" y="1704"/>
                    <a:pt x="13010" y="69"/>
                    <a:pt x="11942" y="69"/>
                  </a:cubicBezTo>
                  <a:cubicBezTo>
                    <a:pt x="10624" y="81"/>
                    <a:pt x="9301" y="89"/>
                    <a:pt x="7973" y="89"/>
                  </a:cubicBezTo>
                  <a:cubicBezTo>
                    <a:pt x="5674" y="89"/>
                    <a:pt x="3361" y="66"/>
                    <a:pt x="1035" y="2"/>
                  </a:cubicBezTo>
                  <a:cubicBezTo>
                    <a:pt x="1014" y="1"/>
                    <a:pt x="994" y="0"/>
                    <a:pt x="97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6000">
                  <a:schemeClr val="accent3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8" name="Google Shape;8388;p45"/>
            <p:cNvSpPr/>
            <p:nvPr/>
          </p:nvSpPr>
          <p:spPr>
            <a:xfrm>
              <a:off x="3007325" y="2098600"/>
              <a:ext cx="282725" cy="1004100"/>
            </a:xfrm>
            <a:custGeom>
              <a:avLst/>
              <a:gdLst/>
              <a:ahLst/>
              <a:cxnLst/>
              <a:rect l="l" t="t" r="r" b="b"/>
              <a:pathLst>
                <a:path w="11309" h="40164" extrusionOk="0">
                  <a:moveTo>
                    <a:pt x="0" y="1"/>
                  </a:moveTo>
                  <a:lnTo>
                    <a:pt x="701" y="6472"/>
                  </a:lnTo>
                  <a:lnTo>
                    <a:pt x="801" y="7239"/>
                  </a:lnTo>
                  <a:lnTo>
                    <a:pt x="1068" y="9641"/>
                  </a:lnTo>
                  <a:lnTo>
                    <a:pt x="1168" y="10408"/>
                  </a:lnTo>
                  <a:lnTo>
                    <a:pt x="1501" y="13344"/>
                  </a:lnTo>
                  <a:lnTo>
                    <a:pt x="1568" y="14078"/>
                  </a:lnTo>
                  <a:lnTo>
                    <a:pt x="2035" y="18281"/>
                  </a:lnTo>
                  <a:lnTo>
                    <a:pt x="2135" y="19015"/>
                  </a:lnTo>
                  <a:lnTo>
                    <a:pt x="2502" y="22450"/>
                  </a:lnTo>
                  <a:lnTo>
                    <a:pt x="2569" y="23151"/>
                  </a:lnTo>
                  <a:lnTo>
                    <a:pt x="4403" y="40030"/>
                  </a:lnTo>
                  <a:lnTo>
                    <a:pt x="11308" y="40163"/>
                  </a:lnTo>
                  <a:lnTo>
                    <a:pt x="9007" y="22450"/>
                  </a:lnTo>
                  <a:lnTo>
                    <a:pt x="8907" y="21750"/>
                  </a:lnTo>
                  <a:lnTo>
                    <a:pt x="8473" y="18181"/>
                  </a:lnTo>
                  <a:lnTo>
                    <a:pt x="8373" y="17447"/>
                  </a:lnTo>
                  <a:lnTo>
                    <a:pt x="7839" y="13077"/>
                  </a:lnTo>
                  <a:lnTo>
                    <a:pt x="7706" y="12343"/>
                  </a:lnTo>
                  <a:lnTo>
                    <a:pt x="7339" y="9441"/>
                  </a:lnTo>
                  <a:lnTo>
                    <a:pt x="7239" y="8741"/>
                  </a:lnTo>
                  <a:lnTo>
                    <a:pt x="6872" y="5638"/>
                  </a:lnTo>
                  <a:lnTo>
                    <a:pt x="6738" y="4938"/>
                  </a:lnTo>
                  <a:lnTo>
                    <a:pt x="613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9" name="Google Shape;8389;p45"/>
            <p:cNvSpPr/>
            <p:nvPr/>
          </p:nvSpPr>
          <p:spPr>
            <a:xfrm>
              <a:off x="3024825" y="2222025"/>
              <a:ext cx="154300" cy="57575"/>
            </a:xfrm>
            <a:custGeom>
              <a:avLst/>
              <a:gdLst/>
              <a:ahLst/>
              <a:cxnLst/>
              <a:rect l="l" t="t" r="r" b="b"/>
              <a:pathLst>
                <a:path w="6172" h="2303" extrusionOk="0">
                  <a:moveTo>
                    <a:pt x="6038" y="1"/>
                  </a:moveTo>
                  <a:cubicBezTo>
                    <a:pt x="5171" y="234"/>
                    <a:pt x="4304" y="501"/>
                    <a:pt x="3437" y="701"/>
                  </a:cubicBezTo>
                  <a:cubicBezTo>
                    <a:pt x="2769" y="868"/>
                    <a:pt x="2102" y="1002"/>
                    <a:pt x="1435" y="1168"/>
                  </a:cubicBezTo>
                  <a:cubicBezTo>
                    <a:pt x="1035" y="1235"/>
                    <a:pt x="534" y="1402"/>
                    <a:pt x="1" y="1535"/>
                  </a:cubicBezTo>
                  <a:lnTo>
                    <a:pt x="134" y="2302"/>
                  </a:lnTo>
                  <a:cubicBezTo>
                    <a:pt x="935" y="2136"/>
                    <a:pt x="1702" y="1835"/>
                    <a:pt x="2336" y="1702"/>
                  </a:cubicBezTo>
                  <a:cubicBezTo>
                    <a:pt x="3637" y="1402"/>
                    <a:pt x="4871" y="1068"/>
                    <a:pt x="6172" y="701"/>
                  </a:cubicBezTo>
                  <a:lnTo>
                    <a:pt x="603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0" name="Google Shape;8390;p45"/>
            <p:cNvSpPr/>
            <p:nvPr/>
          </p:nvSpPr>
          <p:spPr>
            <a:xfrm>
              <a:off x="3034000" y="2317100"/>
              <a:ext cx="156800" cy="41725"/>
            </a:xfrm>
            <a:custGeom>
              <a:avLst/>
              <a:gdLst/>
              <a:ahLst/>
              <a:cxnLst/>
              <a:rect l="l" t="t" r="r" b="b"/>
              <a:pathLst>
                <a:path w="6272" h="1669" extrusionOk="0">
                  <a:moveTo>
                    <a:pt x="6172" y="1"/>
                  </a:moveTo>
                  <a:cubicBezTo>
                    <a:pt x="4137" y="267"/>
                    <a:pt x="2069" y="601"/>
                    <a:pt x="1" y="935"/>
                  </a:cubicBezTo>
                  <a:lnTo>
                    <a:pt x="101" y="1668"/>
                  </a:lnTo>
                  <a:cubicBezTo>
                    <a:pt x="2136" y="1335"/>
                    <a:pt x="4237" y="1001"/>
                    <a:pt x="6272" y="701"/>
                  </a:cubicBezTo>
                  <a:lnTo>
                    <a:pt x="617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1" name="Google Shape;8391;p45"/>
            <p:cNvSpPr/>
            <p:nvPr/>
          </p:nvSpPr>
          <p:spPr>
            <a:xfrm>
              <a:off x="3044850" y="2407175"/>
              <a:ext cx="158475" cy="43375"/>
            </a:xfrm>
            <a:custGeom>
              <a:avLst/>
              <a:gdLst/>
              <a:ahLst/>
              <a:cxnLst/>
              <a:rect l="l" t="t" r="r" b="b"/>
              <a:pathLst>
                <a:path w="6339" h="1735" extrusionOk="0">
                  <a:moveTo>
                    <a:pt x="6238" y="0"/>
                  </a:moveTo>
                  <a:cubicBezTo>
                    <a:pt x="4170" y="267"/>
                    <a:pt x="2068" y="667"/>
                    <a:pt x="0" y="1001"/>
                  </a:cubicBezTo>
                  <a:lnTo>
                    <a:pt x="67" y="1735"/>
                  </a:lnTo>
                  <a:cubicBezTo>
                    <a:pt x="2169" y="1334"/>
                    <a:pt x="4237" y="967"/>
                    <a:pt x="6338" y="734"/>
                  </a:cubicBezTo>
                  <a:lnTo>
                    <a:pt x="623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2" name="Google Shape;8392;p45"/>
            <p:cNvSpPr/>
            <p:nvPr/>
          </p:nvSpPr>
          <p:spPr>
            <a:xfrm>
              <a:off x="3057350" y="2535600"/>
              <a:ext cx="161800" cy="38375"/>
            </a:xfrm>
            <a:custGeom>
              <a:avLst/>
              <a:gdLst/>
              <a:ahLst/>
              <a:cxnLst/>
              <a:rect l="l" t="t" r="r" b="b"/>
              <a:pathLst>
                <a:path w="6472" h="1535" extrusionOk="0">
                  <a:moveTo>
                    <a:pt x="6339" y="0"/>
                  </a:moveTo>
                  <a:cubicBezTo>
                    <a:pt x="4204" y="200"/>
                    <a:pt x="2136" y="601"/>
                    <a:pt x="1" y="834"/>
                  </a:cubicBezTo>
                  <a:lnTo>
                    <a:pt x="67" y="1535"/>
                  </a:lnTo>
                  <a:cubicBezTo>
                    <a:pt x="2202" y="1301"/>
                    <a:pt x="4337" y="934"/>
                    <a:pt x="6472" y="701"/>
                  </a:cubicBezTo>
                  <a:lnTo>
                    <a:pt x="633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3" name="Google Shape;8393;p45"/>
            <p:cNvSpPr/>
            <p:nvPr/>
          </p:nvSpPr>
          <p:spPr>
            <a:xfrm>
              <a:off x="3069025" y="2640675"/>
              <a:ext cx="163475" cy="36700"/>
            </a:xfrm>
            <a:custGeom>
              <a:avLst/>
              <a:gdLst/>
              <a:ahLst/>
              <a:cxnLst/>
              <a:rect l="l" t="t" r="r" b="b"/>
              <a:pathLst>
                <a:path w="6539" h="1468" extrusionOk="0">
                  <a:moveTo>
                    <a:pt x="6405" y="0"/>
                  </a:moveTo>
                  <a:cubicBezTo>
                    <a:pt x="4270" y="167"/>
                    <a:pt x="2102" y="367"/>
                    <a:pt x="1" y="734"/>
                  </a:cubicBezTo>
                  <a:lnTo>
                    <a:pt x="67" y="1468"/>
                  </a:lnTo>
                  <a:cubicBezTo>
                    <a:pt x="2236" y="1168"/>
                    <a:pt x="4370" y="934"/>
                    <a:pt x="6539" y="767"/>
                  </a:cubicBezTo>
                  <a:lnTo>
                    <a:pt x="6405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4" name="Google Shape;8394;p45"/>
            <p:cNvSpPr/>
            <p:nvPr/>
          </p:nvSpPr>
          <p:spPr>
            <a:xfrm>
              <a:off x="3052350" y="2746575"/>
              <a:ext cx="258550" cy="356125"/>
            </a:xfrm>
            <a:custGeom>
              <a:avLst/>
              <a:gdLst/>
              <a:ahLst/>
              <a:cxnLst/>
              <a:rect l="l" t="t" r="r" b="b"/>
              <a:pathLst>
                <a:path w="10342" h="14245" extrusionOk="0">
                  <a:moveTo>
                    <a:pt x="8673" y="0"/>
                  </a:moveTo>
                  <a:lnTo>
                    <a:pt x="1" y="701"/>
                  </a:lnTo>
                  <a:lnTo>
                    <a:pt x="901" y="14244"/>
                  </a:lnTo>
                  <a:lnTo>
                    <a:pt x="10341" y="14244"/>
                  </a:lnTo>
                  <a:lnTo>
                    <a:pt x="867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6000">
                  <a:schemeClr val="accent3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5" name="Google Shape;8395;p45"/>
            <p:cNvSpPr/>
            <p:nvPr/>
          </p:nvSpPr>
          <p:spPr>
            <a:xfrm>
              <a:off x="3075700" y="2784925"/>
              <a:ext cx="20050" cy="21725"/>
            </a:xfrm>
            <a:custGeom>
              <a:avLst/>
              <a:gdLst/>
              <a:ahLst/>
              <a:cxnLst/>
              <a:rect l="l" t="t" r="r" b="b"/>
              <a:pathLst>
                <a:path w="802" h="869" extrusionOk="0">
                  <a:moveTo>
                    <a:pt x="434" y="1"/>
                  </a:moveTo>
                  <a:cubicBezTo>
                    <a:pt x="234" y="1"/>
                    <a:pt x="101" y="168"/>
                    <a:pt x="67" y="368"/>
                  </a:cubicBezTo>
                  <a:lnTo>
                    <a:pt x="67" y="501"/>
                  </a:lnTo>
                  <a:cubicBezTo>
                    <a:pt x="1" y="701"/>
                    <a:pt x="234" y="868"/>
                    <a:pt x="434" y="868"/>
                  </a:cubicBezTo>
                  <a:cubicBezTo>
                    <a:pt x="634" y="868"/>
                    <a:pt x="768" y="701"/>
                    <a:pt x="801" y="501"/>
                  </a:cubicBezTo>
                  <a:lnTo>
                    <a:pt x="801" y="368"/>
                  </a:lnTo>
                  <a:cubicBezTo>
                    <a:pt x="801" y="168"/>
                    <a:pt x="601" y="1"/>
                    <a:pt x="434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6" name="Google Shape;8396;p45"/>
            <p:cNvSpPr/>
            <p:nvPr/>
          </p:nvSpPr>
          <p:spPr>
            <a:xfrm>
              <a:off x="3236650" y="2760325"/>
              <a:ext cx="18375" cy="20875"/>
            </a:xfrm>
            <a:custGeom>
              <a:avLst/>
              <a:gdLst/>
              <a:ahLst/>
              <a:cxnLst/>
              <a:rect l="l" t="t" r="r" b="b"/>
              <a:pathLst>
                <a:path w="735" h="835" extrusionOk="0">
                  <a:moveTo>
                    <a:pt x="367" y="1"/>
                  </a:moveTo>
                  <a:cubicBezTo>
                    <a:pt x="184" y="1"/>
                    <a:pt x="0" y="118"/>
                    <a:pt x="0" y="351"/>
                  </a:cubicBezTo>
                  <a:lnTo>
                    <a:pt x="0" y="485"/>
                  </a:lnTo>
                  <a:cubicBezTo>
                    <a:pt x="0" y="718"/>
                    <a:pt x="184" y="835"/>
                    <a:pt x="367" y="835"/>
                  </a:cubicBezTo>
                  <a:cubicBezTo>
                    <a:pt x="551" y="835"/>
                    <a:pt x="734" y="718"/>
                    <a:pt x="734" y="485"/>
                  </a:cubicBezTo>
                  <a:lnTo>
                    <a:pt x="734" y="351"/>
                  </a:lnTo>
                  <a:cubicBezTo>
                    <a:pt x="734" y="118"/>
                    <a:pt x="551" y="1"/>
                    <a:pt x="367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7" name="Google Shape;8397;p45"/>
            <p:cNvSpPr/>
            <p:nvPr/>
          </p:nvSpPr>
          <p:spPr>
            <a:xfrm>
              <a:off x="1959900" y="2098600"/>
              <a:ext cx="281900" cy="1004100"/>
            </a:xfrm>
            <a:custGeom>
              <a:avLst/>
              <a:gdLst/>
              <a:ahLst/>
              <a:cxnLst/>
              <a:rect l="l" t="t" r="r" b="b"/>
              <a:pathLst>
                <a:path w="11276" h="40164" extrusionOk="0">
                  <a:moveTo>
                    <a:pt x="5171" y="1"/>
                  </a:moveTo>
                  <a:lnTo>
                    <a:pt x="4671" y="3937"/>
                  </a:lnTo>
                  <a:lnTo>
                    <a:pt x="4571" y="4638"/>
                  </a:lnTo>
                  <a:lnTo>
                    <a:pt x="4170" y="7973"/>
                  </a:lnTo>
                  <a:lnTo>
                    <a:pt x="4037" y="8674"/>
                  </a:lnTo>
                  <a:lnTo>
                    <a:pt x="3503" y="13110"/>
                  </a:lnTo>
                  <a:lnTo>
                    <a:pt x="3403" y="13811"/>
                  </a:lnTo>
                  <a:lnTo>
                    <a:pt x="2803" y="18347"/>
                  </a:lnTo>
                  <a:lnTo>
                    <a:pt x="2703" y="19081"/>
                  </a:lnTo>
                  <a:lnTo>
                    <a:pt x="2269" y="22417"/>
                  </a:lnTo>
                  <a:lnTo>
                    <a:pt x="2202" y="23117"/>
                  </a:lnTo>
                  <a:lnTo>
                    <a:pt x="1" y="40163"/>
                  </a:lnTo>
                  <a:lnTo>
                    <a:pt x="1" y="40163"/>
                  </a:lnTo>
                  <a:lnTo>
                    <a:pt x="6872" y="40030"/>
                  </a:lnTo>
                  <a:lnTo>
                    <a:pt x="8674" y="24018"/>
                  </a:lnTo>
                  <a:lnTo>
                    <a:pt x="8740" y="23318"/>
                  </a:lnTo>
                  <a:lnTo>
                    <a:pt x="9074" y="20015"/>
                  </a:lnTo>
                  <a:lnTo>
                    <a:pt x="9174" y="19315"/>
                  </a:lnTo>
                  <a:lnTo>
                    <a:pt x="9674" y="14812"/>
                  </a:lnTo>
                  <a:lnTo>
                    <a:pt x="9741" y="14111"/>
                  </a:lnTo>
                  <a:lnTo>
                    <a:pt x="10208" y="9841"/>
                  </a:lnTo>
                  <a:lnTo>
                    <a:pt x="10275" y="9141"/>
                  </a:lnTo>
                  <a:lnTo>
                    <a:pt x="10675" y="5605"/>
                  </a:lnTo>
                  <a:lnTo>
                    <a:pt x="10742" y="4904"/>
                  </a:lnTo>
                  <a:lnTo>
                    <a:pt x="1127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8" name="Google Shape;8398;p45"/>
            <p:cNvSpPr/>
            <p:nvPr/>
          </p:nvSpPr>
          <p:spPr>
            <a:xfrm>
              <a:off x="2015775" y="2659000"/>
              <a:ext cx="162650" cy="40075"/>
            </a:xfrm>
            <a:custGeom>
              <a:avLst/>
              <a:gdLst/>
              <a:ahLst/>
              <a:cxnLst/>
              <a:rect l="l" t="t" r="r" b="b"/>
              <a:pathLst>
                <a:path w="6506" h="1603" extrusionOk="0">
                  <a:moveTo>
                    <a:pt x="67" y="1"/>
                  </a:moveTo>
                  <a:lnTo>
                    <a:pt x="1" y="701"/>
                  </a:lnTo>
                  <a:cubicBezTo>
                    <a:pt x="868" y="868"/>
                    <a:pt x="1802" y="935"/>
                    <a:pt x="2669" y="1068"/>
                  </a:cubicBezTo>
                  <a:cubicBezTo>
                    <a:pt x="3937" y="1235"/>
                    <a:pt x="5171" y="1435"/>
                    <a:pt x="6439" y="1602"/>
                  </a:cubicBezTo>
                  <a:lnTo>
                    <a:pt x="6505" y="902"/>
                  </a:lnTo>
                  <a:cubicBezTo>
                    <a:pt x="5271" y="701"/>
                    <a:pt x="4037" y="535"/>
                    <a:pt x="2869" y="368"/>
                  </a:cubicBezTo>
                  <a:cubicBezTo>
                    <a:pt x="1969" y="234"/>
                    <a:pt x="1001" y="10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9" name="Google Shape;8399;p45"/>
            <p:cNvSpPr/>
            <p:nvPr/>
          </p:nvSpPr>
          <p:spPr>
            <a:xfrm>
              <a:off x="2027450" y="2557275"/>
              <a:ext cx="161800" cy="41725"/>
            </a:xfrm>
            <a:custGeom>
              <a:avLst/>
              <a:gdLst/>
              <a:ahLst/>
              <a:cxnLst/>
              <a:rect l="l" t="t" r="r" b="b"/>
              <a:pathLst>
                <a:path w="6472" h="1669" extrusionOk="0">
                  <a:moveTo>
                    <a:pt x="67" y="0"/>
                  </a:moveTo>
                  <a:lnTo>
                    <a:pt x="1" y="734"/>
                  </a:lnTo>
                  <a:cubicBezTo>
                    <a:pt x="2135" y="1068"/>
                    <a:pt x="4237" y="1401"/>
                    <a:pt x="6372" y="1668"/>
                  </a:cubicBezTo>
                  <a:lnTo>
                    <a:pt x="6472" y="968"/>
                  </a:lnTo>
                  <a:cubicBezTo>
                    <a:pt x="4337" y="668"/>
                    <a:pt x="2202" y="334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0" name="Google Shape;8400;p45"/>
            <p:cNvSpPr/>
            <p:nvPr/>
          </p:nvSpPr>
          <p:spPr>
            <a:xfrm>
              <a:off x="2044975" y="2426350"/>
              <a:ext cx="158450" cy="42550"/>
            </a:xfrm>
            <a:custGeom>
              <a:avLst/>
              <a:gdLst/>
              <a:ahLst/>
              <a:cxnLst/>
              <a:rect l="l" t="t" r="r" b="b"/>
              <a:pathLst>
                <a:path w="6338" h="1702" extrusionOk="0">
                  <a:moveTo>
                    <a:pt x="100" y="0"/>
                  </a:moveTo>
                  <a:lnTo>
                    <a:pt x="0" y="701"/>
                  </a:lnTo>
                  <a:lnTo>
                    <a:pt x="6271" y="1702"/>
                  </a:lnTo>
                  <a:lnTo>
                    <a:pt x="6338" y="1001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1" name="Google Shape;8401;p45"/>
            <p:cNvSpPr/>
            <p:nvPr/>
          </p:nvSpPr>
          <p:spPr>
            <a:xfrm>
              <a:off x="2060800" y="2297925"/>
              <a:ext cx="155975" cy="46725"/>
            </a:xfrm>
            <a:custGeom>
              <a:avLst/>
              <a:gdLst/>
              <a:ahLst/>
              <a:cxnLst/>
              <a:rect l="l" t="t" r="r" b="b"/>
              <a:pathLst>
                <a:path w="6239" h="1869" extrusionOk="0">
                  <a:moveTo>
                    <a:pt x="68" y="0"/>
                  </a:moveTo>
                  <a:lnTo>
                    <a:pt x="1" y="701"/>
                  </a:lnTo>
                  <a:cubicBezTo>
                    <a:pt x="2036" y="1134"/>
                    <a:pt x="4137" y="1601"/>
                    <a:pt x="6172" y="1868"/>
                  </a:cubicBezTo>
                  <a:lnTo>
                    <a:pt x="6239" y="1168"/>
                  </a:lnTo>
                  <a:cubicBezTo>
                    <a:pt x="4204" y="834"/>
                    <a:pt x="2136" y="434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2" name="Google Shape;8402;p45"/>
            <p:cNvSpPr/>
            <p:nvPr/>
          </p:nvSpPr>
          <p:spPr>
            <a:xfrm>
              <a:off x="2074150" y="2197025"/>
              <a:ext cx="154300" cy="41700"/>
            </a:xfrm>
            <a:custGeom>
              <a:avLst/>
              <a:gdLst/>
              <a:ahLst/>
              <a:cxnLst/>
              <a:rect l="l" t="t" r="r" b="b"/>
              <a:pathLst>
                <a:path w="6172" h="1668" extrusionOk="0">
                  <a:moveTo>
                    <a:pt x="101" y="0"/>
                  </a:moveTo>
                  <a:lnTo>
                    <a:pt x="1" y="701"/>
                  </a:lnTo>
                  <a:cubicBezTo>
                    <a:pt x="2002" y="1034"/>
                    <a:pt x="4037" y="1334"/>
                    <a:pt x="6105" y="1668"/>
                  </a:cubicBezTo>
                  <a:lnTo>
                    <a:pt x="6172" y="967"/>
                  </a:lnTo>
                  <a:cubicBezTo>
                    <a:pt x="4170" y="634"/>
                    <a:pt x="2135" y="300"/>
                    <a:pt x="10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3" name="Google Shape;8403;p45"/>
            <p:cNvSpPr/>
            <p:nvPr/>
          </p:nvSpPr>
          <p:spPr>
            <a:xfrm>
              <a:off x="1939050" y="2746575"/>
              <a:ext cx="259375" cy="356125"/>
            </a:xfrm>
            <a:custGeom>
              <a:avLst/>
              <a:gdLst/>
              <a:ahLst/>
              <a:cxnLst/>
              <a:rect l="l" t="t" r="r" b="b"/>
              <a:pathLst>
                <a:path w="10375" h="14245" extrusionOk="0">
                  <a:moveTo>
                    <a:pt x="1702" y="0"/>
                  </a:moveTo>
                  <a:lnTo>
                    <a:pt x="1" y="14244"/>
                  </a:lnTo>
                  <a:lnTo>
                    <a:pt x="9441" y="14244"/>
                  </a:lnTo>
                  <a:lnTo>
                    <a:pt x="10375" y="701"/>
                  </a:lnTo>
                  <a:lnTo>
                    <a:pt x="17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6000">
                  <a:schemeClr val="accent3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4" name="Google Shape;8404;p45"/>
            <p:cNvSpPr/>
            <p:nvPr/>
          </p:nvSpPr>
          <p:spPr>
            <a:xfrm>
              <a:off x="1991600" y="2772425"/>
              <a:ext cx="23375" cy="18375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7" y="1"/>
                  </a:moveTo>
                  <a:cubicBezTo>
                    <a:pt x="0" y="1"/>
                    <a:pt x="0" y="734"/>
                    <a:pt x="467" y="734"/>
                  </a:cubicBezTo>
                  <a:cubicBezTo>
                    <a:pt x="934" y="734"/>
                    <a:pt x="934" y="1"/>
                    <a:pt x="467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5" name="Google Shape;8405;p45"/>
            <p:cNvSpPr/>
            <p:nvPr/>
          </p:nvSpPr>
          <p:spPr>
            <a:xfrm>
              <a:off x="2153375" y="2772425"/>
              <a:ext cx="30050" cy="18375"/>
            </a:xfrm>
            <a:custGeom>
              <a:avLst/>
              <a:gdLst/>
              <a:ahLst/>
              <a:cxnLst/>
              <a:rect l="l" t="t" r="r" b="b"/>
              <a:pathLst>
                <a:path w="1202" h="735" extrusionOk="0">
                  <a:moveTo>
                    <a:pt x="468" y="1"/>
                  </a:moveTo>
                  <a:cubicBezTo>
                    <a:pt x="1" y="1"/>
                    <a:pt x="1" y="734"/>
                    <a:pt x="468" y="734"/>
                  </a:cubicBezTo>
                  <a:lnTo>
                    <a:pt x="701" y="734"/>
                  </a:lnTo>
                  <a:cubicBezTo>
                    <a:pt x="1201" y="734"/>
                    <a:pt x="1201" y="1"/>
                    <a:pt x="701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6" name="Google Shape;8406;p45"/>
            <p:cNvSpPr/>
            <p:nvPr/>
          </p:nvSpPr>
          <p:spPr>
            <a:xfrm>
              <a:off x="1723900" y="747650"/>
              <a:ext cx="1747100" cy="2015625"/>
            </a:xfrm>
            <a:custGeom>
              <a:avLst/>
              <a:gdLst/>
              <a:ahLst/>
              <a:cxnLst/>
              <a:rect l="l" t="t" r="r" b="b"/>
              <a:pathLst>
                <a:path w="69884" h="80625" extrusionOk="0">
                  <a:moveTo>
                    <a:pt x="34959" y="0"/>
                  </a:moveTo>
                  <a:cubicBezTo>
                    <a:pt x="1" y="0"/>
                    <a:pt x="2602" y="31022"/>
                    <a:pt x="2602" y="31022"/>
                  </a:cubicBezTo>
                  <a:lnTo>
                    <a:pt x="3870" y="48969"/>
                  </a:lnTo>
                  <a:cubicBezTo>
                    <a:pt x="4003" y="51604"/>
                    <a:pt x="5972" y="53772"/>
                    <a:pt x="8607" y="54172"/>
                  </a:cubicBezTo>
                  <a:lnTo>
                    <a:pt x="9140" y="54272"/>
                  </a:lnTo>
                  <a:cubicBezTo>
                    <a:pt x="16446" y="55373"/>
                    <a:pt x="22216" y="61011"/>
                    <a:pt x="23517" y="68282"/>
                  </a:cubicBezTo>
                  <a:lnTo>
                    <a:pt x="23951" y="70551"/>
                  </a:lnTo>
                  <a:lnTo>
                    <a:pt x="24185" y="72018"/>
                  </a:lnTo>
                  <a:lnTo>
                    <a:pt x="25119" y="77122"/>
                  </a:lnTo>
                  <a:cubicBezTo>
                    <a:pt x="25452" y="79157"/>
                    <a:pt x="27220" y="80625"/>
                    <a:pt x="29288" y="80625"/>
                  </a:cubicBezTo>
                  <a:lnTo>
                    <a:pt x="44065" y="80625"/>
                  </a:lnTo>
                  <a:cubicBezTo>
                    <a:pt x="46200" y="80625"/>
                    <a:pt x="48002" y="79057"/>
                    <a:pt x="48302" y="76955"/>
                  </a:cubicBezTo>
                  <a:lnTo>
                    <a:pt x="48969" y="72018"/>
                  </a:lnTo>
                  <a:lnTo>
                    <a:pt x="49169" y="70551"/>
                  </a:lnTo>
                  <a:lnTo>
                    <a:pt x="49636" y="67282"/>
                  </a:lnTo>
                  <a:cubicBezTo>
                    <a:pt x="50537" y="60510"/>
                    <a:pt x="55373" y="54973"/>
                    <a:pt x="61911" y="53038"/>
                  </a:cubicBezTo>
                  <a:cubicBezTo>
                    <a:pt x="63046" y="52705"/>
                    <a:pt x="64013" y="52038"/>
                    <a:pt x="64713" y="51170"/>
                  </a:cubicBezTo>
                  <a:cubicBezTo>
                    <a:pt x="65414" y="50303"/>
                    <a:pt x="65881" y="49169"/>
                    <a:pt x="65914" y="48001"/>
                  </a:cubicBezTo>
                  <a:lnTo>
                    <a:pt x="67349" y="28154"/>
                  </a:lnTo>
                  <a:cubicBezTo>
                    <a:pt x="67349" y="28154"/>
                    <a:pt x="69884" y="100"/>
                    <a:pt x="3495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7" name="Google Shape;8407;p45"/>
            <p:cNvSpPr/>
            <p:nvPr/>
          </p:nvSpPr>
          <p:spPr>
            <a:xfrm>
              <a:off x="2014950" y="1497350"/>
              <a:ext cx="477025" cy="133450"/>
            </a:xfrm>
            <a:custGeom>
              <a:avLst/>
              <a:gdLst/>
              <a:ahLst/>
              <a:cxnLst/>
              <a:rect l="l" t="t" r="r" b="b"/>
              <a:pathLst>
                <a:path w="19081" h="5338" extrusionOk="0">
                  <a:moveTo>
                    <a:pt x="501" y="0"/>
                  </a:moveTo>
                  <a:lnTo>
                    <a:pt x="0" y="5338"/>
                  </a:lnTo>
                  <a:lnTo>
                    <a:pt x="19081" y="5338"/>
                  </a:lnTo>
                  <a:lnTo>
                    <a:pt x="19081" y="1135"/>
                  </a:lnTo>
                  <a:lnTo>
                    <a:pt x="50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8" name="Google Shape;8408;p45"/>
            <p:cNvSpPr/>
            <p:nvPr/>
          </p:nvSpPr>
          <p:spPr>
            <a:xfrm>
              <a:off x="2689600" y="1497350"/>
              <a:ext cx="477025" cy="133450"/>
            </a:xfrm>
            <a:custGeom>
              <a:avLst/>
              <a:gdLst/>
              <a:ahLst/>
              <a:cxnLst/>
              <a:rect l="l" t="t" r="r" b="b"/>
              <a:pathLst>
                <a:path w="19081" h="5338" extrusionOk="0">
                  <a:moveTo>
                    <a:pt x="18547" y="0"/>
                  </a:moveTo>
                  <a:lnTo>
                    <a:pt x="0" y="1135"/>
                  </a:lnTo>
                  <a:lnTo>
                    <a:pt x="0" y="5338"/>
                  </a:lnTo>
                  <a:lnTo>
                    <a:pt x="19080" y="5338"/>
                  </a:lnTo>
                  <a:lnTo>
                    <a:pt x="1854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9" name="Google Shape;8409;p45"/>
            <p:cNvSpPr/>
            <p:nvPr/>
          </p:nvSpPr>
          <p:spPr>
            <a:xfrm>
              <a:off x="2766325" y="1684150"/>
              <a:ext cx="306900" cy="171000"/>
            </a:xfrm>
            <a:custGeom>
              <a:avLst/>
              <a:gdLst/>
              <a:ahLst/>
              <a:cxnLst/>
              <a:rect l="l" t="t" r="r" b="b"/>
              <a:pathLst>
                <a:path w="12276" h="6840" extrusionOk="0">
                  <a:moveTo>
                    <a:pt x="701" y="0"/>
                  </a:moveTo>
                  <a:cubicBezTo>
                    <a:pt x="701" y="0"/>
                    <a:pt x="0" y="6705"/>
                    <a:pt x="4203" y="6839"/>
                  </a:cubicBezTo>
                  <a:cubicBezTo>
                    <a:pt x="4250" y="6839"/>
                    <a:pt x="4298" y="6840"/>
                    <a:pt x="4345" y="6840"/>
                  </a:cubicBezTo>
                  <a:cubicBezTo>
                    <a:pt x="10632" y="6840"/>
                    <a:pt x="12275" y="234"/>
                    <a:pt x="12275" y="234"/>
                  </a:cubicBezTo>
                  <a:lnTo>
                    <a:pt x="70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6000">
                  <a:schemeClr val="accent3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0" name="Google Shape;8410;p45"/>
            <p:cNvSpPr/>
            <p:nvPr/>
          </p:nvSpPr>
          <p:spPr>
            <a:xfrm>
              <a:off x="2126700" y="1684150"/>
              <a:ext cx="306075" cy="171000"/>
            </a:xfrm>
            <a:custGeom>
              <a:avLst/>
              <a:gdLst/>
              <a:ahLst/>
              <a:cxnLst/>
              <a:rect l="l" t="t" r="r" b="b"/>
              <a:pathLst>
                <a:path w="12243" h="6840" extrusionOk="0">
                  <a:moveTo>
                    <a:pt x="11542" y="0"/>
                  </a:moveTo>
                  <a:lnTo>
                    <a:pt x="0" y="234"/>
                  </a:lnTo>
                  <a:cubicBezTo>
                    <a:pt x="0" y="234"/>
                    <a:pt x="1643" y="6840"/>
                    <a:pt x="7898" y="6840"/>
                  </a:cubicBezTo>
                  <a:cubicBezTo>
                    <a:pt x="7945" y="6840"/>
                    <a:pt x="7992" y="6839"/>
                    <a:pt x="8039" y="6839"/>
                  </a:cubicBezTo>
                  <a:cubicBezTo>
                    <a:pt x="12242" y="6705"/>
                    <a:pt x="11542" y="0"/>
                    <a:pt x="115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6000">
                  <a:schemeClr val="accent3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1" name="Google Shape;8411;p45"/>
            <p:cNvSpPr/>
            <p:nvPr/>
          </p:nvSpPr>
          <p:spPr>
            <a:xfrm>
              <a:off x="2444425" y="1769200"/>
              <a:ext cx="338600" cy="550425"/>
            </a:xfrm>
            <a:custGeom>
              <a:avLst/>
              <a:gdLst/>
              <a:ahLst/>
              <a:cxnLst/>
              <a:rect l="l" t="t" r="r" b="b"/>
              <a:pathLst>
                <a:path w="13544" h="22017" extrusionOk="0">
                  <a:moveTo>
                    <a:pt x="6171" y="1"/>
                  </a:moveTo>
                  <a:lnTo>
                    <a:pt x="0" y="22017"/>
                  </a:lnTo>
                  <a:lnTo>
                    <a:pt x="13543" y="22017"/>
                  </a:lnTo>
                  <a:lnTo>
                    <a:pt x="617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2" name="Google Shape;8412;p45"/>
            <p:cNvSpPr/>
            <p:nvPr/>
          </p:nvSpPr>
          <p:spPr>
            <a:xfrm>
              <a:off x="2322675" y="2513075"/>
              <a:ext cx="631300" cy="35875"/>
            </a:xfrm>
            <a:custGeom>
              <a:avLst/>
              <a:gdLst/>
              <a:ahLst/>
              <a:cxnLst/>
              <a:rect l="l" t="t" r="r" b="b"/>
              <a:pathLst>
                <a:path w="25252" h="1435" extrusionOk="0">
                  <a:moveTo>
                    <a:pt x="0" y="0"/>
                  </a:moveTo>
                  <a:lnTo>
                    <a:pt x="234" y="1435"/>
                  </a:lnTo>
                  <a:lnTo>
                    <a:pt x="25051" y="1435"/>
                  </a:lnTo>
                  <a:lnTo>
                    <a:pt x="2525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3" name="Google Shape;8413;p45"/>
            <p:cNvSpPr/>
            <p:nvPr/>
          </p:nvSpPr>
          <p:spPr>
            <a:xfrm>
              <a:off x="2006600" y="822450"/>
              <a:ext cx="1127500" cy="402450"/>
            </a:xfrm>
            <a:custGeom>
              <a:avLst/>
              <a:gdLst/>
              <a:ahLst/>
              <a:cxnLst/>
              <a:rect l="l" t="t" r="r" b="b"/>
              <a:pathLst>
                <a:path w="45100" h="16098" extrusionOk="0">
                  <a:moveTo>
                    <a:pt x="23327" y="0"/>
                  </a:moveTo>
                  <a:cubicBezTo>
                    <a:pt x="15994" y="0"/>
                    <a:pt x="8752" y="1821"/>
                    <a:pt x="2736" y="6348"/>
                  </a:cubicBezTo>
                  <a:cubicBezTo>
                    <a:pt x="1402" y="7349"/>
                    <a:pt x="1" y="8783"/>
                    <a:pt x="201" y="10485"/>
                  </a:cubicBezTo>
                  <a:cubicBezTo>
                    <a:pt x="468" y="12453"/>
                    <a:pt x="2569" y="13453"/>
                    <a:pt x="4504" y="13987"/>
                  </a:cubicBezTo>
                  <a:cubicBezTo>
                    <a:pt x="9608" y="15452"/>
                    <a:pt x="14883" y="16097"/>
                    <a:pt x="20185" y="16097"/>
                  </a:cubicBezTo>
                  <a:cubicBezTo>
                    <a:pt x="26351" y="16097"/>
                    <a:pt x="32553" y="15224"/>
                    <a:pt x="38562" y="13754"/>
                  </a:cubicBezTo>
                  <a:cubicBezTo>
                    <a:pt x="40997" y="13153"/>
                    <a:pt x="43765" y="12119"/>
                    <a:pt x="44532" y="9751"/>
                  </a:cubicBezTo>
                  <a:cubicBezTo>
                    <a:pt x="45100" y="7916"/>
                    <a:pt x="44232" y="5848"/>
                    <a:pt x="42765" y="4580"/>
                  </a:cubicBezTo>
                  <a:cubicBezTo>
                    <a:pt x="41364" y="3279"/>
                    <a:pt x="39496" y="2646"/>
                    <a:pt x="37594" y="2112"/>
                  </a:cubicBezTo>
                  <a:cubicBezTo>
                    <a:pt x="33014" y="788"/>
                    <a:pt x="28151" y="0"/>
                    <a:pt x="23327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4" name="Google Shape;8414;p45"/>
            <p:cNvSpPr/>
            <p:nvPr/>
          </p:nvSpPr>
          <p:spPr>
            <a:xfrm>
              <a:off x="1894025" y="2006875"/>
              <a:ext cx="47300" cy="36725"/>
            </a:xfrm>
            <a:custGeom>
              <a:avLst/>
              <a:gdLst/>
              <a:ahLst/>
              <a:cxnLst/>
              <a:rect l="l" t="t" r="r" b="b"/>
              <a:pathLst>
                <a:path w="1892" h="1469" extrusionOk="0">
                  <a:moveTo>
                    <a:pt x="968" y="1"/>
                  </a:moveTo>
                  <a:cubicBezTo>
                    <a:pt x="0" y="1"/>
                    <a:pt x="0" y="1468"/>
                    <a:pt x="968" y="1468"/>
                  </a:cubicBezTo>
                  <a:cubicBezTo>
                    <a:pt x="978" y="1469"/>
                    <a:pt x="987" y="1469"/>
                    <a:pt x="997" y="1469"/>
                  </a:cubicBezTo>
                  <a:cubicBezTo>
                    <a:pt x="1869" y="1469"/>
                    <a:pt x="1892" y="1"/>
                    <a:pt x="968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5" name="Google Shape;8415;p45"/>
            <p:cNvSpPr/>
            <p:nvPr/>
          </p:nvSpPr>
          <p:spPr>
            <a:xfrm>
              <a:off x="3265000" y="1976850"/>
              <a:ext cx="47550" cy="36725"/>
            </a:xfrm>
            <a:custGeom>
              <a:avLst/>
              <a:gdLst/>
              <a:ahLst/>
              <a:cxnLst/>
              <a:rect l="l" t="t" r="r" b="b"/>
              <a:pathLst>
                <a:path w="1902" h="1469" extrusionOk="0">
                  <a:moveTo>
                    <a:pt x="935" y="1"/>
                  </a:moveTo>
                  <a:cubicBezTo>
                    <a:pt x="1" y="1"/>
                    <a:pt x="1" y="1469"/>
                    <a:pt x="935" y="1469"/>
                  </a:cubicBezTo>
                  <a:cubicBezTo>
                    <a:pt x="1902" y="1469"/>
                    <a:pt x="1902" y="1"/>
                    <a:pt x="935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6" name="Google Shape;8416;p45"/>
            <p:cNvSpPr/>
            <p:nvPr/>
          </p:nvSpPr>
          <p:spPr>
            <a:xfrm>
              <a:off x="3221650" y="1015325"/>
              <a:ext cx="48375" cy="36725"/>
            </a:xfrm>
            <a:custGeom>
              <a:avLst/>
              <a:gdLst/>
              <a:ahLst/>
              <a:cxnLst/>
              <a:rect l="l" t="t" r="r" b="b"/>
              <a:pathLst>
                <a:path w="1935" h="1469" extrusionOk="0">
                  <a:moveTo>
                    <a:pt x="967" y="1"/>
                  </a:moveTo>
                  <a:cubicBezTo>
                    <a:pt x="0" y="1"/>
                    <a:pt x="0" y="1469"/>
                    <a:pt x="967" y="1469"/>
                  </a:cubicBezTo>
                  <a:cubicBezTo>
                    <a:pt x="1935" y="1469"/>
                    <a:pt x="1935" y="1"/>
                    <a:pt x="967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7" name="Google Shape;8417;p45"/>
            <p:cNvSpPr/>
            <p:nvPr/>
          </p:nvSpPr>
          <p:spPr>
            <a:xfrm>
              <a:off x="1930725" y="1058700"/>
              <a:ext cx="47550" cy="36725"/>
            </a:xfrm>
            <a:custGeom>
              <a:avLst/>
              <a:gdLst/>
              <a:ahLst/>
              <a:cxnLst/>
              <a:rect l="l" t="t" r="r" b="b"/>
              <a:pathLst>
                <a:path w="1902" h="1469" extrusionOk="0">
                  <a:moveTo>
                    <a:pt x="934" y="0"/>
                  </a:moveTo>
                  <a:cubicBezTo>
                    <a:pt x="0" y="0"/>
                    <a:pt x="0" y="1468"/>
                    <a:pt x="934" y="1468"/>
                  </a:cubicBezTo>
                  <a:cubicBezTo>
                    <a:pt x="1902" y="1468"/>
                    <a:pt x="1902" y="0"/>
                    <a:pt x="934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7547;p32">
            <a:extLst>
              <a:ext uri="{FF2B5EF4-FFF2-40B4-BE49-F238E27FC236}">
                <a16:creationId xmlns:a16="http://schemas.microsoft.com/office/drawing/2014/main" id="{937152D1-F2A4-2352-8AEC-91847790A70B}"/>
              </a:ext>
            </a:extLst>
          </p:cNvPr>
          <p:cNvSpPr txBox="1">
            <a:spLocks/>
          </p:cNvSpPr>
          <p:nvPr/>
        </p:nvSpPr>
        <p:spPr>
          <a:xfrm>
            <a:off x="3255808" y="236106"/>
            <a:ext cx="1440000" cy="892800"/>
          </a:xfrm>
          <a:prstGeom prst="rect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algn="bl" rotWithShape="0">
              <a:schemeClr val="accent1">
                <a:alpha val="90000"/>
              </a:schemeClr>
            </a:outerShdw>
          </a:effectLst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Zen Dots"/>
              <a:buNone/>
              <a:defRPr sz="4600" b="1" i="1" u="none" strike="noStrike" cap="none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Zen Dots"/>
              <a:buNone/>
              <a:defRPr sz="6000" b="0" i="0" u="none" strike="noStrike" cap="none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Zen Dots"/>
              <a:buNone/>
              <a:defRPr sz="6000" b="0" i="0" u="none" strike="noStrike" cap="none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Zen Dots"/>
              <a:buNone/>
              <a:defRPr sz="6000" b="0" i="0" u="none" strike="noStrike" cap="none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Zen Dots"/>
              <a:buNone/>
              <a:defRPr sz="6000" b="0" i="0" u="none" strike="noStrike" cap="none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Zen Dots"/>
              <a:buNone/>
              <a:defRPr sz="6000" b="0" i="0" u="none" strike="noStrike" cap="none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Zen Dots"/>
              <a:buNone/>
              <a:defRPr sz="6000" b="0" i="0" u="none" strike="noStrike" cap="none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Zen Dots"/>
              <a:buNone/>
              <a:defRPr sz="6000" b="0" i="0" u="none" strike="noStrike" cap="none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Zen Dots"/>
              <a:buNone/>
              <a:defRPr sz="6000" b="0" i="0" u="none" strike="noStrike" cap="none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r>
              <a:rPr lang="en"/>
              <a:t>02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0.46667 L -4.16667E-6 0.0003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3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333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469 0 L -1.11111E-6 0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3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2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1000">
              <a:schemeClr val="dk1"/>
            </a:gs>
            <a:gs pos="82000">
              <a:schemeClr val="lt1"/>
            </a:gs>
          </a:gsLst>
          <a:lin ang="5400012" scaled="0"/>
        </a:gradFill>
        <a:effectLst/>
      </p:bgPr>
    </p:bg>
    <p:spTree>
      <p:nvGrpSpPr>
        <p:cNvPr id="1" name="Shape 7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3" name="Google Shape;7793;p3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156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 Math" panose="02040503050406030204" pitchFamily="18" charset="0"/>
                <a:ea typeface="Cambria Math" panose="02040503050406030204" pitchFamily="18" charset="0"/>
              </a:rPr>
              <a:t>Cấu trúc mạng CNN</a:t>
            </a:r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Hình ảnh 4" descr="Ảnh có chứa biểu đồ, hàng, Kế hoạch, thiết kế&#10;&#10;Mô tả được tạo tự động">
            <a:extLst>
              <a:ext uri="{FF2B5EF4-FFF2-40B4-BE49-F238E27FC236}">
                <a16:creationId xmlns:a16="http://schemas.microsoft.com/office/drawing/2014/main" id="{3AF0542A-A21A-6CAB-93B4-4C5434146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70" b="89426" l="4375" r="96625">
                        <a14:foregroundMark x1="10500" y1="32024" x2="10500" y2="32024"/>
                        <a14:foregroundMark x1="4375" y1="41088" x2="4375" y2="41088"/>
                        <a14:foregroundMark x1="5875" y1="22356" x2="5875" y2="22356"/>
                        <a14:foregroundMark x1="43375" y1="45921" x2="43375" y2="45921"/>
                        <a14:foregroundMark x1="57000" y1="37462" x2="57000" y2="37462"/>
                        <a14:foregroundMark x1="74125" y1="41390" x2="74125" y2="41390"/>
                        <a14:foregroundMark x1="83500" y1="36254" x2="83500" y2="36254"/>
                        <a14:foregroundMark x1="89375" y1="38369" x2="89375" y2="38369"/>
                        <a14:foregroundMark x1="96625" y1="41088" x2="96625" y2="410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0160" y="1155600"/>
            <a:ext cx="6583680" cy="2723997"/>
          </a:xfrm>
          <a:prstGeom prst="rect">
            <a:avLst/>
          </a:prstGeom>
        </p:spPr>
      </p:pic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DFDA465E-1103-2264-6136-C9D9A35989B9}"/>
              </a:ext>
            </a:extLst>
          </p:cNvPr>
          <p:cNvCxnSpPr/>
          <p:nvPr/>
        </p:nvCxnSpPr>
        <p:spPr>
          <a:xfrm>
            <a:off x="6431280" y="2210380"/>
            <a:ext cx="294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59180657-2BE8-A4A5-2F4B-C240B08BE165}"/>
              </a:ext>
            </a:extLst>
          </p:cNvPr>
          <p:cNvCxnSpPr/>
          <p:nvPr/>
        </p:nvCxnSpPr>
        <p:spPr>
          <a:xfrm>
            <a:off x="6817360" y="2210380"/>
            <a:ext cx="294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F105093C-E233-1493-FCAB-C6F469951540}"/>
              </a:ext>
            </a:extLst>
          </p:cNvPr>
          <p:cNvCxnSpPr/>
          <p:nvPr/>
        </p:nvCxnSpPr>
        <p:spPr>
          <a:xfrm>
            <a:off x="7233920" y="2210380"/>
            <a:ext cx="294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B963BCD5-28A8-959C-89DD-82390D72EF91}"/>
              </a:ext>
            </a:extLst>
          </p:cNvPr>
          <p:cNvCxnSpPr>
            <a:cxnSpLocks/>
          </p:cNvCxnSpPr>
          <p:nvPr/>
        </p:nvCxnSpPr>
        <p:spPr>
          <a:xfrm flipV="1">
            <a:off x="1473200" y="3195900"/>
            <a:ext cx="1028810" cy="284480"/>
          </a:xfrm>
          <a:prstGeom prst="line">
            <a:avLst/>
          </a:prstGeom>
          <a:ln>
            <a:solidFill>
              <a:schemeClr val="accent3"/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ECA89ED5-AA4B-144D-9069-492468CFD9D3}"/>
              </a:ext>
            </a:extLst>
          </p:cNvPr>
          <p:cNvCxnSpPr>
            <a:cxnSpLocks/>
          </p:cNvCxnSpPr>
          <p:nvPr/>
        </p:nvCxnSpPr>
        <p:spPr>
          <a:xfrm>
            <a:off x="2265680" y="1224860"/>
            <a:ext cx="833120" cy="248920"/>
          </a:xfrm>
          <a:prstGeom prst="line">
            <a:avLst/>
          </a:prstGeom>
          <a:ln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Đường nối Thẳng 18">
            <a:extLst>
              <a:ext uri="{FF2B5EF4-FFF2-40B4-BE49-F238E27FC236}">
                <a16:creationId xmlns:a16="http://schemas.microsoft.com/office/drawing/2014/main" id="{A07E0716-0515-8AA3-DBEE-4D660E31B2F2}"/>
              </a:ext>
            </a:extLst>
          </p:cNvPr>
          <p:cNvCxnSpPr>
            <a:cxnSpLocks/>
          </p:cNvCxnSpPr>
          <p:nvPr/>
        </p:nvCxnSpPr>
        <p:spPr>
          <a:xfrm flipV="1">
            <a:off x="2778760" y="2911420"/>
            <a:ext cx="812800" cy="284480"/>
          </a:xfrm>
          <a:prstGeom prst="line">
            <a:avLst/>
          </a:prstGeom>
          <a:ln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id="{91498D4F-BAA5-791E-BF6F-203A96014161}"/>
              </a:ext>
            </a:extLst>
          </p:cNvPr>
          <p:cNvCxnSpPr/>
          <p:nvPr/>
        </p:nvCxnSpPr>
        <p:spPr>
          <a:xfrm flipV="1">
            <a:off x="3368040" y="1473780"/>
            <a:ext cx="0" cy="5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Đường nối Thẳng 23">
            <a:extLst>
              <a:ext uri="{FF2B5EF4-FFF2-40B4-BE49-F238E27FC236}">
                <a16:creationId xmlns:a16="http://schemas.microsoft.com/office/drawing/2014/main" id="{FBBDB209-45B8-AE41-D703-3B5DB44A94A8}"/>
              </a:ext>
            </a:extLst>
          </p:cNvPr>
          <p:cNvCxnSpPr/>
          <p:nvPr/>
        </p:nvCxnSpPr>
        <p:spPr>
          <a:xfrm>
            <a:off x="3368040" y="1473780"/>
            <a:ext cx="619760" cy="289560"/>
          </a:xfrm>
          <a:prstGeom prst="line">
            <a:avLst/>
          </a:prstGeom>
          <a:ln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8779791D-419D-B6DA-DFF5-D3DB3447D435}"/>
              </a:ext>
            </a:extLst>
          </p:cNvPr>
          <p:cNvCxnSpPr>
            <a:cxnSpLocks/>
          </p:cNvCxnSpPr>
          <p:nvPr/>
        </p:nvCxnSpPr>
        <p:spPr>
          <a:xfrm>
            <a:off x="4394200" y="1763340"/>
            <a:ext cx="391160" cy="233680"/>
          </a:xfrm>
          <a:prstGeom prst="line">
            <a:avLst/>
          </a:prstGeom>
          <a:ln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Đường nối Thẳng 30">
            <a:extLst>
              <a:ext uri="{FF2B5EF4-FFF2-40B4-BE49-F238E27FC236}">
                <a16:creationId xmlns:a16="http://schemas.microsoft.com/office/drawing/2014/main" id="{A388F3D6-E680-58D1-1ED9-66096416E56F}"/>
              </a:ext>
            </a:extLst>
          </p:cNvPr>
          <p:cNvCxnSpPr>
            <a:cxnSpLocks/>
          </p:cNvCxnSpPr>
          <p:nvPr/>
        </p:nvCxnSpPr>
        <p:spPr>
          <a:xfrm flipV="1">
            <a:off x="3987800" y="2560900"/>
            <a:ext cx="640080" cy="350520"/>
          </a:xfrm>
          <a:prstGeom prst="line">
            <a:avLst/>
          </a:prstGeom>
          <a:ln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Đường nối Thẳng 33">
            <a:extLst>
              <a:ext uri="{FF2B5EF4-FFF2-40B4-BE49-F238E27FC236}">
                <a16:creationId xmlns:a16="http://schemas.microsoft.com/office/drawing/2014/main" id="{45946DC0-6365-E9E8-E36A-FF9A652903F8}"/>
              </a:ext>
            </a:extLst>
          </p:cNvPr>
          <p:cNvCxnSpPr>
            <a:cxnSpLocks/>
          </p:cNvCxnSpPr>
          <p:nvPr/>
        </p:nvCxnSpPr>
        <p:spPr>
          <a:xfrm>
            <a:off x="5410200" y="1997020"/>
            <a:ext cx="340360" cy="116840"/>
          </a:xfrm>
          <a:prstGeom prst="line">
            <a:avLst/>
          </a:prstGeom>
          <a:ln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Đường nối Thẳng 36">
            <a:extLst>
              <a:ext uri="{FF2B5EF4-FFF2-40B4-BE49-F238E27FC236}">
                <a16:creationId xmlns:a16="http://schemas.microsoft.com/office/drawing/2014/main" id="{E24CC830-07E5-B986-2652-A35197118533}"/>
              </a:ext>
            </a:extLst>
          </p:cNvPr>
          <p:cNvCxnSpPr>
            <a:cxnSpLocks/>
          </p:cNvCxnSpPr>
          <p:nvPr/>
        </p:nvCxnSpPr>
        <p:spPr>
          <a:xfrm flipV="1">
            <a:off x="5242560" y="2393260"/>
            <a:ext cx="406400" cy="167640"/>
          </a:xfrm>
          <a:prstGeom prst="line">
            <a:avLst/>
          </a:prstGeom>
          <a:ln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Hộp Văn bản 38">
            <a:extLst>
              <a:ext uri="{FF2B5EF4-FFF2-40B4-BE49-F238E27FC236}">
                <a16:creationId xmlns:a16="http://schemas.microsoft.com/office/drawing/2014/main" id="{9C704F5F-CF0E-7345-B225-0DDCB4BD5D0D}"/>
              </a:ext>
            </a:extLst>
          </p:cNvPr>
          <p:cNvSpPr txBox="1"/>
          <p:nvPr/>
        </p:nvSpPr>
        <p:spPr>
          <a:xfrm>
            <a:off x="1223175" y="3668012"/>
            <a:ext cx="680720" cy="31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3"/>
                </a:solidFill>
                <a:latin typeface="Montserrat Medium" panose="00000600000000000000" pitchFamily="2" charset="0"/>
              </a:rPr>
              <a:t>Input</a:t>
            </a:r>
          </a:p>
        </p:txBody>
      </p: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AB96514D-C2BF-7ACE-6E5B-BFF077E3EFDD}"/>
              </a:ext>
            </a:extLst>
          </p:cNvPr>
          <p:cNvSpPr txBox="1"/>
          <p:nvPr/>
        </p:nvSpPr>
        <p:spPr>
          <a:xfrm>
            <a:off x="6507480" y="3678700"/>
            <a:ext cx="502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3"/>
                </a:solidFill>
                <a:latin typeface="Montserrat Medium" panose="00000600000000000000" pitchFamily="2" charset="0"/>
              </a:rPr>
              <a:t>FC</a:t>
            </a:r>
          </a:p>
        </p:txBody>
      </p:sp>
      <p:sp>
        <p:nvSpPr>
          <p:cNvPr id="41" name="Hộp Văn bản 40">
            <a:extLst>
              <a:ext uri="{FF2B5EF4-FFF2-40B4-BE49-F238E27FC236}">
                <a16:creationId xmlns:a16="http://schemas.microsoft.com/office/drawing/2014/main" id="{9C9C7CD5-BFEC-548B-03C6-46CD937CF66B}"/>
              </a:ext>
            </a:extLst>
          </p:cNvPr>
          <p:cNvSpPr txBox="1"/>
          <p:nvPr/>
        </p:nvSpPr>
        <p:spPr>
          <a:xfrm>
            <a:off x="3406250" y="3569800"/>
            <a:ext cx="987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3"/>
                </a:solidFill>
                <a:latin typeface="Montserrat Medium" panose="00000600000000000000" pitchFamily="2" charset="0"/>
              </a:rPr>
              <a:t>Conv + Maxpool</a:t>
            </a: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8B59F614-E22D-4E63-831E-15CC293BEE5B}"/>
              </a:ext>
            </a:extLst>
          </p:cNvPr>
          <p:cNvSpPr txBox="1"/>
          <p:nvPr/>
        </p:nvSpPr>
        <p:spPr>
          <a:xfrm>
            <a:off x="4422250" y="3569800"/>
            <a:ext cx="987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3"/>
                </a:solidFill>
                <a:latin typeface="Montserrat Medium" panose="00000600000000000000" pitchFamily="2" charset="0"/>
              </a:rPr>
              <a:t>Conv + Maxpool</a:t>
            </a:r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20140C3C-567D-0BF6-EB5F-EDFA35F67FA4}"/>
              </a:ext>
            </a:extLst>
          </p:cNvPr>
          <p:cNvSpPr txBox="1"/>
          <p:nvPr/>
        </p:nvSpPr>
        <p:spPr>
          <a:xfrm>
            <a:off x="5476240" y="3565167"/>
            <a:ext cx="987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3"/>
                </a:solidFill>
                <a:latin typeface="Montserrat Medium" panose="00000600000000000000" pitchFamily="2" charset="0"/>
              </a:rPr>
              <a:t>Conv + Maxpool</a:t>
            </a:r>
          </a:p>
        </p:txBody>
      </p:sp>
      <p:sp>
        <p:nvSpPr>
          <p:cNvPr id="44" name="Hộp Văn bản 43">
            <a:extLst>
              <a:ext uri="{FF2B5EF4-FFF2-40B4-BE49-F238E27FC236}">
                <a16:creationId xmlns:a16="http://schemas.microsoft.com/office/drawing/2014/main" id="{7075468E-6861-7504-B1C8-D466EA757910}"/>
              </a:ext>
            </a:extLst>
          </p:cNvPr>
          <p:cNvSpPr txBox="1"/>
          <p:nvPr/>
        </p:nvSpPr>
        <p:spPr>
          <a:xfrm>
            <a:off x="2352260" y="3575958"/>
            <a:ext cx="987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3"/>
                </a:solidFill>
                <a:latin typeface="Montserrat Medium" panose="00000600000000000000" pitchFamily="2" charset="0"/>
              </a:rPr>
              <a:t>Conv + Maxpool</a:t>
            </a:r>
          </a:p>
        </p:txBody>
      </p: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F6B3B00D-B14F-EFE5-B7F0-7A6FD4968F73}"/>
              </a:ext>
            </a:extLst>
          </p:cNvPr>
          <p:cNvSpPr txBox="1"/>
          <p:nvPr/>
        </p:nvSpPr>
        <p:spPr>
          <a:xfrm>
            <a:off x="6912555" y="3686740"/>
            <a:ext cx="502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3"/>
                </a:solidFill>
                <a:latin typeface="Montserrat Medium" panose="00000600000000000000" pitchFamily="2" charset="0"/>
              </a:rPr>
              <a:t>FC</a:t>
            </a:r>
          </a:p>
        </p:txBody>
      </p:sp>
      <p:sp>
        <p:nvSpPr>
          <p:cNvPr id="46" name="Hộp Văn bản 45">
            <a:extLst>
              <a:ext uri="{FF2B5EF4-FFF2-40B4-BE49-F238E27FC236}">
                <a16:creationId xmlns:a16="http://schemas.microsoft.com/office/drawing/2014/main" id="{D3A75BA6-3047-9FD6-BD1E-B34CE8C37184}"/>
              </a:ext>
            </a:extLst>
          </p:cNvPr>
          <p:cNvSpPr txBox="1"/>
          <p:nvPr/>
        </p:nvSpPr>
        <p:spPr>
          <a:xfrm>
            <a:off x="7381240" y="3683680"/>
            <a:ext cx="85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3"/>
                </a:solidFill>
                <a:latin typeface="Montserrat Medium" panose="00000600000000000000" pitchFamily="2" charset="0"/>
              </a:rPr>
              <a:t>Output</a:t>
            </a:r>
          </a:p>
        </p:txBody>
      </p: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427FD47C-7C18-B962-E3C8-DF460C641B85}"/>
              </a:ext>
            </a:extLst>
          </p:cNvPr>
          <p:cNvSpPr txBox="1"/>
          <p:nvPr/>
        </p:nvSpPr>
        <p:spPr>
          <a:xfrm>
            <a:off x="897360" y="4099178"/>
            <a:ext cx="777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vi-VN">
                <a:solidFill>
                  <a:schemeClr val="accent6"/>
                </a:solidFill>
                <a:latin typeface="Montserrat Medium" panose="00000600000000000000" pitchFamily="2" charset="0"/>
              </a:rPr>
              <a:t>Ta có ảnh input đầu vào. Qua hàng loạt các Convolutional Layer cùng Max Pool Layer (thường pooling sẽ theo ngay sau 1 convolutional layer), cuối cùng là 2 fully connected.</a:t>
            </a:r>
            <a:endParaRPr lang="en-US">
              <a:solidFill>
                <a:schemeClr val="accent6"/>
              </a:solidFill>
              <a:latin typeface="Montserrat Medium" panose="000006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 2.4691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7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3" grpId="0" animBg="1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67" name="Google Shape;8767;p52"/>
          <p:cNvGrpSpPr/>
          <p:nvPr/>
        </p:nvGrpSpPr>
        <p:grpSpPr>
          <a:xfrm>
            <a:off x="6350643" y="2225878"/>
            <a:ext cx="2048075" cy="2312970"/>
            <a:chOff x="1268600" y="610625"/>
            <a:chExt cx="1926150" cy="2175275"/>
          </a:xfrm>
        </p:grpSpPr>
        <p:sp>
          <p:nvSpPr>
            <p:cNvPr id="8768" name="Google Shape;8768;p52"/>
            <p:cNvSpPr/>
            <p:nvPr/>
          </p:nvSpPr>
          <p:spPr>
            <a:xfrm>
              <a:off x="1987675" y="2285425"/>
              <a:ext cx="500475" cy="500475"/>
            </a:xfrm>
            <a:custGeom>
              <a:avLst/>
              <a:gdLst/>
              <a:ahLst/>
              <a:cxnLst/>
              <a:rect l="l" t="t" r="r" b="b"/>
              <a:pathLst>
                <a:path w="20019" h="20019" extrusionOk="0">
                  <a:moveTo>
                    <a:pt x="10010" y="0"/>
                  </a:moveTo>
                  <a:cubicBezTo>
                    <a:pt x="4481" y="0"/>
                    <a:pt x="0" y="4482"/>
                    <a:pt x="0" y="10009"/>
                  </a:cubicBezTo>
                  <a:cubicBezTo>
                    <a:pt x="0" y="15536"/>
                    <a:pt x="4481" y="20018"/>
                    <a:pt x="10010" y="20018"/>
                  </a:cubicBezTo>
                  <a:cubicBezTo>
                    <a:pt x="15537" y="20018"/>
                    <a:pt x="20018" y="15536"/>
                    <a:pt x="20018" y="10009"/>
                  </a:cubicBezTo>
                  <a:cubicBezTo>
                    <a:pt x="20018" y="4483"/>
                    <a:pt x="15537" y="0"/>
                    <a:pt x="10010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9" name="Google Shape;8769;p52"/>
            <p:cNvSpPr/>
            <p:nvPr/>
          </p:nvSpPr>
          <p:spPr>
            <a:xfrm>
              <a:off x="2086825" y="2384600"/>
              <a:ext cx="302125" cy="302150"/>
            </a:xfrm>
            <a:custGeom>
              <a:avLst/>
              <a:gdLst/>
              <a:ahLst/>
              <a:cxnLst/>
              <a:rect l="l" t="t" r="r" b="b"/>
              <a:pathLst>
                <a:path w="12085" h="12086" extrusionOk="0">
                  <a:moveTo>
                    <a:pt x="6042" y="1"/>
                  </a:moveTo>
                  <a:cubicBezTo>
                    <a:pt x="2706" y="1"/>
                    <a:pt x="0" y="2705"/>
                    <a:pt x="0" y="6042"/>
                  </a:cubicBezTo>
                  <a:cubicBezTo>
                    <a:pt x="0" y="9380"/>
                    <a:pt x="2705" y="12085"/>
                    <a:pt x="6042" y="12085"/>
                  </a:cubicBezTo>
                  <a:cubicBezTo>
                    <a:pt x="9379" y="12085"/>
                    <a:pt x="12085" y="9380"/>
                    <a:pt x="12085" y="6042"/>
                  </a:cubicBezTo>
                  <a:cubicBezTo>
                    <a:pt x="12085" y="2705"/>
                    <a:pt x="9380" y="1"/>
                    <a:pt x="6042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0" name="Google Shape;8770;p52"/>
            <p:cNvSpPr/>
            <p:nvPr/>
          </p:nvSpPr>
          <p:spPr>
            <a:xfrm>
              <a:off x="2212925" y="2025600"/>
              <a:ext cx="267525" cy="510050"/>
            </a:xfrm>
            <a:custGeom>
              <a:avLst/>
              <a:gdLst/>
              <a:ahLst/>
              <a:cxnLst/>
              <a:rect l="l" t="t" r="r" b="b"/>
              <a:pathLst>
                <a:path w="10701" h="20402" fill="none" extrusionOk="0">
                  <a:moveTo>
                    <a:pt x="1000" y="20402"/>
                  </a:moveTo>
                  <a:lnTo>
                    <a:pt x="10700" y="10701"/>
                  </a:lnTo>
                  <a:lnTo>
                    <a:pt x="0" y="1"/>
                  </a:lnTo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 w="42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1" name="Google Shape;8771;p52"/>
            <p:cNvSpPr/>
            <p:nvPr/>
          </p:nvSpPr>
          <p:spPr>
            <a:xfrm>
              <a:off x="2148975" y="2212100"/>
              <a:ext cx="420375" cy="404600"/>
            </a:xfrm>
            <a:custGeom>
              <a:avLst/>
              <a:gdLst/>
              <a:ahLst/>
              <a:cxnLst/>
              <a:rect l="l" t="t" r="r" b="b"/>
              <a:pathLst>
                <a:path w="16815" h="16184" extrusionOk="0">
                  <a:moveTo>
                    <a:pt x="13257" y="0"/>
                  </a:moveTo>
                  <a:cubicBezTo>
                    <a:pt x="12428" y="0"/>
                    <a:pt x="11598" y="317"/>
                    <a:pt x="10966" y="950"/>
                  </a:cubicBezTo>
                  <a:lnTo>
                    <a:pt x="1265" y="10651"/>
                  </a:lnTo>
                  <a:cubicBezTo>
                    <a:pt x="1" y="11916"/>
                    <a:pt x="1" y="13967"/>
                    <a:pt x="1265" y="15234"/>
                  </a:cubicBezTo>
                  <a:cubicBezTo>
                    <a:pt x="1898" y="15867"/>
                    <a:pt x="2727" y="16183"/>
                    <a:pt x="3558" y="16183"/>
                  </a:cubicBezTo>
                  <a:cubicBezTo>
                    <a:pt x="4386" y="16183"/>
                    <a:pt x="5216" y="15866"/>
                    <a:pt x="5849" y="15235"/>
                  </a:cubicBezTo>
                  <a:lnTo>
                    <a:pt x="15550" y="5533"/>
                  </a:lnTo>
                  <a:cubicBezTo>
                    <a:pt x="16814" y="4267"/>
                    <a:pt x="16814" y="2215"/>
                    <a:pt x="15550" y="950"/>
                  </a:cubicBezTo>
                  <a:cubicBezTo>
                    <a:pt x="14916" y="317"/>
                    <a:pt x="14087" y="0"/>
                    <a:pt x="13257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2" name="Google Shape;8772;p52"/>
            <p:cNvSpPr/>
            <p:nvPr/>
          </p:nvSpPr>
          <p:spPr>
            <a:xfrm>
              <a:off x="2158325" y="2456075"/>
              <a:ext cx="159150" cy="159175"/>
            </a:xfrm>
            <a:custGeom>
              <a:avLst/>
              <a:gdLst/>
              <a:ahLst/>
              <a:cxnLst/>
              <a:rect l="l" t="t" r="r" b="b"/>
              <a:pathLst>
                <a:path w="6366" h="6367" extrusionOk="0">
                  <a:moveTo>
                    <a:pt x="3184" y="1"/>
                  </a:moveTo>
                  <a:cubicBezTo>
                    <a:pt x="1425" y="1"/>
                    <a:pt x="0" y="1426"/>
                    <a:pt x="0" y="3183"/>
                  </a:cubicBezTo>
                  <a:cubicBezTo>
                    <a:pt x="0" y="4940"/>
                    <a:pt x="1425" y="6366"/>
                    <a:pt x="3184" y="6366"/>
                  </a:cubicBezTo>
                  <a:cubicBezTo>
                    <a:pt x="4941" y="6366"/>
                    <a:pt x="6366" y="4940"/>
                    <a:pt x="6366" y="3183"/>
                  </a:cubicBezTo>
                  <a:cubicBezTo>
                    <a:pt x="6366" y="1426"/>
                    <a:pt x="4941" y="1"/>
                    <a:pt x="318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3" name="Google Shape;8773;p52"/>
            <p:cNvSpPr/>
            <p:nvPr/>
          </p:nvSpPr>
          <p:spPr>
            <a:xfrm>
              <a:off x="2425925" y="2245300"/>
              <a:ext cx="97575" cy="97600"/>
            </a:xfrm>
            <a:custGeom>
              <a:avLst/>
              <a:gdLst/>
              <a:ahLst/>
              <a:cxnLst/>
              <a:rect l="l" t="t" r="r" b="b"/>
              <a:pathLst>
                <a:path w="3903" h="3904" extrusionOk="0">
                  <a:moveTo>
                    <a:pt x="1952" y="1"/>
                  </a:moveTo>
                  <a:cubicBezTo>
                    <a:pt x="875" y="1"/>
                    <a:pt x="1" y="875"/>
                    <a:pt x="1" y="1952"/>
                  </a:cubicBezTo>
                  <a:cubicBezTo>
                    <a:pt x="1" y="3030"/>
                    <a:pt x="875" y="3903"/>
                    <a:pt x="1952" y="3903"/>
                  </a:cubicBezTo>
                  <a:cubicBezTo>
                    <a:pt x="3029" y="3903"/>
                    <a:pt x="3903" y="3030"/>
                    <a:pt x="3903" y="1952"/>
                  </a:cubicBezTo>
                  <a:cubicBezTo>
                    <a:pt x="3903" y="875"/>
                    <a:pt x="3029" y="1"/>
                    <a:pt x="195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4" name="Google Shape;8774;p52"/>
            <p:cNvSpPr/>
            <p:nvPr/>
          </p:nvSpPr>
          <p:spPr>
            <a:xfrm>
              <a:off x="2455075" y="2274475"/>
              <a:ext cx="39275" cy="39275"/>
            </a:xfrm>
            <a:custGeom>
              <a:avLst/>
              <a:gdLst/>
              <a:ahLst/>
              <a:cxnLst/>
              <a:rect l="l" t="t" r="r" b="b"/>
              <a:pathLst>
                <a:path w="1571" h="1571" extrusionOk="0">
                  <a:moveTo>
                    <a:pt x="784" y="0"/>
                  </a:moveTo>
                  <a:cubicBezTo>
                    <a:pt x="352" y="0"/>
                    <a:pt x="0" y="353"/>
                    <a:pt x="0" y="785"/>
                  </a:cubicBezTo>
                  <a:cubicBezTo>
                    <a:pt x="0" y="1218"/>
                    <a:pt x="352" y="1571"/>
                    <a:pt x="784" y="1571"/>
                  </a:cubicBezTo>
                  <a:cubicBezTo>
                    <a:pt x="1218" y="1571"/>
                    <a:pt x="1571" y="1218"/>
                    <a:pt x="1571" y="785"/>
                  </a:cubicBezTo>
                  <a:cubicBezTo>
                    <a:pt x="1571" y="351"/>
                    <a:pt x="1218" y="0"/>
                    <a:pt x="784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5" name="Google Shape;8775;p52"/>
            <p:cNvSpPr/>
            <p:nvPr/>
          </p:nvSpPr>
          <p:spPr>
            <a:xfrm>
              <a:off x="2776825" y="1073300"/>
              <a:ext cx="279350" cy="277625"/>
            </a:xfrm>
            <a:custGeom>
              <a:avLst/>
              <a:gdLst/>
              <a:ahLst/>
              <a:cxnLst/>
              <a:rect l="l" t="t" r="r" b="b"/>
              <a:pathLst>
                <a:path w="11174" h="11105" extrusionOk="0">
                  <a:moveTo>
                    <a:pt x="5585" y="1"/>
                  </a:moveTo>
                  <a:cubicBezTo>
                    <a:pt x="4163" y="1"/>
                    <a:pt x="2794" y="547"/>
                    <a:pt x="1762" y="1530"/>
                  </a:cubicBezTo>
                  <a:cubicBezTo>
                    <a:pt x="695" y="2544"/>
                    <a:pt x="74" y="3942"/>
                    <a:pt x="38" y="5414"/>
                  </a:cubicBezTo>
                  <a:cubicBezTo>
                    <a:pt x="1" y="6886"/>
                    <a:pt x="551" y="8312"/>
                    <a:pt x="1565" y="9379"/>
                  </a:cubicBezTo>
                  <a:cubicBezTo>
                    <a:pt x="2580" y="10446"/>
                    <a:pt x="3976" y="11066"/>
                    <a:pt x="5448" y="11103"/>
                  </a:cubicBezTo>
                  <a:cubicBezTo>
                    <a:pt x="5495" y="11104"/>
                    <a:pt x="5542" y="11104"/>
                    <a:pt x="5589" y="11104"/>
                  </a:cubicBezTo>
                  <a:cubicBezTo>
                    <a:pt x="7011" y="11104"/>
                    <a:pt x="8381" y="10558"/>
                    <a:pt x="9413" y="9576"/>
                  </a:cubicBezTo>
                  <a:cubicBezTo>
                    <a:pt x="10479" y="8561"/>
                    <a:pt x="11100" y="7163"/>
                    <a:pt x="11136" y="5691"/>
                  </a:cubicBezTo>
                  <a:cubicBezTo>
                    <a:pt x="11173" y="4219"/>
                    <a:pt x="10623" y="2793"/>
                    <a:pt x="9609" y="1726"/>
                  </a:cubicBezTo>
                  <a:cubicBezTo>
                    <a:pt x="8594" y="659"/>
                    <a:pt x="7198" y="39"/>
                    <a:pt x="5726" y="2"/>
                  </a:cubicBezTo>
                  <a:cubicBezTo>
                    <a:pt x="5679" y="1"/>
                    <a:pt x="5632" y="1"/>
                    <a:pt x="5585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6" name="Google Shape;8776;p52"/>
            <p:cNvSpPr/>
            <p:nvPr/>
          </p:nvSpPr>
          <p:spPr>
            <a:xfrm>
              <a:off x="2526975" y="1033325"/>
              <a:ext cx="475825" cy="475800"/>
            </a:xfrm>
            <a:custGeom>
              <a:avLst/>
              <a:gdLst/>
              <a:ahLst/>
              <a:cxnLst/>
              <a:rect l="l" t="t" r="r" b="b"/>
              <a:pathLst>
                <a:path w="19033" h="19032" extrusionOk="0">
                  <a:moveTo>
                    <a:pt x="9517" y="1"/>
                  </a:moveTo>
                  <a:cubicBezTo>
                    <a:pt x="4261" y="1"/>
                    <a:pt x="1" y="4260"/>
                    <a:pt x="1" y="9516"/>
                  </a:cubicBezTo>
                  <a:cubicBezTo>
                    <a:pt x="1" y="14772"/>
                    <a:pt x="4261" y="19032"/>
                    <a:pt x="9517" y="19032"/>
                  </a:cubicBezTo>
                  <a:cubicBezTo>
                    <a:pt x="14772" y="19032"/>
                    <a:pt x="19033" y="14772"/>
                    <a:pt x="19033" y="9516"/>
                  </a:cubicBezTo>
                  <a:cubicBezTo>
                    <a:pt x="19033" y="4260"/>
                    <a:pt x="14772" y="1"/>
                    <a:pt x="951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7" name="Google Shape;8777;p52"/>
            <p:cNvSpPr/>
            <p:nvPr/>
          </p:nvSpPr>
          <p:spPr>
            <a:xfrm>
              <a:off x="1393850" y="1073300"/>
              <a:ext cx="279500" cy="277625"/>
            </a:xfrm>
            <a:custGeom>
              <a:avLst/>
              <a:gdLst/>
              <a:ahLst/>
              <a:cxnLst/>
              <a:rect l="l" t="t" r="r" b="b"/>
              <a:pathLst>
                <a:path w="11180" h="11105" extrusionOk="0">
                  <a:moveTo>
                    <a:pt x="5591" y="0"/>
                  </a:moveTo>
                  <a:cubicBezTo>
                    <a:pt x="5539" y="0"/>
                    <a:pt x="5487" y="1"/>
                    <a:pt x="5435" y="2"/>
                  </a:cubicBezTo>
                  <a:cubicBezTo>
                    <a:pt x="3963" y="43"/>
                    <a:pt x="2569" y="667"/>
                    <a:pt x="1557" y="1736"/>
                  </a:cubicBezTo>
                  <a:cubicBezTo>
                    <a:pt x="545" y="2806"/>
                    <a:pt x="0" y="4234"/>
                    <a:pt x="41" y="5706"/>
                  </a:cubicBezTo>
                  <a:cubicBezTo>
                    <a:pt x="82" y="7178"/>
                    <a:pt x="706" y="8573"/>
                    <a:pt x="1775" y="9585"/>
                  </a:cubicBezTo>
                  <a:cubicBezTo>
                    <a:pt x="2808" y="10562"/>
                    <a:pt x="4174" y="11105"/>
                    <a:pt x="5591" y="11105"/>
                  </a:cubicBezTo>
                  <a:cubicBezTo>
                    <a:pt x="5642" y="11105"/>
                    <a:pt x="5693" y="11104"/>
                    <a:pt x="5744" y="11103"/>
                  </a:cubicBezTo>
                  <a:cubicBezTo>
                    <a:pt x="7215" y="11061"/>
                    <a:pt x="8610" y="10438"/>
                    <a:pt x="9622" y="9368"/>
                  </a:cubicBezTo>
                  <a:cubicBezTo>
                    <a:pt x="10633" y="8297"/>
                    <a:pt x="11179" y="6870"/>
                    <a:pt x="11138" y="5398"/>
                  </a:cubicBezTo>
                  <a:cubicBezTo>
                    <a:pt x="11097" y="3926"/>
                    <a:pt x="10474" y="2531"/>
                    <a:pt x="9404" y="1519"/>
                  </a:cubicBezTo>
                  <a:cubicBezTo>
                    <a:pt x="8372" y="543"/>
                    <a:pt x="7008" y="0"/>
                    <a:pt x="5591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8" name="Google Shape;8778;p52"/>
            <p:cNvSpPr/>
            <p:nvPr/>
          </p:nvSpPr>
          <p:spPr>
            <a:xfrm>
              <a:off x="1447275" y="1033325"/>
              <a:ext cx="475800" cy="475800"/>
            </a:xfrm>
            <a:custGeom>
              <a:avLst/>
              <a:gdLst/>
              <a:ahLst/>
              <a:cxnLst/>
              <a:rect l="l" t="t" r="r" b="b"/>
              <a:pathLst>
                <a:path w="19032" h="19032" extrusionOk="0">
                  <a:moveTo>
                    <a:pt x="9516" y="1"/>
                  </a:moveTo>
                  <a:cubicBezTo>
                    <a:pt x="4261" y="1"/>
                    <a:pt x="0" y="4260"/>
                    <a:pt x="0" y="9516"/>
                  </a:cubicBezTo>
                  <a:cubicBezTo>
                    <a:pt x="0" y="14772"/>
                    <a:pt x="4261" y="19032"/>
                    <a:pt x="9516" y="19032"/>
                  </a:cubicBezTo>
                  <a:cubicBezTo>
                    <a:pt x="14772" y="19032"/>
                    <a:pt x="19032" y="14772"/>
                    <a:pt x="19032" y="9516"/>
                  </a:cubicBezTo>
                  <a:cubicBezTo>
                    <a:pt x="19032" y="4260"/>
                    <a:pt x="14772" y="1"/>
                    <a:pt x="951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9" name="Google Shape;8779;p52"/>
            <p:cNvSpPr/>
            <p:nvPr/>
          </p:nvSpPr>
          <p:spPr>
            <a:xfrm>
              <a:off x="1883000" y="1465750"/>
              <a:ext cx="709750" cy="709800"/>
            </a:xfrm>
            <a:custGeom>
              <a:avLst/>
              <a:gdLst/>
              <a:ahLst/>
              <a:cxnLst/>
              <a:rect l="l" t="t" r="r" b="b"/>
              <a:pathLst>
                <a:path w="28390" h="28392" extrusionOk="0">
                  <a:moveTo>
                    <a:pt x="14195" y="1"/>
                  </a:moveTo>
                  <a:cubicBezTo>
                    <a:pt x="6356" y="1"/>
                    <a:pt x="0" y="6357"/>
                    <a:pt x="0" y="14196"/>
                  </a:cubicBezTo>
                  <a:cubicBezTo>
                    <a:pt x="0" y="22037"/>
                    <a:pt x="6356" y="28391"/>
                    <a:pt x="14195" y="28391"/>
                  </a:cubicBezTo>
                  <a:cubicBezTo>
                    <a:pt x="22034" y="28391"/>
                    <a:pt x="28390" y="22036"/>
                    <a:pt x="28390" y="14196"/>
                  </a:cubicBezTo>
                  <a:cubicBezTo>
                    <a:pt x="28390" y="6358"/>
                    <a:pt x="22034" y="1"/>
                    <a:pt x="1419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0" name="Google Shape;8780;p52"/>
            <p:cNvSpPr/>
            <p:nvPr/>
          </p:nvSpPr>
          <p:spPr>
            <a:xfrm>
              <a:off x="1702350" y="954650"/>
              <a:ext cx="1071025" cy="1070975"/>
            </a:xfrm>
            <a:custGeom>
              <a:avLst/>
              <a:gdLst/>
              <a:ahLst/>
              <a:cxnLst/>
              <a:rect l="l" t="t" r="r" b="b"/>
              <a:pathLst>
                <a:path w="42841" h="42839" extrusionOk="0">
                  <a:moveTo>
                    <a:pt x="15474" y="0"/>
                  </a:moveTo>
                  <a:cubicBezTo>
                    <a:pt x="6929" y="0"/>
                    <a:pt x="0" y="6927"/>
                    <a:pt x="0" y="15473"/>
                  </a:cubicBezTo>
                  <a:lnTo>
                    <a:pt x="0" y="27366"/>
                  </a:lnTo>
                  <a:cubicBezTo>
                    <a:pt x="0" y="35912"/>
                    <a:pt x="6929" y="42839"/>
                    <a:pt x="15474" y="42839"/>
                  </a:cubicBezTo>
                  <a:lnTo>
                    <a:pt x="27367" y="42839"/>
                  </a:lnTo>
                  <a:cubicBezTo>
                    <a:pt x="35913" y="42839"/>
                    <a:pt x="42841" y="35912"/>
                    <a:pt x="42841" y="27366"/>
                  </a:cubicBezTo>
                  <a:lnTo>
                    <a:pt x="42841" y="15473"/>
                  </a:lnTo>
                  <a:cubicBezTo>
                    <a:pt x="42841" y="6927"/>
                    <a:pt x="35912" y="0"/>
                    <a:pt x="27367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1" name="Google Shape;8781;p52"/>
            <p:cNvSpPr/>
            <p:nvPr/>
          </p:nvSpPr>
          <p:spPr>
            <a:xfrm>
              <a:off x="1837175" y="1439125"/>
              <a:ext cx="801550" cy="586475"/>
            </a:xfrm>
            <a:custGeom>
              <a:avLst/>
              <a:gdLst/>
              <a:ahLst/>
              <a:cxnLst/>
              <a:rect l="l" t="t" r="r" b="b"/>
              <a:pathLst>
                <a:path w="32062" h="23459" extrusionOk="0">
                  <a:moveTo>
                    <a:pt x="16031" y="1"/>
                  </a:moveTo>
                  <a:cubicBezTo>
                    <a:pt x="7178" y="1"/>
                    <a:pt x="1" y="7521"/>
                    <a:pt x="1" y="16792"/>
                  </a:cubicBezTo>
                  <a:lnTo>
                    <a:pt x="1" y="19539"/>
                  </a:lnTo>
                  <a:cubicBezTo>
                    <a:pt x="2709" y="21980"/>
                    <a:pt x="6230" y="23459"/>
                    <a:pt x="10084" y="23459"/>
                  </a:cubicBezTo>
                  <a:lnTo>
                    <a:pt x="21977" y="23459"/>
                  </a:lnTo>
                  <a:cubicBezTo>
                    <a:pt x="25831" y="23459"/>
                    <a:pt x="29352" y="21980"/>
                    <a:pt x="32061" y="19538"/>
                  </a:cubicBezTo>
                  <a:lnTo>
                    <a:pt x="32061" y="16792"/>
                  </a:lnTo>
                  <a:cubicBezTo>
                    <a:pt x="32059" y="7521"/>
                    <a:pt x="24883" y="1"/>
                    <a:pt x="16031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2" name="Google Shape;8782;p52"/>
            <p:cNvSpPr/>
            <p:nvPr/>
          </p:nvSpPr>
          <p:spPr>
            <a:xfrm>
              <a:off x="1837175" y="1465750"/>
              <a:ext cx="801550" cy="559875"/>
            </a:xfrm>
            <a:custGeom>
              <a:avLst/>
              <a:gdLst/>
              <a:ahLst/>
              <a:cxnLst/>
              <a:rect l="l" t="t" r="r" b="b"/>
              <a:pathLst>
                <a:path w="32062" h="22395" extrusionOk="0">
                  <a:moveTo>
                    <a:pt x="16031" y="1"/>
                  </a:moveTo>
                  <a:cubicBezTo>
                    <a:pt x="7178" y="1"/>
                    <a:pt x="1" y="7181"/>
                    <a:pt x="1" y="16030"/>
                  </a:cubicBezTo>
                  <a:lnTo>
                    <a:pt x="1" y="18653"/>
                  </a:lnTo>
                  <a:cubicBezTo>
                    <a:pt x="2709" y="20982"/>
                    <a:pt x="6230" y="22395"/>
                    <a:pt x="10084" y="22395"/>
                  </a:cubicBezTo>
                  <a:lnTo>
                    <a:pt x="21977" y="22395"/>
                  </a:lnTo>
                  <a:cubicBezTo>
                    <a:pt x="25831" y="22395"/>
                    <a:pt x="29352" y="20984"/>
                    <a:pt x="32061" y="18653"/>
                  </a:cubicBezTo>
                  <a:lnTo>
                    <a:pt x="32061" y="16030"/>
                  </a:lnTo>
                  <a:cubicBezTo>
                    <a:pt x="32059" y="7179"/>
                    <a:pt x="24883" y="1"/>
                    <a:pt x="16031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2549"/>
                  </a:srgbClr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3" name="Google Shape;8783;p52"/>
            <p:cNvSpPr/>
            <p:nvPr/>
          </p:nvSpPr>
          <p:spPr>
            <a:xfrm>
              <a:off x="1837175" y="1465750"/>
              <a:ext cx="801525" cy="465575"/>
            </a:xfrm>
            <a:custGeom>
              <a:avLst/>
              <a:gdLst/>
              <a:ahLst/>
              <a:cxnLst/>
              <a:rect l="l" t="t" r="r" b="b"/>
              <a:pathLst>
                <a:path w="32061" h="18623" extrusionOk="0">
                  <a:moveTo>
                    <a:pt x="16031" y="1"/>
                  </a:moveTo>
                  <a:cubicBezTo>
                    <a:pt x="7178" y="1"/>
                    <a:pt x="1" y="7181"/>
                    <a:pt x="1" y="16030"/>
                  </a:cubicBezTo>
                  <a:lnTo>
                    <a:pt x="1" y="18622"/>
                  </a:lnTo>
                  <a:cubicBezTo>
                    <a:pt x="1" y="9772"/>
                    <a:pt x="7178" y="2592"/>
                    <a:pt x="16031" y="2592"/>
                  </a:cubicBezTo>
                  <a:cubicBezTo>
                    <a:pt x="24883" y="2592"/>
                    <a:pt x="32060" y="9772"/>
                    <a:pt x="32060" y="18622"/>
                  </a:cubicBezTo>
                  <a:lnTo>
                    <a:pt x="32060" y="16030"/>
                  </a:lnTo>
                  <a:cubicBezTo>
                    <a:pt x="32059" y="7179"/>
                    <a:pt x="24883" y="1"/>
                    <a:pt x="16031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4" name="Google Shape;8784;p52"/>
            <p:cNvSpPr/>
            <p:nvPr/>
          </p:nvSpPr>
          <p:spPr>
            <a:xfrm>
              <a:off x="1832550" y="954650"/>
              <a:ext cx="810700" cy="416225"/>
            </a:xfrm>
            <a:custGeom>
              <a:avLst/>
              <a:gdLst/>
              <a:ahLst/>
              <a:cxnLst/>
              <a:rect l="l" t="t" r="r" b="b"/>
              <a:pathLst>
                <a:path w="32428" h="16649" extrusionOk="0">
                  <a:moveTo>
                    <a:pt x="10267" y="0"/>
                  </a:moveTo>
                  <a:cubicBezTo>
                    <a:pt x="6327" y="0"/>
                    <a:pt x="2733" y="1476"/>
                    <a:pt x="0" y="3901"/>
                  </a:cubicBezTo>
                  <a:lnTo>
                    <a:pt x="0" y="4936"/>
                  </a:lnTo>
                  <a:cubicBezTo>
                    <a:pt x="0" y="11405"/>
                    <a:pt x="5245" y="16648"/>
                    <a:pt x="11714" y="16648"/>
                  </a:cubicBezTo>
                  <a:lnTo>
                    <a:pt x="20715" y="16648"/>
                  </a:lnTo>
                  <a:cubicBezTo>
                    <a:pt x="27184" y="16648"/>
                    <a:pt x="32428" y="11405"/>
                    <a:pt x="32428" y="4936"/>
                  </a:cubicBezTo>
                  <a:lnTo>
                    <a:pt x="32428" y="3901"/>
                  </a:lnTo>
                  <a:cubicBezTo>
                    <a:pt x="29695" y="1476"/>
                    <a:pt x="26100" y="0"/>
                    <a:pt x="22161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5" name="Google Shape;8785;p52"/>
            <p:cNvSpPr/>
            <p:nvPr/>
          </p:nvSpPr>
          <p:spPr>
            <a:xfrm>
              <a:off x="1882950" y="610625"/>
              <a:ext cx="709875" cy="709825"/>
            </a:xfrm>
            <a:custGeom>
              <a:avLst/>
              <a:gdLst/>
              <a:ahLst/>
              <a:cxnLst/>
              <a:rect l="l" t="t" r="r" b="b"/>
              <a:pathLst>
                <a:path w="28395" h="28393" extrusionOk="0">
                  <a:moveTo>
                    <a:pt x="10255" y="1"/>
                  </a:moveTo>
                  <a:cubicBezTo>
                    <a:pt x="4592" y="1"/>
                    <a:pt x="0" y="4591"/>
                    <a:pt x="0" y="10256"/>
                  </a:cubicBezTo>
                  <a:lnTo>
                    <a:pt x="0" y="18138"/>
                  </a:lnTo>
                  <a:cubicBezTo>
                    <a:pt x="0" y="23801"/>
                    <a:pt x="4592" y="28392"/>
                    <a:pt x="10255" y="28392"/>
                  </a:cubicBezTo>
                  <a:lnTo>
                    <a:pt x="18138" y="28392"/>
                  </a:lnTo>
                  <a:cubicBezTo>
                    <a:pt x="23803" y="28392"/>
                    <a:pt x="28395" y="23803"/>
                    <a:pt x="28395" y="18138"/>
                  </a:cubicBezTo>
                  <a:lnTo>
                    <a:pt x="28395" y="10256"/>
                  </a:lnTo>
                  <a:cubicBezTo>
                    <a:pt x="28395" y="4593"/>
                    <a:pt x="23802" y="1"/>
                    <a:pt x="18138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6" name="Google Shape;8786;p52"/>
            <p:cNvSpPr/>
            <p:nvPr/>
          </p:nvSpPr>
          <p:spPr>
            <a:xfrm>
              <a:off x="2465750" y="930475"/>
              <a:ext cx="127075" cy="352925"/>
            </a:xfrm>
            <a:custGeom>
              <a:avLst/>
              <a:gdLst/>
              <a:ahLst/>
              <a:cxnLst/>
              <a:rect l="l" t="t" r="r" b="b"/>
              <a:pathLst>
                <a:path w="5083" h="14117" extrusionOk="0">
                  <a:moveTo>
                    <a:pt x="5083" y="1"/>
                  </a:moveTo>
                  <a:cubicBezTo>
                    <a:pt x="1952" y="3020"/>
                    <a:pt x="0" y="7255"/>
                    <a:pt x="0" y="11947"/>
                  </a:cubicBezTo>
                  <a:cubicBezTo>
                    <a:pt x="0" y="12683"/>
                    <a:pt x="49" y="13407"/>
                    <a:pt x="142" y="14116"/>
                  </a:cubicBezTo>
                  <a:cubicBezTo>
                    <a:pt x="3102" y="12317"/>
                    <a:pt x="5083" y="9061"/>
                    <a:pt x="5083" y="5342"/>
                  </a:cubicBezTo>
                  <a:lnTo>
                    <a:pt x="5083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7" name="Google Shape;8787;p52"/>
            <p:cNvSpPr/>
            <p:nvPr/>
          </p:nvSpPr>
          <p:spPr>
            <a:xfrm>
              <a:off x="1883000" y="930525"/>
              <a:ext cx="127075" cy="352900"/>
            </a:xfrm>
            <a:custGeom>
              <a:avLst/>
              <a:gdLst/>
              <a:ahLst/>
              <a:cxnLst/>
              <a:rect l="l" t="t" r="r" b="b"/>
              <a:pathLst>
                <a:path w="5083" h="14116" extrusionOk="0">
                  <a:moveTo>
                    <a:pt x="0" y="1"/>
                  </a:moveTo>
                  <a:lnTo>
                    <a:pt x="0" y="5342"/>
                  </a:lnTo>
                  <a:cubicBezTo>
                    <a:pt x="0" y="9060"/>
                    <a:pt x="1980" y="12317"/>
                    <a:pt x="4941" y="14115"/>
                  </a:cubicBezTo>
                  <a:cubicBezTo>
                    <a:pt x="5035" y="13406"/>
                    <a:pt x="5082" y="12682"/>
                    <a:pt x="5082" y="11946"/>
                  </a:cubicBezTo>
                  <a:cubicBezTo>
                    <a:pt x="5082" y="7253"/>
                    <a:pt x="3131" y="3019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8" name="Google Shape;8788;p52"/>
            <p:cNvSpPr/>
            <p:nvPr/>
          </p:nvSpPr>
          <p:spPr>
            <a:xfrm>
              <a:off x="2030375" y="979275"/>
              <a:ext cx="415100" cy="341175"/>
            </a:xfrm>
            <a:custGeom>
              <a:avLst/>
              <a:gdLst/>
              <a:ahLst/>
              <a:cxnLst/>
              <a:rect l="l" t="t" r="r" b="b"/>
              <a:pathLst>
                <a:path w="16604" h="13647" extrusionOk="0">
                  <a:moveTo>
                    <a:pt x="8303" y="0"/>
                  </a:moveTo>
                  <a:cubicBezTo>
                    <a:pt x="3718" y="0"/>
                    <a:pt x="0" y="4128"/>
                    <a:pt x="0" y="9216"/>
                  </a:cubicBezTo>
                  <a:lnTo>
                    <a:pt x="0" y="12566"/>
                  </a:lnTo>
                  <a:cubicBezTo>
                    <a:pt x="1323" y="13258"/>
                    <a:pt x="2801" y="13646"/>
                    <a:pt x="4360" y="13646"/>
                  </a:cubicBezTo>
                  <a:lnTo>
                    <a:pt x="12243" y="13646"/>
                  </a:lnTo>
                  <a:cubicBezTo>
                    <a:pt x="13803" y="13646"/>
                    <a:pt x="15280" y="13258"/>
                    <a:pt x="16604" y="12566"/>
                  </a:cubicBezTo>
                  <a:lnTo>
                    <a:pt x="16604" y="9216"/>
                  </a:lnTo>
                  <a:cubicBezTo>
                    <a:pt x="16604" y="4128"/>
                    <a:pt x="12886" y="0"/>
                    <a:pt x="8303" y="0"/>
                  </a:cubicBezTo>
                  <a:close/>
                </a:path>
              </a:pathLst>
            </a:custGeom>
            <a:solidFill>
              <a:srgbClr val="BF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9" name="Google Shape;8789;p52"/>
            <p:cNvSpPr/>
            <p:nvPr/>
          </p:nvSpPr>
          <p:spPr>
            <a:xfrm>
              <a:off x="2030375" y="1013175"/>
              <a:ext cx="415100" cy="307275"/>
            </a:xfrm>
            <a:custGeom>
              <a:avLst/>
              <a:gdLst/>
              <a:ahLst/>
              <a:cxnLst/>
              <a:rect l="l" t="t" r="r" b="b"/>
              <a:pathLst>
                <a:path w="16604" h="12291" extrusionOk="0">
                  <a:moveTo>
                    <a:pt x="8303" y="0"/>
                  </a:moveTo>
                  <a:cubicBezTo>
                    <a:pt x="3718" y="0"/>
                    <a:pt x="0" y="3719"/>
                    <a:pt x="0" y="8301"/>
                  </a:cubicBezTo>
                  <a:lnTo>
                    <a:pt x="0" y="11318"/>
                  </a:lnTo>
                  <a:cubicBezTo>
                    <a:pt x="1323" y="11940"/>
                    <a:pt x="2801" y="12290"/>
                    <a:pt x="4360" y="12290"/>
                  </a:cubicBezTo>
                  <a:lnTo>
                    <a:pt x="12243" y="12290"/>
                  </a:lnTo>
                  <a:cubicBezTo>
                    <a:pt x="13803" y="12290"/>
                    <a:pt x="15280" y="11940"/>
                    <a:pt x="16604" y="11318"/>
                  </a:cubicBezTo>
                  <a:lnTo>
                    <a:pt x="16604" y="8302"/>
                  </a:lnTo>
                  <a:cubicBezTo>
                    <a:pt x="16604" y="3718"/>
                    <a:pt x="12886" y="0"/>
                    <a:pt x="830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0" name="Google Shape;8790;p52"/>
            <p:cNvSpPr/>
            <p:nvPr/>
          </p:nvSpPr>
          <p:spPr>
            <a:xfrm>
              <a:off x="1987675" y="761900"/>
              <a:ext cx="500425" cy="164600"/>
            </a:xfrm>
            <a:custGeom>
              <a:avLst/>
              <a:gdLst/>
              <a:ahLst/>
              <a:cxnLst/>
              <a:rect l="l" t="t" r="r" b="b"/>
              <a:pathLst>
                <a:path w="20017" h="6584" extrusionOk="0">
                  <a:moveTo>
                    <a:pt x="3292" y="0"/>
                  </a:moveTo>
                  <a:cubicBezTo>
                    <a:pt x="1474" y="0"/>
                    <a:pt x="0" y="1474"/>
                    <a:pt x="0" y="3292"/>
                  </a:cubicBezTo>
                  <a:cubicBezTo>
                    <a:pt x="0" y="5110"/>
                    <a:pt x="1474" y="6583"/>
                    <a:pt x="3292" y="6583"/>
                  </a:cubicBezTo>
                  <a:lnTo>
                    <a:pt x="16725" y="6583"/>
                  </a:lnTo>
                  <a:cubicBezTo>
                    <a:pt x="18543" y="6583"/>
                    <a:pt x="20017" y="5110"/>
                    <a:pt x="20017" y="3292"/>
                  </a:cubicBezTo>
                  <a:cubicBezTo>
                    <a:pt x="20017" y="1474"/>
                    <a:pt x="18543" y="0"/>
                    <a:pt x="1672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1" name="Google Shape;8791;p52"/>
            <p:cNvSpPr/>
            <p:nvPr/>
          </p:nvSpPr>
          <p:spPr>
            <a:xfrm>
              <a:off x="2061825" y="825475"/>
              <a:ext cx="352150" cy="33300"/>
            </a:xfrm>
            <a:custGeom>
              <a:avLst/>
              <a:gdLst/>
              <a:ahLst/>
              <a:cxnLst/>
              <a:rect l="l" t="t" r="r" b="b"/>
              <a:pathLst>
                <a:path w="14086" h="1332" extrusionOk="0">
                  <a:moveTo>
                    <a:pt x="666" y="0"/>
                  </a:moveTo>
                  <a:cubicBezTo>
                    <a:pt x="298" y="0"/>
                    <a:pt x="1" y="299"/>
                    <a:pt x="1" y="666"/>
                  </a:cubicBezTo>
                  <a:cubicBezTo>
                    <a:pt x="1" y="1034"/>
                    <a:pt x="298" y="1331"/>
                    <a:pt x="666" y="1331"/>
                  </a:cubicBezTo>
                  <a:lnTo>
                    <a:pt x="13420" y="1331"/>
                  </a:lnTo>
                  <a:cubicBezTo>
                    <a:pt x="13788" y="1331"/>
                    <a:pt x="14085" y="1034"/>
                    <a:pt x="14085" y="666"/>
                  </a:cubicBezTo>
                  <a:cubicBezTo>
                    <a:pt x="14085" y="299"/>
                    <a:pt x="13788" y="0"/>
                    <a:pt x="13420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2" name="Google Shape;8792;p52"/>
            <p:cNvSpPr/>
            <p:nvPr/>
          </p:nvSpPr>
          <p:spPr>
            <a:xfrm>
              <a:off x="2062800" y="1255725"/>
              <a:ext cx="350250" cy="15525"/>
            </a:xfrm>
            <a:custGeom>
              <a:avLst/>
              <a:gdLst/>
              <a:ahLst/>
              <a:cxnLst/>
              <a:rect l="l" t="t" r="r" b="b"/>
              <a:pathLst>
                <a:path w="14010" h="621" extrusionOk="0">
                  <a:moveTo>
                    <a:pt x="0" y="1"/>
                  </a:moveTo>
                  <a:lnTo>
                    <a:pt x="0" y="620"/>
                  </a:lnTo>
                  <a:lnTo>
                    <a:pt x="14009" y="620"/>
                  </a:lnTo>
                  <a:lnTo>
                    <a:pt x="14009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3" name="Google Shape;8793;p52"/>
            <p:cNvSpPr/>
            <p:nvPr/>
          </p:nvSpPr>
          <p:spPr>
            <a:xfrm>
              <a:off x="2068750" y="1168475"/>
              <a:ext cx="338300" cy="15500"/>
            </a:xfrm>
            <a:custGeom>
              <a:avLst/>
              <a:gdLst/>
              <a:ahLst/>
              <a:cxnLst/>
              <a:rect l="l" t="t" r="r" b="b"/>
              <a:pathLst>
                <a:path w="13532" h="620" extrusionOk="0">
                  <a:moveTo>
                    <a:pt x="195" y="0"/>
                  </a:moveTo>
                  <a:cubicBezTo>
                    <a:pt x="122" y="202"/>
                    <a:pt x="56" y="409"/>
                    <a:pt x="0" y="620"/>
                  </a:cubicBezTo>
                  <a:lnTo>
                    <a:pt x="13532" y="620"/>
                  </a:lnTo>
                  <a:cubicBezTo>
                    <a:pt x="13476" y="409"/>
                    <a:pt x="13413" y="202"/>
                    <a:pt x="13337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4" name="Google Shape;8794;p52"/>
            <p:cNvSpPr/>
            <p:nvPr/>
          </p:nvSpPr>
          <p:spPr>
            <a:xfrm>
              <a:off x="2062875" y="1212100"/>
              <a:ext cx="350100" cy="15500"/>
            </a:xfrm>
            <a:custGeom>
              <a:avLst/>
              <a:gdLst/>
              <a:ahLst/>
              <a:cxnLst/>
              <a:rect l="l" t="t" r="r" b="b"/>
              <a:pathLst>
                <a:path w="14004" h="620" extrusionOk="0">
                  <a:moveTo>
                    <a:pt x="31" y="0"/>
                  </a:moveTo>
                  <a:cubicBezTo>
                    <a:pt x="12" y="206"/>
                    <a:pt x="1" y="412"/>
                    <a:pt x="0" y="620"/>
                  </a:cubicBezTo>
                  <a:lnTo>
                    <a:pt x="14004" y="620"/>
                  </a:lnTo>
                  <a:cubicBezTo>
                    <a:pt x="14002" y="412"/>
                    <a:pt x="13992" y="205"/>
                    <a:pt x="1397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5" name="Google Shape;8795;p52"/>
            <p:cNvSpPr/>
            <p:nvPr/>
          </p:nvSpPr>
          <p:spPr>
            <a:xfrm>
              <a:off x="2122950" y="1081250"/>
              <a:ext cx="229875" cy="15475"/>
            </a:xfrm>
            <a:custGeom>
              <a:avLst/>
              <a:gdLst/>
              <a:ahLst/>
              <a:cxnLst/>
              <a:rect l="l" t="t" r="r" b="b"/>
              <a:pathLst>
                <a:path w="9195" h="619" extrusionOk="0">
                  <a:moveTo>
                    <a:pt x="825" y="0"/>
                  </a:moveTo>
                  <a:cubicBezTo>
                    <a:pt x="535" y="187"/>
                    <a:pt x="259" y="394"/>
                    <a:pt x="1" y="619"/>
                  </a:cubicBezTo>
                  <a:lnTo>
                    <a:pt x="9195" y="619"/>
                  </a:lnTo>
                  <a:cubicBezTo>
                    <a:pt x="8936" y="394"/>
                    <a:pt x="8661" y="187"/>
                    <a:pt x="8370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6" name="Google Shape;8796;p52"/>
            <p:cNvSpPr/>
            <p:nvPr/>
          </p:nvSpPr>
          <p:spPr>
            <a:xfrm>
              <a:off x="2086850" y="1124875"/>
              <a:ext cx="302100" cy="15500"/>
            </a:xfrm>
            <a:custGeom>
              <a:avLst/>
              <a:gdLst/>
              <a:ahLst/>
              <a:cxnLst/>
              <a:rect l="l" t="t" r="r" b="b"/>
              <a:pathLst>
                <a:path w="12084" h="620" extrusionOk="0">
                  <a:moveTo>
                    <a:pt x="410" y="1"/>
                  </a:moveTo>
                  <a:cubicBezTo>
                    <a:pt x="263" y="200"/>
                    <a:pt x="126" y="406"/>
                    <a:pt x="1" y="619"/>
                  </a:cubicBezTo>
                  <a:lnTo>
                    <a:pt x="12084" y="619"/>
                  </a:lnTo>
                  <a:cubicBezTo>
                    <a:pt x="11958" y="405"/>
                    <a:pt x="11823" y="199"/>
                    <a:pt x="11675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7" name="Google Shape;8797;p52"/>
            <p:cNvSpPr/>
            <p:nvPr/>
          </p:nvSpPr>
          <p:spPr>
            <a:xfrm>
              <a:off x="1504950" y="1368900"/>
              <a:ext cx="91275" cy="568975"/>
            </a:xfrm>
            <a:custGeom>
              <a:avLst/>
              <a:gdLst/>
              <a:ahLst/>
              <a:cxnLst/>
              <a:rect l="l" t="t" r="r" b="b"/>
              <a:pathLst>
                <a:path w="3651" h="22759" extrusionOk="0">
                  <a:moveTo>
                    <a:pt x="1825" y="1"/>
                  </a:moveTo>
                  <a:cubicBezTo>
                    <a:pt x="818" y="1"/>
                    <a:pt x="1" y="818"/>
                    <a:pt x="1" y="1826"/>
                  </a:cubicBezTo>
                  <a:lnTo>
                    <a:pt x="1" y="20934"/>
                  </a:lnTo>
                  <a:cubicBezTo>
                    <a:pt x="1" y="21941"/>
                    <a:pt x="818" y="22758"/>
                    <a:pt x="1825" y="22758"/>
                  </a:cubicBezTo>
                  <a:cubicBezTo>
                    <a:pt x="2833" y="22758"/>
                    <a:pt x="3650" y="21942"/>
                    <a:pt x="3650" y="20934"/>
                  </a:cubicBezTo>
                  <a:lnTo>
                    <a:pt x="3650" y="1826"/>
                  </a:lnTo>
                  <a:cubicBezTo>
                    <a:pt x="3650" y="818"/>
                    <a:pt x="2833" y="1"/>
                    <a:pt x="1825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8" name="Google Shape;8798;p52"/>
            <p:cNvSpPr/>
            <p:nvPr/>
          </p:nvSpPr>
          <p:spPr>
            <a:xfrm>
              <a:off x="1350650" y="1865500"/>
              <a:ext cx="399825" cy="182625"/>
            </a:xfrm>
            <a:custGeom>
              <a:avLst/>
              <a:gdLst/>
              <a:ahLst/>
              <a:cxnLst/>
              <a:rect l="l" t="t" r="r" b="b"/>
              <a:pathLst>
                <a:path w="15993" h="7305" extrusionOk="0">
                  <a:moveTo>
                    <a:pt x="7997" y="0"/>
                  </a:moveTo>
                  <a:cubicBezTo>
                    <a:pt x="3807" y="0"/>
                    <a:pt x="371" y="3209"/>
                    <a:pt x="0" y="7305"/>
                  </a:cubicBezTo>
                  <a:lnTo>
                    <a:pt x="15993" y="7305"/>
                  </a:lnTo>
                  <a:cubicBezTo>
                    <a:pt x="15624" y="3210"/>
                    <a:pt x="12187" y="0"/>
                    <a:pt x="799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9" name="Google Shape;8799;p52"/>
            <p:cNvSpPr/>
            <p:nvPr/>
          </p:nvSpPr>
          <p:spPr>
            <a:xfrm>
              <a:off x="1268600" y="2041050"/>
              <a:ext cx="563975" cy="301900"/>
            </a:xfrm>
            <a:custGeom>
              <a:avLst/>
              <a:gdLst/>
              <a:ahLst/>
              <a:cxnLst/>
              <a:rect l="l" t="t" r="r" b="b"/>
              <a:pathLst>
                <a:path w="22559" h="12076" extrusionOk="0">
                  <a:moveTo>
                    <a:pt x="11279" y="0"/>
                  </a:moveTo>
                  <a:cubicBezTo>
                    <a:pt x="5049" y="0"/>
                    <a:pt x="1" y="5050"/>
                    <a:pt x="1" y="11280"/>
                  </a:cubicBezTo>
                  <a:cubicBezTo>
                    <a:pt x="1" y="11549"/>
                    <a:pt x="23" y="11811"/>
                    <a:pt x="40" y="12075"/>
                  </a:cubicBezTo>
                  <a:lnTo>
                    <a:pt x="2976" y="12075"/>
                  </a:lnTo>
                  <a:cubicBezTo>
                    <a:pt x="2951" y="11813"/>
                    <a:pt x="2935" y="11549"/>
                    <a:pt x="2935" y="11280"/>
                  </a:cubicBezTo>
                  <a:cubicBezTo>
                    <a:pt x="2935" y="6671"/>
                    <a:pt x="6672" y="2936"/>
                    <a:pt x="11279" y="2936"/>
                  </a:cubicBezTo>
                  <a:cubicBezTo>
                    <a:pt x="15888" y="2936"/>
                    <a:pt x="19623" y="6671"/>
                    <a:pt x="19623" y="11280"/>
                  </a:cubicBezTo>
                  <a:cubicBezTo>
                    <a:pt x="19623" y="11549"/>
                    <a:pt x="19607" y="11813"/>
                    <a:pt x="19584" y="12075"/>
                  </a:cubicBezTo>
                  <a:lnTo>
                    <a:pt x="22517" y="12075"/>
                  </a:lnTo>
                  <a:cubicBezTo>
                    <a:pt x="22537" y="11811"/>
                    <a:pt x="22558" y="11549"/>
                    <a:pt x="22558" y="11280"/>
                  </a:cubicBezTo>
                  <a:cubicBezTo>
                    <a:pt x="22558" y="5050"/>
                    <a:pt x="17509" y="0"/>
                    <a:pt x="1127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0" name="Google Shape;8800;p52"/>
            <p:cNvSpPr/>
            <p:nvPr/>
          </p:nvSpPr>
          <p:spPr>
            <a:xfrm>
              <a:off x="1327675" y="2041050"/>
              <a:ext cx="445825" cy="61125"/>
            </a:xfrm>
            <a:custGeom>
              <a:avLst/>
              <a:gdLst/>
              <a:ahLst/>
              <a:cxnLst/>
              <a:rect l="l" t="t" r="r" b="b"/>
              <a:pathLst>
                <a:path w="17833" h="2445" extrusionOk="0">
                  <a:moveTo>
                    <a:pt x="1223" y="0"/>
                  </a:moveTo>
                  <a:cubicBezTo>
                    <a:pt x="546" y="0"/>
                    <a:pt x="1" y="548"/>
                    <a:pt x="1" y="1222"/>
                  </a:cubicBezTo>
                  <a:cubicBezTo>
                    <a:pt x="1" y="1899"/>
                    <a:pt x="546" y="2445"/>
                    <a:pt x="1223" y="2445"/>
                  </a:cubicBezTo>
                  <a:lnTo>
                    <a:pt x="16610" y="2445"/>
                  </a:lnTo>
                  <a:cubicBezTo>
                    <a:pt x="17285" y="2445"/>
                    <a:pt x="17833" y="1898"/>
                    <a:pt x="17833" y="1222"/>
                  </a:cubicBezTo>
                  <a:cubicBezTo>
                    <a:pt x="17833" y="548"/>
                    <a:pt x="17285" y="0"/>
                    <a:pt x="16610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1" name="Google Shape;8801;p52"/>
            <p:cNvSpPr/>
            <p:nvPr/>
          </p:nvSpPr>
          <p:spPr>
            <a:xfrm>
              <a:off x="2867100" y="1368900"/>
              <a:ext cx="91250" cy="568975"/>
            </a:xfrm>
            <a:custGeom>
              <a:avLst/>
              <a:gdLst/>
              <a:ahLst/>
              <a:cxnLst/>
              <a:rect l="l" t="t" r="r" b="b"/>
              <a:pathLst>
                <a:path w="3650" h="22759" extrusionOk="0">
                  <a:moveTo>
                    <a:pt x="1825" y="1"/>
                  </a:moveTo>
                  <a:cubicBezTo>
                    <a:pt x="818" y="1"/>
                    <a:pt x="1" y="818"/>
                    <a:pt x="1" y="1826"/>
                  </a:cubicBezTo>
                  <a:lnTo>
                    <a:pt x="1" y="20934"/>
                  </a:lnTo>
                  <a:cubicBezTo>
                    <a:pt x="1" y="21941"/>
                    <a:pt x="818" y="22758"/>
                    <a:pt x="1825" y="22758"/>
                  </a:cubicBezTo>
                  <a:cubicBezTo>
                    <a:pt x="2833" y="22758"/>
                    <a:pt x="3650" y="21942"/>
                    <a:pt x="3650" y="20934"/>
                  </a:cubicBezTo>
                  <a:lnTo>
                    <a:pt x="3650" y="1826"/>
                  </a:lnTo>
                  <a:cubicBezTo>
                    <a:pt x="3650" y="818"/>
                    <a:pt x="2833" y="1"/>
                    <a:pt x="1825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2" name="Google Shape;8802;p52"/>
            <p:cNvSpPr/>
            <p:nvPr/>
          </p:nvSpPr>
          <p:spPr>
            <a:xfrm>
              <a:off x="2712800" y="1865500"/>
              <a:ext cx="399850" cy="182625"/>
            </a:xfrm>
            <a:custGeom>
              <a:avLst/>
              <a:gdLst/>
              <a:ahLst/>
              <a:cxnLst/>
              <a:rect l="l" t="t" r="r" b="b"/>
              <a:pathLst>
                <a:path w="15994" h="7305" extrusionOk="0">
                  <a:moveTo>
                    <a:pt x="7997" y="0"/>
                  </a:moveTo>
                  <a:cubicBezTo>
                    <a:pt x="3806" y="0"/>
                    <a:pt x="371" y="3209"/>
                    <a:pt x="0" y="7305"/>
                  </a:cubicBezTo>
                  <a:lnTo>
                    <a:pt x="15994" y="7305"/>
                  </a:lnTo>
                  <a:cubicBezTo>
                    <a:pt x="15625" y="3210"/>
                    <a:pt x="12189" y="0"/>
                    <a:pt x="799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3" name="Google Shape;8803;p52"/>
            <p:cNvSpPr/>
            <p:nvPr/>
          </p:nvSpPr>
          <p:spPr>
            <a:xfrm>
              <a:off x="2630775" y="2041050"/>
              <a:ext cx="563975" cy="301900"/>
            </a:xfrm>
            <a:custGeom>
              <a:avLst/>
              <a:gdLst/>
              <a:ahLst/>
              <a:cxnLst/>
              <a:rect l="l" t="t" r="r" b="b"/>
              <a:pathLst>
                <a:path w="22559" h="12076" extrusionOk="0">
                  <a:moveTo>
                    <a:pt x="11280" y="0"/>
                  </a:moveTo>
                  <a:cubicBezTo>
                    <a:pt x="5050" y="0"/>
                    <a:pt x="1" y="5050"/>
                    <a:pt x="1" y="11280"/>
                  </a:cubicBezTo>
                  <a:cubicBezTo>
                    <a:pt x="1" y="11549"/>
                    <a:pt x="22" y="11811"/>
                    <a:pt x="41" y="12075"/>
                  </a:cubicBezTo>
                  <a:lnTo>
                    <a:pt x="2975" y="12075"/>
                  </a:lnTo>
                  <a:cubicBezTo>
                    <a:pt x="2952" y="11813"/>
                    <a:pt x="2936" y="11549"/>
                    <a:pt x="2936" y="11280"/>
                  </a:cubicBezTo>
                  <a:cubicBezTo>
                    <a:pt x="2936" y="6671"/>
                    <a:pt x="6671" y="2936"/>
                    <a:pt x="11280" y="2936"/>
                  </a:cubicBezTo>
                  <a:cubicBezTo>
                    <a:pt x="15887" y="2936"/>
                    <a:pt x="19624" y="6671"/>
                    <a:pt x="19624" y="11280"/>
                  </a:cubicBezTo>
                  <a:cubicBezTo>
                    <a:pt x="19624" y="11549"/>
                    <a:pt x="19608" y="11813"/>
                    <a:pt x="19583" y="12075"/>
                  </a:cubicBezTo>
                  <a:lnTo>
                    <a:pt x="22517" y="12075"/>
                  </a:lnTo>
                  <a:cubicBezTo>
                    <a:pt x="22536" y="11811"/>
                    <a:pt x="22558" y="11549"/>
                    <a:pt x="22558" y="11280"/>
                  </a:cubicBezTo>
                  <a:cubicBezTo>
                    <a:pt x="22558" y="5050"/>
                    <a:pt x="17508" y="0"/>
                    <a:pt x="11280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4" name="Google Shape;8804;p52"/>
            <p:cNvSpPr/>
            <p:nvPr/>
          </p:nvSpPr>
          <p:spPr>
            <a:xfrm>
              <a:off x="2689825" y="2041050"/>
              <a:ext cx="445850" cy="61125"/>
            </a:xfrm>
            <a:custGeom>
              <a:avLst/>
              <a:gdLst/>
              <a:ahLst/>
              <a:cxnLst/>
              <a:rect l="l" t="t" r="r" b="b"/>
              <a:pathLst>
                <a:path w="17834" h="2445" extrusionOk="0">
                  <a:moveTo>
                    <a:pt x="1223" y="0"/>
                  </a:moveTo>
                  <a:cubicBezTo>
                    <a:pt x="546" y="0"/>
                    <a:pt x="0" y="548"/>
                    <a:pt x="0" y="1222"/>
                  </a:cubicBezTo>
                  <a:cubicBezTo>
                    <a:pt x="0" y="1899"/>
                    <a:pt x="546" y="2445"/>
                    <a:pt x="1223" y="2445"/>
                  </a:cubicBezTo>
                  <a:lnTo>
                    <a:pt x="16611" y="2445"/>
                  </a:lnTo>
                  <a:cubicBezTo>
                    <a:pt x="17285" y="2445"/>
                    <a:pt x="17833" y="1898"/>
                    <a:pt x="17833" y="1222"/>
                  </a:cubicBezTo>
                  <a:cubicBezTo>
                    <a:pt x="17833" y="548"/>
                    <a:pt x="17285" y="0"/>
                    <a:pt x="16610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5" name="Google Shape;8805;p52"/>
            <p:cNvSpPr/>
            <p:nvPr/>
          </p:nvSpPr>
          <p:spPr>
            <a:xfrm>
              <a:off x="2001725" y="761900"/>
              <a:ext cx="359125" cy="164600"/>
            </a:xfrm>
            <a:custGeom>
              <a:avLst/>
              <a:gdLst/>
              <a:ahLst/>
              <a:cxnLst/>
              <a:rect l="l" t="t" r="r" b="b"/>
              <a:pathLst>
                <a:path w="14365" h="6584" extrusionOk="0">
                  <a:moveTo>
                    <a:pt x="5131" y="0"/>
                  </a:moveTo>
                  <a:lnTo>
                    <a:pt x="1" y="5132"/>
                  </a:lnTo>
                  <a:cubicBezTo>
                    <a:pt x="592" y="6007"/>
                    <a:pt x="1594" y="6583"/>
                    <a:pt x="2730" y="6583"/>
                  </a:cubicBezTo>
                  <a:lnTo>
                    <a:pt x="7781" y="6583"/>
                  </a:lnTo>
                  <a:lnTo>
                    <a:pt x="1436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564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6" name="Google Shape;8806;p52"/>
            <p:cNvSpPr/>
            <p:nvPr/>
          </p:nvSpPr>
          <p:spPr>
            <a:xfrm>
              <a:off x="2291025" y="772075"/>
              <a:ext cx="179975" cy="154425"/>
            </a:xfrm>
            <a:custGeom>
              <a:avLst/>
              <a:gdLst/>
              <a:ahLst/>
              <a:cxnLst/>
              <a:rect l="l" t="t" r="r" b="b"/>
              <a:pathLst>
                <a:path w="7199" h="6177" extrusionOk="0">
                  <a:moveTo>
                    <a:pt x="6176" y="0"/>
                  </a:moveTo>
                  <a:lnTo>
                    <a:pt x="0" y="6176"/>
                  </a:lnTo>
                  <a:lnTo>
                    <a:pt x="1902" y="6176"/>
                  </a:lnTo>
                  <a:lnTo>
                    <a:pt x="7198" y="881"/>
                  </a:lnTo>
                  <a:cubicBezTo>
                    <a:pt x="6922" y="522"/>
                    <a:pt x="6575" y="220"/>
                    <a:pt x="61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564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7" name="Google Shape;8807;p52"/>
            <p:cNvSpPr/>
            <p:nvPr/>
          </p:nvSpPr>
          <p:spPr>
            <a:xfrm>
              <a:off x="1837150" y="1468400"/>
              <a:ext cx="650950" cy="551350"/>
            </a:xfrm>
            <a:custGeom>
              <a:avLst/>
              <a:gdLst/>
              <a:ahLst/>
              <a:cxnLst/>
              <a:rect l="l" t="t" r="r" b="b"/>
              <a:pathLst>
                <a:path w="26038" h="22054" extrusionOk="0">
                  <a:moveTo>
                    <a:pt x="17850" y="0"/>
                  </a:moveTo>
                  <a:lnTo>
                    <a:pt x="1" y="17849"/>
                  </a:lnTo>
                  <a:lnTo>
                    <a:pt x="1" y="18548"/>
                  </a:lnTo>
                  <a:cubicBezTo>
                    <a:pt x="2063" y="20324"/>
                    <a:pt x="4600" y="21563"/>
                    <a:pt x="7393" y="22054"/>
                  </a:cubicBezTo>
                  <a:lnTo>
                    <a:pt x="26038" y="3408"/>
                  </a:lnTo>
                  <a:cubicBezTo>
                    <a:pt x="23740" y="1568"/>
                    <a:pt x="20927" y="348"/>
                    <a:pt x="17850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564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8" name="Google Shape;8808;p52"/>
            <p:cNvSpPr/>
            <p:nvPr/>
          </p:nvSpPr>
          <p:spPr>
            <a:xfrm>
              <a:off x="2183850" y="1640575"/>
              <a:ext cx="411125" cy="385050"/>
            </a:xfrm>
            <a:custGeom>
              <a:avLst/>
              <a:gdLst/>
              <a:ahLst/>
              <a:cxnLst/>
              <a:rect l="l" t="t" r="r" b="b"/>
              <a:pathLst>
                <a:path w="16445" h="15402" extrusionOk="0">
                  <a:moveTo>
                    <a:pt x="15402" y="1"/>
                  </a:moveTo>
                  <a:lnTo>
                    <a:pt x="1" y="15402"/>
                  </a:lnTo>
                  <a:lnTo>
                    <a:pt x="2807" y="15402"/>
                  </a:lnTo>
                  <a:lnTo>
                    <a:pt x="16445" y="1764"/>
                  </a:lnTo>
                  <a:cubicBezTo>
                    <a:pt x="16133" y="1153"/>
                    <a:pt x="15786" y="563"/>
                    <a:pt x="15402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564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8332;p45">
            <a:extLst>
              <a:ext uri="{FF2B5EF4-FFF2-40B4-BE49-F238E27FC236}">
                <a16:creationId xmlns:a16="http://schemas.microsoft.com/office/drawing/2014/main" id="{2B90A57E-DED4-D6FA-046F-9FFC0522DA96}"/>
              </a:ext>
            </a:extLst>
          </p:cNvPr>
          <p:cNvSpPr txBox="1">
            <a:spLocks/>
          </p:cNvSpPr>
          <p:nvPr/>
        </p:nvSpPr>
        <p:spPr>
          <a:xfrm>
            <a:off x="996646" y="1488662"/>
            <a:ext cx="5035800" cy="2401200"/>
          </a:xfrm>
          <a:prstGeom prst="rect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algn="bl" rotWithShape="0">
              <a:schemeClr val="accent1">
                <a:alpha val="90000"/>
              </a:schemeClr>
            </a:outerShdw>
          </a:effectLst>
        </p:spPr>
        <p:txBody>
          <a:bodyPr spcFirstLastPara="1" wrap="square" lIns="90000" tIns="91425" rIns="9000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Zen Dots"/>
              <a:buNone/>
              <a:defRPr sz="2800" b="1" i="1" u="none" strike="noStrike" cap="none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Zen Dots"/>
              <a:buNone/>
              <a:defRPr sz="3500" b="0" i="0" u="none" strike="noStrike" cap="none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Zen Dots"/>
              <a:buNone/>
              <a:defRPr sz="3500" b="0" i="0" u="none" strike="noStrike" cap="none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Zen Dots"/>
              <a:buNone/>
              <a:defRPr sz="3500" b="0" i="0" u="none" strike="noStrike" cap="none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Zen Dots"/>
              <a:buNone/>
              <a:defRPr sz="3500" b="0" i="0" u="none" strike="noStrike" cap="none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Zen Dots"/>
              <a:buNone/>
              <a:defRPr sz="3500" b="0" i="0" u="none" strike="noStrike" cap="none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Zen Dots"/>
              <a:buNone/>
              <a:defRPr sz="3500" b="0" i="0" u="none" strike="noStrike" cap="none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Zen Dots"/>
              <a:buNone/>
              <a:defRPr sz="3500" b="0" i="0" u="none" strike="noStrike" cap="none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Zen Dots"/>
              <a:buNone/>
              <a:defRPr sz="3500" b="0" i="0" u="none" strike="noStrike" cap="none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r>
              <a:rPr lang="en-US" sz="6000">
                <a:latin typeface="Cambria Math" panose="02040503050406030204" pitchFamily="18" charset="0"/>
                <a:ea typeface="Cambria Math" panose="02040503050406030204" pitchFamily="18" charset="0"/>
              </a:rPr>
              <a:t>MNIST Dataset</a:t>
            </a:r>
          </a:p>
          <a:p>
            <a:r>
              <a:rPr lang="en-US" sz="6000">
                <a:latin typeface="Cambria Math" panose="02040503050406030204" pitchFamily="18" charset="0"/>
                <a:ea typeface="Cambria Math" panose="02040503050406030204" pitchFamily="18" charset="0"/>
              </a:rPr>
              <a:t>&amp; Cifar10</a:t>
            </a:r>
          </a:p>
        </p:txBody>
      </p:sp>
      <p:sp>
        <p:nvSpPr>
          <p:cNvPr id="7" name="Google Shape;7547;p32">
            <a:extLst>
              <a:ext uri="{FF2B5EF4-FFF2-40B4-BE49-F238E27FC236}">
                <a16:creationId xmlns:a16="http://schemas.microsoft.com/office/drawing/2014/main" id="{82C27E6D-279F-D696-1C7A-E3FA4C22676C}"/>
              </a:ext>
            </a:extLst>
          </p:cNvPr>
          <p:cNvSpPr txBox="1">
            <a:spLocks/>
          </p:cNvSpPr>
          <p:nvPr/>
        </p:nvSpPr>
        <p:spPr>
          <a:xfrm>
            <a:off x="1541308" y="360838"/>
            <a:ext cx="1440000" cy="892800"/>
          </a:xfrm>
          <a:prstGeom prst="rect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algn="bl" rotWithShape="0">
              <a:schemeClr val="accent1">
                <a:alpha val="90000"/>
              </a:schemeClr>
            </a:outerShdw>
          </a:effectLst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Zen Dots"/>
              <a:buNone/>
              <a:defRPr sz="4600" b="1" i="1" u="none" strike="noStrike" cap="none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Zen Dots"/>
              <a:buNone/>
              <a:defRPr sz="6000" b="0" i="0" u="none" strike="noStrike" cap="none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Zen Dots"/>
              <a:buNone/>
              <a:defRPr sz="6000" b="0" i="0" u="none" strike="noStrike" cap="none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Zen Dots"/>
              <a:buNone/>
              <a:defRPr sz="6000" b="0" i="0" u="none" strike="noStrike" cap="none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Zen Dots"/>
              <a:buNone/>
              <a:defRPr sz="6000" b="0" i="0" u="none" strike="noStrike" cap="none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Zen Dots"/>
              <a:buNone/>
              <a:defRPr sz="6000" b="0" i="0" u="none" strike="noStrike" cap="none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Zen Dots"/>
              <a:buNone/>
              <a:defRPr sz="6000" b="0" i="0" u="none" strike="noStrike" cap="none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Zen Dots"/>
              <a:buNone/>
              <a:defRPr sz="6000" b="0" i="0" u="none" strike="noStrike" cap="none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Zen Dots"/>
              <a:buNone/>
              <a:defRPr sz="6000" b="0" i="0" u="none" strike="noStrike" cap="none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r>
              <a:rPr lang="en"/>
              <a:t>03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87 0.00031 L 0.00087 0.000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7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105 -0.00278 L 5E-6 4.93827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52" y="1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0.25 L 1.38889E-6 -1.23457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876300" ty="400050" sx="50000" sy="50000" flip="none" algn="bl"/>
        </a:blipFill>
        <a:effectLst/>
      </p:bgPr>
    </p:bg>
    <p:spTree>
      <p:nvGrpSpPr>
        <p:cNvPr id="1" name="Shape 8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4" name="Google Shape;8084;p39"/>
          <p:cNvSpPr txBox="1">
            <a:spLocks noGrp="1"/>
          </p:cNvSpPr>
          <p:nvPr>
            <p:ph type="title"/>
          </p:nvPr>
        </p:nvSpPr>
        <p:spPr>
          <a:xfrm>
            <a:off x="3379470" y="555240"/>
            <a:ext cx="5627370" cy="9234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mbria Math" panose="02040503050406030204" pitchFamily="18" charset="0"/>
                <a:ea typeface="Cambria Math" panose="02040503050406030204" pitchFamily="18" charset="0"/>
              </a:rPr>
              <a:t>MNIST Dataset</a:t>
            </a:r>
            <a:endParaRPr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8085" name="Google Shape;8085;p39"/>
          <p:cNvGrpSpPr/>
          <p:nvPr/>
        </p:nvGrpSpPr>
        <p:grpSpPr>
          <a:xfrm flipH="1">
            <a:off x="-4811400" y="1822262"/>
            <a:ext cx="5852046" cy="3375902"/>
            <a:chOff x="7328992" y="1376359"/>
            <a:chExt cx="5852046" cy="3375902"/>
          </a:xfrm>
        </p:grpSpPr>
        <p:sp>
          <p:nvSpPr>
            <p:cNvPr id="8086" name="Google Shape;8086;p39"/>
            <p:cNvSpPr/>
            <p:nvPr/>
          </p:nvSpPr>
          <p:spPr>
            <a:xfrm>
              <a:off x="8927661" y="1376359"/>
              <a:ext cx="940816" cy="3290092"/>
            </a:xfrm>
            <a:custGeom>
              <a:avLst/>
              <a:gdLst/>
              <a:ahLst/>
              <a:cxnLst/>
              <a:rect l="l" t="t" r="r" b="b"/>
              <a:pathLst>
                <a:path w="23649" h="82702" extrusionOk="0">
                  <a:moveTo>
                    <a:pt x="0" y="3144"/>
                  </a:moveTo>
                  <a:lnTo>
                    <a:pt x="4434" y="3144"/>
                  </a:lnTo>
                  <a:lnTo>
                    <a:pt x="4434" y="12713"/>
                  </a:lnTo>
                  <a:lnTo>
                    <a:pt x="6757" y="12713"/>
                  </a:lnTo>
                  <a:lnTo>
                    <a:pt x="6757" y="3144"/>
                  </a:lnTo>
                  <a:lnTo>
                    <a:pt x="12141" y="6630"/>
                  </a:lnTo>
                  <a:lnTo>
                    <a:pt x="12141" y="16267"/>
                  </a:lnTo>
                  <a:lnTo>
                    <a:pt x="16048" y="16267"/>
                  </a:lnTo>
                  <a:lnTo>
                    <a:pt x="16048" y="0"/>
                  </a:lnTo>
                  <a:lnTo>
                    <a:pt x="23648" y="4921"/>
                  </a:lnTo>
                  <a:lnTo>
                    <a:pt x="23648" y="82701"/>
                  </a:lnTo>
                  <a:lnTo>
                    <a:pt x="0" y="8270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7" name="Google Shape;8087;p39"/>
            <p:cNvSpPr/>
            <p:nvPr/>
          </p:nvSpPr>
          <p:spPr>
            <a:xfrm>
              <a:off x="8976711" y="2065241"/>
              <a:ext cx="836387" cy="1348786"/>
            </a:xfrm>
            <a:custGeom>
              <a:avLst/>
              <a:gdLst/>
              <a:ahLst/>
              <a:cxnLst/>
              <a:rect l="l" t="t" r="r" b="b"/>
              <a:pathLst>
                <a:path w="21024" h="33904" extrusionOk="0">
                  <a:moveTo>
                    <a:pt x="959" y="2303"/>
                  </a:moveTo>
                  <a:lnTo>
                    <a:pt x="0" y="2303"/>
                  </a:lnTo>
                  <a:lnTo>
                    <a:pt x="0" y="1523"/>
                  </a:lnTo>
                  <a:lnTo>
                    <a:pt x="959" y="1523"/>
                  </a:lnTo>
                  <a:close/>
                  <a:moveTo>
                    <a:pt x="8064" y="1523"/>
                  </a:moveTo>
                  <a:lnTo>
                    <a:pt x="1508" y="1523"/>
                  </a:lnTo>
                  <a:lnTo>
                    <a:pt x="1508" y="2303"/>
                  </a:lnTo>
                  <a:lnTo>
                    <a:pt x="8064" y="2303"/>
                  </a:lnTo>
                  <a:close/>
                  <a:moveTo>
                    <a:pt x="9787" y="1523"/>
                  </a:moveTo>
                  <a:lnTo>
                    <a:pt x="8580" y="1523"/>
                  </a:lnTo>
                  <a:lnTo>
                    <a:pt x="8580" y="2303"/>
                  </a:lnTo>
                  <a:lnTo>
                    <a:pt x="9787" y="2303"/>
                  </a:lnTo>
                  <a:close/>
                  <a:moveTo>
                    <a:pt x="11212" y="1523"/>
                  </a:moveTo>
                  <a:lnTo>
                    <a:pt x="10254" y="1523"/>
                  </a:lnTo>
                  <a:lnTo>
                    <a:pt x="10254" y="2303"/>
                  </a:lnTo>
                  <a:lnTo>
                    <a:pt x="11212" y="2303"/>
                  </a:lnTo>
                  <a:close/>
                  <a:moveTo>
                    <a:pt x="12529" y="1523"/>
                  </a:moveTo>
                  <a:lnTo>
                    <a:pt x="11570" y="1523"/>
                  </a:lnTo>
                  <a:lnTo>
                    <a:pt x="11570" y="2303"/>
                  </a:lnTo>
                  <a:lnTo>
                    <a:pt x="12529" y="2303"/>
                  </a:lnTo>
                  <a:close/>
                  <a:moveTo>
                    <a:pt x="21023" y="1523"/>
                  </a:moveTo>
                  <a:lnTo>
                    <a:pt x="12886" y="1523"/>
                  </a:lnTo>
                  <a:lnTo>
                    <a:pt x="12886" y="2303"/>
                  </a:lnTo>
                  <a:lnTo>
                    <a:pt x="21023" y="2303"/>
                  </a:lnTo>
                  <a:close/>
                  <a:moveTo>
                    <a:pt x="20065" y="4330"/>
                  </a:moveTo>
                  <a:lnTo>
                    <a:pt x="21023" y="4330"/>
                  </a:lnTo>
                  <a:lnTo>
                    <a:pt x="21023" y="5111"/>
                  </a:lnTo>
                  <a:lnTo>
                    <a:pt x="20065" y="5111"/>
                  </a:lnTo>
                  <a:close/>
                  <a:moveTo>
                    <a:pt x="12959" y="5111"/>
                  </a:moveTo>
                  <a:lnTo>
                    <a:pt x="19515" y="5111"/>
                  </a:lnTo>
                  <a:lnTo>
                    <a:pt x="19515" y="4330"/>
                  </a:lnTo>
                  <a:lnTo>
                    <a:pt x="12959" y="4330"/>
                  </a:lnTo>
                  <a:close/>
                  <a:moveTo>
                    <a:pt x="11236" y="5111"/>
                  </a:moveTo>
                  <a:lnTo>
                    <a:pt x="12443" y="5111"/>
                  </a:lnTo>
                  <a:lnTo>
                    <a:pt x="12443" y="4330"/>
                  </a:lnTo>
                  <a:lnTo>
                    <a:pt x="11236" y="4330"/>
                  </a:lnTo>
                  <a:close/>
                  <a:moveTo>
                    <a:pt x="9811" y="5111"/>
                  </a:moveTo>
                  <a:lnTo>
                    <a:pt x="10769" y="5111"/>
                  </a:lnTo>
                  <a:lnTo>
                    <a:pt x="10769" y="4330"/>
                  </a:lnTo>
                  <a:lnTo>
                    <a:pt x="9811" y="4330"/>
                  </a:lnTo>
                  <a:close/>
                  <a:moveTo>
                    <a:pt x="8495" y="5111"/>
                  </a:moveTo>
                  <a:lnTo>
                    <a:pt x="9453" y="5111"/>
                  </a:lnTo>
                  <a:lnTo>
                    <a:pt x="9453" y="4330"/>
                  </a:lnTo>
                  <a:lnTo>
                    <a:pt x="8495" y="4330"/>
                  </a:lnTo>
                  <a:close/>
                  <a:moveTo>
                    <a:pt x="0" y="5111"/>
                  </a:moveTo>
                  <a:lnTo>
                    <a:pt x="8138" y="5111"/>
                  </a:lnTo>
                  <a:lnTo>
                    <a:pt x="8138" y="4330"/>
                  </a:lnTo>
                  <a:lnTo>
                    <a:pt x="0" y="4330"/>
                  </a:lnTo>
                  <a:close/>
                  <a:moveTo>
                    <a:pt x="20065" y="5813"/>
                  </a:moveTo>
                  <a:lnTo>
                    <a:pt x="21023" y="5813"/>
                  </a:lnTo>
                  <a:lnTo>
                    <a:pt x="21023" y="6593"/>
                  </a:lnTo>
                  <a:lnTo>
                    <a:pt x="20065" y="6593"/>
                  </a:lnTo>
                  <a:close/>
                  <a:moveTo>
                    <a:pt x="12959" y="6593"/>
                  </a:moveTo>
                  <a:lnTo>
                    <a:pt x="19515" y="6593"/>
                  </a:lnTo>
                  <a:lnTo>
                    <a:pt x="19515" y="5813"/>
                  </a:lnTo>
                  <a:lnTo>
                    <a:pt x="12959" y="5813"/>
                  </a:lnTo>
                  <a:close/>
                  <a:moveTo>
                    <a:pt x="11236" y="6593"/>
                  </a:moveTo>
                  <a:lnTo>
                    <a:pt x="12443" y="6593"/>
                  </a:lnTo>
                  <a:lnTo>
                    <a:pt x="12443" y="5813"/>
                  </a:lnTo>
                  <a:lnTo>
                    <a:pt x="11236" y="5813"/>
                  </a:lnTo>
                  <a:close/>
                  <a:moveTo>
                    <a:pt x="9811" y="6593"/>
                  </a:moveTo>
                  <a:lnTo>
                    <a:pt x="10769" y="6593"/>
                  </a:lnTo>
                  <a:lnTo>
                    <a:pt x="10769" y="5813"/>
                  </a:lnTo>
                  <a:lnTo>
                    <a:pt x="9811" y="5813"/>
                  </a:lnTo>
                  <a:close/>
                  <a:moveTo>
                    <a:pt x="8495" y="6593"/>
                  </a:moveTo>
                  <a:lnTo>
                    <a:pt x="9453" y="6593"/>
                  </a:lnTo>
                  <a:lnTo>
                    <a:pt x="9453" y="5813"/>
                  </a:lnTo>
                  <a:lnTo>
                    <a:pt x="8495" y="5813"/>
                  </a:lnTo>
                  <a:close/>
                  <a:moveTo>
                    <a:pt x="0" y="6593"/>
                  </a:moveTo>
                  <a:lnTo>
                    <a:pt x="8138" y="6593"/>
                  </a:lnTo>
                  <a:lnTo>
                    <a:pt x="8138" y="5813"/>
                  </a:lnTo>
                  <a:lnTo>
                    <a:pt x="0" y="5813"/>
                  </a:lnTo>
                  <a:close/>
                  <a:moveTo>
                    <a:pt x="20065" y="7106"/>
                  </a:moveTo>
                  <a:lnTo>
                    <a:pt x="21023" y="7106"/>
                  </a:lnTo>
                  <a:lnTo>
                    <a:pt x="21023" y="7887"/>
                  </a:lnTo>
                  <a:lnTo>
                    <a:pt x="20065" y="7887"/>
                  </a:lnTo>
                  <a:close/>
                  <a:moveTo>
                    <a:pt x="12959" y="7887"/>
                  </a:moveTo>
                  <a:lnTo>
                    <a:pt x="19515" y="7887"/>
                  </a:lnTo>
                  <a:lnTo>
                    <a:pt x="19515" y="7106"/>
                  </a:lnTo>
                  <a:lnTo>
                    <a:pt x="12959" y="7106"/>
                  </a:lnTo>
                  <a:close/>
                  <a:moveTo>
                    <a:pt x="11236" y="7887"/>
                  </a:moveTo>
                  <a:lnTo>
                    <a:pt x="12443" y="7887"/>
                  </a:lnTo>
                  <a:lnTo>
                    <a:pt x="12443" y="7106"/>
                  </a:lnTo>
                  <a:lnTo>
                    <a:pt x="11236" y="7106"/>
                  </a:lnTo>
                  <a:close/>
                  <a:moveTo>
                    <a:pt x="7092" y="7887"/>
                  </a:moveTo>
                  <a:lnTo>
                    <a:pt x="8052" y="7887"/>
                  </a:lnTo>
                  <a:lnTo>
                    <a:pt x="8052" y="7106"/>
                  </a:lnTo>
                  <a:lnTo>
                    <a:pt x="7092" y="7106"/>
                  </a:lnTo>
                  <a:close/>
                  <a:moveTo>
                    <a:pt x="5776" y="7887"/>
                  </a:moveTo>
                  <a:lnTo>
                    <a:pt x="6735" y="7887"/>
                  </a:lnTo>
                  <a:lnTo>
                    <a:pt x="6735" y="7106"/>
                  </a:lnTo>
                  <a:lnTo>
                    <a:pt x="5776" y="7106"/>
                  </a:lnTo>
                  <a:close/>
                  <a:moveTo>
                    <a:pt x="0" y="7887"/>
                  </a:moveTo>
                  <a:lnTo>
                    <a:pt x="4309" y="7887"/>
                  </a:lnTo>
                  <a:lnTo>
                    <a:pt x="4309" y="7106"/>
                  </a:lnTo>
                  <a:lnTo>
                    <a:pt x="0" y="7106"/>
                  </a:lnTo>
                  <a:close/>
                  <a:moveTo>
                    <a:pt x="12529" y="781"/>
                  </a:moveTo>
                  <a:lnTo>
                    <a:pt x="0" y="781"/>
                  </a:lnTo>
                  <a:lnTo>
                    <a:pt x="0" y="1"/>
                  </a:lnTo>
                  <a:lnTo>
                    <a:pt x="12529" y="1"/>
                  </a:lnTo>
                  <a:close/>
                  <a:moveTo>
                    <a:pt x="14235" y="1"/>
                  </a:moveTo>
                  <a:lnTo>
                    <a:pt x="13277" y="1"/>
                  </a:lnTo>
                  <a:lnTo>
                    <a:pt x="13277" y="781"/>
                  </a:lnTo>
                  <a:lnTo>
                    <a:pt x="14235" y="781"/>
                  </a:lnTo>
                  <a:close/>
                  <a:moveTo>
                    <a:pt x="15722" y="1"/>
                  </a:moveTo>
                  <a:lnTo>
                    <a:pt x="14764" y="1"/>
                  </a:lnTo>
                  <a:lnTo>
                    <a:pt x="14764" y="781"/>
                  </a:lnTo>
                  <a:lnTo>
                    <a:pt x="15722" y="781"/>
                  </a:lnTo>
                  <a:close/>
                  <a:moveTo>
                    <a:pt x="17209" y="1"/>
                  </a:moveTo>
                  <a:lnTo>
                    <a:pt x="16250" y="1"/>
                  </a:lnTo>
                  <a:lnTo>
                    <a:pt x="16250" y="781"/>
                  </a:lnTo>
                  <a:lnTo>
                    <a:pt x="17209" y="781"/>
                  </a:lnTo>
                  <a:close/>
                  <a:moveTo>
                    <a:pt x="4680" y="2977"/>
                  </a:moveTo>
                  <a:lnTo>
                    <a:pt x="17209" y="2977"/>
                  </a:lnTo>
                  <a:lnTo>
                    <a:pt x="17209" y="3757"/>
                  </a:lnTo>
                  <a:lnTo>
                    <a:pt x="4680" y="3757"/>
                  </a:lnTo>
                  <a:close/>
                  <a:moveTo>
                    <a:pt x="2974" y="3757"/>
                  </a:moveTo>
                  <a:lnTo>
                    <a:pt x="3932" y="3757"/>
                  </a:lnTo>
                  <a:lnTo>
                    <a:pt x="3932" y="2977"/>
                  </a:lnTo>
                  <a:lnTo>
                    <a:pt x="2974" y="2977"/>
                  </a:lnTo>
                  <a:close/>
                  <a:moveTo>
                    <a:pt x="1487" y="3757"/>
                  </a:moveTo>
                  <a:lnTo>
                    <a:pt x="2445" y="3757"/>
                  </a:lnTo>
                  <a:lnTo>
                    <a:pt x="2445" y="2977"/>
                  </a:lnTo>
                  <a:lnTo>
                    <a:pt x="1487" y="2977"/>
                  </a:lnTo>
                  <a:close/>
                  <a:moveTo>
                    <a:pt x="0" y="3757"/>
                  </a:moveTo>
                  <a:lnTo>
                    <a:pt x="959" y="3757"/>
                  </a:lnTo>
                  <a:lnTo>
                    <a:pt x="959" y="2977"/>
                  </a:lnTo>
                  <a:lnTo>
                    <a:pt x="0" y="2977"/>
                  </a:lnTo>
                  <a:close/>
                  <a:moveTo>
                    <a:pt x="20065" y="10104"/>
                  </a:moveTo>
                  <a:lnTo>
                    <a:pt x="21023" y="10104"/>
                  </a:lnTo>
                  <a:lnTo>
                    <a:pt x="21023" y="10884"/>
                  </a:lnTo>
                  <a:lnTo>
                    <a:pt x="20065" y="10884"/>
                  </a:lnTo>
                  <a:close/>
                  <a:moveTo>
                    <a:pt x="12959" y="10884"/>
                  </a:moveTo>
                  <a:lnTo>
                    <a:pt x="19515" y="10884"/>
                  </a:lnTo>
                  <a:lnTo>
                    <a:pt x="19515" y="10104"/>
                  </a:lnTo>
                  <a:lnTo>
                    <a:pt x="12959" y="10104"/>
                  </a:lnTo>
                  <a:close/>
                  <a:moveTo>
                    <a:pt x="11236" y="10884"/>
                  </a:moveTo>
                  <a:lnTo>
                    <a:pt x="12443" y="10884"/>
                  </a:lnTo>
                  <a:lnTo>
                    <a:pt x="12443" y="10104"/>
                  </a:lnTo>
                  <a:lnTo>
                    <a:pt x="11236" y="10104"/>
                  </a:lnTo>
                  <a:close/>
                  <a:moveTo>
                    <a:pt x="9811" y="10884"/>
                  </a:moveTo>
                  <a:lnTo>
                    <a:pt x="10769" y="10884"/>
                  </a:lnTo>
                  <a:lnTo>
                    <a:pt x="10769" y="10104"/>
                  </a:lnTo>
                  <a:lnTo>
                    <a:pt x="9811" y="10104"/>
                  </a:lnTo>
                  <a:close/>
                  <a:moveTo>
                    <a:pt x="8495" y="10884"/>
                  </a:moveTo>
                  <a:lnTo>
                    <a:pt x="9453" y="10884"/>
                  </a:lnTo>
                  <a:lnTo>
                    <a:pt x="9453" y="10104"/>
                  </a:lnTo>
                  <a:lnTo>
                    <a:pt x="8495" y="10104"/>
                  </a:lnTo>
                  <a:close/>
                  <a:moveTo>
                    <a:pt x="0" y="10884"/>
                  </a:moveTo>
                  <a:lnTo>
                    <a:pt x="8138" y="10884"/>
                  </a:lnTo>
                  <a:lnTo>
                    <a:pt x="8138" y="10104"/>
                  </a:lnTo>
                  <a:lnTo>
                    <a:pt x="0" y="10104"/>
                  </a:lnTo>
                  <a:close/>
                  <a:moveTo>
                    <a:pt x="959" y="13691"/>
                  </a:moveTo>
                  <a:lnTo>
                    <a:pt x="0" y="13691"/>
                  </a:lnTo>
                  <a:lnTo>
                    <a:pt x="0" y="12911"/>
                  </a:lnTo>
                  <a:lnTo>
                    <a:pt x="959" y="12911"/>
                  </a:lnTo>
                  <a:close/>
                  <a:moveTo>
                    <a:pt x="8064" y="12911"/>
                  </a:moveTo>
                  <a:lnTo>
                    <a:pt x="1508" y="12911"/>
                  </a:lnTo>
                  <a:lnTo>
                    <a:pt x="1508" y="13691"/>
                  </a:lnTo>
                  <a:lnTo>
                    <a:pt x="8064" y="13691"/>
                  </a:lnTo>
                  <a:close/>
                  <a:moveTo>
                    <a:pt x="9787" y="12911"/>
                  </a:moveTo>
                  <a:lnTo>
                    <a:pt x="8580" y="12911"/>
                  </a:lnTo>
                  <a:lnTo>
                    <a:pt x="8580" y="13691"/>
                  </a:lnTo>
                  <a:lnTo>
                    <a:pt x="9787" y="13691"/>
                  </a:lnTo>
                  <a:close/>
                  <a:moveTo>
                    <a:pt x="11212" y="12911"/>
                  </a:moveTo>
                  <a:lnTo>
                    <a:pt x="10254" y="12911"/>
                  </a:lnTo>
                  <a:lnTo>
                    <a:pt x="10254" y="13691"/>
                  </a:lnTo>
                  <a:lnTo>
                    <a:pt x="11212" y="13691"/>
                  </a:lnTo>
                  <a:close/>
                  <a:moveTo>
                    <a:pt x="12529" y="12911"/>
                  </a:moveTo>
                  <a:lnTo>
                    <a:pt x="11570" y="12911"/>
                  </a:lnTo>
                  <a:lnTo>
                    <a:pt x="11570" y="13691"/>
                  </a:lnTo>
                  <a:lnTo>
                    <a:pt x="12529" y="13691"/>
                  </a:lnTo>
                  <a:close/>
                  <a:moveTo>
                    <a:pt x="21023" y="12911"/>
                  </a:moveTo>
                  <a:lnTo>
                    <a:pt x="12886" y="12911"/>
                  </a:lnTo>
                  <a:lnTo>
                    <a:pt x="12886" y="13691"/>
                  </a:lnTo>
                  <a:lnTo>
                    <a:pt x="21023" y="13691"/>
                  </a:lnTo>
                  <a:close/>
                  <a:moveTo>
                    <a:pt x="959" y="15174"/>
                  </a:moveTo>
                  <a:lnTo>
                    <a:pt x="0" y="15174"/>
                  </a:lnTo>
                  <a:lnTo>
                    <a:pt x="0" y="14394"/>
                  </a:lnTo>
                  <a:lnTo>
                    <a:pt x="959" y="14394"/>
                  </a:lnTo>
                  <a:close/>
                  <a:moveTo>
                    <a:pt x="8064" y="14394"/>
                  </a:moveTo>
                  <a:lnTo>
                    <a:pt x="1508" y="14394"/>
                  </a:lnTo>
                  <a:lnTo>
                    <a:pt x="1508" y="15174"/>
                  </a:lnTo>
                  <a:lnTo>
                    <a:pt x="8064" y="15174"/>
                  </a:lnTo>
                  <a:close/>
                  <a:moveTo>
                    <a:pt x="9787" y="14394"/>
                  </a:moveTo>
                  <a:lnTo>
                    <a:pt x="8580" y="14394"/>
                  </a:lnTo>
                  <a:lnTo>
                    <a:pt x="8580" y="15174"/>
                  </a:lnTo>
                  <a:lnTo>
                    <a:pt x="9787" y="15174"/>
                  </a:lnTo>
                  <a:close/>
                  <a:moveTo>
                    <a:pt x="11212" y="14394"/>
                  </a:moveTo>
                  <a:lnTo>
                    <a:pt x="10254" y="14394"/>
                  </a:lnTo>
                  <a:lnTo>
                    <a:pt x="10254" y="15174"/>
                  </a:lnTo>
                  <a:lnTo>
                    <a:pt x="11212" y="15174"/>
                  </a:lnTo>
                  <a:close/>
                  <a:moveTo>
                    <a:pt x="12529" y="14394"/>
                  </a:moveTo>
                  <a:lnTo>
                    <a:pt x="11570" y="14394"/>
                  </a:lnTo>
                  <a:lnTo>
                    <a:pt x="11570" y="15174"/>
                  </a:lnTo>
                  <a:lnTo>
                    <a:pt x="12529" y="15174"/>
                  </a:lnTo>
                  <a:close/>
                  <a:moveTo>
                    <a:pt x="21023" y="14394"/>
                  </a:moveTo>
                  <a:lnTo>
                    <a:pt x="12886" y="14394"/>
                  </a:lnTo>
                  <a:lnTo>
                    <a:pt x="12886" y="15174"/>
                  </a:lnTo>
                  <a:lnTo>
                    <a:pt x="21023" y="15174"/>
                  </a:lnTo>
                  <a:close/>
                  <a:moveTo>
                    <a:pt x="959" y="16466"/>
                  </a:moveTo>
                  <a:lnTo>
                    <a:pt x="0" y="16466"/>
                  </a:lnTo>
                  <a:lnTo>
                    <a:pt x="0" y="15686"/>
                  </a:lnTo>
                  <a:lnTo>
                    <a:pt x="959" y="15686"/>
                  </a:lnTo>
                  <a:close/>
                  <a:moveTo>
                    <a:pt x="8064" y="15686"/>
                  </a:moveTo>
                  <a:lnTo>
                    <a:pt x="1508" y="15686"/>
                  </a:lnTo>
                  <a:lnTo>
                    <a:pt x="1508" y="16466"/>
                  </a:lnTo>
                  <a:lnTo>
                    <a:pt x="8064" y="16466"/>
                  </a:lnTo>
                  <a:close/>
                  <a:moveTo>
                    <a:pt x="9787" y="15686"/>
                  </a:moveTo>
                  <a:lnTo>
                    <a:pt x="8580" y="15686"/>
                  </a:lnTo>
                  <a:lnTo>
                    <a:pt x="8580" y="16466"/>
                  </a:lnTo>
                  <a:lnTo>
                    <a:pt x="9787" y="16466"/>
                  </a:lnTo>
                  <a:close/>
                  <a:moveTo>
                    <a:pt x="13931" y="15686"/>
                  </a:moveTo>
                  <a:lnTo>
                    <a:pt x="12973" y="15686"/>
                  </a:lnTo>
                  <a:lnTo>
                    <a:pt x="12973" y="16466"/>
                  </a:lnTo>
                  <a:lnTo>
                    <a:pt x="13931" y="16466"/>
                  </a:lnTo>
                  <a:close/>
                  <a:moveTo>
                    <a:pt x="15247" y="15686"/>
                  </a:moveTo>
                  <a:lnTo>
                    <a:pt x="14289" y="15686"/>
                  </a:lnTo>
                  <a:lnTo>
                    <a:pt x="14289" y="16466"/>
                  </a:lnTo>
                  <a:lnTo>
                    <a:pt x="15247" y="16466"/>
                  </a:lnTo>
                  <a:close/>
                  <a:moveTo>
                    <a:pt x="21023" y="15686"/>
                  </a:moveTo>
                  <a:lnTo>
                    <a:pt x="16715" y="15686"/>
                  </a:lnTo>
                  <a:lnTo>
                    <a:pt x="16715" y="16466"/>
                  </a:lnTo>
                  <a:lnTo>
                    <a:pt x="21023" y="16466"/>
                  </a:lnTo>
                  <a:close/>
                  <a:moveTo>
                    <a:pt x="8495" y="8583"/>
                  </a:moveTo>
                  <a:lnTo>
                    <a:pt x="21023" y="8583"/>
                  </a:lnTo>
                  <a:lnTo>
                    <a:pt x="21023" y="9363"/>
                  </a:lnTo>
                  <a:lnTo>
                    <a:pt x="8495" y="9363"/>
                  </a:lnTo>
                  <a:close/>
                  <a:moveTo>
                    <a:pt x="6788" y="9363"/>
                  </a:moveTo>
                  <a:lnTo>
                    <a:pt x="7747" y="9363"/>
                  </a:lnTo>
                  <a:lnTo>
                    <a:pt x="7747" y="8583"/>
                  </a:lnTo>
                  <a:lnTo>
                    <a:pt x="6788" y="8583"/>
                  </a:lnTo>
                  <a:close/>
                  <a:moveTo>
                    <a:pt x="5302" y="9363"/>
                  </a:moveTo>
                  <a:lnTo>
                    <a:pt x="6260" y="9363"/>
                  </a:lnTo>
                  <a:lnTo>
                    <a:pt x="6260" y="8583"/>
                  </a:lnTo>
                  <a:lnTo>
                    <a:pt x="5302" y="8583"/>
                  </a:lnTo>
                  <a:close/>
                  <a:moveTo>
                    <a:pt x="3815" y="9363"/>
                  </a:moveTo>
                  <a:lnTo>
                    <a:pt x="4774" y="9363"/>
                  </a:lnTo>
                  <a:lnTo>
                    <a:pt x="4774" y="8583"/>
                  </a:lnTo>
                  <a:lnTo>
                    <a:pt x="3815" y="8583"/>
                  </a:lnTo>
                  <a:close/>
                  <a:moveTo>
                    <a:pt x="16344" y="12339"/>
                  </a:moveTo>
                  <a:lnTo>
                    <a:pt x="3815" y="12339"/>
                  </a:lnTo>
                  <a:lnTo>
                    <a:pt x="3815" y="11558"/>
                  </a:lnTo>
                  <a:lnTo>
                    <a:pt x="16344" y="11558"/>
                  </a:lnTo>
                  <a:close/>
                  <a:moveTo>
                    <a:pt x="18050" y="11558"/>
                  </a:moveTo>
                  <a:lnTo>
                    <a:pt x="17091" y="11558"/>
                  </a:lnTo>
                  <a:lnTo>
                    <a:pt x="17091" y="12339"/>
                  </a:lnTo>
                  <a:lnTo>
                    <a:pt x="18050" y="12339"/>
                  </a:lnTo>
                  <a:close/>
                  <a:moveTo>
                    <a:pt x="19536" y="11558"/>
                  </a:moveTo>
                  <a:lnTo>
                    <a:pt x="18578" y="11558"/>
                  </a:lnTo>
                  <a:lnTo>
                    <a:pt x="18578" y="12339"/>
                  </a:lnTo>
                  <a:lnTo>
                    <a:pt x="19536" y="12339"/>
                  </a:lnTo>
                  <a:close/>
                  <a:moveTo>
                    <a:pt x="21023" y="11558"/>
                  </a:moveTo>
                  <a:lnTo>
                    <a:pt x="20065" y="11558"/>
                  </a:lnTo>
                  <a:lnTo>
                    <a:pt x="20065" y="12339"/>
                  </a:lnTo>
                  <a:lnTo>
                    <a:pt x="21023" y="12339"/>
                  </a:lnTo>
                  <a:close/>
                  <a:moveTo>
                    <a:pt x="959" y="19740"/>
                  </a:moveTo>
                  <a:lnTo>
                    <a:pt x="0" y="19740"/>
                  </a:lnTo>
                  <a:lnTo>
                    <a:pt x="0" y="18959"/>
                  </a:lnTo>
                  <a:lnTo>
                    <a:pt x="959" y="18959"/>
                  </a:lnTo>
                  <a:close/>
                  <a:moveTo>
                    <a:pt x="8064" y="18959"/>
                  </a:moveTo>
                  <a:lnTo>
                    <a:pt x="1508" y="18959"/>
                  </a:lnTo>
                  <a:lnTo>
                    <a:pt x="1508" y="19740"/>
                  </a:lnTo>
                  <a:lnTo>
                    <a:pt x="8064" y="19740"/>
                  </a:lnTo>
                  <a:close/>
                  <a:moveTo>
                    <a:pt x="9787" y="18959"/>
                  </a:moveTo>
                  <a:lnTo>
                    <a:pt x="8580" y="18959"/>
                  </a:lnTo>
                  <a:lnTo>
                    <a:pt x="8580" y="19740"/>
                  </a:lnTo>
                  <a:lnTo>
                    <a:pt x="9787" y="19740"/>
                  </a:lnTo>
                  <a:close/>
                  <a:moveTo>
                    <a:pt x="11212" y="18959"/>
                  </a:moveTo>
                  <a:lnTo>
                    <a:pt x="10254" y="18959"/>
                  </a:lnTo>
                  <a:lnTo>
                    <a:pt x="10254" y="19740"/>
                  </a:lnTo>
                  <a:lnTo>
                    <a:pt x="11212" y="19740"/>
                  </a:lnTo>
                  <a:close/>
                  <a:moveTo>
                    <a:pt x="12529" y="18959"/>
                  </a:moveTo>
                  <a:lnTo>
                    <a:pt x="11570" y="18959"/>
                  </a:lnTo>
                  <a:lnTo>
                    <a:pt x="11570" y="19740"/>
                  </a:lnTo>
                  <a:lnTo>
                    <a:pt x="12529" y="19740"/>
                  </a:lnTo>
                  <a:close/>
                  <a:moveTo>
                    <a:pt x="21023" y="18959"/>
                  </a:moveTo>
                  <a:lnTo>
                    <a:pt x="12886" y="18959"/>
                  </a:lnTo>
                  <a:lnTo>
                    <a:pt x="12886" y="19740"/>
                  </a:lnTo>
                  <a:lnTo>
                    <a:pt x="21023" y="19740"/>
                  </a:lnTo>
                  <a:close/>
                  <a:moveTo>
                    <a:pt x="20065" y="21766"/>
                  </a:moveTo>
                  <a:lnTo>
                    <a:pt x="21023" y="21766"/>
                  </a:lnTo>
                  <a:lnTo>
                    <a:pt x="21023" y="22547"/>
                  </a:lnTo>
                  <a:lnTo>
                    <a:pt x="20065" y="22547"/>
                  </a:lnTo>
                  <a:close/>
                  <a:moveTo>
                    <a:pt x="12959" y="22547"/>
                  </a:moveTo>
                  <a:lnTo>
                    <a:pt x="19515" y="22547"/>
                  </a:lnTo>
                  <a:lnTo>
                    <a:pt x="19515" y="21766"/>
                  </a:lnTo>
                  <a:lnTo>
                    <a:pt x="12959" y="21766"/>
                  </a:lnTo>
                  <a:close/>
                  <a:moveTo>
                    <a:pt x="11236" y="22547"/>
                  </a:moveTo>
                  <a:lnTo>
                    <a:pt x="12443" y="22547"/>
                  </a:lnTo>
                  <a:lnTo>
                    <a:pt x="12443" y="21766"/>
                  </a:lnTo>
                  <a:lnTo>
                    <a:pt x="11236" y="21766"/>
                  </a:lnTo>
                  <a:close/>
                  <a:moveTo>
                    <a:pt x="9811" y="22547"/>
                  </a:moveTo>
                  <a:lnTo>
                    <a:pt x="10769" y="22547"/>
                  </a:lnTo>
                  <a:lnTo>
                    <a:pt x="10769" y="21766"/>
                  </a:lnTo>
                  <a:lnTo>
                    <a:pt x="9811" y="21766"/>
                  </a:lnTo>
                  <a:close/>
                  <a:moveTo>
                    <a:pt x="8495" y="22547"/>
                  </a:moveTo>
                  <a:lnTo>
                    <a:pt x="9453" y="22547"/>
                  </a:lnTo>
                  <a:lnTo>
                    <a:pt x="9453" y="21766"/>
                  </a:lnTo>
                  <a:lnTo>
                    <a:pt x="8495" y="21766"/>
                  </a:lnTo>
                  <a:close/>
                  <a:moveTo>
                    <a:pt x="0" y="22547"/>
                  </a:moveTo>
                  <a:lnTo>
                    <a:pt x="8138" y="22547"/>
                  </a:lnTo>
                  <a:lnTo>
                    <a:pt x="8138" y="21766"/>
                  </a:lnTo>
                  <a:lnTo>
                    <a:pt x="0" y="21766"/>
                  </a:lnTo>
                  <a:close/>
                  <a:moveTo>
                    <a:pt x="20065" y="23250"/>
                  </a:moveTo>
                  <a:lnTo>
                    <a:pt x="21023" y="23250"/>
                  </a:lnTo>
                  <a:lnTo>
                    <a:pt x="21023" y="24030"/>
                  </a:lnTo>
                  <a:lnTo>
                    <a:pt x="20065" y="24030"/>
                  </a:lnTo>
                  <a:close/>
                  <a:moveTo>
                    <a:pt x="12959" y="24030"/>
                  </a:moveTo>
                  <a:lnTo>
                    <a:pt x="19515" y="24030"/>
                  </a:lnTo>
                  <a:lnTo>
                    <a:pt x="19515" y="23250"/>
                  </a:lnTo>
                  <a:lnTo>
                    <a:pt x="12959" y="23250"/>
                  </a:lnTo>
                  <a:close/>
                  <a:moveTo>
                    <a:pt x="11236" y="24030"/>
                  </a:moveTo>
                  <a:lnTo>
                    <a:pt x="12443" y="24030"/>
                  </a:lnTo>
                  <a:lnTo>
                    <a:pt x="12443" y="23250"/>
                  </a:lnTo>
                  <a:lnTo>
                    <a:pt x="11236" y="23250"/>
                  </a:lnTo>
                  <a:close/>
                  <a:moveTo>
                    <a:pt x="9811" y="24030"/>
                  </a:moveTo>
                  <a:lnTo>
                    <a:pt x="10769" y="24030"/>
                  </a:lnTo>
                  <a:lnTo>
                    <a:pt x="10769" y="23250"/>
                  </a:lnTo>
                  <a:lnTo>
                    <a:pt x="9811" y="23250"/>
                  </a:lnTo>
                  <a:close/>
                  <a:moveTo>
                    <a:pt x="8495" y="24030"/>
                  </a:moveTo>
                  <a:lnTo>
                    <a:pt x="9453" y="24030"/>
                  </a:lnTo>
                  <a:lnTo>
                    <a:pt x="9453" y="23250"/>
                  </a:lnTo>
                  <a:lnTo>
                    <a:pt x="8495" y="23250"/>
                  </a:lnTo>
                  <a:close/>
                  <a:moveTo>
                    <a:pt x="0" y="24030"/>
                  </a:moveTo>
                  <a:lnTo>
                    <a:pt x="8138" y="24030"/>
                  </a:lnTo>
                  <a:lnTo>
                    <a:pt x="8138" y="23250"/>
                  </a:lnTo>
                  <a:lnTo>
                    <a:pt x="0" y="23250"/>
                  </a:lnTo>
                  <a:close/>
                  <a:moveTo>
                    <a:pt x="20065" y="24543"/>
                  </a:moveTo>
                  <a:lnTo>
                    <a:pt x="21023" y="24543"/>
                  </a:lnTo>
                  <a:lnTo>
                    <a:pt x="21023" y="25324"/>
                  </a:lnTo>
                  <a:lnTo>
                    <a:pt x="20065" y="25324"/>
                  </a:lnTo>
                  <a:close/>
                  <a:moveTo>
                    <a:pt x="12959" y="25324"/>
                  </a:moveTo>
                  <a:lnTo>
                    <a:pt x="19515" y="25324"/>
                  </a:lnTo>
                  <a:lnTo>
                    <a:pt x="19515" y="24543"/>
                  </a:lnTo>
                  <a:lnTo>
                    <a:pt x="12959" y="24543"/>
                  </a:lnTo>
                  <a:close/>
                  <a:moveTo>
                    <a:pt x="11236" y="25324"/>
                  </a:moveTo>
                  <a:lnTo>
                    <a:pt x="12443" y="25324"/>
                  </a:lnTo>
                  <a:lnTo>
                    <a:pt x="12443" y="24543"/>
                  </a:lnTo>
                  <a:lnTo>
                    <a:pt x="11236" y="24543"/>
                  </a:lnTo>
                  <a:close/>
                  <a:moveTo>
                    <a:pt x="7092" y="25324"/>
                  </a:moveTo>
                  <a:lnTo>
                    <a:pt x="8052" y="25324"/>
                  </a:lnTo>
                  <a:lnTo>
                    <a:pt x="8052" y="24543"/>
                  </a:lnTo>
                  <a:lnTo>
                    <a:pt x="7092" y="24543"/>
                  </a:lnTo>
                  <a:close/>
                  <a:moveTo>
                    <a:pt x="5776" y="25324"/>
                  </a:moveTo>
                  <a:lnTo>
                    <a:pt x="6735" y="25324"/>
                  </a:lnTo>
                  <a:lnTo>
                    <a:pt x="6735" y="24543"/>
                  </a:lnTo>
                  <a:lnTo>
                    <a:pt x="5776" y="24543"/>
                  </a:lnTo>
                  <a:close/>
                  <a:moveTo>
                    <a:pt x="0" y="25324"/>
                  </a:moveTo>
                  <a:lnTo>
                    <a:pt x="4309" y="25324"/>
                  </a:lnTo>
                  <a:lnTo>
                    <a:pt x="4309" y="24543"/>
                  </a:lnTo>
                  <a:lnTo>
                    <a:pt x="0" y="24543"/>
                  </a:lnTo>
                  <a:close/>
                  <a:moveTo>
                    <a:pt x="12529" y="18218"/>
                  </a:moveTo>
                  <a:lnTo>
                    <a:pt x="0" y="18218"/>
                  </a:lnTo>
                  <a:lnTo>
                    <a:pt x="0" y="17438"/>
                  </a:lnTo>
                  <a:lnTo>
                    <a:pt x="12529" y="17438"/>
                  </a:lnTo>
                  <a:close/>
                  <a:moveTo>
                    <a:pt x="14235" y="17438"/>
                  </a:moveTo>
                  <a:lnTo>
                    <a:pt x="13277" y="17438"/>
                  </a:lnTo>
                  <a:lnTo>
                    <a:pt x="13277" y="18218"/>
                  </a:lnTo>
                  <a:lnTo>
                    <a:pt x="14235" y="18218"/>
                  </a:lnTo>
                  <a:close/>
                  <a:moveTo>
                    <a:pt x="15722" y="17438"/>
                  </a:moveTo>
                  <a:lnTo>
                    <a:pt x="14764" y="17438"/>
                  </a:lnTo>
                  <a:lnTo>
                    <a:pt x="14764" y="18218"/>
                  </a:lnTo>
                  <a:lnTo>
                    <a:pt x="15722" y="18218"/>
                  </a:lnTo>
                  <a:close/>
                  <a:moveTo>
                    <a:pt x="17209" y="17438"/>
                  </a:moveTo>
                  <a:lnTo>
                    <a:pt x="16250" y="17438"/>
                  </a:lnTo>
                  <a:lnTo>
                    <a:pt x="16250" y="18218"/>
                  </a:lnTo>
                  <a:lnTo>
                    <a:pt x="17209" y="18218"/>
                  </a:lnTo>
                  <a:close/>
                  <a:moveTo>
                    <a:pt x="4680" y="20414"/>
                  </a:moveTo>
                  <a:lnTo>
                    <a:pt x="17209" y="20414"/>
                  </a:lnTo>
                  <a:lnTo>
                    <a:pt x="17209" y="21194"/>
                  </a:lnTo>
                  <a:lnTo>
                    <a:pt x="4680" y="21194"/>
                  </a:lnTo>
                  <a:close/>
                  <a:moveTo>
                    <a:pt x="2974" y="21194"/>
                  </a:moveTo>
                  <a:lnTo>
                    <a:pt x="3932" y="21194"/>
                  </a:lnTo>
                  <a:lnTo>
                    <a:pt x="3932" y="20414"/>
                  </a:lnTo>
                  <a:lnTo>
                    <a:pt x="2974" y="20414"/>
                  </a:lnTo>
                  <a:close/>
                  <a:moveTo>
                    <a:pt x="1487" y="21194"/>
                  </a:moveTo>
                  <a:lnTo>
                    <a:pt x="2445" y="21194"/>
                  </a:lnTo>
                  <a:lnTo>
                    <a:pt x="2445" y="20414"/>
                  </a:lnTo>
                  <a:lnTo>
                    <a:pt x="1487" y="20414"/>
                  </a:lnTo>
                  <a:close/>
                  <a:moveTo>
                    <a:pt x="0" y="21194"/>
                  </a:moveTo>
                  <a:lnTo>
                    <a:pt x="959" y="21194"/>
                  </a:lnTo>
                  <a:lnTo>
                    <a:pt x="959" y="20414"/>
                  </a:lnTo>
                  <a:lnTo>
                    <a:pt x="0" y="20414"/>
                  </a:lnTo>
                  <a:close/>
                  <a:moveTo>
                    <a:pt x="20065" y="27540"/>
                  </a:moveTo>
                  <a:lnTo>
                    <a:pt x="21023" y="27540"/>
                  </a:lnTo>
                  <a:lnTo>
                    <a:pt x="21023" y="28320"/>
                  </a:lnTo>
                  <a:lnTo>
                    <a:pt x="20065" y="28320"/>
                  </a:lnTo>
                  <a:close/>
                  <a:moveTo>
                    <a:pt x="12959" y="28320"/>
                  </a:moveTo>
                  <a:lnTo>
                    <a:pt x="19515" y="28320"/>
                  </a:lnTo>
                  <a:lnTo>
                    <a:pt x="19515" y="27540"/>
                  </a:lnTo>
                  <a:lnTo>
                    <a:pt x="12959" y="27540"/>
                  </a:lnTo>
                  <a:close/>
                  <a:moveTo>
                    <a:pt x="11236" y="28320"/>
                  </a:moveTo>
                  <a:lnTo>
                    <a:pt x="12443" y="28320"/>
                  </a:lnTo>
                  <a:lnTo>
                    <a:pt x="12443" y="27540"/>
                  </a:lnTo>
                  <a:lnTo>
                    <a:pt x="11236" y="27540"/>
                  </a:lnTo>
                  <a:close/>
                  <a:moveTo>
                    <a:pt x="9811" y="28320"/>
                  </a:moveTo>
                  <a:lnTo>
                    <a:pt x="10769" y="28320"/>
                  </a:lnTo>
                  <a:lnTo>
                    <a:pt x="10769" y="27540"/>
                  </a:lnTo>
                  <a:lnTo>
                    <a:pt x="9811" y="27540"/>
                  </a:lnTo>
                  <a:close/>
                  <a:moveTo>
                    <a:pt x="8495" y="28320"/>
                  </a:moveTo>
                  <a:lnTo>
                    <a:pt x="9453" y="28320"/>
                  </a:lnTo>
                  <a:lnTo>
                    <a:pt x="9453" y="27540"/>
                  </a:lnTo>
                  <a:lnTo>
                    <a:pt x="8495" y="27540"/>
                  </a:lnTo>
                  <a:close/>
                  <a:moveTo>
                    <a:pt x="0" y="28320"/>
                  </a:moveTo>
                  <a:lnTo>
                    <a:pt x="8138" y="28320"/>
                  </a:lnTo>
                  <a:lnTo>
                    <a:pt x="8138" y="27540"/>
                  </a:lnTo>
                  <a:lnTo>
                    <a:pt x="0" y="27540"/>
                  </a:lnTo>
                  <a:close/>
                  <a:moveTo>
                    <a:pt x="959" y="31128"/>
                  </a:moveTo>
                  <a:lnTo>
                    <a:pt x="0" y="31128"/>
                  </a:lnTo>
                  <a:lnTo>
                    <a:pt x="0" y="30347"/>
                  </a:lnTo>
                  <a:lnTo>
                    <a:pt x="959" y="30347"/>
                  </a:lnTo>
                  <a:close/>
                  <a:moveTo>
                    <a:pt x="8064" y="30347"/>
                  </a:moveTo>
                  <a:lnTo>
                    <a:pt x="1508" y="30347"/>
                  </a:lnTo>
                  <a:lnTo>
                    <a:pt x="1508" y="31128"/>
                  </a:lnTo>
                  <a:lnTo>
                    <a:pt x="8064" y="31128"/>
                  </a:lnTo>
                  <a:close/>
                  <a:moveTo>
                    <a:pt x="9787" y="30347"/>
                  </a:moveTo>
                  <a:lnTo>
                    <a:pt x="8580" y="30347"/>
                  </a:lnTo>
                  <a:lnTo>
                    <a:pt x="8580" y="31128"/>
                  </a:lnTo>
                  <a:lnTo>
                    <a:pt x="9787" y="31128"/>
                  </a:lnTo>
                  <a:close/>
                  <a:moveTo>
                    <a:pt x="11212" y="30347"/>
                  </a:moveTo>
                  <a:lnTo>
                    <a:pt x="10254" y="30347"/>
                  </a:lnTo>
                  <a:lnTo>
                    <a:pt x="10254" y="31128"/>
                  </a:lnTo>
                  <a:lnTo>
                    <a:pt x="11212" y="31128"/>
                  </a:lnTo>
                  <a:close/>
                  <a:moveTo>
                    <a:pt x="12529" y="30347"/>
                  </a:moveTo>
                  <a:lnTo>
                    <a:pt x="11570" y="30347"/>
                  </a:lnTo>
                  <a:lnTo>
                    <a:pt x="11570" y="31128"/>
                  </a:lnTo>
                  <a:lnTo>
                    <a:pt x="12529" y="31128"/>
                  </a:lnTo>
                  <a:close/>
                  <a:moveTo>
                    <a:pt x="21023" y="30347"/>
                  </a:moveTo>
                  <a:lnTo>
                    <a:pt x="12886" y="30347"/>
                  </a:lnTo>
                  <a:lnTo>
                    <a:pt x="12886" y="31128"/>
                  </a:lnTo>
                  <a:lnTo>
                    <a:pt x="21023" y="31128"/>
                  </a:lnTo>
                  <a:close/>
                  <a:moveTo>
                    <a:pt x="959" y="32610"/>
                  </a:moveTo>
                  <a:lnTo>
                    <a:pt x="0" y="32610"/>
                  </a:lnTo>
                  <a:lnTo>
                    <a:pt x="0" y="31830"/>
                  </a:lnTo>
                  <a:lnTo>
                    <a:pt x="959" y="31830"/>
                  </a:lnTo>
                  <a:close/>
                  <a:moveTo>
                    <a:pt x="8064" y="31830"/>
                  </a:moveTo>
                  <a:lnTo>
                    <a:pt x="1508" y="31830"/>
                  </a:lnTo>
                  <a:lnTo>
                    <a:pt x="1508" y="32610"/>
                  </a:lnTo>
                  <a:lnTo>
                    <a:pt x="8064" y="32610"/>
                  </a:lnTo>
                  <a:close/>
                  <a:moveTo>
                    <a:pt x="9787" y="31830"/>
                  </a:moveTo>
                  <a:lnTo>
                    <a:pt x="8580" y="31830"/>
                  </a:lnTo>
                  <a:lnTo>
                    <a:pt x="8580" y="32610"/>
                  </a:lnTo>
                  <a:lnTo>
                    <a:pt x="9787" y="32610"/>
                  </a:lnTo>
                  <a:close/>
                  <a:moveTo>
                    <a:pt x="11212" y="31830"/>
                  </a:moveTo>
                  <a:lnTo>
                    <a:pt x="10254" y="31830"/>
                  </a:lnTo>
                  <a:lnTo>
                    <a:pt x="10254" y="32610"/>
                  </a:lnTo>
                  <a:lnTo>
                    <a:pt x="11212" y="32610"/>
                  </a:lnTo>
                  <a:close/>
                  <a:moveTo>
                    <a:pt x="12529" y="31830"/>
                  </a:moveTo>
                  <a:lnTo>
                    <a:pt x="11570" y="31830"/>
                  </a:lnTo>
                  <a:lnTo>
                    <a:pt x="11570" y="32610"/>
                  </a:lnTo>
                  <a:lnTo>
                    <a:pt x="12529" y="32610"/>
                  </a:lnTo>
                  <a:close/>
                  <a:moveTo>
                    <a:pt x="21023" y="31830"/>
                  </a:moveTo>
                  <a:lnTo>
                    <a:pt x="12886" y="31830"/>
                  </a:lnTo>
                  <a:lnTo>
                    <a:pt x="12886" y="32610"/>
                  </a:lnTo>
                  <a:lnTo>
                    <a:pt x="21023" y="32610"/>
                  </a:lnTo>
                  <a:close/>
                  <a:moveTo>
                    <a:pt x="959" y="33904"/>
                  </a:moveTo>
                  <a:lnTo>
                    <a:pt x="0" y="33904"/>
                  </a:lnTo>
                  <a:lnTo>
                    <a:pt x="0" y="33123"/>
                  </a:lnTo>
                  <a:lnTo>
                    <a:pt x="959" y="33123"/>
                  </a:lnTo>
                  <a:close/>
                  <a:moveTo>
                    <a:pt x="8064" y="33123"/>
                  </a:moveTo>
                  <a:lnTo>
                    <a:pt x="1508" y="33123"/>
                  </a:lnTo>
                  <a:lnTo>
                    <a:pt x="1508" y="33904"/>
                  </a:lnTo>
                  <a:lnTo>
                    <a:pt x="8064" y="33904"/>
                  </a:lnTo>
                  <a:close/>
                  <a:moveTo>
                    <a:pt x="9787" y="33123"/>
                  </a:moveTo>
                  <a:lnTo>
                    <a:pt x="8580" y="33123"/>
                  </a:lnTo>
                  <a:lnTo>
                    <a:pt x="8580" y="33904"/>
                  </a:lnTo>
                  <a:lnTo>
                    <a:pt x="9787" y="33904"/>
                  </a:lnTo>
                  <a:close/>
                  <a:moveTo>
                    <a:pt x="13931" y="33123"/>
                  </a:moveTo>
                  <a:lnTo>
                    <a:pt x="12973" y="33123"/>
                  </a:lnTo>
                  <a:lnTo>
                    <a:pt x="12973" y="33904"/>
                  </a:lnTo>
                  <a:lnTo>
                    <a:pt x="13931" y="33904"/>
                  </a:lnTo>
                  <a:close/>
                  <a:moveTo>
                    <a:pt x="15247" y="33123"/>
                  </a:moveTo>
                  <a:lnTo>
                    <a:pt x="14289" y="33123"/>
                  </a:lnTo>
                  <a:lnTo>
                    <a:pt x="14289" y="33904"/>
                  </a:lnTo>
                  <a:lnTo>
                    <a:pt x="15247" y="33904"/>
                  </a:lnTo>
                  <a:close/>
                  <a:moveTo>
                    <a:pt x="21023" y="33123"/>
                  </a:moveTo>
                  <a:lnTo>
                    <a:pt x="16715" y="33123"/>
                  </a:lnTo>
                  <a:lnTo>
                    <a:pt x="16715" y="33904"/>
                  </a:lnTo>
                  <a:lnTo>
                    <a:pt x="21023" y="33904"/>
                  </a:lnTo>
                  <a:close/>
                  <a:moveTo>
                    <a:pt x="8495" y="26018"/>
                  </a:moveTo>
                  <a:lnTo>
                    <a:pt x="21023" y="26018"/>
                  </a:lnTo>
                  <a:lnTo>
                    <a:pt x="21023" y="26798"/>
                  </a:lnTo>
                  <a:lnTo>
                    <a:pt x="8495" y="26798"/>
                  </a:lnTo>
                  <a:close/>
                  <a:moveTo>
                    <a:pt x="6788" y="26799"/>
                  </a:moveTo>
                  <a:lnTo>
                    <a:pt x="7747" y="26799"/>
                  </a:lnTo>
                  <a:lnTo>
                    <a:pt x="7747" y="26019"/>
                  </a:lnTo>
                  <a:lnTo>
                    <a:pt x="6788" y="26019"/>
                  </a:lnTo>
                  <a:close/>
                  <a:moveTo>
                    <a:pt x="5302" y="26799"/>
                  </a:moveTo>
                  <a:lnTo>
                    <a:pt x="6260" y="26799"/>
                  </a:lnTo>
                  <a:lnTo>
                    <a:pt x="6260" y="26019"/>
                  </a:lnTo>
                  <a:lnTo>
                    <a:pt x="5302" y="26019"/>
                  </a:lnTo>
                  <a:close/>
                  <a:moveTo>
                    <a:pt x="3815" y="26799"/>
                  </a:moveTo>
                  <a:lnTo>
                    <a:pt x="4774" y="26799"/>
                  </a:lnTo>
                  <a:lnTo>
                    <a:pt x="4774" y="26019"/>
                  </a:lnTo>
                  <a:lnTo>
                    <a:pt x="3815" y="26019"/>
                  </a:lnTo>
                  <a:close/>
                  <a:moveTo>
                    <a:pt x="16344" y="29775"/>
                  </a:moveTo>
                  <a:lnTo>
                    <a:pt x="3815" y="29775"/>
                  </a:lnTo>
                  <a:lnTo>
                    <a:pt x="3815" y="28995"/>
                  </a:lnTo>
                  <a:lnTo>
                    <a:pt x="16344" y="28995"/>
                  </a:lnTo>
                  <a:close/>
                  <a:moveTo>
                    <a:pt x="18050" y="28994"/>
                  </a:moveTo>
                  <a:lnTo>
                    <a:pt x="17091" y="28994"/>
                  </a:lnTo>
                  <a:lnTo>
                    <a:pt x="17091" y="29774"/>
                  </a:lnTo>
                  <a:lnTo>
                    <a:pt x="18050" y="29774"/>
                  </a:lnTo>
                  <a:close/>
                  <a:moveTo>
                    <a:pt x="19536" y="28994"/>
                  </a:moveTo>
                  <a:lnTo>
                    <a:pt x="18578" y="28994"/>
                  </a:lnTo>
                  <a:lnTo>
                    <a:pt x="18578" y="29774"/>
                  </a:lnTo>
                  <a:lnTo>
                    <a:pt x="19536" y="29774"/>
                  </a:lnTo>
                  <a:close/>
                  <a:moveTo>
                    <a:pt x="21023" y="28994"/>
                  </a:moveTo>
                  <a:lnTo>
                    <a:pt x="20065" y="28994"/>
                  </a:lnTo>
                  <a:lnTo>
                    <a:pt x="20065" y="29774"/>
                  </a:lnTo>
                  <a:lnTo>
                    <a:pt x="21023" y="297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8" name="Google Shape;8088;p39"/>
            <p:cNvSpPr/>
            <p:nvPr/>
          </p:nvSpPr>
          <p:spPr>
            <a:xfrm>
              <a:off x="9285246" y="3272466"/>
              <a:ext cx="822264" cy="1380015"/>
            </a:xfrm>
            <a:custGeom>
              <a:avLst/>
              <a:gdLst/>
              <a:ahLst/>
              <a:cxnLst/>
              <a:rect l="l" t="t" r="r" b="b"/>
              <a:pathLst>
                <a:path w="20669" h="34689" extrusionOk="0">
                  <a:moveTo>
                    <a:pt x="17713" y="5413"/>
                  </a:moveTo>
                  <a:lnTo>
                    <a:pt x="17713" y="0"/>
                  </a:lnTo>
                  <a:lnTo>
                    <a:pt x="2957" y="0"/>
                  </a:lnTo>
                  <a:lnTo>
                    <a:pt x="2957" y="5413"/>
                  </a:lnTo>
                  <a:lnTo>
                    <a:pt x="0" y="5413"/>
                  </a:lnTo>
                  <a:lnTo>
                    <a:pt x="0" y="34688"/>
                  </a:lnTo>
                  <a:lnTo>
                    <a:pt x="20668" y="34688"/>
                  </a:lnTo>
                  <a:lnTo>
                    <a:pt x="20668" y="5413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9" name="Google Shape;8089;p39"/>
            <p:cNvSpPr/>
            <p:nvPr/>
          </p:nvSpPr>
          <p:spPr>
            <a:xfrm>
              <a:off x="7947065" y="1916461"/>
              <a:ext cx="32900" cy="624466"/>
            </a:xfrm>
            <a:custGeom>
              <a:avLst/>
              <a:gdLst/>
              <a:ahLst/>
              <a:cxnLst/>
              <a:rect l="l" t="t" r="r" b="b"/>
              <a:pathLst>
                <a:path w="827" h="15697" extrusionOk="0">
                  <a:moveTo>
                    <a:pt x="827" y="15697"/>
                  </a:moveTo>
                  <a:lnTo>
                    <a:pt x="1" y="15697"/>
                  </a:lnTo>
                  <a:lnTo>
                    <a:pt x="415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0" name="Google Shape;8090;p39"/>
            <p:cNvSpPr/>
            <p:nvPr/>
          </p:nvSpPr>
          <p:spPr>
            <a:xfrm>
              <a:off x="7618556" y="2455171"/>
              <a:ext cx="690027" cy="2261476"/>
            </a:xfrm>
            <a:custGeom>
              <a:avLst/>
              <a:gdLst/>
              <a:ahLst/>
              <a:cxnLst/>
              <a:rect l="l" t="t" r="r" b="b"/>
              <a:pathLst>
                <a:path w="17345" h="56846" extrusionOk="0">
                  <a:moveTo>
                    <a:pt x="14864" y="10541"/>
                  </a:moveTo>
                  <a:lnTo>
                    <a:pt x="14864" y="0"/>
                  </a:lnTo>
                  <a:lnTo>
                    <a:pt x="2481" y="0"/>
                  </a:lnTo>
                  <a:lnTo>
                    <a:pt x="2481" y="10541"/>
                  </a:lnTo>
                  <a:lnTo>
                    <a:pt x="1" y="10541"/>
                  </a:lnTo>
                  <a:lnTo>
                    <a:pt x="1" y="56845"/>
                  </a:lnTo>
                  <a:lnTo>
                    <a:pt x="17344" y="56845"/>
                  </a:lnTo>
                  <a:lnTo>
                    <a:pt x="17344" y="1054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1" name="Google Shape;8091;p39"/>
            <p:cNvSpPr/>
            <p:nvPr/>
          </p:nvSpPr>
          <p:spPr>
            <a:xfrm>
              <a:off x="7847096" y="2069537"/>
              <a:ext cx="232927" cy="232966"/>
            </a:xfrm>
            <a:custGeom>
              <a:avLst/>
              <a:gdLst/>
              <a:ahLst/>
              <a:cxnLst/>
              <a:rect l="l" t="t" r="r" b="b"/>
              <a:pathLst>
                <a:path w="5855" h="5856" extrusionOk="0">
                  <a:moveTo>
                    <a:pt x="5855" y="2929"/>
                  </a:moveTo>
                  <a:cubicBezTo>
                    <a:pt x="5855" y="4545"/>
                    <a:pt x="4545" y="5856"/>
                    <a:pt x="2928" y="5856"/>
                  </a:cubicBezTo>
                  <a:cubicBezTo>
                    <a:pt x="1311" y="5856"/>
                    <a:pt x="0" y="4545"/>
                    <a:pt x="0" y="2929"/>
                  </a:cubicBezTo>
                  <a:cubicBezTo>
                    <a:pt x="0" y="1312"/>
                    <a:pt x="1311" y="1"/>
                    <a:pt x="2928" y="1"/>
                  </a:cubicBezTo>
                  <a:cubicBezTo>
                    <a:pt x="4545" y="1"/>
                    <a:pt x="5855" y="1312"/>
                    <a:pt x="5855" y="292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2" name="Google Shape;8092;p39"/>
            <p:cNvSpPr/>
            <p:nvPr/>
          </p:nvSpPr>
          <p:spPr>
            <a:xfrm>
              <a:off x="7658337" y="2553231"/>
              <a:ext cx="610502" cy="997387"/>
            </a:xfrm>
            <a:custGeom>
              <a:avLst/>
              <a:gdLst/>
              <a:ahLst/>
              <a:cxnLst/>
              <a:rect l="l" t="t" r="r" b="b"/>
              <a:pathLst>
                <a:path w="15346" h="25071" extrusionOk="0">
                  <a:moveTo>
                    <a:pt x="12463" y="733"/>
                  </a:moveTo>
                  <a:lnTo>
                    <a:pt x="2882" y="733"/>
                  </a:lnTo>
                  <a:lnTo>
                    <a:pt x="2882" y="1"/>
                  </a:lnTo>
                  <a:lnTo>
                    <a:pt x="12463" y="1"/>
                  </a:lnTo>
                  <a:close/>
                  <a:moveTo>
                    <a:pt x="12463" y="1588"/>
                  </a:moveTo>
                  <a:lnTo>
                    <a:pt x="2882" y="1588"/>
                  </a:lnTo>
                  <a:lnTo>
                    <a:pt x="2882" y="2320"/>
                  </a:lnTo>
                  <a:lnTo>
                    <a:pt x="12463" y="2320"/>
                  </a:lnTo>
                  <a:close/>
                  <a:moveTo>
                    <a:pt x="12463" y="3175"/>
                  </a:moveTo>
                  <a:lnTo>
                    <a:pt x="2882" y="3175"/>
                  </a:lnTo>
                  <a:lnTo>
                    <a:pt x="2882" y="3908"/>
                  </a:lnTo>
                  <a:lnTo>
                    <a:pt x="12463" y="3908"/>
                  </a:lnTo>
                  <a:close/>
                  <a:moveTo>
                    <a:pt x="12463" y="4764"/>
                  </a:moveTo>
                  <a:lnTo>
                    <a:pt x="2882" y="4764"/>
                  </a:lnTo>
                  <a:lnTo>
                    <a:pt x="2882" y="5496"/>
                  </a:lnTo>
                  <a:lnTo>
                    <a:pt x="12463" y="5496"/>
                  </a:lnTo>
                  <a:close/>
                  <a:moveTo>
                    <a:pt x="12463" y="6352"/>
                  </a:moveTo>
                  <a:lnTo>
                    <a:pt x="2882" y="6352"/>
                  </a:lnTo>
                  <a:lnTo>
                    <a:pt x="2882" y="7084"/>
                  </a:lnTo>
                  <a:lnTo>
                    <a:pt x="12463" y="7084"/>
                  </a:lnTo>
                  <a:close/>
                  <a:moveTo>
                    <a:pt x="12463" y="7940"/>
                  </a:moveTo>
                  <a:lnTo>
                    <a:pt x="2882" y="7940"/>
                  </a:lnTo>
                  <a:lnTo>
                    <a:pt x="2882" y="8672"/>
                  </a:lnTo>
                  <a:lnTo>
                    <a:pt x="12463" y="8672"/>
                  </a:lnTo>
                  <a:close/>
                  <a:moveTo>
                    <a:pt x="699" y="11772"/>
                  </a:moveTo>
                  <a:lnTo>
                    <a:pt x="1" y="11772"/>
                  </a:lnTo>
                  <a:lnTo>
                    <a:pt x="1" y="11039"/>
                  </a:lnTo>
                  <a:lnTo>
                    <a:pt x="701" y="11039"/>
                  </a:lnTo>
                  <a:lnTo>
                    <a:pt x="701" y="11772"/>
                  </a:lnTo>
                  <a:close/>
                  <a:moveTo>
                    <a:pt x="5885" y="11038"/>
                  </a:moveTo>
                  <a:lnTo>
                    <a:pt x="1101" y="11038"/>
                  </a:lnTo>
                  <a:lnTo>
                    <a:pt x="1101" y="11770"/>
                  </a:lnTo>
                  <a:lnTo>
                    <a:pt x="5885" y="11770"/>
                  </a:lnTo>
                  <a:close/>
                  <a:moveTo>
                    <a:pt x="7143" y="11038"/>
                  </a:moveTo>
                  <a:lnTo>
                    <a:pt x="6263" y="11038"/>
                  </a:lnTo>
                  <a:lnTo>
                    <a:pt x="6263" y="11770"/>
                  </a:lnTo>
                  <a:lnTo>
                    <a:pt x="7143" y="11770"/>
                  </a:lnTo>
                  <a:close/>
                  <a:moveTo>
                    <a:pt x="8184" y="11038"/>
                  </a:moveTo>
                  <a:lnTo>
                    <a:pt x="7484" y="11038"/>
                  </a:lnTo>
                  <a:lnTo>
                    <a:pt x="7484" y="11770"/>
                  </a:lnTo>
                  <a:lnTo>
                    <a:pt x="8184" y="11770"/>
                  </a:lnTo>
                  <a:close/>
                  <a:moveTo>
                    <a:pt x="9144" y="11038"/>
                  </a:moveTo>
                  <a:lnTo>
                    <a:pt x="8444" y="11038"/>
                  </a:lnTo>
                  <a:lnTo>
                    <a:pt x="8444" y="11770"/>
                  </a:lnTo>
                  <a:lnTo>
                    <a:pt x="9144" y="11770"/>
                  </a:lnTo>
                  <a:close/>
                  <a:moveTo>
                    <a:pt x="15345" y="11038"/>
                  </a:moveTo>
                  <a:lnTo>
                    <a:pt x="9405" y="11038"/>
                  </a:lnTo>
                  <a:lnTo>
                    <a:pt x="9405" y="11770"/>
                  </a:lnTo>
                  <a:lnTo>
                    <a:pt x="15345" y="11770"/>
                  </a:lnTo>
                  <a:close/>
                  <a:moveTo>
                    <a:pt x="14645" y="13674"/>
                  </a:moveTo>
                  <a:lnTo>
                    <a:pt x="15345" y="13674"/>
                  </a:lnTo>
                  <a:lnTo>
                    <a:pt x="15345" y="14406"/>
                  </a:lnTo>
                  <a:lnTo>
                    <a:pt x="14645" y="14406"/>
                  </a:lnTo>
                  <a:close/>
                  <a:moveTo>
                    <a:pt x="9459" y="14406"/>
                  </a:moveTo>
                  <a:lnTo>
                    <a:pt x="14245" y="14406"/>
                  </a:lnTo>
                  <a:lnTo>
                    <a:pt x="14245" y="13674"/>
                  </a:lnTo>
                  <a:lnTo>
                    <a:pt x="9459" y="13674"/>
                  </a:lnTo>
                  <a:close/>
                  <a:moveTo>
                    <a:pt x="8200" y="14406"/>
                  </a:moveTo>
                  <a:lnTo>
                    <a:pt x="9082" y="14406"/>
                  </a:lnTo>
                  <a:lnTo>
                    <a:pt x="9082" y="13674"/>
                  </a:lnTo>
                  <a:lnTo>
                    <a:pt x="8200" y="13674"/>
                  </a:lnTo>
                  <a:close/>
                  <a:moveTo>
                    <a:pt x="7160" y="14406"/>
                  </a:moveTo>
                  <a:lnTo>
                    <a:pt x="7860" y="14406"/>
                  </a:lnTo>
                  <a:lnTo>
                    <a:pt x="7860" y="13674"/>
                  </a:lnTo>
                  <a:lnTo>
                    <a:pt x="7160" y="13674"/>
                  </a:lnTo>
                  <a:close/>
                  <a:moveTo>
                    <a:pt x="6201" y="14406"/>
                  </a:moveTo>
                  <a:lnTo>
                    <a:pt x="6900" y="14406"/>
                  </a:lnTo>
                  <a:lnTo>
                    <a:pt x="6900" y="13674"/>
                  </a:lnTo>
                  <a:lnTo>
                    <a:pt x="6201" y="13674"/>
                  </a:lnTo>
                  <a:close/>
                  <a:moveTo>
                    <a:pt x="1" y="14406"/>
                  </a:moveTo>
                  <a:lnTo>
                    <a:pt x="5941" y="14406"/>
                  </a:lnTo>
                  <a:lnTo>
                    <a:pt x="5941" y="13674"/>
                  </a:lnTo>
                  <a:lnTo>
                    <a:pt x="1" y="13674"/>
                  </a:lnTo>
                  <a:close/>
                  <a:moveTo>
                    <a:pt x="14645" y="15066"/>
                  </a:moveTo>
                  <a:lnTo>
                    <a:pt x="15345" y="15066"/>
                  </a:lnTo>
                  <a:lnTo>
                    <a:pt x="15345" y="15798"/>
                  </a:lnTo>
                  <a:lnTo>
                    <a:pt x="14645" y="15798"/>
                  </a:lnTo>
                  <a:close/>
                  <a:moveTo>
                    <a:pt x="9459" y="15799"/>
                  </a:moveTo>
                  <a:lnTo>
                    <a:pt x="14245" y="15799"/>
                  </a:lnTo>
                  <a:lnTo>
                    <a:pt x="14245" y="15067"/>
                  </a:lnTo>
                  <a:lnTo>
                    <a:pt x="9459" y="15067"/>
                  </a:lnTo>
                  <a:close/>
                  <a:moveTo>
                    <a:pt x="8200" y="15799"/>
                  </a:moveTo>
                  <a:lnTo>
                    <a:pt x="9082" y="15799"/>
                  </a:lnTo>
                  <a:lnTo>
                    <a:pt x="9082" y="15067"/>
                  </a:lnTo>
                  <a:lnTo>
                    <a:pt x="8200" y="15067"/>
                  </a:lnTo>
                  <a:close/>
                  <a:moveTo>
                    <a:pt x="7160" y="15799"/>
                  </a:moveTo>
                  <a:lnTo>
                    <a:pt x="7860" y="15799"/>
                  </a:lnTo>
                  <a:lnTo>
                    <a:pt x="7860" y="15067"/>
                  </a:lnTo>
                  <a:lnTo>
                    <a:pt x="7160" y="15067"/>
                  </a:lnTo>
                  <a:close/>
                  <a:moveTo>
                    <a:pt x="6201" y="15799"/>
                  </a:moveTo>
                  <a:lnTo>
                    <a:pt x="6900" y="15799"/>
                  </a:lnTo>
                  <a:lnTo>
                    <a:pt x="6900" y="15067"/>
                  </a:lnTo>
                  <a:lnTo>
                    <a:pt x="6201" y="15067"/>
                  </a:lnTo>
                  <a:close/>
                  <a:moveTo>
                    <a:pt x="1" y="15799"/>
                  </a:moveTo>
                  <a:lnTo>
                    <a:pt x="5941" y="15799"/>
                  </a:lnTo>
                  <a:lnTo>
                    <a:pt x="5941" y="15067"/>
                  </a:lnTo>
                  <a:lnTo>
                    <a:pt x="1" y="15067"/>
                  </a:lnTo>
                  <a:close/>
                  <a:moveTo>
                    <a:pt x="14645" y="16280"/>
                  </a:moveTo>
                  <a:lnTo>
                    <a:pt x="15345" y="16280"/>
                  </a:lnTo>
                  <a:lnTo>
                    <a:pt x="15345" y="17013"/>
                  </a:lnTo>
                  <a:lnTo>
                    <a:pt x="14645" y="17013"/>
                  </a:lnTo>
                  <a:close/>
                  <a:moveTo>
                    <a:pt x="9459" y="17013"/>
                  </a:moveTo>
                  <a:lnTo>
                    <a:pt x="14245" y="17013"/>
                  </a:lnTo>
                  <a:lnTo>
                    <a:pt x="14245" y="16280"/>
                  </a:lnTo>
                  <a:lnTo>
                    <a:pt x="9459" y="16280"/>
                  </a:lnTo>
                  <a:close/>
                  <a:moveTo>
                    <a:pt x="8200" y="17013"/>
                  </a:moveTo>
                  <a:lnTo>
                    <a:pt x="9082" y="17013"/>
                  </a:lnTo>
                  <a:lnTo>
                    <a:pt x="9082" y="16280"/>
                  </a:lnTo>
                  <a:lnTo>
                    <a:pt x="8200" y="16280"/>
                  </a:lnTo>
                  <a:close/>
                  <a:moveTo>
                    <a:pt x="5177" y="17013"/>
                  </a:moveTo>
                  <a:lnTo>
                    <a:pt x="5877" y="17013"/>
                  </a:lnTo>
                  <a:lnTo>
                    <a:pt x="5877" y="16280"/>
                  </a:lnTo>
                  <a:lnTo>
                    <a:pt x="5177" y="16280"/>
                  </a:lnTo>
                  <a:close/>
                  <a:moveTo>
                    <a:pt x="4215" y="17013"/>
                  </a:moveTo>
                  <a:lnTo>
                    <a:pt x="4916" y="17013"/>
                  </a:lnTo>
                  <a:lnTo>
                    <a:pt x="4916" y="16280"/>
                  </a:lnTo>
                  <a:lnTo>
                    <a:pt x="4215" y="16280"/>
                  </a:lnTo>
                  <a:close/>
                  <a:moveTo>
                    <a:pt x="1" y="17013"/>
                  </a:moveTo>
                  <a:lnTo>
                    <a:pt x="3146" y="17013"/>
                  </a:lnTo>
                  <a:lnTo>
                    <a:pt x="3146" y="16280"/>
                  </a:lnTo>
                  <a:lnTo>
                    <a:pt x="1" y="16280"/>
                  </a:lnTo>
                  <a:close/>
                  <a:moveTo>
                    <a:pt x="9144" y="10342"/>
                  </a:moveTo>
                  <a:lnTo>
                    <a:pt x="1" y="10342"/>
                  </a:lnTo>
                  <a:lnTo>
                    <a:pt x="1" y="9610"/>
                  </a:lnTo>
                  <a:lnTo>
                    <a:pt x="9144" y="9610"/>
                  </a:lnTo>
                  <a:close/>
                  <a:moveTo>
                    <a:pt x="10390" y="9610"/>
                  </a:moveTo>
                  <a:lnTo>
                    <a:pt x="9690" y="9610"/>
                  </a:lnTo>
                  <a:lnTo>
                    <a:pt x="9690" y="10342"/>
                  </a:lnTo>
                  <a:lnTo>
                    <a:pt x="10390" y="10342"/>
                  </a:lnTo>
                  <a:close/>
                  <a:moveTo>
                    <a:pt x="11476" y="9610"/>
                  </a:moveTo>
                  <a:lnTo>
                    <a:pt x="10776" y="9610"/>
                  </a:lnTo>
                  <a:lnTo>
                    <a:pt x="10776" y="10342"/>
                  </a:lnTo>
                  <a:lnTo>
                    <a:pt x="11476" y="10342"/>
                  </a:lnTo>
                  <a:close/>
                  <a:moveTo>
                    <a:pt x="12560" y="9610"/>
                  </a:moveTo>
                  <a:lnTo>
                    <a:pt x="11861" y="9610"/>
                  </a:lnTo>
                  <a:lnTo>
                    <a:pt x="11861" y="10342"/>
                  </a:lnTo>
                  <a:lnTo>
                    <a:pt x="12560" y="10342"/>
                  </a:lnTo>
                  <a:close/>
                  <a:moveTo>
                    <a:pt x="3416" y="12403"/>
                  </a:moveTo>
                  <a:lnTo>
                    <a:pt x="12560" y="12403"/>
                  </a:lnTo>
                  <a:lnTo>
                    <a:pt x="12560" y="13136"/>
                  </a:lnTo>
                  <a:lnTo>
                    <a:pt x="3416" y="13136"/>
                  </a:lnTo>
                  <a:close/>
                  <a:moveTo>
                    <a:pt x="2170" y="13136"/>
                  </a:moveTo>
                  <a:lnTo>
                    <a:pt x="2870" y="13136"/>
                  </a:lnTo>
                  <a:lnTo>
                    <a:pt x="2870" y="12403"/>
                  </a:lnTo>
                  <a:lnTo>
                    <a:pt x="2170" y="12403"/>
                  </a:lnTo>
                  <a:close/>
                  <a:moveTo>
                    <a:pt x="1086" y="13136"/>
                  </a:moveTo>
                  <a:lnTo>
                    <a:pt x="1785" y="13136"/>
                  </a:lnTo>
                  <a:lnTo>
                    <a:pt x="1785" y="12403"/>
                  </a:lnTo>
                  <a:lnTo>
                    <a:pt x="1086" y="12403"/>
                  </a:lnTo>
                  <a:close/>
                  <a:moveTo>
                    <a:pt x="1" y="13136"/>
                  </a:moveTo>
                  <a:lnTo>
                    <a:pt x="701" y="13136"/>
                  </a:lnTo>
                  <a:lnTo>
                    <a:pt x="701" y="12403"/>
                  </a:lnTo>
                  <a:lnTo>
                    <a:pt x="1" y="12403"/>
                  </a:lnTo>
                  <a:close/>
                  <a:moveTo>
                    <a:pt x="14645" y="19095"/>
                  </a:moveTo>
                  <a:lnTo>
                    <a:pt x="15345" y="19095"/>
                  </a:lnTo>
                  <a:lnTo>
                    <a:pt x="15345" y="19827"/>
                  </a:lnTo>
                  <a:lnTo>
                    <a:pt x="14645" y="19827"/>
                  </a:lnTo>
                  <a:close/>
                  <a:moveTo>
                    <a:pt x="9459" y="19827"/>
                  </a:moveTo>
                  <a:lnTo>
                    <a:pt x="14245" y="19827"/>
                  </a:lnTo>
                  <a:lnTo>
                    <a:pt x="14245" y="19095"/>
                  </a:lnTo>
                  <a:lnTo>
                    <a:pt x="9459" y="19095"/>
                  </a:lnTo>
                  <a:close/>
                  <a:moveTo>
                    <a:pt x="8200" y="19827"/>
                  </a:moveTo>
                  <a:lnTo>
                    <a:pt x="9082" y="19827"/>
                  </a:lnTo>
                  <a:lnTo>
                    <a:pt x="9082" y="19095"/>
                  </a:lnTo>
                  <a:lnTo>
                    <a:pt x="8200" y="19095"/>
                  </a:lnTo>
                  <a:close/>
                  <a:moveTo>
                    <a:pt x="7160" y="19827"/>
                  </a:moveTo>
                  <a:lnTo>
                    <a:pt x="7860" y="19827"/>
                  </a:lnTo>
                  <a:lnTo>
                    <a:pt x="7860" y="19095"/>
                  </a:lnTo>
                  <a:lnTo>
                    <a:pt x="7160" y="19095"/>
                  </a:lnTo>
                  <a:close/>
                  <a:moveTo>
                    <a:pt x="6201" y="19827"/>
                  </a:moveTo>
                  <a:lnTo>
                    <a:pt x="6900" y="19827"/>
                  </a:lnTo>
                  <a:lnTo>
                    <a:pt x="6900" y="19095"/>
                  </a:lnTo>
                  <a:lnTo>
                    <a:pt x="6201" y="19095"/>
                  </a:lnTo>
                  <a:close/>
                  <a:moveTo>
                    <a:pt x="1" y="19827"/>
                  </a:moveTo>
                  <a:lnTo>
                    <a:pt x="5941" y="19827"/>
                  </a:lnTo>
                  <a:lnTo>
                    <a:pt x="5941" y="19095"/>
                  </a:lnTo>
                  <a:lnTo>
                    <a:pt x="1" y="19095"/>
                  </a:lnTo>
                  <a:close/>
                  <a:moveTo>
                    <a:pt x="699" y="22464"/>
                  </a:moveTo>
                  <a:lnTo>
                    <a:pt x="1" y="22464"/>
                  </a:lnTo>
                  <a:lnTo>
                    <a:pt x="1" y="21731"/>
                  </a:lnTo>
                  <a:lnTo>
                    <a:pt x="701" y="21731"/>
                  </a:lnTo>
                  <a:lnTo>
                    <a:pt x="701" y="22464"/>
                  </a:lnTo>
                  <a:close/>
                  <a:moveTo>
                    <a:pt x="5885" y="21730"/>
                  </a:moveTo>
                  <a:lnTo>
                    <a:pt x="1101" y="21730"/>
                  </a:lnTo>
                  <a:lnTo>
                    <a:pt x="1101" y="22463"/>
                  </a:lnTo>
                  <a:lnTo>
                    <a:pt x="5885" y="22463"/>
                  </a:lnTo>
                  <a:close/>
                  <a:moveTo>
                    <a:pt x="7143" y="21730"/>
                  </a:moveTo>
                  <a:lnTo>
                    <a:pt x="6263" y="21730"/>
                  </a:lnTo>
                  <a:lnTo>
                    <a:pt x="6263" y="22463"/>
                  </a:lnTo>
                  <a:lnTo>
                    <a:pt x="7143" y="22463"/>
                  </a:lnTo>
                  <a:close/>
                  <a:moveTo>
                    <a:pt x="8184" y="21730"/>
                  </a:moveTo>
                  <a:lnTo>
                    <a:pt x="7484" y="21730"/>
                  </a:lnTo>
                  <a:lnTo>
                    <a:pt x="7484" y="22463"/>
                  </a:lnTo>
                  <a:lnTo>
                    <a:pt x="8184" y="22463"/>
                  </a:lnTo>
                  <a:close/>
                  <a:moveTo>
                    <a:pt x="9144" y="21730"/>
                  </a:moveTo>
                  <a:lnTo>
                    <a:pt x="8444" y="21730"/>
                  </a:lnTo>
                  <a:lnTo>
                    <a:pt x="8444" y="22463"/>
                  </a:lnTo>
                  <a:lnTo>
                    <a:pt x="9144" y="22463"/>
                  </a:lnTo>
                  <a:close/>
                  <a:moveTo>
                    <a:pt x="15345" y="21730"/>
                  </a:moveTo>
                  <a:lnTo>
                    <a:pt x="9405" y="21730"/>
                  </a:lnTo>
                  <a:lnTo>
                    <a:pt x="9405" y="22463"/>
                  </a:lnTo>
                  <a:lnTo>
                    <a:pt x="15345" y="22463"/>
                  </a:lnTo>
                  <a:close/>
                  <a:moveTo>
                    <a:pt x="699" y="23855"/>
                  </a:moveTo>
                  <a:lnTo>
                    <a:pt x="1" y="23855"/>
                  </a:lnTo>
                  <a:lnTo>
                    <a:pt x="1" y="23123"/>
                  </a:lnTo>
                  <a:lnTo>
                    <a:pt x="701" y="23123"/>
                  </a:lnTo>
                  <a:lnTo>
                    <a:pt x="701" y="23855"/>
                  </a:lnTo>
                  <a:close/>
                  <a:moveTo>
                    <a:pt x="5885" y="23122"/>
                  </a:moveTo>
                  <a:lnTo>
                    <a:pt x="1101" y="23122"/>
                  </a:lnTo>
                  <a:lnTo>
                    <a:pt x="1101" y="23855"/>
                  </a:lnTo>
                  <a:lnTo>
                    <a:pt x="5885" y="23855"/>
                  </a:lnTo>
                  <a:close/>
                  <a:moveTo>
                    <a:pt x="7143" y="23122"/>
                  </a:moveTo>
                  <a:lnTo>
                    <a:pt x="6263" y="23122"/>
                  </a:lnTo>
                  <a:lnTo>
                    <a:pt x="6263" y="23855"/>
                  </a:lnTo>
                  <a:lnTo>
                    <a:pt x="7143" y="23855"/>
                  </a:lnTo>
                  <a:close/>
                  <a:moveTo>
                    <a:pt x="8184" y="23122"/>
                  </a:moveTo>
                  <a:lnTo>
                    <a:pt x="7484" y="23122"/>
                  </a:lnTo>
                  <a:lnTo>
                    <a:pt x="7484" y="23855"/>
                  </a:lnTo>
                  <a:lnTo>
                    <a:pt x="8184" y="23855"/>
                  </a:lnTo>
                  <a:close/>
                  <a:moveTo>
                    <a:pt x="9144" y="23122"/>
                  </a:moveTo>
                  <a:lnTo>
                    <a:pt x="8444" y="23122"/>
                  </a:lnTo>
                  <a:lnTo>
                    <a:pt x="8444" y="23855"/>
                  </a:lnTo>
                  <a:lnTo>
                    <a:pt x="9144" y="23855"/>
                  </a:lnTo>
                  <a:close/>
                  <a:moveTo>
                    <a:pt x="15345" y="23122"/>
                  </a:moveTo>
                  <a:lnTo>
                    <a:pt x="9405" y="23122"/>
                  </a:lnTo>
                  <a:lnTo>
                    <a:pt x="9405" y="23855"/>
                  </a:lnTo>
                  <a:lnTo>
                    <a:pt x="15345" y="23855"/>
                  </a:lnTo>
                  <a:close/>
                  <a:moveTo>
                    <a:pt x="699" y="25070"/>
                  </a:moveTo>
                  <a:lnTo>
                    <a:pt x="1" y="25070"/>
                  </a:lnTo>
                  <a:lnTo>
                    <a:pt x="1" y="24338"/>
                  </a:lnTo>
                  <a:lnTo>
                    <a:pt x="701" y="24338"/>
                  </a:lnTo>
                  <a:lnTo>
                    <a:pt x="701" y="25070"/>
                  </a:lnTo>
                  <a:close/>
                  <a:moveTo>
                    <a:pt x="5885" y="24337"/>
                  </a:moveTo>
                  <a:lnTo>
                    <a:pt x="1101" y="24337"/>
                  </a:lnTo>
                  <a:lnTo>
                    <a:pt x="1101" y="25069"/>
                  </a:lnTo>
                  <a:lnTo>
                    <a:pt x="5885" y="25069"/>
                  </a:lnTo>
                  <a:close/>
                  <a:moveTo>
                    <a:pt x="7143" y="24337"/>
                  </a:moveTo>
                  <a:lnTo>
                    <a:pt x="6263" y="24337"/>
                  </a:lnTo>
                  <a:lnTo>
                    <a:pt x="6263" y="25069"/>
                  </a:lnTo>
                  <a:lnTo>
                    <a:pt x="7143" y="25069"/>
                  </a:lnTo>
                  <a:close/>
                  <a:moveTo>
                    <a:pt x="10169" y="24337"/>
                  </a:moveTo>
                  <a:lnTo>
                    <a:pt x="9469" y="24337"/>
                  </a:lnTo>
                  <a:lnTo>
                    <a:pt x="9469" y="25069"/>
                  </a:lnTo>
                  <a:lnTo>
                    <a:pt x="10169" y="25069"/>
                  </a:lnTo>
                  <a:close/>
                  <a:moveTo>
                    <a:pt x="11128" y="24337"/>
                  </a:moveTo>
                  <a:lnTo>
                    <a:pt x="10429" y="24337"/>
                  </a:lnTo>
                  <a:lnTo>
                    <a:pt x="10429" y="25069"/>
                  </a:lnTo>
                  <a:lnTo>
                    <a:pt x="11128" y="25069"/>
                  </a:lnTo>
                  <a:close/>
                  <a:moveTo>
                    <a:pt x="15345" y="24337"/>
                  </a:moveTo>
                  <a:lnTo>
                    <a:pt x="12200" y="24337"/>
                  </a:lnTo>
                  <a:lnTo>
                    <a:pt x="12200" y="25069"/>
                  </a:lnTo>
                  <a:lnTo>
                    <a:pt x="15345" y="25069"/>
                  </a:lnTo>
                  <a:close/>
                  <a:moveTo>
                    <a:pt x="6201" y="17666"/>
                  </a:moveTo>
                  <a:lnTo>
                    <a:pt x="15345" y="17666"/>
                  </a:lnTo>
                  <a:lnTo>
                    <a:pt x="15345" y="18398"/>
                  </a:lnTo>
                  <a:lnTo>
                    <a:pt x="6201" y="18398"/>
                  </a:lnTo>
                  <a:close/>
                  <a:moveTo>
                    <a:pt x="4954" y="18400"/>
                  </a:moveTo>
                  <a:lnTo>
                    <a:pt x="5654" y="18400"/>
                  </a:lnTo>
                  <a:lnTo>
                    <a:pt x="5654" y="17667"/>
                  </a:lnTo>
                  <a:lnTo>
                    <a:pt x="4954" y="17667"/>
                  </a:lnTo>
                  <a:close/>
                  <a:moveTo>
                    <a:pt x="3870" y="18400"/>
                  </a:moveTo>
                  <a:lnTo>
                    <a:pt x="4569" y="18400"/>
                  </a:lnTo>
                  <a:lnTo>
                    <a:pt x="4569" y="17667"/>
                  </a:lnTo>
                  <a:lnTo>
                    <a:pt x="3870" y="17667"/>
                  </a:lnTo>
                  <a:close/>
                  <a:moveTo>
                    <a:pt x="2784" y="18400"/>
                  </a:moveTo>
                  <a:lnTo>
                    <a:pt x="3484" y="18400"/>
                  </a:lnTo>
                  <a:lnTo>
                    <a:pt x="3484" y="17667"/>
                  </a:lnTo>
                  <a:lnTo>
                    <a:pt x="2784" y="17667"/>
                  </a:lnTo>
                  <a:close/>
                  <a:moveTo>
                    <a:pt x="11928" y="21193"/>
                  </a:moveTo>
                  <a:lnTo>
                    <a:pt x="2784" y="21193"/>
                  </a:lnTo>
                  <a:lnTo>
                    <a:pt x="2784" y="20460"/>
                  </a:lnTo>
                  <a:lnTo>
                    <a:pt x="11928" y="20460"/>
                  </a:lnTo>
                  <a:close/>
                  <a:moveTo>
                    <a:pt x="13174" y="20460"/>
                  </a:moveTo>
                  <a:lnTo>
                    <a:pt x="12475" y="20460"/>
                  </a:lnTo>
                  <a:lnTo>
                    <a:pt x="12475" y="21191"/>
                  </a:lnTo>
                  <a:lnTo>
                    <a:pt x="13174" y="21191"/>
                  </a:lnTo>
                  <a:close/>
                  <a:moveTo>
                    <a:pt x="14259" y="20460"/>
                  </a:moveTo>
                  <a:lnTo>
                    <a:pt x="13559" y="20460"/>
                  </a:lnTo>
                  <a:lnTo>
                    <a:pt x="13559" y="21191"/>
                  </a:lnTo>
                  <a:lnTo>
                    <a:pt x="14259" y="21191"/>
                  </a:lnTo>
                  <a:close/>
                  <a:moveTo>
                    <a:pt x="15345" y="20460"/>
                  </a:moveTo>
                  <a:lnTo>
                    <a:pt x="14645" y="20460"/>
                  </a:lnTo>
                  <a:lnTo>
                    <a:pt x="14645" y="21191"/>
                  </a:lnTo>
                  <a:lnTo>
                    <a:pt x="15345" y="211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3" name="Google Shape;8093;p39"/>
            <p:cNvSpPr/>
            <p:nvPr/>
          </p:nvSpPr>
          <p:spPr>
            <a:xfrm>
              <a:off x="8209816" y="2597905"/>
              <a:ext cx="4465267" cy="293555"/>
            </a:xfrm>
            <a:custGeom>
              <a:avLst/>
              <a:gdLst/>
              <a:ahLst/>
              <a:cxnLst/>
              <a:rect l="l" t="t" r="r" b="b"/>
              <a:pathLst>
                <a:path w="112242" h="7379" extrusionOk="0">
                  <a:moveTo>
                    <a:pt x="89616" y="2409"/>
                  </a:moveTo>
                  <a:cubicBezTo>
                    <a:pt x="98523" y="3475"/>
                    <a:pt x="101789" y="5458"/>
                    <a:pt x="78368" y="5458"/>
                  </a:cubicBezTo>
                  <a:lnTo>
                    <a:pt x="1" y="5458"/>
                  </a:lnTo>
                  <a:lnTo>
                    <a:pt x="1" y="7379"/>
                  </a:lnTo>
                  <a:lnTo>
                    <a:pt x="84023" y="7379"/>
                  </a:lnTo>
                  <a:cubicBezTo>
                    <a:pt x="112242" y="7379"/>
                    <a:pt x="102275" y="1192"/>
                    <a:pt x="89616" y="1"/>
                  </a:cubicBezTo>
                  <a:lnTo>
                    <a:pt x="89616" y="240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4" name="Google Shape;8094;p39"/>
            <p:cNvSpPr/>
            <p:nvPr/>
          </p:nvSpPr>
          <p:spPr>
            <a:xfrm>
              <a:off x="8053000" y="2479557"/>
              <a:ext cx="1169287" cy="2237129"/>
            </a:xfrm>
            <a:custGeom>
              <a:avLst/>
              <a:gdLst/>
              <a:ahLst/>
              <a:cxnLst/>
              <a:rect l="l" t="t" r="r" b="b"/>
              <a:pathLst>
                <a:path w="29392" h="56234" extrusionOk="0">
                  <a:moveTo>
                    <a:pt x="14695" y="1"/>
                  </a:moveTo>
                  <a:cubicBezTo>
                    <a:pt x="6576" y="1"/>
                    <a:pt x="0" y="24750"/>
                    <a:pt x="0" y="55276"/>
                  </a:cubicBezTo>
                  <a:cubicBezTo>
                    <a:pt x="0" y="55596"/>
                    <a:pt x="0" y="55917"/>
                    <a:pt x="5" y="56233"/>
                  </a:cubicBezTo>
                  <a:lnTo>
                    <a:pt x="6562" y="56233"/>
                  </a:lnTo>
                  <a:cubicBezTo>
                    <a:pt x="6559" y="55914"/>
                    <a:pt x="6559" y="55597"/>
                    <a:pt x="6559" y="55276"/>
                  </a:cubicBezTo>
                  <a:cubicBezTo>
                    <a:pt x="6559" y="32910"/>
                    <a:pt x="10202" y="14777"/>
                    <a:pt x="14696" y="14777"/>
                  </a:cubicBezTo>
                  <a:cubicBezTo>
                    <a:pt x="19190" y="14777"/>
                    <a:pt x="22829" y="32910"/>
                    <a:pt x="22829" y="55276"/>
                  </a:cubicBezTo>
                  <a:cubicBezTo>
                    <a:pt x="22829" y="55596"/>
                    <a:pt x="22829" y="55912"/>
                    <a:pt x="22825" y="56233"/>
                  </a:cubicBezTo>
                  <a:lnTo>
                    <a:pt x="29387" y="56233"/>
                  </a:lnTo>
                  <a:cubicBezTo>
                    <a:pt x="29392" y="55917"/>
                    <a:pt x="29392" y="55597"/>
                    <a:pt x="29392" y="55276"/>
                  </a:cubicBezTo>
                  <a:cubicBezTo>
                    <a:pt x="29390" y="24750"/>
                    <a:pt x="22809" y="1"/>
                    <a:pt x="1469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5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5" name="Google Shape;8095;p39"/>
            <p:cNvSpPr/>
            <p:nvPr/>
          </p:nvSpPr>
          <p:spPr>
            <a:xfrm>
              <a:off x="8257990" y="2917821"/>
              <a:ext cx="759209" cy="1798845"/>
            </a:xfrm>
            <a:custGeom>
              <a:avLst/>
              <a:gdLst/>
              <a:ahLst/>
              <a:cxnLst/>
              <a:rect l="l" t="t" r="r" b="b"/>
              <a:pathLst>
                <a:path w="19084" h="45217" extrusionOk="0">
                  <a:moveTo>
                    <a:pt x="9542" y="0"/>
                  </a:moveTo>
                  <a:cubicBezTo>
                    <a:pt x="4270" y="0"/>
                    <a:pt x="1" y="19817"/>
                    <a:pt x="1" y="44259"/>
                  </a:cubicBezTo>
                  <a:cubicBezTo>
                    <a:pt x="1" y="44579"/>
                    <a:pt x="1" y="44900"/>
                    <a:pt x="4" y="45216"/>
                  </a:cubicBezTo>
                  <a:lnTo>
                    <a:pt x="1408" y="45216"/>
                  </a:lnTo>
                  <a:cubicBezTo>
                    <a:pt x="1403" y="44897"/>
                    <a:pt x="1403" y="44580"/>
                    <a:pt x="1403" y="44259"/>
                  </a:cubicBezTo>
                  <a:cubicBezTo>
                    <a:pt x="1403" y="21893"/>
                    <a:pt x="5048" y="3760"/>
                    <a:pt x="9542" y="3760"/>
                  </a:cubicBezTo>
                  <a:cubicBezTo>
                    <a:pt x="14035" y="3760"/>
                    <a:pt x="17675" y="21893"/>
                    <a:pt x="17675" y="44259"/>
                  </a:cubicBezTo>
                  <a:cubicBezTo>
                    <a:pt x="17675" y="44579"/>
                    <a:pt x="17675" y="44895"/>
                    <a:pt x="17671" y="45216"/>
                  </a:cubicBezTo>
                  <a:lnTo>
                    <a:pt x="19079" y="45216"/>
                  </a:lnTo>
                  <a:cubicBezTo>
                    <a:pt x="19083" y="44900"/>
                    <a:pt x="19083" y="44580"/>
                    <a:pt x="19083" y="44259"/>
                  </a:cubicBezTo>
                  <a:cubicBezTo>
                    <a:pt x="19083" y="19816"/>
                    <a:pt x="14810" y="0"/>
                    <a:pt x="9542" y="0"/>
                  </a:cubicBezTo>
                  <a:close/>
                </a:path>
              </a:pathLst>
            </a:custGeom>
            <a:solidFill>
              <a:srgbClr val="16263E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6" name="Google Shape;8096;p39"/>
            <p:cNvSpPr/>
            <p:nvPr/>
          </p:nvSpPr>
          <p:spPr>
            <a:xfrm>
              <a:off x="8637617" y="3243466"/>
              <a:ext cx="868452" cy="1447526"/>
            </a:xfrm>
            <a:custGeom>
              <a:avLst/>
              <a:gdLst/>
              <a:ahLst/>
              <a:cxnLst/>
              <a:rect l="l" t="t" r="r" b="b"/>
              <a:pathLst>
                <a:path w="21830" h="36386" extrusionOk="0">
                  <a:moveTo>
                    <a:pt x="10915" y="1"/>
                  </a:moveTo>
                  <a:cubicBezTo>
                    <a:pt x="4885" y="1"/>
                    <a:pt x="0" y="16014"/>
                    <a:pt x="0" y="35766"/>
                  </a:cubicBezTo>
                  <a:cubicBezTo>
                    <a:pt x="0" y="35973"/>
                    <a:pt x="0" y="36181"/>
                    <a:pt x="2" y="36385"/>
                  </a:cubicBezTo>
                  <a:lnTo>
                    <a:pt x="4873" y="36385"/>
                  </a:lnTo>
                  <a:cubicBezTo>
                    <a:pt x="4870" y="36178"/>
                    <a:pt x="4870" y="35973"/>
                    <a:pt x="4870" y="35766"/>
                  </a:cubicBezTo>
                  <a:cubicBezTo>
                    <a:pt x="4870" y="21294"/>
                    <a:pt x="7577" y="9562"/>
                    <a:pt x="10915" y="9562"/>
                  </a:cubicBezTo>
                  <a:cubicBezTo>
                    <a:pt x="14251" y="9562"/>
                    <a:pt x="16956" y="21294"/>
                    <a:pt x="16956" y="35766"/>
                  </a:cubicBezTo>
                  <a:cubicBezTo>
                    <a:pt x="16956" y="35973"/>
                    <a:pt x="16956" y="36178"/>
                    <a:pt x="16953" y="36385"/>
                  </a:cubicBezTo>
                  <a:lnTo>
                    <a:pt x="21826" y="36385"/>
                  </a:lnTo>
                  <a:cubicBezTo>
                    <a:pt x="21829" y="36181"/>
                    <a:pt x="21829" y="35973"/>
                    <a:pt x="21829" y="35766"/>
                  </a:cubicBezTo>
                  <a:cubicBezTo>
                    <a:pt x="21829" y="16014"/>
                    <a:pt x="16941" y="1"/>
                    <a:pt x="1091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5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7" name="Google Shape;8097;p39"/>
            <p:cNvSpPr/>
            <p:nvPr/>
          </p:nvSpPr>
          <p:spPr>
            <a:xfrm>
              <a:off x="8789858" y="3527023"/>
              <a:ext cx="563917" cy="1163917"/>
            </a:xfrm>
            <a:custGeom>
              <a:avLst/>
              <a:gdLst/>
              <a:ahLst/>
              <a:cxnLst/>
              <a:rect l="l" t="t" r="r" b="b"/>
              <a:pathLst>
                <a:path w="14175" h="29257" extrusionOk="0">
                  <a:moveTo>
                    <a:pt x="7088" y="0"/>
                  </a:moveTo>
                  <a:cubicBezTo>
                    <a:pt x="3171" y="0"/>
                    <a:pt x="1" y="12822"/>
                    <a:pt x="1" y="28637"/>
                  </a:cubicBezTo>
                  <a:cubicBezTo>
                    <a:pt x="1" y="28844"/>
                    <a:pt x="1" y="29052"/>
                    <a:pt x="3" y="29256"/>
                  </a:cubicBezTo>
                  <a:lnTo>
                    <a:pt x="1045" y="29256"/>
                  </a:lnTo>
                  <a:cubicBezTo>
                    <a:pt x="1042" y="29049"/>
                    <a:pt x="1042" y="28844"/>
                    <a:pt x="1042" y="28637"/>
                  </a:cubicBezTo>
                  <a:cubicBezTo>
                    <a:pt x="1042" y="14165"/>
                    <a:pt x="3749" y="2433"/>
                    <a:pt x="7087" y="2433"/>
                  </a:cubicBezTo>
                  <a:cubicBezTo>
                    <a:pt x="10423" y="2433"/>
                    <a:pt x="13128" y="14165"/>
                    <a:pt x="13128" y="28637"/>
                  </a:cubicBezTo>
                  <a:cubicBezTo>
                    <a:pt x="13128" y="28844"/>
                    <a:pt x="13128" y="29049"/>
                    <a:pt x="13124" y="29256"/>
                  </a:cubicBezTo>
                  <a:lnTo>
                    <a:pt x="14170" y="29256"/>
                  </a:lnTo>
                  <a:cubicBezTo>
                    <a:pt x="14173" y="29052"/>
                    <a:pt x="14173" y="28844"/>
                    <a:pt x="14173" y="28637"/>
                  </a:cubicBezTo>
                  <a:cubicBezTo>
                    <a:pt x="14174" y="12823"/>
                    <a:pt x="11000" y="0"/>
                    <a:pt x="7088" y="0"/>
                  </a:cubicBezTo>
                  <a:close/>
                </a:path>
              </a:pathLst>
            </a:custGeom>
            <a:solidFill>
              <a:srgbClr val="16263E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8" name="Google Shape;8098;p39"/>
            <p:cNvSpPr/>
            <p:nvPr/>
          </p:nvSpPr>
          <p:spPr>
            <a:xfrm>
              <a:off x="7666492" y="3684475"/>
              <a:ext cx="100888" cy="435937"/>
            </a:xfrm>
            <a:custGeom>
              <a:avLst/>
              <a:gdLst/>
              <a:ahLst/>
              <a:cxnLst/>
              <a:rect l="l" t="t" r="r" b="b"/>
              <a:pathLst>
                <a:path w="2536" h="10958" extrusionOk="0">
                  <a:moveTo>
                    <a:pt x="2535" y="1266"/>
                  </a:moveTo>
                  <a:cubicBezTo>
                    <a:pt x="2535" y="567"/>
                    <a:pt x="1968" y="0"/>
                    <a:pt x="1268" y="0"/>
                  </a:cubicBezTo>
                  <a:cubicBezTo>
                    <a:pt x="568" y="0"/>
                    <a:pt x="1" y="567"/>
                    <a:pt x="1" y="1266"/>
                  </a:cubicBezTo>
                  <a:cubicBezTo>
                    <a:pt x="1" y="1930"/>
                    <a:pt x="513" y="2468"/>
                    <a:pt x="1163" y="2523"/>
                  </a:cubicBezTo>
                  <a:lnTo>
                    <a:pt x="474" y="10957"/>
                  </a:lnTo>
                  <a:lnTo>
                    <a:pt x="2060" y="10957"/>
                  </a:lnTo>
                  <a:lnTo>
                    <a:pt x="1372" y="2523"/>
                  </a:lnTo>
                  <a:cubicBezTo>
                    <a:pt x="2023" y="2467"/>
                    <a:pt x="2535" y="1930"/>
                    <a:pt x="2535" y="126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6000">
                  <a:schemeClr val="accent3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9" name="Google Shape;8099;p39"/>
            <p:cNvSpPr/>
            <p:nvPr/>
          </p:nvSpPr>
          <p:spPr>
            <a:xfrm>
              <a:off x="7357475" y="4033232"/>
              <a:ext cx="719029" cy="719029"/>
            </a:xfrm>
            <a:custGeom>
              <a:avLst/>
              <a:gdLst/>
              <a:ahLst/>
              <a:cxnLst/>
              <a:rect l="l" t="t" r="r" b="b"/>
              <a:pathLst>
                <a:path w="18074" h="18074" extrusionOk="0">
                  <a:moveTo>
                    <a:pt x="18073" y="9037"/>
                  </a:moveTo>
                  <a:cubicBezTo>
                    <a:pt x="18073" y="11434"/>
                    <a:pt x="17121" y="13732"/>
                    <a:pt x="15426" y="15426"/>
                  </a:cubicBezTo>
                  <a:cubicBezTo>
                    <a:pt x="13732" y="17121"/>
                    <a:pt x="11434" y="18073"/>
                    <a:pt x="9037" y="18073"/>
                  </a:cubicBezTo>
                  <a:cubicBezTo>
                    <a:pt x="6641" y="18073"/>
                    <a:pt x="4342" y="17121"/>
                    <a:pt x="2647" y="15426"/>
                  </a:cubicBezTo>
                  <a:cubicBezTo>
                    <a:pt x="952" y="13732"/>
                    <a:pt x="0" y="11434"/>
                    <a:pt x="0" y="9037"/>
                  </a:cubicBezTo>
                  <a:cubicBezTo>
                    <a:pt x="0" y="6640"/>
                    <a:pt x="952" y="4342"/>
                    <a:pt x="2647" y="2647"/>
                  </a:cubicBezTo>
                  <a:cubicBezTo>
                    <a:pt x="4342" y="952"/>
                    <a:pt x="6641" y="0"/>
                    <a:pt x="9037" y="0"/>
                  </a:cubicBezTo>
                  <a:cubicBezTo>
                    <a:pt x="11434" y="0"/>
                    <a:pt x="13732" y="952"/>
                    <a:pt x="15426" y="2647"/>
                  </a:cubicBezTo>
                  <a:cubicBezTo>
                    <a:pt x="17121" y="4342"/>
                    <a:pt x="18073" y="6640"/>
                    <a:pt x="18073" y="903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6000">
                  <a:schemeClr val="accent3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0" name="Google Shape;8100;p39"/>
            <p:cNvSpPr/>
            <p:nvPr/>
          </p:nvSpPr>
          <p:spPr>
            <a:xfrm>
              <a:off x="7357475" y="4339901"/>
              <a:ext cx="718989" cy="105623"/>
            </a:xfrm>
            <a:custGeom>
              <a:avLst/>
              <a:gdLst/>
              <a:ahLst/>
              <a:cxnLst/>
              <a:rect l="l" t="t" r="r" b="b"/>
              <a:pathLst>
                <a:path w="18073" h="2655" extrusionOk="0">
                  <a:moveTo>
                    <a:pt x="0" y="1328"/>
                  </a:moveTo>
                  <a:cubicBezTo>
                    <a:pt x="0" y="1778"/>
                    <a:pt x="35" y="2221"/>
                    <a:pt x="98" y="2654"/>
                  </a:cubicBezTo>
                  <a:lnTo>
                    <a:pt x="17974" y="2654"/>
                  </a:lnTo>
                  <a:cubicBezTo>
                    <a:pt x="18039" y="2221"/>
                    <a:pt x="18072" y="1779"/>
                    <a:pt x="18072" y="1328"/>
                  </a:cubicBezTo>
                  <a:cubicBezTo>
                    <a:pt x="18072" y="878"/>
                    <a:pt x="18039" y="434"/>
                    <a:pt x="17974" y="1"/>
                  </a:cubicBezTo>
                  <a:lnTo>
                    <a:pt x="98" y="1"/>
                  </a:lnTo>
                  <a:cubicBezTo>
                    <a:pt x="35" y="435"/>
                    <a:pt x="0" y="878"/>
                    <a:pt x="0" y="132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1" name="Google Shape;8101;p39"/>
            <p:cNvSpPr/>
            <p:nvPr/>
          </p:nvSpPr>
          <p:spPr>
            <a:xfrm>
              <a:off x="8338029" y="3921607"/>
              <a:ext cx="73717" cy="318618"/>
            </a:xfrm>
            <a:custGeom>
              <a:avLst/>
              <a:gdLst/>
              <a:ahLst/>
              <a:cxnLst/>
              <a:rect l="l" t="t" r="r" b="b"/>
              <a:pathLst>
                <a:path w="1853" h="8009" extrusionOk="0">
                  <a:moveTo>
                    <a:pt x="1852" y="927"/>
                  </a:moveTo>
                  <a:cubicBezTo>
                    <a:pt x="1852" y="416"/>
                    <a:pt x="1438" y="1"/>
                    <a:pt x="926" y="1"/>
                  </a:cubicBezTo>
                  <a:cubicBezTo>
                    <a:pt x="415" y="1"/>
                    <a:pt x="0" y="416"/>
                    <a:pt x="0" y="927"/>
                  </a:cubicBezTo>
                  <a:cubicBezTo>
                    <a:pt x="0" y="1412"/>
                    <a:pt x="375" y="1805"/>
                    <a:pt x="848" y="1846"/>
                  </a:cubicBezTo>
                  <a:lnTo>
                    <a:pt x="346" y="8008"/>
                  </a:lnTo>
                  <a:lnTo>
                    <a:pt x="1504" y="8008"/>
                  </a:lnTo>
                  <a:lnTo>
                    <a:pt x="1001" y="1846"/>
                  </a:lnTo>
                  <a:cubicBezTo>
                    <a:pt x="1478" y="1805"/>
                    <a:pt x="1852" y="1412"/>
                    <a:pt x="1852" y="92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6000">
                  <a:schemeClr val="accent3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2" name="Google Shape;8102;p39"/>
            <p:cNvSpPr/>
            <p:nvPr/>
          </p:nvSpPr>
          <p:spPr>
            <a:xfrm>
              <a:off x="8112194" y="4176602"/>
              <a:ext cx="525368" cy="525368"/>
            </a:xfrm>
            <a:custGeom>
              <a:avLst/>
              <a:gdLst/>
              <a:ahLst/>
              <a:cxnLst/>
              <a:rect l="l" t="t" r="r" b="b"/>
              <a:pathLst>
                <a:path w="13206" h="13206" extrusionOk="0">
                  <a:moveTo>
                    <a:pt x="13206" y="6603"/>
                  </a:moveTo>
                  <a:cubicBezTo>
                    <a:pt x="13206" y="8354"/>
                    <a:pt x="12511" y="10035"/>
                    <a:pt x="11273" y="11273"/>
                  </a:cubicBezTo>
                  <a:cubicBezTo>
                    <a:pt x="10035" y="12511"/>
                    <a:pt x="8354" y="13206"/>
                    <a:pt x="6603" y="13206"/>
                  </a:cubicBezTo>
                  <a:cubicBezTo>
                    <a:pt x="4852" y="13206"/>
                    <a:pt x="3173" y="12511"/>
                    <a:pt x="1935" y="11273"/>
                  </a:cubicBezTo>
                  <a:cubicBezTo>
                    <a:pt x="696" y="10035"/>
                    <a:pt x="0" y="8354"/>
                    <a:pt x="0" y="6603"/>
                  </a:cubicBezTo>
                  <a:cubicBezTo>
                    <a:pt x="0" y="4852"/>
                    <a:pt x="696" y="3173"/>
                    <a:pt x="1935" y="1934"/>
                  </a:cubicBezTo>
                  <a:cubicBezTo>
                    <a:pt x="3173" y="696"/>
                    <a:pt x="4852" y="0"/>
                    <a:pt x="6603" y="0"/>
                  </a:cubicBezTo>
                  <a:cubicBezTo>
                    <a:pt x="8354" y="0"/>
                    <a:pt x="10035" y="696"/>
                    <a:pt x="11273" y="1934"/>
                  </a:cubicBezTo>
                  <a:cubicBezTo>
                    <a:pt x="12511" y="3173"/>
                    <a:pt x="13206" y="4852"/>
                    <a:pt x="13206" y="660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6000">
                  <a:schemeClr val="accent3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3" name="Google Shape;8103;p39"/>
            <p:cNvSpPr/>
            <p:nvPr/>
          </p:nvSpPr>
          <p:spPr>
            <a:xfrm>
              <a:off x="8112194" y="4400726"/>
              <a:ext cx="525487" cy="77138"/>
            </a:xfrm>
            <a:custGeom>
              <a:avLst/>
              <a:gdLst/>
              <a:ahLst/>
              <a:cxnLst/>
              <a:rect l="l" t="t" r="r" b="b"/>
              <a:pathLst>
                <a:path w="13209" h="1939" extrusionOk="0">
                  <a:moveTo>
                    <a:pt x="0" y="969"/>
                  </a:moveTo>
                  <a:cubicBezTo>
                    <a:pt x="0" y="1298"/>
                    <a:pt x="25" y="1623"/>
                    <a:pt x="72" y="1939"/>
                  </a:cubicBezTo>
                  <a:lnTo>
                    <a:pt x="13136" y="1939"/>
                  </a:lnTo>
                  <a:cubicBezTo>
                    <a:pt x="13183" y="1623"/>
                    <a:pt x="13208" y="1298"/>
                    <a:pt x="13208" y="969"/>
                  </a:cubicBezTo>
                  <a:cubicBezTo>
                    <a:pt x="13208" y="640"/>
                    <a:pt x="13183" y="317"/>
                    <a:pt x="13136" y="0"/>
                  </a:cubicBezTo>
                  <a:lnTo>
                    <a:pt x="72" y="0"/>
                  </a:lnTo>
                  <a:cubicBezTo>
                    <a:pt x="25" y="317"/>
                    <a:pt x="0" y="640"/>
                    <a:pt x="0" y="96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4" name="Google Shape;8104;p39"/>
            <p:cNvSpPr/>
            <p:nvPr/>
          </p:nvSpPr>
          <p:spPr>
            <a:xfrm>
              <a:off x="9701909" y="1460097"/>
              <a:ext cx="89391" cy="1380970"/>
            </a:xfrm>
            <a:custGeom>
              <a:avLst/>
              <a:gdLst/>
              <a:ahLst/>
              <a:cxnLst/>
              <a:rect l="l" t="t" r="r" b="b"/>
              <a:pathLst>
                <a:path w="2247" h="34713" extrusionOk="0">
                  <a:moveTo>
                    <a:pt x="2246" y="34712"/>
                  </a:moveTo>
                  <a:lnTo>
                    <a:pt x="1" y="34712"/>
                  </a:lnTo>
                  <a:lnTo>
                    <a:pt x="112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5" name="Google Shape;8105;p39"/>
            <p:cNvSpPr/>
            <p:nvPr/>
          </p:nvSpPr>
          <p:spPr>
            <a:xfrm>
              <a:off x="9004952" y="3086412"/>
              <a:ext cx="1483370" cy="1594801"/>
            </a:xfrm>
            <a:custGeom>
              <a:avLst/>
              <a:gdLst/>
              <a:ahLst/>
              <a:cxnLst/>
              <a:rect l="l" t="t" r="r" b="b"/>
              <a:pathLst>
                <a:path w="37287" h="40088" extrusionOk="0">
                  <a:moveTo>
                    <a:pt x="37287" y="0"/>
                  </a:moveTo>
                  <a:cubicBezTo>
                    <a:pt x="21507" y="0"/>
                    <a:pt x="21024" y="11245"/>
                    <a:pt x="21024" y="40088"/>
                  </a:cubicBezTo>
                  <a:lnTo>
                    <a:pt x="16263" y="40088"/>
                  </a:lnTo>
                  <a:cubicBezTo>
                    <a:pt x="16263" y="11246"/>
                    <a:pt x="15780" y="0"/>
                    <a:pt x="0" y="0"/>
                  </a:cubicBezTo>
                  <a:lnTo>
                    <a:pt x="37287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6" name="Google Shape;8106;p39"/>
            <p:cNvSpPr/>
            <p:nvPr/>
          </p:nvSpPr>
          <p:spPr>
            <a:xfrm>
              <a:off x="9004912" y="2772979"/>
              <a:ext cx="1483410" cy="313486"/>
            </a:xfrm>
            <a:custGeom>
              <a:avLst/>
              <a:gdLst/>
              <a:ahLst/>
              <a:cxnLst/>
              <a:rect l="l" t="t" r="r" b="b"/>
              <a:pathLst>
                <a:path w="37288" h="7880" extrusionOk="0">
                  <a:moveTo>
                    <a:pt x="37288" y="7879"/>
                  </a:moveTo>
                  <a:cubicBezTo>
                    <a:pt x="37288" y="5296"/>
                    <a:pt x="31534" y="1"/>
                    <a:pt x="18643" y="1"/>
                  </a:cubicBezTo>
                  <a:cubicBezTo>
                    <a:pt x="5754" y="1"/>
                    <a:pt x="0" y="5349"/>
                    <a:pt x="0" y="787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5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7" name="Google Shape;8107;p39"/>
            <p:cNvSpPr/>
            <p:nvPr/>
          </p:nvSpPr>
          <p:spPr>
            <a:xfrm>
              <a:off x="9440788" y="1986316"/>
              <a:ext cx="611616" cy="611616"/>
            </a:xfrm>
            <a:custGeom>
              <a:avLst/>
              <a:gdLst/>
              <a:ahLst/>
              <a:cxnLst/>
              <a:rect l="l" t="t" r="r" b="b"/>
              <a:pathLst>
                <a:path w="15374" h="15374" extrusionOk="0">
                  <a:moveTo>
                    <a:pt x="15373" y="7687"/>
                  </a:moveTo>
                  <a:cubicBezTo>
                    <a:pt x="15373" y="9725"/>
                    <a:pt x="14563" y="11680"/>
                    <a:pt x="13122" y="13122"/>
                  </a:cubicBezTo>
                  <a:cubicBezTo>
                    <a:pt x="11681" y="14563"/>
                    <a:pt x="9726" y="15374"/>
                    <a:pt x="7686" y="15374"/>
                  </a:cubicBezTo>
                  <a:cubicBezTo>
                    <a:pt x="5648" y="15374"/>
                    <a:pt x="3693" y="14563"/>
                    <a:pt x="2251" y="13122"/>
                  </a:cubicBezTo>
                  <a:cubicBezTo>
                    <a:pt x="810" y="11680"/>
                    <a:pt x="0" y="9725"/>
                    <a:pt x="0" y="7687"/>
                  </a:cubicBezTo>
                  <a:cubicBezTo>
                    <a:pt x="0" y="5648"/>
                    <a:pt x="810" y="3693"/>
                    <a:pt x="2251" y="2251"/>
                  </a:cubicBezTo>
                  <a:cubicBezTo>
                    <a:pt x="3693" y="810"/>
                    <a:pt x="5648" y="1"/>
                    <a:pt x="7686" y="1"/>
                  </a:cubicBezTo>
                  <a:cubicBezTo>
                    <a:pt x="9726" y="1"/>
                    <a:pt x="11681" y="810"/>
                    <a:pt x="13122" y="2251"/>
                  </a:cubicBezTo>
                  <a:cubicBezTo>
                    <a:pt x="14563" y="3693"/>
                    <a:pt x="15373" y="5648"/>
                    <a:pt x="15373" y="768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8" name="Google Shape;8108;p39"/>
            <p:cNvSpPr/>
            <p:nvPr/>
          </p:nvSpPr>
          <p:spPr>
            <a:xfrm>
              <a:off x="9440788" y="2247198"/>
              <a:ext cx="611616" cy="89789"/>
            </a:xfrm>
            <a:custGeom>
              <a:avLst/>
              <a:gdLst/>
              <a:ahLst/>
              <a:cxnLst/>
              <a:rect l="l" t="t" r="r" b="b"/>
              <a:pathLst>
                <a:path w="15374" h="2257" extrusionOk="0">
                  <a:moveTo>
                    <a:pt x="0" y="1129"/>
                  </a:moveTo>
                  <a:cubicBezTo>
                    <a:pt x="0" y="1513"/>
                    <a:pt x="28" y="1888"/>
                    <a:pt x="84" y="2256"/>
                  </a:cubicBezTo>
                  <a:lnTo>
                    <a:pt x="15290" y="2256"/>
                  </a:lnTo>
                  <a:cubicBezTo>
                    <a:pt x="15344" y="1888"/>
                    <a:pt x="15373" y="1511"/>
                    <a:pt x="15373" y="1129"/>
                  </a:cubicBezTo>
                  <a:cubicBezTo>
                    <a:pt x="15373" y="745"/>
                    <a:pt x="15344" y="369"/>
                    <a:pt x="15290" y="1"/>
                  </a:cubicBezTo>
                  <a:lnTo>
                    <a:pt x="84" y="1"/>
                  </a:lnTo>
                  <a:cubicBezTo>
                    <a:pt x="31" y="369"/>
                    <a:pt x="0" y="745"/>
                    <a:pt x="0" y="112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9" name="Google Shape;8109;p39"/>
            <p:cNvSpPr/>
            <p:nvPr/>
          </p:nvSpPr>
          <p:spPr>
            <a:xfrm>
              <a:off x="9111365" y="2979799"/>
              <a:ext cx="1236679" cy="66874"/>
            </a:xfrm>
            <a:custGeom>
              <a:avLst/>
              <a:gdLst/>
              <a:ahLst/>
              <a:cxnLst/>
              <a:rect l="l" t="t" r="r" b="b"/>
              <a:pathLst>
                <a:path w="31086" h="1681" extrusionOk="0">
                  <a:moveTo>
                    <a:pt x="1108" y="841"/>
                  </a:moveTo>
                  <a:cubicBezTo>
                    <a:pt x="1108" y="1305"/>
                    <a:pt x="860" y="1680"/>
                    <a:pt x="555" y="1680"/>
                  </a:cubicBezTo>
                  <a:cubicBezTo>
                    <a:pt x="249" y="1680"/>
                    <a:pt x="0" y="1305"/>
                    <a:pt x="0" y="841"/>
                  </a:cubicBezTo>
                  <a:cubicBezTo>
                    <a:pt x="0" y="376"/>
                    <a:pt x="249" y="0"/>
                    <a:pt x="555" y="0"/>
                  </a:cubicBezTo>
                  <a:cubicBezTo>
                    <a:pt x="860" y="0"/>
                    <a:pt x="1108" y="376"/>
                    <a:pt x="1108" y="841"/>
                  </a:cubicBezTo>
                  <a:close/>
                  <a:moveTo>
                    <a:pt x="3279" y="1680"/>
                  </a:moveTo>
                  <a:cubicBezTo>
                    <a:pt x="3585" y="1680"/>
                    <a:pt x="3833" y="1305"/>
                    <a:pt x="3833" y="841"/>
                  </a:cubicBezTo>
                  <a:cubicBezTo>
                    <a:pt x="3833" y="376"/>
                    <a:pt x="3585" y="0"/>
                    <a:pt x="3279" y="0"/>
                  </a:cubicBezTo>
                  <a:cubicBezTo>
                    <a:pt x="2974" y="0"/>
                    <a:pt x="2725" y="376"/>
                    <a:pt x="2725" y="841"/>
                  </a:cubicBezTo>
                  <a:cubicBezTo>
                    <a:pt x="2725" y="1305"/>
                    <a:pt x="2974" y="1680"/>
                    <a:pt x="3279" y="1680"/>
                  </a:cubicBezTo>
                  <a:close/>
                  <a:moveTo>
                    <a:pt x="6005" y="1680"/>
                  </a:moveTo>
                  <a:cubicBezTo>
                    <a:pt x="6311" y="1680"/>
                    <a:pt x="6559" y="1305"/>
                    <a:pt x="6559" y="841"/>
                  </a:cubicBezTo>
                  <a:cubicBezTo>
                    <a:pt x="6559" y="376"/>
                    <a:pt x="6311" y="0"/>
                    <a:pt x="6005" y="0"/>
                  </a:cubicBezTo>
                  <a:cubicBezTo>
                    <a:pt x="5700" y="0"/>
                    <a:pt x="5451" y="376"/>
                    <a:pt x="5451" y="841"/>
                  </a:cubicBezTo>
                  <a:cubicBezTo>
                    <a:pt x="5450" y="1305"/>
                    <a:pt x="5698" y="1680"/>
                    <a:pt x="6005" y="1680"/>
                  </a:cubicBezTo>
                  <a:close/>
                  <a:moveTo>
                    <a:pt x="8730" y="1680"/>
                  </a:moveTo>
                  <a:cubicBezTo>
                    <a:pt x="9036" y="1680"/>
                    <a:pt x="9284" y="1305"/>
                    <a:pt x="9284" y="841"/>
                  </a:cubicBezTo>
                  <a:cubicBezTo>
                    <a:pt x="9284" y="376"/>
                    <a:pt x="9036" y="0"/>
                    <a:pt x="8730" y="0"/>
                  </a:cubicBezTo>
                  <a:cubicBezTo>
                    <a:pt x="8424" y="0"/>
                    <a:pt x="8176" y="376"/>
                    <a:pt x="8176" y="841"/>
                  </a:cubicBezTo>
                  <a:cubicBezTo>
                    <a:pt x="8176" y="1305"/>
                    <a:pt x="8424" y="1680"/>
                    <a:pt x="8730" y="1680"/>
                  </a:cubicBezTo>
                  <a:close/>
                  <a:moveTo>
                    <a:pt x="11455" y="1680"/>
                  </a:moveTo>
                  <a:cubicBezTo>
                    <a:pt x="11761" y="1680"/>
                    <a:pt x="12008" y="1305"/>
                    <a:pt x="12008" y="841"/>
                  </a:cubicBezTo>
                  <a:cubicBezTo>
                    <a:pt x="12008" y="376"/>
                    <a:pt x="11761" y="0"/>
                    <a:pt x="11455" y="0"/>
                  </a:cubicBezTo>
                  <a:cubicBezTo>
                    <a:pt x="11149" y="0"/>
                    <a:pt x="10900" y="376"/>
                    <a:pt x="10900" y="841"/>
                  </a:cubicBezTo>
                  <a:cubicBezTo>
                    <a:pt x="10900" y="1305"/>
                    <a:pt x="11149" y="1680"/>
                    <a:pt x="11455" y="1680"/>
                  </a:cubicBezTo>
                  <a:close/>
                  <a:moveTo>
                    <a:pt x="14181" y="1680"/>
                  </a:moveTo>
                  <a:cubicBezTo>
                    <a:pt x="14487" y="1680"/>
                    <a:pt x="14734" y="1305"/>
                    <a:pt x="14734" y="841"/>
                  </a:cubicBezTo>
                  <a:cubicBezTo>
                    <a:pt x="14734" y="376"/>
                    <a:pt x="14487" y="0"/>
                    <a:pt x="14181" y="0"/>
                  </a:cubicBezTo>
                  <a:cubicBezTo>
                    <a:pt x="13875" y="0"/>
                    <a:pt x="13626" y="376"/>
                    <a:pt x="13626" y="841"/>
                  </a:cubicBezTo>
                  <a:cubicBezTo>
                    <a:pt x="13626" y="1305"/>
                    <a:pt x="13874" y="1680"/>
                    <a:pt x="14181" y="1680"/>
                  </a:cubicBezTo>
                  <a:close/>
                  <a:moveTo>
                    <a:pt x="16906" y="1680"/>
                  </a:moveTo>
                  <a:cubicBezTo>
                    <a:pt x="17211" y="1680"/>
                    <a:pt x="17459" y="1305"/>
                    <a:pt x="17459" y="841"/>
                  </a:cubicBezTo>
                  <a:cubicBezTo>
                    <a:pt x="17459" y="376"/>
                    <a:pt x="17211" y="0"/>
                    <a:pt x="16906" y="0"/>
                  </a:cubicBezTo>
                  <a:cubicBezTo>
                    <a:pt x="16600" y="0"/>
                    <a:pt x="16351" y="376"/>
                    <a:pt x="16351" y="841"/>
                  </a:cubicBezTo>
                  <a:cubicBezTo>
                    <a:pt x="16351" y="1305"/>
                    <a:pt x="16600" y="1680"/>
                    <a:pt x="16906" y="1680"/>
                  </a:cubicBezTo>
                  <a:close/>
                  <a:moveTo>
                    <a:pt x="19630" y="1680"/>
                  </a:moveTo>
                  <a:cubicBezTo>
                    <a:pt x="19936" y="1680"/>
                    <a:pt x="20184" y="1305"/>
                    <a:pt x="20184" y="841"/>
                  </a:cubicBezTo>
                  <a:cubicBezTo>
                    <a:pt x="20184" y="376"/>
                    <a:pt x="19936" y="0"/>
                    <a:pt x="19630" y="0"/>
                  </a:cubicBezTo>
                  <a:cubicBezTo>
                    <a:pt x="19325" y="0"/>
                    <a:pt x="19076" y="376"/>
                    <a:pt x="19076" y="841"/>
                  </a:cubicBezTo>
                  <a:cubicBezTo>
                    <a:pt x="19076" y="1305"/>
                    <a:pt x="19325" y="1680"/>
                    <a:pt x="19630" y="1680"/>
                  </a:cubicBezTo>
                  <a:close/>
                  <a:moveTo>
                    <a:pt x="22356" y="1680"/>
                  </a:moveTo>
                  <a:cubicBezTo>
                    <a:pt x="22662" y="1680"/>
                    <a:pt x="22910" y="1305"/>
                    <a:pt x="22910" y="841"/>
                  </a:cubicBezTo>
                  <a:cubicBezTo>
                    <a:pt x="22910" y="376"/>
                    <a:pt x="22662" y="0"/>
                    <a:pt x="22356" y="0"/>
                  </a:cubicBezTo>
                  <a:cubicBezTo>
                    <a:pt x="22051" y="0"/>
                    <a:pt x="21802" y="376"/>
                    <a:pt x="21802" y="841"/>
                  </a:cubicBezTo>
                  <a:cubicBezTo>
                    <a:pt x="21802" y="1305"/>
                    <a:pt x="22049" y="1680"/>
                    <a:pt x="22356" y="1680"/>
                  </a:cubicBezTo>
                  <a:close/>
                  <a:moveTo>
                    <a:pt x="25081" y="1680"/>
                  </a:moveTo>
                  <a:cubicBezTo>
                    <a:pt x="25387" y="1680"/>
                    <a:pt x="25635" y="1305"/>
                    <a:pt x="25635" y="841"/>
                  </a:cubicBezTo>
                  <a:cubicBezTo>
                    <a:pt x="25635" y="376"/>
                    <a:pt x="25387" y="0"/>
                    <a:pt x="25081" y="0"/>
                  </a:cubicBezTo>
                  <a:cubicBezTo>
                    <a:pt x="24775" y="0"/>
                    <a:pt x="24527" y="376"/>
                    <a:pt x="24527" y="841"/>
                  </a:cubicBezTo>
                  <a:cubicBezTo>
                    <a:pt x="24527" y="1305"/>
                    <a:pt x="24775" y="1680"/>
                    <a:pt x="25081" y="1680"/>
                  </a:cubicBezTo>
                  <a:close/>
                  <a:moveTo>
                    <a:pt x="27806" y="1680"/>
                  </a:moveTo>
                  <a:cubicBezTo>
                    <a:pt x="28112" y="1680"/>
                    <a:pt x="28359" y="1305"/>
                    <a:pt x="28359" y="841"/>
                  </a:cubicBezTo>
                  <a:cubicBezTo>
                    <a:pt x="28359" y="376"/>
                    <a:pt x="28112" y="0"/>
                    <a:pt x="27806" y="0"/>
                  </a:cubicBezTo>
                  <a:cubicBezTo>
                    <a:pt x="27500" y="0"/>
                    <a:pt x="27251" y="376"/>
                    <a:pt x="27251" y="841"/>
                  </a:cubicBezTo>
                  <a:cubicBezTo>
                    <a:pt x="27251" y="1305"/>
                    <a:pt x="27500" y="1680"/>
                    <a:pt x="27806" y="1680"/>
                  </a:cubicBezTo>
                  <a:close/>
                  <a:moveTo>
                    <a:pt x="30532" y="0"/>
                  </a:moveTo>
                  <a:cubicBezTo>
                    <a:pt x="30226" y="0"/>
                    <a:pt x="29977" y="376"/>
                    <a:pt x="29977" y="841"/>
                  </a:cubicBezTo>
                  <a:cubicBezTo>
                    <a:pt x="29977" y="1305"/>
                    <a:pt x="30226" y="1680"/>
                    <a:pt x="30532" y="1680"/>
                  </a:cubicBezTo>
                  <a:cubicBezTo>
                    <a:pt x="30838" y="1680"/>
                    <a:pt x="31085" y="1305"/>
                    <a:pt x="31085" y="841"/>
                  </a:cubicBezTo>
                  <a:cubicBezTo>
                    <a:pt x="31085" y="376"/>
                    <a:pt x="30838" y="0"/>
                    <a:pt x="305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0" name="Google Shape;8110;p39"/>
            <p:cNvSpPr/>
            <p:nvPr/>
          </p:nvSpPr>
          <p:spPr>
            <a:xfrm>
              <a:off x="7328992" y="3210169"/>
              <a:ext cx="5852046" cy="293595"/>
            </a:xfrm>
            <a:custGeom>
              <a:avLst/>
              <a:gdLst/>
              <a:ahLst/>
              <a:cxnLst/>
              <a:rect l="l" t="t" r="r" b="b"/>
              <a:pathLst>
                <a:path w="147101" h="7380" extrusionOk="0">
                  <a:moveTo>
                    <a:pt x="21440" y="2278"/>
                  </a:moveTo>
                  <a:cubicBezTo>
                    <a:pt x="12816" y="3343"/>
                    <a:pt x="10121" y="5458"/>
                    <a:pt x="32802" y="5458"/>
                  </a:cubicBezTo>
                  <a:lnTo>
                    <a:pt x="147100" y="5458"/>
                  </a:lnTo>
                  <a:lnTo>
                    <a:pt x="147100" y="7379"/>
                  </a:lnTo>
                  <a:lnTo>
                    <a:pt x="27326" y="7379"/>
                  </a:lnTo>
                  <a:cubicBezTo>
                    <a:pt x="1" y="7379"/>
                    <a:pt x="9698" y="1192"/>
                    <a:pt x="2195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9F7FA6CB-F92F-120F-B1E8-5A8DC93DBB98}"/>
              </a:ext>
            </a:extLst>
          </p:cNvPr>
          <p:cNvSpPr txBox="1"/>
          <p:nvPr/>
        </p:nvSpPr>
        <p:spPr>
          <a:xfrm>
            <a:off x="3778729" y="1929986"/>
            <a:ext cx="51302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vi-VN" sz="1600" b="0" i="0">
                <a:solidFill>
                  <a:schemeClr val="accent6"/>
                </a:solidFill>
                <a:effectLst/>
                <a:latin typeface="Montserrat Medium" panose="00000600000000000000" pitchFamily="2" charset="0"/>
              </a:rPr>
              <a:t>là một tập dữ liệu phổ biến trong lĩnh vực nhận dạng chữ số viết tay</a:t>
            </a:r>
            <a:endParaRPr lang="en-US" sz="1600" b="0" i="0">
              <a:solidFill>
                <a:schemeClr val="accent6"/>
              </a:solidFill>
              <a:effectLst/>
              <a:latin typeface="Montserrat Medium" panose="00000600000000000000" pitchFamily="2" charset="0"/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1600" b="0" i="0">
              <a:solidFill>
                <a:schemeClr val="accent6"/>
              </a:solidFill>
              <a:effectLst/>
              <a:latin typeface="Montserrat Medium" panose="00000600000000000000" pitchFamily="2" charset="0"/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600">
                <a:solidFill>
                  <a:schemeClr val="accent6"/>
                </a:solidFill>
                <a:latin typeface="Montserrat Medium" panose="00000600000000000000" pitchFamily="2" charset="0"/>
              </a:rPr>
              <a:t>MNIST là viết tắt của "Modified National Institute of Standards and Technology" 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1600">
              <a:solidFill>
                <a:schemeClr val="accent6"/>
              </a:solidFill>
              <a:latin typeface="Montserrat Medium" panose="00000600000000000000" pitchFamily="2" charset="0"/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vi-VN" sz="1600">
                <a:solidFill>
                  <a:schemeClr val="accent6"/>
                </a:solidFill>
                <a:latin typeface="Montserrat Medium" panose="00000600000000000000" pitchFamily="2" charset="0"/>
              </a:rPr>
              <a:t>là một tập dữ liệu chứa các hình ảnh được chụp từ các bức thư viết tay của người dùng và được chia thành hai phần: tập huấn luyện (training set) và tập kiểm tra (test set).</a:t>
            </a:r>
            <a:endParaRPr lang="en-US" sz="1600">
              <a:solidFill>
                <a:schemeClr val="accent6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5" name="Hình ảnh 4" descr="Ảnh có chứa bàn phím, ảnh chụp màn hình, đen và trắng, thuật in máy&#10;&#10;Mô tả được tạo tự động">
            <a:extLst>
              <a:ext uri="{FF2B5EF4-FFF2-40B4-BE49-F238E27FC236}">
                <a16:creationId xmlns:a16="http://schemas.microsoft.com/office/drawing/2014/main" id="{45D8D476-0C44-A723-771E-36B8B985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55" y="2133600"/>
            <a:ext cx="3040135" cy="1819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88 0.00957 L 3.05556E-6 -8.64198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903" y="-4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80278 L -3.61111E-6 2.59259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0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40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876300" ty="400050" sx="50000" sy="50000" flip="none" algn="bl"/>
        </a:blipFill>
        <a:effectLst/>
      </p:bgPr>
    </p:bg>
    <p:spTree>
      <p:nvGrpSpPr>
        <p:cNvPr id="1" name="Shape 8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4" name="Google Shape;8084;p39"/>
          <p:cNvSpPr txBox="1">
            <a:spLocks noGrp="1"/>
          </p:cNvSpPr>
          <p:nvPr>
            <p:ph type="title"/>
          </p:nvPr>
        </p:nvSpPr>
        <p:spPr>
          <a:xfrm>
            <a:off x="3379470" y="555240"/>
            <a:ext cx="5627370" cy="9234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mbria Math" panose="02040503050406030204" pitchFamily="18" charset="0"/>
                <a:ea typeface="Cambria Math" panose="02040503050406030204" pitchFamily="18" charset="0"/>
              </a:rPr>
              <a:t>Cifar10</a:t>
            </a:r>
            <a:endParaRPr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8085" name="Google Shape;8085;p39"/>
          <p:cNvGrpSpPr/>
          <p:nvPr/>
        </p:nvGrpSpPr>
        <p:grpSpPr>
          <a:xfrm flipH="1">
            <a:off x="-4811400" y="1822262"/>
            <a:ext cx="5852046" cy="3375902"/>
            <a:chOff x="7328992" y="1376359"/>
            <a:chExt cx="5852046" cy="3375902"/>
          </a:xfrm>
        </p:grpSpPr>
        <p:sp>
          <p:nvSpPr>
            <p:cNvPr id="8086" name="Google Shape;8086;p39"/>
            <p:cNvSpPr/>
            <p:nvPr/>
          </p:nvSpPr>
          <p:spPr>
            <a:xfrm>
              <a:off x="8927661" y="1376359"/>
              <a:ext cx="940816" cy="3290092"/>
            </a:xfrm>
            <a:custGeom>
              <a:avLst/>
              <a:gdLst/>
              <a:ahLst/>
              <a:cxnLst/>
              <a:rect l="l" t="t" r="r" b="b"/>
              <a:pathLst>
                <a:path w="23649" h="82702" extrusionOk="0">
                  <a:moveTo>
                    <a:pt x="0" y="3144"/>
                  </a:moveTo>
                  <a:lnTo>
                    <a:pt x="4434" y="3144"/>
                  </a:lnTo>
                  <a:lnTo>
                    <a:pt x="4434" y="12713"/>
                  </a:lnTo>
                  <a:lnTo>
                    <a:pt x="6757" y="12713"/>
                  </a:lnTo>
                  <a:lnTo>
                    <a:pt x="6757" y="3144"/>
                  </a:lnTo>
                  <a:lnTo>
                    <a:pt x="12141" y="6630"/>
                  </a:lnTo>
                  <a:lnTo>
                    <a:pt x="12141" y="16267"/>
                  </a:lnTo>
                  <a:lnTo>
                    <a:pt x="16048" y="16267"/>
                  </a:lnTo>
                  <a:lnTo>
                    <a:pt x="16048" y="0"/>
                  </a:lnTo>
                  <a:lnTo>
                    <a:pt x="23648" y="4921"/>
                  </a:lnTo>
                  <a:lnTo>
                    <a:pt x="23648" y="82701"/>
                  </a:lnTo>
                  <a:lnTo>
                    <a:pt x="0" y="8270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7" name="Google Shape;8087;p39"/>
            <p:cNvSpPr/>
            <p:nvPr/>
          </p:nvSpPr>
          <p:spPr>
            <a:xfrm>
              <a:off x="8976711" y="2065241"/>
              <a:ext cx="836387" cy="1348786"/>
            </a:xfrm>
            <a:custGeom>
              <a:avLst/>
              <a:gdLst/>
              <a:ahLst/>
              <a:cxnLst/>
              <a:rect l="l" t="t" r="r" b="b"/>
              <a:pathLst>
                <a:path w="21024" h="33904" extrusionOk="0">
                  <a:moveTo>
                    <a:pt x="959" y="2303"/>
                  </a:moveTo>
                  <a:lnTo>
                    <a:pt x="0" y="2303"/>
                  </a:lnTo>
                  <a:lnTo>
                    <a:pt x="0" y="1523"/>
                  </a:lnTo>
                  <a:lnTo>
                    <a:pt x="959" y="1523"/>
                  </a:lnTo>
                  <a:close/>
                  <a:moveTo>
                    <a:pt x="8064" y="1523"/>
                  </a:moveTo>
                  <a:lnTo>
                    <a:pt x="1508" y="1523"/>
                  </a:lnTo>
                  <a:lnTo>
                    <a:pt x="1508" y="2303"/>
                  </a:lnTo>
                  <a:lnTo>
                    <a:pt x="8064" y="2303"/>
                  </a:lnTo>
                  <a:close/>
                  <a:moveTo>
                    <a:pt x="9787" y="1523"/>
                  </a:moveTo>
                  <a:lnTo>
                    <a:pt x="8580" y="1523"/>
                  </a:lnTo>
                  <a:lnTo>
                    <a:pt x="8580" y="2303"/>
                  </a:lnTo>
                  <a:lnTo>
                    <a:pt x="9787" y="2303"/>
                  </a:lnTo>
                  <a:close/>
                  <a:moveTo>
                    <a:pt x="11212" y="1523"/>
                  </a:moveTo>
                  <a:lnTo>
                    <a:pt x="10254" y="1523"/>
                  </a:lnTo>
                  <a:lnTo>
                    <a:pt x="10254" y="2303"/>
                  </a:lnTo>
                  <a:lnTo>
                    <a:pt x="11212" y="2303"/>
                  </a:lnTo>
                  <a:close/>
                  <a:moveTo>
                    <a:pt x="12529" y="1523"/>
                  </a:moveTo>
                  <a:lnTo>
                    <a:pt x="11570" y="1523"/>
                  </a:lnTo>
                  <a:lnTo>
                    <a:pt x="11570" y="2303"/>
                  </a:lnTo>
                  <a:lnTo>
                    <a:pt x="12529" y="2303"/>
                  </a:lnTo>
                  <a:close/>
                  <a:moveTo>
                    <a:pt x="21023" y="1523"/>
                  </a:moveTo>
                  <a:lnTo>
                    <a:pt x="12886" y="1523"/>
                  </a:lnTo>
                  <a:lnTo>
                    <a:pt x="12886" y="2303"/>
                  </a:lnTo>
                  <a:lnTo>
                    <a:pt x="21023" y="2303"/>
                  </a:lnTo>
                  <a:close/>
                  <a:moveTo>
                    <a:pt x="20065" y="4330"/>
                  </a:moveTo>
                  <a:lnTo>
                    <a:pt x="21023" y="4330"/>
                  </a:lnTo>
                  <a:lnTo>
                    <a:pt x="21023" y="5111"/>
                  </a:lnTo>
                  <a:lnTo>
                    <a:pt x="20065" y="5111"/>
                  </a:lnTo>
                  <a:close/>
                  <a:moveTo>
                    <a:pt x="12959" y="5111"/>
                  </a:moveTo>
                  <a:lnTo>
                    <a:pt x="19515" y="5111"/>
                  </a:lnTo>
                  <a:lnTo>
                    <a:pt x="19515" y="4330"/>
                  </a:lnTo>
                  <a:lnTo>
                    <a:pt x="12959" y="4330"/>
                  </a:lnTo>
                  <a:close/>
                  <a:moveTo>
                    <a:pt x="11236" y="5111"/>
                  </a:moveTo>
                  <a:lnTo>
                    <a:pt x="12443" y="5111"/>
                  </a:lnTo>
                  <a:lnTo>
                    <a:pt x="12443" y="4330"/>
                  </a:lnTo>
                  <a:lnTo>
                    <a:pt x="11236" y="4330"/>
                  </a:lnTo>
                  <a:close/>
                  <a:moveTo>
                    <a:pt x="9811" y="5111"/>
                  </a:moveTo>
                  <a:lnTo>
                    <a:pt x="10769" y="5111"/>
                  </a:lnTo>
                  <a:lnTo>
                    <a:pt x="10769" y="4330"/>
                  </a:lnTo>
                  <a:lnTo>
                    <a:pt x="9811" y="4330"/>
                  </a:lnTo>
                  <a:close/>
                  <a:moveTo>
                    <a:pt x="8495" y="5111"/>
                  </a:moveTo>
                  <a:lnTo>
                    <a:pt x="9453" y="5111"/>
                  </a:lnTo>
                  <a:lnTo>
                    <a:pt x="9453" y="4330"/>
                  </a:lnTo>
                  <a:lnTo>
                    <a:pt x="8495" y="4330"/>
                  </a:lnTo>
                  <a:close/>
                  <a:moveTo>
                    <a:pt x="0" y="5111"/>
                  </a:moveTo>
                  <a:lnTo>
                    <a:pt x="8138" y="5111"/>
                  </a:lnTo>
                  <a:lnTo>
                    <a:pt x="8138" y="4330"/>
                  </a:lnTo>
                  <a:lnTo>
                    <a:pt x="0" y="4330"/>
                  </a:lnTo>
                  <a:close/>
                  <a:moveTo>
                    <a:pt x="20065" y="5813"/>
                  </a:moveTo>
                  <a:lnTo>
                    <a:pt x="21023" y="5813"/>
                  </a:lnTo>
                  <a:lnTo>
                    <a:pt x="21023" y="6593"/>
                  </a:lnTo>
                  <a:lnTo>
                    <a:pt x="20065" y="6593"/>
                  </a:lnTo>
                  <a:close/>
                  <a:moveTo>
                    <a:pt x="12959" y="6593"/>
                  </a:moveTo>
                  <a:lnTo>
                    <a:pt x="19515" y="6593"/>
                  </a:lnTo>
                  <a:lnTo>
                    <a:pt x="19515" y="5813"/>
                  </a:lnTo>
                  <a:lnTo>
                    <a:pt x="12959" y="5813"/>
                  </a:lnTo>
                  <a:close/>
                  <a:moveTo>
                    <a:pt x="11236" y="6593"/>
                  </a:moveTo>
                  <a:lnTo>
                    <a:pt x="12443" y="6593"/>
                  </a:lnTo>
                  <a:lnTo>
                    <a:pt x="12443" y="5813"/>
                  </a:lnTo>
                  <a:lnTo>
                    <a:pt x="11236" y="5813"/>
                  </a:lnTo>
                  <a:close/>
                  <a:moveTo>
                    <a:pt x="9811" y="6593"/>
                  </a:moveTo>
                  <a:lnTo>
                    <a:pt x="10769" y="6593"/>
                  </a:lnTo>
                  <a:lnTo>
                    <a:pt x="10769" y="5813"/>
                  </a:lnTo>
                  <a:lnTo>
                    <a:pt x="9811" y="5813"/>
                  </a:lnTo>
                  <a:close/>
                  <a:moveTo>
                    <a:pt x="8495" y="6593"/>
                  </a:moveTo>
                  <a:lnTo>
                    <a:pt x="9453" y="6593"/>
                  </a:lnTo>
                  <a:lnTo>
                    <a:pt x="9453" y="5813"/>
                  </a:lnTo>
                  <a:lnTo>
                    <a:pt x="8495" y="5813"/>
                  </a:lnTo>
                  <a:close/>
                  <a:moveTo>
                    <a:pt x="0" y="6593"/>
                  </a:moveTo>
                  <a:lnTo>
                    <a:pt x="8138" y="6593"/>
                  </a:lnTo>
                  <a:lnTo>
                    <a:pt x="8138" y="5813"/>
                  </a:lnTo>
                  <a:lnTo>
                    <a:pt x="0" y="5813"/>
                  </a:lnTo>
                  <a:close/>
                  <a:moveTo>
                    <a:pt x="20065" y="7106"/>
                  </a:moveTo>
                  <a:lnTo>
                    <a:pt x="21023" y="7106"/>
                  </a:lnTo>
                  <a:lnTo>
                    <a:pt x="21023" y="7887"/>
                  </a:lnTo>
                  <a:lnTo>
                    <a:pt x="20065" y="7887"/>
                  </a:lnTo>
                  <a:close/>
                  <a:moveTo>
                    <a:pt x="12959" y="7887"/>
                  </a:moveTo>
                  <a:lnTo>
                    <a:pt x="19515" y="7887"/>
                  </a:lnTo>
                  <a:lnTo>
                    <a:pt x="19515" y="7106"/>
                  </a:lnTo>
                  <a:lnTo>
                    <a:pt x="12959" y="7106"/>
                  </a:lnTo>
                  <a:close/>
                  <a:moveTo>
                    <a:pt x="11236" y="7887"/>
                  </a:moveTo>
                  <a:lnTo>
                    <a:pt x="12443" y="7887"/>
                  </a:lnTo>
                  <a:lnTo>
                    <a:pt x="12443" y="7106"/>
                  </a:lnTo>
                  <a:lnTo>
                    <a:pt x="11236" y="7106"/>
                  </a:lnTo>
                  <a:close/>
                  <a:moveTo>
                    <a:pt x="7092" y="7887"/>
                  </a:moveTo>
                  <a:lnTo>
                    <a:pt x="8052" y="7887"/>
                  </a:lnTo>
                  <a:lnTo>
                    <a:pt x="8052" y="7106"/>
                  </a:lnTo>
                  <a:lnTo>
                    <a:pt x="7092" y="7106"/>
                  </a:lnTo>
                  <a:close/>
                  <a:moveTo>
                    <a:pt x="5776" y="7887"/>
                  </a:moveTo>
                  <a:lnTo>
                    <a:pt x="6735" y="7887"/>
                  </a:lnTo>
                  <a:lnTo>
                    <a:pt x="6735" y="7106"/>
                  </a:lnTo>
                  <a:lnTo>
                    <a:pt x="5776" y="7106"/>
                  </a:lnTo>
                  <a:close/>
                  <a:moveTo>
                    <a:pt x="0" y="7887"/>
                  </a:moveTo>
                  <a:lnTo>
                    <a:pt x="4309" y="7887"/>
                  </a:lnTo>
                  <a:lnTo>
                    <a:pt x="4309" y="7106"/>
                  </a:lnTo>
                  <a:lnTo>
                    <a:pt x="0" y="7106"/>
                  </a:lnTo>
                  <a:close/>
                  <a:moveTo>
                    <a:pt x="12529" y="781"/>
                  </a:moveTo>
                  <a:lnTo>
                    <a:pt x="0" y="781"/>
                  </a:lnTo>
                  <a:lnTo>
                    <a:pt x="0" y="1"/>
                  </a:lnTo>
                  <a:lnTo>
                    <a:pt x="12529" y="1"/>
                  </a:lnTo>
                  <a:close/>
                  <a:moveTo>
                    <a:pt x="14235" y="1"/>
                  </a:moveTo>
                  <a:lnTo>
                    <a:pt x="13277" y="1"/>
                  </a:lnTo>
                  <a:lnTo>
                    <a:pt x="13277" y="781"/>
                  </a:lnTo>
                  <a:lnTo>
                    <a:pt x="14235" y="781"/>
                  </a:lnTo>
                  <a:close/>
                  <a:moveTo>
                    <a:pt x="15722" y="1"/>
                  </a:moveTo>
                  <a:lnTo>
                    <a:pt x="14764" y="1"/>
                  </a:lnTo>
                  <a:lnTo>
                    <a:pt x="14764" y="781"/>
                  </a:lnTo>
                  <a:lnTo>
                    <a:pt x="15722" y="781"/>
                  </a:lnTo>
                  <a:close/>
                  <a:moveTo>
                    <a:pt x="17209" y="1"/>
                  </a:moveTo>
                  <a:lnTo>
                    <a:pt x="16250" y="1"/>
                  </a:lnTo>
                  <a:lnTo>
                    <a:pt x="16250" y="781"/>
                  </a:lnTo>
                  <a:lnTo>
                    <a:pt x="17209" y="781"/>
                  </a:lnTo>
                  <a:close/>
                  <a:moveTo>
                    <a:pt x="4680" y="2977"/>
                  </a:moveTo>
                  <a:lnTo>
                    <a:pt x="17209" y="2977"/>
                  </a:lnTo>
                  <a:lnTo>
                    <a:pt x="17209" y="3757"/>
                  </a:lnTo>
                  <a:lnTo>
                    <a:pt x="4680" y="3757"/>
                  </a:lnTo>
                  <a:close/>
                  <a:moveTo>
                    <a:pt x="2974" y="3757"/>
                  </a:moveTo>
                  <a:lnTo>
                    <a:pt x="3932" y="3757"/>
                  </a:lnTo>
                  <a:lnTo>
                    <a:pt x="3932" y="2977"/>
                  </a:lnTo>
                  <a:lnTo>
                    <a:pt x="2974" y="2977"/>
                  </a:lnTo>
                  <a:close/>
                  <a:moveTo>
                    <a:pt x="1487" y="3757"/>
                  </a:moveTo>
                  <a:lnTo>
                    <a:pt x="2445" y="3757"/>
                  </a:lnTo>
                  <a:lnTo>
                    <a:pt x="2445" y="2977"/>
                  </a:lnTo>
                  <a:lnTo>
                    <a:pt x="1487" y="2977"/>
                  </a:lnTo>
                  <a:close/>
                  <a:moveTo>
                    <a:pt x="0" y="3757"/>
                  </a:moveTo>
                  <a:lnTo>
                    <a:pt x="959" y="3757"/>
                  </a:lnTo>
                  <a:lnTo>
                    <a:pt x="959" y="2977"/>
                  </a:lnTo>
                  <a:lnTo>
                    <a:pt x="0" y="2977"/>
                  </a:lnTo>
                  <a:close/>
                  <a:moveTo>
                    <a:pt x="20065" y="10104"/>
                  </a:moveTo>
                  <a:lnTo>
                    <a:pt x="21023" y="10104"/>
                  </a:lnTo>
                  <a:lnTo>
                    <a:pt x="21023" y="10884"/>
                  </a:lnTo>
                  <a:lnTo>
                    <a:pt x="20065" y="10884"/>
                  </a:lnTo>
                  <a:close/>
                  <a:moveTo>
                    <a:pt x="12959" y="10884"/>
                  </a:moveTo>
                  <a:lnTo>
                    <a:pt x="19515" y="10884"/>
                  </a:lnTo>
                  <a:lnTo>
                    <a:pt x="19515" y="10104"/>
                  </a:lnTo>
                  <a:lnTo>
                    <a:pt x="12959" y="10104"/>
                  </a:lnTo>
                  <a:close/>
                  <a:moveTo>
                    <a:pt x="11236" y="10884"/>
                  </a:moveTo>
                  <a:lnTo>
                    <a:pt x="12443" y="10884"/>
                  </a:lnTo>
                  <a:lnTo>
                    <a:pt x="12443" y="10104"/>
                  </a:lnTo>
                  <a:lnTo>
                    <a:pt x="11236" y="10104"/>
                  </a:lnTo>
                  <a:close/>
                  <a:moveTo>
                    <a:pt x="9811" y="10884"/>
                  </a:moveTo>
                  <a:lnTo>
                    <a:pt x="10769" y="10884"/>
                  </a:lnTo>
                  <a:lnTo>
                    <a:pt x="10769" y="10104"/>
                  </a:lnTo>
                  <a:lnTo>
                    <a:pt x="9811" y="10104"/>
                  </a:lnTo>
                  <a:close/>
                  <a:moveTo>
                    <a:pt x="8495" y="10884"/>
                  </a:moveTo>
                  <a:lnTo>
                    <a:pt x="9453" y="10884"/>
                  </a:lnTo>
                  <a:lnTo>
                    <a:pt x="9453" y="10104"/>
                  </a:lnTo>
                  <a:lnTo>
                    <a:pt x="8495" y="10104"/>
                  </a:lnTo>
                  <a:close/>
                  <a:moveTo>
                    <a:pt x="0" y="10884"/>
                  </a:moveTo>
                  <a:lnTo>
                    <a:pt x="8138" y="10884"/>
                  </a:lnTo>
                  <a:lnTo>
                    <a:pt x="8138" y="10104"/>
                  </a:lnTo>
                  <a:lnTo>
                    <a:pt x="0" y="10104"/>
                  </a:lnTo>
                  <a:close/>
                  <a:moveTo>
                    <a:pt x="959" y="13691"/>
                  </a:moveTo>
                  <a:lnTo>
                    <a:pt x="0" y="13691"/>
                  </a:lnTo>
                  <a:lnTo>
                    <a:pt x="0" y="12911"/>
                  </a:lnTo>
                  <a:lnTo>
                    <a:pt x="959" y="12911"/>
                  </a:lnTo>
                  <a:close/>
                  <a:moveTo>
                    <a:pt x="8064" y="12911"/>
                  </a:moveTo>
                  <a:lnTo>
                    <a:pt x="1508" y="12911"/>
                  </a:lnTo>
                  <a:lnTo>
                    <a:pt x="1508" y="13691"/>
                  </a:lnTo>
                  <a:lnTo>
                    <a:pt x="8064" y="13691"/>
                  </a:lnTo>
                  <a:close/>
                  <a:moveTo>
                    <a:pt x="9787" y="12911"/>
                  </a:moveTo>
                  <a:lnTo>
                    <a:pt x="8580" y="12911"/>
                  </a:lnTo>
                  <a:lnTo>
                    <a:pt x="8580" y="13691"/>
                  </a:lnTo>
                  <a:lnTo>
                    <a:pt x="9787" y="13691"/>
                  </a:lnTo>
                  <a:close/>
                  <a:moveTo>
                    <a:pt x="11212" y="12911"/>
                  </a:moveTo>
                  <a:lnTo>
                    <a:pt x="10254" y="12911"/>
                  </a:lnTo>
                  <a:lnTo>
                    <a:pt x="10254" y="13691"/>
                  </a:lnTo>
                  <a:lnTo>
                    <a:pt x="11212" y="13691"/>
                  </a:lnTo>
                  <a:close/>
                  <a:moveTo>
                    <a:pt x="12529" y="12911"/>
                  </a:moveTo>
                  <a:lnTo>
                    <a:pt x="11570" y="12911"/>
                  </a:lnTo>
                  <a:lnTo>
                    <a:pt x="11570" y="13691"/>
                  </a:lnTo>
                  <a:lnTo>
                    <a:pt x="12529" y="13691"/>
                  </a:lnTo>
                  <a:close/>
                  <a:moveTo>
                    <a:pt x="21023" y="12911"/>
                  </a:moveTo>
                  <a:lnTo>
                    <a:pt x="12886" y="12911"/>
                  </a:lnTo>
                  <a:lnTo>
                    <a:pt x="12886" y="13691"/>
                  </a:lnTo>
                  <a:lnTo>
                    <a:pt x="21023" y="13691"/>
                  </a:lnTo>
                  <a:close/>
                  <a:moveTo>
                    <a:pt x="959" y="15174"/>
                  </a:moveTo>
                  <a:lnTo>
                    <a:pt x="0" y="15174"/>
                  </a:lnTo>
                  <a:lnTo>
                    <a:pt x="0" y="14394"/>
                  </a:lnTo>
                  <a:lnTo>
                    <a:pt x="959" y="14394"/>
                  </a:lnTo>
                  <a:close/>
                  <a:moveTo>
                    <a:pt x="8064" y="14394"/>
                  </a:moveTo>
                  <a:lnTo>
                    <a:pt x="1508" y="14394"/>
                  </a:lnTo>
                  <a:lnTo>
                    <a:pt x="1508" y="15174"/>
                  </a:lnTo>
                  <a:lnTo>
                    <a:pt x="8064" y="15174"/>
                  </a:lnTo>
                  <a:close/>
                  <a:moveTo>
                    <a:pt x="9787" y="14394"/>
                  </a:moveTo>
                  <a:lnTo>
                    <a:pt x="8580" y="14394"/>
                  </a:lnTo>
                  <a:lnTo>
                    <a:pt x="8580" y="15174"/>
                  </a:lnTo>
                  <a:lnTo>
                    <a:pt x="9787" y="15174"/>
                  </a:lnTo>
                  <a:close/>
                  <a:moveTo>
                    <a:pt x="11212" y="14394"/>
                  </a:moveTo>
                  <a:lnTo>
                    <a:pt x="10254" y="14394"/>
                  </a:lnTo>
                  <a:lnTo>
                    <a:pt x="10254" y="15174"/>
                  </a:lnTo>
                  <a:lnTo>
                    <a:pt x="11212" y="15174"/>
                  </a:lnTo>
                  <a:close/>
                  <a:moveTo>
                    <a:pt x="12529" y="14394"/>
                  </a:moveTo>
                  <a:lnTo>
                    <a:pt x="11570" y="14394"/>
                  </a:lnTo>
                  <a:lnTo>
                    <a:pt x="11570" y="15174"/>
                  </a:lnTo>
                  <a:lnTo>
                    <a:pt x="12529" y="15174"/>
                  </a:lnTo>
                  <a:close/>
                  <a:moveTo>
                    <a:pt x="21023" y="14394"/>
                  </a:moveTo>
                  <a:lnTo>
                    <a:pt x="12886" y="14394"/>
                  </a:lnTo>
                  <a:lnTo>
                    <a:pt x="12886" y="15174"/>
                  </a:lnTo>
                  <a:lnTo>
                    <a:pt x="21023" y="15174"/>
                  </a:lnTo>
                  <a:close/>
                  <a:moveTo>
                    <a:pt x="959" y="16466"/>
                  </a:moveTo>
                  <a:lnTo>
                    <a:pt x="0" y="16466"/>
                  </a:lnTo>
                  <a:lnTo>
                    <a:pt x="0" y="15686"/>
                  </a:lnTo>
                  <a:lnTo>
                    <a:pt x="959" y="15686"/>
                  </a:lnTo>
                  <a:close/>
                  <a:moveTo>
                    <a:pt x="8064" y="15686"/>
                  </a:moveTo>
                  <a:lnTo>
                    <a:pt x="1508" y="15686"/>
                  </a:lnTo>
                  <a:lnTo>
                    <a:pt x="1508" y="16466"/>
                  </a:lnTo>
                  <a:lnTo>
                    <a:pt x="8064" y="16466"/>
                  </a:lnTo>
                  <a:close/>
                  <a:moveTo>
                    <a:pt x="9787" y="15686"/>
                  </a:moveTo>
                  <a:lnTo>
                    <a:pt x="8580" y="15686"/>
                  </a:lnTo>
                  <a:lnTo>
                    <a:pt x="8580" y="16466"/>
                  </a:lnTo>
                  <a:lnTo>
                    <a:pt x="9787" y="16466"/>
                  </a:lnTo>
                  <a:close/>
                  <a:moveTo>
                    <a:pt x="13931" y="15686"/>
                  </a:moveTo>
                  <a:lnTo>
                    <a:pt x="12973" y="15686"/>
                  </a:lnTo>
                  <a:lnTo>
                    <a:pt x="12973" y="16466"/>
                  </a:lnTo>
                  <a:lnTo>
                    <a:pt x="13931" y="16466"/>
                  </a:lnTo>
                  <a:close/>
                  <a:moveTo>
                    <a:pt x="15247" y="15686"/>
                  </a:moveTo>
                  <a:lnTo>
                    <a:pt x="14289" y="15686"/>
                  </a:lnTo>
                  <a:lnTo>
                    <a:pt x="14289" y="16466"/>
                  </a:lnTo>
                  <a:lnTo>
                    <a:pt x="15247" y="16466"/>
                  </a:lnTo>
                  <a:close/>
                  <a:moveTo>
                    <a:pt x="21023" y="15686"/>
                  </a:moveTo>
                  <a:lnTo>
                    <a:pt x="16715" y="15686"/>
                  </a:lnTo>
                  <a:lnTo>
                    <a:pt x="16715" y="16466"/>
                  </a:lnTo>
                  <a:lnTo>
                    <a:pt x="21023" y="16466"/>
                  </a:lnTo>
                  <a:close/>
                  <a:moveTo>
                    <a:pt x="8495" y="8583"/>
                  </a:moveTo>
                  <a:lnTo>
                    <a:pt x="21023" y="8583"/>
                  </a:lnTo>
                  <a:lnTo>
                    <a:pt x="21023" y="9363"/>
                  </a:lnTo>
                  <a:lnTo>
                    <a:pt x="8495" y="9363"/>
                  </a:lnTo>
                  <a:close/>
                  <a:moveTo>
                    <a:pt x="6788" y="9363"/>
                  </a:moveTo>
                  <a:lnTo>
                    <a:pt x="7747" y="9363"/>
                  </a:lnTo>
                  <a:lnTo>
                    <a:pt x="7747" y="8583"/>
                  </a:lnTo>
                  <a:lnTo>
                    <a:pt x="6788" y="8583"/>
                  </a:lnTo>
                  <a:close/>
                  <a:moveTo>
                    <a:pt x="5302" y="9363"/>
                  </a:moveTo>
                  <a:lnTo>
                    <a:pt x="6260" y="9363"/>
                  </a:lnTo>
                  <a:lnTo>
                    <a:pt x="6260" y="8583"/>
                  </a:lnTo>
                  <a:lnTo>
                    <a:pt x="5302" y="8583"/>
                  </a:lnTo>
                  <a:close/>
                  <a:moveTo>
                    <a:pt x="3815" y="9363"/>
                  </a:moveTo>
                  <a:lnTo>
                    <a:pt x="4774" y="9363"/>
                  </a:lnTo>
                  <a:lnTo>
                    <a:pt x="4774" y="8583"/>
                  </a:lnTo>
                  <a:lnTo>
                    <a:pt x="3815" y="8583"/>
                  </a:lnTo>
                  <a:close/>
                  <a:moveTo>
                    <a:pt x="16344" y="12339"/>
                  </a:moveTo>
                  <a:lnTo>
                    <a:pt x="3815" y="12339"/>
                  </a:lnTo>
                  <a:lnTo>
                    <a:pt x="3815" y="11558"/>
                  </a:lnTo>
                  <a:lnTo>
                    <a:pt x="16344" y="11558"/>
                  </a:lnTo>
                  <a:close/>
                  <a:moveTo>
                    <a:pt x="18050" y="11558"/>
                  </a:moveTo>
                  <a:lnTo>
                    <a:pt x="17091" y="11558"/>
                  </a:lnTo>
                  <a:lnTo>
                    <a:pt x="17091" y="12339"/>
                  </a:lnTo>
                  <a:lnTo>
                    <a:pt x="18050" y="12339"/>
                  </a:lnTo>
                  <a:close/>
                  <a:moveTo>
                    <a:pt x="19536" y="11558"/>
                  </a:moveTo>
                  <a:lnTo>
                    <a:pt x="18578" y="11558"/>
                  </a:lnTo>
                  <a:lnTo>
                    <a:pt x="18578" y="12339"/>
                  </a:lnTo>
                  <a:lnTo>
                    <a:pt x="19536" y="12339"/>
                  </a:lnTo>
                  <a:close/>
                  <a:moveTo>
                    <a:pt x="21023" y="11558"/>
                  </a:moveTo>
                  <a:lnTo>
                    <a:pt x="20065" y="11558"/>
                  </a:lnTo>
                  <a:lnTo>
                    <a:pt x="20065" y="12339"/>
                  </a:lnTo>
                  <a:lnTo>
                    <a:pt x="21023" y="12339"/>
                  </a:lnTo>
                  <a:close/>
                  <a:moveTo>
                    <a:pt x="959" y="19740"/>
                  </a:moveTo>
                  <a:lnTo>
                    <a:pt x="0" y="19740"/>
                  </a:lnTo>
                  <a:lnTo>
                    <a:pt x="0" y="18959"/>
                  </a:lnTo>
                  <a:lnTo>
                    <a:pt x="959" y="18959"/>
                  </a:lnTo>
                  <a:close/>
                  <a:moveTo>
                    <a:pt x="8064" y="18959"/>
                  </a:moveTo>
                  <a:lnTo>
                    <a:pt x="1508" y="18959"/>
                  </a:lnTo>
                  <a:lnTo>
                    <a:pt x="1508" y="19740"/>
                  </a:lnTo>
                  <a:lnTo>
                    <a:pt x="8064" y="19740"/>
                  </a:lnTo>
                  <a:close/>
                  <a:moveTo>
                    <a:pt x="9787" y="18959"/>
                  </a:moveTo>
                  <a:lnTo>
                    <a:pt x="8580" y="18959"/>
                  </a:lnTo>
                  <a:lnTo>
                    <a:pt x="8580" y="19740"/>
                  </a:lnTo>
                  <a:lnTo>
                    <a:pt x="9787" y="19740"/>
                  </a:lnTo>
                  <a:close/>
                  <a:moveTo>
                    <a:pt x="11212" y="18959"/>
                  </a:moveTo>
                  <a:lnTo>
                    <a:pt x="10254" y="18959"/>
                  </a:lnTo>
                  <a:lnTo>
                    <a:pt x="10254" y="19740"/>
                  </a:lnTo>
                  <a:lnTo>
                    <a:pt x="11212" y="19740"/>
                  </a:lnTo>
                  <a:close/>
                  <a:moveTo>
                    <a:pt x="12529" y="18959"/>
                  </a:moveTo>
                  <a:lnTo>
                    <a:pt x="11570" y="18959"/>
                  </a:lnTo>
                  <a:lnTo>
                    <a:pt x="11570" y="19740"/>
                  </a:lnTo>
                  <a:lnTo>
                    <a:pt x="12529" y="19740"/>
                  </a:lnTo>
                  <a:close/>
                  <a:moveTo>
                    <a:pt x="21023" y="18959"/>
                  </a:moveTo>
                  <a:lnTo>
                    <a:pt x="12886" y="18959"/>
                  </a:lnTo>
                  <a:lnTo>
                    <a:pt x="12886" y="19740"/>
                  </a:lnTo>
                  <a:lnTo>
                    <a:pt x="21023" y="19740"/>
                  </a:lnTo>
                  <a:close/>
                  <a:moveTo>
                    <a:pt x="20065" y="21766"/>
                  </a:moveTo>
                  <a:lnTo>
                    <a:pt x="21023" y="21766"/>
                  </a:lnTo>
                  <a:lnTo>
                    <a:pt x="21023" y="22547"/>
                  </a:lnTo>
                  <a:lnTo>
                    <a:pt x="20065" y="22547"/>
                  </a:lnTo>
                  <a:close/>
                  <a:moveTo>
                    <a:pt x="12959" y="22547"/>
                  </a:moveTo>
                  <a:lnTo>
                    <a:pt x="19515" y="22547"/>
                  </a:lnTo>
                  <a:lnTo>
                    <a:pt x="19515" y="21766"/>
                  </a:lnTo>
                  <a:lnTo>
                    <a:pt x="12959" y="21766"/>
                  </a:lnTo>
                  <a:close/>
                  <a:moveTo>
                    <a:pt x="11236" y="22547"/>
                  </a:moveTo>
                  <a:lnTo>
                    <a:pt x="12443" y="22547"/>
                  </a:lnTo>
                  <a:lnTo>
                    <a:pt x="12443" y="21766"/>
                  </a:lnTo>
                  <a:lnTo>
                    <a:pt x="11236" y="21766"/>
                  </a:lnTo>
                  <a:close/>
                  <a:moveTo>
                    <a:pt x="9811" y="22547"/>
                  </a:moveTo>
                  <a:lnTo>
                    <a:pt x="10769" y="22547"/>
                  </a:lnTo>
                  <a:lnTo>
                    <a:pt x="10769" y="21766"/>
                  </a:lnTo>
                  <a:lnTo>
                    <a:pt x="9811" y="21766"/>
                  </a:lnTo>
                  <a:close/>
                  <a:moveTo>
                    <a:pt x="8495" y="22547"/>
                  </a:moveTo>
                  <a:lnTo>
                    <a:pt x="9453" y="22547"/>
                  </a:lnTo>
                  <a:lnTo>
                    <a:pt x="9453" y="21766"/>
                  </a:lnTo>
                  <a:lnTo>
                    <a:pt x="8495" y="21766"/>
                  </a:lnTo>
                  <a:close/>
                  <a:moveTo>
                    <a:pt x="0" y="22547"/>
                  </a:moveTo>
                  <a:lnTo>
                    <a:pt x="8138" y="22547"/>
                  </a:lnTo>
                  <a:lnTo>
                    <a:pt x="8138" y="21766"/>
                  </a:lnTo>
                  <a:lnTo>
                    <a:pt x="0" y="21766"/>
                  </a:lnTo>
                  <a:close/>
                  <a:moveTo>
                    <a:pt x="20065" y="23250"/>
                  </a:moveTo>
                  <a:lnTo>
                    <a:pt x="21023" y="23250"/>
                  </a:lnTo>
                  <a:lnTo>
                    <a:pt x="21023" y="24030"/>
                  </a:lnTo>
                  <a:lnTo>
                    <a:pt x="20065" y="24030"/>
                  </a:lnTo>
                  <a:close/>
                  <a:moveTo>
                    <a:pt x="12959" y="24030"/>
                  </a:moveTo>
                  <a:lnTo>
                    <a:pt x="19515" y="24030"/>
                  </a:lnTo>
                  <a:lnTo>
                    <a:pt x="19515" y="23250"/>
                  </a:lnTo>
                  <a:lnTo>
                    <a:pt x="12959" y="23250"/>
                  </a:lnTo>
                  <a:close/>
                  <a:moveTo>
                    <a:pt x="11236" y="24030"/>
                  </a:moveTo>
                  <a:lnTo>
                    <a:pt x="12443" y="24030"/>
                  </a:lnTo>
                  <a:lnTo>
                    <a:pt x="12443" y="23250"/>
                  </a:lnTo>
                  <a:lnTo>
                    <a:pt x="11236" y="23250"/>
                  </a:lnTo>
                  <a:close/>
                  <a:moveTo>
                    <a:pt x="9811" y="24030"/>
                  </a:moveTo>
                  <a:lnTo>
                    <a:pt x="10769" y="24030"/>
                  </a:lnTo>
                  <a:lnTo>
                    <a:pt x="10769" y="23250"/>
                  </a:lnTo>
                  <a:lnTo>
                    <a:pt x="9811" y="23250"/>
                  </a:lnTo>
                  <a:close/>
                  <a:moveTo>
                    <a:pt x="8495" y="24030"/>
                  </a:moveTo>
                  <a:lnTo>
                    <a:pt x="9453" y="24030"/>
                  </a:lnTo>
                  <a:lnTo>
                    <a:pt x="9453" y="23250"/>
                  </a:lnTo>
                  <a:lnTo>
                    <a:pt x="8495" y="23250"/>
                  </a:lnTo>
                  <a:close/>
                  <a:moveTo>
                    <a:pt x="0" y="24030"/>
                  </a:moveTo>
                  <a:lnTo>
                    <a:pt x="8138" y="24030"/>
                  </a:lnTo>
                  <a:lnTo>
                    <a:pt x="8138" y="23250"/>
                  </a:lnTo>
                  <a:lnTo>
                    <a:pt x="0" y="23250"/>
                  </a:lnTo>
                  <a:close/>
                  <a:moveTo>
                    <a:pt x="20065" y="24543"/>
                  </a:moveTo>
                  <a:lnTo>
                    <a:pt x="21023" y="24543"/>
                  </a:lnTo>
                  <a:lnTo>
                    <a:pt x="21023" y="25324"/>
                  </a:lnTo>
                  <a:lnTo>
                    <a:pt x="20065" y="25324"/>
                  </a:lnTo>
                  <a:close/>
                  <a:moveTo>
                    <a:pt x="12959" y="25324"/>
                  </a:moveTo>
                  <a:lnTo>
                    <a:pt x="19515" y="25324"/>
                  </a:lnTo>
                  <a:lnTo>
                    <a:pt x="19515" y="24543"/>
                  </a:lnTo>
                  <a:lnTo>
                    <a:pt x="12959" y="24543"/>
                  </a:lnTo>
                  <a:close/>
                  <a:moveTo>
                    <a:pt x="11236" y="25324"/>
                  </a:moveTo>
                  <a:lnTo>
                    <a:pt x="12443" y="25324"/>
                  </a:lnTo>
                  <a:lnTo>
                    <a:pt x="12443" y="24543"/>
                  </a:lnTo>
                  <a:lnTo>
                    <a:pt x="11236" y="24543"/>
                  </a:lnTo>
                  <a:close/>
                  <a:moveTo>
                    <a:pt x="7092" y="25324"/>
                  </a:moveTo>
                  <a:lnTo>
                    <a:pt x="8052" y="25324"/>
                  </a:lnTo>
                  <a:lnTo>
                    <a:pt x="8052" y="24543"/>
                  </a:lnTo>
                  <a:lnTo>
                    <a:pt x="7092" y="24543"/>
                  </a:lnTo>
                  <a:close/>
                  <a:moveTo>
                    <a:pt x="5776" y="25324"/>
                  </a:moveTo>
                  <a:lnTo>
                    <a:pt x="6735" y="25324"/>
                  </a:lnTo>
                  <a:lnTo>
                    <a:pt x="6735" y="24543"/>
                  </a:lnTo>
                  <a:lnTo>
                    <a:pt x="5776" y="24543"/>
                  </a:lnTo>
                  <a:close/>
                  <a:moveTo>
                    <a:pt x="0" y="25324"/>
                  </a:moveTo>
                  <a:lnTo>
                    <a:pt x="4309" y="25324"/>
                  </a:lnTo>
                  <a:lnTo>
                    <a:pt x="4309" y="24543"/>
                  </a:lnTo>
                  <a:lnTo>
                    <a:pt x="0" y="24543"/>
                  </a:lnTo>
                  <a:close/>
                  <a:moveTo>
                    <a:pt x="12529" y="18218"/>
                  </a:moveTo>
                  <a:lnTo>
                    <a:pt x="0" y="18218"/>
                  </a:lnTo>
                  <a:lnTo>
                    <a:pt x="0" y="17438"/>
                  </a:lnTo>
                  <a:lnTo>
                    <a:pt x="12529" y="17438"/>
                  </a:lnTo>
                  <a:close/>
                  <a:moveTo>
                    <a:pt x="14235" y="17438"/>
                  </a:moveTo>
                  <a:lnTo>
                    <a:pt x="13277" y="17438"/>
                  </a:lnTo>
                  <a:lnTo>
                    <a:pt x="13277" y="18218"/>
                  </a:lnTo>
                  <a:lnTo>
                    <a:pt x="14235" y="18218"/>
                  </a:lnTo>
                  <a:close/>
                  <a:moveTo>
                    <a:pt x="15722" y="17438"/>
                  </a:moveTo>
                  <a:lnTo>
                    <a:pt x="14764" y="17438"/>
                  </a:lnTo>
                  <a:lnTo>
                    <a:pt x="14764" y="18218"/>
                  </a:lnTo>
                  <a:lnTo>
                    <a:pt x="15722" y="18218"/>
                  </a:lnTo>
                  <a:close/>
                  <a:moveTo>
                    <a:pt x="17209" y="17438"/>
                  </a:moveTo>
                  <a:lnTo>
                    <a:pt x="16250" y="17438"/>
                  </a:lnTo>
                  <a:lnTo>
                    <a:pt x="16250" y="18218"/>
                  </a:lnTo>
                  <a:lnTo>
                    <a:pt x="17209" y="18218"/>
                  </a:lnTo>
                  <a:close/>
                  <a:moveTo>
                    <a:pt x="4680" y="20414"/>
                  </a:moveTo>
                  <a:lnTo>
                    <a:pt x="17209" y="20414"/>
                  </a:lnTo>
                  <a:lnTo>
                    <a:pt x="17209" y="21194"/>
                  </a:lnTo>
                  <a:lnTo>
                    <a:pt x="4680" y="21194"/>
                  </a:lnTo>
                  <a:close/>
                  <a:moveTo>
                    <a:pt x="2974" y="21194"/>
                  </a:moveTo>
                  <a:lnTo>
                    <a:pt x="3932" y="21194"/>
                  </a:lnTo>
                  <a:lnTo>
                    <a:pt x="3932" y="20414"/>
                  </a:lnTo>
                  <a:lnTo>
                    <a:pt x="2974" y="20414"/>
                  </a:lnTo>
                  <a:close/>
                  <a:moveTo>
                    <a:pt x="1487" y="21194"/>
                  </a:moveTo>
                  <a:lnTo>
                    <a:pt x="2445" y="21194"/>
                  </a:lnTo>
                  <a:lnTo>
                    <a:pt x="2445" y="20414"/>
                  </a:lnTo>
                  <a:lnTo>
                    <a:pt x="1487" y="20414"/>
                  </a:lnTo>
                  <a:close/>
                  <a:moveTo>
                    <a:pt x="0" y="21194"/>
                  </a:moveTo>
                  <a:lnTo>
                    <a:pt x="959" y="21194"/>
                  </a:lnTo>
                  <a:lnTo>
                    <a:pt x="959" y="20414"/>
                  </a:lnTo>
                  <a:lnTo>
                    <a:pt x="0" y="20414"/>
                  </a:lnTo>
                  <a:close/>
                  <a:moveTo>
                    <a:pt x="20065" y="27540"/>
                  </a:moveTo>
                  <a:lnTo>
                    <a:pt x="21023" y="27540"/>
                  </a:lnTo>
                  <a:lnTo>
                    <a:pt x="21023" y="28320"/>
                  </a:lnTo>
                  <a:lnTo>
                    <a:pt x="20065" y="28320"/>
                  </a:lnTo>
                  <a:close/>
                  <a:moveTo>
                    <a:pt x="12959" y="28320"/>
                  </a:moveTo>
                  <a:lnTo>
                    <a:pt x="19515" y="28320"/>
                  </a:lnTo>
                  <a:lnTo>
                    <a:pt x="19515" y="27540"/>
                  </a:lnTo>
                  <a:lnTo>
                    <a:pt x="12959" y="27540"/>
                  </a:lnTo>
                  <a:close/>
                  <a:moveTo>
                    <a:pt x="11236" y="28320"/>
                  </a:moveTo>
                  <a:lnTo>
                    <a:pt x="12443" y="28320"/>
                  </a:lnTo>
                  <a:lnTo>
                    <a:pt x="12443" y="27540"/>
                  </a:lnTo>
                  <a:lnTo>
                    <a:pt x="11236" y="27540"/>
                  </a:lnTo>
                  <a:close/>
                  <a:moveTo>
                    <a:pt x="9811" y="28320"/>
                  </a:moveTo>
                  <a:lnTo>
                    <a:pt x="10769" y="28320"/>
                  </a:lnTo>
                  <a:lnTo>
                    <a:pt x="10769" y="27540"/>
                  </a:lnTo>
                  <a:lnTo>
                    <a:pt x="9811" y="27540"/>
                  </a:lnTo>
                  <a:close/>
                  <a:moveTo>
                    <a:pt x="8495" y="28320"/>
                  </a:moveTo>
                  <a:lnTo>
                    <a:pt x="9453" y="28320"/>
                  </a:lnTo>
                  <a:lnTo>
                    <a:pt x="9453" y="27540"/>
                  </a:lnTo>
                  <a:lnTo>
                    <a:pt x="8495" y="27540"/>
                  </a:lnTo>
                  <a:close/>
                  <a:moveTo>
                    <a:pt x="0" y="28320"/>
                  </a:moveTo>
                  <a:lnTo>
                    <a:pt x="8138" y="28320"/>
                  </a:lnTo>
                  <a:lnTo>
                    <a:pt x="8138" y="27540"/>
                  </a:lnTo>
                  <a:lnTo>
                    <a:pt x="0" y="27540"/>
                  </a:lnTo>
                  <a:close/>
                  <a:moveTo>
                    <a:pt x="959" y="31128"/>
                  </a:moveTo>
                  <a:lnTo>
                    <a:pt x="0" y="31128"/>
                  </a:lnTo>
                  <a:lnTo>
                    <a:pt x="0" y="30347"/>
                  </a:lnTo>
                  <a:lnTo>
                    <a:pt x="959" y="30347"/>
                  </a:lnTo>
                  <a:close/>
                  <a:moveTo>
                    <a:pt x="8064" y="30347"/>
                  </a:moveTo>
                  <a:lnTo>
                    <a:pt x="1508" y="30347"/>
                  </a:lnTo>
                  <a:lnTo>
                    <a:pt x="1508" y="31128"/>
                  </a:lnTo>
                  <a:lnTo>
                    <a:pt x="8064" y="31128"/>
                  </a:lnTo>
                  <a:close/>
                  <a:moveTo>
                    <a:pt x="9787" y="30347"/>
                  </a:moveTo>
                  <a:lnTo>
                    <a:pt x="8580" y="30347"/>
                  </a:lnTo>
                  <a:lnTo>
                    <a:pt x="8580" y="31128"/>
                  </a:lnTo>
                  <a:lnTo>
                    <a:pt x="9787" y="31128"/>
                  </a:lnTo>
                  <a:close/>
                  <a:moveTo>
                    <a:pt x="11212" y="30347"/>
                  </a:moveTo>
                  <a:lnTo>
                    <a:pt x="10254" y="30347"/>
                  </a:lnTo>
                  <a:lnTo>
                    <a:pt x="10254" y="31128"/>
                  </a:lnTo>
                  <a:lnTo>
                    <a:pt x="11212" y="31128"/>
                  </a:lnTo>
                  <a:close/>
                  <a:moveTo>
                    <a:pt x="12529" y="30347"/>
                  </a:moveTo>
                  <a:lnTo>
                    <a:pt x="11570" y="30347"/>
                  </a:lnTo>
                  <a:lnTo>
                    <a:pt x="11570" y="31128"/>
                  </a:lnTo>
                  <a:lnTo>
                    <a:pt x="12529" y="31128"/>
                  </a:lnTo>
                  <a:close/>
                  <a:moveTo>
                    <a:pt x="21023" y="30347"/>
                  </a:moveTo>
                  <a:lnTo>
                    <a:pt x="12886" y="30347"/>
                  </a:lnTo>
                  <a:lnTo>
                    <a:pt x="12886" y="31128"/>
                  </a:lnTo>
                  <a:lnTo>
                    <a:pt x="21023" y="31128"/>
                  </a:lnTo>
                  <a:close/>
                  <a:moveTo>
                    <a:pt x="959" y="32610"/>
                  </a:moveTo>
                  <a:lnTo>
                    <a:pt x="0" y="32610"/>
                  </a:lnTo>
                  <a:lnTo>
                    <a:pt x="0" y="31830"/>
                  </a:lnTo>
                  <a:lnTo>
                    <a:pt x="959" y="31830"/>
                  </a:lnTo>
                  <a:close/>
                  <a:moveTo>
                    <a:pt x="8064" y="31830"/>
                  </a:moveTo>
                  <a:lnTo>
                    <a:pt x="1508" y="31830"/>
                  </a:lnTo>
                  <a:lnTo>
                    <a:pt x="1508" y="32610"/>
                  </a:lnTo>
                  <a:lnTo>
                    <a:pt x="8064" y="32610"/>
                  </a:lnTo>
                  <a:close/>
                  <a:moveTo>
                    <a:pt x="9787" y="31830"/>
                  </a:moveTo>
                  <a:lnTo>
                    <a:pt x="8580" y="31830"/>
                  </a:lnTo>
                  <a:lnTo>
                    <a:pt x="8580" y="32610"/>
                  </a:lnTo>
                  <a:lnTo>
                    <a:pt x="9787" y="32610"/>
                  </a:lnTo>
                  <a:close/>
                  <a:moveTo>
                    <a:pt x="11212" y="31830"/>
                  </a:moveTo>
                  <a:lnTo>
                    <a:pt x="10254" y="31830"/>
                  </a:lnTo>
                  <a:lnTo>
                    <a:pt x="10254" y="32610"/>
                  </a:lnTo>
                  <a:lnTo>
                    <a:pt x="11212" y="32610"/>
                  </a:lnTo>
                  <a:close/>
                  <a:moveTo>
                    <a:pt x="12529" y="31830"/>
                  </a:moveTo>
                  <a:lnTo>
                    <a:pt x="11570" y="31830"/>
                  </a:lnTo>
                  <a:lnTo>
                    <a:pt x="11570" y="32610"/>
                  </a:lnTo>
                  <a:lnTo>
                    <a:pt x="12529" y="32610"/>
                  </a:lnTo>
                  <a:close/>
                  <a:moveTo>
                    <a:pt x="21023" y="31830"/>
                  </a:moveTo>
                  <a:lnTo>
                    <a:pt x="12886" y="31830"/>
                  </a:lnTo>
                  <a:lnTo>
                    <a:pt x="12886" y="32610"/>
                  </a:lnTo>
                  <a:lnTo>
                    <a:pt x="21023" y="32610"/>
                  </a:lnTo>
                  <a:close/>
                  <a:moveTo>
                    <a:pt x="959" y="33904"/>
                  </a:moveTo>
                  <a:lnTo>
                    <a:pt x="0" y="33904"/>
                  </a:lnTo>
                  <a:lnTo>
                    <a:pt x="0" y="33123"/>
                  </a:lnTo>
                  <a:lnTo>
                    <a:pt x="959" y="33123"/>
                  </a:lnTo>
                  <a:close/>
                  <a:moveTo>
                    <a:pt x="8064" y="33123"/>
                  </a:moveTo>
                  <a:lnTo>
                    <a:pt x="1508" y="33123"/>
                  </a:lnTo>
                  <a:lnTo>
                    <a:pt x="1508" y="33904"/>
                  </a:lnTo>
                  <a:lnTo>
                    <a:pt x="8064" y="33904"/>
                  </a:lnTo>
                  <a:close/>
                  <a:moveTo>
                    <a:pt x="9787" y="33123"/>
                  </a:moveTo>
                  <a:lnTo>
                    <a:pt x="8580" y="33123"/>
                  </a:lnTo>
                  <a:lnTo>
                    <a:pt x="8580" y="33904"/>
                  </a:lnTo>
                  <a:lnTo>
                    <a:pt x="9787" y="33904"/>
                  </a:lnTo>
                  <a:close/>
                  <a:moveTo>
                    <a:pt x="13931" y="33123"/>
                  </a:moveTo>
                  <a:lnTo>
                    <a:pt x="12973" y="33123"/>
                  </a:lnTo>
                  <a:lnTo>
                    <a:pt x="12973" y="33904"/>
                  </a:lnTo>
                  <a:lnTo>
                    <a:pt x="13931" y="33904"/>
                  </a:lnTo>
                  <a:close/>
                  <a:moveTo>
                    <a:pt x="15247" y="33123"/>
                  </a:moveTo>
                  <a:lnTo>
                    <a:pt x="14289" y="33123"/>
                  </a:lnTo>
                  <a:lnTo>
                    <a:pt x="14289" y="33904"/>
                  </a:lnTo>
                  <a:lnTo>
                    <a:pt x="15247" y="33904"/>
                  </a:lnTo>
                  <a:close/>
                  <a:moveTo>
                    <a:pt x="21023" y="33123"/>
                  </a:moveTo>
                  <a:lnTo>
                    <a:pt x="16715" y="33123"/>
                  </a:lnTo>
                  <a:lnTo>
                    <a:pt x="16715" y="33904"/>
                  </a:lnTo>
                  <a:lnTo>
                    <a:pt x="21023" y="33904"/>
                  </a:lnTo>
                  <a:close/>
                  <a:moveTo>
                    <a:pt x="8495" y="26018"/>
                  </a:moveTo>
                  <a:lnTo>
                    <a:pt x="21023" y="26018"/>
                  </a:lnTo>
                  <a:lnTo>
                    <a:pt x="21023" y="26798"/>
                  </a:lnTo>
                  <a:lnTo>
                    <a:pt x="8495" y="26798"/>
                  </a:lnTo>
                  <a:close/>
                  <a:moveTo>
                    <a:pt x="6788" y="26799"/>
                  </a:moveTo>
                  <a:lnTo>
                    <a:pt x="7747" y="26799"/>
                  </a:lnTo>
                  <a:lnTo>
                    <a:pt x="7747" y="26019"/>
                  </a:lnTo>
                  <a:lnTo>
                    <a:pt x="6788" y="26019"/>
                  </a:lnTo>
                  <a:close/>
                  <a:moveTo>
                    <a:pt x="5302" y="26799"/>
                  </a:moveTo>
                  <a:lnTo>
                    <a:pt x="6260" y="26799"/>
                  </a:lnTo>
                  <a:lnTo>
                    <a:pt x="6260" y="26019"/>
                  </a:lnTo>
                  <a:lnTo>
                    <a:pt x="5302" y="26019"/>
                  </a:lnTo>
                  <a:close/>
                  <a:moveTo>
                    <a:pt x="3815" y="26799"/>
                  </a:moveTo>
                  <a:lnTo>
                    <a:pt x="4774" y="26799"/>
                  </a:lnTo>
                  <a:lnTo>
                    <a:pt x="4774" y="26019"/>
                  </a:lnTo>
                  <a:lnTo>
                    <a:pt x="3815" y="26019"/>
                  </a:lnTo>
                  <a:close/>
                  <a:moveTo>
                    <a:pt x="16344" y="29775"/>
                  </a:moveTo>
                  <a:lnTo>
                    <a:pt x="3815" y="29775"/>
                  </a:lnTo>
                  <a:lnTo>
                    <a:pt x="3815" y="28995"/>
                  </a:lnTo>
                  <a:lnTo>
                    <a:pt x="16344" y="28995"/>
                  </a:lnTo>
                  <a:close/>
                  <a:moveTo>
                    <a:pt x="18050" y="28994"/>
                  </a:moveTo>
                  <a:lnTo>
                    <a:pt x="17091" y="28994"/>
                  </a:lnTo>
                  <a:lnTo>
                    <a:pt x="17091" y="29774"/>
                  </a:lnTo>
                  <a:lnTo>
                    <a:pt x="18050" y="29774"/>
                  </a:lnTo>
                  <a:close/>
                  <a:moveTo>
                    <a:pt x="19536" y="28994"/>
                  </a:moveTo>
                  <a:lnTo>
                    <a:pt x="18578" y="28994"/>
                  </a:lnTo>
                  <a:lnTo>
                    <a:pt x="18578" y="29774"/>
                  </a:lnTo>
                  <a:lnTo>
                    <a:pt x="19536" y="29774"/>
                  </a:lnTo>
                  <a:close/>
                  <a:moveTo>
                    <a:pt x="21023" y="28994"/>
                  </a:moveTo>
                  <a:lnTo>
                    <a:pt x="20065" y="28994"/>
                  </a:lnTo>
                  <a:lnTo>
                    <a:pt x="20065" y="29774"/>
                  </a:lnTo>
                  <a:lnTo>
                    <a:pt x="21023" y="297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8" name="Google Shape;8088;p39"/>
            <p:cNvSpPr/>
            <p:nvPr/>
          </p:nvSpPr>
          <p:spPr>
            <a:xfrm>
              <a:off x="9285246" y="3272466"/>
              <a:ext cx="822264" cy="1380015"/>
            </a:xfrm>
            <a:custGeom>
              <a:avLst/>
              <a:gdLst/>
              <a:ahLst/>
              <a:cxnLst/>
              <a:rect l="l" t="t" r="r" b="b"/>
              <a:pathLst>
                <a:path w="20669" h="34689" extrusionOk="0">
                  <a:moveTo>
                    <a:pt x="17713" y="5413"/>
                  </a:moveTo>
                  <a:lnTo>
                    <a:pt x="17713" y="0"/>
                  </a:lnTo>
                  <a:lnTo>
                    <a:pt x="2957" y="0"/>
                  </a:lnTo>
                  <a:lnTo>
                    <a:pt x="2957" y="5413"/>
                  </a:lnTo>
                  <a:lnTo>
                    <a:pt x="0" y="5413"/>
                  </a:lnTo>
                  <a:lnTo>
                    <a:pt x="0" y="34688"/>
                  </a:lnTo>
                  <a:lnTo>
                    <a:pt x="20668" y="34688"/>
                  </a:lnTo>
                  <a:lnTo>
                    <a:pt x="20668" y="5413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9" name="Google Shape;8089;p39"/>
            <p:cNvSpPr/>
            <p:nvPr/>
          </p:nvSpPr>
          <p:spPr>
            <a:xfrm>
              <a:off x="7947065" y="1916461"/>
              <a:ext cx="32900" cy="624466"/>
            </a:xfrm>
            <a:custGeom>
              <a:avLst/>
              <a:gdLst/>
              <a:ahLst/>
              <a:cxnLst/>
              <a:rect l="l" t="t" r="r" b="b"/>
              <a:pathLst>
                <a:path w="827" h="15697" extrusionOk="0">
                  <a:moveTo>
                    <a:pt x="827" y="15697"/>
                  </a:moveTo>
                  <a:lnTo>
                    <a:pt x="1" y="15697"/>
                  </a:lnTo>
                  <a:lnTo>
                    <a:pt x="415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0" name="Google Shape;8090;p39"/>
            <p:cNvSpPr/>
            <p:nvPr/>
          </p:nvSpPr>
          <p:spPr>
            <a:xfrm>
              <a:off x="7618556" y="2455171"/>
              <a:ext cx="690027" cy="2261476"/>
            </a:xfrm>
            <a:custGeom>
              <a:avLst/>
              <a:gdLst/>
              <a:ahLst/>
              <a:cxnLst/>
              <a:rect l="l" t="t" r="r" b="b"/>
              <a:pathLst>
                <a:path w="17345" h="56846" extrusionOk="0">
                  <a:moveTo>
                    <a:pt x="14864" y="10541"/>
                  </a:moveTo>
                  <a:lnTo>
                    <a:pt x="14864" y="0"/>
                  </a:lnTo>
                  <a:lnTo>
                    <a:pt x="2481" y="0"/>
                  </a:lnTo>
                  <a:lnTo>
                    <a:pt x="2481" y="10541"/>
                  </a:lnTo>
                  <a:lnTo>
                    <a:pt x="1" y="10541"/>
                  </a:lnTo>
                  <a:lnTo>
                    <a:pt x="1" y="56845"/>
                  </a:lnTo>
                  <a:lnTo>
                    <a:pt x="17344" y="56845"/>
                  </a:lnTo>
                  <a:lnTo>
                    <a:pt x="17344" y="1054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1" name="Google Shape;8091;p39"/>
            <p:cNvSpPr/>
            <p:nvPr/>
          </p:nvSpPr>
          <p:spPr>
            <a:xfrm>
              <a:off x="7847096" y="2069537"/>
              <a:ext cx="232927" cy="232966"/>
            </a:xfrm>
            <a:custGeom>
              <a:avLst/>
              <a:gdLst/>
              <a:ahLst/>
              <a:cxnLst/>
              <a:rect l="l" t="t" r="r" b="b"/>
              <a:pathLst>
                <a:path w="5855" h="5856" extrusionOk="0">
                  <a:moveTo>
                    <a:pt x="5855" y="2929"/>
                  </a:moveTo>
                  <a:cubicBezTo>
                    <a:pt x="5855" y="4545"/>
                    <a:pt x="4545" y="5856"/>
                    <a:pt x="2928" y="5856"/>
                  </a:cubicBezTo>
                  <a:cubicBezTo>
                    <a:pt x="1311" y="5856"/>
                    <a:pt x="0" y="4545"/>
                    <a:pt x="0" y="2929"/>
                  </a:cubicBezTo>
                  <a:cubicBezTo>
                    <a:pt x="0" y="1312"/>
                    <a:pt x="1311" y="1"/>
                    <a:pt x="2928" y="1"/>
                  </a:cubicBezTo>
                  <a:cubicBezTo>
                    <a:pt x="4545" y="1"/>
                    <a:pt x="5855" y="1312"/>
                    <a:pt x="5855" y="292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2" name="Google Shape;8092;p39"/>
            <p:cNvSpPr/>
            <p:nvPr/>
          </p:nvSpPr>
          <p:spPr>
            <a:xfrm>
              <a:off x="7658337" y="2553231"/>
              <a:ext cx="610502" cy="997387"/>
            </a:xfrm>
            <a:custGeom>
              <a:avLst/>
              <a:gdLst/>
              <a:ahLst/>
              <a:cxnLst/>
              <a:rect l="l" t="t" r="r" b="b"/>
              <a:pathLst>
                <a:path w="15346" h="25071" extrusionOk="0">
                  <a:moveTo>
                    <a:pt x="12463" y="733"/>
                  </a:moveTo>
                  <a:lnTo>
                    <a:pt x="2882" y="733"/>
                  </a:lnTo>
                  <a:lnTo>
                    <a:pt x="2882" y="1"/>
                  </a:lnTo>
                  <a:lnTo>
                    <a:pt x="12463" y="1"/>
                  </a:lnTo>
                  <a:close/>
                  <a:moveTo>
                    <a:pt x="12463" y="1588"/>
                  </a:moveTo>
                  <a:lnTo>
                    <a:pt x="2882" y="1588"/>
                  </a:lnTo>
                  <a:lnTo>
                    <a:pt x="2882" y="2320"/>
                  </a:lnTo>
                  <a:lnTo>
                    <a:pt x="12463" y="2320"/>
                  </a:lnTo>
                  <a:close/>
                  <a:moveTo>
                    <a:pt x="12463" y="3175"/>
                  </a:moveTo>
                  <a:lnTo>
                    <a:pt x="2882" y="3175"/>
                  </a:lnTo>
                  <a:lnTo>
                    <a:pt x="2882" y="3908"/>
                  </a:lnTo>
                  <a:lnTo>
                    <a:pt x="12463" y="3908"/>
                  </a:lnTo>
                  <a:close/>
                  <a:moveTo>
                    <a:pt x="12463" y="4764"/>
                  </a:moveTo>
                  <a:lnTo>
                    <a:pt x="2882" y="4764"/>
                  </a:lnTo>
                  <a:lnTo>
                    <a:pt x="2882" y="5496"/>
                  </a:lnTo>
                  <a:lnTo>
                    <a:pt x="12463" y="5496"/>
                  </a:lnTo>
                  <a:close/>
                  <a:moveTo>
                    <a:pt x="12463" y="6352"/>
                  </a:moveTo>
                  <a:lnTo>
                    <a:pt x="2882" y="6352"/>
                  </a:lnTo>
                  <a:lnTo>
                    <a:pt x="2882" y="7084"/>
                  </a:lnTo>
                  <a:lnTo>
                    <a:pt x="12463" y="7084"/>
                  </a:lnTo>
                  <a:close/>
                  <a:moveTo>
                    <a:pt x="12463" y="7940"/>
                  </a:moveTo>
                  <a:lnTo>
                    <a:pt x="2882" y="7940"/>
                  </a:lnTo>
                  <a:lnTo>
                    <a:pt x="2882" y="8672"/>
                  </a:lnTo>
                  <a:lnTo>
                    <a:pt x="12463" y="8672"/>
                  </a:lnTo>
                  <a:close/>
                  <a:moveTo>
                    <a:pt x="699" y="11772"/>
                  </a:moveTo>
                  <a:lnTo>
                    <a:pt x="1" y="11772"/>
                  </a:lnTo>
                  <a:lnTo>
                    <a:pt x="1" y="11039"/>
                  </a:lnTo>
                  <a:lnTo>
                    <a:pt x="701" y="11039"/>
                  </a:lnTo>
                  <a:lnTo>
                    <a:pt x="701" y="11772"/>
                  </a:lnTo>
                  <a:close/>
                  <a:moveTo>
                    <a:pt x="5885" y="11038"/>
                  </a:moveTo>
                  <a:lnTo>
                    <a:pt x="1101" y="11038"/>
                  </a:lnTo>
                  <a:lnTo>
                    <a:pt x="1101" y="11770"/>
                  </a:lnTo>
                  <a:lnTo>
                    <a:pt x="5885" y="11770"/>
                  </a:lnTo>
                  <a:close/>
                  <a:moveTo>
                    <a:pt x="7143" y="11038"/>
                  </a:moveTo>
                  <a:lnTo>
                    <a:pt x="6263" y="11038"/>
                  </a:lnTo>
                  <a:lnTo>
                    <a:pt x="6263" y="11770"/>
                  </a:lnTo>
                  <a:lnTo>
                    <a:pt x="7143" y="11770"/>
                  </a:lnTo>
                  <a:close/>
                  <a:moveTo>
                    <a:pt x="8184" y="11038"/>
                  </a:moveTo>
                  <a:lnTo>
                    <a:pt x="7484" y="11038"/>
                  </a:lnTo>
                  <a:lnTo>
                    <a:pt x="7484" y="11770"/>
                  </a:lnTo>
                  <a:lnTo>
                    <a:pt x="8184" y="11770"/>
                  </a:lnTo>
                  <a:close/>
                  <a:moveTo>
                    <a:pt x="9144" y="11038"/>
                  </a:moveTo>
                  <a:lnTo>
                    <a:pt x="8444" y="11038"/>
                  </a:lnTo>
                  <a:lnTo>
                    <a:pt x="8444" y="11770"/>
                  </a:lnTo>
                  <a:lnTo>
                    <a:pt x="9144" y="11770"/>
                  </a:lnTo>
                  <a:close/>
                  <a:moveTo>
                    <a:pt x="15345" y="11038"/>
                  </a:moveTo>
                  <a:lnTo>
                    <a:pt x="9405" y="11038"/>
                  </a:lnTo>
                  <a:lnTo>
                    <a:pt x="9405" y="11770"/>
                  </a:lnTo>
                  <a:lnTo>
                    <a:pt x="15345" y="11770"/>
                  </a:lnTo>
                  <a:close/>
                  <a:moveTo>
                    <a:pt x="14645" y="13674"/>
                  </a:moveTo>
                  <a:lnTo>
                    <a:pt x="15345" y="13674"/>
                  </a:lnTo>
                  <a:lnTo>
                    <a:pt x="15345" y="14406"/>
                  </a:lnTo>
                  <a:lnTo>
                    <a:pt x="14645" y="14406"/>
                  </a:lnTo>
                  <a:close/>
                  <a:moveTo>
                    <a:pt x="9459" y="14406"/>
                  </a:moveTo>
                  <a:lnTo>
                    <a:pt x="14245" y="14406"/>
                  </a:lnTo>
                  <a:lnTo>
                    <a:pt x="14245" y="13674"/>
                  </a:lnTo>
                  <a:lnTo>
                    <a:pt x="9459" y="13674"/>
                  </a:lnTo>
                  <a:close/>
                  <a:moveTo>
                    <a:pt x="8200" y="14406"/>
                  </a:moveTo>
                  <a:lnTo>
                    <a:pt x="9082" y="14406"/>
                  </a:lnTo>
                  <a:lnTo>
                    <a:pt x="9082" y="13674"/>
                  </a:lnTo>
                  <a:lnTo>
                    <a:pt x="8200" y="13674"/>
                  </a:lnTo>
                  <a:close/>
                  <a:moveTo>
                    <a:pt x="7160" y="14406"/>
                  </a:moveTo>
                  <a:lnTo>
                    <a:pt x="7860" y="14406"/>
                  </a:lnTo>
                  <a:lnTo>
                    <a:pt x="7860" y="13674"/>
                  </a:lnTo>
                  <a:lnTo>
                    <a:pt x="7160" y="13674"/>
                  </a:lnTo>
                  <a:close/>
                  <a:moveTo>
                    <a:pt x="6201" y="14406"/>
                  </a:moveTo>
                  <a:lnTo>
                    <a:pt x="6900" y="14406"/>
                  </a:lnTo>
                  <a:lnTo>
                    <a:pt x="6900" y="13674"/>
                  </a:lnTo>
                  <a:lnTo>
                    <a:pt x="6201" y="13674"/>
                  </a:lnTo>
                  <a:close/>
                  <a:moveTo>
                    <a:pt x="1" y="14406"/>
                  </a:moveTo>
                  <a:lnTo>
                    <a:pt x="5941" y="14406"/>
                  </a:lnTo>
                  <a:lnTo>
                    <a:pt x="5941" y="13674"/>
                  </a:lnTo>
                  <a:lnTo>
                    <a:pt x="1" y="13674"/>
                  </a:lnTo>
                  <a:close/>
                  <a:moveTo>
                    <a:pt x="14645" y="15066"/>
                  </a:moveTo>
                  <a:lnTo>
                    <a:pt x="15345" y="15066"/>
                  </a:lnTo>
                  <a:lnTo>
                    <a:pt x="15345" y="15798"/>
                  </a:lnTo>
                  <a:lnTo>
                    <a:pt x="14645" y="15798"/>
                  </a:lnTo>
                  <a:close/>
                  <a:moveTo>
                    <a:pt x="9459" y="15799"/>
                  </a:moveTo>
                  <a:lnTo>
                    <a:pt x="14245" y="15799"/>
                  </a:lnTo>
                  <a:lnTo>
                    <a:pt x="14245" y="15067"/>
                  </a:lnTo>
                  <a:lnTo>
                    <a:pt x="9459" y="15067"/>
                  </a:lnTo>
                  <a:close/>
                  <a:moveTo>
                    <a:pt x="8200" y="15799"/>
                  </a:moveTo>
                  <a:lnTo>
                    <a:pt x="9082" y="15799"/>
                  </a:lnTo>
                  <a:lnTo>
                    <a:pt x="9082" y="15067"/>
                  </a:lnTo>
                  <a:lnTo>
                    <a:pt x="8200" y="15067"/>
                  </a:lnTo>
                  <a:close/>
                  <a:moveTo>
                    <a:pt x="7160" y="15799"/>
                  </a:moveTo>
                  <a:lnTo>
                    <a:pt x="7860" y="15799"/>
                  </a:lnTo>
                  <a:lnTo>
                    <a:pt x="7860" y="15067"/>
                  </a:lnTo>
                  <a:lnTo>
                    <a:pt x="7160" y="15067"/>
                  </a:lnTo>
                  <a:close/>
                  <a:moveTo>
                    <a:pt x="6201" y="15799"/>
                  </a:moveTo>
                  <a:lnTo>
                    <a:pt x="6900" y="15799"/>
                  </a:lnTo>
                  <a:lnTo>
                    <a:pt x="6900" y="15067"/>
                  </a:lnTo>
                  <a:lnTo>
                    <a:pt x="6201" y="15067"/>
                  </a:lnTo>
                  <a:close/>
                  <a:moveTo>
                    <a:pt x="1" y="15799"/>
                  </a:moveTo>
                  <a:lnTo>
                    <a:pt x="5941" y="15799"/>
                  </a:lnTo>
                  <a:lnTo>
                    <a:pt x="5941" y="15067"/>
                  </a:lnTo>
                  <a:lnTo>
                    <a:pt x="1" y="15067"/>
                  </a:lnTo>
                  <a:close/>
                  <a:moveTo>
                    <a:pt x="14645" y="16280"/>
                  </a:moveTo>
                  <a:lnTo>
                    <a:pt x="15345" y="16280"/>
                  </a:lnTo>
                  <a:lnTo>
                    <a:pt x="15345" y="17013"/>
                  </a:lnTo>
                  <a:lnTo>
                    <a:pt x="14645" y="17013"/>
                  </a:lnTo>
                  <a:close/>
                  <a:moveTo>
                    <a:pt x="9459" y="17013"/>
                  </a:moveTo>
                  <a:lnTo>
                    <a:pt x="14245" y="17013"/>
                  </a:lnTo>
                  <a:lnTo>
                    <a:pt x="14245" y="16280"/>
                  </a:lnTo>
                  <a:lnTo>
                    <a:pt x="9459" y="16280"/>
                  </a:lnTo>
                  <a:close/>
                  <a:moveTo>
                    <a:pt x="8200" y="17013"/>
                  </a:moveTo>
                  <a:lnTo>
                    <a:pt x="9082" y="17013"/>
                  </a:lnTo>
                  <a:lnTo>
                    <a:pt x="9082" y="16280"/>
                  </a:lnTo>
                  <a:lnTo>
                    <a:pt x="8200" y="16280"/>
                  </a:lnTo>
                  <a:close/>
                  <a:moveTo>
                    <a:pt x="5177" y="17013"/>
                  </a:moveTo>
                  <a:lnTo>
                    <a:pt x="5877" y="17013"/>
                  </a:lnTo>
                  <a:lnTo>
                    <a:pt x="5877" y="16280"/>
                  </a:lnTo>
                  <a:lnTo>
                    <a:pt x="5177" y="16280"/>
                  </a:lnTo>
                  <a:close/>
                  <a:moveTo>
                    <a:pt x="4215" y="17013"/>
                  </a:moveTo>
                  <a:lnTo>
                    <a:pt x="4916" y="17013"/>
                  </a:lnTo>
                  <a:lnTo>
                    <a:pt x="4916" y="16280"/>
                  </a:lnTo>
                  <a:lnTo>
                    <a:pt x="4215" y="16280"/>
                  </a:lnTo>
                  <a:close/>
                  <a:moveTo>
                    <a:pt x="1" y="17013"/>
                  </a:moveTo>
                  <a:lnTo>
                    <a:pt x="3146" y="17013"/>
                  </a:lnTo>
                  <a:lnTo>
                    <a:pt x="3146" y="16280"/>
                  </a:lnTo>
                  <a:lnTo>
                    <a:pt x="1" y="16280"/>
                  </a:lnTo>
                  <a:close/>
                  <a:moveTo>
                    <a:pt x="9144" y="10342"/>
                  </a:moveTo>
                  <a:lnTo>
                    <a:pt x="1" y="10342"/>
                  </a:lnTo>
                  <a:lnTo>
                    <a:pt x="1" y="9610"/>
                  </a:lnTo>
                  <a:lnTo>
                    <a:pt x="9144" y="9610"/>
                  </a:lnTo>
                  <a:close/>
                  <a:moveTo>
                    <a:pt x="10390" y="9610"/>
                  </a:moveTo>
                  <a:lnTo>
                    <a:pt x="9690" y="9610"/>
                  </a:lnTo>
                  <a:lnTo>
                    <a:pt x="9690" y="10342"/>
                  </a:lnTo>
                  <a:lnTo>
                    <a:pt x="10390" y="10342"/>
                  </a:lnTo>
                  <a:close/>
                  <a:moveTo>
                    <a:pt x="11476" y="9610"/>
                  </a:moveTo>
                  <a:lnTo>
                    <a:pt x="10776" y="9610"/>
                  </a:lnTo>
                  <a:lnTo>
                    <a:pt x="10776" y="10342"/>
                  </a:lnTo>
                  <a:lnTo>
                    <a:pt x="11476" y="10342"/>
                  </a:lnTo>
                  <a:close/>
                  <a:moveTo>
                    <a:pt x="12560" y="9610"/>
                  </a:moveTo>
                  <a:lnTo>
                    <a:pt x="11861" y="9610"/>
                  </a:lnTo>
                  <a:lnTo>
                    <a:pt x="11861" y="10342"/>
                  </a:lnTo>
                  <a:lnTo>
                    <a:pt x="12560" y="10342"/>
                  </a:lnTo>
                  <a:close/>
                  <a:moveTo>
                    <a:pt x="3416" y="12403"/>
                  </a:moveTo>
                  <a:lnTo>
                    <a:pt x="12560" y="12403"/>
                  </a:lnTo>
                  <a:lnTo>
                    <a:pt x="12560" y="13136"/>
                  </a:lnTo>
                  <a:lnTo>
                    <a:pt x="3416" y="13136"/>
                  </a:lnTo>
                  <a:close/>
                  <a:moveTo>
                    <a:pt x="2170" y="13136"/>
                  </a:moveTo>
                  <a:lnTo>
                    <a:pt x="2870" y="13136"/>
                  </a:lnTo>
                  <a:lnTo>
                    <a:pt x="2870" y="12403"/>
                  </a:lnTo>
                  <a:lnTo>
                    <a:pt x="2170" y="12403"/>
                  </a:lnTo>
                  <a:close/>
                  <a:moveTo>
                    <a:pt x="1086" y="13136"/>
                  </a:moveTo>
                  <a:lnTo>
                    <a:pt x="1785" y="13136"/>
                  </a:lnTo>
                  <a:lnTo>
                    <a:pt x="1785" y="12403"/>
                  </a:lnTo>
                  <a:lnTo>
                    <a:pt x="1086" y="12403"/>
                  </a:lnTo>
                  <a:close/>
                  <a:moveTo>
                    <a:pt x="1" y="13136"/>
                  </a:moveTo>
                  <a:lnTo>
                    <a:pt x="701" y="13136"/>
                  </a:lnTo>
                  <a:lnTo>
                    <a:pt x="701" y="12403"/>
                  </a:lnTo>
                  <a:lnTo>
                    <a:pt x="1" y="12403"/>
                  </a:lnTo>
                  <a:close/>
                  <a:moveTo>
                    <a:pt x="14645" y="19095"/>
                  </a:moveTo>
                  <a:lnTo>
                    <a:pt x="15345" y="19095"/>
                  </a:lnTo>
                  <a:lnTo>
                    <a:pt x="15345" y="19827"/>
                  </a:lnTo>
                  <a:lnTo>
                    <a:pt x="14645" y="19827"/>
                  </a:lnTo>
                  <a:close/>
                  <a:moveTo>
                    <a:pt x="9459" y="19827"/>
                  </a:moveTo>
                  <a:lnTo>
                    <a:pt x="14245" y="19827"/>
                  </a:lnTo>
                  <a:lnTo>
                    <a:pt x="14245" y="19095"/>
                  </a:lnTo>
                  <a:lnTo>
                    <a:pt x="9459" y="19095"/>
                  </a:lnTo>
                  <a:close/>
                  <a:moveTo>
                    <a:pt x="8200" y="19827"/>
                  </a:moveTo>
                  <a:lnTo>
                    <a:pt x="9082" y="19827"/>
                  </a:lnTo>
                  <a:lnTo>
                    <a:pt x="9082" y="19095"/>
                  </a:lnTo>
                  <a:lnTo>
                    <a:pt x="8200" y="19095"/>
                  </a:lnTo>
                  <a:close/>
                  <a:moveTo>
                    <a:pt x="7160" y="19827"/>
                  </a:moveTo>
                  <a:lnTo>
                    <a:pt x="7860" y="19827"/>
                  </a:lnTo>
                  <a:lnTo>
                    <a:pt x="7860" y="19095"/>
                  </a:lnTo>
                  <a:lnTo>
                    <a:pt x="7160" y="19095"/>
                  </a:lnTo>
                  <a:close/>
                  <a:moveTo>
                    <a:pt x="6201" y="19827"/>
                  </a:moveTo>
                  <a:lnTo>
                    <a:pt x="6900" y="19827"/>
                  </a:lnTo>
                  <a:lnTo>
                    <a:pt x="6900" y="19095"/>
                  </a:lnTo>
                  <a:lnTo>
                    <a:pt x="6201" y="19095"/>
                  </a:lnTo>
                  <a:close/>
                  <a:moveTo>
                    <a:pt x="1" y="19827"/>
                  </a:moveTo>
                  <a:lnTo>
                    <a:pt x="5941" y="19827"/>
                  </a:lnTo>
                  <a:lnTo>
                    <a:pt x="5941" y="19095"/>
                  </a:lnTo>
                  <a:lnTo>
                    <a:pt x="1" y="19095"/>
                  </a:lnTo>
                  <a:close/>
                  <a:moveTo>
                    <a:pt x="699" y="22464"/>
                  </a:moveTo>
                  <a:lnTo>
                    <a:pt x="1" y="22464"/>
                  </a:lnTo>
                  <a:lnTo>
                    <a:pt x="1" y="21731"/>
                  </a:lnTo>
                  <a:lnTo>
                    <a:pt x="701" y="21731"/>
                  </a:lnTo>
                  <a:lnTo>
                    <a:pt x="701" y="22464"/>
                  </a:lnTo>
                  <a:close/>
                  <a:moveTo>
                    <a:pt x="5885" y="21730"/>
                  </a:moveTo>
                  <a:lnTo>
                    <a:pt x="1101" y="21730"/>
                  </a:lnTo>
                  <a:lnTo>
                    <a:pt x="1101" y="22463"/>
                  </a:lnTo>
                  <a:lnTo>
                    <a:pt x="5885" y="22463"/>
                  </a:lnTo>
                  <a:close/>
                  <a:moveTo>
                    <a:pt x="7143" y="21730"/>
                  </a:moveTo>
                  <a:lnTo>
                    <a:pt x="6263" y="21730"/>
                  </a:lnTo>
                  <a:lnTo>
                    <a:pt x="6263" y="22463"/>
                  </a:lnTo>
                  <a:lnTo>
                    <a:pt x="7143" y="22463"/>
                  </a:lnTo>
                  <a:close/>
                  <a:moveTo>
                    <a:pt x="8184" y="21730"/>
                  </a:moveTo>
                  <a:lnTo>
                    <a:pt x="7484" y="21730"/>
                  </a:lnTo>
                  <a:lnTo>
                    <a:pt x="7484" y="22463"/>
                  </a:lnTo>
                  <a:lnTo>
                    <a:pt x="8184" y="22463"/>
                  </a:lnTo>
                  <a:close/>
                  <a:moveTo>
                    <a:pt x="9144" y="21730"/>
                  </a:moveTo>
                  <a:lnTo>
                    <a:pt x="8444" y="21730"/>
                  </a:lnTo>
                  <a:lnTo>
                    <a:pt x="8444" y="22463"/>
                  </a:lnTo>
                  <a:lnTo>
                    <a:pt x="9144" y="22463"/>
                  </a:lnTo>
                  <a:close/>
                  <a:moveTo>
                    <a:pt x="15345" y="21730"/>
                  </a:moveTo>
                  <a:lnTo>
                    <a:pt x="9405" y="21730"/>
                  </a:lnTo>
                  <a:lnTo>
                    <a:pt x="9405" y="22463"/>
                  </a:lnTo>
                  <a:lnTo>
                    <a:pt x="15345" y="22463"/>
                  </a:lnTo>
                  <a:close/>
                  <a:moveTo>
                    <a:pt x="699" y="23855"/>
                  </a:moveTo>
                  <a:lnTo>
                    <a:pt x="1" y="23855"/>
                  </a:lnTo>
                  <a:lnTo>
                    <a:pt x="1" y="23123"/>
                  </a:lnTo>
                  <a:lnTo>
                    <a:pt x="701" y="23123"/>
                  </a:lnTo>
                  <a:lnTo>
                    <a:pt x="701" y="23855"/>
                  </a:lnTo>
                  <a:close/>
                  <a:moveTo>
                    <a:pt x="5885" y="23122"/>
                  </a:moveTo>
                  <a:lnTo>
                    <a:pt x="1101" y="23122"/>
                  </a:lnTo>
                  <a:lnTo>
                    <a:pt x="1101" y="23855"/>
                  </a:lnTo>
                  <a:lnTo>
                    <a:pt x="5885" y="23855"/>
                  </a:lnTo>
                  <a:close/>
                  <a:moveTo>
                    <a:pt x="7143" y="23122"/>
                  </a:moveTo>
                  <a:lnTo>
                    <a:pt x="6263" y="23122"/>
                  </a:lnTo>
                  <a:lnTo>
                    <a:pt x="6263" y="23855"/>
                  </a:lnTo>
                  <a:lnTo>
                    <a:pt x="7143" y="23855"/>
                  </a:lnTo>
                  <a:close/>
                  <a:moveTo>
                    <a:pt x="8184" y="23122"/>
                  </a:moveTo>
                  <a:lnTo>
                    <a:pt x="7484" y="23122"/>
                  </a:lnTo>
                  <a:lnTo>
                    <a:pt x="7484" y="23855"/>
                  </a:lnTo>
                  <a:lnTo>
                    <a:pt x="8184" y="23855"/>
                  </a:lnTo>
                  <a:close/>
                  <a:moveTo>
                    <a:pt x="9144" y="23122"/>
                  </a:moveTo>
                  <a:lnTo>
                    <a:pt x="8444" y="23122"/>
                  </a:lnTo>
                  <a:lnTo>
                    <a:pt x="8444" y="23855"/>
                  </a:lnTo>
                  <a:lnTo>
                    <a:pt x="9144" y="23855"/>
                  </a:lnTo>
                  <a:close/>
                  <a:moveTo>
                    <a:pt x="15345" y="23122"/>
                  </a:moveTo>
                  <a:lnTo>
                    <a:pt x="9405" y="23122"/>
                  </a:lnTo>
                  <a:lnTo>
                    <a:pt x="9405" y="23855"/>
                  </a:lnTo>
                  <a:lnTo>
                    <a:pt x="15345" y="23855"/>
                  </a:lnTo>
                  <a:close/>
                  <a:moveTo>
                    <a:pt x="699" y="25070"/>
                  </a:moveTo>
                  <a:lnTo>
                    <a:pt x="1" y="25070"/>
                  </a:lnTo>
                  <a:lnTo>
                    <a:pt x="1" y="24338"/>
                  </a:lnTo>
                  <a:lnTo>
                    <a:pt x="701" y="24338"/>
                  </a:lnTo>
                  <a:lnTo>
                    <a:pt x="701" y="25070"/>
                  </a:lnTo>
                  <a:close/>
                  <a:moveTo>
                    <a:pt x="5885" y="24337"/>
                  </a:moveTo>
                  <a:lnTo>
                    <a:pt x="1101" y="24337"/>
                  </a:lnTo>
                  <a:lnTo>
                    <a:pt x="1101" y="25069"/>
                  </a:lnTo>
                  <a:lnTo>
                    <a:pt x="5885" y="25069"/>
                  </a:lnTo>
                  <a:close/>
                  <a:moveTo>
                    <a:pt x="7143" y="24337"/>
                  </a:moveTo>
                  <a:lnTo>
                    <a:pt x="6263" y="24337"/>
                  </a:lnTo>
                  <a:lnTo>
                    <a:pt x="6263" y="25069"/>
                  </a:lnTo>
                  <a:lnTo>
                    <a:pt x="7143" y="25069"/>
                  </a:lnTo>
                  <a:close/>
                  <a:moveTo>
                    <a:pt x="10169" y="24337"/>
                  </a:moveTo>
                  <a:lnTo>
                    <a:pt x="9469" y="24337"/>
                  </a:lnTo>
                  <a:lnTo>
                    <a:pt x="9469" y="25069"/>
                  </a:lnTo>
                  <a:lnTo>
                    <a:pt x="10169" y="25069"/>
                  </a:lnTo>
                  <a:close/>
                  <a:moveTo>
                    <a:pt x="11128" y="24337"/>
                  </a:moveTo>
                  <a:lnTo>
                    <a:pt x="10429" y="24337"/>
                  </a:lnTo>
                  <a:lnTo>
                    <a:pt x="10429" y="25069"/>
                  </a:lnTo>
                  <a:lnTo>
                    <a:pt x="11128" y="25069"/>
                  </a:lnTo>
                  <a:close/>
                  <a:moveTo>
                    <a:pt x="15345" y="24337"/>
                  </a:moveTo>
                  <a:lnTo>
                    <a:pt x="12200" y="24337"/>
                  </a:lnTo>
                  <a:lnTo>
                    <a:pt x="12200" y="25069"/>
                  </a:lnTo>
                  <a:lnTo>
                    <a:pt x="15345" y="25069"/>
                  </a:lnTo>
                  <a:close/>
                  <a:moveTo>
                    <a:pt x="6201" y="17666"/>
                  </a:moveTo>
                  <a:lnTo>
                    <a:pt x="15345" y="17666"/>
                  </a:lnTo>
                  <a:lnTo>
                    <a:pt x="15345" y="18398"/>
                  </a:lnTo>
                  <a:lnTo>
                    <a:pt x="6201" y="18398"/>
                  </a:lnTo>
                  <a:close/>
                  <a:moveTo>
                    <a:pt x="4954" y="18400"/>
                  </a:moveTo>
                  <a:lnTo>
                    <a:pt x="5654" y="18400"/>
                  </a:lnTo>
                  <a:lnTo>
                    <a:pt x="5654" y="17667"/>
                  </a:lnTo>
                  <a:lnTo>
                    <a:pt x="4954" y="17667"/>
                  </a:lnTo>
                  <a:close/>
                  <a:moveTo>
                    <a:pt x="3870" y="18400"/>
                  </a:moveTo>
                  <a:lnTo>
                    <a:pt x="4569" y="18400"/>
                  </a:lnTo>
                  <a:lnTo>
                    <a:pt x="4569" y="17667"/>
                  </a:lnTo>
                  <a:lnTo>
                    <a:pt x="3870" y="17667"/>
                  </a:lnTo>
                  <a:close/>
                  <a:moveTo>
                    <a:pt x="2784" y="18400"/>
                  </a:moveTo>
                  <a:lnTo>
                    <a:pt x="3484" y="18400"/>
                  </a:lnTo>
                  <a:lnTo>
                    <a:pt x="3484" y="17667"/>
                  </a:lnTo>
                  <a:lnTo>
                    <a:pt x="2784" y="17667"/>
                  </a:lnTo>
                  <a:close/>
                  <a:moveTo>
                    <a:pt x="11928" y="21193"/>
                  </a:moveTo>
                  <a:lnTo>
                    <a:pt x="2784" y="21193"/>
                  </a:lnTo>
                  <a:lnTo>
                    <a:pt x="2784" y="20460"/>
                  </a:lnTo>
                  <a:lnTo>
                    <a:pt x="11928" y="20460"/>
                  </a:lnTo>
                  <a:close/>
                  <a:moveTo>
                    <a:pt x="13174" y="20460"/>
                  </a:moveTo>
                  <a:lnTo>
                    <a:pt x="12475" y="20460"/>
                  </a:lnTo>
                  <a:lnTo>
                    <a:pt x="12475" y="21191"/>
                  </a:lnTo>
                  <a:lnTo>
                    <a:pt x="13174" y="21191"/>
                  </a:lnTo>
                  <a:close/>
                  <a:moveTo>
                    <a:pt x="14259" y="20460"/>
                  </a:moveTo>
                  <a:lnTo>
                    <a:pt x="13559" y="20460"/>
                  </a:lnTo>
                  <a:lnTo>
                    <a:pt x="13559" y="21191"/>
                  </a:lnTo>
                  <a:lnTo>
                    <a:pt x="14259" y="21191"/>
                  </a:lnTo>
                  <a:close/>
                  <a:moveTo>
                    <a:pt x="15345" y="20460"/>
                  </a:moveTo>
                  <a:lnTo>
                    <a:pt x="14645" y="20460"/>
                  </a:lnTo>
                  <a:lnTo>
                    <a:pt x="14645" y="21191"/>
                  </a:lnTo>
                  <a:lnTo>
                    <a:pt x="15345" y="211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3" name="Google Shape;8093;p39"/>
            <p:cNvSpPr/>
            <p:nvPr/>
          </p:nvSpPr>
          <p:spPr>
            <a:xfrm>
              <a:off x="8209816" y="2597905"/>
              <a:ext cx="4465267" cy="293555"/>
            </a:xfrm>
            <a:custGeom>
              <a:avLst/>
              <a:gdLst/>
              <a:ahLst/>
              <a:cxnLst/>
              <a:rect l="l" t="t" r="r" b="b"/>
              <a:pathLst>
                <a:path w="112242" h="7379" extrusionOk="0">
                  <a:moveTo>
                    <a:pt x="89616" y="2409"/>
                  </a:moveTo>
                  <a:cubicBezTo>
                    <a:pt x="98523" y="3475"/>
                    <a:pt x="101789" y="5458"/>
                    <a:pt x="78368" y="5458"/>
                  </a:cubicBezTo>
                  <a:lnTo>
                    <a:pt x="1" y="5458"/>
                  </a:lnTo>
                  <a:lnTo>
                    <a:pt x="1" y="7379"/>
                  </a:lnTo>
                  <a:lnTo>
                    <a:pt x="84023" y="7379"/>
                  </a:lnTo>
                  <a:cubicBezTo>
                    <a:pt x="112242" y="7379"/>
                    <a:pt x="102275" y="1192"/>
                    <a:pt x="89616" y="1"/>
                  </a:cubicBezTo>
                  <a:lnTo>
                    <a:pt x="89616" y="240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4" name="Google Shape;8094;p39"/>
            <p:cNvSpPr/>
            <p:nvPr/>
          </p:nvSpPr>
          <p:spPr>
            <a:xfrm>
              <a:off x="8053000" y="2479557"/>
              <a:ext cx="1169287" cy="2237129"/>
            </a:xfrm>
            <a:custGeom>
              <a:avLst/>
              <a:gdLst/>
              <a:ahLst/>
              <a:cxnLst/>
              <a:rect l="l" t="t" r="r" b="b"/>
              <a:pathLst>
                <a:path w="29392" h="56234" extrusionOk="0">
                  <a:moveTo>
                    <a:pt x="14695" y="1"/>
                  </a:moveTo>
                  <a:cubicBezTo>
                    <a:pt x="6576" y="1"/>
                    <a:pt x="0" y="24750"/>
                    <a:pt x="0" y="55276"/>
                  </a:cubicBezTo>
                  <a:cubicBezTo>
                    <a:pt x="0" y="55596"/>
                    <a:pt x="0" y="55917"/>
                    <a:pt x="5" y="56233"/>
                  </a:cubicBezTo>
                  <a:lnTo>
                    <a:pt x="6562" y="56233"/>
                  </a:lnTo>
                  <a:cubicBezTo>
                    <a:pt x="6559" y="55914"/>
                    <a:pt x="6559" y="55597"/>
                    <a:pt x="6559" y="55276"/>
                  </a:cubicBezTo>
                  <a:cubicBezTo>
                    <a:pt x="6559" y="32910"/>
                    <a:pt x="10202" y="14777"/>
                    <a:pt x="14696" y="14777"/>
                  </a:cubicBezTo>
                  <a:cubicBezTo>
                    <a:pt x="19190" y="14777"/>
                    <a:pt x="22829" y="32910"/>
                    <a:pt x="22829" y="55276"/>
                  </a:cubicBezTo>
                  <a:cubicBezTo>
                    <a:pt x="22829" y="55596"/>
                    <a:pt x="22829" y="55912"/>
                    <a:pt x="22825" y="56233"/>
                  </a:cubicBezTo>
                  <a:lnTo>
                    <a:pt x="29387" y="56233"/>
                  </a:lnTo>
                  <a:cubicBezTo>
                    <a:pt x="29392" y="55917"/>
                    <a:pt x="29392" y="55597"/>
                    <a:pt x="29392" y="55276"/>
                  </a:cubicBezTo>
                  <a:cubicBezTo>
                    <a:pt x="29390" y="24750"/>
                    <a:pt x="22809" y="1"/>
                    <a:pt x="1469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5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5" name="Google Shape;8095;p39"/>
            <p:cNvSpPr/>
            <p:nvPr/>
          </p:nvSpPr>
          <p:spPr>
            <a:xfrm>
              <a:off x="8257990" y="2917821"/>
              <a:ext cx="759209" cy="1798845"/>
            </a:xfrm>
            <a:custGeom>
              <a:avLst/>
              <a:gdLst/>
              <a:ahLst/>
              <a:cxnLst/>
              <a:rect l="l" t="t" r="r" b="b"/>
              <a:pathLst>
                <a:path w="19084" h="45217" extrusionOk="0">
                  <a:moveTo>
                    <a:pt x="9542" y="0"/>
                  </a:moveTo>
                  <a:cubicBezTo>
                    <a:pt x="4270" y="0"/>
                    <a:pt x="1" y="19817"/>
                    <a:pt x="1" y="44259"/>
                  </a:cubicBezTo>
                  <a:cubicBezTo>
                    <a:pt x="1" y="44579"/>
                    <a:pt x="1" y="44900"/>
                    <a:pt x="4" y="45216"/>
                  </a:cubicBezTo>
                  <a:lnTo>
                    <a:pt x="1408" y="45216"/>
                  </a:lnTo>
                  <a:cubicBezTo>
                    <a:pt x="1403" y="44897"/>
                    <a:pt x="1403" y="44580"/>
                    <a:pt x="1403" y="44259"/>
                  </a:cubicBezTo>
                  <a:cubicBezTo>
                    <a:pt x="1403" y="21893"/>
                    <a:pt x="5048" y="3760"/>
                    <a:pt x="9542" y="3760"/>
                  </a:cubicBezTo>
                  <a:cubicBezTo>
                    <a:pt x="14035" y="3760"/>
                    <a:pt x="17675" y="21893"/>
                    <a:pt x="17675" y="44259"/>
                  </a:cubicBezTo>
                  <a:cubicBezTo>
                    <a:pt x="17675" y="44579"/>
                    <a:pt x="17675" y="44895"/>
                    <a:pt x="17671" y="45216"/>
                  </a:cubicBezTo>
                  <a:lnTo>
                    <a:pt x="19079" y="45216"/>
                  </a:lnTo>
                  <a:cubicBezTo>
                    <a:pt x="19083" y="44900"/>
                    <a:pt x="19083" y="44580"/>
                    <a:pt x="19083" y="44259"/>
                  </a:cubicBezTo>
                  <a:cubicBezTo>
                    <a:pt x="19083" y="19816"/>
                    <a:pt x="14810" y="0"/>
                    <a:pt x="9542" y="0"/>
                  </a:cubicBezTo>
                  <a:close/>
                </a:path>
              </a:pathLst>
            </a:custGeom>
            <a:solidFill>
              <a:srgbClr val="16263E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6" name="Google Shape;8096;p39"/>
            <p:cNvSpPr/>
            <p:nvPr/>
          </p:nvSpPr>
          <p:spPr>
            <a:xfrm>
              <a:off x="8637617" y="3243466"/>
              <a:ext cx="868452" cy="1447526"/>
            </a:xfrm>
            <a:custGeom>
              <a:avLst/>
              <a:gdLst/>
              <a:ahLst/>
              <a:cxnLst/>
              <a:rect l="l" t="t" r="r" b="b"/>
              <a:pathLst>
                <a:path w="21830" h="36386" extrusionOk="0">
                  <a:moveTo>
                    <a:pt x="10915" y="1"/>
                  </a:moveTo>
                  <a:cubicBezTo>
                    <a:pt x="4885" y="1"/>
                    <a:pt x="0" y="16014"/>
                    <a:pt x="0" y="35766"/>
                  </a:cubicBezTo>
                  <a:cubicBezTo>
                    <a:pt x="0" y="35973"/>
                    <a:pt x="0" y="36181"/>
                    <a:pt x="2" y="36385"/>
                  </a:cubicBezTo>
                  <a:lnTo>
                    <a:pt x="4873" y="36385"/>
                  </a:lnTo>
                  <a:cubicBezTo>
                    <a:pt x="4870" y="36178"/>
                    <a:pt x="4870" y="35973"/>
                    <a:pt x="4870" y="35766"/>
                  </a:cubicBezTo>
                  <a:cubicBezTo>
                    <a:pt x="4870" y="21294"/>
                    <a:pt x="7577" y="9562"/>
                    <a:pt x="10915" y="9562"/>
                  </a:cubicBezTo>
                  <a:cubicBezTo>
                    <a:pt x="14251" y="9562"/>
                    <a:pt x="16956" y="21294"/>
                    <a:pt x="16956" y="35766"/>
                  </a:cubicBezTo>
                  <a:cubicBezTo>
                    <a:pt x="16956" y="35973"/>
                    <a:pt x="16956" y="36178"/>
                    <a:pt x="16953" y="36385"/>
                  </a:cubicBezTo>
                  <a:lnTo>
                    <a:pt x="21826" y="36385"/>
                  </a:lnTo>
                  <a:cubicBezTo>
                    <a:pt x="21829" y="36181"/>
                    <a:pt x="21829" y="35973"/>
                    <a:pt x="21829" y="35766"/>
                  </a:cubicBezTo>
                  <a:cubicBezTo>
                    <a:pt x="21829" y="16014"/>
                    <a:pt x="16941" y="1"/>
                    <a:pt x="1091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5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7" name="Google Shape;8097;p39"/>
            <p:cNvSpPr/>
            <p:nvPr/>
          </p:nvSpPr>
          <p:spPr>
            <a:xfrm>
              <a:off x="8789858" y="3527023"/>
              <a:ext cx="563917" cy="1163917"/>
            </a:xfrm>
            <a:custGeom>
              <a:avLst/>
              <a:gdLst/>
              <a:ahLst/>
              <a:cxnLst/>
              <a:rect l="l" t="t" r="r" b="b"/>
              <a:pathLst>
                <a:path w="14175" h="29257" extrusionOk="0">
                  <a:moveTo>
                    <a:pt x="7088" y="0"/>
                  </a:moveTo>
                  <a:cubicBezTo>
                    <a:pt x="3171" y="0"/>
                    <a:pt x="1" y="12822"/>
                    <a:pt x="1" y="28637"/>
                  </a:cubicBezTo>
                  <a:cubicBezTo>
                    <a:pt x="1" y="28844"/>
                    <a:pt x="1" y="29052"/>
                    <a:pt x="3" y="29256"/>
                  </a:cubicBezTo>
                  <a:lnTo>
                    <a:pt x="1045" y="29256"/>
                  </a:lnTo>
                  <a:cubicBezTo>
                    <a:pt x="1042" y="29049"/>
                    <a:pt x="1042" y="28844"/>
                    <a:pt x="1042" y="28637"/>
                  </a:cubicBezTo>
                  <a:cubicBezTo>
                    <a:pt x="1042" y="14165"/>
                    <a:pt x="3749" y="2433"/>
                    <a:pt x="7087" y="2433"/>
                  </a:cubicBezTo>
                  <a:cubicBezTo>
                    <a:pt x="10423" y="2433"/>
                    <a:pt x="13128" y="14165"/>
                    <a:pt x="13128" y="28637"/>
                  </a:cubicBezTo>
                  <a:cubicBezTo>
                    <a:pt x="13128" y="28844"/>
                    <a:pt x="13128" y="29049"/>
                    <a:pt x="13124" y="29256"/>
                  </a:cubicBezTo>
                  <a:lnTo>
                    <a:pt x="14170" y="29256"/>
                  </a:lnTo>
                  <a:cubicBezTo>
                    <a:pt x="14173" y="29052"/>
                    <a:pt x="14173" y="28844"/>
                    <a:pt x="14173" y="28637"/>
                  </a:cubicBezTo>
                  <a:cubicBezTo>
                    <a:pt x="14174" y="12823"/>
                    <a:pt x="11000" y="0"/>
                    <a:pt x="7088" y="0"/>
                  </a:cubicBezTo>
                  <a:close/>
                </a:path>
              </a:pathLst>
            </a:custGeom>
            <a:solidFill>
              <a:srgbClr val="16263E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8" name="Google Shape;8098;p39"/>
            <p:cNvSpPr/>
            <p:nvPr/>
          </p:nvSpPr>
          <p:spPr>
            <a:xfrm>
              <a:off x="7666492" y="3684475"/>
              <a:ext cx="100888" cy="435937"/>
            </a:xfrm>
            <a:custGeom>
              <a:avLst/>
              <a:gdLst/>
              <a:ahLst/>
              <a:cxnLst/>
              <a:rect l="l" t="t" r="r" b="b"/>
              <a:pathLst>
                <a:path w="2536" h="10958" extrusionOk="0">
                  <a:moveTo>
                    <a:pt x="2535" y="1266"/>
                  </a:moveTo>
                  <a:cubicBezTo>
                    <a:pt x="2535" y="567"/>
                    <a:pt x="1968" y="0"/>
                    <a:pt x="1268" y="0"/>
                  </a:cubicBezTo>
                  <a:cubicBezTo>
                    <a:pt x="568" y="0"/>
                    <a:pt x="1" y="567"/>
                    <a:pt x="1" y="1266"/>
                  </a:cubicBezTo>
                  <a:cubicBezTo>
                    <a:pt x="1" y="1930"/>
                    <a:pt x="513" y="2468"/>
                    <a:pt x="1163" y="2523"/>
                  </a:cubicBezTo>
                  <a:lnTo>
                    <a:pt x="474" y="10957"/>
                  </a:lnTo>
                  <a:lnTo>
                    <a:pt x="2060" y="10957"/>
                  </a:lnTo>
                  <a:lnTo>
                    <a:pt x="1372" y="2523"/>
                  </a:lnTo>
                  <a:cubicBezTo>
                    <a:pt x="2023" y="2467"/>
                    <a:pt x="2535" y="1930"/>
                    <a:pt x="2535" y="126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6000">
                  <a:schemeClr val="accent3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9" name="Google Shape;8099;p39"/>
            <p:cNvSpPr/>
            <p:nvPr/>
          </p:nvSpPr>
          <p:spPr>
            <a:xfrm>
              <a:off x="7357475" y="4033232"/>
              <a:ext cx="719029" cy="719029"/>
            </a:xfrm>
            <a:custGeom>
              <a:avLst/>
              <a:gdLst/>
              <a:ahLst/>
              <a:cxnLst/>
              <a:rect l="l" t="t" r="r" b="b"/>
              <a:pathLst>
                <a:path w="18074" h="18074" extrusionOk="0">
                  <a:moveTo>
                    <a:pt x="18073" y="9037"/>
                  </a:moveTo>
                  <a:cubicBezTo>
                    <a:pt x="18073" y="11434"/>
                    <a:pt x="17121" y="13732"/>
                    <a:pt x="15426" y="15426"/>
                  </a:cubicBezTo>
                  <a:cubicBezTo>
                    <a:pt x="13732" y="17121"/>
                    <a:pt x="11434" y="18073"/>
                    <a:pt x="9037" y="18073"/>
                  </a:cubicBezTo>
                  <a:cubicBezTo>
                    <a:pt x="6641" y="18073"/>
                    <a:pt x="4342" y="17121"/>
                    <a:pt x="2647" y="15426"/>
                  </a:cubicBezTo>
                  <a:cubicBezTo>
                    <a:pt x="952" y="13732"/>
                    <a:pt x="0" y="11434"/>
                    <a:pt x="0" y="9037"/>
                  </a:cubicBezTo>
                  <a:cubicBezTo>
                    <a:pt x="0" y="6640"/>
                    <a:pt x="952" y="4342"/>
                    <a:pt x="2647" y="2647"/>
                  </a:cubicBezTo>
                  <a:cubicBezTo>
                    <a:pt x="4342" y="952"/>
                    <a:pt x="6641" y="0"/>
                    <a:pt x="9037" y="0"/>
                  </a:cubicBezTo>
                  <a:cubicBezTo>
                    <a:pt x="11434" y="0"/>
                    <a:pt x="13732" y="952"/>
                    <a:pt x="15426" y="2647"/>
                  </a:cubicBezTo>
                  <a:cubicBezTo>
                    <a:pt x="17121" y="4342"/>
                    <a:pt x="18073" y="6640"/>
                    <a:pt x="18073" y="903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6000">
                  <a:schemeClr val="accent3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0" name="Google Shape;8100;p39"/>
            <p:cNvSpPr/>
            <p:nvPr/>
          </p:nvSpPr>
          <p:spPr>
            <a:xfrm>
              <a:off x="7357475" y="4339901"/>
              <a:ext cx="718989" cy="105623"/>
            </a:xfrm>
            <a:custGeom>
              <a:avLst/>
              <a:gdLst/>
              <a:ahLst/>
              <a:cxnLst/>
              <a:rect l="l" t="t" r="r" b="b"/>
              <a:pathLst>
                <a:path w="18073" h="2655" extrusionOk="0">
                  <a:moveTo>
                    <a:pt x="0" y="1328"/>
                  </a:moveTo>
                  <a:cubicBezTo>
                    <a:pt x="0" y="1778"/>
                    <a:pt x="35" y="2221"/>
                    <a:pt x="98" y="2654"/>
                  </a:cubicBezTo>
                  <a:lnTo>
                    <a:pt x="17974" y="2654"/>
                  </a:lnTo>
                  <a:cubicBezTo>
                    <a:pt x="18039" y="2221"/>
                    <a:pt x="18072" y="1779"/>
                    <a:pt x="18072" y="1328"/>
                  </a:cubicBezTo>
                  <a:cubicBezTo>
                    <a:pt x="18072" y="878"/>
                    <a:pt x="18039" y="434"/>
                    <a:pt x="17974" y="1"/>
                  </a:cubicBezTo>
                  <a:lnTo>
                    <a:pt x="98" y="1"/>
                  </a:lnTo>
                  <a:cubicBezTo>
                    <a:pt x="35" y="435"/>
                    <a:pt x="0" y="878"/>
                    <a:pt x="0" y="132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1" name="Google Shape;8101;p39"/>
            <p:cNvSpPr/>
            <p:nvPr/>
          </p:nvSpPr>
          <p:spPr>
            <a:xfrm>
              <a:off x="8338029" y="3921607"/>
              <a:ext cx="73717" cy="318618"/>
            </a:xfrm>
            <a:custGeom>
              <a:avLst/>
              <a:gdLst/>
              <a:ahLst/>
              <a:cxnLst/>
              <a:rect l="l" t="t" r="r" b="b"/>
              <a:pathLst>
                <a:path w="1853" h="8009" extrusionOk="0">
                  <a:moveTo>
                    <a:pt x="1852" y="927"/>
                  </a:moveTo>
                  <a:cubicBezTo>
                    <a:pt x="1852" y="416"/>
                    <a:pt x="1438" y="1"/>
                    <a:pt x="926" y="1"/>
                  </a:cubicBezTo>
                  <a:cubicBezTo>
                    <a:pt x="415" y="1"/>
                    <a:pt x="0" y="416"/>
                    <a:pt x="0" y="927"/>
                  </a:cubicBezTo>
                  <a:cubicBezTo>
                    <a:pt x="0" y="1412"/>
                    <a:pt x="375" y="1805"/>
                    <a:pt x="848" y="1846"/>
                  </a:cubicBezTo>
                  <a:lnTo>
                    <a:pt x="346" y="8008"/>
                  </a:lnTo>
                  <a:lnTo>
                    <a:pt x="1504" y="8008"/>
                  </a:lnTo>
                  <a:lnTo>
                    <a:pt x="1001" y="1846"/>
                  </a:lnTo>
                  <a:cubicBezTo>
                    <a:pt x="1478" y="1805"/>
                    <a:pt x="1852" y="1412"/>
                    <a:pt x="1852" y="92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6000">
                  <a:schemeClr val="accent3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2" name="Google Shape;8102;p39"/>
            <p:cNvSpPr/>
            <p:nvPr/>
          </p:nvSpPr>
          <p:spPr>
            <a:xfrm>
              <a:off x="8112194" y="4176602"/>
              <a:ext cx="525368" cy="525368"/>
            </a:xfrm>
            <a:custGeom>
              <a:avLst/>
              <a:gdLst/>
              <a:ahLst/>
              <a:cxnLst/>
              <a:rect l="l" t="t" r="r" b="b"/>
              <a:pathLst>
                <a:path w="13206" h="13206" extrusionOk="0">
                  <a:moveTo>
                    <a:pt x="13206" y="6603"/>
                  </a:moveTo>
                  <a:cubicBezTo>
                    <a:pt x="13206" y="8354"/>
                    <a:pt x="12511" y="10035"/>
                    <a:pt x="11273" y="11273"/>
                  </a:cubicBezTo>
                  <a:cubicBezTo>
                    <a:pt x="10035" y="12511"/>
                    <a:pt x="8354" y="13206"/>
                    <a:pt x="6603" y="13206"/>
                  </a:cubicBezTo>
                  <a:cubicBezTo>
                    <a:pt x="4852" y="13206"/>
                    <a:pt x="3173" y="12511"/>
                    <a:pt x="1935" y="11273"/>
                  </a:cubicBezTo>
                  <a:cubicBezTo>
                    <a:pt x="696" y="10035"/>
                    <a:pt x="0" y="8354"/>
                    <a:pt x="0" y="6603"/>
                  </a:cubicBezTo>
                  <a:cubicBezTo>
                    <a:pt x="0" y="4852"/>
                    <a:pt x="696" y="3173"/>
                    <a:pt x="1935" y="1934"/>
                  </a:cubicBezTo>
                  <a:cubicBezTo>
                    <a:pt x="3173" y="696"/>
                    <a:pt x="4852" y="0"/>
                    <a:pt x="6603" y="0"/>
                  </a:cubicBezTo>
                  <a:cubicBezTo>
                    <a:pt x="8354" y="0"/>
                    <a:pt x="10035" y="696"/>
                    <a:pt x="11273" y="1934"/>
                  </a:cubicBezTo>
                  <a:cubicBezTo>
                    <a:pt x="12511" y="3173"/>
                    <a:pt x="13206" y="4852"/>
                    <a:pt x="13206" y="660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6000">
                  <a:schemeClr val="accent3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3" name="Google Shape;8103;p39"/>
            <p:cNvSpPr/>
            <p:nvPr/>
          </p:nvSpPr>
          <p:spPr>
            <a:xfrm>
              <a:off x="8112194" y="4400726"/>
              <a:ext cx="525487" cy="77138"/>
            </a:xfrm>
            <a:custGeom>
              <a:avLst/>
              <a:gdLst/>
              <a:ahLst/>
              <a:cxnLst/>
              <a:rect l="l" t="t" r="r" b="b"/>
              <a:pathLst>
                <a:path w="13209" h="1939" extrusionOk="0">
                  <a:moveTo>
                    <a:pt x="0" y="969"/>
                  </a:moveTo>
                  <a:cubicBezTo>
                    <a:pt x="0" y="1298"/>
                    <a:pt x="25" y="1623"/>
                    <a:pt x="72" y="1939"/>
                  </a:cubicBezTo>
                  <a:lnTo>
                    <a:pt x="13136" y="1939"/>
                  </a:lnTo>
                  <a:cubicBezTo>
                    <a:pt x="13183" y="1623"/>
                    <a:pt x="13208" y="1298"/>
                    <a:pt x="13208" y="969"/>
                  </a:cubicBezTo>
                  <a:cubicBezTo>
                    <a:pt x="13208" y="640"/>
                    <a:pt x="13183" y="317"/>
                    <a:pt x="13136" y="0"/>
                  </a:cubicBezTo>
                  <a:lnTo>
                    <a:pt x="72" y="0"/>
                  </a:lnTo>
                  <a:cubicBezTo>
                    <a:pt x="25" y="317"/>
                    <a:pt x="0" y="640"/>
                    <a:pt x="0" y="96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4" name="Google Shape;8104;p39"/>
            <p:cNvSpPr/>
            <p:nvPr/>
          </p:nvSpPr>
          <p:spPr>
            <a:xfrm>
              <a:off x="9701909" y="1460097"/>
              <a:ext cx="89391" cy="1380970"/>
            </a:xfrm>
            <a:custGeom>
              <a:avLst/>
              <a:gdLst/>
              <a:ahLst/>
              <a:cxnLst/>
              <a:rect l="l" t="t" r="r" b="b"/>
              <a:pathLst>
                <a:path w="2247" h="34713" extrusionOk="0">
                  <a:moveTo>
                    <a:pt x="2246" y="34712"/>
                  </a:moveTo>
                  <a:lnTo>
                    <a:pt x="1" y="34712"/>
                  </a:lnTo>
                  <a:lnTo>
                    <a:pt x="112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5" name="Google Shape;8105;p39"/>
            <p:cNvSpPr/>
            <p:nvPr/>
          </p:nvSpPr>
          <p:spPr>
            <a:xfrm>
              <a:off x="9004952" y="3086412"/>
              <a:ext cx="1483370" cy="1594801"/>
            </a:xfrm>
            <a:custGeom>
              <a:avLst/>
              <a:gdLst/>
              <a:ahLst/>
              <a:cxnLst/>
              <a:rect l="l" t="t" r="r" b="b"/>
              <a:pathLst>
                <a:path w="37287" h="40088" extrusionOk="0">
                  <a:moveTo>
                    <a:pt x="37287" y="0"/>
                  </a:moveTo>
                  <a:cubicBezTo>
                    <a:pt x="21507" y="0"/>
                    <a:pt x="21024" y="11245"/>
                    <a:pt x="21024" y="40088"/>
                  </a:cubicBezTo>
                  <a:lnTo>
                    <a:pt x="16263" y="40088"/>
                  </a:lnTo>
                  <a:cubicBezTo>
                    <a:pt x="16263" y="11246"/>
                    <a:pt x="15780" y="0"/>
                    <a:pt x="0" y="0"/>
                  </a:cubicBezTo>
                  <a:lnTo>
                    <a:pt x="37287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6" name="Google Shape;8106;p39"/>
            <p:cNvSpPr/>
            <p:nvPr/>
          </p:nvSpPr>
          <p:spPr>
            <a:xfrm>
              <a:off x="9004912" y="2772979"/>
              <a:ext cx="1483410" cy="313486"/>
            </a:xfrm>
            <a:custGeom>
              <a:avLst/>
              <a:gdLst/>
              <a:ahLst/>
              <a:cxnLst/>
              <a:rect l="l" t="t" r="r" b="b"/>
              <a:pathLst>
                <a:path w="37288" h="7880" extrusionOk="0">
                  <a:moveTo>
                    <a:pt x="37288" y="7879"/>
                  </a:moveTo>
                  <a:cubicBezTo>
                    <a:pt x="37288" y="5296"/>
                    <a:pt x="31534" y="1"/>
                    <a:pt x="18643" y="1"/>
                  </a:cubicBezTo>
                  <a:cubicBezTo>
                    <a:pt x="5754" y="1"/>
                    <a:pt x="0" y="5349"/>
                    <a:pt x="0" y="787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5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7" name="Google Shape;8107;p39"/>
            <p:cNvSpPr/>
            <p:nvPr/>
          </p:nvSpPr>
          <p:spPr>
            <a:xfrm>
              <a:off x="9440788" y="1986316"/>
              <a:ext cx="611616" cy="611616"/>
            </a:xfrm>
            <a:custGeom>
              <a:avLst/>
              <a:gdLst/>
              <a:ahLst/>
              <a:cxnLst/>
              <a:rect l="l" t="t" r="r" b="b"/>
              <a:pathLst>
                <a:path w="15374" h="15374" extrusionOk="0">
                  <a:moveTo>
                    <a:pt x="15373" y="7687"/>
                  </a:moveTo>
                  <a:cubicBezTo>
                    <a:pt x="15373" y="9725"/>
                    <a:pt x="14563" y="11680"/>
                    <a:pt x="13122" y="13122"/>
                  </a:cubicBezTo>
                  <a:cubicBezTo>
                    <a:pt x="11681" y="14563"/>
                    <a:pt x="9726" y="15374"/>
                    <a:pt x="7686" y="15374"/>
                  </a:cubicBezTo>
                  <a:cubicBezTo>
                    <a:pt x="5648" y="15374"/>
                    <a:pt x="3693" y="14563"/>
                    <a:pt x="2251" y="13122"/>
                  </a:cubicBezTo>
                  <a:cubicBezTo>
                    <a:pt x="810" y="11680"/>
                    <a:pt x="0" y="9725"/>
                    <a:pt x="0" y="7687"/>
                  </a:cubicBezTo>
                  <a:cubicBezTo>
                    <a:pt x="0" y="5648"/>
                    <a:pt x="810" y="3693"/>
                    <a:pt x="2251" y="2251"/>
                  </a:cubicBezTo>
                  <a:cubicBezTo>
                    <a:pt x="3693" y="810"/>
                    <a:pt x="5648" y="1"/>
                    <a:pt x="7686" y="1"/>
                  </a:cubicBezTo>
                  <a:cubicBezTo>
                    <a:pt x="9726" y="1"/>
                    <a:pt x="11681" y="810"/>
                    <a:pt x="13122" y="2251"/>
                  </a:cubicBezTo>
                  <a:cubicBezTo>
                    <a:pt x="14563" y="3693"/>
                    <a:pt x="15373" y="5648"/>
                    <a:pt x="15373" y="768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8" name="Google Shape;8108;p39"/>
            <p:cNvSpPr/>
            <p:nvPr/>
          </p:nvSpPr>
          <p:spPr>
            <a:xfrm>
              <a:off x="9440788" y="2247198"/>
              <a:ext cx="611616" cy="89789"/>
            </a:xfrm>
            <a:custGeom>
              <a:avLst/>
              <a:gdLst/>
              <a:ahLst/>
              <a:cxnLst/>
              <a:rect l="l" t="t" r="r" b="b"/>
              <a:pathLst>
                <a:path w="15374" h="2257" extrusionOk="0">
                  <a:moveTo>
                    <a:pt x="0" y="1129"/>
                  </a:moveTo>
                  <a:cubicBezTo>
                    <a:pt x="0" y="1513"/>
                    <a:pt x="28" y="1888"/>
                    <a:pt x="84" y="2256"/>
                  </a:cubicBezTo>
                  <a:lnTo>
                    <a:pt x="15290" y="2256"/>
                  </a:lnTo>
                  <a:cubicBezTo>
                    <a:pt x="15344" y="1888"/>
                    <a:pt x="15373" y="1511"/>
                    <a:pt x="15373" y="1129"/>
                  </a:cubicBezTo>
                  <a:cubicBezTo>
                    <a:pt x="15373" y="745"/>
                    <a:pt x="15344" y="369"/>
                    <a:pt x="15290" y="1"/>
                  </a:cubicBezTo>
                  <a:lnTo>
                    <a:pt x="84" y="1"/>
                  </a:lnTo>
                  <a:cubicBezTo>
                    <a:pt x="31" y="369"/>
                    <a:pt x="0" y="745"/>
                    <a:pt x="0" y="112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9" name="Google Shape;8109;p39"/>
            <p:cNvSpPr/>
            <p:nvPr/>
          </p:nvSpPr>
          <p:spPr>
            <a:xfrm>
              <a:off x="9111365" y="2979799"/>
              <a:ext cx="1236679" cy="66874"/>
            </a:xfrm>
            <a:custGeom>
              <a:avLst/>
              <a:gdLst/>
              <a:ahLst/>
              <a:cxnLst/>
              <a:rect l="l" t="t" r="r" b="b"/>
              <a:pathLst>
                <a:path w="31086" h="1681" extrusionOk="0">
                  <a:moveTo>
                    <a:pt x="1108" y="841"/>
                  </a:moveTo>
                  <a:cubicBezTo>
                    <a:pt x="1108" y="1305"/>
                    <a:pt x="860" y="1680"/>
                    <a:pt x="555" y="1680"/>
                  </a:cubicBezTo>
                  <a:cubicBezTo>
                    <a:pt x="249" y="1680"/>
                    <a:pt x="0" y="1305"/>
                    <a:pt x="0" y="841"/>
                  </a:cubicBezTo>
                  <a:cubicBezTo>
                    <a:pt x="0" y="376"/>
                    <a:pt x="249" y="0"/>
                    <a:pt x="555" y="0"/>
                  </a:cubicBezTo>
                  <a:cubicBezTo>
                    <a:pt x="860" y="0"/>
                    <a:pt x="1108" y="376"/>
                    <a:pt x="1108" y="841"/>
                  </a:cubicBezTo>
                  <a:close/>
                  <a:moveTo>
                    <a:pt x="3279" y="1680"/>
                  </a:moveTo>
                  <a:cubicBezTo>
                    <a:pt x="3585" y="1680"/>
                    <a:pt x="3833" y="1305"/>
                    <a:pt x="3833" y="841"/>
                  </a:cubicBezTo>
                  <a:cubicBezTo>
                    <a:pt x="3833" y="376"/>
                    <a:pt x="3585" y="0"/>
                    <a:pt x="3279" y="0"/>
                  </a:cubicBezTo>
                  <a:cubicBezTo>
                    <a:pt x="2974" y="0"/>
                    <a:pt x="2725" y="376"/>
                    <a:pt x="2725" y="841"/>
                  </a:cubicBezTo>
                  <a:cubicBezTo>
                    <a:pt x="2725" y="1305"/>
                    <a:pt x="2974" y="1680"/>
                    <a:pt x="3279" y="1680"/>
                  </a:cubicBezTo>
                  <a:close/>
                  <a:moveTo>
                    <a:pt x="6005" y="1680"/>
                  </a:moveTo>
                  <a:cubicBezTo>
                    <a:pt x="6311" y="1680"/>
                    <a:pt x="6559" y="1305"/>
                    <a:pt x="6559" y="841"/>
                  </a:cubicBezTo>
                  <a:cubicBezTo>
                    <a:pt x="6559" y="376"/>
                    <a:pt x="6311" y="0"/>
                    <a:pt x="6005" y="0"/>
                  </a:cubicBezTo>
                  <a:cubicBezTo>
                    <a:pt x="5700" y="0"/>
                    <a:pt x="5451" y="376"/>
                    <a:pt x="5451" y="841"/>
                  </a:cubicBezTo>
                  <a:cubicBezTo>
                    <a:pt x="5450" y="1305"/>
                    <a:pt x="5698" y="1680"/>
                    <a:pt x="6005" y="1680"/>
                  </a:cubicBezTo>
                  <a:close/>
                  <a:moveTo>
                    <a:pt x="8730" y="1680"/>
                  </a:moveTo>
                  <a:cubicBezTo>
                    <a:pt x="9036" y="1680"/>
                    <a:pt x="9284" y="1305"/>
                    <a:pt x="9284" y="841"/>
                  </a:cubicBezTo>
                  <a:cubicBezTo>
                    <a:pt x="9284" y="376"/>
                    <a:pt x="9036" y="0"/>
                    <a:pt x="8730" y="0"/>
                  </a:cubicBezTo>
                  <a:cubicBezTo>
                    <a:pt x="8424" y="0"/>
                    <a:pt x="8176" y="376"/>
                    <a:pt x="8176" y="841"/>
                  </a:cubicBezTo>
                  <a:cubicBezTo>
                    <a:pt x="8176" y="1305"/>
                    <a:pt x="8424" y="1680"/>
                    <a:pt x="8730" y="1680"/>
                  </a:cubicBezTo>
                  <a:close/>
                  <a:moveTo>
                    <a:pt x="11455" y="1680"/>
                  </a:moveTo>
                  <a:cubicBezTo>
                    <a:pt x="11761" y="1680"/>
                    <a:pt x="12008" y="1305"/>
                    <a:pt x="12008" y="841"/>
                  </a:cubicBezTo>
                  <a:cubicBezTo>
                    <a:pt x="12008" y="376"/>
                    <a:pt x="11761" y="0"/>
                    <a:pt x="11455" y="0"/>
                  </a:cubicBezTo>
                  <a:cubicBezTo>
                    <a:pt x="11149" y="0"/>
                    <a:pt x="10900" y="376"/>
                    <a:pt x="10900" y="841"/>
                  </a:cubicBezTo>
                  <a:cubicBezTo>
                    <a:pt x="10900" y="1305"/>
                    <a:pt x="11149" y="1680"/>
                    <a:pt x="11455" y="1680"/>
                  </a:cubicBezTo>
                  <a:close/>
                  <a:moveTo>
                    <a:pt x="14181" y="1680"/>
                  </a:moveTo>
                  <a:cubicBezTo>
                    <a:pt x="14487" y="1680"/>
                    <a:pt x="14734" y="1305"/>
                    <a:pt x="14734" y="841"/>
                  </a:cubicBezTo>
                  <a:cubicBezTo>
                    <a:pt x="14734" y="376"/>
                    <a:pt x="14487" y="0"/>
                    <a:pt x="14181" y="0"/>
                  </a:cubicBezTo>
                  <a:cubicBezTo>
                    <a:pt x="13875" y="0"/>
                    <a:pt x="13626" y="376"/>
                    <a:pt x="13626" y="841"/>
                  </a:cubicBezTo>
                  <a:cubicBezTo>
                    <a:pt x="13626" y="1305"/>
                    <a:pt x="13874" y="1680"/>
                    <a:pt x="14181" y="1680"/>
                  </a:cubicBezTo>
                  <a:close/>
                  <a:moveTo>
                    <a:pt x="16906" y="1680"/>
                  </a:moveTo>
                  <a:cubicBezTo>
                    <a:pt x="17211" y="1680"/>
                    <a:pt x="17459" y="1305"/>
                    <a:pt x="17459" y="841"/>
                  </a:cubicBezTo>
                  <a:cubicBezTo>
                    <a:pt x="17459" y="376"/>
                    <a:pt x="17211" y="0"/>
                    <a:pt x="16906" y="0"/>
                  </a:cubicBezTo>
                  <a:cubicBezTo>
                    <a:pt x="16600" y="0"/>
                    <a:pt x="16351" y="376"/>
                    <a:pt x="16351" y="841"/>
                  </a:cubicBezTo>
                  <a:cubicBezTo>
                    <a:pt x="16351" y="1305"/>
                    <a:pt x="16600" y="1680"/>
                    <a:pt x="16906" y="1680"/>
                  </a:cubicBezTo>
                  <a:close/>
                  <a:moveTo>
                    <a:pt x="19630" y="1680"/>
                  </a:moveTo>
                  <a:cubicBezTo>
                    <a:pt x="19936" y="1680"/>
                    <a:pt x="20184" y="1305"/>
                    <a:pt x="20184" y="841"/>
                  </a:cubicBezTo>
                  <a:cubicBezTo>
                    <a:pt x="20184" y="376"/>
                    <a:pt x="19936" y="0"/>
                    <a:pt x="19630" y="0"/>
                  </a:cubicBezTo>
                  <a:cubicBezTo>
                    <a:pt x="19325" y="0"/>
                    <a:pt x="19076" y="376"/>
                    <a:pt x="19076" y="841"/>
                  </a:cubicBezTo>
                  <a:cubicBezTo>
                    <a:pt x="19076" y="1305"/>
                    <a:pt x="19325" y="1680"/>
                    <a:pt x="19630" y="1680"/>
                  </a:cubicBezTo>
                  <a:close/>
                  <a:moveTo>
                    <a:pt x="22356" y="1680"/>
                  </a:moveTo>
                  <a:cubicBezTo>
                    <a:pt x="22662" y="1680"/>
                    <a:pt x="22910" y="1305"/>
                    <a:pt x="22910" y="841"/>
                  </a:cubicBezTo>
                  <a:cubicBezTo>
                    <a:pt x="22910" y="376"/>
                    <a:pt x="22662" y="0"/>
                    <a:pt x="22356" y="0"/>
                  </a:cubicBezTo>
                  <a:cubicBezTo>
                    <a:pt x="22051" y="0"/>
                    <a:pt x="21802" y="376"/>
                    <a:pt x="21802" y="841"/>
                  </a:cubicBezTo>
                  <a:cubicBezTo>
                    <a:pt x="21802" y="1305"/>
                    <a:pt x="22049" y="1680"/>
                    <a:pt x="22356" y="1680"/>
                  </a:cubicBezTo>
                  <a:close/>
                  <a:moveTo>
                    <a:pt x="25081" y="1680"/>
                  </a:moveTo>
                  <a:cubicBezTo>
                    <a:pt x="25387" y="1680"/>
                    <a:pt x="25635" y="1305"/>
                    <a:pt x="25635" y="841"/>
                  </a:cubicBezTo>
                  <a:cubicBezTo>
                    <a:pt x="25635" y="376"/>
                    <a:pt x="25387" y="0"/>
                    <a:pt x="25081" y="0"/>
                  </a:cubicBezTo>
                  <a:cubicBezTo>
                    <a:pt x="24775" y="0"/>
                    <a:pt x="24527" y="376"/>
                    <a:pt x="24527" y="841"/>
                  </a:cubicBezTo>
                  <a:cubicBezTo>
                    <a:pt x="24527" y="1305"/>
                    <a:pt x="24775" y="1680"/>
                    <a:pt x="25081" y="1680"/>
                  </a:cubicBezTo>
                  <a:close/>
                  <a:moveTo>
                    <a:pt x="27806" y="1680"/>
                  </a:moveTo>
                  <a:cubicBezTo>
                    <a:pt x="28112" y="1680"/>
                    <a:pt x="28359" y="1305"/>
                    <a:pt x="28359" y="841"/>
                  </a:cubicBezTo>
                  <a:cubicBezTo>
                    <a:pt x="28359" y="376"/>
                    <a:pt x="28112" y="0"/>
                    <a:pt x="27806" y="0"/>
                  </a:cubicBezTo>
                  <a:cubicBezTo>
                    <a:pt x="27500" y="0"/>
                    <a:pt x="27251" y="376"/>
                    <a:pt x="27251" y="841"/>
                  </a:cubicBezTo>
                  <a:cubicBezTo>
                    <a:pt x="27251" y="1305"/>
                    <a:pt x="27500" y="1680"/>
                    <a:pt x="27806" y="1680"/>
                  </a:cubicBezTo>
                  <a:close/>
                  <a:moveTo>
                    <a:pt x="30532" y="0"/>
                  </a:moveTo>
                  <a:cubicBezTo>
                    <a:pt x="30226" y="0"/>
                    <a:pt x="29977" y="376"/>
                    <a:pt x="29977" y="841"/>
                  </a:cubicBezTo>
                  <a:cubicBezTo>
                    <a:pt x="29977" y="1305"/>
                    <a:pt x="30226" y="1680"/>
                    <a:pt x="30532" y="1680"/>
                  </a:cubicBezTo>
                  <a:cubicBezTo>
                    <a:pt x="30838" y="1680"/>
                    <a:pt x="31085" y="1305"/>
                    <a:pt x="31085" y="841"/>
                  </a:cubicBezTo>
                  <a:cubicBezTo>
                    <a:pt x="31085" y="376"/>
                    <a:pt x="30838" y="0"/>
                    <a:pt x="305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0" name="Google Shape;8110;p39"/>
            <p:cNvSpPr/>
            <p:nvPr/>
          </p:nvSpPr>
          <p:spPr>
            <a:xfrm>
              <a:off x="7328992" y="3210169"/>
              <a:ext cx="5852046" cy="293595"/>
            </a:xfrm>
            <a:custGeom>
              <a:avLst/>
              <a:gdLst/>
              <a:ahLst/>
              <a:cxnLst/>
              <a:rect l="l" t="t" r="r" b="b"/>
              <a:pathLst>
                <a:path w="147101" h="7380" extrusionOk="0">
                  <a:moveTo>
                    <a:pt x="21440" y="2278"/>
                  </a:moveTo>
                  <a:cubicBezTo>
                    <a:pt x="12816" y="3343"/>
                    <a:pt x="10121" y="5458"/>
                    <a:pt x="32802" y="5458"/>
                  </a:cubicBezTo>
                  <a:lnTo>
                    <a:pt x="147100" y="5458"/>
                  </a:lnTo>
                  <a:lnTo>
                    <a:pt x="147100" y="7379"/>
                  </a:lnTo>
                  <a:lnTo>
                    <a:pt x="27326" y="7379"/>
                  </a:lnTo>
                  <a:cubicBezTo>
                    <a:pt x="1" y="7379"/>
                    <a:pt x="9698" y="1192"/>
                    <a:pt x="2195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9F7FA6CB-F92F-120F-B1E8-5A8DC93DBB98}"/>
              </a:ext>
            </a:extLst>
          </p:cNvPr>
          <p:cNvSpPr txBox="1"/>
          <p:nvPr/>
        </p:nvSpPr>
        <p:spPr>
          <a:xfrm>
            <a:off x="3778729" y="1929986"/>
            <a:ext cx="51302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600">
                <a:solidFill>
                  <a:schemeClr val="accent6"/>
                </a:solidFill>
                <a:latin typeface="Montserrat Medium" panose="00000600000000000000" pitchFamily="2" charset="0"/>
              </a:rPr>
              <a:t>L</a:t>
            </a:r>
            <a:r>
              <a:rPr lang="vi-VN" sz="1600">
                <a:solidFill>
                  <a:schemeClr val="accent6"/>
                </a:solidFill>
                <a:latin typeface="Montserrat Medium" panose="00000600000000000000" pitchFamily="2" charset="0"/>
              </a:rPr>
              <a:t>à tập hợp các hình ảnh thường được sử dụng để huấn luyện các thuật toán thị giác máy tính và máy học</a:t>
            </a:r>
            <a:endParaRPr lang="en-US" sz="1600">
              <a:solidFill>
                <a:schemeClr val="accent6"/>
              </a:solidFill>
              <a:latin typeface="Montserrat Medium" panose="00000600000000000000" pitchFamily="2" charset="0"/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600">
                <a:solidFill>
                  <a:schemeClr val="accent6"/>
                </a:solidFill>
                <a:latin typeface="Montserrat Medium" panose="00000600000000000000" pitchFamily="2" charset="0"/>
              </a:rPr>
              <a:t>Bộ dữ liệu CIFAR-10 bao gồm 60000 hình ảnh màu 32x32 trong 10 lớp, với 6000 hình ảnh cho mỗi lớp. Có 50000 hình ảnh đào tạo và 10000 hình ảnh thử nghiệm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vi-VN" sz="1600">
                <a:solidFill>
                  <a:schemeClr val="accent6"/>
                </a:solidFill>
                <a:latin typeface="Montserrat Medium" panose="00000600000000000000" pitchFamily="2" charset="0"/>
              </a:rPr>
              <a:t>Đây là một trong những bộ dữ liệu được sử dụng rộng rãi nhất cho nghiên cứu máy học</a:t>
            </a:r>
            <a:endParaRPr lang="en-US" sz="1600">
              <a:solidFill>
                <a:schemeClr val="accent6"/>
              </a:solidFill>
              <a:latin typeface="Montserrat Medium" panose="00000600000000000000" pitchFamily="2" charset="0"/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1600" b="0" i="0">
              <a:solidFill>
                <a:schemeClr val="accent6"/>
              </a:solidFill>
              <a:effectLst/>
              <a:latin typeface="Montserrat Medium" panose="00000600000000000000" pitchFamily="2" charset="0"/>
            </a:endParaRPr>
          </a:p>
        </p:txBody>
      </p:sp>
      <p:pic>
        <p:nvPicPr>
          <p:cNvPr id="4" name="Hình ảnh 3" descr="Ảnh có chứa văn bản, ảnh ghép tổng hợp, ảnh chụp màn hình&#10;&#10;Mô tả được tạo tự động">
            <a:extLst>
              <a:ext uri="{FF2B5EF4-FFF2-40B4-BE49-F238E27FC236}">
                <a16:creationId xmlns:a16="http://schemas.microsoft.com/office/drawing/2014/main" id="{59EE3EF7-6BEA-2F92-ED83-015132592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00" y="1831618"/>
            <a:ext cx="2780613" cy="22206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577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88 0.00957 L 3.05556E-6 -8.64198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903" y="-4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80278 L -3.61111E-6 2.59259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0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40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chemeClr val="dk1"/>
            </a:gs>
            <a:gs pos="88000">
              <a:schemeClr val="lt1"/>
            </a:gs>
          </a:gsLst>
          <a:lin ang="5400012" scaled="0"/>
        </a:gradFill>
        <a:effectLst/>
      </p:bgPr>
    </p:bg>
    <p:spTree>
      <p:nvGrpSpPr>
        <p:cNvPr id="1" name="Shape 8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0" name="Google Shape;8860;p54"/>
          <p:cNvSpPr txBox="1">
            <a:spLocks noGrp="1"/>
          </p:cNvSpPr>
          <p:nvPr>
            <p:ph type="ctrTitle"/>
          </p:nvPr>
        </p:nvSpPr>
        <p:spPr>
          <a:xfrm>
            <a:off x="1996856" y="1842847"/>
            <a:ext cx="5262900" cy="11082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8877" name="Google Shape;8877;p54"/>
          <p:cNvGrpSpPr/>
          <p:nvPr/>
        </p:nvGrpSpPr>
        <p:grpSpPr>
          <a:xfrm>
            <a:off x="2100550" y="992851"/>
            <a:ext cx="353640" cy="471526"/>
            <a:chOff x="1488916" y="3520605"/>
            <a:chExt cx="443158" cy="590885"/>
          </a:xfrm>
        </p:grpSpPr>
        <p:sp>
          <p:nvSpPr>
            <p:cNvPr id="8878" name="Google Shape;8878;p54"/>
            <p:cNvSpPr/>
            <p:nvPr/>
          </p:nvSpPr>
          <p:spPr>
            <a:xfrm>
              <a:off x="1636621" y="3520605"/>
              <a:ext cx="147726" cy="147748"/>
            </a:xfrm>
            <a:custGeom>
              <a:avLst/>
              <a:gdLst/>
              <a:ahLst/>
              <a:cxnLst/>
              <a:rect l="l" t="t" r="r" b="b"/>
              <a:pathLst>
                <a:path w="6871" h="6872" extrusionOk="0">
                  <a:moveTo>
                    <a:pt x="1" y="1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9" name="Google Shape;8879;p54"/>
            <p:cNvSpPr/>
            <p:nvPr/>
          </p:nvSpPr>
          <p:spPr>
            <a:xfrm>
              <a:off x="1784326" y="3520605"/>
              <a:ext cx="147748" cy="147748"/>
            </a:xfrm>
            <a:custGeom>
              <a:avLst/>
              <a:gdLst/>
              <a:ahLst/>
              <a:cxnLst/>
              <a:rect l="l" t="t" r="r" b="b"/>
              <a:pathLst>
                <a:path w="6872" h="6872" extrusionOk="0">
                  <a:moveTo>
                    <a:pt x="1" y="1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0" name="Google Shape;8880;p54"/>
            <p:cNvSpPr/>
            <p:nvPr/>
          </p:nvSpPr>
          <p:spPr>
            <a:xfrm>
              <a:off x="1488916" y="3668331"/>
              <a:ext cx="147726" cy="147726"/>
            </a:xfrm>
            <a:custGeom>
              <a:avLst/>
              <a:gdLst/>
              <a:ahLst/>
              <a:cxnLst/>
              <a:rect l="l" t="t" r="r" b="b"/>
              <a:pathLst>
                <a:path w="6871" h="6871" extrusionOk="0">
                  <a:moveTo>
                    <a:pt x="0" y="0"/>
                  </a:moveTo>
                  <a:lnTo>
                    <a:pt x="0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1" name="Google Shape;8881;p54"/>
            <p:cNvSpPr/>
            <p:nvPr/>
          </p:nvSpPr>
          <p:spPr>
            <a:xfrm>
              <a:off x="1784326" y="3668331"/>
              <a:ext cx="147748" cy="147726"/>
            </a:xfrm>
            <a:custGeom>
              <a:avLst/>
              <a:gdLst/>
              <a:ahLst/>
              <a:cxnLst/>
              <a:rect l="l" t="t" r="r" b="b"/>
              <a:pathLst>
                <a:path w="6872" h="6871" extrusionOk="0">
                  <a:moveTo>
                    <a:pt x="1" y="0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2" name="Google Shape;8882;p54"/>
            <p:cNvSpPr/>
            <p:nvPr/>
          </p:nvSpPr>
          <p:spPr>
            <a:xfrm>
              <a:off x="1636621" y="3816036"/>
              <a:ext cx="147726" cy="147748"/>
            </a:xfrm>
            <a:custGeom>
              <a:avLst/>
              <a:gdLst/>
              <a:ahLst/>
              <a:cxnLst/>
              <a:rect l="l" t="t" r="r" b="b"/>
              <a:pathLst>
                <a:path w="6871" h="6872" extrusionOk="0">
                  <a:moveTo>
                    <a:pt x="1" y="1"/>
                  </a:moveTo>
                  <a:lnTo>
                    <a:pt x="1" y="6872"/>
                  </a:lnTo>
                  <a:lnTo>
                    <a:pt x="6871" y="6872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3" name="Google Shape;8883;p54"/>
            <p:cNvSpPr/>
            <p:nvPr/>
          </p:nvSpPr>
          <p:spPr>
            <a:xfrm>
              <a:off x="1488916" y="3963763"/>
              <a:ext cx="147726" cy="147726"/>
            </a:xfrm>
            <a:custGeom>
              <a:avLst/>
              <a:gdLst/>
              <a:ahLst/>
              <a:cxnLst/>
              <a:rect l="l" t="t" r="r" b="b"/>
              <a:pathLst>
                <a:path w="6871" h="6871" extrusionOk="0">
                  <a:moveTo>
                    <a:pt x="0" y="1"/>
                  </a:moveTo>
                  <a:lnTo>
                    <a:pt x="0" y="6870"/>
                  </a:lnTo>
                  <a:lnTo>
                    <a:pt x="6871" y="6870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4" name="Google Shape;8884;p54"/>
            <p:cNvSpPr/>
            <p:nvPr/>
          </p:nvSpPr>
          <p:spPr>
            <a:xfrm>
              <a:off x="1784326" y="3963763"/>
              <a:ext cx="147748" cy="147726"/>
            </a:xfrm>
            <a:custGeom>
              <a:avLst/>
              <a:gdLst/>
              <a:ahLst/>
              <a:cxnLst/>
              <a:rect l="l" t="t" r="r" b="b"/>
              <a:pathLst>
                <a:path w="6872" h="6871" extrusionOk="0">
                  <a:moveTo>
                    <a:pt x="1" y="1"/>
                  </a:moveTo>
                  <a:lnTo>
                    <a:pt x="1" y="6870"/>
                  </a:lnTo>
                  <a:lnTo>
                    <a:pt x="6871" y="6870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5" name="Google Shape;8885;p54"/>
          <p:cNvGrpSpPr/>
          <p:nvPr/>
        </p:nvGrpSpPr>
        <p:grpSpPr>
          <a:xfrm>
            <a:off x="1885833" y="4437192"/>
            <a:ext cx="658091" cy="373302"/>
            <a:chOff x="4797444" y="3526668"/>
            <a:chExt cx="824676" cy="467797"/>
          </a:xfrm>
        </p:grpSpPr>
        <p:sp>
          <p:nvSpPr>
            <p:cNvPr id="8886" name="Google Shape;8886;p54"/>
            <p:cNvSpPr/>
            <p:nvPr/>
          </p:nvSpPr>
          <p:spPr>
            <a:xfrm>
              <a:off x="5026935" y="3805157"/>
              <a:ext cx="458939" cy="189307"/>
            </a:xfrm>
            <a:custGeom>
              <a:avLst/>
              <a:gdLst/>
              <a:ahLst/>
              <a:cxnLst/>
              <a:rect l="l" t="t" r="r" b="b"/>
              <a:pathLst>
                <a:path w="21346" h="8805" extrusionOk="0">
                  <a:moveTo>
                    <a:pt x="1" y="0"/>
                  </a:moveTo>
                  <a:lnTo>
                    <a:pt x="1" y="8804"/>
                  </a:lnTo>
                  <a:lnTo>
                    <a:pt x="21346" y="8804"/>
                  </a:lnTo>
                  <a:lnTo>
                    <a:pt x="21346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7" name="Google Shape;8887;p54"/>
            <p:cNvSpPr/>
            <p:nvPr/>
          </p:nvSpPr>
          <p:spPr>
            <a:xfrm>
              <a:off x="4797444" y="3710493"/>
              <a:ext cx="229513" cy="94664"/>
            </a:xfrm>
            <a:custGeom>
              <a:avLst/>
              <a:gdLst/>
              <a:ahLst/>
              <a:cxnLst/>
              <a:rect l="l" t="t" r="r" b="b"/>
              <a:pathLst>
                <a:path w="10675" h="4403" extrusionOk="0">
                  <a:moveTo>
                    <a:pt x="1" y="1"/>
                  </a:moveTo>
                  <a:lnTo>
                    <a:pt x="1" y="4403"/>
                  </a:lnTo>
                  <a:lnTo>
                    <a:pt x="10675" y="4403"/>
                  </a:lnTo>
                  <a:lnTo>
                    <a:pt x="1067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8" name="Google Shape;8888;p54"/>
            <p:cNvSpPr/>
            <p:nvPr/>
          </p:nvSpPr>
          <p:spPr>
            <a:xfrm>
              <a:off x="5443691" y="3526668"/>
              <a:ext cx="178429" cy="178407"/>
            </a:xfrm>
            <a:custGeom>
              <a:avLst/>
              <a:gdLst/>
              <a:ahLst/>
              <a:cxnLst/>
              <a:rect l="l" t="t" r="r" b="b"/>
              <a:pathLst>
                <a:path w="8299" h="8298" extrusionOk="0">
                  <a:moveTo>
                    <a:pt x="1" y="1"/>
                  </a:moveTo>
                  <a:lnTo>
                    <a:pt x="1" y="8298"/>
                  </a:lnTo>
                  <a:lnTo>
                    <a:pt x="8298" y="8298"/>
                  </a:lnTo>
                  <a:lnTo>
                    <a:pt x="829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9" name="Google Shape;8889;p54"/>
          <p:cNvGrpSpPr/>
          <p:nvPr/>
        </p:nvGrpSpPr>
        <p:grpSpPr>
          <a:xfrm>
            <a:off x="-76203" y="1945817"/>
            <a:ext cx="2142401" cy="1700784"/>
            <a:chOff x="1778500" y="1436625"/>
            <a:chExt cx="3119850" cy="2476750"/>
          </a:xfrm>
        </p:grpSpPr>
        <p:sp>
          <p:nvSpPr>
            <p:cNvPr id="8890" name="Google Shape;8890;p54"/>
            <p:cNvSpPr/>
            <p:nvPr/>
          </p:nvSpPr>
          <p:spPr>
            <a:xfrm>
              <a:off x="3576325" y="2831625"/>
              <a:ext cx="200500" cy="122675"/>
            </a:xfrm>
            <a:custGeom>
              <a:avLst/>
              <a:gdLst/>
              <a:ahLst/>
              <a:cxnLst/>
              <a:rect l="l" t="t" r="r" b="b"/>
              <a:pathLst>
                <a:path w="8020" h="4907" extrusionOk="0">
                  <a:moveTo>
                    <a:pt x="4010" y="0"/>
                  </a:moveTo>
                  <a:cubicBezTo>
                    <a:pt x="3048" y="0"/>
                    <a:pt x="2086" y="367"/>
                    <a:pt x="1352" y="1101"/>
                  </a:cubicBezTo>
                  <a:lnTo>
                    <a:pt x="0" y="2454"/>
                  </a:lnTo>
                  <a:lnTo>
                    <a:pt x="1352" y="3805"/>
                  </a:lnTo>
                  <a:cubicBezTo>
                    <a:pt x="2085" y="4539"/>
                    <a:pt x="3047" y="4906"/>
                    <a:pt x="4010" y="4906"/>
                  </a:cubicBezTo>
                  <a:cubicBezTo>
                    <a:pt x="4972" y="4906"/>
                    <a:pt x="5934" y="4539"/>
                    <a:pt x="6668" y="3805"/>
                  </a:cubicBezTo>
                  <a:lnTo>
                    <a:pt x="8020" y="2454"/>
                  </a:lnTo>
                  <a:lnTo>
                    <a:pt x="6668" y="1101"/>
                  </a:lnTo>
                  <a:cubicBezTo>
                    <a:pt x="5935" y="367"/>
                    <a:pt x="4973" y="0"/>
                    <a:pt x="40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1" name="Google Shape;8891;p54"/>
            <p:cNvSpPr/>
            <p:nvPr/>
          </p:nvSpPr>
          <p:spPr>
            <a:xfrm>
              <a:off x="3616125" y="2832525"/>
              <a:ext cx="120850" cy="120875"/>
            </a:xfrm>
            <a:custGeom>
              <a:avLst/>
              <a:gdLst/>
              <a:ahLst/>
              <a:cxnLst/>
              <a:rect l="l" t="t" r="r" b="b"/>
              <a:pathLst>
                <a:path w="4834" h="4835" extrusionOk="0">
                  <a:moveTo>
                    <a:pt x="2418" y="0"/>
                  </a:moveTo>
                  <a:cubicBezTo>
                    <a:pt x="1083" y="0"/>
                    <a:pt x="0" y="1082"/>
                    <a:pt x="0" y="2418"/>
                  </a:cubicBezTo>
                  <a:cubicBezTo>
                    <a:pt x="0" y="3752"/>
                    <a:pt x="1083" y="4834"/>
                    <a:pt x="2418" y="4834"/>
                  </a:cubicBezTo>
                  <a:cubicBezTo>
                    <a:pt x="3752" y="4834"/>
                    <a:pt x="4834" y="3752"/>
                    <a:pt x="4834" y="2418"/>
                  </a:cubicBezTo>
                  <a:cubicBezTo>
                    <a:pt x="4834" y="1082"/>
                    <a:pt x="3752" y="0"/>
                    <a:pt x="2418" y="0"/>
                  </a:cubicBezTo>
                  <a:close/>
                </a:path>
              </a:pathLst>
            </a:custGeom>
            <a:solidFill>
              <a:srgbClr val="061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2" name="Google Shape;8892;p54"/>
            <p:cNvSpPr/>
            <p:nvPr/>
          </p:nvSpPr>
          <p:spPr>
            <a:xfrm>
              <a:off x="3574325" y="2829850"/>
              <a:ext cx="204450" cy="64925"/>
            </a:xfrm>
            <a:custGeom>
              <a:avLst/>
              <a:gdLst/>
              <a:ahLst/>
              <a:cxnLst/>
              <a:rect l="l" t="t" r="r" b="b"/>
              <a:pathLst>
                <a:path w="8178" h="2597" extrusionOk="0">
                  <a:moveTo>
                    <a:pt x="4090" y="1"/>
                  </a:moveTo>
                  <a:cubicBezTo>
                    <a:pt x="3066" y="1"/>
                    <a:pt x="2105" y="399"/>
                    <a:pt x="1381" y="1122"/>
                  </a:cubicBezTo>
                  <a:lnTo>
                    <a:pt x="29" y="2475"/>
                  </a:lnTo>
                  <a:cubicBezTo>
                    <a:pt x="1" y="2502"/>
                    <a:pt x="1" y="2548"/>
                    <a:pt x="29" y="2575"/>
                  </a:cubicBezTo>
                  <a:cubicBezTo>
                    <a:pt x="43" y="2589"/>
                    <a:pt x="61" y="2596"/>
                    <a:pt x="79" y="2596"/>
                  </a:cubicBezTo>
                  <a:cubicBezTo>
                    <a:pt x="98" y="2596"/>
                    <a:pt x="116" y="2589"/>
                    <a:pt x="130" y="2575"/>
                  </a:cubicBezTo>
                  <a:lnTo>
                    <a:pt x="1482" y="1224"/>
                  </a:lnTo>
                  <a:cubicBezTo>
                    <a:pt x="2178" y="526"/>
                    <a:pt x="3104" y="143"/>
                    <a:pt x="4090" y="143"/>
                  </a:cubicBezTo>
                  <a:cubicBezTo>
                    <a:pt x="5074" y="143"/>
                    <a:pt x="6001" y="526"/>
                    <a:pt x="6697" y="1224"/>
                  </a:cubicBezTo>
                  <a:lnTo>
                    <a:pt x="8050" y="2575"/>
                  </a:lnTo>
                  <a:cubicBezTo>
                    <a:pt x="8063" y="2590"/>
                    <a:pt x="8082" y="2596"/>
                    <a:pt x="8100" y="2596"/>
                  </a:cubicBezTo>
                  <a:cubicBezTo>
                    <a:pt x="8119" y="2596"/>
                    <a:pt x="8136" y="2590"/>
                    <a:pt x="8150" y="2575"/>
                  </a:cubicBezTo>
                  <a:cubicBezTo>
                    <a:pt x="8177" y="2548"/>
                    <a:pt x="8177" y="2502"/>
                    <a:pt x="8150" y="2475"/>
                  </a:cubicBezTo>
                  <a:lnTo>
                    <a:pt x="6797" y="1122"/>
                  </a:lnTo>
                  <a:cubicBezTo>
                    <a:pt x="6073" y="399"/>
                    <a:pt x="5113" y="1"/>
                    <a:pt x="4090" y="1"/>
                  </a:cubicBezTo>
                  <a:close/>
                </a:path>
              </a:pathLst>
            </a:custGeom>
            <a:solidFill>
              <a:srgbClr val="061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3" name="Google Shape;8893;p54"/>
            <p:cNvSpPr/>
            <p:nvPr/>
          </p:nvSpPr>
          <p:spPr>
            <a:xfrm>
              <a:off x="3622600" y="2843825"/>
              <a:ext cx="107850" cy="98275"/>
            </a:xfrm>
            <a:custGeom>
              <a:avLst/>
              <a:gdLst/>
              <a:ahLst/>
              <a:cxnLst/>
              <a:rect l="l" t="t" r="r" b="b"/>
              <a:pathLst>
                <a:path w="4314" h="3931" extrusionOk="0">
                  <a:moveTo>
                    <a:pt x="2156" y="0"/>
                  </a:moveTo>
                  <a:cubicBezTo>
                    <a:pt x="1654" y="0"/>
                    <a:pt x="1151" y="192"/>
                    <a:pt x="767" y="576"/>
                  </a:cubicBezTo>
                  <a:cubicBezTo>
                    <a:pt x="0" y="1344"/>
                    <a:pt x="0" y="2588"/>
                    <a:pt x="767" y="3355"/>
                  </a:cubicBezTo>
                  <a:cubicBezTo>
                    <a:pt x="1151" y="3738"/>
                    <a:pt x="1654" y="3930"/>
                    <a:pt x="2156" y="3930"/>
                  </a:cubicBezTo>
                  <a:cubicBezTo>
                    <a:pt x="2659" y="3930"/>
                    <a:pt x="3162" y="3738"/>
                    <a:pt x="3545" y="3355"/>
                  </a:cubicBezTo>
                  <a:cubicBezTo>
                    <a:pt x="4314" y="2588"/>
                    <a:pt x="4314" y="1344"/>
                    <a:pt x="3545" y="576"/>
                  </a:cubicBezTo>
                  <a:cubicBezTo>
                    <a:pt x="3162" y="192"/>
                    <a:pt x="2659" y="0"/>
                    <a:pt x="2156" y="0"/>
                  </a:cubicBezTo>
                  <a:close/>
                </a:path>
              </a:pathLst>
            </a:custGeom>
            <a:solidFill>
              <a:srgbClr val="6D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4" name="Google Shape;8894;p54"/>
            <p:cNvSpPr/>
            <p:nvPr/>
          </p:nvSpPr>
          <p:spPr>
            <a:xfrm>
              <a:off x="3659375" y="2875800"/>
              <a:ext cx="34350" cy="34325"/>
            </a:xfrm>
            <a:custGeom>
              <a:avLst/>
              <a:gdLst/>
              <a:ahLst/>
              <a:cxnLst/>
              <a:rect l="l" t="t" r="r" b="b"/>
              <a:pathLst>
                <a:path w="1374" h="1373" extrusionOk="0">
                  <a:moveTo>
                    <a:pt x="688" y="0"/>
                  </a:moveTo>
                  <a:cubicBezTo>
                    <a:pt x="308" y="0"/>
                    <a:pt x="1" y="307"/>
                    <a:pt x="1" y="687"/>
                  </a:cubicBezTo>
                  <a:cubicBezTo>
                    <a:pt x="1" y="1065"/>
                    <a:pt x="308" y="1372"/>
                    <a:pt x="688" y="1372"/>
                  </a:cubicBezTo>
                  <a:cubicBezTo>
                    <a:pt x="1066" y="1372"/>
                    <a:pt x="1373" y="1065"/>
                    <a:pt x="1373" y="687"/>
                  </a:cubicBezTo>
                  <a:cubicBezTo>
                    <a:pt x="1373" y="307"/>
                    <a:pt x="1066" y="0"/>
                    <a:pt x="688" y="0"/>
                  </a:cubicBezTo>
                  <a:close/>
                </a:path>
              </a:pathLst>
            </a:custGeom>
            <a:solidFill>
              <a:srgbClr val="061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5" name="Google Shape;8895;p54"/>
            <p:cNvSpPr/>
            <p:nvPr/>
          </p:nvSpPr>
          <p:spPr>
            <a:xfrm>
              <a:off x="3695775" y="2853100"/>
              <a:ext cx="19575" cy="19550"/>
            </a:xfrm>
            <a:custGeom>
              <a:avLst/>
              <a:gdLst/>
              <a:ahLst/>
              <a:cxnLst/>
              <a:rect l="l" t="t" r="r" b="b"/>
              <a:pathLst>
                <a:path w="783" h="782" extrusionOk="0">
                  <a:moveTo>
                    <a:pt x="392" y="1"/>
                  </a:moveTo>
                  <a:cubicBezTo>
                    <a:pt x="175" y="1"/>
                    <a:pt x="1" y="175"/>
                    <a:pt x="1" y="391"/>
                  </a:cubicBezTo>
                  <a:cubicBezTo>
                    <a:pt x="1" y="607"/>
                    <a:pt x="175" y="782"/>
                    <a:pt x="392" y="782"/>
                  </a:cubicBezTo>
                  <a:cubicBezTo>
                    <a:pt x="607" y="782"/>
                    <a:pt x="783" y="607"/>
                    <a:pt x="783" y="391"/>
                  </a:cubicBezTo>
                  <a:cubicBezTo>
                    <a:pt x="783" y="175"/>
                    <a:pt x="607" y="1"/>
                    <a:pt x="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6" name="Google Shape;8896;p54"/>
            <p:cNvSpPr/>
            <p:nvPr/>
          </p:nvSpPr>
          <p:spPr>
            <a:xfrm>
              <a:off x="3680500" y="2878575"/>
              <a:ext cx="10875" cy="9825"/>
            </a:xfrm>
            <a:custGeom>
              <a:avLst/>
              <a:gdLst/>
              <a:ahLst/>
              <a:cxnLst/>
              <a:rect l="l" t="t" r="r" b="b"/>
              <a:pathLst>
                <a:path w="435" h="393" extrusionOk="0">
                  <a:moveTo>
                    <a:pt x="217" y="0"/>
                  </a:moveTo>
                  <a:cubicBezTo>
                    <a:pt x="169" y="0"/>
                    <a:pt x="121" y="18"/>
                    <a:pt x="83" y="53"/>
                  </a:cubicBezTo>
                  <a:cubicBezTo>
                    <a:pt x="5" y="127"/>
                    <a:pt x="0" y="251"/>
                    <a:pt x="75" y="330"/>
                  </a:cubicBezTo>
                  <a:cubicBezTo>
                    <a:pt x="113" y="372"/>
                    <a:pt x="165" y="393"/>
                    <a:pt x="218" y="393"/>
                  </a:cubicBezTo>
                  <a:cubicBezTo>
                    <a:pt x="266" y="393"/>
                    <a:pt x="314" y="375"/>
                    <a:pt x="352" y="340"/>
                  </a:cubicBezTo>
                  <a:cubicBezTo>
                    <a:pt x="430" y="265"/>
                    <a:pt x="434" y="141"/>
                    <a:pt x="360" y="63"/>
                  </a:cubicBezTo>
                  <a:cubicBezTo>
                    <a:pt x="322" y="21"/>
                    <a:pt x="270" y="0"/>
                    <a:pt x="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7" name="Google Shape;8897;p54"/>
            <p:cNvSpPr/>
            <p:nvPr/>
          </p:nvSpPr>
          <p:spPr>
            <a:xfrm>
              <a:off x="3642100" y="2858525"/>
              <a:ext cx="68950" cy="68950"/>
            </a:xfrm>
            <a:custGeom>
              <a:avLst/>
              <a:gdLst/>
              <a:ahLst/>
              <a:cxnLst/>
              <a:rect l="l" t="t" r="r" b="b"/>
              <a:pathLst>
                <a:path w="2758" h="2758" extrusionOk="0">
                  <a:moveTo>
                    <a:pt x="1379" y="114"/>
                  </a:moveTo>
                  <a:cubicBezTo>
                    <a:pt x="2076" y="114"/>
                    <a:pt x="2643" y="681"/>
                    <a:pt x="2643" y="1379"/>
                  </a:cubicBezTo>
                  <a:cubicBezTo>
                    <a:pt x="2643" y="2076"/>
                    <a:pt x="2076" y="2643"/>
                    <a:pt x="1379" y="2643"/>
                  </a:cubicBezTo>
                  <a:cubicBezTo>
                    <a:pt x="680" y="2643"/>
                    <a:pt x="114" y="2076"/>
                    <a:pt x="114" y="1379"/>
                  </a:cubicBezTo>
                  <a:cubicBezTo>
                    <a:pt x="114" y="681"/>
                    <a:pt x="680" y="114"/>
                    <a:pt x="1379" y="114"/>
                  </a:cubicBezTo>
                  <a:close/>
                  <a:moveTo>
                    <a:pt x="1379" y="0"/>
                  </a:moveTo>
                  <a:cubicBezTo>
                    <a:pt x="618" y="0"/>
                    <a:pt x="0" y="618"/>
                    <a:pt x="0" y="1379"/>
                  </a:cubicBezTo>
                  <a:cubicBezTo>
                    <a:pt x="0" y="2139"/>
                    <a:pt x="618" y="2757"/>
                    <a:pt x="1379" y="2757"/>
                  </a:cubicBezTo>
                  <a:cubicBezTo>
                    <a:pt x="2138" y="2757"/>
                    <a:pt x="2757" y="2138"/>
                    <a:pt x="2757" y="1379"/>
                  </a:cubicBezTo>
                  <a:cubicBezTo>
                    <a:pt x="2757" y="618"/>
                    <a:pt x="2138" y="0"/>
                    <a:pt x="1379" y="0"/>
                  </a:cubicBez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8" name="Google Shape;8898;p54"/>
            <p:cNvSpPr/>
            <p:nvPr/>
          </p:nvSpPr>
          <p:spPr>
            <a:xfrm>
              <a:off x="3637075" y="2853450"/>
              <a:ext cx="78975" cy="79000"/>
            </a:xfrm>
            <a:custGeom>
              <a:avLst/>
              <a:gdLst/>
              <a:ahLst/>
              <a:cxnLst/>
              <a:rect l="l" t="t" r="r" b="b"/>
              <a:pathLst>
                <a:path w="3159" h="3160" extrusionOk="0">
                  <a:moveTo>
                    <a:pt x="1580" y="60"/>
                  </a:moveTo>
                  <a:cubicBezTo>
                    <a:pt x="2418" y="60"/>
                    <a:pt x="3101" y="742"/>
                    <a:pt x="3101" y="1582"/>
                  </a:cubicBezTo>
                  <a:cubicBezTo>
                    <a:pt x="3101" y="2420"/>
                    <a:pt x="2418" y="3104"/>
                    <a:pt x="1580" y="3104"/>
                  </a:cubicBezTo>
                  <a:cubicBezTo>
                    <a:pt x="740" y="3104"/>
                    <a:pt x="58" y="2420"/>
                    <a:pt x="58" y="1582"/>
                  </a:cubicBezTo>
                  <a:cubicBezTo>
                    <a:pt x="58" y="743"/>
                    <a:pt x="740" y="60"/>
                    <a:pt x="1580" y="60"/>
                  </a:cubicBezTo>
                  <a:close/>
                  <a:moveTo>
                    <a:pt x="1580" y="1"/>
                  </a:moveTo>
                  <a:cubicBezTo>
                    <a:pt x="708" y="1"/>
                    <a:pt x="0" y="710"/>
                    <a:pt x="0" y="1581"/>
                  </a:cubicBezTo>
                  <a:cubicBezTo>
                    <a:pt x="0" y="2451"/>
                    <a:pt x="709" y="3160"/>
                    <a:pt x="1580" y="3160"/>
                  </a:cubicBezTo>
                  <a:cubicBezTo>
                    <a:pt x="2451" y="3160"/>
                    <a:pt x="3159" y="2451"/>
                    <a:pt x="3159" y="1581"/>
                  </a:cubicBezTo>
                  <a:cubicBezTo>
                    <a:pt x="3159" y="709"/>
                    <a:pt x="2449" y="1"/>
                    <a:pt x="1580" y="1"/>
                  </a:cubicBez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9" name="Google Shape;8899;p54"/>
            <p:cNvSpPr/>
            <p:nvPr/>
          </p:nvSpPr>
          <p:spPr>
            <a:xfrm>
              <a:off x="3597175" y="2813575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3176" y="116"/>
                  </a:moveTo>
                  <a:cubicBezTo>
                    <a:pt x="3993" y="116"/>
                    <a:pt x="4761" y="434"/>
                    <a:pt x="5339" y="1012"/>
                  </a:cubicBezTo>
                  <a:cubicBezTo>
                    <a:pt x="5916" y="1589"/>
                    <a:pt x="6235" y="2357"/>
                    <a:pt x="6235" y="3176"/>
                  </a:cubicBezTo>
                  <a:cubicBezTo>
                    <a:pt x="6235" y="3992"/>
                    <a:pt x="5916" y="4761"/>
                    <a:pt x="5339" y="5339"/>
                  </a:cubicBezTo>
                  <a:cubicBezTo>
                    <a:pt x="4761" y="5916"/>
                    <a:pt x="3992" y="6235"/>
                    <a:pt x="3176" y="6235"/>
                  </a:cubicBezTo>
                  <a:cubicBezTo>
                    <a:pt x="2359" y="6235"/>
                    <a:pt x="1589" y="5916"/>
                    <a:pt x="1012" y="5339"/>
                  </a:cubicBezTo>
                  <a:cubicBezTo>
                    <a:pt x="434" y="4761"/>
                    <a:pt x="115" y="3993"/>
                    <a:pt x="115" y="3176"/>
                  </a:cubicBezTo>
                  <a:cubicBezTo>
                    <a:pt x="115" y="2358"/>
                    <a:pt x="434" y="1589"/>
                    <a:pt x="1012" y="1012"/>
                  </a:cubicBezTo>
                  <a:cubicBezTo>
                    <a:pt x="1589" y="434"/>
                    <a:pt x="2357" y="116"/>
                    <a:pt x="3176" y="116"/>
                  </a:cubicBezTo>
                  <a:close/>
                  <a:moveTo>
                    <a:pt x="3176" y="1"/>
                  </a:moveTo>
                  <a:cubicBezTo>
                    <a:pt x="2328" y="1"/>
                    <a:pt x="1531" y="331"/>
                    <a:pt x="931" y="931"/>
                  </a:cubicBezTo>
                  <a:cubicBezTo>
                    <a:pt x="332" y="1531"/>
                    <a:pt x="0" y="2327"/>
                    <a:pt x="0" y="3176"/>
                  </a:cubicBezTo>
                  <a:cubicBezTo>
                    <a:pt x="0" y="4023"/>
                    <a:pt x="332" y="4820"/>
                    <a:pt x="931" y="5420"/>
                  </a:cubicBezTo>
                  <a:cubicBezTo>
                    <a:pt x="1531" y="6020"/>
                    <a:pt x="2328" y="6350"/>
                    <a:pt x="3176" y="6350"/>
                  </a:cubicBezTo>
                  <a:cubicBezTo>
                    <a:pt x="4023" y="6350"/>
                    <a:pt x="4821" y="6020"/>
                    <a:pt x="5419" y="5420"/>
                  </a:cubicBezTo>
                  <a:cubicBezTo>
                    <a:pt x="6019" y="4820"/>
                    <a:pt x="6350" y="4023"/>
                    <a:pt x="6350" y="3176"/>
                  </a:cubicBezTo>
                  <a:cubicBezTo>
                    <a:pt x="6350" y="2327"/>
                    <a:pt x="6019" y="1531"/>
                    <a:pt x="5419" y="931"/>
                  </a:cubicBezTo>
                  <a:cubicBezTo>
                    <a:pt x="4821" y="331"/>
                    <a:pt x="4023" y="1"/>
                    <a:pt x="3176" y="1"/>
                  </a:cubicBez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0" name="Google Shape;8900;p54"/>
            <p:cNvSpPr/>
            <p:nvPr/>
          </p:nvSpPr>
          <p:spPr>
            <a:xfrm>
              <a:off x="3587700" y="2891950"/>
              <a:ext cx="90075" cy="86500"/>
            </a:xfrm>
            <a:custGeom>
              <a:avLst/>
              <a:gdLst/>
              <a:ahLst/>
              <a:cxnLst/>
              <a:rect l="l" t="t" r="r" b="b"/>
              <a:pathLst>
                <a:path w="3603" h="3460" extrusionOk="0">
                  <a:moveTo>
                    <a:pt x="3506" y="84"/>
                  </a:moveTo>
                  <a:lnTo>
                    <a:pt x="2160" y="3384"/>
                  </a:lnTo>
                  <a:cubicBezTo>
                    <a:pt x="1660" y="3175"/>
                    <a:pt x="1207" y="2851"/>
                    <a:pt x="847" y="2447"/>
                  </a:cubicBezTo>
                  <a:cubicBezTo>
                    <a:pt x="487" y="2041"/>
                    <a:pt x="220" y="1553"/>
                    <a:pt x="70" y="1032"/>
                  </a:cubicBezTo>
                  <a:lnTo>
                    <a:pt x="3506" y="84"/>
                  </a:lnTo>
                  <a:close/>
                  <a:moveTo>
                    <a:pt x="3603" y="0"/>
                  </a:moveTo>
                  <a:lnTo>
                    <a:pt x="27" y="986"/>
                  </a:lnTo>
                  <a:lnTo>
                    <a:pt x="0" y="994"/>
                  </a:lnTo>
                  <a:lnTo>
                    <a:pt x="7" y="1021"/>
                  </a:lnTo>
                  <a:cubicBezTo>
                    <a:pt x="157" y="1561"/>
                    <a:pt x="432" y="2067"/>
                    <a:pt x="805" y="2485"/>
                  </a:cubicBezTo>
                  <a:cubicBezTo>
                    <a:pt x="1177" y="2903"/>
                    <a:pt x="1647" y="3237"/>
                    <a:pt x="2166" y="3449"/>
                  </a:cubicBezTo>
                  <a:lnTo>
                    <a:pt x="2192" y="3459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1" name="Google Shape;8901;p54"/>
            <p:cNvSpPr/>
            <p:nvPr/>
          </p:nvSpPr>
          <p:spPr>
            <a:xfrm>
              <a:off x="3590850" y="2807200"/>
              <a:ext cx="171450" cy="171475"/>
            </a:xfrm>
            <a:custGeom>
              <a:avLst/>
              <a:gdLst/>
              <a:ahLst/>
              <a:cxnLst/>
              <a:rect l="l" t="t" r="r" b="b"/>
              <a:pathLst>
                <a:path w="6858" h="6859" extrusionOk="0">
                  <a:moveTo>
                    <a:pt x="3430" y="1"/>
                  </a:moveTo>
                  <a:lnTo>
                    <a:pt x="3430" y="58"/>
                  </a:lnTo>
                  <a:cubicBezTo>
                    <a:pt x="4332" y="58"/>
                    <a:pt x="5178" y="410"/>
                    <a:pt x="5814" y="1046"/>
                  </a:cubicBezTo>
                  <a:cubicBezTo>
                    <a:pt x="6451" y="1683"/>
                    <a:pt x="6801" y="2529"/>
                    <a:pt x="6801" y="3431"/>
                  </a:cubicBezTo>
                  <a:cubicBezTo>
                    <a:pt x="6801" y="4332"/>
                    <a:pt x="6450" y="5178"/>
                    <a:pt x="5814" y="5815"/>
                  </a:cubicBezTo>
                  <a:cubicBezTo>
                    <a:pt x="5176" y="6452"/>
                    <a:pt x="4332" y="6802"/>
                    <a:pt x="3430" y="6802"/>
                  </a:cubicBezTo>
                  <a:cubicBezTo>
                    <a:pt x="2529" y="6802"/>
                    <a:pt x="1682" y="6451"/>
                    <a:pt x="1046" y="5815"/>
                  </a:cubicBezTo>
                  <a:cubicBezTo>
                    <a:pt x="408" y="5177"/>
                    <a:pt x="58" y="4331"/>
                    <a:pt x="58" y="3431"/>
                  </a:cubicBezTo>
                  <a:lnTo>
                    <a:pt x="1" y="3431"/>
                  </a:lnTo>
                  <a:cubicBezTo>
                    <a:pt x="1" y="4345"/>
                    <a:pt x="357" y="5205"/>
                    <a:pt x="1005" y="5853"/>
                  </a:cubicBezTo>
                  <a:cubicBezTo>
                    <a:pt x="1652" y="6501"/>
                    <a:pt x="2513" y="6859"/>
                    <a:pt x="3429" y="6859"/>
                  </a:cubicBezTo>
                  <a:cubicBezTo>
                    <a:pt x="4344" y="6859"/>
                    <a:pt x="5205" y="6502"/>
                    <a:pt x="5853" y="5852"/>
                  </a:cubicBezTo>
                  <a:cubicBezTo>
                    <a:pt x="6501" y="5205"/>
                    <a:pt x="6858" y="4345"/>
                    <a:pt x="6858" y="3429"/>
                  </a:cubicBezTo>
                  <a:cubicBezTo>
                    <a:pt x="6858" y="2514"/>
                    <a:pt x="6501" y="1654"/>
                    <a:pt x="5853" y="1006"/>
                  </a:cubicBezTo>
                  <a:cubicBezTo>
                    <a:pt x="5206" y="358"/>
                    <a:pt x="4345" y="1"/>
                    <a:pt x="3430" y="1"/>
                  </a:cubicBez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2" name="Google Shape;8902;p54"/>
            <p:cNvSpPr/>
            <p:nvPr/>
          </p:nvSpPr>
          <p:spPr>
            <a:xfrm>
              <a:off x="3675150" y="2793700"/>
              <a:ext cx="2875" cy="132275"/>
            </a:xfrm>
            <a:custGeom>
              <a:avLst/>
              <a:gdLst/>
              <a:ahLst/>
              <a:cxnLst/>
              <a:rect l="l" t="t" r="r" b="b"/>
              <a:pathLst>
                <a:path w="115" h="5291" extrusionOk="0">
                  <a:moveTo>
                    <a:pt x="0" y="0"/>
                  </a:moveTo>
                  <a:lnTo>
                    <a:pt x="0" y="5291"/>
                  </a:lnTo>
                  <a:lnTo>
                    <a:pt x="114" y="5291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3" name="Google Shape;8903;p54"/>
            <p:cNvSpPr/>
            <p:nvPr/>
          </p:nvSpPr>
          <p:spPr>
            <a:xfrm>
              <a:off x="3675575" y="2891975"/>
              <a:ext cx="69700" cy="69675"/>
            </a:xfrm>
            <a:custGeom>
              <a:avLst/>
              <a:gdLst/>
              <a:ahLst/>
              <a:cxnLst/>
              <a:rect l="l" t="t" r="r" b="b"/>
              <a:pathLst>
                <a:path w="2788" h="2787" extrusionOk="0">
                  <a:moveTo>
                    <a:pt x="81" y="0"/>
                  </a:moveTo>
                  <a:lnTo>
                    <a:pt x="1" y="81"/>
                  </a:lnTo>
                  <a:lnTo>
                    <a:pt x="2707" y="2786"/>
                  </a:lnTo>
                  <a:lnTo>
                    <a:pt x="2787" y="2706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4" name="Google Shape;8904;p54"/>
            <p:cNvSpPr/>
            <p:nvPr/>
          </p:nvSpPr>
          <p:spPr>
            <a:xfrm>
              <a:off x="3545775" y="2891600"/>
              <a:ext cx="163875" cy="2875"/>
            </a:xfrm>
            <a:custGeom>
              <a:avLst/>
              <a:gdLst/>
              <a:ahLst/>
              <a:cxnLst/>
              <a:rect l="l" t="t" r="r" b="b"/>
              <a:pathLst>
                <a:path w="6555" h="115" extrusionOk="0">
                  <a:moveTo>
                    <a:pt x="1" y="0"/>
                  </a:moveTo>
                  <a:lnTo>
                    <a:pt x="1" y="114"/>
                  </a:lnTo>
                  <a:lnTo>
                    <a:pt x="6555" y="114"/>
                  </a:lnTo>
                  <a:lnTo>
                    <a:pt x="6555" y="0"/>
                  </a:ln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5" name="Google Shape;8905;p54"/>
            <p:cNvSpPr/>
            <p:nvPr/>
          </p:nvSpPr>
          <p:spPr>
            <a:xfrm>
              <a:off x="3545775" y="2879950"/>
              <a:ext cx="49200" cy="13550"/>
            </a:xfrm>
            <a:custGeom>
              <a:avLst/>
              <a:gdLst/>
              <a:ahLst/>
              <a:cxnLst/>
              <a:rect l="l" t="t" r="r" b="b"/>
              <a:pathLst>
                <a:path w="1968" h="542" extrusionOk="0">
                  <a:moveTo>
                    <a:pt x="1" y="0"/>
                  </a:moveTo>
                  <a:lnTo>
                    <a:pt x="1" y="58"/>
                  </a:lnTo>
                  <a:lnTo>
                    <a:pt x="1444" y="58"/>
                  </a:lnTo>
                  <a:lnTo>
                    <a:pt x="1928" y="542"/>
                  </a:lnTo>
                  <a:lnTo>
                    <a:pt x="1968" y="501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6" name="Google Shape;8906;p54"/>
            <p:cNvSpPr/>
            <p:nvPr/>
          </p:nvSpPr>
          <p:spPr>
            <a:xfrm>
              <a:off x="3669750" y="2815650"/>
              <a:ext cx="13650" cy="11800"/>
            </a:xfrm>
            <a:custGeom>
              <a:avLst/>
              <a:gdLst/>
              <a:ahLst/>
              <a:cxnLst/>
              <a:rect l="l" t="t" r="r" b="b"/>
              <a:pathLst>
                <a:path w="546" h="472" extrusionOk="0">
                  <a:moveTo>
                    <a:pt x="273" y="0"/>
                  </a:moveTo>
                  <a:lnTo>
                    <a:pt x="1" y="472"/>
                  </a:lnTo>
                  <a:lnTo>
                    <a:pt x="545" y="472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DC0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7" name="Google Shape;8907;p54"/>
            <p:cNvSpPr/>
            <p:nvPr/>
          </p:nvSpPr>
          <p:spPr>
            <a:xfrm>
              <a:off x="3609525" y="2919925"/>
              <a:ext cx="13650" cy="11800"/>
            </a:xfrm>
            <a:custGeom>
              <a:avLst/>
              <a:gdLst/>
              <a:ahLst/>
              <a:cxnLst/>
              <a:rect l="l" t="t" r="r" b="b"/>
              <a:pathLst>
                <a:path w="546" h="472" extrusionOk="0">
                  <a:moveTo>
                    <a:pt x="274" y="0"/>
                  </a:moveTo>
                  <a:lnTo>
                    <a:pt x="1" y="472"/>
                  </a:lnTo>
                  <a:lnTo>
                    <a:pt x="545" y="472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DC0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8" name="Google Shape;8908;p54"/>
            <p:cNvSpPr/>
            <p:nvPr/>
          </p:nvSpPr>
          <p:spPr>
            <a:xfrm>
              <a:off x="3729950" y="2919925"/>
              <a:ext cx="13650" cy="11800"/>
            </a:xfrm>
            <a:custGeom>
              <a:avLst/>
              <a:gdLst/>
              <a:ahLst/>
              <a:cxnLst/>
              <a:rect l="l" t="t" r="r" b="b"/>
              <a:pathLst>
                <a:path w="546" h="472" extrusionOk="0">
                  <a:moveTo>
                    <a:pt x="274" y="0"/>
                  </a:moveTo>
                  <a:lnTo>
                    <a:pt x="1" y="472"/>
                  </a:lnTo>
                  <a:lnTo>
                    <a:pt x="545" y="472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DC0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9" name="Google Shape;8909;p54"/>
            <p:cNvSpPr/>
            <p:nvPr/>
          </p:nvSpPr>
          <p:spPr>
            <a:xfrm>
              <a:off x="3659775" y="2795425"/>
              <a:ext cx="4775" cy="12850"/>
            </a:xfrm>
            <a:custGeom>
              <a:avLst/>
              <a:gdLst/>
              <a:ahLst/>
              <a:cxnLst/>
              <a:rect l="l" t="t" r="r" b="b"/>
              <a:pathLst>
                <a:path w="191" h="514" extrusionOk="0">
                  <a:moveTo>
                    <a:pt x="112" y="0"/>
                  </a:moveTo>
                  <a:lnTo>
                    <a:pt x="1" y="18"/>
                  </a:lnTo>
                  <a:lnTo>
                    <a:pt x="79" y="513"/>
                  </a:lnTo>
                  <a:lnTo>
                    <a:pt x="191" y="49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0" name="Google Shape;8910;p54"/>
            <p:cNvSpPr/>
            <p:nvPr/>
          </p:nvSpPr>
          <p:spPr>
            <a:xfrm>
              <a:off x="3644750" y="2798925"/>
              <a:ext cx="6600" cy="12825"/>
            </a:xfrm>
            <a:custGeom>
              <a:avLst/>
              <a:gdLst/>
              <a:ahLst/>
              <a:cxnLst/>
              <a:rect l="l" t="t" r="r" b="b"/>
              <a:pathLst>
                <a:path w="264" h="513" extrusionOk="0">
                  <a:moveTo>
                    <a:pt x="108" y="0"/>
                  </a:moveTo>
                  <a:lnTo>
                    <a:pt x="1" y="36"/>
                  </a:lnTo>
                  <a:lnTo>
                    <a:pt x="155" y="512"/>
                  </a:lnTo>
                  <a:lnTo>
                    <a:pt x="264" y="47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1" name="Google Shape;8911;p54"/>
            <p:cNvSpPr/>
            <p:nvPr/>
          </p:nvSpPr>
          <p:spPr>
            <a:xfrm>
              <a:off x="3630375" y="2804475"/>
              <a:ext cx="8250" cy="12500"/>
            </a:xfrm>
            <a:custGeom>
              <a:avLst/>
              <a:gdLst/>
              <a:ahLst/>
              <a:cxnLst/>
              <a:rect l="l" t="t" r="r" b="b"/>
              <a:pathLst>
                <a:path w="330" h="500" extrusionOk="0">
                  <a:moveTo>
                    <a:pt x="102" y="1"/>
                  </a:moveTo>
                  <a:lnTo>
                    <a:pt x="1" y="52"/>
                  </a:lnTo>
                  <a:lnTo>
                    <a:pt x="229" y="499"/>
                  </a:lnTo>
                  <a:lnTo>
                    <a:pt x="330" y="447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2" name="Google Shape;8912;p54"/>
            <p:cNvSpPr/>
            <p:nvPr/>
          </p:nvSpPr>
          <p:spPr>
            <a:xfrm>
              <a:off x="3617225" y="2812400"/>
              <a:ext cx="9700" cy="11850"/>
            </a:xfrm>
            <a:custGeom>
              <a:avLst/>
              <a:gdLst/>
              <a:ahLst/>
              <a:cxnLst/>
              <a:rect l="l" t="t" r="r" b="b"/>
              <a:pathLst>
                <a:path w="388" h="474" extrusionOk="0">
                  <a:moveTo>
                    <a:pt x="92" y="1"/>
                  </a:moveTo>
                  <a:lnTo>
                    <a:pt x="0" y="68"/>
                  </a:lnTo>
                  <a:lnTo>
                    <a:pt x="296" y="473"/>
                  </a:lnTo>
                  <a:lnTo>
                    <a:pt x="388" y="406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3" name="Google Shape;8913;p54"/>
            <p:cNvSpPr/>
            <p:nvPr/>
          </p:nvSpPr>
          <p:spPr>
            <a:xfrm>
              <a:off x="3605500" y="2822400"/>
              <a:ext cx="10925" cy="10900"/>
            </a:xfrm>
            <a:custGeom>
              <a:avLst/>
              <a:gdLst/>
              <a:ahLst/>
              <a:cxnLst/>
              <a:rect l="l" t="t" r="r" b="b"/>
              <a:pathLst>
                <a:path w="437" h="436" extrusionOk="0">
                  <a:moveTo>
                    <a:pt x="81" y="1"/>
                  </a:moveTo>
                  <a:lnTo>
                    <a:pt x="1" y="81"/>
                  </a:lnTo>
                  <a:lnTo>
                    <a:pt x="356" y="436"/>
                  </a:lnTo>
                  <a:lnTo>
                    <a:pt x="437" y="35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4" name="Google Shape;8914;p54"/>
            <p:cNvSpPr/>
            <p:nvPr/>
          </p:nvSpPr>
          <p:spPr>
            <a:xfrm>
              <a:off x="3595600" y="2834175"/>
              <a:ext cx="11850" cy="9675"/>
            </a:xfrm>
            <a:custGeom>
              <a:avLst/>
              <a:gdLst/>
              <a:ahLst/>
              <a:cxnLst/>
              <a:rect l="l" t="t" r="r" b="b"/>
              <a:pathLst>
                <a:path w="474" h="387" extrusionOk="0">
                  <a:moveTo>
                    <a:pt x="68" y="0"/>
                  </a:moveTo>
                  <a:lnTo>
                    <a:pt x="1" y="92"/>
                  </a:lnTo>
                  <a:lnTo>
                    <a:pt x="406" y="387"/>
                  </a:lnTo>
                  <a:lnTo>
                    <a:pt x="473" y="29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5" name="Google Shape;8915;p54"/>
            <p:cNvSpPr/>
            <p:nvPr/>
          </p:nvSpPr>
          <p:spPr>
            <a:xfrm>
              <a:off x="3587675" y="2847300"/>
              <a:ext cx="12475" cy="8275"/>
            </a:xfrm>
            <a:custGeom>
              <a:avLst/>
              <a:gdLst/>
              <a:ahLst/>
              <a:cxnLst/>
              <a:rect l="l" t="t" r="r" b="b"/>
              <a:pathLst>
                <a:path w="499" h="331" extrusionOk="0">
                  <a:moveTo>
                    <a:pt x="51" y="1"/>
                  </a:moveTo>
                  <a:lnTo>
                    <a:pt x="0" y="102"/>
                  </a:lnTo>
                  <a:lnTo>
                    <a:pt x="447" y="330"/>
                  </a:lnTo>
                  <a:lnTo>
                    <a:pt x="499" y="229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6" name="Google Shape;8916;p54"/>
            <p:cNvSpPr/>
            <p:nvPr/>
          </p:nvSpPr>
          <p:spPr>
            <a:xfrm>
              <a:off x="3581975" y="2861450"/>
              <a:ext cx="12825" cy="6600"/>
            </a:xfrm>
            <a:custGeom>
              <a:avLst/>
              <a:gdLst/>
              <a:ahLst/>
              <a:cxnLst/>
              <a:rect l="l" t="t" r="r" b="b"/>
              <a:pathLst>
                <a:path w="513" h="264" extrusionOk="0">
                  <a:moveTo>
                    <a:pt x="35" y="0"/>
                  </a:moveTo>
                  <a:lnTo>
                    <a:pt x="0" y="109"/>
                  </a:lnTo>
                  <a:lnTo>
                    <a:pt x="477" y="264"/>
                  </a:lnTo>
                  <a:lnTo>
                    <a:pt x="512" y="156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7" name="Google Shape;8917;p54"/>
            <p:cNvSpPr/>
            <p:nvPr/>
          </p:nvSpPr>
          <p:spPr>
            <a:xfrm>
              <a:off x="3539375" y="2978575"/>
              <a:ext cx="12850" cy="12850"/>
            </a:xfrm>
            <a:custGeom>
              <a:avLst/>
              <a:gdLst/>
              <a:ahLst/>
              <a:cxnLst/>
              <a:rect l="l" t="t" r="r" b="b"/>
              <a:pathLst>
                <a:path w="514" h="514" extrusionOk="0">
                  <a:moveTo>
                    <a:pt x="1" y="1"/>
                  </a:moveTo>
                  <a:lnTo>
                    <a:pt x="1" y="514"/>
                  </a:lnTo>
                  <a:lnTo>
                    <a:pt x="514" y="514"/>
                  </a:lnTo>
                  <a:lnTo>
                    <a:pt x="514" y="1"/>
                  </a:ln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8" name="Google Shape;8918;p54"/>
            <p:cNvSpPr/>
            <p:nvPr/>
          </p:nvSpPr>
          <p:spPr>
            <a:xfrm>
              <a:off x="3552175" y="2978575"/>
              <a:ext cx="12850" cy="12850"/>
            </a:xfrm>
            <a:custGeom>
              <a:avLst/>
              <a:gdLst/>
              <a:ahLst/>
              <a:cxnLst/>
              <a:rect l="l" t="t" r="r" b="b"/>
              <a:pathLst>
                <a:path w="514" h="514" extrusionOk="0">
                  <a:moveTo>
                    <a:pt x="1" y="1"/>
                  </a:moveTo>
                  <a:lnTo>
                    <a:pt x="1" y="514"/>
                  </a:lnTo>
                  <a:lnTo>
                    <a:pt x="514" y="514"/>
                  </a:lnTo>
                  <a:lnTo>
                    <a:pt x="514" y="1"/>
                  </a:lnTo>
                  <a:close/>
                </a:path>
              </a:pathLst>
            </a:custGeom>
            <a:solidFill>
              <a:srgbClr val="7D1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9" name="Google Shape;8919;p54"/>
            <p:cNvSpPr/>
            <p:nvPr/>
          </p:nvSpPr>
          <p:spPr>
            <a:xfrm>
              <a:off x="3526550" y="2991400"/>
              <a:ext cx="12850" cy="12850"/>
            </a:xfrm>
            <a:custGeom>
              <a:avLst/>
              <a:gdLst/>
              <a:ahLst/>
              <a:cxnLst/>
              <a:rect l="l" t="t" r="r" b="b"/>
              <a:pathLst>
                <a:path w="514" h="514" extrusionOk="0">
                  <a:moveTo>
                    <a:pt x="0" y="1"/>
                  </a:moveTo>
                  <a:lnTo>
                    <a:pt x="0" y="514"/>
                  </a:lnTo>
                  <a:lnTo>
                    <a:pt x="514" y="514"/>
                  </a:lnTo>
                  <a:lnTo>
                    <a:pt x="514" y="1"/>
                  </a:ln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0" name="Google Shape;8920;p54"/>
            <p:cNvSpPr/>
            <p:nvPr/>
          </p:nvSpPr>
          <p:spPr>
            <a:xfrm>
              <a:off x="3552175" y="2991400"/>
              <a:ext cx="12850" cy="12850"/>
            </a:xfrm>
            <a:custGeom>
              <a:avLst/>
              <a:gdLst/>
              <a:ahLst/>
              <a:cxnLst/>
              <a:rect l="l" t="t" r="r" b="b"/>
              <a:pathLst>
                <a:path w="514" h="514" extrusionOk="0">
                  <a:moveTo>
                    <a:pt x="1" y="1"/>
                  </a:moveTo>
                  <a:lnTo>
                    <a:pt x="1" y="514"/>
                  </a:lnTo>
                  <a:lnTo>
                    <a:pt x="514" y="514"/>
                  </a:lnTo>
                  <a:lnTo>
                    <a:pt x="514" y="1"/>
                  </a:ln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1" name="Google Shape;8921;p54"/>
            <p:cNvSpPr/>
            <p:nvPr/>
          </p:nvSpPr>
          <p:spPr>
            <a:xfrm>
              <a:off x="3539375" y="3004275"/>
              <a:ext cx="12850" cy="12850"/>
            </a:xfrm>
            <a:custGeom>
              <a:avLst/>
              <a:gdLst/>
              <a:ahLst/>
              <a:cxnLst/>
              <a:rect l="l" t="t" r="r" b="b"/>
              <a:pathLst>
                <a:path w="514" h="514" extrusionOk="0">
                  <a:moveTo>
                    <a:pt x="1" y="0"/>
                  </a:moveTo>
                  <a:lnTo>
                    <a:pt x="1" y="513"/>
                  </a:lnTo>
                  <a:lnTo>
                    <a:pt x="514" y="513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7D1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2" name="Google Shape;8922;p54"/>
            <p:cNvSpPr/>
            <p:nvPr/>
          </p:nvSpPr>
          <p:spPr>
            <a:xfrm>
              <a:off x="3526550" y="3017050"/>
              <a:ext cx="12850" cy="12875"/>
            </a:xfrm>
            <a:custGeom>
              <a:avLst/>
              <a:gdLst/>
              <a:ahLst/>
              <a:cxnLst/>
              <a:rect l="l" t="t" r="r" b="b"/>
              <a:pathLst>
                <a:path w="514" h="515" extrusionOk="0">
                  <a:moveTo>
                    <a:pt x="0" y="0"/>
                  </a:moveTo>
                  <a:lnTo>
                    <a:pt x="0" y="514"/>
                  </a:lnTo>
                  <a:lnTo>
                    <a:pt x="514" y="514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7D1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3" name="Google Shape;8923;p54"/>
            <p:cNvSpPr/>
            <p:nvPr/>
          </p:nvSpPr>
          <p:spPr>
            <a:xfrm>
              <a:off x="3552175" y="3017050"/>
              <a:ext cx="12850" cy="12875"/>
            </a:xfrm>
            <a:custGeom>
              <a:avLst/>
              <a:gdLst/>
              <a:ahLst/>
              <a:cxnLst/>
              <a:rect l="l" t="t" r="r" b="b"/>
              <a:pathLst>
                <a:path w="514" h="515" extrusionOk="0">
                  <a:moveTo>
                    <a:pt x="1" y="0"/>
                  </a:moveTo>
                  <a:lnTo>
                    <a:pt x="1" y="514"/>
                  </a:lnTo>
                  <a:lnTo>
                    <a:pt x="514" y="514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4" name="Google Shape;8924;p54"/>
            <p:cNvSpPr/>
            <p:nvPr/>
          </p:nvSpPr>
          <p:spPr>
            <a:xfrm>
              <a:off x="3833775" y="3003300"/>
              <a:ext cx="39850" cy="16450"/>
            </a:xfrm>
            <a:custGeom>
              <a:avLst/>
              <a:gdLst/>
              <a:ahLst/>
              <a:cxnLst/>
              <a:rect l="l" t="t" r="r" b="b"/>
              <a:pathLst>
                <a:path w="1594" h="658" extrusionOk="0">
                  <a:moveTo>
                    <a:pt x="0" y="0"/>
                  </a:moveTo>
                  <a:lnTo>
                    <a:pt x="0" y="658"/>
                  </a:lnTo>
                  <a:lnTo>
                    <a:pt x="1594" y="658"/>
                  </a:lnTo>
                  <a:lnTo>
                    <a:pt x="1594" y="0"/>
                  </a:ln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5" name="Google Shape;8925;p54"/>
            <p:cNvSpPr/>
            <p:nvPr/>
          </p:nvSpPr>
          <p:spPr>
            <a:xfrm>
              <a:off x="3813850" y="2995075"/>
              <a:ext cx="19950" cy="8250"/>
            </a:xfrm>
            <a:custGeom>
              <a:avLst/>
              <a:gdLst/>
              <a:ahLst/>
              <a:cxnLst/>
              <a:rect l="l" t="t" r="r" b="b"/>
              <a:pathLst>
                <a:path w="798" h="330" extrusionOk="0">
                  <a:moveTo>
                    <a:pt x="1" y="0"/>
                  </a:moveTo>
                  <a:lnTo>
                    <a:pt x="1" y="329"/>
                  </a:lnTo>
                  <a:lnTo>
                    <a:pt x="797" y="329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DC0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6" name="Google Shape;8926;p54"/>
            <p:cNvSpPr/>
            <p:nvPr/>
          </p:nvSpPr>
          <p:spPr>
            <a:xfrm>
              <a:off x="3869950" y="2979100"/>
              <a:ext cx="15525" cy="1552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1" y="1"/>
                  </a:moveTo>
                  <a:lnTo>
                    <a:pt x="1" y="620"/>
                  </a:lnTo>
                  <a:lnTo>
                    <a:pt x="620" y="620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rgbClr val="7D1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7" name="Google Shape;8927;p54"/>
            <p:cNvSpPr/>
            <p:nvPr/>
          </p:nvSpPr>
          <p:spPr>
            <a:xfrm>
              <a:off x="3765025" y="2939525"/>
              <a:ext cx="21675" cy="21675"/>
            </a:xfrm>
            <a:custGeom>
              <a:avLst/>
              <a:gdLst/>
              <a:ahLst/>
              <a:cxnLst/>
              <a:rect l="l" t="t" r="r" b="b"/>
              <a:pathLst>
                <a:path w="867" h="867" extrusionOk="0">
                  <a:moveTo>
                    <a:pt x="0" y="0"/>
                  </a:moveTo>
                  <a:lnTo>
                    <a:pt x="0" y="867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7D1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8" name="Google Shape;8928;p54"/>
            <p:cNvSpPr/>
            <p:nvPr/>
          </p:nvSpPr>
          <p:spPr>
            <a:xfrm>
              <a:off x="3765025" y="2961175"/>
              <a:ext cx="21675" cy="21625"/>
            </a:xfrm>
            <a:custGeom>
              <a:avLst/>
              <a:gdLst/>
              <a:ahLst/>
              <a:cxnLst/>
              <a:rect l="l" t="t" r="r" b="b"/>
              <a:pathLst>
                <a:path w="867" h="865" extrusionOk="0">
                  <a:moveTo>
                    <a:pt x="0" y="1"/>
                  </a:moveTo>
                  <a:lnTo>
                    <a:pt x="0" y="865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DC0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9" name="Google Shape;8929;p54"/>
            <p:cNvSpPr/>
            <p:nvPr/>
          </p:nvSpPr>
          <p:spPr>
            <a:xfrm>
              <a:off x="3509475" y="2786500"/>
              <a:ext cx="14600" cy="14600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" y="1"/>
                  </a:moveTo>
                  <a:lnTo>
                    <a:pt x="1" y="583"/>
                  </a:lnTo>
                  <a:lnTo>
                    <a:pt x="583" y="583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DC0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0" name="Google Shape;8930;p54"/>
            <p:cNvSpPr/>
            <p:nvPr/>
          </p:nvSpPr>
          <p:spPr>
            <a:xfrm>
              <a:off x="3524050" y="2801075"/>
              <a:ext cx="14600" cy="14600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0" y="0"/>
                  </a:moveTo>
                  <a:lnTo>
                    <a:pt x="0" y="583"/>
                  </a:lnTo>
                  <a:lnTo>
                    <a:pt x="583" y="583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7D1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1" name="Google Shape;8931;p54"/>
            <p:cNvSpPr/>
            <p:nvPr/>
          </p:nvSpPr>
          <p:spPr>
            <a:xfrm>
              <a:off x="3524050" y="2815650"/>
              <a:ext cx="14600" cy="14575"/>
            </a:xfrm>
            <a:custGeom>
              <a:avLst/>
              <a:gdLst/>
              <a:ahLst/>
              <a:cxnLst/>
              <a:rect l="l" t="t" r="r" b="b"/>
              <a:pathLst>
                <a:path w="584" h="583" extrusionOk="0">
                  <a:moveTo>
                    <a:pt x="0" y="0"/>
                  </a:moveTo>
                  <a:lnTo>
                    <a:pt x="0" y="582"/>
                  </a:lnTo>
                  <a:lnTo>
                    <a:pt x="583" y="582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DC0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2" name="Google Shape;8932;p54"/>
            <p:cNvSpPr/>
            <p:nvPr/>
          </p:nvSpPr>
          <p:spPr>
            <a:xfrm>
              <a:off x="3538625" y="2830200"/>
              <a:ext cx="14575" cy="14600"/>
            </a:xfrm>
            <a:custGeom>
              <a:avLst/>
              <a:gdLst/>
              <a:ahLst/>
              <a:cxnLst/>
              <a:rect l="l" t="t" r="r" b="b"/>
              <a:pathLst>
                <a:path w="583" h="584" extrusionOk="0">
                  <a:moveTo>
                    <a:pt x="0" y="0"/>
                  </a:moveTo>
                  <a:lnTo>
                    <a:pt x="0" y="584"/>
                  </a:lnTo>
                  <a:lnTo>
                    <a:pt x="582" y="584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3" name="Google Shape;8933;p54"/>
            <p:cNvSpPr/>
            <p:nvPr/>
          </p:nvSpPr>
          <p:spPr>
            <a:xfrm>
              <a:off x="3771400" y="2769650"/>
              <a:ext cx="12850" cy="12850"/>
            </a:xfrm>
            <a:custGeom>
              <a:avLst/>
              <a:gdLst/>
              <a:ahLst/>
              <a:cxnLst/>
              <a:rect l="l" t="t" r="r" b="b"/>
              <a:pathLst>
                <a:path w="514" h="514" extrusionOk="0">
                  <a:moveTo>
                    <a:pt x="0" y="1"/>
                  </a:moveTo>
                  <a:lnTo>
                    <a:pt x="0" y="514"/>
                  </a:lnTo>
                  <a:lnTo>
                    <a:pt x="514" y="514"/>
                  </a:lnTo>
                  <a:lnTo>
                    <a:pt x="514" y="1"/>
                  </a:lnTo>
                  <a:close/>
                </a:path>
              </a:pathLst>
            </a:custGeom>
            <a:solidFill>
              <a:srgbClr val="7D1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4" name="Google Shape;8934;p54"/>
            <p:cNvSpPr/>
            <p:nvPr/>
          </p:nvSpPr>
          <p:spPr>
            <a:xfrm>
              <a:off x="3771400" y="2795325"/>
              <a:ext cx="12875" cy="12850"/>
            </a:xfrm>
            <a:custGeom>
              <a:avLst/>
              <a:gdLst/>
              <a:ahLst/>
              <a:cxnLst/>
              <a:rect l="l" t="t" r="r" b="b"/>
              <a:pathLst>
                <a:path w="515" h="514" extrusionOk="0">
                  <a:moveTo>
                    <a:pt x="0" y="0"/>
                  </a:moveTo>
                  <a:lnTo>
                    <a:pt x="0" y="513"/>
                  </a:lnTo>
                  <a:lnTo>
                    <a:pt x="515" y="513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5" name="Google Shape;8935;p54"/>
            <p:cNvSpPr/>
            <p:nvPr/>
          </p:nvSpPr>
          <p:spPr>
            <a:xfrm>
              <a:off x="3758575" y="2782475"/>
              <a:ext cx="12850" cy="12875"/>
            </a:xfrm>
            <a:custGeom>
              <a:avLst/>
              <a:gdLst/>
              <a:ahLst/>
              <a:cxnLst/>
              <a:rect l="l" t="t" r="r" b="b"/>
              <a:pathLst>
                <a:path w="514" h="515" extrusionOk="0">
                  <a:moveTo>
                    <a:pt x="0" y="1"/>
                  </a:moveTo>
                  <a:lnTo>
                    <a:pt x="0" y="514"/>
                  </a:lnTo>
                  <a:lnTo>
                    <a:pt x="513" y="514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6" name="Google Shape;8936;p54"/>
            <p:cNvSpPr/>
            <p:nvPr/>
          </p:nvSpPr>
          <p:spPr>
            <a:xfrm>
              <a:off x="3758600" y="2795325"/>
              <a:ext cx="12850" cy="12850"/>
            </a:xfrm>
            <a:custGeom>
              <a:avLst/>
              <a:gdLst/>
              <a:ahLst/>
              <a:cxnLst/>
              <a:rect l="l" t="t" r="r" b="b"/>
              <a:pathLst>
                <a:path w="514" h="514" extrusionOk="0">
                  <a:moveTo>
                    <a:pt x="0" y="0"/>
                  </a:moveTo>
                  <a:lnTo>
                    <a:pt x="0" y="513"/>
                  </a:lnTo>
                  <a:lnTo>
                    <a:pt x="513" y="513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7D1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7" name="Google Shape;8937;p54"/>
            <p:cNvSpPr/>
            <p:nvPr/>
          </p:nvSpPr>
          <p:spPr>
            <a:xfrm>
              <a:off x="3745750" y="2769625"/>
              <a:ext cx="12850" cy="12875"/>
            </a:xfrm>
            <a:custGeom>
              <a:avLst/>
              <a:gdLst/>
              <a:ahLst/>
              <a:cxnLst/>
              <a:rect l="l" t="t" r="r" b="b"/>
              <a:pathLst>
                <a:path w="514" h="515" extrusionOk="0">
                  <a:moveTo>
                    <a:pt x="0" y="1"/>
                  </a:moveTo>
                  <a:lnTo>
                    <a:pt x="0" y="515"/>
                  </a:lnTo>
                  <a:lnTo>
                    <a:pt x="513" y="515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7D1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8" name="Google Shape;8938;p54"/>
            <p:cNvSpPr/>
            <p:nvPr/>
          </p:nvSpPr>
          <p:spPr>
            <a:xfrm>
              <a:off x="3745750" y="2782450"/>
              <a:ext cx="12850" cy="12900"/>
            </a:xfrm>
            <a:custGeom>
              <a:avLst/>
              <a:gdLst/>
              <a:ahLst/>
              <a:cxnLst/>
              <a:rect l="l" t="t" r="r" b="b"/>
              <a:pathLst>
                <a:path w="514" h="516" extrusionOk="0">
                  <a:moveTo>
                    <a:pt x="0" y="1"/>
                  </a:moveTo>
                  <a:lnTo>
                    <a:pt x="0" y="515"/>
                  </a:lnTo>
                  <a:lnTo>
                    <a:pt x="513" y="515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7D1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9" name="Google Shape;8939;p54"/>
            <p:cNvSpPr/>
            <p:nvPr/>
          </p:nvSpPr>
          <p:spPr>
            <a:xfrm>
              <a:off x="3732900" y="2769625"/>
              <a:ext cx="12875" cy="12850"/>
            </a:xfrm>
            <a:custGeom>
              <a:avLst/>
              <a:gdLst/>
              <a:ahLst/>
              <a:cxnLst/>
              <a:rect l="l" t="t" r="r" b="b"/>
              <a:pathLst>
                <a:path w="515" h="514" extrusionOk="0">
                  <a:moveTo>
                    <a:pt x="1" y="1"/>
                  </a:moveTo>
                  <a:lnTo>
                    <a:pt x="1" y="514"/>
                  </a:lnTo>
                  <a:lnTo>
                    <a:pt x="514" y="514"/>
                  </a:lnTo>
                  <a:lnTo>
                    <a:pt x="514" y="1"/>
                  </a:ln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0" name="Google Shape;8940;p54"/>
            <p:cNvSpPr/>
            <p:nvPr/>
          </p:nvSpPr>
          <p:spPr>
            <a:xfrm>
              <a:off x="3732925" y="2795300"/>
              <a:ext cx="12875" cy="12850"/>
            </a:xfrm>
            <a:custGeom>
              <a:avLst/>
              <a:gdLst/>
              <a:ahLst/>
              <a:cxnLst/>
              <a:rect l="l" t="t" r="r" b="b"/>
              <a:pathLst>
                <a:path w="515" h="514" extrusionOk="0">
                  <a:moveTo>
                    <a:pt x="1" y="0"/>
                  </a:moveTo>
                  <a:lnTo>
                    <a:pt x="1" y="513"/>
                  </a:lnTo>
                  <a:lnTo>
                    <a:pt x="514" y="513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CC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1" name="Google Shape;8941;p54"/>
            <p:cNvSpPr/>
            <p:nvPr/>
          </p:nvSpPr>
          <p:spPr>
            <a:xfrm>
              <a:off x="2187100" y="1944475"/>
              <a:ext cx="2685637" cy="1642575"/>
            </a:xfrm>
            <a:custGeom>
              <a:avLst/>
              <a:gdLst/>
              <a:ahLst/>
              <a:cxnLst/>
              <a:rect l="l" t="t" r="r" b="b"/>
              <a:pathLst>
                <a:path w="107404" h="65703" extrusionOk="0">
                  <a:moveTo>
                    <a:pt x="53702" y="1"/>
                  </a:moveTo>
                  <a:cubicBezTo>
                    <a:pt x="40820" y="1"/>
                    <a:pt x="27938" y="4915"/>
                    <a:pt x="18109" y="14744"/>
                  </a:cubicBezTo>
                  <a:lnTo>
                    <a:pt x="1" y="32851"/>
                  </a:lnTo>
                  <a:lnTo>
                    <a:pt x="18109" y="50959"/>
                  </a:lnTo>
                  <a:cubicBezTo>
                    <a:pt x="27938" y="60788"/>
                    <a:pt x="40820" y="65702"/>
                    <a:pt x="53702" y="65702"/>
                  </a:cubicBezTo>
                  <a:cubicBezTo>
                    <a:pt x="66585" y="65702"/>
                    <a:pt x="79467" y="60788"/>
                    <a:pt x="89296" y="50959"/>
                  </a:cubicBezTo>
                  <a:lnTo>
                    <a:pt x="107404" y="32851"/>
                  </a:lnTo>
                  <a:lnTo>
                    <a:pt x="89296" y="14744"/>
                  </a:lnTo>
                  <a:cubicBezTo>
                    <a:pt x="79467" y="4915"/>
                    <a:pt x="66585" y="1"/>
                    <a:pt x="53702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2" name="Google Shape;8942;p54"/>
            <p:cNvSpPr/>
            <p:nvPr/>
          </p:nvSpPr>
          <p:spPr>
            <a:xfrm>
              <a:off x="2720425" y="1956525"/>
              <a:ext cx="1618450" cy="1618450"/>
            </a:xfrm>
            <a:custGeom>
              <a:avLst/>
              <a:gdLst/>
              <a:ahLst/>
              <a:cxnLst/>
              <a:rect l="l" t="t" r="r" b="b"/>
              <a:pathLst>
                <a:path w="64738" h="64738" extrusionOk="0">
                  <a:moveTo>
                    <a:pt x="32369" y="0"/>
                  </a:moveTo>
                  <a:cubicBezTo>
                    <a:pt x="23784" y="0"/>
                    <a:pt x="15552" y="3411"/>
                    <a:pt x="9480" y="9481"/>
                  </a:cubicBezTo>
                  <a:cubicBezTo>
                    <a:pt x="3410" y="15551"/>
                    <a:pt x="0" y="23784"/>
                    <a:pt x="0" y="32369"/>
                  </a:cubicBezTo>
                  <a:cubicBezTo>
                    <a:pt x="0" y="40954"/>
                    <a:pt x="3410" y="49186"/>
                    <a:pt x="9480" y="55257"/>
                  </a:cubicBezTo>
                  <a:cubicBezTo>
                    <a:pt x="15552" y="61328"/>
                    <a:pt x="23784" y="64738"/>
                    <a:pt x="32369" y="64738"/>
                  </a:cubicBezTo>
                  <a:cubicBezTo>
                    <a:pt x="40953" y="64738"/>
                    <a:pt x="49187" y="61328"/>
                    <a:pt x="55257" y="55257"/>
                  </a:cubicBezTo>
                  <a:cubicBezTo>
                    <a:pt x="61327" y="49186"/>
                    <a:pt x="64737" y="40954"/>
                    <a:pt x="64737" y="32369"/>
                  </a:cubicBezTo>
                  <a:cubicBezTo>
                    <a:pt x="64737" y="23784"/>
                    <a:pt x="61327" y="15551"/>
                    <a:pt x="55257" y="9481"/>
                  </a:cubicBezTo>
                  <a:cubicBezTo>
                    <a:pt x="49187" y="3411"/>
                    <a:pt x="40953" y="0"/>
                    <a:pt x="32369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3" name="Google Shape;8943;p54"/>
            <p:cNvSpPr/>
            <p:nvPr/>
          </p:nvSpPr>
          <p:spPr>
            <a:xfrm>
              <a:off x="2160950" y="1920625"/>
              <a:ext cx="2737400" cy="869025"/>
            </a:xfrm>
            <a:custGeom>
              <a:avLst/>
              <a:gdLst/>
              <a:ahLst/>
              <a:cxnLst/>
              <a:rect l="l" t="t" r="r" b="b"/>
              <a:pathLst>
                <a:path w="109496" h="34761" extrusionOk="0">
                  <a:moveTo>
                    <a:pt x="54748" y="0"/>
                  </a:moveTo>
                  <a:cubicBezTo>
                    <a:pt x="41047" y="0"/>
                    <a:pt x="28168" y="5336"/>
                    <a:pt x="18481" y="15023"/>
                  </a:cubicBezTo>
                  <a:lnTo>
                    <a:pt x="373" y="33131"/>
                  </a:lnTo>
                  <a:cubicBezTo>
                    <a:pt x="1" y="33503"/>
                    <a:pt x="1" y="34108"/>
                    <a:pt x="373" y="34480"/>
                  </a:cubicBezTo>
                  <a:cubicBezTo>
                    <a:pt x="559" y="34666"/>
                    <a:pt x="803" y="34759"/>
                    <a:pt x="1047" y="34759"/>
                  </a:cubicBezTo>
                  <a:cubicBezTo>
                    <a:pt x="1292" y="34759"/>
                    <a:pt x="1536" y="34666"/>
                    <a:pt x="1722" y="34480"/>
                  </a:cubicBezTo>
                  <a:lnTo>
                    <a:pt x="19830" y="16372"/>
                  </a:lnTo>
                  <a:cubicBezTo>
                    <a:pt x="29157" y="7045"/>
                    <a:pt x="41557" y="1909"/>
                    <a:pt x="54748" y="1909"/>
                  </a:cubicBezTo>
                  <a:cubicBezTo>
                    <a:pt x="67937" y="1909"/>
                    <a:pt x="80340" y="7045"/>
                    <a:pt x="89666" y="16372"/>
                  </a:cubicBezTo>
                  <a:lnTo>
                    <a:pt x="107776" y="34480"/>
                  </a:lnTo>
                  <a:cubicBezTo>
                    <a:pt x="107961" y="34667"/>
                    <a:pt x="108205" y="34760"/>
                    <a:pt x="108450" y="34760"/>
                  </a:cubicBezTo>
                  <a:cubicBezTo>
                    <a:pt x="108694" y="34760"/>
                    <a:pt x="108937" y="34666"/>
                    <a:pt x="109124" y="34480"/>
                  </a:cubicBezTo>
                  <a:cubicBezTo>
                    <a:pt x="109496" y="34108"/>
                    <a:pt x="109496" y="33503"/>
                    <a:pt x="109124" y="33131"/>
                  </a:cubicBezTo>
                  <a:lnTo>
                    <a:pt x="91016" y="15023"/>
                  </a:lnTo>
                  <a:cubicBezTo>
                    <a:pt x="81329" y="5336"/>
                    <a:pt x="68448" y="0"/>
                    <a:pt x="54748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4" name="Google Shape;8944;p54"/>
            <p:cNvSpPr/>
            <p:nvPr/>
          </p:nvSpPr>
          <p:spPr>
            <a:xfrm>
              <a:off x="2872000" y="2108175"/>
              <a:ext cx="1315200" cy="1315150"/>
            </a:xfrm>
            <a:custGeom>
              <a:avLst/>
              <a:gdLst/>
              <a:ahLst/>
              <a:cxnLst/>
              <a:rect l="l" t="t" r="r" b="b"/>
              <a:pathLst>
                <a:path w="52608" h="52606" extrusionOk="0">
                  <a:moveTo>
                    <a:pt x="26305" y="0"/>
                  </a:moveTo>
                  <a:cubicBezTo>
                    <a:pt x="19328" y="0"/>
                    <a:pt x="12638" y="2771"/>
                    <a:pt x="7706" y="7704"/>
                  </a:cubicBezTo>
                  <a:cubicBezTo>
                    <a:pt x="2773" y="12637"/>
                    <a:pt x="1" y="19327"/>
                    <a:pt x="1" y="26303"/>
                  </a:cubicBezTo>
                  <a:cubicBezTo>
                    <a:pt x="1" y="33279"/>
                    <a:pt x="2773" y="39969"/>
                    <a:pt x="7706" y="44902"/>
                  </a:cubicBezTo>
                  <a:cubicBezTo>
                    <a:pt x="12638" y="49835"/>
                    <a:pt x="19328" y="52606"/>
                    <a:pt x="26305" y="52606"/>
                  </a:cubicBezTo>
                  <a:cubicBezTo>
                    <a:pt x="33280" y="52606"/>
                    <a:pt x="39971" y="49835"/>
                    <a:pt x="44904" y="44902"/>
                  </a:cubicBezTo>
                  <a:cubicBezTo>
                    <a:pt x="49836" y="39969"/>
                    <a:pt x="52607" y="33279"/>
                    <a:pt x="52607" y="26303"/>
                  </a:cubicBezTo>
                  <a:cubicBezTo>
                    <a:pt x="52607" y="19327"/>
                    <a:pt x="49836" y="12637"/>
                    <a:pt x="44904" y="7704"/>
                  </a:cubicBezTo>
                  <a:cubicBezTo>
                    <a:pt x="39971" y="2771"/>
                    <a:pt x="33280" y="0"/>
                    <a:pt x="2630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5" name="Google Shape;8945;p54"/>
            <p:cNvSpPr/>
            <p:nvPr/>
          </p:nvSpPr>
          <p:spPr>
            <a:xfrm>
              <a:off x="3300125" y="2536225"/>
              <a:ext cx="459050" cy="459050"/>
            </a:xfrm>
            <a:custGeom>
              <a:avLst/>
              <a:gdLst/>
              <a:ahLst/>
              <a:cxnLst/>
              <a:rect l="l" t="t" r="r" b="b"/>
              <a:pathLst>
                <a:path w="18362" h="18362" extrusionOk="0">
                  <a:moveTo>
                    <a:pt x="9181" y="1"/>
                  </a:moveTo>
                  <a:cubicBezTo>
                    <a:pt x="6747" y="1"/>
                    <a:pt x="4411" y="967"/>
                    <a:pt x="2689" y="2690"/>
                  </a:cubicBezTo>
                  <a:cubicBezTo>
                    <a:pt x="968" y="4411"/>
                    <a:pt x="0" y="6746"/>
                    <a:pt x="0" y="9181"/>
                  </a:cubicBezTo>
                  <a:cubicBezTo>
                    <a:pt x="0" y="11615"/>
                    <a:pt x="968" y="13951"/>
                    <a:pt x="2689" y="15672"/>
                  </a:cubicBezTo>
                  <a:cubicBezTo>
                    <a:pt x="4411" y="17394"/>
                    <a:pt x="6747" y="18361"/>
                    <a:pt x="9181" y="18361"/>
                  </a:cubicBezTo>
                  <a:cubicBezTo>
                    <a:pt x="11616" y="18361"/>
                    <a:pt x="13951" y="17394"/>
                    <a:pt x="15672" y="15672"/>
                  </a:cubicBezTo>
                  <a:cubicBezTo>
                    <a:pt x="17394" y="13951"/>
                    <a:pt x="18361" y="11615"/>
                    <a:pt x="18361" y="9181"/>
                  </a:cubicBezTo>
                  <a:cubicBezTo>
                    <a:pt x="18361" y="6746"/>
                    <a:pt x="17394" y="4411"/>
                    <a:pt x="15672" y="2690"/>
                  </a:cubicBezTo>
                  <a:cubicBezTo>
                    <a:pt x="13951" y="967"/>
                    <a:pt x="11616" y="1"/>
                    <a:pt x="918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6" name="Google Shape;8946;p54"/>
            <p:cNvSpPr/>
            <p:nvPr/>
          </p:nvSpPr>
          <p:spPr>
            <a:xfrm>
              <a:off x="3787729" y="2232300"/>
              <a:ext cx="261277" cy="261225"/>
            </a:xfrm>
            <a:custGeom>
              <a:avLst/>
              <a:gdLst/>
              <a:ahLst/>
              <a:cxnLst/>
              <a:rect l="l" t="t" r="r" b="b"/>
              <a:pathLst>
                <a:path w="10449" h="10449" extrusionOk="0">
                  <a:moveTo>
                    <a:pt x="5224" y="1"/>
                  </a:moveTo>
                  <a:cubicBezTo>
                    <a:pt x="2339" y="1"/>
                    <a:pt x="0" y="2340"/>
                    <a:pt x="0" y="5224"/>
                  </a:cubicBezTo>
                  <a:cubicBezTo>
                    <a:pt x="0" y="6610"/>
                    <a:pt x="550" y="7938"/>
                    <a:pt x="1530" y="8919"/>
                  </a:cubicBezTo>
                  <a:cubicBezTo>
                    <a:pt x="2509" y="9898"/>
                    <a:pt x="3839" y="10449"/>
                    <a:pt x="5224" y="10449"/>
                  </a:cubicBezTo>
                  <a:cubicBezTo>
                    <a:pt x="6610" y="10449"/>
                    <a:pt x="7939" y="9898"/>
                    <a:pt x="8918" y="8919"/>
                  </a:cubicBezTo>
                  <a:cubicBezTo>
                    <a:pt x="9899" y="7938"/>
                    <a:pt x="10448" y="6610"/>
                    <a:pt x="10448" y="5224"/>
                  </a:cubicBezTo>
                  <a:cubicBezTo>
                    <a:pt x="10448" y="3839"/>
                    <a:pt x="9899" y="2510"/>
                    <a:pt x="8918" y="1531"/>
                  </a:cubicBezTo>
                  <a:cubicBezTo>
                    <a:pt x="7939" y="550"/>
                    <a:pt x="6610" y="1"/>
                    <a:pt x="5224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7" name="Google Shape;8947;p54"/>
            <p:cNvSpPr/>
            <p:nvPr/>
          </p:nvSpPr>
          <p:spPr>
            <a:xfrm>
              <a:off x="3585622" y="2572450"/>
              <a:ext cx="143929" cy="131125"/>
            </a:xfrm>
            <a:custGeom>
              <a:avLst/>
              <a:gdLst/>
              <a:ahLst/>
              <a:cxnLst/>
              <a:rect l="l" t="t" r="r" b="b"/>
              <a:pathLst>
                <a:path w="5756" h="5245" extrusionOk="0">
                  <a:moveTo>
                    <a:pt x="2878" y="1"/>
                  </a:moveTo>
                  <a:cubicBezTo>
                    <a:pt x="2207" y="1"/>
                    <a:pt x="1535" y="257"/>
                    <a:pt x="1023" y="768"/>
                  </a:cubicBezTo>
                  <a:cubicBezTo>
                    <a:pt x="0" y="1793"/>
                    <a:pt x="0" y="3452"/>
                    <a:pt x="1023" y="4476"/>
                  </a:cubicBezTo>
                  <a:cubicBezTo>
                    <a:pt x="1535" y="4989"/>
                    <a:pt x="2207" y="5245"/>
                    <a:pt x="2878" y="5245"/>
                  </a:cubicBezTo>
                  <a:cubicBezTo>
                    <a:pt x="3549" y="5245"/>
                    <a:pt x="4220" y="4989"/>
                    <a:pt x="4731" y="4476"/>
                  </a:cubicBezTo>
                  <a:cubicBezTo>
                    <a:pt x="5756" y="3452"/>
                    <a:pt x="5756" y="1793"/>
                    <a:pt x="4731" y="768"/>
                  </a:cubicBezTo>
                  <a:cubicBezTo>
                    <a:pt x="4220" y="257"/>
                    <a:pt x="3549" y="1"/>
                    <a:pt x="2878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8" name="Google Shape;8948;p54"/>
            <p:cNvSpPr/>
            <p:nvPr/>
          </p:nvSpPr>
          <p:spPr>
            <a:xfrm>
              <a:off x="1778500" y="1436625"/>
              <a:ext cx="2898775" cy="2476750"/>
            </a:xfrm>
            <a:custGeom>
              <a:avLst/>
              <a:gdLst/>
              <a:ahLst/>
              <a:cxnLst/>
              <a:rect l="l" t="t" r="r" b="b"/>
              <a:pathLst>
                <a:path w="115951" h="99070" extrusionOk="0">
                  <a:moveTo>
                    <a:pt x="69283" y="12198"/>
                  </a:moveTo>
                  <a:lnTo>
                    <a:pt x="69283" y="32036"/>
                  </a:lnTo>
                  <a:cubicBezTo>
                    <a:pt x="58219" y="32431"/>
                    <a:pt x="49293" y="41368"/>
                    <a:pt x="48916" y="52438"/>
                  </a:cubicBezTo>
                  <a:lnTo>
                    <a:pt x="29080" y="52438"/>
                  </a:lnTo>
                  <a:cubicBezTo>
                    <a:pt x="29264" y="41765"/>
                    <a:pt x="33507" y="31761"/>
                    <a:pt x="41074" y="24193"/>
                  </a:cubicBezTo>
                  <a:cubicBezTo>
                    <a:pt x="48633" y="16633"/>
                    <a:pt x="58625" y="12391"/>
                    <a:pt x="69283" y="12198"/>
                  </a:cubicBezTo>
                  <a:close/>
                  <a:moveTo>
                    <a:pt x="69283" y="32801"/>
                  </a:moveTo>
                  <a:lnTo>
                    <a:pt x="69283" y="34724"/>
                  </a:lnTo>
                  <a:cubicBezTo>
                    <a:pt x="59699" y="35116"/>
                    <a:pt x="51978" y="42850"/>
                    <a:pt x="51603" y="52438"/>
                  </a:cubicBezTo>
                  <a:lnTo>
                    <a:pt x="49680" y="52438"/>
                  </a:lnTo>
                  <a:cubicBezTo>
                    <a:pt x="50057" y="41789"/>
                    <a:pt x="58640" y="33194"/>
                    <a:pt x="69283" y="32801"/>
                  </a:cubicBezTo>
                  <a:close/>
                  <a:moveTo>
                    <a:pt x="69283" y="36252"/>
                  </a:moveTo>
                  <a:lnTo>
                    <a:pt x="69283" y="52438"/>
                  </a:lnTo>
                  <a:lnTo>
                    <a:pt x="53130" y="52438"/>
                  </a:lnTo>
                  <a:cubicBezTo>
                    <a:pt x="53503" y="43691"/>
                    <a:pt x="60540" y="36641"/>
                    <a:pt x="69283" y="36252"/>
                  </a:cubicBezTo>
                  <a:close/>
                  <a:moveTo>
                    <a:pt x="70809" y="36252"/>
                  </a:moveTo>
                  <a:cubicBezTo>
                    <a:pt x="79550" y="36641"/>
                    <a:pt x="86589" y="43691"/>
                    <a:pt x="86960" y="52438"/>
                  </a:cubicBezTo>
                  <a:lnTo>
                    <a:pt x="70809" y="52438"/>
                  </a:lnTo>
                  <a:lnTo>
                    <a:pt x="70809" y="36252"/>
                  </a:lnTo>
                  <a:close/>
                  <a:moveTo>
                    <a:pt x="65718" y="53965"/>
                  </a:moveTo>
                  <a:lnTo>
                    <a:pt x="53626" y="57303"/>
                  </a:lnTo>
                  <a:cubicBezTo>
                    <a:pt x="53355" y="56226"/>
                    <a:pt x="53187" y="55109"/>
                    <a:pt x="53134" y="53965"/>
                  </a:cubicBezTo>
                  <a:close/>
                  <a:moveTo>
                    <a:pt x="51607" y="53965"/>
                  </a:moveTo>
                  <a:cubicBezTo>
                    <a:pt x="51661" y="55250"/>
                    <a:pt x="51848" y="56503"/>
                    <a:pt x="52155" y="57708"/>
                  </a:cubicBezTo>
                  <a:lnTo>
                    <a:pt x="50301" y="58219"/>
                  </a:lnTo>
                  <a:cubicBezTo>
                    <a:pt x="49951" y="56850"/>
                    <a:pt x="49739" y="55428"/>
                    <a:pt x="49681" y="53965"/>
                  </a:cubicBezTo>
                  <a:close/>
                  <a:moveTo>
                    <a:pt x="48918" y="53965"/>
                  </a:moveTo>
                  <a:cubicBezTo>
                    <a:pt x="48976" y="55497"/>
                    <a:pt x="49198" y="56989"/>
                    <a:pt x="49565" y="58423"/>
                  </a:cubicBezTo>
                  <a:lnTo>
                    <a:pt x="30433" y="63702"/>
                  </a:lnTo>
                  <a:cubicBezTo>
                    <a:pt x="29602" y="60558"/>
                    <a:pt x="29144" y="57293"/>
                    <a:pt x="29081" y="53965"/>
                  </a:cubicBezTo>
                  <a:close/>
                  <a:moveTo>
                    <a:pt x="86958" y="53965"/>
                  </a:moveTo>
                  <a:cubicBezTo>
                    <a:pt x="86768" y="58035"/>
                    <a:pt x="85134" y="61735"/>
                    <a:pt x="82556" y="64562"/>
                  </a:cubicBezTo>
                  <a:lnTo>
                    <a:pt x="71958" y="53965"/>
                  </a:lnTo>
                  <a:close/>
                  <a:moveTo>
                    <a:pt x="27554" y="53965"/>
                  </a:moveTo>
                  <a:cubicBezTo>
                    <a:pt x="27618" y="57433"/>
                    <a:pt x="28093" y="60833"/>
                    <a:pt x="28961" y="64109"/>
                  </a:cubicBezTo>
                  <a:lnTo>
                    <a:pt x="26413" y="64811"/>
                  </a:lnTo>
                  <a:cubicBezTo>
                    <a:pt x="25485" y="61309"/>
                    <a:pt x="24977" y="57674"/>
                    <a:pt x="24912" y="53965"/>
                  </a:cubicBezTo>
                  <a:close/>
                  <a:moveTo>
                    <a:pt x="70809" y="32801"/>
                  </a:moveTo>
                  <a:cubicBezTo>
                    <a:pt x="81694" y="33203"/>
                    <a:pt x="90425" y="42185"/>
                    <a:pt x="90425" y="53166"/>
                  </a:cubicBezTo>
                  <a:cubicBezTo>
                    <a:pt x="90425" y="58501"/>
                    <a:pt x="88364" y="63366"/>
                    <a:pt x="84995" y="67003"/>
                  </a:cubicBezTo>
                  <a:lnTo>
                    <a:pt x="83636" y="65643"/>
                  </a:lnTo>
                  <a:cubicBezTo>
                    <a:pt x="86656" y="62354"/>
                    <a:pt x="88502" y="57973"/>
                    <a:pt x="88502" y="53166"/>
                  </a:cubicBezTo>
                  <a:cubicBezTo>
                    <a:pt x="88502" y="43244"/>
                    <a:pt x="80633" y="35126"/>
                    <a:pt x="70808" y="34725"/>
                  </a:cubicBezTo>
                  <a:lnTo>
                    <a:pt x="70808" y="32801"/>
                  </a:lnTo>
                  <a:close/>
                  <a:moveTo>
                    <a:pt x="69285" y="53962"/>
                  </a:moveTo>
                  <a:lnTo>
                    <a:pt x="69285" y="54025"/>
                  </a:lnTo>
                  <a:lnTo>
                    <a:pt x="63303" y="68694"/>
                  </a:lnTo>
                  <a:cubicBezTo>
                    <a:pt x="58774" y="66720"/>
                    <a:pt x="55271" y="62820"/>
                    <a:pt x="53831" y="58036"/>
                  </a:cubicBezTo>
                  <a:lnTo>
                    <a:pt x="68590" y="53962"/>
                  </a:lnTo>
                  <a:close/>
                  <a:moveTo>
                    <a:pt x="69283" y="56049"/>
                  </a:moveTo>
                  <a:lnTo>
                    <a:pt x="69283" y="70078"/>
                  </a:lnTo>
                  <a:cubicBezTo>
                    <a:pt x="67433" y="69997"/>
                    <a:pt x="65659" y="69615"/>
                    <a:pt x="64008" y="68984"/>
                  </a:cubicBezTo>
                  <a:lnTo>
                    <a:pt x="69283" y="56049"/>
                  </a:lnTo>
                  <a:close/>
                  <a:moveTo>
                    <a:pt x="70809" y="54973"/>
                  </a:moveTo>
                  <a:lnTo>
                    <a:pt x="81478" y="65643"/>
                  </a:lnTo>
                  <a:cubicBezTo>
                    <a:pt x="78640" y="68246"/>
                    <a:pt x="74911" y="69897"/>
                    <a:pt x="70809" y="70079"/>
                  </a:cubicBezTo>
                  <a:lnTo>
                    <a:pt x="70809" y="54973"/>
                  </a:lnTo>
                  <a:close/>
                  <a:moveTo>
                    <a:pt x="52357" y="58443"/>
                  </a:moveTo>
                  <a:cubicBezTo>
                    <a:pt x="53924" y="63684"/>
                    <a:pt x="57762" y="67956"/>
                    <a:pt x="62725" y="70108"/>
                  </a:cubicBezTo>
                  <a:lnTo>
                    <a:pt x="61998" y="71889"/>
                  </a:lnTo>
                  <a:cubicBezTo>
                    <a:pt x="56489" y="69512"/>
                    <a:pt x="52231" y="64772"/>
                    <a:pt x="50504" y="58955"/>
                  </a:cubicBezTo>
                  <a:lnTo>
                    <a:pt x="52357" y="58443"/>
                  </a:lnTo>
                  <a:close/>
                  <a:moveTo>
                    <a:pt x="82559" y="66722"/>
                  </a:moveTo>
                  <a:lnTo>
                    <a:pt x="83919" y="68083"/>
                  </a:lnTo>
                  <a:cubicBezTo>
                    <a:pt x="80278" y="71471"/>
                    <a:pt x="75400" y="73546"/>
                    <a:pt x="70048" y="73546"/>
                  </a:cubicBezTo>
                  <a:cubicBezTo>
                    <a:pt x="67461" y="73546"/>
                    <a:pt x="64985" y="73061"/>
                    <a:pt x="62707" y="72180"/>
                  </a:cubicBezTo>
                  <a:lnTo>
                    <a:pt x="63433" y="70399"/>
                  </a:lnTo>
                  <a:cubicBezTo>
                    <a:pt x="65486" y="71188"/>
                    <a:pt x="67717" y="71623"/>
                    <a:pt x="70046" y="71623"/>
                  </a:cubicBezTo>
                  <a:cubicBezTo>
                    <a:pt x="74869" y="71623"/>
                    <a:pt x="79267" y="69763"/>
                    <a:pt x="82559" y="66722"/>
                  </a:cubicBezTo>
                  <a:close/>
                  <a:moveTo>
                    <a:pt x="70809" y="12199"/>
                  </a:moveTo>
                  <a:cubicBezTo>
                    <a:pt x="81468" y="12393"/>
                    <a:pt x="91459" y="16635"/>
                    <a:pt x="99019" y="24194"/>
                  </a:cubicBezTo>
                  <a:cubicBezTo>
                    <a:pt x="106758" y="31933"/>
                    <a:pt x="111019" y="42222"/>
                    <a:pt x="111019" y="53166"/>
                  </a:cubicBezTo>
                  <a:cubicBezTo>
                    <a:pt x="111019" y="63847"/>
                    <a:pt x="106960" y="73905"/>
                    <a:pt x="99570" y="81575"/>
                  </a:cubicBezTo>
                  <a:lnTo>
                    <a:pt x="85537" y="67541"/>
                  </a:lnTo>
                  <a:cubicBezTo>
                    <a:pt x="89043" y="63765"/>
                    <a:pt x="91189" y="58712"/>
                    <a:pt x="91189" y="53165"/>
                  </a:cubicBezTo>
                  <a:cubicBezTo>
                    <a:pt x="91189" y="41763"/>
                    <a:pt x="82116" y="32439"/>
                    <a:pt x="70809" y="32037"/>
                  </a:cubicBezTo>
                  <a:lnTo>
                    <a:pt x="70809" y="12199"/>
                  </a:lnTo>
                  <a:close/>
                  <a:moveTo>
                    <a:pt x="70811" y="8031"/>
                  </a:moveTo>
                  <a:cubicBezTo>
                    <a:pt x="82582" y="8224"/>
                    <a:pt x="93621" y="12899"/>
                    <a:pt x="101967" y="21247"/>
                  </a:cubicBezTo>
                  <a:cubicBezTo>
                    <a:pt x="110492" y="29772"/>
                    <a:pt x="115188" y="41108"/>
                    <a:pt x="115188" y="53166"/>
                  </a:cubicBezTo>
                  <a:cubicBezTo>
                    <a:pt x="115188" y="64960"/>
                    <a:pt x="110695" y="76065"/>
                    <a:pt x="102518" y="84524"/>
                  </a:cubicBezTo>
                  <a:lnTo>
                    <a:pt x="100650" y="82654"/>
                  </a:lnTo>
                  <a:cubicBezTo>
                    <a:pt x="108328" y="74695"/>
                    <a:pt x="112546" y="64254"/>
                    <a:pt x="112546" y="53165"/>
                  </a:cubicBezTo>
                  <a:cubicBezTo>
                    <a:pt x="112546" y="41812"/>
                    <a:pt x="108125" y="31140"/>
                    <a:pt x="100098" y="23113"/>
                  </a:cubicBezTo>
                  <a:cubicBezTo>
                    <a:pt x="92253" y="15266"/>
                    <a:pt x="81877" y="10865"/>
                    <a:pt x="70811" y="10672"/>
                  </a:cubicBezTo>
                  <a:lnTo>
                    <a:pt x="70811" y="8031"/>
                  </a:lnTo>
                  <a:close/>
                  <a:moveTo>
                    <a:pt x="49768" y="59157"/>
                  </a:moveTo>
                  <a:cubicBezTo>
                    <a:pt x="51557" y="65203"/>
                    <a:pt x="55986" y="70130"/>
                    <a:pt x="61711" y="72595"/>
                  </a:cubicBezTo>
                  <a:lnTo>
                    <a:pt x="54215" y="90980"/>
                  </a:lnTo>
                  <a:cubicBezTo>
                    <a:pt x="49363" y="88948"/>
                    <a:pt x="44905" y="85969"/>
                    <a:pt x="41074" y="82137"/>
                  </a:cubicBezTo>
                  <a:cubicBezTo>
                    <a:pt x="36069" y="77132"/>
                    <a:pt x="32519" y="71063"/>
                    <a:pt x="30636" y="64438"/>
                  </a:cubicBezTo>
                  <a:lnTo>
                    <a:pt x="49768" y="59157"/>
                  </a:lnTo>
                  <a:close/>
                  <a:moveTo>
                    <a:pt x="84458" y="68621"/>
                  </a:moveTo>
                  <a:lnTo>
                    <a:pt x="98492" y="82654"/>
                  </a:lnTo>
                  <a:cubicBezTo>
                    <a:pt x="90817" y="90066"/>
                    <a:pt x="80745" y="94138"/>
                    <a:pt x="70046" y="94138"/>
                  </a:cubicBezTo>
                  <a:cubicBezTo>
                    <a:pt x="64783" y="94138"/>
                    <a:pt x="59671" y="93152"/>
                    <a:pt x="54921" y="91267"/>
                  </a:cubicBezTo>
                  <a:lnTo>
                    <a:pt x="62418" y="72884"/>
                  </a:lnTo>
                  <a:cubicBezTo>
                    <a:pt x="64786" y="73803"/>
                    <a:pt x="67359" y="74308"/>
                    <a:pt x="70046" y="74308"/>
                  </a:cubicBezTo>
                  <a:cubicBezTo>
                    <a:pt x="75610" y="74308"/>
                    <a:pt x="80679" y="72147"/>
                    <a:pt x="84458" y="68621"/>
                  </a:cubicBezTo>
                  <a:close/>
                  <a:moveTo>
                    <a:pt x="29163" y="64845"/>
                  </a:moveTo>
                  <a:cubicBezTo>
                    <a:pt x="31117" y="71722"/>
                    <a:pt x="34801" y="78025"/>
                    <a:pt x="39995" y="83218"/>
                  </a:cubicBezTo>
                  <a:cubicBezTo>
                    <a:pt x="43973" y="87196"/>
                    <a:pt x="48600" y="90288"/>
                    <a:pt x="53637" y="92395"/>
                  </a:cubicBezTo>
                  <a:lnTo>
                    <a:pt x="52639" y="94842"/>
                  </a:lnTo>
                  <a:cubicBezTo>
                    <a:pt x="47281" y="92603"/>
                    <a:pt x="42357" y="89316"/>
                    <a:pt x="38127" y="85085"/>
                  </a:cubicBezTo>
                  <a:cubicBezTo>
                    <a:pt x="32604" y="79563"/>
                    <a:pt x="28689" y="72862"/>
                    <a:pt x="26615" y="65549"/>
                  </a:cubicBezTo>
                  <a:lnTo>
                    <a:pt x="29163" y="64845"/>
                  </a:lnTo>
                  <a:close/>
                  <a:moveTo>
                    <a:pt x="25881" y="65751"/>
                  </a:moveTo>
                  <a:cubicBezTo>
                    <a:pt x="27988" y="73190"/>
                    <a:pt x="31971" y="80007"/>
                    <a:pt x="37588" y="85625"/>
                  </a:cubicBezTo>
                  <a:cubicBezTo>
                    <a:pt x="41891" y="89929"/>
                    <a:pt x="46900" y="93273"/>
                    <a:pt x="52352" y="95550"/>
                  </a:cubicBezTo>
                  <a:lnTo>
                    <a:pt x="51378" y="97938"/>
                  </a:lnTo>
                  <a:cubicBezTo>
                    <a:pt x="44681" y="95145"/>
                    <a:pt x="38603" y="90811"/>
                    <a:pt x="33784" y="85386"/>
                  </a:cubicBezTo>
                  <a:cubicBezTo>
                    <a:pt x="28965" y="79962"/>
                    <a:pt x="25376" y="73419"/>
                    <a:pt x="23389" y="66438"/>
                  </a:cubicBezTo>
                  <a:lnTo>
                    <a:pt x="25881" y="65751"/>
                  </a:lnTo>
                  <a:close/>
                  <a:moveTo>
                    <a:pt x="99571" y="83736"/>
                  </a:moveTo>
                  <a:lnTo>
                    <a:pt x="101439" y="85604"/>
                  </a:lnTo>
                  <a:cubicBezTo>
                    <a:pt x="92976" y="93801"/>
                    <a:pt x="81858" y="98306"/>
                    <a:pt x="70046" y="98306"/>
                  </a:cubicBezTo>
                  <a:cubicBezTo>
                    <a:pt x="64234" y="98306"/>
                    <a:pt x="58589" y="97216"/>
                    <a:pt x="53347" y="95131"/>
                  </a:cubicBezTo>
                  <a:lnTo>
                    <a:pt x="54345" y="92684"/>
                  </a:lnTo>
                  <a:cubicBezTo>
                    <a:pt x="59275" y="94642"/>
                    <a:pt x="64582" y="95666"/>
                    <a:pt x="70046" y="95666"/>
                  </a:cubicBezTo>
                  <a:cubicBezTo>
                    <a:pt x="81152" y="95666"/>
                    <a:pt x="91607" y="91435"/>
                    <a:pt x="99571" y="83736"/>
                  </a:cubicBezTo>
                  <a:close/>
                  <a:moveTo>
                    <a:pt x="69283" y="0"/>
                  </a:moveTo>
                  <a:lnTo>
                    <a:pt x="69283" y="10672"/>
                  </a:lnTo>
                  <a:cubicBezTo>
                    <a:pt x="58216" y="10865"/>
                    <a:pt x="47841" y="15267"/>
                    <a:pt x="39994" y="23113"/>
                  </a:cubicBezTo>
                  <a:cubicBezTo>
                    <a:pt x="32139" y="30969"/>
                    <a:pt x="27738" y="41357"/>
                    <a:pt x="27554" y="52438"/>
                  </a:cubicBezTo>
                  <a:lnTo>
                    <a:pt x="25885" y="52438"/>
                  </a:lnTo>
                  <a:lnTo>
                    <a:pt x="19651" y="46203"/>
                  </a:lnTo>
                  <a:lnTo>
                    <a:pt x="0" y="46203"/>
                  </a:lnTo>
                  <a:lnTo>
                    <a:pt x="0" y="46966"/>
                  </a:lnTo>
                  <a:lnTo>
                    <a:pt x="19335" y="46966"/>
                  </a:lnTo>
                  <a:lnTo>
                    <a:pt x="24806" y="52438"/>
                  </a:lnTo>
                  <a:lnTo>
                    <a:pt x="0" y="52438"/>
                  </a:lnTo>
                  <a:lnTo>
                    <a:pt x="0" y="53964"/>
                  </a:lnTo>
                  <a:lnTo>
                    <a:pt x="24149" y="53964"/>
                  </a:lnTo>
                  <a:cubicBezTo>
                    <a:pt x="24214" y="57743"/>
                    <a:pt x="24732" y="61447"/>
                    <a:pt x="25678" y="65014"/>
                  </a:cubicBezTo>
                  <a:lnTo>
                    <a:pt x="22816" y="65805"/>
                  </a:lnTo>
                  <a:lnTo>
                    <a:pt x="22449" y="65906"/>
                  </a:lnTo>
                  <a:lnTo>
                    <a:pt x="22550" y="66275"/>
                  </a:lnTo>
                  <a:cubicBezTo>
                    <a:pt x="24545" y="73504"/>
                    <a:pt x="28233" y="80288"/>
                    <a:pt x="33214" y="85894"/>
                  </a:cubicBezTo>
                  <a:cubicBezTo>
                    <a:pt x="38195" y="91500"/>
                    <a:pt x="44500" y="95960"/>
                    <a:pt x="51442" y="98791"/>
                  </a:cubicBezTo>
                  <a:lnTo>
                    <a:pt x="51796" y="98936"/>
                  </a:lnTo>
                  <a:lnTo>
                    <a:pt x="53059" y="95838"/>
                  </a:lnTo>
                  <a:cubicBezTo>
                    <a:pt x="58392" y="97959"/>
                    <a:pt x="64135" y="99069"/>
                    <a:pt x="70048" y="99069"/>
                  </a:cubicBezTo>
                  <a:cubicBezTo>
                    <a:pt x="82063" y="99069"/>
                    <a:pt x="93372" y="94484"/>
                    <a:pt x="101980" y="86143"/>
                  </a:cubicBezTo>
                  <a:lnTo>
                    <a:pt x="105771" y="89934"/>
                  </a:lnTo>
                  <a:lnTo>
                    <a:pt x="106850" y="88855"/>
                  </a:lnTo>
                  <a:lnTo>
                    <a:pt x="103059" y="85063"/>
                  </a:lnTo>
                  <a:cubicBezTo>
                    <a:pt x="111379" y="76460"/>
                    <a:pt x="115951" y="65164"/>
                    <a:pt x="115951" y="53165"/>
                  </a:cubicBezTo>
                  <a:cubicBezTo>
                    <a:pt x="115951" y="40902"/>
                    <a:pt x="111176" y="29377"/>
                    <a:pt x="102505" y="20705"/>
                  </a:cubicBezTo>
                  <a:cubicBezTo>
                    <a:pt x="94015" y="12216"/>
                    <a:pt x="82785" y="7461"/>
                    <a:pt x="70809" y="7267"/>
                  </a:cubicBezTo>
                  <a:lnTo>
                    <a:pt x="7080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9" name="Google Shape;8949;p54"/>
            <p:cNvSpPr/>
            <p:nvPr/>
          </p:nvSpPr>
          <p:spPr>
            <a:xfrm>
              <a:off x="3305350" y="1458575"/>
              <a:ext cx="63925" cy="171675"/>
            </a:xfrm>
            <a:custGeom>
              <a:avLst/>
              <a:gdLst/>
              <a:ahLst/>
              <a:cxnLst/>
              <a:rect l="l" t="t" r="r" b="b"/>
              <a:pathLst>
                <a:path w="2557" h="6867" extrusionOk="0">
                  <a:moveTo>
                    <a:pt x="1507" y="0"/>
                  </a:moveTo>
                  <a:lnTo>
                    <a:pt x="0" y="239"/>
                  </a:lnTo>
                  <a:lnTo>
                    <a:pt x="1050" y="6867"/>
                  </a:lnTo>
                  <a:lnTo>
                    <a:pt x="2557" y="6627"/>
                  </a:lnTo>
                  <a:lnTo>
                    <a:pt x="1507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0" name="Google Shape;8950;p54"/>
            <p:cNvSpPr/>
            <p:nvPr/>
          </p:nvSpPr>
          <p:spPr>
            <a:xfrm>
              <a:off x="3103300" y="1504400"/>
              <a:ext cx="88125" cy="171350"/>
            </a:xfrm>
            <a:custGeom>
              <a:avLst/>
              <a:gdLst/>
              <a:ahLst/>
              <a:cxnLst/>
              <a:rect l="l" t="t" r="r" b="b"/>
              <a:pathLst>
                <a:path w="3525" h="6854" extrusionOk="0">
                  <a:moveTo>
                    <a:pt x="1451" y="0"/>
                  </a:moveTo>
                  <a:lnTo>
                    <a:pt x="0" y="472"/>
                  </a:lnTo>
                  <a:lnTo>
                    <a:pt x="2074" y="6853"/>
                  </a:lnTo>
                  <a:lnTo>
                    <a:pt x="3525" y="6382"/>
                  </a:lnTo>
                  <a:lnTo>
                    <a:pt x="145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1" name="Google Shape;8951;p54"/>
            <p:cNvSpPr/>
            <p:nvPr/>
          </p:nvSpPr>
          <p:spPr>
            <a:xfrm>
              <a:off x="2911675" y="1581325"/>
              <a:ext cx="110150" cy="166800"/>
            </a:xfrm>
            <a:custGeom>
              <a:avLst/>
              <a:gdLst/>
              <a:ahLst/>
              <a:cxnLst/>
              <a:rect l="l" t="t" r="r" b="b"/>
              <a:pathLst>
                <a:path w="4406" h="6672" extrusionOk="0">
                  <a:moveTo>
                    <a:pt x="1360" y="0"/>
                  </a:moveTo>
                  <a:lnTo>
                    <a:pt x="0" y="693"/>
                  </a:lnTo>
                  <a:lnTo>
                    <a:pt x="3047" y="6671"/>
                  </a:lnTo>
                  <a:lnTo>
                    <a:pt x="4406" y="5978"/>
                  </a:lnTo>
                  <a:lnTo>
                    <a:pt x="1360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2" name="Google Shape;8952;p54"/>
            <p:cNvSpPr/>
            <p:nvPr/>
          </p:nvSpPr>
          <p:spPr>
            <a:xfrm>
              <a:off x="2735400" y="1687700"/>
              <a:ext cx="129475" cy="158175"/>
            </a:xfrm>
            <a:custGeom>
              <a:avLst/>
              <a:gdLst/>
              <a:ahLst/>
              <a:cxnLst/>
              <a:rect l="l" t="t" r="r" b="b"/>
              <a:pathLst>
                <a:path w="5179" h="6327" extrusionOk="0">
                  <a:moveTo>
                    <a:pt x="1235" y="1"/>
                  </a:moveTo>
                  <a:lnTo>
                    <a:pt x="1" y="898"/>
                  </a:lnTo>
                  <a:lnTo>
                    <a:pt x="3944" y="6326"/>
                  </a:lnTo>
                  <a:lnTo>
                    <a:pt x="5179" y="5429"/>
                  </a:lnTo>
                  <a:lnTo>
                    <a:pt x="1235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3" name="Google Shape;8953;p54"/>
            <p:cNvSpPr/>
            <p:nvPr/>
          </p:nvSpPr>
          <p:spPr>
            <a:xfrm>
              <a:off x="2578725" y="1820950"/>
              <a:ext cx="145600" cy="145600"/>
            </a:xfrm>
            <a:custGeom>
              <a:avLst/>
              <a:gdLst/>
              <a:ahLst/>
              <a:cxnLst/>
              <a:rect l="l" t="t" r="r" b="b"/>
              <a:pathLst>
                <a:path w="5824" h="5824" extrusionOk="0">
                  <a:moveTo>
                    <a:pt x="1079" y="0"/>
                  </a:moveTo>
                  <a:lnTo>
                    <a:pt x="0" y="1080"/>
                  </a:lnTo>
                  <a:lnTo>
                    <a:pt x="4745" y="5824"/>
                  </a:lnTo>
                  <a:lnTo>
                    <a:pt x="5824" y="4745"/>
                  </a:lnTo>
                  <a:lnTo>
                    <a:pt x="1079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4" name="Google Shape;8954;p54"/>
            <p:cNvSpPr/>
            <p:nvPr/>
          </p:nvSpPr>
          <p:spPr>
            <a:xfrm>
              <a:off x="2445550" y="1977650"/>
              <a:ext cx="158150" cy="129500"/>
            </a:xfrm>
            <a:custGeom>
              <a:avLst/>
              <a:gdLst/>
              <a:ahLst/>
              <a:cxnLst/>
              <a:rect l="l" t="t" r="r" b="b"/>
              <a:pathLst>
                <a:path w="6326" h="5180" extrusionOk="0">
                  <a:moveTo>
                    <a:pt x="898" y="1"/>
                  </a:moveTo>
                  <a:lnTo>
                    <a:pt x="0" y="1235"/>
                  </a:lnTo>
                  <a:lnTo>
                    <a:pt x="5429" y="5179"/>
                  </a:lnTo>
                  <a:lnTo>
                    <a:pt x="6325" y="3945"/>
                  </a:lnTo>
                  <a:lnTo>
                    <a:pt x="898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5" name="Google Shape;8955;p54"/>
            <p:cNvSpPr/>
            <p:nvPr/>
          </p:nvSpPr>
          <p:spPr>
            <a:xfrm>
              <a:off x="2339125" y="2153900"/>
              <a:ext cx="166800" cy="110175"/>
            </a:xfrm>
            <a:custGeom>
              <a:avLst/>
              <a:gdLst/>
              <a:ahLst/>
              <a:cxnLst/>
              <a:rect l="l" t="t" r="r" b="b"/>
              <a:pathLst>
                <a:path w="6672" h="4407" extrusionOk="0">
                  <a:moveTo>
                    <a:pt x="693" y="0"/>
                  </a:moveTo>
                  <a:lnTo>
                    <a:pt x="1" y="1360"/>
                  </a:lnTo>
                  <a:lnTo>
                    <a:pt x="5979" y="4406"/>
                  </a:lnTo>
                  <a:lnTo>
                    <a:pt x="6672" y="3047"/>
                  </a:lnTo>
                  <a:lnTo>
                    <a:pt x="69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6" name="Google Shape;8956;p54"/>
            <p:cNvSpPr/>
            <p:nvPr/>
          </p:nvSpPr>
          <p:spPr>
            <a:xfrm>
              <a:off x="2262175" y="2345350"/>
              <a:ext cx="171350" cy="88150"/>
            </a:xfrm>
            <a:custGeom>
              <a:avLst/>
              <a:gdLst/>
              <a:ahLst/>
              <a:cxnLst/>
              <a:rect l="l" t="t" r="r" b="b"/>
              <a:pathLst>
                <a:path w="6854" h="3526" extrusionOk="0">
                  <a:moveTo>
                    <a:pt x="472" y="1"/>
                  </a:moveTo>
                  <a:lnTo>
                    <a:pt x="1" y="1452"/>
                  </a:lnTo>
                  <a:lnTo>
                    <a:pt x="6382" y="3525"/>
                  </a:lnTo>
                  <a:lnTo>
                    <a:pt x="6854" y="2073"/>
                  </a:lnTo>
                  <a:lnTo>
                    <a:pt x="472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7" name="Google Shape;8957;p54"/>
            <p:cNvSpPr/>
            <p:nvPr/>
          </p:nvSpPr>
          <p:spPr>
            <a:xfrm>
              <a:off x="3438425" y="1730400"/>
              <a:ext cx="182475" cy="158000"/>
            </a:xfrm>
            <a:custGeom>
              <a:avLst/>
              <a:gdLst/>
              <a:ahLst/>
              <a:cxnLst/>
              <a:rect l="l" t="t" r="r" b="b"/>
              <a:pathLst>
                <a:path w="7299" h="6320" extrusionOk="0">
                  <a:moveTo>
                    <a:pt x="3649" y="1"/>
                  </a:moveTo>
                  <a:lnTo>
                    <a:pt x="0" y="6320"/>
                  </a:lnTo>
                  <a:lnTo>
                    <a:pt x="7298" y="6320"/>
                  </a:lnTo>
                  <a:lnTo>
                    <a:pt x="364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8" name="Google Shape;8958;p54"/>
            <p:cNvSpPr/>
            <p:nvPr/>
          </p:nvSpPr>
          <p:spPr>
            <a:xfrm>
              <a:off x="2632225" y="3126750"/>
              <a:ext cx="182425" cy="158025"/>
            </a:xfrm>
            <a:custGeom>
              <a:avLst/>
              <a:gdLst/>
              <a:ahLst/>
              <a:cxnLst/>
              <a:rect l="l" t="t" r="r" b="b"/>
              <a:pathLst>
                <a:path w="7297" h="6321" extrusionOk="0">
                  <a:moveTo>
                    <a:pt x="3649" y="1"/>
                  </a:moveTo>
                  <a:lnTo>
                    <a:pt x="1" y="6321"/>
                  </a:lnTo>
                  <a:lnTo>
                    <a:pt x="7297" y="6321"/>
                  </a:lnTo>
                  <a:lnTo>
                    <a:pt x="364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9" name="Google Shape;8959;p54"/>
            <p:cNvSpPr/>
            <p:nvPr/>
          </p:nvSpPr>
          <p:spPr>
            <a:xfrm>
              <a:off x="4244625" y="3126750"/>
              <a:ext cx="182450" cy="158025"/>
            </a:xfrm>
            <a:custGeom>
              <a:avLst/>
              <a:gdLst/>
              <a:ahLst/>
              <a:cxnLst/>
              <a:rect l="l" t="t" r="r" b="b"/>
              <a:pathLst>
                <a:path w="7298" h="6321" extrusionOk="0">
                  <a:moveTo>
                    <a:pt x="3648" y="1"/>
                  </a:moveTo>
                  <a:lnTo>
                    <a:pt x="1" y="6321"/>
                  </a:lnTo>
                  <a:lnTo>
                    <a:pt x="7298" y="6321"/>
                  </a:lnTo>
                  <a:lnTo>
                    <a:pt x="364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0" name="Google Shape;8960;p54"/>
          <p:cNvGrpSpPr/>
          <p:nvPr/>
        </p:nvGrpSpPr>
        <p:grpSpPr>
          <a:xfrm>
            <a:off x="152550" y="540012"/>
            <a:ext cx="401594" cy="535470"/>
            <a:chOff x="1292750" y="1308663"/>
            <a:chExt cx="503251" cy="671015"/>
          </a:xfrm>
        </p:grpSpPr>
        <p:sp>
          <p:nvSpPr>
            <p:cNvPr id="8961" name="Google Shape;8961;p54"/>
            <p:cNvSpPr/>
            <p:nvPr/>
          </p:nvSpPr>
          <p:spPr>
            <a:xfrm>
              <a:off x="1292750" y="1308663"/>
              <a:ext cx="167765" cy="167765"/>
            </a:xfrm>
            <a:custGeom>
              <a:avLst/>
              <a:gdLst/>
              <a:ahLst/>
              <a:cxnLst/>
              <a:rect l="l" t="t" r="r" b="b"/>
              <a:pathLst>
                <a:path w="7803" h="7803" extrusionOk="0">
                  <a:moveTo>
                    <a:pt x="0" y="1"/>
                  </a:moveTo>
                  <a:lnTo>
                    <a:pt x="0" y="7803"/>
                  </a:lnTo>
                  <a:lnTo>
                    <a:pt x="7802" y="7803"/>
                  </a:lnTo>
                  <a:lnTo>
                    <a:pt x="780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2" name="Google Shape;8962;p54"/>
            <p:cNvSpPr/>
            <p:nvPr/>
          </p:nvSpPr>
          <p:spPr>
            <a:xfrm>
              <a:off x="1460493" y="1476428"/>
              <a:ext cx="167743" cy="167764"/>
            </a:xfrm>
            <a:custGeom>
              <a:avLst/>
              <a:gdLst/>
              <a:ahLst/>
              <a:cxnLst/>
              <a:rect l="l" t="t" r="r" b="b"/>
              <a:pathLst>
                <a:path w="7802" h="7803" extrusionOk="0">
                  <a:moveTo>
                    <a:pt x="0" y="1"/>
                  </a:moveTo>
                  <a:lnTo>
                    <a:pt x="0" y="7803"/>
                  </a:lnTo>
                  <a:lnTo>
                    <a:pt x="7802" y="7803"/>
                  </a:lnTo>
                  <a:lnTo>
                    <a:pt x="7802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3" name="Google Shape;8963;p54"/>
            <p:cNvSpPr/>
            <p:nvPr/>
          </p:nvSpPr>
          <p:spPr>
            <a:xfrm>
              <a:off x="1460493" y="1644171"/>
              <a:ext cx="167743" cy="167765"/>
            </a:xfrm>
            <a:custGeom>
              <a:avLst/>
              <a:gdLst/>
              <a:ahLst/>
              <a:cxnLst/>
              <a:rect l="l" t="t" r="r" b="b"/>
              <a:pathLst>
                <a:path w="7802" h="7803" extrusionOk="0">
                  <a:moveTo>
                    <a:pt x="0" y="1"/>
                  </a:moveTo>
                  <a:lnTo>
                    <a:pt x="0" y="7803"/>
                  </a:lnTo>
                  <a:lnTo>
                    <a:pt x="7802" y="7803"/>
                  </a:lnTo>
                  <a:lnTo>
                    <a:pt x="780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4" name="Google Shape;8964;p54"/>
            <p:cNvSpPr/>
            <p:nvPr/>
          </p:nvSpPr>
          <p:spPr>
            <a:xfrm>
              <a:off x="1628258" y="1811913"/>
              <a:ext cx="167743" cy="167765"/>
            </a:xfrm>
            <a:custGeom>
              <a:avLst/>
              <a:gdLst/>
              <a:ahLst/>
              <a:cxnLst/>
              <a:rect l="l" t="t" r="r" b="b"/>
              <a:pathLst>
                <a:path w="7802" h="7803" extrusionOk="0">
                  <a:moveTo>
                    <a:pt x="0" y="1"/>
                  </a:moveTo>
                  <a:lnTo>
                    <a:pt x="0" y="7802"/>
                  </a:lnTo>
                  <a:lnTo>
                    <a:pt x="7802" y="7802"/>
                  </a:lnTo>
                  <a:lnTo>
                    <a:pt x="7802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5" name="Google Shape;8965;p54"/>
          <p:cNvGrpSpPr/>
          <p:nvPr/>
        </p:nvGrpSpPr>
        <p:grpSpPr>
          <a:xfrm>
            <a:off x="554150" y="4098150"/>
            <a:ext cx="471543" cy="353657"/>
            <a:chOff x="3865698" y="1114475"/>
            <a:chExt cx="590906" cy="443180"/>
          </a:xfrm>
        </p:grpSpPr>
        <p:sp>
          <p:nvSpPr>
            <p:cNvPr id="8966" name="Google Shape;8966;p54"/>
            <p:cNvSpPr/>
            <p:nvPr/>
          </p:nvSpPr>
          <p:spPr>
            <a:xfrm>
              <a:off x="4308856" y="1114475"/>
              <a:ext cx="147748" cy="147748"/>
            </a:xfrm>
            <a:custGeom>
              <a:avLst/>
              <a:gdLst/>
              <a:ahLst/>
              <a:cxnLst/>
              <a:rect l="l" t="t" r="r" b="b"/>
              <a:pathLst>
                <a:path w="6872" h="6872" extrusionOk="0">
                  <a:moveTo>
                    <a:pt x="1" y="1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7" name="Google Shape;8967;p54"/>
            <p:cNvSpPr/>
            <p:nvPr/>
          </p:nvSpPr>
          <p:spPr>
            <a:xfrm>
              <a:off x="4308856" y="1409928"/>
              <a:ext cx="147748" cy="147726"/>
            </a:xfrm>
            <a:custGeom>
              <a:avLst/>
              <a:gdLst/>
              <a:ahLst/>
              <a:cxnLst/>
              <a:rect l="l" t="t" r="r" b="b"/>
              <a:pathLst>
                <a:path w="6872" h="6871" extrusionOk="0">
                  <a:moveTo>
                    <a:pt x="1" y="0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8" name="Google Shape;8968;p54"/>
            <p:cNvSpPr/>
            <p:nvPr/>
          </p:nvSpPr>
          <p:spPr>
            <a:xfrm>
              <a:off x="4161151" y="1262180"/>
              <a:ext cx="147726" cy="147748"/>
            </a:xfrm>
            <a:custGeom>
              <a:avLst/>
              <a:gdLst/>
              <a:ahLst/>
              <a:cxnLst/>
              <a:rect l="l" t="t" r="r" b="b"/>
              <a:pathLst>
                <a:path w="6871" h="6872" extrusionOk="0">
                  <a:moveTo>
                    <a:pt x="0" y="0"/>
                  </a:moveTo>
                  <a:lnTo>
                    <a:pt x="0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9" name="Google Shape;8969;p54"/>
            <p:cNvSpPr/>
            <p:nvPr/>
          </p:nvSpPr>
          <p:spPr>
            <a:xfrm>
              <a:off x="4161151" y="1409928"/>
              <a:ext cx="147726" cy="147705"/>
            </a:xfrm>
            <a:custGeom>
              <a:avLst/>
              <a:gdLst/>
              <a:ahLst/>
              <a:cxnLst/>
              <a:rect l="l" t="t" r="r" b="b"/>
              <a:pathLst>
                <a:path w="6871" h="6870" extrusionOk="0">
                  <a:moveTo>
                    <a:pt x="0" y="0"/>
                  </a:moveTo>
                  <a:lnTo>
                    <a:pt x="0" y="6870"/>
                  </a:lnTo>
                  <a:lnTo>
                    <a:pt x="6871" y="6870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0" name="Google Shape;8970;p54"/>
            <p:cNvSpPr/>
            <p:nvPr/>
          </p:nvSpPr>
          <p:spPr>
            <a:xfrm>
              <a:off x="4013425" y="1114475"/>
              <a:ext cx="147705" cy="147726"/>
            </a:xfrm>
            <a:custGeom>
              <a:avLst/>
              <a:gdLst/>
              <a:ahLst/>
              <a:cxnLst/>
              <a:rect l="l" t="t" r="r" b="b"/>
              <a:pathLst>
                <a:path w="6870" h="6871" extrusionOk="0">
                  <a:moveTo>
                    <a:pt x="0" y="1"/>
                  </a:moveTo>
                  <a:lnTo>
                    <a:pt x="0" y="6870"/>
                  </a:lnTo>
                  <a:lnTo>
                    <a:pt x="6870" y="6870"/>
                  </a:lnTo>
                  <a:lnTo>
                    <a:pt x="68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1" name="Google Shape;8971;p54"/>
            <p:cNvSpPr/>
            <p:nvPr/>
          </p:nvSpPr>
          <p:spPr>
            <a:xfrm>
              <a:off x="4013424" y="1262202"/>
              <a:ext cx="147748" cy="147748"/>
            </a:xfrm>
            <a:custGeom>
              <a:avLst/>
              <a:gdLst/>
              <a:ahLst/>
              <a:cxnLst/>
              <a:rect l="l" t="t" r="r" b="b"/>
              <a:pathLst>
                <a:path w="6872" h="6872" extrusionOk="0">
                  <a:moveTo>
                    <a:pt x="0" y="0"/>
                  </a:moveTo>
                  <a:lnTo>
                    <a:pt x="0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2" name="Google Shape;8972;p54"/>
            <p:cNvSpPr/>
            <p:nvPr/>
          </p:nvSpPr>
          <p:spPr>
            <a:xfrm>
              <a:off x="3865698" y="1114475"/>
              <a:ext cx="147726" cy="147748"/>
            </a:xfrm>
            <a:custGeom>
              <a:avLst/>
              <a:gdLst/>
              <a:ahLst/>
              <a:cxnLst/>
              <a:rect l="l" t="t" r="r" b="b"/>
              <a:pathLst>
                <a:path w="6871" h="6872" extrusionOk="0">
                  <a:moveTo>
                    <a:pt x="1" y="1"/>
                  </a:moveTo>
                  <a:lnTo>
                    <a:pt x="1" y="6871"/>
                  </a:lnTo>
                  <a:lnTo>
                    <a:pt x="6870" y="6871"/>
                  </a:lnTo>
                  <a:lnTo>
                    <a:pt x="6870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3" name="Google Shape;8973;p54"/>
            <p:cNvSpPr/>
            <p:nvPr/>
          </p:nvSpPr>
          <p:spPr>
            <a:xfrm>
              <a:off x="3865698" y="1409928"/>
              <a:ext cx="147748" cy="147726"/>
            </a:xfrm>
            <a:custGeom>
              <a:avLst/>
              <a:gdLst/>
              <a:ahLst/>
              <a:cxnLst/>
              <a:rect l="l" t="t" r="r" b="b"/>
              <a:pathLst>
                <a:path w="6872" h="6871" extrusionOk="0">
                  <a:moveTo>
                    <a:pt x="1" y="0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4" name="Google Shape;8974;p54"/>
          <p:cNvGrpSpPr/>
          <p:nvPr/>
        </p:nvGrpSpPr>
        <p:grpSpPr>
          <a:xfrm>
            <a:off x="6470417" y="980977"/>
            <a:ext cx="724903" cy="411176"/>
            <a:chOff x="3895173" y="4386297"/>
            <a:chExt cx="840467" cy="476725"/>
          </a:xfrm>
        </p:grpSpPr>
        <p:sp>
          <p:nvSpPr>
            <p:cNvPr id="8975" name="Google Shape;8975;p54"/>
            <p:cNvSpPr/>
            <p:nvPr/>
          </p:nvSpPr>
          <p:spPr>
            <a:xfrm>
              <a:off x="4033998" y="4386297"/>
              <a:ext cx="467745" cy="192911"/>
            </a:xfrm>
            <a:custGeom>
              <a:avLst/>
              <a:gdLst/>
              <a:ahLst/>
              <a:cxnLst/>
              <a:rect l="l" t="t" r="r" b="b"/>
              <a:pathLst>
                <a:path w="18282" h="7540" extrusionOk="0">
                  <a:moveTo>
                    <a:pt x="0" y="0"/>
                  </a:moveTo>
                  <a:lnTo>
                    <a:pt x="0" y="7540"/>
                  </a:lnTo>
                  <a:lnTo>
                    <a:pt x="18282" y="7540"/>
                  </a:lnTo>
                  <a:lnTo>
                    <a:pt x="18282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6" name="Google Shape;8976;p54"/>
            <p:cNvSpPr/>
            <p:nvPr/>
          </p:nvSpPr>
          <p:spPr>
            <a:xfrm>
              <a:off x="4501743" y="4579182"/>
              <a:ext cx="233898" cy="96507"/>
            </a:xfrm>
            <a:custGeom>
              <a:avLst/>
              <a:gdLst/>
              <a:ahLst/>
              <a:cxnLst/>
              <a:rect l="l" t="t" r="r" b="b"/>
              <a:pathLst>
                <a:path w="9142" h="3772" extrusionOk="0">
                  <a:moveTo>
                    <a:pt x="1" y="1"/>
                  </a:moveTo>
                  <a:lnTo>
                    <a:pt x="1" y="3771"/>
                  </a:lnTo>
                  <a:lnTo>
                    <a:pt x="9141" y="3771"/>
                  </a:lnTo>
                  <a:lnTo>
                    <a:pt x="914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7" name="Google Shape;8977;p54"/>
            <p:cNvSpPr/>
            <p:nvPr/>
          </p:nvSpPr>
          <p:spPr>
            <a:xfrm>
              <a:off x="3895173" y="4681190"/>
              <a:ext cx="181833" cy="181833"/>
            </a:xfrm>
            <a:custGeom>
              <a:avLst/>
              <a:gdLst/>
              <a:ahLst/>
              <a:cxnLst/>
              <a:rect l="l" t="t" r="r" b="b"/>
              <a:pathLst>
                <a:path w="7107" h="7107" extrusionOk="0">
                  <a:moveTo>
                    <a:pt x="1" y="0"/>
                  </a:moveTo>
                  <a:lnTo>
                    <a:pt x="1" y="7107"/>
                  </a:lnTo>
                  <a:lnTo>
                    <a:pt x="7107" y="7107"/>
                  </a:lnTo>
                  <a:lnTo>
                    <a:pt x="710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8" name="Google Shape;8978;p54"/>
          <p:cNvGrpSpPr/>
          <p:nvPr/>
        </p:nvGrpSpPr>
        <p:grpSpPr>
          <a:xfrm>
            <a:off x="6296145" y="4572695"/>
            <a:ext cx="447057" cy="429602"/>
            <a:chOff x="6217396" y="4482010"/>
            <a:chExt cx="518327" cy="498089"/>
          </a:xfrm>
        </p:grpSpPr>
        <p:sp>
          <p:nvSpPr>
            <p:cNvPr id="8979" name="Google Shape;8979;p54"/>
            <p:cNvSpPr/>
            <p:nvPr/>
          </p:nvSpPr>
          <p:spPr>
            <a:xfrm>
              <a:off x="6271764" y="4482010"/>
              <a:ext cx="463958" cy="463958"/>
            </a:xfrm>
            <a:custGeom>
              <a:avLst/>
              <a:gdLst/>
              <a:ahLst/>
              <a:cxnLst/>
              <a:rect l="l" t="t" r="r" b="b"/>
              <a:pathLst>
                <a:path w="18134" h="18134" extrusionOk="0">
                  <a:moveTo>
                    <a:pt x="0" y="0"/>
                  </a:moveTo>
                  <a:lnTo>
                    <a:pt x="0" y="18133"/>
                  </a:lnTo>
                  <a:lnTo>
                    <a:pt x="18133" y="18133"/>
                  </a:lnTo>
                  <a:lnTo>
                    <a:pt x="1813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0" name="Google Shape;8980;p54"/>
            <p:cNvSpPr/>
            <p:nvPr/>
          </p:nvSpPr>
          <p:spPr>
            <a:xfrm>
              <a:off x="6217396" y="4679271"/>
              <a:ext cx="300803" cy="300828"/>
            </a:xfrm>
            <a:custGeom>
              <a:avLst/>
              <a:gdLst/>
              <a:ahLst/>
              <a:cxnLst/>
              <a:rect l="l" t="t" r="r" b="b"/>
              <a:pathLst>
                <a:path w="11757" h="11758" extrusionOk="0">
                  <a:moveTo>
                    <a:pt x="1" y="1"/>
                  </a:moveTo>
                  <a:lnTo>
                    <a:pt x="1" y="11758"/>
                  </a:lnTo>
                  <a:lnTo>
                    <a:pt x="11757" y="11758"/>
                  </a:lnTo>
                  <a:lnTo>
                    <a:pt x="1175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1" name="Google Shape;8981;p54"/>
          <p:cNvGrpSpPr/>
          <p:nvPr/>
        </p:nvGrpSpPr>
        <p:grpSpPr>
          <a:xfrm>
            <a:off x="8423992" y="1241933"/>
            <a:ext cx="453942" cy="605233"/>
            <a:chOff x="8551925" y="1946972"/>
            <a:chExt cx="526309" cy="701720"/>
          </a:xfrm>
        </p:grpSpPr>
        <p:sp>
          <p:nvSpPr>
            <p:cNvPr id="8982" name="Google Shape;8982;p54"/>
            <p:cNvSpPr/>
            <p:nvPr/>
          </p:nvSpPr>
          <p:spPr>
            <a:xfrm>
              <a:off x="8551925" y="1946972"/>
              <a:ext cx="175436" cy="175462"/>
            </a:xfrm>
            <a:custGeom>
              <a:avLst/>
              <a:gdLst/>
              <a:ahLst/>
              <a:cxnLst/>
              <a:rect l="l" t="t" r="r" b="b"/>
              <a:pathLst>
                <a:path w="6857" h="6858" extrusionOk="0">
                  <a:moveTo>
                    <a:pt x="0" y="1"/>
                  </a:moveTo>
                  <a:lnTo>
                    <a:pt x="0" y="6857"/>
                  </a:lnTo>
                  <a:lnTo>
                    <a:pt x="6857" y="6857"/>
                  </a:lnTo>
                  <a:lnTo>
                    <a:pt x="685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3" name="Google Shape;8983;p54"/>
            <p:cNvSpPr/>
            <p:nvPr/>
          </p:nvSpPr>
          <p:spPr>
            <a:xfrm>
              <a:off x="8727310" y="2122408"/>
              <a:ext cx="175462" cy="175436"/>
            </a:xfrm>
            <a:custGeom>
              <a:avLst/>
              <a:gdLst/>
              <a:ahLst/>
              <a:cxnLst/>
              <a:rect l="l" t="t" r="r" b="b"/>
              <a:pathLst>
                <a:path w="6858" h="6857" extrusionOk="0">
                  <a:moveTo>
                    <a:pt x="1" y="0"/>
                  </a:moveTo>
                  <a:lnTo>
                    <a:pt x="1" y="6857"/>
                  </a:lnTo>
                  <a:lnTo>
                    <a:pt x="6857" y="6857"/>
                  </a:lnTo>
                  <a:lnTo>
                    <a:pt x="685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4" name="Google Shape;8984;p54"/>
            <p:cNvSpPr/>
            <p:nvPr/>
          </p:nvSpPr>
          <p:spPr>
            <a:xfrm>
              <a:off x="8727310" y="2297819"/>
              <a:ext cx="175462" cy="175462"/>
            </a:xfrm>
            <a:custGeom>
              <a:avLst/>
              <a:gdLst/>
              <a:ahLst/>
              <a:cxnLst/>
              <a:rect l="l" t="t" r="r" b="b"/>
              <a:pathLst>
                <a:path w="6858" h="6858" extrusionOk="0">
                  <a:moveTo>
                    <a:pt x="1" y="1"/>
                  </a:moveTo>
                  <a:lnTo>
                    <a:pt x="1" y="6857"/>
                  </a:lnTo>
                  <a:lnTo>
                    <a:pt x="6857" y="6857"/>
                  </a:lnTo>
                  <a:lnTo>
                    <a:pt x="685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5" name="Google Shape;8985;p54"/>
            <p:cNvSpPr/>
            <p:nvPr/>
          </p:nvSpPr>
          <p:spPr>
            <a:xfrm>
              <a:off x="8902772" y="2473255"/>
              <a:ext cx="175462" cy="175436"/>
            </a:xfrm>
            <a:custGeom>
              <a:avLst/>
              <a:gdLst/>
              <a:ahLst/>
              <a:cxnLst/>
              <a:rect l="l" t="t" r="r" b="b"/>
              <a:pathLst>
                <a:path w="6858" h="6857" extrusionOk="0">
                  <a:moveTo>
                    <a:pt x="1" y="0"/>
                  </a:moveTo>
                  <a:lnTo>
                    <a:pt x="1" y="6857"/>
                  </a:lnTo>
                  <a:lnTo>
                    <a:pt x="6857" y="6857"/>
                  </a:lnTo>
                  <a:lnTo>
                    <a:pt x="685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7693;p33">
            <a:extLst>
              <a:ext uri="{FF2B5EF4-FFF2-40B4-BE49-F238E27FC236}">
                <a16:creationId xmlns:a16="http://schemas.microsoft.com/office/drawing/2014/main" id="{3108E8A8-F10C-1504-59D5-306697BBA30F}"/>
              </a:ext>
            </a:extLst>
          </p:cNvPr>
          <p:cNvGrpSpPr/>
          <p:nvPr/>
        </p:nvGrpSpPr>
        <p:grpSpPr>
          <a:xfrm>
            <a:off x="1881239" y="3697937"/>
            <a:ext cx="5380941" cy="982540"/>
            <a:chOff x="3895173" y="4381101"/>
            <a:chExt cx="751156" cy="481922"/>
          </a:xfrm>
        </p:grpSpPr>
        <p:sp>
          <p:nvSpPr>
            <p:cNvPr id="6" name="Google Shape;7695;p33">
              <a:extLst>
                <a:ext uri="{FF2B5EF4-FFF2-40B4-BE49-F238E27FC236}">
                  <a16:creationId xmlns:a16="http://schemas.microsoft.com/office/drawing/2014/main" id="{5AE28A9A-F918-F89D-83C6-EDD6EAF4BD0A}"/>
                </a:ext>
              </a:extLst>
            </p:cNvPr>
            <p:cNvSpPr/>
            <p:nvPr/>
          </p:nvSpPr>
          <p:spPr>
            <a:xfrm>
              <a:off x="4501743" y="4579182"/>
              <a:ext cx="144586" cy="85216"/>
            </a:xfrm>
            <a:custGeom>
              <a:avLst/>
              <a:gdLst/>
              <a:ahLst/>
              <a:cxnLst/>
              <a:rect l="l" t="t" r="r" b="b"/>
              <a:pathLst>
                <a:path w="9142" h="3772" extrusionOk="0">
                  <a:moveTo>
                    <a:pt x="1" y="1"/>
                  </a:moveTo>
                  <a:lnTo>
                    <a:pt x="1" y="3771"/>
                  </a:lnTo>
                  <a:lnTo>
                    <a:pt x="9141" y="3771"/>
                  </a:lnTo>
                  <a:lnTo>
                    <a:pt x="9141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694;p33">
              <a:extLst>
                <a:ext uri="{FF2B5EF4-FFF2-40B4-BE49-F238E27FC236}">
                  <a16:creationId xmlns:a16="http://schemas.microsoft.com/office/drawing/2014/main" id="{BC1C9843-DDBB-510D-7668-4CF5D9FDA426}"/>
                </a:ext>
              </a:extLst>
            </p:cNvPr>
            <p:cNvSpPr/>
            <p:nvPr/>
          </p:nvSpPr>
          <p:spPr>
            <a:xfrm>
              <a:off x="4033998" y="4381101"/>
              <a:ext cx="467745" cy="283295"/>
            </a:xfrm>
            <a:custGeom>
              <a:avLst/>
              <a:gdLst/>
              <a:ahLst/>
              <a:cxnLst/>
              <a:rect l="l" t="t" r="r" b="b"/>
              <a:pathLst>
                <a:path w="18282" h="7540" extrusionOk="0">
                  <a:moveTo>
                    <a:pt x="0" y="0"/>
                  </a:moveTo>
                  <a:lnTo>
                    <a:pt x="0" y="7540"/>
                  </a:lnTo>
                  <a:lnTo>
                    <a:pt x="18282" y="7540"/>
                  </a:lnTo>
                  <a:lnTo>
                    <a:pt x="18282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highlight>
                  <a:srgbClr val="00FFFF"/>
                </a:highlight>
              </a:endParaRPr>
            </a:p>
          </p:txBody>
        </p:sp>
        <p:sp>
          <p:nvSpPr>
            <p:cNvPr id="7" name="Google Shape;7696;p33">
              <a:extLst>
                <a:ext uri="{FF2B5EF4-FFF2-40B4-BE49-F238E27FC236}">
                  <a16:creationId xmlns:a16="http://schemas.microsoft.com/office/drawing/2014/main" id="{04AA6368-CF19-EECC-026E-B52FE6575FC5}"/>
                </a:ext>
              </a:extLst>
            </p:cNvPr>
            <p:cNvSpPr/>
            <p:nvPr/>
          </p:nvSpPr>
          <p:spPr>
            <a:xfrm>
              <a:off x="3895173" y="4681190"/>
              <a:ext cx="181833" cy="181833"/>
            </a:xfrm>
            <a:custGeom>
              <a:avLst/>
              <a:gdLst/>
              <a:ahLst/>
              <a:cxnLst/>
              <a:rect l="l" t="t" r="r" b="b"/>
              <a:pathLst>
                <a:path w="7107" h="7107" extrusionOk="0">
                  <a:moveTo>
                    <a:pt x="1" y="0"/>
                  </a:moveTo>
                  <a:lnTo>
                    <a:pt x="1" y="7107"/>
                  </a:lnTo>
                  <a:lnTo>
                    <a:pt x="7107" y="7107"/>
                  </a:lnTo>
                  <a:lnTo>
                    <a:pt x="710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6" name="Google Shape;8986;p54"/>
          <p:cNvGrpSpPr/>
          <p:nvPr/>
        </p:nvGrpSpPr>
        <p:grpSpPr>
          <a:xfrm>
            <a:off x="6434668" y="2695428"/>
            <a:ext cx="2556933" cy="2446619"/>
            <a:chOff x="6179607" y="2305469"/>
            <a:chExt cx="2964560" cy="2836660"/>
          </a:xfrm>
        </p:grpSpPr>
        <p:sp>
          <p:nvSpPr>
            <p:cNvPr id="8987" name="Google Shape;8987;p54"/>
            <p:cNvSpPr/>
            <p:nvPr/>
          </p:nvSpPr>
          <p:spPr>
            <a:xfrm>
              <a:off x="7384353" y="3507171"/>
              <a:ext cx="169859" cy="150772"/>
            </a:xfrm>
            <a:custGeom>
              <a:avLst/>
              <a:gdLst/>
              <a:ahLst/>
              <a:cxnLst/>
              <a:rect l="l" t="t" r="r" b="b"/>
              <a:pathLst>
                <a:path w="6639" h="5893" extrusionOk="0">
                  <a:moveTo>
                    <a:pt x="3318" y="1"/>
                  </a:moveTo>
                  <a:cubicBezTo>
                    <a:pt x="2992" y="1"/>
                    <a:pt x="2660" y="55"/>
                    <a:pt x="2335" y="170"/>
                  </a:cubicBezTo>
                  <a:cubicBezTo>
                    <a:pt x="804" y="715"/>
                    <a:pt x="0" y="2399"/>
                    <a:pt x="544" y="3932"/>
                  </a:cubicBezTo>
                  <a:cubicBezTo>
                    <a:pt x="972" y="5139"/>
                    <a:pt x="2107" y="5892"/>
                    <a:pt x="3318" y="5892"/>
                  </a:cubicBezTo>
                  <a:cubicBezTo>
                    <a:pt x="3645" y="5892"/>
                    <a:pt x="3978" y="5838"/>
                    <a:pt x="4304" y="5722"/>
                  </a:cubicBezTo>
                  <a:cubicBezTo>
                    <a:pt x="5837" y="5180"/>
                    <a:pt x="6639" y="3496"/>
                    <a:pt x="6095" y="1963"/>
                  </a:cubicBezTo>
                  <a:cubicBezTo>
                    <a:pt x="5666" y="755"/>
                    <a:pt x="4531" y="1"/>
                    <a:pt x="331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8" name="Google Shape;8988;p54"/>
            <p:cNvSpPr/>
            <p:nvPr/>
          </p:nvSpPr>
          <p:spPr>
            <a:xfrm>
              <a:off x="7323922" y="3386742"/>
              <a:ext cx="223331" cy="201533"/>
            </a:xfrm>
            <a:custGeom>
              <a:avLst/>
              <a:gdLst/>
              <a:ahLst/>
              <a:cxnLst/>
              <a:rect l="l" t="t" r="r" b="b"/>
              <a:pathLst>
                <a:path w="8729" h="7877" extrusionOk="0">
                  <a:moveTo>
                    <a:pt x="4331" y="0"/>
                  </a:moveTo>
                  <a:cubicBezTo>
                    <a:pt x="3905" y="0"/>
                    <a:pt x="3472" y="72"/>
                    <a:pt x="3047" y="222"/>
                  </a:cubicBezTo>
                  <a:cubicBezTo>
                    <a:pt x="1047" y="931"/>
                    <a:pt x="1" y="3126"/>
                    <a:pt x="710" y="5126"/>
                  </a:cubicBezTo>
                  <a:lnTo>
                    <a:pt x="778" y="5317"/>
                  </a:lnTo>
                  <a:cubicBezTo>
                    <a:pt x="1336" y="6893"/>
                    <a:pt x="2818" y="7877"/>
                    <a:pt x="4399" y="7877"/>
                  </a:cubicBezTo>
                  <a:cubicBezTo>
                    <a:pt x="4825" y="7877"/>
                    <a:pt x="5258" y="7805"/>
                    <a:pt x="5682" y="7655"/>
                  </a:cubicBezTo>
                  <a:cubicBezTo>
                    <a:pt x="7682" y="6946"/>
                    <a:pt x="8728" y="4750"/>
                    <a:pt x="8019" y="2750"/>
                  </a:cubicBezTo>
                  <a:lnTo>
                    <a:pt x="7951" y="2560"/>
                  </a:lnTo>
                  <a:cubicBezTo>
                    <a:pt x="7393" y="984"/>
                    <a:pt x="5912" y="0"/>
                    <a:pt x="4331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9" name="Google Shape;8989;p54"/>
            <p:cNvSpPr/>
            <p:nvPr/>
          </p:nvSpPr>
          <p:spPr>
            <a:xfrm>
              <a:off x="7316988" y="3317049"/>
              <a:ext cx="169833" cy="150772"/>
            </a:xfrm>
            <a:custGeom>
              <a:avLst/>
              <a:gdLst/>
              <a:ahLst/>
              <a:cxnLst/>
              <a:rect l="l" t="t" r="r" b="b"/>
              <a:pathLst>
                <a:path w="6638" h="5893" extrusionOk="0">
                  <a:moveTo>
                    <a:pt x="3318" y="1"/>
                  </a:moveTo>
                  <a:cubicBezTo>
                    <a:pt x="2992" y="1"/>
                    <a:pt x="2660" y="55"/>
                    <a:pt x="2334" y="170"/>
                  </a:cubicBezTo>
                  <a:cubicBezTo>
                    <a:pt x="803" y="715"/>
                    <a:pt x="0" y="2397"/>
                    <a:pt x="543" y="3931"/>
                  </a:cubicBezTo>
                  <a:cubicBezTo>
                    <a:pt x="971" y="5139"/>
                    <a:pt x="2106" y="5892"/>
                    <a:pt x="3318" y="5892"/>
                  </a:cubicBezTo>
                  <a:cubicBezTo>
                    <a:pt x="3645" y="5892"/>
                    <a:pt x="3977" y="5838"/>
                    <a:pt x="4303" y="5723"/>
                  </a:cubicBezTo>
                  <a:cubicBezTo>
                    <a:pt x="5837" y="5179"/>
                    <a:pt x="6638" y="3496"/>
                    <a:pt x="6094" y="1963"/>
                  </a:cubicBezTo>
                  <a:cubicBezTo>
                    <a:pt x="5666" y="754"/>
                    <a:pt x="4531" y="1"/>
                    <a:pt x="331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0" name="Google Shape;8990;p54"/>
            <p:cNvSpPr/>
            <p:nvPr/>
          </p:nvSpPr>
          <p:spPr>
            <a:xfrm>
              <a:off x="7258347" y="3173261"/>
              <a:ext cx="224892" cy="231263"/>
            </a:xfrm>
            <a:custGeom>
              <a:avLst/>
              <a:gdLst/>
              <a:ahLst/>
              <a:cxnLst/>
              <a:rect l="l" t="t" r="r" b="b"/>
              <a:pathLst>
                <a:path w="8790" h="9039" extrusionOk="0">
                  <a:moveTo>
                    <a:pt x="5059" y="0"/>
                  </a:moveTo>
                  <a:cubicBezTo>
                    <a:pt x="4809" y="0"/>
                    <a:pt x="4556" y="42"/>
                    <a:pt x="4307" y="130"/>
                  </a:cubicBezTo>
                  <a:cubicBezTo>
                    <a:pt x="1481" y="1133"/>
                    <a:pt x="0" y="4237"/>
                    <a:pt x="1002" y="7064"/>
                  </a:cubicBezTo>
                  <a:cubicBezTo>
                    <a:pt x="1433" y="8279"/>
                    <a:pt x="2575" y="9039"/>
                    <a:pt x="3795" y="9039"/>
                  </a:cubicBezTo>
                  <a:cubicBezTo>
                    <a:pt x="4124" y="9039"/>
                    <a:pt x="4458" y="8983"/>
                    <a:pt x="4786" y="8867"/>
                  </a:cubicBezTo>
                  <a:lnTo>
                    <a:pt x="6441" y="8280"/>
                  </a:lnTo>
                  <a:cubicBezTo>
                    <a:pt x="7983" y="7735"/>
                    <a:pt x="8790" y="6041"/>
                    <a:pt x="8244" y="4498"/>
                  </a:cubicBezTo>
                  <a:lnTo>
                    <a:pt x="7182" y="1500"/>
                  </a:lnTo>
                  <a:cubicBezTo>
                    <a:pt x="6855" y="577"/>
                    <a:pt x="5986" y="0"/>
                    <a:pt x="505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1" name="Google Shape;8991;p54"/>
            <p:cNvSpPr/>
            <p:nvPr/>
          </p:nvSpPr>
          <p:spPr>
            <a:xfrm>
              <a:off x="7554852" y="3473450"/>
              <a:ext cx="164665" cy="150747"/>
            </a:xfrm>
            <a:custGeom>
              <a:avLst/>
              <a:gdLst/>
              <a:ahLst/>
              <a:cxnLst/>
              <a:rect l="l" t="t" r="r" b="b"/>
              <a:pathLst>
                <a:path w="6436" h="5892" extrusionOk="0">
                  <a:moveTo>
                    <a:pt x="3222" y="1"/>
                  </a:moveTo>
                  <a:cubicBezTo>
                    <a:pt x="3020" y="1"/>
                    <a:pt x="2815" y="22"/>
                    <a:pt x="2609" y="65"/>
                  </a:cubicBezTo>
                  <a:cubicBezTo>
                    <a:pt x="1018" y="400"/>
                    <a:pt x="1" y="1964"/>
                    <a:pt x="337" y="3555"/>
                  </a:cubicBezTo>
                  <a:cubicBezTo>
                    <a:pt x="630" y="4941"/>
                    <a:pt x="1853" y="5891"/>
                    <a:pt x="3215" y="5891"/>
                  </a:cubicBezTo>
                  <a:cubicBezTo>
                    <a:pt x="3417" y="5891"/>
                    <a:pt x="3621" y="5870"/>
                    <a:pt x="3827" y="5827"/>
                  </a:cubicBezTo>
                  <a:cubicBezTo>
                    <a:pt x="5418" y="5490"/>
                    <a:pt x="6435" y="3928"/>
                    <a:pt x="6099" y="2338"/>
                  </a:cubicBezTo>
                  <a:cubicBezTo>
                    <a:pt x="5806" y="952"/>
                    <a:pt x="4583" y="1"/>
                    <a:pt x="322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2" name="Google Shape;8992;p54"/>
            <p:cNvSpPr/>
            <p:nvPr/>
          </p:nvSpPr>
          <p:spPr>
            <a:xfrm>
              <a:off x="7493550" y="3279183"/>
              <a:ext cx="230726" cy="271764"/>
            </a:xfrm>
            <a:custGeom>
              <a:avLst/>
              <a:gdLst/>
              <a:ahLst/>
              <a:cxnLst/>
              <a:rect l="l" t="t" r="r" b="b"/>
              <a:pathLst>
                <a:path w="9018" h="10622" extrusionOk="0">
                  <a:moveTo>
                    <a:pt x="4204" y="0"/>
                  </a:moveTo>
                  <a:cubicBezTo>
                    <a:pt x="3940" y="0"/>
                    <a:pt x="3673" y="27"/>
                    <a:pt x="3405" y="84"/>
                  </a:cubicBezTo>
                  <a:cubicBezTo>
                    <a:pt x="1329" y="523"/>
                    <a:pt x="1" y="2561"/>
                    <a:pt x="440" y="4637"/>
                  </a:cubicBezTo>
                  <a:lnTo>
                    <a:pt x="1061" y="7573"/>
                  </a:lnTo>
                  <a:cubicBezTo>
                    <a:pt x="1443" y="9382"/>
                    <a:pt x="3040" y="10622"/>
                    <a:pt x="4817" y="10622"/>
                  </a:cubicBezTo>
                  <a:cubicBezTo>
                    <a:pt x="5080" y="10622"/>
                    <a:pt x="5347" y="10595"/>
                    <a:pt x="5614" y="10538"/>
                  </a:cubicBezTo>
                  <a:cubicBezTo>
                    <a:pt x="7689" y="10099"/>
                    <a:pt x="9018" y="8062"/>
                    <a:pt x="8579" y="5984"/>
                  </a:cubicBezTo>
                  <a:lnTo>
                    <a:pt x="7957" y="3049"/>
                  </a:lnTo>
                  <a:cubicBezTo>
                    <a:pt x="7576" y="1240"/>
                    <a:pt x="5981" y="0"/>
                    <a:pt x="4204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3" name="Google Shape;8993;p54"/>
            <p:cNvSpPr/>
            <p:nvPr/>
          </p:nvSpPr>
          <p:spPr>
            <a:xfrm>
              <a:off x="7498334" y="3206010"/>
              <a:ext cx="164639" cy="150721"/>
            </a:xfrm>
            <a:custGeom>
              <a:avLst/>
              <a:gdLst/>
              <a:ahLst/>
              <a:cxnLst/>
              <a:rect l="l" t="t" r="r" b="b"/>
              <a:pathLst>
                <a:path w="6435" h="5891" extrusionOk="0">
                  <a:moveTo>
                    <a:pt x="3221" y="0"/>
                  </a:moveTo>
                  <a:cubicBezTo>
                    <a:pt x="3019" y="0"/>
                    <a:pt x="2814" y="21"/>
                    <a:pt x="2609" y="64"/>
                  </a:cubicBezTo>
                  <a:cubicBezTo>
                    <a:pt x="1018" y="401"/>
                    <a:pt x="0" y="1964"/>
                    <a:pt x="337" y="3554"/>
                  </a:cubicBezTo>
                  <a:cubicBezTo>
                    <a:pt x="630" y="4940"/>
                    <a:pt x="1853" y="5890"/>
                    <a:pt x="3215" y="5890"/>
                  </a:cubicBezTo>
                  <a:cubicBezTo>
                    <a:pt x="3416" y="5890"/>
                    <a:pt x="3621" y="5869"/>
                    <a:pt x="3826" y="5826"/>
                  </a:cubicBezTo>
                  <a:cubicBezTo>
                    <a:pt x="5418" y="5490"/>
                    <a:pt x="6435" y="3928"/>
                    <a:pt x="6099" y="2337"/>
                  </a:cubicBezTo>
                  <a:cubicBezTo>
                    <a:pt x="5806" y="951"/>
                    <a:pt x="4583" y="0"/>
                    <a:pt x="322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4" name="Google Shape;8994;p54"/>
            <p:cNvSpPr/>
            <p:nvPr/>
          </p:nvSpPr>
          <p:spPr>
            <a:xfrm>
              <a:off x="7445578" y="3026684"/>
              <a:ext cx="222180" cy="256848"/>
            </a:xfrm>
            <a:custGeom>
              <a:avLst/>
              <a:gdLst/>
              <a:ahLst/>
              <a:cxnLst/>
              <a:rect l="l" t="t" r="r" b="b"/>
              <a:pathLst>
                <a:path w="8684" h="10039" extrusionOk="0">
                  <a:moveTo>
                    <a:pt x="5279" y="0"/>
                  </a:moveTo>
                  <a:cubicBezTo>
                    <a:pt x="5125" y="0"/>
                    <a:pt x="4969" y="16"/>
                    <a:pt x="4812" y="49"/>
                  </a:cubicBezTo>
                  <a:cubicBezTo>
                    <a:pt x="1878" y="670"/>
                    <a:pt x="1" y="3551"/>
                    <a:pt x="622" y="6486"/>
                  </a:cubicBezTo>
                  <a:lnTo>
                    <a:pt x="728" y="6989"/>
                  </a:lnTo>
                  <a:cubicBezTo>
                    <a:pt x="1109" y="8799"/>
                    <a:pt x="2705" y="10038"/>
                    <a:pt x="4481" y="10038"/>
                  </a:cubicBezTo>
                  <a:cubicBezTo>
                    <a:pt x="4744" y="10038"/>
                    <a:pt x="5012" y="10011"/>
                    <a:pt x="5280" y="9954"/>
                  </a:cubicBezTo>
                  <a:cubicBezTo>
                    <a:pt x="7355" y="9515"/>
                    <a:pt x="8683" y="7478"/>
                    <a:pt x="8244" y="5401"/>
                  </a:cubicBezTo>
                  <a:lnTo>
                    <a:pt x="7481" y="1787"/>
                  </a:lnTo>
                  <a:cubicBezTo>
                    <a:pt x="7257" y="727"/>
                    <a:pt x="6321" y="0"/>
                    <a:pt x="527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5" name="Google Shape;8995;p54"/>
            <p:cNvSpPr/>
            <p:nvPr/>
          </p:nvSpPr>
          <p:spPr>
            <a:xfrm>
              <a:off x="7725939" y="3467795"/>
              <a:ext cx="158218" cy="150721"/>
            </a:xfrm>
            <a:custGeom>
              <a:avLst/>
              <a:gdLst/>
              <a:ahLst/>
              <a:cxnLst/>
              <a:rect l="l" t="t" r="r" b="b"/>
              <a:pathLst>
                <a:path w="6184" h="5891" extrusionOk="0">
                  <a:moveTo>
                    <a:pt x="3093" y="1"/>
                  </a:moveTo>
                  <a:cubicBezTo>
                    <a:pt x="2997" y="1"/>
                    <a:pt x="2899" y="5"/>
                    <a:pt x="2801" y="15"/>
                  </a:cubicBezTo>
                  <a:cubicBezTo>
                    <a:pt x="1183" y="176"/>
                    <a:pt x="1" y="1619"/>
                    <a:pt x="162" y="3237"/>
                  </a:cubicBezTo>
                  <a:cubicBezTo>
                    <a:pt x="313" y="4757"/>
                    <a:pt x="1593" y="5891"/>
                    <a:pt x="3088" y="5891"/>
                  </a:cubicBezTo>
                  <a:cubicBezTo>
                    <a:pt x="3185" y="5891"/>
                    <a:pt x="3284" y="5886"/>
                    <a:pt x="3383" y="5876"/>
                  </a:cubicBezTo>
                  <a:cubicBezTo>
                    <a:pt x="5002" y="5715"/>
                    <a:pt x="6184" y="4273"/>
                    <a:pt x="6022" y="2655"/>
                  </a:cubicBezTo>
                  <a:cubicBezTo>
                    <a:pt x="5871" y="1135"/>
                    <a:pt x="4590" y="1"/>
                    <a:pt x="309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6" name="Google Shape;8996;p54"/>
            <p:cNvSpPr/>
            <p:nvPr/>
          </p:nvSpPr>
          <p:spPr>
            <a:xfrm>
              <a:off x="7677302" y="3197234"/>
              <a:ext cx="221233" cy="346446"/>
            </a:xfrm>
            <a:custGeom>
              <a:avLst/>
              <a:gdLst/>
              <a:ahLst/>
              <a:cxnLst/>
              <a:rect l="l" t="t" r="r" b="b"/>
              <a:pathLst>
                <a:path w="8647" h="13541" extrusionOk="0">
                  <a:moveTo>
                    <a:pt x="4037" y="1"/>
                  </a:moveTo>
                  <a:cubicBezTo>
                    <a:pt x="3910" y="1"/>
                    <a:pt x="3782" y="7"/>
                    <a:pt x="3653" y="20"/>
                  </a:cubicBezTo>
                  <a:cubicBezTo>
                    <a:pt x="1542" y="229"/>
                    <a:pt x="0" y="2111"/>
                    <a:pt x="210" y="4222"/>
                  </a:cubicBezTo>
                  <a:lnTo>
                    <a:pt x="791" y="10078"/>
                  </a:lnTo>
                  <a:cubicBezTo>
                    <a:pt x="988" y="12059"/>
                    <a:pt x="2659" y="13540"/>
                    <a:pt x="4609" y="13540"/>
                  </a:cubicBezTo>
                  <a:cubicBezTo>
                    <a:pt x="4736" y="13540"/>
                    <a:pt x="4865" y="13534"/>
                    <a:pt x="4994" y="13521"/>
                  </a:cubicBezTo>
                  <a:cubicBezTo>
                    <a:pt x="7105" y="13312"/>
                    <a:pt x="8646" y="11429"/>
                    <a:pt x="8437" y="9318"/>
                  </a:cubicBezTo>
                  <a:lnTo>
                    <a:pt x="7855" y="3462"/>
                  </a:lnTo>
                  <a:cubicBezTo>
                    <a:pt x="7658" y="1480"/>
                    <a:pt x="5988" y="1"/>
                    <a:pt x="4037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7" name="Google Shape;8997;p54"/>
            <p:cNvSpPr/>
            <p:nvPr/>
          </p:nvSpPr>
          <p:spPr>
            <a:xfrm>
              <a:off x="7691629" y="3122347"/>
              <a:ext cx="158192" cy="150721"/>
            </a:xfrm>
            <a:custGeom>
              <a:avLst/>
              <a:gdLst/>
              <a:ahLst/>
              <a:cxnLst/>
              <a:rect l="l" t="t" r="r" b="b"/>
              <a:pathLst>
                <a:path w="6183" h="5891" extrusionOk="0">
                  <a:moveTo>
                    <a:pt x="3093" y="0"/>
                  </a:moveTo>
                  <a:cubicBezTo>
                    <a:pt x="2997" y="0"/>
                    <a:pt x="2899" y="5"/>
                    <a:pt x="2801" y="14"/>
                  </a:cubicBezTo>
                  <a:cubicBezTo>
                    <a:pt x="1183" y="177"/>
                    <a:pt x="1" y="1619"/>
                    <a:pt x="162" y="3238"/>
                  </a:cubicBezTo>
                  <a:cubicBezTo>
                    <a:pt x="313" y="4757"/>
                    <a:pt x="1593" y="5891"/>
                    <a:pt x="3088" y="5891"/>
                  </a:cubicBezTo>
                  <a:cubicBezTo>
                    <a:pt x="3185" y="5891"/>
                    <a:pt x="3284" y="5886"/>
                    <a:pt x="3383" y="5876"/>
                  </a:cubicBezTo>
                  <a:cubicBezTo>
                    <a:pt x="5002" y="5715"/>
                    <a:pt x="6183" y="4273"/>
                    <a:pt x="6022" y="2654"/>
                  </a:cubicBezTo>
                  <a:cubicBezTo>
                    <a:pt x="5871" y="1134"/>
                    <a:pt x="4590" y="0"/>
                    <a:pt x="3093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8" name="Google Shape;8998;p54"/>
            <p:cNvSpPr/>
            <p:nvPr/>
          </p:nvSpPr>
          <p:spPr>
            <a:xfrm>
              <a:off x="7646855" y="2868953"/>
              <a:ext cx="217370" cy="329279"/>
            </a:xfrm>
            <a:custGeom>
              <a:avLst/>
              <a:gdLst/>
              <a:ahLst/>
              <a:cxnLst/>
              <a:rect l="l" t="t" r="r" b="b"/>
              <a:pathLst>
                <a:path w="8496" h="12870" extrusionOk="0">
                  <a:moveTo>
                    <a:pt x="5391" y="0"/>
                  </a:moveTo>
                  <a:cubicBezTo>
                    <a:pt x="5316" y="0"/>
                    <a:pt x="5241" y="4"/>
                    <a:pt x="5165" y="11"/>
                  </a:cubicBezTo>
                  <a:cubicBezTo>
                    <a:pt x="2180" y="307"/>
                    <a:pt x="0" y="2968"/>
                    <a:pt x="298" y="5952"/>
                  </a:cubicBezTo>
                  <a:lnTo>
                    <a:pt x="640" y="9408"/>
                  </a:lnTo>
                  <a:cubicBezTo>
                    <a:pt x="837" y="11390"/>
                    <a:pt x="2509" y="12870"/>
                    <a:pt x="4459" y="12870"/>
                  </a:cubicBezTo>
                  <a:cubicBezTo>
                    <a:pt x="4586" y="12870"/>
                    <a:pt x="4714" y="12863"/>
                    <a:pt x="4843" y="12851"/>
                  </a:cubicBezTo>
                  <a:cubicBezTo>
                    <a:pt x="6954" y="12641"/>
                    <a:pt x="8495" y="10760"/>
                    <a:pt x="8286" y="8649"/>
                  </a:cubicBezTo>
                  <a:lnTo>
                    <a:pt x="7628" y="2029"/>
                  </a:lnTo>
                  <a:cubicBezTo>
                    <a:pt x="7513" y="868"/>
                    <a:pt x="6534" y="0"/>
                    <a:pt x="5391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9" name="Google Shape;8999;p54"/>
            <p:cNvSpPr/>
            <p:nvPr/>
          </p:nvSpPr>
          <p:spPr>
            <a:xfrm>
              <a:off x="7543262" y="4235550"/>
              <a:ext cx="1385121" cy="906579"/>
            </a:xfrm>
            <a:custGeom>
              <a:avLst/>
              <a:gdLst/>
              <a:ahLst/>
              <a:cxnLst/>
              <a:rect l="l" t="t" r="r" b="b"/>
              <a:pathLst>
                <a:path w="54138" h="35434" extrusionOk="0">
                  <a:moveTo>
                    <a:pt x="21137" y="1"/>
                  </a:moveTo>
                  <a:cubicBezTo>
                    <a:pt x="7847" y="1"/>
                    <a:pt x="0" y="14900"/>
                    <a:pt x="7517" y="25859"/>
                  </a:cubicBezTo>
                  <a:lnTo>
                    <a:pt x="14084" y="35434"/>
                  </a:lnTo>
                  <a:lnTo>
                    <a:pt x="54138" y="35434"/>
                  </a:lnTo>
                  <a:lnTo>
                    <a:pt x="34757" y="7176"/>
                  </a:lnTo>
                  <a:cubicBezTo>
                    <a:pt x="31677" y="2686"/>
                    <a:pt x="26582" y="1"/>
                    <a:pt x="21137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0" name="Google Shape;9000;p54"/>
            <p:cNvSpPr/>
            <p:nvPr/>
          </p:nvSpPr>
          <p:spPr>
            <a:xfrm>
              <a:off x="7917468" y="4176935"/>
              <a:ext cx="315642" cy="315642"/>
            </a:xfrm>
            <a:custGeom>
              <a:avLst/>
              <a:gdLst/>
              <a:ahLst/>
              <a:cxnLst/>
              <a:rect l="l" t="t" r="r" b="b"/>
              <a:pathLst>
                <a:path w="12337" h="12337" extrusionOk="0">
                  <a:moveTo>
                    <a:pt x="6169" y="1"/>
                  </a:moveTo>
                  <a:cubicBezTo>
                    <a:pt x="4533" y="1"/>
                    <a:pt x="2964" y="651"/>
                    <a:pt x="1807" y="1808"/>
                  </a:cubicBezTo>
                  <a:cubicBezTo>
                    <a:pt x="650" y="2964"/>
                    <a:pt x="1" y="4533"/>
                    <a:pt x="1" y="6169"/>
                  </a:cubicBezTo>
                  <a:cubicBezTo>
                    <a:pt x="1" y="7804"/>
                    <a:pt x="650" y="9373"/>
                    <a:pt x="1807" y="10530"/>
                  </a:cubicBezTo>
                  <a:cubicBezTo>
                    <a:pt x="2964" y="11687"/>
                    <a:pt x="4533" y="12336"/>
                    <a:pt x="6169" y="12336"/>
                  </a:cubicBezTo>
                  <a:cubicBezTo>
                    <a:pt x="7804" y="12336"/>
                    <a:pt x="9373" y="11687"/>
                    <a:pt x="10530" y="10530"/>
                  </a:cubicBezTo>
                  <a:cubicBezTo>
                    <a:pt x="11687" y="9373"/>
                    <a:pt x="12336" y="7804"/>
                    <a:pt x="12336" y="6169"/>
                  </a:cubicBezTo>
                  <a:cubicBezTo>
                    <a:pt x="12336" y="4533"/>
                    <a:pt x="11687" y="2964"/>
                    <a:pt x="10530" y="1808"/>
                  </a:cubicBezTo>
                  <a:cubicBezTo>
                    <a:pt x="9373" y="651"/>
                    <a:pt x="7804" y="1"/>
                    <a:pt x="6169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1" name="Google Shape;9001;p54"/>
            <p:cNvSpPr/>
            <p:nvPr/>
          </p:nvSpPr>
          <p:spPr>
            <a:xfrm>
              <a:off x="7679937" y="4280580"/>
              <a:ext cx="315642" cy="315617"/>
            </a:xfrm>
            <a:custGeom>
              <a:avLst/>
              <a:gdLst/>
              <a:ahLst/>
              <a:cxnLst/>
              <a:rect l="l" t="t" r="r" b="b"/>
              <a:pathLst>
                <a:path w="12337" h="12336" extrusionOk="0">
                  <a:moveTo>
                    <a:pt x="6169" y="1"/>
                  </a:moveTo>
                  <a:cubicBezTo>
                    <a:pt x="4533" y="1"/>
                    <a:pt x="2965" y="650"/>
                    <a:pt x="1808" y="1807"/>
                  </a:cubicBezTo>
                  <a:cubicBezTo>
                    <a:pt x="652" y="2963"/>
                    <a:pt x="1" y="4533"/>
                    <a:pt x="1" y="6168"/>
                  </a:cubicBezTo>
                  <a:cubicBezTo>
                    <a:pt x="1" y="7803"/>
                    <a:pt x="652" y="9373"/>
                    <a:pt x="1808" y="10529"/>
                  </a:cubicBezTo>
                  <a:cubicBezTo>
                    <a:pt x="2965" y="11686"/>
                    <a:pt x="4533" y="12335"/>
                    <a:pt x="6169" y="12335"/>
                  </a:cubicBezTo>
                  <a:cubicBezTo>
                    <a:pt x="7805" y="12335"/>
                    <a:pt x="9374" y="11686"/>
                    <a:pt x="10530" y="10529"/>
                  </a:cubicBezTo>
                  <a:cubicBezTo>
                    <a:pt x="11687" y="9373"/>
                    <a:pt x="12336" y="7803"/>
                    <a:pt x="12336" y="6168"/>
                  </a:cubicBezTo>
                  <a:cubicBezTo>
                    <a:pt x="12336" y="4533"/>
                    <a:pt x="11687" y="2963"/>
                    <a:pt x="10530" y="1807"/>
                  </a:cubicBezTo>
                  <a:cubicBezTo>
                    <a:pt x="9374" y="650"/>
                    <a:pt x="7805" y="1"/>
                    <a:pt x="6169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2" name="Google Shape;9002;p54"/>
            <p:cNvSpPr/>
            <p:nvPr/>
          </p:nvSpPr>
          <p:spPr>
            <a:xfrm>
              <a:off x="7897588" y="3501209"/>
              <a:ext cx="150747" cy="150721"/>
            </a:xfrm>
            <a:custGeom>
              <a:avLst/>
              <a:gdLst/>
              <a:ahLst/>
              <a:cxnLst/>
              <a:rect l="l" t="t" r="r" b="b"/>
              <a:pathLst>
                <a:path w="5892" h="5891" extrusionOk="0">
                  <a:moveTo>
                    <a:pt x="2945" y="1"/>
                  </a:moveTo>
                  <a:cubicBezTo>
                    <a:pt x="1319" y="2"/>
                    <a:pt x="0" y="1319"/>
                    <a:pt x="0" y="2945"/>
                  </a:cubicBezTo>
                  <a:cubicBezTo>
                    <a:pt x="0" y="4571"/>
                    <a:pt x="1319" y="5890"/>
                    <a:pt x="2945" y="5890"/>
                  </a:cubicBezTo>
                  <a:cubicBezTo>
                    <a:pt x="4572" y="5890"/>
                    <a:pt x="5891" y="4571"/>
                    <a:pt x="5891" y="2945"/>
                  </a:cubicBezTo>
                  <a:cubicBezTo>
                    <a:pt x="5891" y="1319"/>
                    <a:pt x="4572" y="1"/>
                    <a:pt x="294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3" name="Google Shape;9003;p54"/>
            <p:cNvSpPr/>
            <p:nvPr/>
          </p:nvSpPr>
          <p:spPr>
            <a:xfrm>
              <a:off x="7874639" y="3303182"/>
              <a:ext cx="196595" cy="273401"/>
            </a:xfrm>
            <a:custGeom>
              <a:avLst/>
              <a:gdLst/>
              <a:ahLst/>
              <a:cxnLst/>
              <a:rect l="l" t="t" r="r" b="b"/>
              <a:pathLst>
                <a:path w="7684" h="10686" extrusionOk="0">
                  <a:moveTo>
                    <a:pt x="429" y="1"/>
                  </a:moveTo>
                  <a:cubicBezTo>
                    <a:pt x="193" y="1"/>
                    <a:pt x="2" y="193"/>
                    <a:pt x="2" y="428"/>
                  </a:cubicBezTo>
                  <a:lnTo>
                    <a:pt x="2" y="10257"/>
                  </a:lnTo>
                  <a:cubicBezTo>
                    <a:pt x="1" y="10494"/>
                    <a:pt x="193" y="10685"/>
                    <a:pt x="429" y="10685"/>
                  </a:cubicBezTo>
                  <a:lnTo>
                    <a:pt x="7256" y="10685"/>
                  </a:lnTo>
                  <a:cubicBezTo>
                    <a:pt x="7492" y="10685"/>
                    <a:pt x="7684" y="10494"/>
                    <a:pt x="7684" y="10258"/>
                  </a:cubicBezTo>
                  <a:lnTo>
                    <a:pt x="7684" y="428"/>
                  </a:lnTo>
                  <a:cubicBezTo>
                    <a:pt x="7684" y="193"/>
                    <a:pt x="7492" y="1"/>
                    <a:pt x="7256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4" name="Google Shape;9004;p54"/>
            <p:cNvSpPr/>
            <p:nvPr/>
          </p:nvSpPr>
          <p:spPr>
            <a:xfrm>
              <a:off x="7897588" y="3227859"/>
              <a:ext cx="150747" cy="150696"/>
            </a:xfrm>
            <a:custGeom>
              <a:avLst/>
              <a:gdLst/>
              <a:ahLst/>
              <a:cxnLst/>
              <a:rect l="l" t="t" r="r" b="b"/>
              <a:pathLst>
                <a:path w="5892" h="5890" extrusionOk="0">
                  <a:moveTo>
                    <a:pt x="2945" y="0"/>
                  </a:moveTo>
                  <a:cubicBezTo>
                    <a:pt x="1319" y="1"/>
                    <a:pt x="0" y="1319"/>
                    <a:pt x="0" y="2945"/>
                  </a:cubicBezTo>
                  <a:cubicBezTo>
                    <a:pt x="0" y="4572"/>
                    <a:pt x="1319" y="5890"/>
                    <a:pt x="2945" y="5890"/>
                  </a:cubicBezTo>
                  <a:cubicBezTo>
                    <a:pt x="4572" y="5890"/>
                    <a:pt x="5891" y="4572"/>
                    <a:pt x="5891" y="2945"/>
                  </a:cubicBezTo>
                  <a:cubicBezTo>
                    <a:pt x="5891" y="1319"/>
                    <a:pt x="4572" y="0"/>
                    <a:pt x="294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5" name="Google Shape;9005;p54"/>
            <p:cNvSpPr/>
            <p:nvPr/>
          </p:nvSpPr>
          <p:spPr>
            <a:xfrm>
              <a:off x="7874639" y="3052832"/>
              <a:ext cx="196595" cy="250375"/>
            </a:xfrm>
            <a:custGeom>
              <a:avLst/>
              <a:gdLst/>
              <a:ahLst/>
              <a:cxnLst/>
              <a:rect l="l" t="t" r="r" b="b"/>
              <a:pathLst>
                <a:path w="7684" h="9786" extrusionOk="0">
                  <a:moveTo>
                    <a:pt x="5433" y="0"/>
                  </a:moveTo>
                  <a:cubicBezTo>
                    <a:pt x="2432" y="0"/>
                    <a:pt x="2" y="2432"/>
                    <a:pt x="2" y="5432"/>
                  </a:cubicBezTo>
                  <a:lnTo>
                    <a:pt x="2" y="5947"/>
                  </a:lnTo>
                  <a:cubicBezTo>
                    <a:pt x="1" y="8067"/>
                    <a:pt x="1721" y="9786"/>
                    <a:pt x="3842" y="9786"/>
                  </a:cubicBezTo>
                  <a:cubicBezTo>
                    <a:pt x="5964" y="9786"/>
                    <a:pt x="7684" y="8067"/>
                    <a:pt x="7684" y="5945"/>
                  </a:cubicBezTo>
                  <a:lnTo>
                    <a:pt x="7684" y="2252"/>
                  </a:lnTo>
                  <a:cubicBezTo>
                    <a:pt x="7684" y="1007"/>
                    <a:pt x="6675" y="0"/>
                    <a:pt x="5433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6" name="Google Shape;9006;p54"/>
            <p:cNvSpPr/>
            <p:nvPr/>
          </p:nvSpPr>
          <p:spPr>
            <a:xfrm>
              <a:off x="7380720" y="3562409"/>
              <a:ext cx="775712" cy="857532"/>
            </a:xfrm>
            <a:custGeom>
              <a:avLst/>
              <a:gdLst/>
              <a:ahLst/>
              <a:cxnLst/>
              <a:rect l="l" t="t" r="r" b="b"/>
              <a:pathLst>
                <a:path w="30319" h="33517" extrusionOk="0">
                  <a:moveTo>
                    <a:pt x="14563" y="1"/>
                  </a:moveTo>
                  <a:cubicBezTo>
                    <a:pt x="11174" y="1"/>
                    <a:pt x="7791" y="439"/>
                    <a:pt x="4499" y="1310"/>
                  </a:cubicBezTo>
                  <a:cubicBezTo>
                    <a:pt x="1739" y="2041"/>
                    <a:pt x="1" y="4780"/>
                    <a:pt x="440" y="7603"/>
                  </a:cubicBezTo>
                  <a:lnTo>
                    <a:pt x="2703" y="22170"/>
                  </a:lnTo>
                  <a:cubicBezTo>
                    <a:pt x="3733" y="28787"/>
                    <a:pt x="9438" y="33517"/>
                    <a:pt x="15932" y="33517"/>
                  </a:cubicBezTo>
                  <a:cubicBezTo>
                    <a:pt x="16621" y="33517"/>
                    <a:pt x="17319" y="33464"/>
                    <a:pt x="18021" y="33354"/>
                  </a:cubicBezTo>
                  <a:cubicBezTo>
                    <a:pt x="25319" y="32212"/>
                    <a:pt x="30318" y="25380"/>
                    <a:pt x="29197" y="18079"/>
                  </a:cubicBezTo>
                  <a:lnTo>
                    <a:pt x="26963" y="3512"/>
                  </a:lnTo>
                  <a:cubicBezTo>
                    <a:pt x="26812" y="2523"/>
                    <a:pt x="26095" y="1716"/>
                    <a:pt x="25132" y="1448"/>
                  </a:cubicBezTo>
                  <a:cubicBezTo>
                    <a:pt x="21669" y="481"/>
                    <a:pt x="18113" y="1"/>
                    <a:pt x="14563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7" name="Google Shape;9007;p54"/>
            <p:cNvSpPr/>
            <p:nvPr/>
          </p:nvSpPr>
          <p:spPr>
            <a:xfrm>
              <a:off x="7776034" y="3889590"/>
              <a:ext cx="478414" cy="435815"/>
            </a:xfrm>
            <a:custGeom>
              <a:avLst/>
              <a:gdLst/>
              <a:ahLst/>
              <a:cxnLst/>
              <a:rect l="l" t="t" r="r" b="b"/>
              <a:pathLst>
                <a:path w="18699" h="17034" extrusionOk="0">
                  <a:moveTo>
                    <a:pt x="9349" y="0"/>
                  </a:moveTo>
                  <a:cubicBezTo>
                    <a:pt x="7170" y="0"/>
                    <a:pt x="4990" y="832"/>
                    <a:pt x="3327" y="2495"/>
                  </a:cubicBezTo>
                  <a:cubicBezTo>
                    <a:pt x="1" y="5821"/>
                    <a:pt x="1" y="11213"/>
                    <a:pt x="3327" y="14539"/>
                  </a:cubicBezTo>
                  <a:cubicBezTo>
                    <a:pt x="4990" y="16202"/>
                    <a:pt x="7170" y="17033"/>
                    <a:pt x="9349" y="17033"/>
                  </a:cubicBezTo>
                  <a:cubicBezTo>
                    <a:pt x="11529" y="17033"/>
                    <a:pt x="13709" y="16202"/>
                    <a:pt x="15372" y="14539"/>
                  </a:cubicBezTo>
                  <a:cubicBezTo>
                    <a:pt x="18698" y="11213"/>
                    <a:pt x="18698" y="5821"/>
                    <a:pt x="15372" y="2495"/>
                  </a:cubicBezTo>
                  <a:cubicBezTo>
                    <a:pt x="13709" y="832"/>
                    <a:pt x="11529" y="0"/>
                    <a:pt x="934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8" name="Google Shape;9008;p54"/>
            <p:cNvSpPr/>
            <p:nvPr/>
          </p:nvSpPr>
          <p:spPr>
            <a:xfrm>
              <a:off x="8010776" y="3826702"/>
              <a:ext cx="335778" cy="353482"/>
            </a:xfrm>
            <a:custGeom>
              <a:avLst/>
              <a:gdLst/>
              <a:ahLst/>
              <a:cxnLst/>
              <a:rect l="l" t="t" r="r" b="b"/>
              <a:pathLst>
                <a:path w="13124" h="13816" extrusionOk="0">
                  <a:moveTo>
                    <a:pt x="7679" y="0"/>
                  </a:moveTo>
                  <a:cubicBezTo>
                    <a:pt x="5958" y="0"/>
                    <a:pt x="4296" y="935"/>
                    <a:pt x="3445" y="2566"/>
                  </a:cubicBezTo>
                  <a:lnTo>
                    <a:pt x="1218" y="6838"/>
                  </a:lnTo>
                  <a:cubicBezTo>
                    <a:pt x="0" y="9174"/>
                    <a:pt x="907" y="12056"/>
                    <a:pt x="3243" y="13275"/>
                  </a:cubicBezTo>
                  <a:cubicBezTo>
                    <a:pt x="3947" y="13642"/>
                    <a:pt x="4701" y="13816"/>
                    <a:pt x="5444" y="13816"/>
                  </a:cubicBezTo>
                  <a:cubicBezTo>
                    <a:pt x="7165" y="13816"/>
                    <a:pt x="8828" y="12882"/>
                    <a:pt x="9678" y="11250"/>
                  </a:cubicBezTo>
                  <a:lnTo>
                    <a:pt x="11906" y="6978"/>
                  </a:lnTo>
                  <a:cubicBezTo>
                    <a:pt x="13124" y="4643"/>
                    <a:pt x="12218" y="1760"/>
                    <a:pt x="9881" y="542"/>
                  </a:cubicBezTo>
                  <a:cubicBezTo>
                    <a:pt x="9177" y="174"/>
                    <a:pt x="8422" y="0"/>
                    <a:pt x="767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9" name="Google Shape;9009;p54"/>
            <p:cNvSpPr/>
            <p:nvPr/>
          </p:nvSpPr>
          <p:spPr>
            <a:xfrm>
              <a:off x="8155715" y="3779497"/>
              <a:ext cx="185517" cy="162465"/>
            </a:xfrm>
            <a:custGeom>
              <a:avLst/>
              <a:gdLst/>
              <a:ahLst/>
              <a:cxnLst/>
              <a:rect l="l" t="t" r="r" b="b"/>
              <a:pathLst>
                <a:path w="7251" h="6350" extrusionOk="0">
                  <a:moveTo>
                    <a:pt x="3628" y="0"/>
                  </a:moveTo>
                  <a:cubicBezTo>
                    <a:pt x="2483" y="0"/>
                    <a:pt x="1378" y="622"/>
                    <a:pt x="812" y="1707"/>
                  </a:cubicBezTo>
                  <a:cubicBezTo>
                    <a:pt x="1" y="3262"/>
                    <a:pt x="605" y="5179"/>
                    <a:pt x="2158" y="5990"/>
                  </a:cubicBezTo>
                  <a:cubicBezTo>
                    <a:pt x="2627" y="6234"/>
                    <a:pt x="3128" y="6350"/>
                    <a:pt x="3623" y="6350"/>
                  </a:cubicBezTo>
                  <a:cubicBezTo>
                    <a:pt x="4768" y="6350"/>
                    <a:pt x="5874" y="5729"/>
                    <a:pt x="6440" y="4644"/>
                  </a:cubicBezTo>
                  <a:cubicBezTo>
                    <a:pt x="7250" y="3089"/>
                    <a:pt x="6648" y="1172"/>
                    <a:pt x="5094" y="361"/>
                  </a:cubicBezTo>
                  <a:cubicBezTo>
                    <a:pt x="4625" y="116"/>
                    <a:pt x="4123" y="0"/>
                    <a:pt x="3628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0" name="Google Shape;9010;p54"/>
            <p:cNvSpPr/>
            <p:nvPr/>
          </p:nvSpPr>
          <p:spPr>
            <a:xfrm>
              <a:off x="8133252" y="3548977"/>
              <a:ext cx="275602" cy="324878"/>
            </a:xfrm>
            <a:custGeom>
              <a:avLst/>
              <a:gdLst/>
              <a:ahLst/>
              <a:cxnLst/>
              <a:rect l="l" t="t" r="r" b="b"/>
              <a:pathLst>
                <a:path w="10772" h="12698" extrusionOk="0">
                  <a:moveTo>
                    <a:pt x="7027" y="0"/>
                  </a:moveTo>
                  <a:cubicBezTo>
                    <a:pt x="3820" y="0"/>
                    <a:pt x="1028" y="2369"/>
                    <a:pt x="580" y="5635"/>
                  </a:cubicBezTo>
                  <a:lnTo>
                    <a:pt x="357" y="7280"/>
                  </a:lnTo>
                  <a:cubicBezTo>
                    <a:pt x="1" y="9891"/>
                    <a:pt x="1829" y="12297"/>
                    <a:pt x="4440" y="12653"/>
                  </a:cubicBezTo>
                  <a:cubicBezTo>
                    <a:pt x="4658" y="12683"/>
                    <a:pt x="4876" y="12698"/>
                    <a:pt x="5091" y="12698"/>
                  </a:cubicBezTo>
                  <a:cubicBezTo>
                    <a:pt x="7440" y="12698"/>
                    <a:pt x="9486" y="10963"/>
                    <a:pt x="9813" y="8570"/>
                  </a:cubicBezTo>
                  <a:lnTo>
                    <a:pt x="10588" y="2891"/>
                  </a:lnTo>
                  <a:cubicBezTo>
                    <a:pt x="10771" y="1554"/>
                    <a:pt x="9835" y="321"/>
                    <a:pt x="8498" y="140"/>
                  </a:cubicBezTo>
                  <a:lnTo>
                    <a:pt x="7918" y="61"/>
                  </a:lnTo>
                  <a:cubicBezTo>
                    <a:pt x="7618" y="20"/>
                    <a:pt x="7321" y="0"/>
                    <a:pt x="7027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1" name="Google Shape;9011;p54"/>
            <p:cNvSpPr/>
            <p:nvPr/>
          </p:nvSpPr>
          <p:spPr>
            <a:xfrm>
              <a:off x="7511127" y="2761342"/>
              <a:ext cx="347316" cy="337645"/>
            </a:xfrm>
            <a:custGeom>
              <a:avLst/>
              <a:gdLst/>
              <a:ahLst/>
              <a:cxnLst/>
              <a:rect l="l" t="t" r="r" b="b"/>
              <a:pathLst>
                <a:path w="13575" h="13197" extrusionOk="0">
                  <a:moveTo>
                    <a:pt x="9489" y="5417"/>
                  </a:moveTo>
                  <a:cubicBezTo>
                    <a:pt x="11526" y="5417"/>
                    <a:pt x="13183" y="7073"/>
                    <a:pt x="13183" y="9111"/>
                  </a:cubicBezTo>
                  <a:cubicBezTo>
                    <a:pt x="13183" y="11148"/>
                    <a:pt x="11526" y="12804"/>
                    <a:pt x="9489" y="12804"/>
                  </a:cubicBezTo>
                  <a:cubicBezTo>
                    <a:pt x="7453" y="12804"/>
                    <a:pt x="5795" y="11148"/>
                    <a:pt x="5795" y="9111"/>
                  </a:cubicBezTo>
                  <a:cubicBezTo>
                    <a:pt x="5795" y="7073"/>
                    <a:pt x="7452" y="5417"/>
                    <a:pt x="9489" y="5417"/>
                  </a:cubicBezTo>
                  <a:close/>
                  <a:moveTo>
                    <a:pt x="0" y="1"/>
                  </a:moveTo>
                  <a:lnTo>
                    <a:pt x="0" y="391"/>
                  </a:lnTo>
                  <a:lnTo>
                    <a:pt x="9291" y="391"/>
                  </a:lnTo>
                  <a:lnTo>
                    <a:pt x="9291" y="5030"/>
                  </a:lnTo>
                  <a:cubicBezTo>
                    <a:pt x="7129" y="5132"/>
                    <a:pt x="5403" y="6923"/>
                    <a:pt x="5403" y="9111"/>
                  </a:cubicBezTo>
                  <a:cubicBezTo>
                    <a:pt x="5403" y="11363"/>
                    <a:pt x="7236" y="13196"/>
                    <a:pt x="9488" y="13196"/>
                  </a:cubicBezTo>
                  <a:cubicBezTo>
                    <a:pt x="11741" y="13196"/>
                    <a:pt x="13574" y="11363"/>
                    <a:pt x="13574" y="9111"/>
                  </a:cubicBezTo>
                  <a:cubicBezTo>
                    <a:pt x="13575" y="6924"/>
                    <a:pt x="11846" y="5133"/>
                    <a:pt x="9684" y="5030"/>
                  </a:cubicBezTo>
                  <a:lnTo>
                    <a:pt x="968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2" name="Google Shape;9012;p54"/>
            <p:cNvSpPr/>
            <p:nvPr/>
          </p:nvSpPr>
          <p:spPr>
            <a:xfrm>
              <a:off x="7251311" y="3177431"/>
              <a:ext cx="209106" cy="209081"/>
            </a:xfrm>
            <a:custGeom>
              <a:avLst/>
              <a:gdLst/>
              <a:ahLst/>
              <a:cxnLst/>
              <a:rect l="l" t="t" r="r" b="b"/>
              <a:pathLst>
                <a:path w="8173" h="8172" extrusionOk="0">
                  <a:moveTo>
                    <a:pt x="4086" y="391"/>
                  </a:moveTo>
                  <a:cubicBezTo>
                    <a:pt x="6122" y="391"/>
                    <a:pt x="7780" y="2049"/>
                    <a:pt x="7780" y="4086"/>
                  </a:cubicBezTo>
                  <a:cubicBezTo>
                    <a:pt x="7780" y="6124"/>
                    <a:pt x="6122" y="7780"/>
                    <a:pt x="4086" y="7780"/>
                  </a:cubicBezTo>
                  <a:cubicBezTo>
                    <a:pt x="2050" y="7780"/>
                    <a:pt x="392" y="6124"/>
                    <a:pt x="392" y="4086"/>
                  </a:cubicBezTo>
                  <a:cubicBezTo>
                    <a:pt x="392" y="2049"/>
                    <a:pt x="2049" y="391"/>
                    <a:pt x="4086" y="391"/>
                  </a:cubicBezTo>
                  <a:close/>
                  <a:moveTo>
                    <a:pt x="4086" y="1"/>
                  </a:moveTo>
                  <a:cubicBezTo>
                    <a:pt x="1834" y="1"/>
                    <a:pt x="1" y="1834"/>
                    <a:pt x="1" y="4086"/>
                  </a:cubicBezTo>
                  <a:cubicBezTo>
                    <a:pt x="1" y="6339"/>
                    <a:pt x="1834" y="8172"/>
                    <a:pt x="4086" y="8172"/>
                  </a:cubicBezTo>
                  <a:cubicBezTo>
                    <a:pt x="6339" y="8172"/>
                    <a:pt x="8172" y="6339"/>
                    <a:pt x="8172" y="4086"/>
                  </a:cubicBezTo>
                  <a:cubicBezTo>
                    <a:pt x="8172" y="1834"/>
                    <a:pt x="6339" y="1"/>
                    <a:pt x="4086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3" name="Google Shape;9013;p54"/>
            <p:cNvSpPr/>
            <p:nvPr/>
          </p:nvSpPr>
          <p:spPr>
            <a:xfrm>
              <a:off x="7841173" y="3077906"/>
              <a:ext cx="528663" cy="209106"/>
            </a:xfrm>
            <a:custGeom>
              <a:avLst/>
              <a:gdLst/>
              <a:ahLst/>
              <a:cxnLst/>
              <a:rect l="l" t="t" r="r" b="b"/>
              <a:pathLst>
                <a:path w="20663" h="8173" extrusionOk="0">
                  <a:moveTo>
                    <a:pt x="4085" y="391"/>
                  </a:moveTo>
                  <a:cubicBezTo>
                    <a:pt x="6121" y="391"/>
                    <a:pt x="7779" y="2048"/>
                    <a:pt x="7779" y="4085"/>
                  </a:cubicBezTo>
                  <a:cubicBezTo>
                    <a:pt x="7779" y="6123"/>
                    <a:pt x="6121" y="7779"/>
                    <a:pt x="4085" y="7779"/>
                  </a:cubicBezTo>
                  <a:cubicBezTo>
                    <a:pt x="2048" y="7779"/>
                    <a:pt x="391" y="6123"/>
                    <a:pt x="391" y="4085"/>
                  </a:cubicBezTo>
                  <a:cubicBezTo>
                    <a:pt x="391" y="2048"/>
                    <a:pt x="2047" y="391"/>
                    <a:pt x="4085" y="391"/>
                  </a:cubicBezTo>
                  <a:close/>
                  <a:moveTo>
                    <a:pt x="4086" y="1"/>
                  </a:moveTo>
                  <a:cubicBezTo>
                    <a:pt x="1834" y="1"/>
                    <a:pt x="0" y="1834"/>
                    <a:pt x="0" y="4087"/>
                  </a:cubicBezTo>
                  <a:cubicBezTo>
                    <a:pt x="0" y="6339"/>
                    <a:pt x="1834" y="8172"/>
                    <a:pt x="4086" y="8172"/>
                  </a:cubicBezTo>
                  <a:cubicBezTo>
                    <a:pt x="6311" y="8172"/>
                    <a:pt x="8124" y="6385"/>
                    <a:pt x="8169" y="4170"/>
                  </a:cubicBezTo>
                  <a:lnTo>
                    <a:pt x="11638" y="701"/>
                  </a:lnTo>
                  <a:lnTo>
                    <a:pt x="20662" y="701"/>
                  </a:lnTo>
                  <a:lnTo>
                    <a:pt x="20662" y="309"/>
                  </a:lnTo>
                  <a:lnTo>
                    <a:pt x="11477" y="309"/>
                  </a:lnTo>
                  <a:lnTo>
                    <a:pt x="8146" y="3639"/>
                  </a:lnTo>
                  <a:cubicBezTo>
                    <a:pt x="7923" y="1596"/>
                    <a:pt x="6187" y="1"/>
                    <a:pt x="4086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4" name="Google Shape;9014;p54"/>
            <p:cNvSpPr/>
            <p:nvPr/>
          </p:nvSpPr>
          <p:spPr>
            <a:xfrm>
              <a:off x="8123939" y="3441059"/>
              <a:ext cx="334729" cy="280156"/>
            </a:xfrm>
            <a:custGeom>
              <a:avLst/>
              <a:gdLst/>
              <a:ahLst/>
              <a:cxnLst/>
              <a:rect l="l" t="t" r="r" b="b"/>
              <a:pathLst>
                <a:path w="13083" h="10950" extrusionOk="0">
                  <a:moveTo>
                    <a:pt x="4086" y="3168"/>
                  </a:moveTo>
                  <a:cubicBezTo>
                    <a:pt x="6123" y="3168"/>
                    <a:pt x="7780" y="4825"/>
                    <a:pt x="7780" y="6863"/>
                  </a:cubicBezTo>
                  <a:cubicBezTo>
                    <a:pt x="7780" y="8900"/>
                    <a:pt x="6124" y="10556"/>
                    <a:pt x="4086" y="10556"/>
                  </a:cubicBezTo>
                  <a:cubicBezTo>
                    <a:pt x="2050" y="10556"/>
                    <a:pt x="392" y="8900"/>
                    <a:pt x="392" y="6863"/>
                  </a:cubicBezTo>
                  <a:cubicBezTo>
                    <a:pt x="392" y="4826"/>
                    <a:pt x="2048" y="3168"/>
                    <a:pt x="4086" y="3168"/>
                  </a:cubicBezTo>
                  <a:close/>
                  <a:moveTo>
                    <a:pt x="7780" y="1"/>
                  </a:moveTo>
                  <a:lnTo>
                    <a:pt x="7780" y="5119"/>
                  </a:lnTo>
                  <a:cubicBezTo>
                    <a:pt x="7125" y="3737"/>
                    <a:pt x="5715" y="2778"/>
                    <a:pt x="4086" y="2778"/>
                  </a:cubicBezTo>
                  <a:cubicBezTo>
                    <a:pt x="1834" y="2778"/>
                    <a:pt x="0" y="4611"/>
                    <a:pt x="0" y="6864"/>
                  </a:cubicBezTo>
                  <a:cubicBezTo>
                    <a:pt x="0" y="9116"/>
                    <a:pt x="1834" y="10949"/>
                    <a:pt x="4086" y="10949"/>
                  </a:cubicBezTo>
                  <a:cubicBezTo>
                    <a:pt x="6338" y="10949"/>
                    <a:pt x="8172" y="9116"/>
                    <a:pt x="8172" y="6864"/>
                  </a:cubicBezTo>
                  <a:lnTo>
                    <a:pt x="8172" y="392"/>
                  </a:lnTo>
                  <a:lnTo>
                    <a:pt x="13083" y="392"/>
                  </a:lnTo>
                  <a:lnTo>
                    <a:pt x="1308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5" name="Google Shape;9015;p54"/>
            <p:cNvSpPr/>
            <p:nvPr/>
          </p:nvSpPr>
          <p:spPr>
            <a:xfrm>
              <a:off x="8134096" y="3022591"/>
              <a:ext cx="235663" cy="30856"/>
            </a:xfrm>
            <a:custGeom>
              <a:avLst/>
              <a:gdLst/>
              <a:ahLst/>
              <a:cxnLst/>
              <a:rect l="l" t="t" r="r" b="b"/>
              <a:pathLst>
                <a:path w="9211" h="1206" extrusionOk="0">
                  <a:moveTo>
                    <a:pt x="0" y="1"/>
                  </a:moveTo>
                  <a:lnTo>
                    <a:pt x="0" y="1205"/>
                  </a:lnTo>
                  <a:lnTo>
                    <a:pt x="9211" y="1205"/>
                  </a:lnTo>
                  <a:lnTo>
                    <a:pt x="921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6" name="Google Shape;9016;p54"/>
            <p:cNvSpPr/>
            <p:nvPr/>
          </p:nvSpPr>
          <p:spPr>
            <a:xfrm>
              <a:off x="8327954" y="3386717"/>
              <a:ext cx="130688" cy="30856"/>
            </a:xfrm>
            <a:custGeom>
              <a:avLst/>
              <a:gdLst/>
              <a:ahLst/>
              <a:cxnLst/>
              <a:rect l="l" t="t" r="r" b="b"/>
              <a:pathLst>
                <a:path w="5108" h="1206" extrusionOk="0">
                  <a:moveTo>
                    <a:pt x="1" y="0"/>
                  </a:moveTo>
                  <a:lnTo>
                    <a:pt x="1" y="1205"/>
                  </a:lnTo>
                  <a:lnTo>
                    <a:pt x="5108" y="1205"/>
                  </a:lnTo>
                  <a:lnTo>
                    <a:pt x="510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7" name="Google Shape;9017;p54"/>
            <p:cNvSpPr/>
            <p:nvPr/>
          </p:nvSpPr>
          <p:spPr>
            <a:xfrm>
              <a:off x="7511153" y="2705260"/>
              <a:ext cx="242316" cy="30830"/>
            </a:xfrm>
            <a:custGeom>
              <a:avLst/>
              <a:gdLst/>
              <a:ahLst/>
              <a:cxnLst/>
              <a:rect l="l" t="t" r="r" b="b"/>
              <a:pathLst>
                <a:path w="9471" h="1205" extrusionOk="0">
                  <a:moveTo>
                    <a:pt x="0" y="0"/>
                  </a:moveTo>
                  <a:lnTo>
                    <a:pt x="0" y="1205"/>
                  </a:lnTo>
                  <a:lnTo>
                    <a:pt x="9470" y="1205"/>
                  </a:lnTo>
                  <a:lnTo>
                    <a:pt x="947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8" name="Google Shape;9018;p54"/>
            <p:cNvSpPr/>
            <p:nvPr/>
          </p:nvSpPr>
          <p:spPr>
            <a:xfrm>
              <a:off x="6792879" y="4093630"/>
              <a:ext cx="785485" cy="549156"/>
            </a:xfrm>
            <a:custGeom>
              <a:avLst/>
              <a:gdLst/>
              <a:ahLst/>
              <a:cxnLst/>
              <a:rect l="l" t="t" r="r" b="b"/>
              <a:pathLst>
                <a:path w="30701" h="21464" extrusionOk="0">
                  <a:moveTo>
                    <a:pt x="648" y="1"/>
                  </a:moveTo>
                  <a:cubicBezTo>
                    <a:pt x="617" y="1"/>
                    <a:pt x="586" y="3"/>
                    <a:pt x="554" y="8"/>
                  </a:cubicBezTo>
                  <a:cubicBezTo>
                    <a:pt x="226" y="58"/>
                    <a:pt x="1" y="367"/>
                    <a:pt x="53" y="696"/>
                  </a:cubicBezTo>
                  <a:cubicBezTo>
                    <a:pt x="108" y="1050"/>
                    <a:pt x="133" y="1429"/>
                    <a:pt x="158" y="1829"/>
                  </a:cubicBezTo>
                  <a:cubicBezTo>
                    <a:pt x="222" y="2828"/>
                    <a:pt x="287" y="3860"/>
                    <a:pt x="866" y="4655"/>
                  </a:cubicBezTo>
                  <a:cubicBezTo>
                    <a:pt x="1447" y="5452"/>
                    <a:pt x="2410" y="5834"/>
                    <a:pt x="3343" y="6201"/>
                  </a:cubicBezTo>
                  <a:cubicBezTo>
                    <a:pt x="4084" y="6495"/>
                    <a:pt x="4787" y="6772"/>
                    <a:pt x="5186" y="7216"/>
                  </a:cubicBezTo>
                  <a:cubicBezTo>
                    <a:pt x="5586" y="7659"/>
                    <a:pt x="5790" y="8387"/>
                    <a:pt x="6004" y="9157"/>
                  </a:cubicBezTo>
                  <a:cubicBezTo>
                    <a:pt x="6273" y="10123"/>
                    <a:pt x="6552" y="11119"/>
                    <a:pt x="7284" y="11779"/>
                  </a:cubicBezTo>
                  <a:cubicBezTo>
                    <a:pt x="8016" y="12438"/>
                    <a:pt x="9036" y="12611"/>
                    <a:pt x="10022" y="12778"/>
                  </a:cubicBezTo>
                  <a:cubicBezTo>
                    <a:pt x="10812" y="12911"/>
                    <a:pt x="11557" y="13038"/>
                    <a:pt x="12042" y="13391"/>
                  </a:cubicBezTo>
                  <a:cubicBezTo>
                    <a:pt x="12522" y="13740"/>
                    <a:pt x="12870" y="14409"/>
                    <a:pt x="13239" y="15116"/>
                  </a:cubicBezTo>
                  <a:cubicBezTo>
                    <a:pt x="13703" y="16006"/>
                    <a:pt x="14182" y="16925"/>
                    <a:pt x="15039" y="17420"/>
                  </a:cubicBezTo>
                  <a:cubicBezTo>
                    <a:pt x="15651" y="17775"/>
                    <a:pt x="16358" y="17852"/>
                    <a:pt x="17078" y="17852"/>
                  </a:cubicBezTo>
                  <a:cubicBezTo>
                    <a:pt x="17358" y="17852"/>
                    <a:pt x="17640" y="17840"/>
                    <a:pt x="17920" y="17829"/>
                  </a:cubicBezTo>
                  <a:cubicBezTo>
                    <a:pt x="18192" y="17818"/>
                    <a:pt x="18460" y="17807"/>
                    <a:pt x="18715" y="17807"/>
                  </a:cubicBezTo>
                  <a:cubicBezTo>
                    <a:pt x="19211" y="17807"/>
                    <a:pt x="19664" y="17848"/>
                    <a:pt x="20027" y="18009"/>
                  </a:cubicBezTo>
                  <a:cubicBezTo>
                    <a:pt x="20566" y="18250"/>
                    <a:pt x="21046" y="18830"/>
                    <a:pt x="21552" y="19443"/>
                  </a:cubicBezTo>
                  <a:cubicBezTo>
                    <a:pt x="22191" y="20218"/>
                    <a:pt x="22854" y="21020"/>
                    <a:pt x="23798" y="21327"/>
                  </a:cubicBezTo>
                  <a:cubicBezTo>
                    <a:pt x="24100" y="21424"/>
                    <a:pt x="24407" y="21464"/>
                    <a:pt x="24719" y="21464"/>
                  </a:cubicBezTo>
                  <a:cubicBezTo>
                    <a:pt x="25372" y="21464"/>
                    <a:pt x="26040" y="21291"/>
                    <a:pt x="26693" y="21122"/>
                  </a:cubicBezTo>
                  <a:cubicBezTo>
                    <a:pt x="27299" y="20966"/>
                    <a:pt x="27877" y="20817"/>
                    <a:pt x="28382" y="20817"/>
                  </a:cubicBezTo>
                  <a:cubicBezTo>
                    <a:pt x="28528" y="20817"/>
                    <a:pt x="28667" y="20829"/>
                    <a:pt x="28799" y="20857"/>
                  </a:cubicBezTo>
                  <a:cubicBezTo>
                    <a:pt x="29058" y="20913"/>
                    <a:pt x="29349" y="21046"/>
                    <a:pt x="29684" y="21266"/>
                  </a:cubicBezTo>
                  <a:cubicBezTo>
                    <a:pt x="29786" y="21333"/>
                    <a:pt x="29901" y="21365"/>
                    <a:pt x="30014" y="21365"/>
                  </a:cubicBezTo>
                  <a:cubicBezTo>
                    <a:pt x="30210" y="21365"/>
                    <a:pt x="30403" y="21269"/>
                    <a:pt x="30518" y="21092"/>
                  </a:cubicBezTo>
                  <a:cubicBezTo>
                    <a:pt x="30701" y="20813"/>
                    <a:pt x="30623" y="20439"/>
                    <a:pt x="30344" y="20258"/>
                  </a:cubicBezTo>
                  <a:cubicBezTo>
                    <a:pt x="29875" y="19950"/>
                    <a:pt x="29464" y="19767"/>
                    <a:pt x="29050" y="19679"/>
                  </a:cubicBezTo>
                  <a:cubicBezTo>
                    <a:pt x="28830" y="19633"/>
                    <a:pt x="28608" y="19613"/>
                    <a:pt x="28385" y="19613"/>
                  </a:cubicBezTo>
                  <a:cubicBezTo>
                    <a:pt x="27724" y="19613"/>
                    <a:pt x="27050" y="19786"/>
                    <a:pt x="26394" y="19955"/>
                  </a:cubicBezTo>
                  <a:cubicBezTo>
                    <a:pt x="25794" y="20109"/>
                    <a:pt x="25220" y="20257"/>
                    <a:pt x="24722" y="20257"/>
                  </a:cubicBezTo>
                  <a:cubicBezTo>
                    <a:pt x="24525" y="20257"/>
                    <a:pt x="24340" y="20234"/>
                    <a:pt x="24171" y="20180"/>
                  </a:cubicBezTo>
                  <a:cubicBezTo>
                    <a:pt x="23561" y="19982"/>
                    <a:pt x="23037" y="19348"/>
                    <a:pt x="22482" y="18676"/>
                  </a:cubicBezTo>
                  <a:cubicBezTo>
                    <a:pt x="21908" y="17983"/>
                    <a:pt x="21316" y="17265"/>
                    <a:pt x="20518" y="16909"/>
                  </a:cubicBezTo>
                  <a:cubicBezTo>
                    <a:pt x="19959" y="16660"/>
                    <a:pt x="19339" y="16602"/>
                    <a:pt x="18710" y="16602"/>
                  </a:cubicBezTo>
                  <a:cubicBezTo>
                    <a:pt x="18430" y="16602"/>
                    <a:pt x="18148" y="16614"/>
                    <a:pt x="17870" y="16625"/>
                  </a:cubicBezTo>
                  <a:cubicBezTo>
                    <a:pt x="17598" y="16636"/>
                    <a:pt x="17331" y="16647"/>
                    <a:pt x="17076" y="16647"/>
                  </a:cubicBezTo>
                  <a:cubicBezTo>
                    <a:pt x="16519" y="16647"/>
                    <a:pt x="16017" y="16595"/>
                    <a:pt x="15642" y="16378"/>
                  </a:cubicBezTo>
                  <a:cubicBezTo>
                    <a:pt x="15088" y="16058"/>
                    <a:pt x="14710" y="15330"/>
                    <a:pt x="14308" y="14560"/>
                  </a:cubicBezTo>
                  <a:cubicBezTo>
                    <a:pt x="13891" y="13760"/>
                    <a:pt x="13459" y="12933"/>
                    <a:pt x="12750" y="12417"/>
                  </a:cubicBezTo>
                  <a:cubicBezTo>
                    <a:pt x="12038" y="11898"/>
                    <a:pt x="11116" y="11741"/>
                    <a:pt x="10224" y="11590"/>
                  </a:cubicBezTo>
                  <a:cubicBezTo>
                    <a:pt x="9368" y="11445"/>
                    <a:pt x="8562" y="11307"/>
                    <a:pt x="8090" y="10883"/>
                  </a:cubicBezTo>
                  <a:cubicBezTo>
                    <a:pt x="7618" y="10456"/>
                    <a:pt x="7398" y="9668"/>
                    <a:pt x="7165" y="8832"/>
                  </a:cubicBezTo>
                  <a:cubicBezTo>
                    <a:pt x="6922" y="7962"/>
                    <a:pt x="6671" y="7064"/>
                    <a:pt x="6082" y="6409"/>
                  </a:cubicBezTo>
                  <a:cubicBezTo>
                    <a:pt x="5492" y="5755"/>
                    <a:pt x="4625" y="5412"/>
                    <a:pt x="3785" y="5080"/>
                  </a:cubicBezTo>
                  <a:cubicBezTo>
                    <a:pt x="2978" y="4761"/>
                    <a:pt x="2215" y="4460"/>
                    <a:pt x="1840" y="3945"/>
                  </a:cubicBezTo>
                  <a:cubicBezTo>
                    <a:pt x="1468" y="3434"/>
                    <a:pt x="1416" y="2618"/>
                    <a:pt x="1360" y="1753"/>
                  </a:cubicBezTo>
                  <a:cubicBezTo>
                    <a:pt x="1334" y="1342"/>
                    <a:pt x="1307" y="917"/>
                    <a:pt x="1243" y="509"/>
                  </a:cubicBezTo>
                  <a:cubicBezTo>
                    <a:pt x="1197" y="212"/>
                    <a:pt x="941" y="1"/>
                    <a:pt x="64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9" name="Google Shape;9019;p54"/>
            <p:cNvSpPr/>
            <p:nvPr/>
          </p:nvSpPr>
          <p:spPr>
            <a:xfrm>
              <a:off x="7950626" y="2402999"/>
              <a:ext cx="785460" cy="549131"/>
            </a:xfrm>
            <a:custGeom>
              <a:avLst/>
              <a:gdLst/>
              <a:ahLst/>
              <a:cxnLst/>
              <a:rect l="l" t="t" r="r" b="b"/>
              <a:pathLst>
                <a:path w="30700" h="21463" extrusionOk="0">
                  <a:moveTo>
                    <a:pt x="5981" y="0"/>
                  </a:moveTo>
                  <a:cubicBezTo>
                    <a:pt x="5329" y="0"/>
                    <a:pt x="4660" y="172"/>
                    <a:pt x="4008" y="341"/>
                  </a:cubicBezTo>
                  <a:cubicBezTo>
                    <a:pt x="3402" y="496"/>
                    <a:pt x="2824" y="645"/>
                    <a:pt x="2319" y="645"/>
                  </a:cubicBezTo>
                  <a:cubicBezTo>
                    <a:pt x="2174" y="645"/>
                    <a:pt x="2034" y="633"/>
                    <a:pt x="1902" y="605"/>
                  </a:cubicBezTo>
                  <a:cubicBezTo>
                    <a:pt x="1642" y="550"/>
                    <a:pt x="1353" y="416"/>
                    <a:pt x="1017" y="196"/>
                  </a:cubicBezTo>
                  <a:cubicBezTo>
                    <a:pt x="915" y="130"/>
                    <a:pt x="800" y="98"/>
                    <a:pt x="687" y="98"/>
                  </a:cubicBezTo>
                  <a:cubicBezTo>
                    <a:pt x="490" y="98"/>
                    <a:pt x="298" y="194"/>
                    <a:pt x="183" y="371"/>
                  </a:cubicBezTo>
                  <a:cubicBezTo>
                    <a:pt x="1" y="650"/>
                    <a:pt x="78" y="1023"/>
                    <a:pt x="357" y="1205"/>
                  </a:cubicBezTo>
                  <a:cubicBezTo>
                    <a:pt x="825" y="1513"/>
                    <a:pt x="1238" y="1696"/>
                    <a:pt x="1652" y="1783"/>
                  </a:cubicBezTo>
                  <a:cubicBezTo>
                    <a:pt x="1871" y="1830"/>
                    <a:pt x="2093" y="1849"/>
                    <a:pt x="2317" y="1849"/>
                  </a:cubicBezTo>
                  <a:cubicBezTo>
                    <a:pt x="2978" y="1849"/>
                    <a:pt x="3651" y="1677"/>
                    <a:pt x="4307" y="1508"/>
                  </a:cubicBezTo>
                  <a:cubicBezTo>
                    <a:pt x="4907" y="1354"/>
                    <a:pt x="5481" y="1206"/>
                    <a:pt x="5979" y="1206"/>
                  </a:cubicBezTo>
                  <a:cubicBezTo>
                    <a:pt x="6176" y="1206"/>
                    <a:pt x="6360" y="1229"/>
                    <a:pt x="6529" y="1284"/>
                  </a:cubicBezTo>
                  <a:cubicBezTo>
                    <a:pt x="7140" y="1482"/>
                    <a:pt x="7664" y="2115"/>
                    <a:pt x="8219" y="2787"/>
                  </a:cubicBezTo>
                  <a:cubicBezTo>
                    <a:pt x="8791" y="3479"/>
                    <a:pt x="9384" y="4197"/>
                    <a:pt x="10183" y="4553"/>
                  </a:cubicBezTo>
                  <a:cubicBezTo>
                    <a:pt x="10741" y="4802"/>
                    <a:pt x="11360" y="4860"/>
                    <a:pt x="11987" y="4860"/>
                  </a:cubicBezTo>
                  <a:cubicBezTo>
                    <a:pt x="12268" y="4860"/>
                    <a:pt x="12551" y="4848"/>
                    <a:pt x="12831" y="4837"/>
                  </a:cubicBezTo>
                  <a:cubicBezTo>
                    <a:pt x="13101" y="4826"/>
                    <a:pt x="13368" y="4815"/>
                    <a:pt x="13622" y="4815"/>
                  </a:cubicBezTo>
                  <a:cubicBezTo>
                    <a:pt x="14180" y="4815"/>
                    <a:pt x="14683" y="4867"/>
                    <a:pt x="15059" y="5085"/>
                  </a:cubicBezTo>
                  <a:cubicBezTo>
                    <a:pt x="15611" y="5405"/>
                    <a:pt x="15989" y="6133"/>
                    <a:pt x="16391" y="6903"/>
                  </a:cubicBezTo>
                  <a:cubicBezTo>
                    <a:pt x="16809" y="7702"/>
                    <a:pt x="17240" y="8529"/>
                    <a:pt x="17950" y="9046"/>
                  </a:cubicBezTo>
                  <a:cubicBezTo>
                    <a:pt x="18662" y="9565"/>
                    <a:pt x="19583" y="9722"/>
                    <a:pt x="20476" y="9873"/>
                  </a:cubicBezTo>
                  <a:cubicBezTo>
                    <a:pt x="21331" y="10017"/>
                    <a:pt x="22137" y="10156"/>
                    <a:pt x="22609" y="10580"/>
                  </a:cubicBezTo>
                  <a:cubicBezTo>
                    <a:pt x="23081" y="11005"/>
                    <a:pt x="23301" y="11793"/>
                    <a:pt x="23535" y="12629"/>
                  </a:cubicBezTo>
                  <a:cubicBezTo>
                    <a:pt x="23777" y="13500"/>
                    <a:pt x="24028" y="14400"/>
                    <a:pt x="24618" y="15054"/>
                  </a:cubicBezTo>
                  <a:cubicBezTo>
                    <a:pt x="25207" y="15708"/>
                    <a:pt x="26075" y="16051"/>
                    <a:pt x="26914" y="16382"/>
                  </a:cubicBezTo>
                  <a:cubicBezTo>
                    <a:pt x="27721" y="16701"/>
                    <a:pt x="28485" y="17003"/>
                    <a:pt x="28859" y="17517"/>
                  </a:cubicBezTo>
                  <a:cubicBezTo>
                    <a:pt x="29233" y="18030"/>
                    <a:pt x="29285" y="18846"/>
                    <a:pt x="29340" y="19710"/>
                  </a:cubicBezTo>
                  <a:cubicBezTo>
                    <a:pt x="29366" y="20121"/>
                    <a:pt x="29393" y="20545"/>
                    <a:pt x="29458" y="20953"/>
                  </a:cubicBezTo>
                  <a:cubicBezTo>
                    <a:pt x="29505" y="21251"/>
                    <a:pt x="29760" y="21462"/>
                    <a:pt x="30052" y="21462"/>
                  </a:cubicBezTo>
                  <a:cubicBezTo>
                    <a:pt x="30083" y="21462"/>
                    <a:pt x="30115" y="21460"/>
                    <a:pt x="30145" y="21456"/>
                  </a:cubicBezTo>
                  <a:cubicBezTo>
                    <a:pt x="30474" y="21405"/>
                    <a:pt x="30699" y="21096"/>
                    <a:pt x="30647" y="20768"/>
                  </a:cubicBezTo>
                  <a:cubicBezTo>
                    <a:pt x="30592" y="20413"/>
                    <a:pt x="30566" y="20035"/>
                    <a:pt x="30542" y="19633"/>
                  </a:cubicBezTo>
                  <a:cubicBezTo>
                    <a:pt x="30477" y="18636"/>
                    <a:pt x="30412" y="17604"/>
                    <a:pt x="29833" y="16809"/>
                  </a:cubicBezTo>
                  <a:cubicBezTo>
                    <a:pt x="29252" y="16012"/>
                    <a:pt x="28290" y="15631"/>
                    <a:pt x="27358" y="15263"/>
                  </a:cubicBezTo>
                  <a:cubicBezTo>
                    <a:pt x="26615" y="14969"/>
                    <a:pt x="25913" y="14692"/>
                    <a:pt x="25514" y="14249"/>
                  </a:cubicBezTo>
                  <a:cubicBezTo>
                    <a:pt x="25113" y="13805"/>
                    <a:pt x="24909" y="13076"/>
                    <a:pt x="24695" y="12306"/>
                  </a:cubicBezTo>
                  <a:cubicBezTo>
                    <a:pt x="24426" y="11342"/>
                    <a:pt x="24148" y="10345"/>
                    <a:pt x="23416" y="9685"/>
                  </a:cubicBezTo>
                  <a:cubicBezTo>
                    <a:pt x="22683" y="9026"/>
                    <a:pt x="21664" y="8854"/>
                    <a:pt x="20677" y="8686"/>
                  </a:cubicBezTo>
                  <a:cubicBezTo>
                    <a:pt x="19889" y="8553"/>
                    <a:pt x="19144" y="8425"/>
                    <a:pt x="18659" y="8073"/>
                  </a:cubicBezTo>
                  <a:cubicBezTo>
                    <a:pt x="18179" y="7723"/>
                    <a:pt x="17831" y="7055"/>
                    <a:pt x="17461" y="6348"/>
                  </a:cubicBezTo>
                  <a:cubicBezTo>
                    <a:pt x="16998" y="5458"/>
                    <a:pt x="16518" y="4539"/>
                    <a:pt x="15662" y="4044"/>
                  </a:cubicBezTo>
                  <a:cubicBezTo>
                    <a:pt x="15050" y="3689"/>
                    <a:pt x="14344" y="3612"/>
                    <a:pt x="13623" y="3612"/>
                  </a:cubicBezTo>
                  <a:cubicBezTo>
                    <a:pt x="13343" y="3612"/>
                    <a:pt x="13061" y="3624"/>
                    <a:pt x="12781" y="3636"/>
                  </a:cubicBezTo>
                  <a:cubicBezTo>
                    <a:pt x="12509" y="3647"/>
                    <a:pt x="12242" y="3657"/>
                    <a:pt x="11987" y="3657"/>
                  </a:cubicBezTo>
                  <a:cubicBezTo>
                    <a:pt x="11490" y="3657"/>
                    <a:pt x="11036" y="3616"/>
                    <a:pt x="10675" y="3454"/>
                  </a:cubicBezTo>
                  <a:cubicBezTo>
                    <a:pt x="10135" y="3213"/>
                    <a:pt x="9655" y="2634"/>
                    <a:pt x="9148" y="2021"/>
                  </a:cubicBezTo>
                  <a:cubicBezTo>
                    <a:pt x="8508" y="1246"/>
                    <a:pt x="7847" y="445"/>
                    <a:pt x="6903" y="138"/>
                  </a:cubicBezTo>
                  <a:cubicBezTo>
                    <a:pt x="6602" y="40"/>
                    <a:pt x="6293" y="0"/>
                    <a:pt x="59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0" name="Google Shape;9020;p54"/>
            <p:cNvSpPr/>
            <p:nvPr/>
          </p:nvSpPr>
          <p:spPr>
            <a:xfrm>
              <a:off x="7726425" y="4606968"/>
              <a:ext cx="76141" cy="76141"/>
            </a:xfrm>
            <a:custGeom>
              <a:avLst/>
              <a:gdLst/>
              <a:ahLst/>
              <a:cxnLst/>
              <a:rect l="l" t="t" r="r" b="b"/>
              <a:pathLst>
                <a:path w="2976" h="2976" extrusionOk="0">
                  <a:moveTo>
                    <a:pt x="1488" y="301"/>
                  </a:moveTo>
                  <a:cubicBezTo>
                    <a:pt x="2142" y="301"/>
                    <a:pt x="2674" y="833"/>
                    <a:pt x="2674" y="1488"/>
                  </a:cubicBezTo>
                  <a:cubicBezTo>
                    <a:pt x="2674" y="2143"/>
                    <a:pt x="2142" y="2674"/>
                    <a:pt x="1488" y="2674"/>
                  </a:cubicBezTo>
                  <a:cubicBezTo>
                    <a:pt x="833" y="2674"/>
                    <a:pt x="301" y="2143"/>
                    <a:pt x="301" y="1488"/>
                  </a:cubicBezTo>
                  <a:cubicBezTo>
                    <a:pt x="301" y="833"/>
                    <a:pt x="834" y="301"/>
                    <a:pt x="1488" y="301"/>
                  </a:cubicBezTo>
                  <a:close/>
                  <a:moveTo>
                    <a:pt x="1488" y="0"/>
                  </a:moveTo>
                  <a:cubicBezTo>
                    <a:pt x="668" y="0"/>
                    <a:pt x="0" y="668"/>
                    <a:pt x="0" y="1488"/>
                  </a:cubicBezTo>
                  <a:cubicBezTo>
                    <a:pt x="0" y="2307"/>
                    <a:pt x="668" y="2975"/>
                    <a:pt x="1488" y="2975"/>
                  </a:cubicBezTo>
                  <a:cubicBezTo>
                    <a:pt x="2307" y="2975"/>
                    <a:pt x="2976" y="2307"/>
                    <a:pt x="2976" y="1488"/>
                  </a:cubicBezTo>
                  <a:cubicBezTo>
                    <a:pt x="2976" y="668"/>
                    <a:pt x="2307" y="0"/>
                    <a:pt x="148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1" name="Google Shape;9021;p54"/>
            <p:cNvSpPr/>
            <p:nvPr/>
          </p:nvSpPr>
          <p:spPr>
            <a:xfrm>
              <a:off x="7831502" y="4667988"/>
              <a:ext cx="76141" cy="76141"/>
            </a:xfrm>
            <a:custGeom>
              <a:avLst/>
              <a:gdLst/>
              <a:ahLst/>
              <a:cxnLst/>
              <a:rect l="l" t="t" r="r" b="b"/>
              <a:pathLst>
                <a:path w="2976" h="2976" extrusionOk="0">
                  <a:moveTo>
                    <a:pt x="1488" y="302"/>
                  </a:moveTo>
                  <a:cubicBezTo>
                    <a:pt x="2142" y="302"/>
                    <a:pt x="2674" y="835"/>
                    <a:pt x="2674" y="1488"/>
                  </a:cubicBezTo>
                  <a:cubicBezTo>
                    <a:pt x="2674" y="2143"/>
                    <a:pt x="2142" y="2675"/>
                    <a:pt x="1488" y="2675"/>
                  </a:cubicBezTo>
                  <a:cubicBezTo>
                    <a:pt x="833" y="2675"/>
                    <a:pt x="301" y="2142"/>
                    <a:pt x="301" y="1488"/>
                  </a:cubicBezTo>
                  <a:cubicBezTo>
                    <a:pt x="301" y="834"/>
                    <a:pt x="834" y="302"/>
                    <a:pt x="1488" y="302"/>
                  </a:cubicBezTo>
                  <a:close/>
                  <a:moveTo>
                    <a:pt x="1488" y="1"/>
                  </a:moveTo>
                  <a:cubicBezTo>
                    <a:pt x="667" y="1"/>
                    <a:pt x="0" y="667"/>
                    <a:pt x="0" y="1488"/>
                  </a:cubicBezTo>
                  <a:cubicBezTo>
                    <a:pt x="0" y="2310"/>
                    <a:pt x="667" y="2976"/>
                    <a:pt x="1488" y="2976"/>
                  </a:cubicBezTo>
                  <a:cubicBezTo>
                    <a:pt x="2309" y="2976"/>
                    <a:pt x="2975" y="2309"/>
                    <a:pt x="2975" y="1488"/>
                  </a:cubicBezTo>
                  <a:cubicBezTo>
                    <a:pt x="2975" y="669"/>
                    <a:pt x="2307" y="1"/>
                    <a:pt x="148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2" name="Google Shape;9022;p54"/>
            <p:cNvSpPr/>
            <p:nvPr/>
          </p:nvSpPr>
          <p:spPr>
            <a:xfrm>
              <a:off x="7900531" y="4592896"/>
              <a:ext cx="80107" cy="76167"/>
            </a:xfrm>
            <a:custGeom>
              <a:avLst/>
              <a:gdLst/>
              <a:ahLst/>
              <a:cxnLst/>
              <a:rect l="l" t="t" r="r" b="b"/>
              <a:pathLst>
                <a:path w="3131" h="2977" extrusionOk="0">
                  <a:moveTo>
                    <a:pt x="1602" y="302"/>
                  </a:moveTo>
                  <a:cubicBezTo>
                    <a:pt x="1850" y="302"/>
                    <a:pt x="2091" y="380"/>
                    <a:pt x="2295" y="529"/>
                  </a:cubicBezTo>
                  <a:cubicBezTo>
                    <a:pt x="2552" y="715"/>
                    <a:pt x="2720" y="990"/>
                    <a:pt x="2771" y="1302"/>
                  </a:cubicBezTo>
                  <a:cubicBezTo>
                    <a:pt x="2872" y="1949"/>
                    <a:pt x="2431" y="2557"/>
                    <a:pt x="1786" y="2661"/>
                  </a:cubicBezTo>
                  <a:cubicBezTo>
                    <a:pt x="1723" y="2671"/>
                    <a:pt x="1661" y="2676"/>
                    <a:pt x="1599" y="2676"/>
                  </a:cubicBezTo>
                  <a:cubicBezTo>
                    <a:pt x="1028" y="2676"/>
                    <a:pt x="521" y="2259"/>
                    <a:pt x="427" y="1676"/>
                  </a:cubicBezTo>
                  <a:cubicBezTo>
                    <a:pt x="325" y="1030"/>
                    <a:pt x="766" y="421"/>
                    <a:pt x="1413" y="318"/>
                  </a:cubicBezTo>
                  <a:cubicBezTo>
                    <a:pt x="1477" y="307"/>
                    <a:pt x="1540" y="302"/>
                    <a:pt x="1602" y="302"/>
                  </a:cubicBezTo>
                  <a:close/>
                  <a:moveTo>
                    <a:pt x="1601" y="0"/>
                  </a:moveTo>
                  <a:cubicBezTo>
                    <a:pt x="1523" y="0"/>
                    <a:pt x="1443" y="6"/>
                    <a:pt x="1364" y="19"/>
                  </a:cubicBezTo>
                  <a:cubicBezTo>
                    <a:pt x="555" y="149"/>
                    <a:pt x="1" y="914"/>
                    <a:pt x="131" y="1724"/>
                  </a:cubicBezTo>
                  <a:cubicBezTo>
                    <a:pt x="247" y="2454"/>
                    <a:pt x="881" y="2977"/>
                    <a:pt x="1598" y="2977"/>
                  </a:cubicBezTo>
                  <a:cubicBezTo>
                    <a:pt x="1676" y="2977"/>
                    <a:pt x="1754" y="2970"/>
                    <a:pt x="1833" y="2958"/>
                  </a:cubicBezTo>
                  <a:cubicBezTo>
                    <a:pt x="2226" y="2895"/>
                    <a:pt x="2570" y="2684"/>
                    <a:pt x="2803" y="2363"/>
                  </a:cubicBezTo>
                  <a:cubicBezTo>
                    <a:pt x="3037" y="2040"/>
                    <a:pt x="3131" y="1647"/>
                    <a:pt x="3068" y="1254"/>
                  </a:cubicBezTo>
                  <a:cubicBezTo>
                    <a:pt x="3005" y="861"/>
                    <a:pt x="2794" y="517"/>
                    <a:pt x="2472" y="284"/>
                  </a:cubicBezTo>
                  <a:cubicBezTo>
                    <a:pt x="2215" y="98"/>
                    <a:pt x="1913" y="0"/>
                    <a:pt x="160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3" name="Google Shape;9023;p54"/>
            <p:cNvSpPr/>
            <p:nvPr/>
          </p:nvSpPr>
          <p:spPr>
            <a:xfrm>
              <a:off x="8013949" y="4636646"/>
              <a:ext cx="81821" cy="76141"/>
            </a:xfrm>
            <a:custGeom>
              <a:avLst/>
              <a:gdLst/>
              <a:ahLst/>
              <a:cxnLst/>
              <a:rect l="l" t="t" r="r" b="b"/>
              <a:pathLst>
                <a:path w="3198" h="2976" extrusionOk="0">
                  <a:moveTo>
                    <a:pt x="1600" y="302"/>
                  </a:moveTo>
                  <a:cubicBezTo>
                    <a:pt x="2172" y="302"/>
                    <a:pt x="2676" y="718"/>
                    <a:pt x="2770" y="1300"/>
                  </a:cubicBezTo>
                  <a:cubicBezTo>
                    <a:pt x="2873" y="1946"/>
                    <a:pt x="2431" y="2555"/>
                    <a:pt x="1785" y="2659"/>
                  </a:cubicBezTo>
                  <a:cubicBezTo>
                    <a:pt x="1722" y="2669"/>
                    <a:pt x="1660" y="2674"/>
                    <a:pt x="1598" y="2674"/>
                  </a:cubicBezTo>
                  <a:cubicBezTo>
                    <a:pt x="1026" y="2674"/>
                    <a:pt x="521" y="2257"/>
                    <a:pt x="427" y="1674"/>
                  </a:cubicBezTo>
                  <a:cubicBezTo>
                    <a:pt x="325" y="1028"/>
                    <a:pt x="767" y="419"/>
                    <a:pt x="1412" y="315"/>
                  </a:cubicBezTo>
                  <a:cubicBezTo>
                    <a:pt x="1475" y="307"/>
                    <a:pt x="1538" y="302"/>
                    <a:pt x="1600" y="302"/>
                  </a:cubicBezTo>
                  <a:close/>
                  <a:moveTo>
                    <a:pt x="1599" y="0"/>
                  </a:moveTo>
                  <a:cubicBezTo>
                    <a:pt x="1521" y="0"/>
                    <a:pt x="1443" y="6"/>
                    <a:pt x="1364" y="19"/>
                  </a:cubicBezTo>
                  <a:cubicBezTo>
                    <a:pt x="554" y="148"/>
                    <a:pt x="0" y="912"/>
                    <a:pt x="130" y="1722"/>
                  </a:cubicBezTo>
                  <a:cubicBezTo>
                    <a:pt x="246" y="2452"/>
                    <a:pt x="880" y="2975"/>
                    <a:pt x="1598" y="2975"/>
                  </a:cubicBezTo>
                  <a:cubicBezTo>
                    <a:pt x="1675" y="2975"/>
                    <a:pt x="1754" y="2969"/>
                    <a:pt x="1833" y="2955"/>
                  </a:cubicBezTo>
                  <a:cubicBezTo>
                    <a:pt x="2643" y="2826"/>
                    <a:pt x="3197" y="2062"/>
                    <a:pt x="3067" y="1252"/>
                  </a:cubicBezTo>
                  <a:cubicBezTo>
                    <a:pt x="2950" y="522"/>
                    <a:pt x="2317" y="0"/>
                    <a:pt x="159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4" name="Google Shape;9024;p54"/>
            <p:cNvSpPr/>
            <p:nvPr/>
          </p:nvSpPr>
          <p:spPr>
            <a:xfrm>
              <a:off x="8071259" y="4551115"/>
              <a:ext cx="82051" cy="76167"/>
            </a:xfrm>
            <a:custGeom>
              <a:avLst/>
              <a:gdLst/>
              <a:ahLst/>
              <a:cxnLst/>
              <a:rect l="l" t="t" r="r" b="b"/>
              <a:pathLst>
                <a:path w="3207" h="2977" extrusionOk="0">
                  <a:moveTo>
                    <a:pt x="1670" y="303"/>
                  </a:moveTo>
                  <a:cubicBezTo>
                    <a:pt x="2168" y="303"/>
                    <a:pt x="2634" y="620"/>
                    <a:pt x="2798" y="1119"/>
                  </a:cubicBezTo>
                  <a:cubicBezTo>
                    <a:pt x="2896" y="1421"/>
                    <a:pt x="2871" y="1741"/>
                    <a:pt x="2729" y="2024"/>
                  </a:cubicBezTo>
                  <a:cubicBezTo>
                    <a:pt x="2586" y="2307"/>
                    <a:pt x="2341" y="2519"/>
                    <a:pt x="2040" y="2616"/>
                  </a:cubicBezTo>
                  <a:cubicBezTo>
                    <a:pt x="1919" y="2656"/>
                    <a:pt x="1794" y="2675"/>
                    <a:pt x="1671" y="2675"/>
                  </a:cubicBezTo>
                  <a:cubicBezTo>
                    <a:pt x="1487" y="2675"/>
                    <a:pt x="1304" y="2632"/>
                    <a:pt x="1135" y="2547"/>
                  </a:cubicBezTo>
                  <a:cubicBezTo>
                    <a:pt x="853" y="2404"/>
                    <a:pt x="641" y="2159"/>
                    <a:pt x="544" y="1859"/>
                  </a:cubicBezTo>
                  <a:cubicBezTo>
                    <a:pt x="340" y="1236"/>
                    <a:pt x="680" y="566"/>
                    <a:pt x="1301" y="362"/>
                  </a:cubicBezTo>
                  <a:cubicBezTo>
                    <a:pt x="1424" y="322"/>
                    <a:pt x="1547" y="303"/>
                    <a:pt x="1670" y="303"/>
                  </a:cubicBezTo>
                  <a:close/>
                  <a:moveTo>
                    <a:pt x="1669" y="0"/>
                  </a:moveTo>
                  <a:cubicBezTo>
                    <a:pt x="1516" y="0"/>
                    <a:pt x="1360" y="24"/>
                    <a:pt x="1207" y="74"/>
                  </a:cubicBezTo>
                  <a:cubicBezTo>
                    <a:pt x="426" y="330"/>
                    <a:pt x="1" y="1172"/>
                    <a:pt x="257" y="1951"/>
                  </a:cubicBezTo>
                  <a:cubicBezTo>
                    <a:pt x="379" y="2330"/>
                    <a:pt x="642" y="2636"/>
                    <a:pt x="997" y="2815"/>
                  </a:cubicBezTo>
                  <a:cubicBezTo>
                    <a:pt x="1210" y="2923"/>
                    <a:pt x="1437" y="2976"/>
                    <a:pt x="1668" y="2976"/>
                  </a:cubicBezTo>
                  <a:cubicBezTo>
                    <a:pt x="1824" y="2976"/>
                    <a:pt x="1981" y="2951"/>
                    <a:pt x="2133" y="2902"/>
                  </a:cubicBezTo>
                  <a:cubicBezTo>
                    <a:pt x="2511" y="2778"/>
                    <a:pt x="2818" y="2515"/>
                    <a:pt x="2997" y="2160"/>
                  </a:cubicBezTo>
                  <a:cubicBezTo>
                    <a:pt x="3176" y="1806"/>
                    <a:pt x="3207" y="1403"/>
                    <a:pt x="3083" y="1026"/>
                  </a:cubicBezTo>
                  <a:cubicBezTo>
                    <a:pt x="2878" y="399"/>
                    <a:pt x="2295" y="0"/>
                    <a:pt x="166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5" name="Google Shape;9025;p54"/>
            <p:cNvSpPr/>
            <p:nvPr/>
          </p:nvSpPr>
          <p:spPr>
            <a:xfrm>
              <a:off x="8190127" y="4576419"/>
              <a:ext cx="85428" cy="76167"/>
            </a:xfrm>
            <a:custGeom>
              <a:avLst/>
              <a:gdLst/>
              <a:ahLst/>
              <a:cxnLst/>
              <a:rect l="l" t="t" r="r" b="b"/>
              <a:pathLst>
                <a:path w="3339" h="2977" extrusionOk="0">
                  <a:moveTo>
                    <a:pt x="1668" y="302"/>
                  </a:moveTo>
                  <a:cubicBezTo>
                    <a:pt x="2167" y="302"/>
                    <a:pt x="2634" y="620"/>
                    <a:pt x="2797" y="1119"/>
                  </a:cubicBezTo>
                  <a:cubicBezTo>
                    <a:pt x="3000" y="1741"/>
                    <a:pt x="2661" y="2412"/>
                    <a:pt x="2039" y="2616"/>
                  </a:cubicBezTo>
                  <a:cubicBezTo>
                    <a:pt x="1918" y="2656"/>
                    <a:pt x="1793" y="2675"/>
                    <a:pt x="1669" y="2675"/>
                  </a:cubicBezTo>
                  <a:cubicBezTo>
                    <a:pt x="1485" y="2675"/>
                    <a:pt x="1302" y="2632"/>
                    <a:pt x="1133" y="2547"/>
                  </a:cubicBezTo>
                  <a:cubicBezTo>
                    <a:pt x="851" y="2404"/>
                    <a:pt x="640" y="2159"/>
                    <a:pt x="542" y="1857"/>
                  </a:cubicBezTo>
                  <a:cubicBezTo>
                    <a:pt x="339" y="1236"/>
                    <a:pt x="678" y="566"/>
                    <a:pt x="1300" y="361"/>
                  </a:cubicBezTo>
                  <a:cubicBezTo>
                    <a:pt x="1422" y="322"/>
                    <a:pt x="1546" y="302"/>
                    <a:pt x="1668" y="302"/>
                  </a:cubicBezTo>
                  <a:close/>
                  <a:moveTo>
                    <a:pt x="1670" y="0"/>
                  </a:moveTo>
                  <a:cubicBezTo>
                    <a:pt x="1516" y="0"/>
                    <a:pt x="1360" y="24"/>
                    <a:pt x="1207" y="74"/>
                  </a:cubicBezTo>
                  <a:cubicBezTo>
                    <a:pt x="426" y="330"/>
                    <a:pt x="1" y="1171"/>
                    <a:pt x="257" y="1951"/>
                  </a:cubicBezTo>
                  <a:cubicBezTo>
                    <a:pt x="379" y="2329"/>
                    <a:pt x="643" y="2636"/>
                    <a:pt x="997" y="2815"/>
                  </a:cubicBezTo>
                  <a:cubicBezTo>
                    <a:pt x="1209" y="2923"/>
                    <a:pt x="1437" y="2976"/>
                    <a:pt x="1668" y="2976"/>
                  </a:cubicBezTo>
                  <a:cubicBezTo>
                    <a:pt x="1824" y="2976"/>
                    <a:pt x="1981" y="2951"/>
                    <a:pt x="2133" y="2902"/>
                  </a:cubicBezTo>
                  <a:cubicBezTo>
                    <a:pt x="2913" y="2646"/>
                    <a:pt x="3339" y="1804"/>
                    <a:pt x="3084" y="1025"/>
                  </a:cubicBezTo>
                  <a:cubicBezTo>
                    <a:pt x="2879" y="398"/>
                    <a:pt x="2295" y="0"/>
                    <a:pt x="167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6" name="Google Shape;9026;p54"/>
            <p:cNvSpPr/>
            <p:nvPr/>
          </p:nvSpPr>
          <p:spPr>
            <a:xfrm>
              <a:off x="8234313" y="4482650"/>
              <a:ext cx="82767" cy="76167"/>
            </a:xfrm>
            <a:custGeom>
              <a:avLst/>
              <a:gdLst/>
              <a:ahLst/>
              <a:cxnLst/>
              <a:rect l="l" t="t" r="r" b="b"/>
              <a:pathLst>
                <a:path w="3235" h="2977" extrusionOk="0">
                  <a:moveTo>
                    <a:pt x="1698" y="303"/>
                  </a:moveTo>
                  <a:cubicBezTo>
                    <a:pt x="1819" y="303"/>
                    <a:pt x="1941" y="321"/>
                    <a:pt x="2061" y="361"/>
                  </a:cubicBezTo>
                  <a:cubicBezTo>
                    <a:pt x="2364" y="457"/>
                    <a:pt x="2608" y="666"/>
                    <a:pt x="2754" y="948"/>
                  </a:cubicBezTo>
                  <a:cubicBezTo>
                    <a:pt x="2899" y="1228"/>
                    <a:pt x="2925" y="1551"/>
                    <a:pt x="2829" y="1853"/>
                  </a:cubicBezTo>
                  <a:cubicBezTo>
                    <a:pt x="2732" y="2154"/>
                    <a:pt x="2523" y="2400"/>
                    <a:pt x="2242" y="2545"/>
                  </a:cubicBezTo>
                  <a:cubicBezTo>
                    <a:pt x="2072" y="2633"/>
                    <a:pt x="1887" y="2677"/>
                    <a:pt x="1701" y="2677"/>
                  </a:cubicBezTo>
                  <a:cubicBezTo>
                    <a:pt x="1579" y="2677"/>
                    <a:pt x="1456" y="2658"/>
                    <a:pt x="1337" y="2620"/>
                  </a:cubicBezTo>
                  <a:cubicBezTo>
                    <a:pt x="1034" y="2523"/>
                    <a:pt x="789" y="2315"/>
                    <a:pt x="645" y="2033"/>
                  </a:cubicBezTo>
                  <a:cubicBezTo>
                    <a:pt x="344" y="1451"/>
                    <a:pt x="575" y="734"/>
                    <a:pt x="1156" y="435"/>
                  </a:cubicBezTo>
                  <a:cubicBezTo>
                    <a:pt x="1327" y="347"/>
                    <a:pt x="1511" y="303"/>
                    <a:pt x="1698" y="303"/>
                  </a:cubicBezTo>
                  <a:close/>
                  <a:moveTo>
                    <a:pt x="1694" y="1"/>
                  </a:moveTo>
                  <a:cubicBezTo>
                    <a:pt x="1462" y="1"/>
                    <a:pt x="1231" y="56"/>
                    <a:pt x="1018" y="166"/>
                  </a:cubicBezTo>
                  <a:cubicBezTo>
                    <a:pt x="290" y="541"/>
                    <a:pt x="0" y="1440"/>
                    <a:pt x="375" y="2169"/>
                  </a:cubicBezTo>
                  <a:cubicBezTo>
                    <a:pt x="558" y="2523"/>
                    <a:pt x="866" y="2783"/>
                    <a:pt x="1244" y="2906"/>
                  </a:cubicBezTo>
                  <a:cubicBezTo>
                    <a:pt x="1394" y="2954"/>
                    <a:pt x="1547" y="2977"/>
                    <a:pt x="1700" y="2977"/>
                  </a:cubicBezTo>
                  <a:cubicBezTo>
                    <a:pt x="1933" y="2977"/>
                    <a:pt x="2165" y="2922"/>
                    <a:pt x="2378" y="2811"/>
                  </a:cubicBezTo>
                  <a:cubicBezTo>
                    <a:pt x="2732" y="2629"/>
                    <a:pt x="2993" y="2321"/>
                    <a:pt x="3114" y="1943"/>
                  </a:cubicBezTo>
                  <a:cubicBezTo>
                    <a:pt x="3234" y="1565"/>
                    <a:pt x="3202" y="1162"/>
                    <a:pt x="3020" y="808"/>
                  </a:cubicBezTo>
                  <a:cubicBezTo>
                    <a:pt x="2837" y="455"/>
                    <a:pt x="2530" y="194"/>
                    <a:pt x="2151" y="73"/>
                  </a:cubicBezTo>
                  <a:cubicBezTo>
                    <a:pt x="2001" y="25"/>
                    <a:pt x="1847" y="1"/>
                    <a:pt x="169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7" name="Google Shape;9027;p54"/>
            <p:cNvSpPr/>
            <p:nvPr/>
          </p:nvSpPr>
          <p:spPr>
            <a:xfrm>
              <a:off x="8355662" y="4488918"/>
              <a:ext cx="82793" cy="76141"/>
            </a:xfrm>
            <a:custGeom>
              <a:avLst/>
              <a:gdLst/>
              <a:ahLst/>
              <a:cxnLst/>
              <a:rect l="l" t="t" r="r" b="b"/>
              <a:pathLst>
                <a:path w="3236" h="2976" extrusionOk="0">
                  <a:moveTo>
                    <a:pt x="1697" y="301"/>
                  </a:moveTo>
                  <a:cubicBezTo>
                    <a:pt x="1819" y="301"/>
                    <a:pt x="1942" y="320"/>
                    <a:pt x="2062" y="359"/>
                  </a:cubicBezTo>
                  <a:cubicBezTo>
                    <a:pt x="2363" y="456"/>
                    <a:pt x="2608" y="665"/>
                    <a:pt x="2754" y="946"/>
                  </a:cubicBezTo>
                  <a:cubicBezTo>
                    <a:pt x="2900" y="1227"/>
                    <a:pt x="2926" y="1550"/>
                    <a:pt x="2828" y="1851"/>
                  </a:cubicBezTo>
                  <a:cubicBezTo>
                    <a:pt x="2732" y="2153"/>
                    <a:pt x="2524" y="2398"/>
                    <a:pt x="2242" y="2543"/>
                  </a:cubicBezTo>
                  <a:cubicBezTo>
                    <a:pt x="2071" y="2631"/>
                    <a:pt x="1886" y="2676"/>
                    <a:pt x="1700" y="2676"/>
                  </a:cubicBezTo>
                  <a:cubicBezTo>
                    <a:pt x="1578" y="2676"/>
                    <a:pt x="1456" y="2657"/>
                    <a:pt x="1337" y="2619"/>
                  </a:cubicBezTo>
                  <a:cubicBezTo>
                    <a:pt x="1035" y="2521"/>
                    <a:pt x="790" y="2313"/>
                    <a:pt x="644" y="2032"/>
                  </a:cubicBezTo>
                  <a:cubicBezTo>
                    <a:pt x="345" y="1451"/>
                    <a:pt x="575" y="733"/>
                    <a:pt x="1156" y="434"/>
                  </a:cubicBezTo>
                  <a:cubicBezTo>
                    <a:pt x="1326" y="346"/>
                    <a:pt x="1512" y="301"/>
                    <a:pt x="1697" y="301"/>
                  </a:cubicBezTo>
                  <a:close/>
                  <a:moveTo>
                    <a:pt x="1696" y="0"/>
                  </a:moveTo>
                  <a:cubicBezTo>
                    <a:pt x="1468" y="0"/>
                    <a:pt x="1236" y="53"/>
                    <a:pt x="1019" y="164"/>
                  </a:cubicBezTo>
                  <a:cubicBezTo>
                    <a:pt x="291" y="540"/>
                    <a:pt x="1" y="1438"/>
                    <a:pt x="377" y="2168"/>
                  </a:cubicBezTo>
                  <a:cubicBezTo>
                    <a:pt x="559" y="2521"/>
                    <a:pt x="867" y="2782"/>
                    <a:pt x="1245" y="2904"/>
                  </a:cubicBezTo>
                  <a:cubicBezTo>
                    <a:pt x="1394" y="2952"/>
                    <a:pt x="1547" y="2976"/>
                    <a:pt x="1701" y="2976"/>
                  </a:cubicBezTo>
                  <a:cubicBezTo>
                    <a:pt x="1934" y="2976"/>
                    <a:pt x="2166" y="2920"/>
                    <a:pt x="2379" y="2808"/>
                  </a:cubicBezTo>
                  <a:cubicBezTo>
                    <a:pt x="2733" y="2626"/>
                    <a:pt x="2994" y="2318"/>
                    <a:pt x="3115" y="1940"/>
                  </a:cubicBezTo>
                  <a:cubicBezTo>
                    <a:pt x="3236" y="1563"/>
                    <a:pt x="3203" y="1159"/>
                    <a:pt x="3021" y="806"/>
                  </a:cubicBezTo>
                  <a:cubicBezTo>
                    <a:pt x="2758" y="295"/>
                    <a:pt x="2236" y="0"/>
                    <a:pt x="169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8" name="Google Shape;9028;p54"/>
            <p:cNvSpPr/>
            <p:nvPr/>
          </p:nvSpPr>
          <p:spPr>
            <a:xfrm>
              <a:off x="8389537" y="4389290"/>
              <a:ext cx="82230" cy="76090"/>
            </a:xfrm>
            <a:custGeom>
              <a:avLst/>
              <a:gdLst/>
              <a:ahLst/>
              <a:cxnLst/>
              <a:rect l="l" t="t" r="r" b="b"/>
              <a:pathLst>
                <a:path w="3214" h="2974" extrusionOk="0">
                  <a:moveTo>
                    <a:pt x="1529" y="300"/>
                  </a:moveTo>
                  <a:cubicBezTo>
                    <a:pt x="1588" y="300"/>
                    <a:pt x="1650" y="306"/>
                    <a:pt x="1710" y="314"/>
                  </a:cubicBezTo>
                  <a:cubicBezTo>
                    <a:pt x="2023" y="361"/>
                    <a:pt x="2300" y="529"/>
                    <a:pt x="2487" y="784"/>
                  </a:cubicBezTo>
                  <a:cubicBezTo>
                    <a:pt x="2674" y="1040"/>
                    <a:pt x="2751" y="1353"/>
                    <a:pt x="2703" y="1665"/>
                  </a:cubicBezTo>
                  <a:cubicBezTo>
                    <a:pt x="2656" y="1979"/>
                    <a:pt x="2488" y="2255"/>
                    <a:pt x="2232" y="2442"/>
                  </a:cubicBezTo>
                  <a:cubicBezTo>
                    <a:pt x="2026" y="2593"/>
                    <a:pt x="1784" y="2672"/>
                    <a:pt x="1533" y="2672"/>
                  </a:cubicBezTo>
                  <a:cubicBezTo>
                    <a:pt x="1473" y="2672"/>
                    <a:pt x="1412" y="2668"/>
                    <a:pt x="1351" y="2659"/>
                  </a:cubicBezTo>
                  <a:cubicBezTo>
                    <a:pt x="1038" y="2611"/>
                    <a:pt x="762" y="2444"/>
                    <a:pt x="575" y="2188"/>
                  </a:cubicBezTo>
                  <a:cubicBezTo>
                    <a:pt x="388" y="1933"/>
                    <a:pt x="310" y="1620"/>
                    <a:pt x="358" y="1307"/>
                  </a:cubicBezTo>
                  <a:cubicBezTo>
                    <a:pt x="405" y="994"/>
                    <a:pt x="573" y="717"/>
                    <a:pt x="829" y="531"/>
                  </a:cubicBezTo>
                  <a:cubicBezTo>
                    <a:pt x="1034" y="379"/>
                    <a:pt x="1278" y="300"/>
                    <a:pt x="1529" y="300"/>
                  </a:cubicBezTo>
                  <a:close/>
                  <a:moveTo>
                    <a:pt x="1525" y="1"/>
                  </a:moveTo>
                  <a:cubicBezTo>
                    <a:pt x="1211" y="1"/>
                    <a:pt x="907" y="100"/>
                    <a:pt x="650" y="290"/>
                  </a:cubicBezTo>
                  <a:cubicBezTo>
                    <a:pt x="330" y="523"/>
                    <a:pt x="121" y="869"/>
                    <a:pt x="60" y="1262"/>
                  </a:cubicBezTo>
                  <a:cubicBezTo>
                    <a:pt x="0" y="1655"/>
                    <a:pt x="95" y="2048"/>
                    <a:pt x="331" y="2367"/>
                  </a:cubicBezTo>
                  <a:cubicBezTo>
                    <a:pt x="622" y="2764"/>
                    <a:pt x="1074" y="2974"/>
                    <a:pt x="1532" y="2974"/>
                  </a:cubicBezTo>
                  <a:cubicBezTo>
                    <a:pt x="1839" y="2974"/>
                    <a:pt x="2147" y="2880"/>
                    <a:pt x="2410" y="2687"/>
                  </a:cubicBezTo>
                  <a:cubicBezTo>
                    <a:pt x="3071" y="2202"/>
                    <a:pt x="3213" y="1269"/>
                    <a:pt x="2727" y="607"/>
                  </a:cubicBezTo>
                  <a:cubicBezTo>
                    <a:pt x="2493" y="288"/>
                    <a:pt x="2148" y="78"/>
                    <a:pt x="1755" y="19"/>
                  </a:cubicBezTo>
                  <a:cubicBezTo>
                    <a:pt x="1678" y="7"/>
                    <a:pt x="1601" y="1"/>
                    <a:pt x="152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9" name="Google Shape;9029;p54"/>
            <p:cNvSpPr/>
            <p:nvPr/>
          </p:nvSpPr>
          <p:spPr>
            <a:xfrm>
              <a:off x="8506435" y="4376293"/>
              <a:ext cx="86196" cy="76115"/>
            </a:xfrm>
            <a:custGeom>
              <a:avLst/>
              <a:gdLst/>
              <a:ahLst/>
              <a:cxnLst/>
              <a:rect l="l" t="t" r="r" b="b"/>
              <a:pathLst>
                <a:path w="3369" h="2975" extrusionOk="0">
                  <a:moveTo>
                    <a:pt x="1682" y="301"/>
                  </a:moveTo>
                  <a:cubicBezTo>
                    <a:pt x="1743" y="301"/>
                    <a:pt x="1803" y="306"/>
                    <a:pt x="1864" y="316"/>
                  </a:cubicBezTo>
                  <a:cubicBezTo>
                    <a:pt x="2178" y="363"/>
                    <a:pt x="2454" y="531"/>
                    <a:pt x="2641" y="785"/>
                  </a:cubicBezTo>
                  <a:cubicBezTo>
                    <a:pt x="3028" y="1312"/>
                    <a:pt x="2913" y="2056"/>
                    <a:pt x="2387" y="2444"/>
                  </a:cubicBezTo>
                  <a:cubicBezTo>
                    <a:pt x="2181" y="2595"/>
                    <a:pt x="1938" y="2674"/>
                    <a:pt x="1689" y="2674"/>
                  </a:cubicBezTo>
                  <a:cubicBezTo>
                    <a:pt x="1628" y="2674"/>
                    <a:pt x="1567" y="2669"/>
                    <a:pt x="1506" y="2659"/>
                  </a:cubicBezTo>
                  <a:cubicBezTo>
                    <a:pt x="1193" y="2612"/>
                    <a:pt x="916" y="2445"/>
                    <a:pt x="729" y="2189"/>
                  </a:cubicBezTo>
                  <a:cubicBezTo>
                    <a:pt x="341" y="1663"/>
                    <a:pt x="455" y="919"/>
                    <a:pt x="983" y="532"/>
                  </a:cubicBezTo>
                  <a:cubicBezTo>
                    <a:pt x="1189" y="380"/>
                    <a:pt x="1433" y="301"/>
                    <a:pt x="1682" y="301"/>
                  </a:cubicBezTo>
                  <a:close/>
                  <a:moveTo>
                    <a:pt x="1681" y="1"/>
                  </a:moveTo>
                  <a:cubicBezTo>
                    <a:pt x="1367" y="1"/>
                    <a:pt x="1063" y="100"/>
                    <a:pt x="805" y="290"/>
                  </a:cubicBezTo>
                  <a:cubicBezTo>
                    <a:pt x="144" y="775"/>
                    <a:pt x="1" y="1707"/>
                    <a:pt x="487" y="2369"/>
                  </a:cubicBezTo>
                  <a:cubicBezTo>
                    <a:pt x="721" y="2689"/>
                    <a:pt x="1067" y="2898"/>
                    <a:pt x="1460" y="2958"/>
                  </a:cubicBezTo>
                  <a:cubicBezTo>
                    <a:pt x="1535" y="2970"/>
                    <a:pt x="1612" y="2975"/>
                    <a:pt x="1687" y="2975"/>
                  </a:cubicBezTo>
                  <a:cubicBezTo>
                    <a:pt x="2002" y="2975"/>
                    <a:pt x="2307" y="2875"/>
                    <a:pt x="2565" y="2687"/>
                  </a:cubicBezTo>
                  <a:cubicBezTo>
                    <a:pt x="3226" y="2202"/>
                    <a:pt x="3369" y="1269"/>
                    <a:pt x="2883" y="607"/>
                  </a:cubicBezTo>
                  <a:cubicBezTo>
                    <a:pt x="2649" y="288"/>
                    <a:pt x="2303" y="78"/>
                    <a:pt x="1910" y="18"/>
                  </a:cubicBezTo>
                  <a:cubicBezTo>
                    <a:pt x="1834" y="7"/>
                    <a:pt x="1757" y="1"/>
                    <a:pt x="168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0" name="Google Shape;9030;p54"/>
            <p:cNvSpPr/>
            <p:nvPr/>
          </p:nvSpPr>
          <p:spPr>
            <a:xfrm>
              <a:off x="8524881" y="4273186"/>
              <a:ext cx="76269" cy="76141"/>
            </a:xfrm>
            <a:custGeom>
              <a:avLst/>
              <a:gdLst/>
              <a:ahLst/>
              <a:cxnLst/>
              <a:rect l="l" t="t" r="r" b="b"/>
              <a:pathLst>
                <a:path w="2981" h="2976" extrusionOk="0">
                  <a:moveTo>
                    <a:pt x="1490" y="303"/>
                  </a:moveTo>
                  <a:cubicBezTo>
                    <a:pt x="1804" y="303"/>
                    <a:pt x="2101" y="424"/>
                    <a:pt x="2323" y="645"/>
                  </a:cubicBezTo>
                  <a:cubicBezTo>
                    <a:pt x="2548" y="868"/>
                    <a:pt x="2674" y="1164"/>
                    <a:pt x="2676" y="1482"/>
                  </a:cubicBezTo>
                  <a:cubicBezTo>
                    <a:pt x="2678" y="1798"/>
                    <a:pt x="2557" y="2097"/>
                    <a:pt x="2333" y="2322"/>
                  </a:cubicBezTo>
                  <a:cubicBezTo>
                    <a:pt x="2111" y="2547"/>
                    <a:pt x="1814" y="2673"/>
                    <a:pt x="1497" y="2675"/>
                  </a:cubicBezTo>
                  <a:lnTo>
                    <a:pt x="1489" y="2675"/>
                  </a:lnTo>
                  <a:cubicBezTo>
                    <a:pt x="1175" y="2675"/>
                    <a:pt x="880" y="2555"/>
                    <a:pt x="656" y="2333"/>
                  </a:cubicBezTo>
                  <a:cubicBezTo>
                    <a:pt x="431" y="2110"/>
                    <a:pt x="305" y="1813"/>
                    <a:pt x="304" y="1497"/>
                  </a:cubicBezTo>
                  <a:cubicBezTo>
                    <a:pt x="301" y="1179"/>
                    <a:pt x="424" y="881"/>
                    <a:pt x="646" y="655"/>
                  </a:cubicBezTo>
                  <a:cubicBezTo>
                    <a:pt x="869" y="430"/>
                    <a:pt x="1165" y="304"/>
                    <a:pt x="1483" y="303"/>
                  </a:cubicBezTo>
                  <a:close/>
                  <a:moveTo>
                    <a:pt x="1482" y="1"/>
                  </a:moveTo>
                  <a:cubicBezTo>
                    <a:pt x="1085" y="4"/>
                    <a:pt x="712" y="161"/>
                    <a:pt x="432" y="444"/>
                  </a:cubicBezTo>
                  <a:cubicBezTo>
                    <a:pt x="152" y="727"/>
                    <a:pt x="0" y="1101"/>
                    <a:pt x="3" y="1498"/>
                  </a:cubicBezTo>
                  <a:cubicBezTo>
                    <a:pt x="6" y="1895"/>
                    <a:pt x="163" y="2268"/>
                    <a:pt x="446" y="2546"/>
                  </a:cubicBezTo>
                  <a:cubicBezTo>
                    <a:pt x="725" y="2824"/>
                    <a:pt x="1096" y="2976"/>
                    <a:pt x="1490" y="2976"/>
                  </a:cubicBezTo>
                  <a:lnTo>
                    <a:pt x="1500" y="2976"/>
                  </a:lnTo>
                  <a:cubicBezTo>
                    <a:pt x="1897" y="2974"/>
                    <a:pt x="2270" y="2816"/>
                    <a:pt x="2548" y="2534"/>
                  </a:cubicBezTo>
                  <a:cubicBezTo>
                    <a:pt x="2829" y="2251"/>
                    <a:pt x="2981" y="1876"/>
                    <a:pt x="2978" y="1479"/>
                  </a:cubicBezTo>
                  <a:cubicBezTo>
                    <a:pt x="2976" y="1083"/>
                    <a:pt x="2818" y="709"/>
                    <a:pt x="2536" y="430"/>
                  </a:cubicBezTo>
                  <a:cubicBezTo>
                    <a:pt x="2255" y="152"/>
                    <a:pt x="1885" y="1"/>
                    <a:pt x="14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1" name="Google Shape;9031;p54"/>
            <p:cNvSpPr/>
            <p:nvPr/>
          </p:nvSpPr>
          <p:spPr>
            <a:xfrm>
              <a:off x="8642137" y="4241358"/>
              <a:ext cx="79953" cy="76115"/>
            </a:xfrm>
            <a:custGeom>
              <a:avLst/>
              <a:gdLst/>
              <a:ahLst/>
              <a:cxnLst/>
              <a:rect l="l" t="t" r="r" b="b"/>
              <a:pathLst>
                <a:path w="3125" h="2975" extrusionOk="0">
                  <a:moveTo>
                    <a:pt x="1490" y="301"/>
                  </a:moveTo>
                  <a:cubicBezTo>
                    <a:pt x="1805" y="301"/>
                    <a:pt x="2101" y="422"/>
                    <a:pt x="2323" y="642"/>
                  </a:cubicBezTo>
                  <a:cubicBezTo>
                    <a:pt x="2788" y="1102"/>
                    <a:pt x="2794" y="1855"/>
                    <a:pt x="2334" y="2319"/>
                  </a:cubicBezTo>
                  <a:cubicBezTo>
                    <a:pt x="2112" y="2545"/>
                    <a:pt x="1814" y="2670"/>
                    <a:pt x="1498" y="2672"/>
                  </a:cubicBezTo>
                  <a:lnTo>
                    <a:pt x="1489" y="2672"/>
                  </a:lnTo>
                  <a:cubicBezTo>
                    <a:pt x="1176" y="2672"/>
                    <a:pt x="881" y="2552"/>
                    <a:pt x="656" y="2330"/>
                  </a:cubicBezTo>
                  <a:cubicBezTo>
                    <a:pt x="431" y="2108"/>
                    <a:pt x="306" y="1810"/>
                    <a:pt x="304" y="1494"/>
                  </a:cubicBezTo>
                  <a:cubicBezTo>
                    <a:pt x="301" y="1176"/>
                    <a:pt x="424" y="878"/>
                    <a:pt x="646" y="653"/>
                  </a:cubicBezTo>
                  <a:cubicBezTo>
                    <a:pt x="869" y="427"/>
                    <a:pt x="1166" y="302"/>
                    <a:pt x="1483" y="301"/>
                  </a:cubicBezTo>
                  <a:close/>
                  <a:moveTo>
                    <a:pt x="1492" y="1"/>
                  </a:moveTo>
                  <a:cubicBezTo>
                    <a:pt x="1108" y="1"/>
                    <a:pt x="723" y="148"/>
                    <a:pt x="432" y="442"/>
                  </a:cubicBezTo>
                  <a:cubicBezTo>
                    <a:pt x="153" y="725"/>
                    <a:pt x="1" y="1099"/>
                    <a:pt x="3" y="1496"/>
                  </a:cubicBezTo>
                  <a:cubicBezTo>
                    <a:pt x="6" y="1893"/>
                    <a:pt x="163" y="2266"/>
                    <a:pt x="446" y="2545"/>
                  </a:cubicBezTo>
                  <a:cubicBezTo>
                    <a:pt x="726" y="2822"/>
                    <a:pt x="1096" y="2974"/>
                    <a:pt x="1490" y="2974"/>
                  </a:cubicBezTo>
                  <a:lnTo>
                    <a:pt x="1500" y="2974"/>
                  </a:lnTo>
                  <a:cubicBezTo>
                    <a:pt x="1897" y="2972"/>
                    <a:pt x="2270" y="2815"/>
                    <a:pt x="2548" y="2532"/>
                  </a:cubicBezTo>
                  <a:cubicBezTo>
                    <a:pt x="3125" y="1950"/>
                    <a:pt x="3119" y="1005"/>
                    <a:pt x="2536" y="428"/>
                  </a:cubicBezTo>
                  <a:cubicBezTo>
                    <a:pt x="2247" y="143"/>
                    <a:pt x="1870" y="1"/>
                    <a:pt x="149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2" name="Google Shape;9032;p54"/>
            <p:cNvSpPr/>
            <p:nvPr/>
          </p:nvSpPr>
          <p:spPr>
            <a:xfrm>
              <a:off x="8634155" y="4137457"/>
              <a:ext cx="82409" cy="76090"/>
            </a:xfrm>
            <a:custGeom>
              <a:avLst/>
              <a:gdLst/>
              <a:ahLst/>
              <a:cxnLst/>
              <a:rect l="l" t="t" r="r" b="b"/>
              <a:pathLst>
                <a:path w="3221" h="2974" extrusionOk="0">
                  <a:moveTo>
                    <a:pt x="1690" y="301"/>
                  </a:moveTo>
                  <a:cubicBezTo>
                    <a:pt x="1928" y="301"/>
                    <a:pt x="2169" y="372"/>
                    <a:pt x="2377" y="522"/>
                  </a:cubicBezTo>
                  <a:cubicBezTo>
                    <a:pt x="2635" y="706"/>
                    <a:pt x="2806" y="979"/>
                    <a:pt x="2858" y="1292"/>
                  </a:cubicBezTo>
                  <a:cubicBezTo>
                    <a:pt x="2910" y="1603"/>
                    <a:pt x="2837" y="1918"/>
                    <a:pt x="2653" y="2175"/>
                  </a:cubicBezTo>
                  <a:cubicBezTo>
                    <a:pt x="2422" y="2499"/>
                    <a:pt x="2057" y="2671"/>
                    <a:pt x="1686" y="2671"/>
                  </a:cubicBezTo>
                  <a:cubicBezTo>
                    <a:pt x="1448" y="2671"/>
                    <a:pt x="1207" y="2600"/>
                    <a:pt x="999" y="2451"/>
                  </a:cubicBezTo>
                  <a:cubicBezTo>
                    <a:pt x="741" y="2268"/>
                    <a:pt x="570" y="1994"/>
                    <a:pt x="518" y="1681"/>
                  </a:cubicBezTo>
                  <a:cubicBezTo>
                    <a:pt x="467" y="1370"/>
                    <a:pt x="539" y="1055"/>
                    <a:pt x="723" y="797"/>
                  </a:cubicBezTo>
                  <a:cubicBezTo>
                    <a:pt x="956" y="474"/>
                    <a:pt x="1319" y="301"/>
                    <a:pt x="1690" y="301"/>
                  </a:cubicBezTo>
                  <a:close/>
                  <a:moveTo>
                    <a:pt x="1691" y="0"/>
                  </a:moveTo>
                  <a:cubicBezTo>
                    <a:pt x="1227" y="0"/>
                    <a:pt x="769" y="217"/>
                    <a:pt x="479" y="622"/>
                  </a:cubicBezTo>
                  <a:cubicBezTo>
                    <a:pt x="0" y="1289"/>
                    <a:pt x="157" y="2220"/>
                    <a:pt x="823" y="2697"/>
                  </a:cubicBezTo>
                  <a:cubicBezTo>
                    <a:pt x="1085" y="2884"/>
                    <a:pt x="1386" y="2974"/>
                    <a:pt x="1686" y="2974"/>
                  </a:cubicBezTo>
                  <a:cubicBezTo>
                    <a:pt x="2150" y="2974"/>
                    <a:pt x="2608" y="2758"/>
                    <a:pt x="2899" y="2352"/>
                  </a:cubicBezTo>
                  <a:cubicBezTo>
                    <a:pt x="3130" y="2030"/>
                    <a:pt x="3221" y="1635"/>
                    <a:pt x="3156" y="1244"/>
                  </a:cubicBezTo>
                  <a:cubicBezTo>
                    <a:pt x="3090" y="851"/>
                    <a:pt x="2876" y="508"/>
                    <a:pt x="2553" y="277"/>
                  </a:cubicBezTo>
                  <a:cubicBezTo>
                    <a:pt x="2292" y="90"/>
                    <a:pt x="1990" y="0"/>
                    <a:pt x="169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3" name="Google Shape;9033;p54"/>
            <p:cNvSpPr/>
            <p:nvPr/>
          </p:nvSpPr>
          <p:spPr>
            <a:xfrm>
              <a:off x="8744964" y="4087490"/>
              <a:ext cx="86401" cy="76064"/>
            </a:xfrm>
            <a:custGeom>
              <a:avLst/>
              <a:gdLst/>
              <a:ahLst/>
              <a:cxnLst/>
              <a:rect l="l" t="t" r="r" b="b"/>
              <a:pathLst>
                <a:path w="3377" h="2973" extrusionOk="0">
                  <a:moveTo>
                    <a:pt x="1690" y="300"/>
                  </a:moveTo>
                  <a:cubicBezTo>
                    <a:pt x="1934" y="300"/>
                    <a:pt x="2173" y="376"/>
                    <a:pt x="2377" y="522"/>
                  </a:cubicBezTo>
                  <a:cubicBezTo>
                    <a:pt x="2908" y="903"/>
                    <a:pt x="3032" y="1644"/>
                    <a:pt x="2652" y="2177"/>
                  </a:cubicBezTo>
                  <a:cubicBezTo>
                    <a:pt x="2468" y="2434"/>
                    <a:pt x="2195" y="2605"/>
                    <a:pt x="1882" y="2658"/>
                  </a:cubicBezTo>
                  <a:cubicBezTo>
                    <a:pt x="1816" y="2669"/>
                    <a:pt x="1750" y="2674"/>
                    <a:pt x="1685" y="2674"/>
                  </a:cubicBezTo>
                  <a:cubicBezTo>
                    <a:pt x="1440" y="2674"/>
                    <a:pt x="1202" y="2597"/>
                    <a:pt x="999" y="2451"/>
                  </a:cubicBezTo>
                  <a:cubicBezTo>
                    <a:pt x="466" y="2072"/>
                    <a:pt x="344" y="1329"/>
                    <a:pt x="723" y="798"/>
                  </a:cubicBezTo>
                  <a:cubicBezTo>
                    <a:pt x="906" y="539"/>
                    <a:pt x="1180" y="370"/>
                    <a:pt x="1493" y="317"/>
                  </a:cubicBezTo>
                  <a:cubicBezTo>
                    <a:pt x="1559" y="306"/>
                    <a:pt x="1624" y="300"/>
                    <a:pt x="1690" y="300"/>
                  </a:cubicBezTo>
                  <a:close/>
                  <a:moveTo>
                    <a:pt x="1691" y="0"/>
                  </a:moveTo>
                  <a:cubicBezTo>
                    <a:pt x="1226" y="0"/>
                    <a:pt x="768" y="217"/>
                    <a:pt x="478" y="622"/>
                  </a:cubicBezTo>
                  <a:cubicBezTo>
                    <a:pt x="0" y="1288"/>
                    <a:pt x="156" y="2220"/>
                    <a:pt x="823" y="2696"/>
                  </a:cubicBezTo>
                  <a:cubicBezTo>
                    <a:pt x="1085" y="2883"/>
                    <a:pt x="1386" y="2973"/>
                    <a:pt x="1686" y="2973"/>
                  </a:cubicBezTo>
                  <a:cubicBezTo>
                    <a:pt x="2149" y="2973"/>
                    <a:pt x="2608" y="2757"/>
                    <a:pt x="2898" y="2352"/>
                  </a:cubicBezTo>
                  <a:cubicBezTo>
                    <a:pt x="3377" y="1685"/>
                    <a:pt x="3221" y="754"/>
                    <a:pt x="2554" y="277"/>
                  </a:cubicBezTo>
                  <a:cubicBezTo>
                    <a:pt x="2292" y="90"/>
                    <a:pt x="1990" y="0"/>
                    <a:pt x="169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4" name="Google Shape;9034;p54"/>
            <p:cNvSpPr/>
            <p:nvPr/>
          </p:nvSpPr>
          <p:spPr>
            <a:xfrm>
              <a:off x="6179607" y="2467959"/>
              <a:ext cx="2964560" cy="2109944"/>
            </a:xfrm>
            <a:custGeom>
              <a:avLst/>
              <a:gdLst/>
              <a:ahLst/>
              <a:cxnLst/>
              <a:rect l="l" t="t" r="r" b="b"/>
              <a:pathLst>
                <a:path w="115871" h="82468" extrusionOk="0">
                  <a:moveTo>
                    <a:pt x="61946" y="1205"/>
                  </a:moveTo>
                  <a:cubicBezTo>
                    <a:pt x="72637" y="1205"/>
                    <a:pt x="82689" y="5368"/>
                    <a:pt x="90248" y="12929"/>
                  </a:cubicBezTo>
                  <a:cubicBezTo>
                    <a:pt x="93866" y="16548"/>
                    <a:pt x="96704" y="20736"/>
                    <a:pt x="98682" y="25293"/>
                  </a:cubicBezTo>
                  <a:lnTo>
                    <a:pt x="95327" y="26730"/>
                  </a:lnTo>
                  <a:cubicBezTo>
                    <a:pt x="93528" y="22595"/>
                    <a:pt x="90953" y="18793"/>
                    <a:pt x="87669" y="15508"/>
                  </a:cubicBezTo>
                  <a:cubicBezTo>
                    <a:pt x="80798" y="8638"/>
                    <a:pt x="71663" y="4854"/>
                    <a:pt x="61946" y="4854"/>
                  </a:cubicBezTo>
                  <a:cubicBezTo>
                    <a:pt x="52230" y="4854"/>
                    <a:pt x="43095" y="8637"/>
                    <a:pt x="36223" y="15508"/>
                  </a:cubicBezTo>
                  <a:cubicBezTo>
                    <a:pt x="32939" y="18793"/>
                    <a:pt x="30362" y="22595"/>
                    <a:pt x="28565" y="26731"/>
                  </a:cubicBezTo>
                  <a:lnTo>
                    <a:pt x="25209" y="25295"/>
                  </a:lnTo>
                  <a:cubicBezTo>
                    <a:pt x="27187" y="20738"/>
                    <a:pt x="30025" y="16548"/>
                    <a:pt x="33644" y="12929"/>
                  </a:cubicBezTo>
                  <a:cubicBezTo>
                    <a:pt x="41204" y="5370"/>
                    <a:pt x="51255" y="1205"/>
                    <a:pt x="61946" y="1205"/>
                  </a:cubicBezTo>
                  <a:close/>
                  <a:moveTo>
                    <a:pt x="95120" y="27242"/>
                  </a:moveTo>
                  <a:cubicBezTo>
                    <a:pt x="96888" y="31432"/>
                    <a:pt x="97848" y="35956"/>
                    <a:pt x="97925" y="40628"/>
                  </a:cubicBezTo>
                  <a:lnTo>
                    <a:pt x="94902" y="40628"/>
                  </a:lnTo>
                  <a:lnTo>
                    <a:pt x="94902" y="40629"/>
                  </a:lnTo>
                  <a:cubicBezTo>
                    <a:pt x="94824" y="36429"/>
                    <a:pt x="93956" y="32332"/>
                    <a:pt x="92320" y="28443"/>
                  </a:cubicBezTo>
                  <a:lnTo>
                    <a:pt x="95120" y="27242"/>
                  </a:lnTo>
                  <a:close/>
                  <a:moveTo>
                    <a:pt x="98836" y="25653"/>
                  </a:moveTo>
                  <a:cubicBezTo>
                    <a:pt x="100814" y="30339"/>
                    <a:pt x="101887" y="35402"/>
                    <a:pt x="101963" y="40629"/>
                  </a:cubicBezTo>
                  <a:lnTo>
                    <a:pt x="98314" y="40629"/>
                  </a:lnTo>
                  <a:cubicBezTo>
                    <a:pt x="98239" y="35904"/>
                    <a:pt x="97267" y="31326"/>
                    <a:pt x="95480" y="27090"/>
                  </a:cubicBezTo>
                  <a:lnTo>
                    <a:pt x="98836" y="25653"/>
                  </a:lnTo>
                  <a:close/>
                  <a:moveTo>
                    <a:pt x="102788" y="23961"/>
                  </a:moveTo>
                  <a:cubicBezTo>
                    <a:pt x="105035" y="29271"/>
                    <a:pt x="106209" y="34873"/>
                    <a:pt x="106286" y="40629"/>
                  </a:cubicBezTo>
                  <a:lnTo>
                    <a:pt x="103169" y="40629"/>
                  </a:lnTo>
                  <a:cubicBezTo>
                    <a:pt x="103093" y="35275"/>
                    <a:pt x="102008" y="30083"/>
                    <a:pt x="99936" y="25182"/>
                  </a:cubicBezTo>
                  <a:lnTo>
                    <a:pt x="102788" y="23961"/>
                  </a:lnTo>
                  <a:close/>
                  <a:moveTo>
                    <a:pt x="28771" y="27246"/>
                  </a:moveTo>
                  <a:lnTo>
                    <a:pt x="31572" y="28444"/>
                  </a:lnTo>
                  <a:cubicBezTo>
                    <a:pt x="29818" y="32605"/>
                    <a:pt x="28948" y="36985"/>
                    <a:pt x="28983" y="41468"/>
                  </a:cubicBezTo>
                  <a:cubicBezTo>
                    <a:pt x="29005" y="44317"/>
                    <a:pt x="29393" y="47122"/>
                    <a:pt x="30136" y="49848"/>
                  </a:cubicBezTo>
                  <a:lnTo>
                    <a:pt x="27205" y="50659"/>
                  </a:lnTo>
                  <a:cubicBezTo>
                    <a:pt x="26386" y="47622"/>
                    <a:pt x="25962" y="44461"/>
                    <a:pt x="25962" y="41231"/>
                  </a:cubicBezTo>
                  <a:cubicBezTo>
                    <a:pt x="25961" y="36348"/>
                    <a:pt x="26928" y="31614"/>
                    <a:pt x="28771" y="27246"/>
                  </a:cubicBezTo>
                  <a:close/>
                  <a:moveTo>
                    <a:pt x="25055" y="25654"/>
                  </a:moveTo>
                  <a:lnTo>
                    <a:pt x="28410" y="27092"/>
                  </a:lnTo>
                  <a:cubicBezTo>
                    <a:pt x="26549" y="31508"/>
                    <a:pt x="25569" y="36295"/>
                    <a:pt x="25569" y="41231"/>
                  </a:cubicBezTo>
                  <a:cubicBezTo>
                    <a:pt x="25569" y="44495"/>
                    <a:pt x="25999" y="47695"/>
                    <a:pt x="26826" y="50764"/>
                  </a:cubicBezTo>
                  <a:lnTo>
                    <a:pt x="23308" y="51740"/>
                  </a:lnTo>
                  <a:cubicBezTo>
                    <a:pt x="22394" y="48356"/>
                    <a:pt x="21919" y="44830"/>
                    <a:pt x="21919" y="41231"/>
                  </a:cubicBezTo>
                  <a:cubicBezTo>
                    <a:pt x="21919" y="35792"/>
                    <a:pt x="23000" y="30519"/>
                    <a:pt x="25055" y="25654"/>
                  </a:cubicBezTo>
                  <a:close/>
                  <a:moveTo>
                    <a:pt x="21102" y="23962"/>
                  </a:moveTo>
                  <a:lnTo>
                    <a:pt x="23955" y="25183"/>
                  </a:lnTo>
                  <a:cubicBezTo>
                    <a:pt x="21804" y="30267"/>
                    <a:pt x="20715" y="35666"/>
                    <a:pt x="20715" y="41231"/>
                  </a:cubicBezTo>
                  <a:cubicBezTo>
                    <a:pt x="20715" y="44929"/>
                    <a:pt x="21200" y="48553"/>
                    <a:pt x="22153" y="52061"/>
                  </a:cubicBezTo>
                  <a:lnTo>
                    <a:pt x="19158" y="52891"/>
                  </a:lnTo>
                  <a:cubicBezTo>
                    <a:pt x="18125" y="49107"/>
                    <a:pt x="17602" y="45205"/>
                    <a:pt x="17602" y="41232"/>
                  </a:cubicBezTo>
                  <a:cubicBezTo>
                    <a:pt x="17602" y="35265"/>
                    <a:pt x="18780" y="29456"/>
                    <a:pt x="21102" y="23962"/>
                  </a:cubicBezTo>
                  <a:close/>
                  <a:moveTo>
                    <a:pt x="97923" y="41833"/>
                  </a:moveTo>
                  <a:cubicBezTo>
                    <a:pt x="97847" y="46504"/>
                    <a:pt x="96886" y="51029"/>
                    <a:pt x="95120" y="55216"/>
                  </a:cubicBezTo>
                  <a:lnTo>
                    <a:pt x="92320" y="54018"/>
                  </a:lnTo>
                  <a:cubicBezTo>
                    <a:pt x="93963" y="50118"/>
                    <a:pt x="94831" y="46024"/>
                    <a:pt x="94905" y="41833"/>
                  </a:cubicBezTo>
                  <a:close/>
                  <a:moveTo>
                    <a:pt x="30237" y="50226"/>
                  </a:moveTo>
                  <a:cubicBezTo>
                    <a:pt x="30603" y="51509"/>
                    <a:pt x="31048" y="52776"/>
                    <a:pt x="31573" y="54020"/>
                  </a:cubicBezTo>
                  <a:lnTo>
                    <a:pt x="28773" y="55220"/>
                  </a:lnTo>
                  <a:cubicBezTo>
                    <a:pt x="28199" y="53859"/>
                    <a:pt x="27710" y="52462"/>
                    <a:pt x="27308" y="51038"/>
                  </a:cubicBezTo>
                  <a:lnTo>
                    <a:pt x="30237" y="50226"/>
                  </a:lnTo>
                  <a:close/>
                  <a:moveTo>
                    <a:pt x="101964" y="41834"/>
                  </a:moveTo>
                  <a:cubicBezTo>
                    <a:pt x="101887" y="47061"/>
                    <a:pt x="100816" y="52125"/>
                    <a:pt x="98837" y="56809"/>
                  </a:cubicBezTo>
                  <a:lnTo>
                    <a:pt x="95481" y="55373"/>
                  </a:lnTo>
                  <a:cubicBezTo>
                    <a:pt x="97267" y="51136"/>
                    <a:pt x="98239" y="46558"/>
                    <a:pt x="98314" y="41834"/>
                  </a:cubicBezTo>
                  <a:close/>
                  <a:moveTo>
                    <a:pt x="26930" y="51142"/>
                  </a:moveTo>
                  <a:cubicBezTo>
                    <a:pt x="27336" y="52585"/>
                    <a:pt x="27831" y="53996"/>
                    <a:pt x="28411" y="55374"/>
                  </a:cubicBezTo>
                  <a:lnTo>
                    <a:pt x="25055" y="56810"/>
                  </a:lnTo>
                  <a:cubicBezTo>
                    <a:pt x="24411" y="55284"/>
                    <a:pt x="23861" y="53717"/>
                    <a:pt x="23411" y="52119"/>
                  </a:cubicBezTo>
                  <a:lnTo>
                    <a:pt x="26930" y="51142"/>
                  </a:lnTo>
                  <a:close/>
                  <a:moveTo>
                    <a:pt x="106287" y="41834"/>
                  </a:moveTo>
                  <a:cubicBezTo>
                    <a:pt x="106209" y="47590"/>
                    <a:pt x="105035" y="53193"/>
                    <a:pt x="102791" y="58500"/>
                  </a:cubicBezTo>
                  <a:lnTo>
                    <a:pt x="99938" y="57279"/>
                  </a:lnTo>
                  <a:cubicBezTo>
                    <a:pt x="102010" y="52381"/>
                    <a:pt x="103095" y="47187"/>
                    <a:pt x="103170" y="41834"/>
                  </a:cubicBezTo>
                  <a:close/>
                  <a:moveTo>
                    <a:pt x="22255" y="52439"/>
                  </a:moveTo>
                  <a:cubicBezTo>
                    <a:pt x="22719" y="54081"/>
                    <a:pt x="23286" y="55696"/>
                    <a:pt x="23956" y="57280"/>
                  </a:cubicBezTo>
                  <a:lnTo>
                    <a:pt x="21104" y="58501"/>
                  </a:lnTo>
                  <a:cubicBezTo>
                    <a:pt x="20377" y="56787"/>
                    <a:pt x="19765" y="55042"/>
                    <a:pt x="19263" y="53268"/>
                  </a:cubicBezTo>
                  <a:lnTo>
                    <a:pt x="22255" y="52439"/>
                  </a:lnTo>
                  <a:close/>
                  <a:moveTo>
                    <a:pt x="61947" y="5245"/>
                  </a:moveTo>
                  <a:cubicBezTo>
                    <a:pt x="71559" y="5245"/>
                    <a:pt x="80595" y="8987"/>
                    <a:pt x="87392" y="15785"/>
                  </a:cubicBezTo>
                  <a:cubicBezTo>
                    <a:pt x="90640" y="19032"/>
                    <a:pt x="93190" y="22793"/>
                    <a:pt x="94966" y="26883"/>
                  </a:cubicBezTo>
                  <a:lnTo>
                    <a:pt x="91807" y="28236"/>
                  </a:lnTo>
                  <a:lnTo>
                    <a:pt x="91883" y="28415"/>
                  </a:lnTo>
                  <a:cubicBezTo>
                    <a:pt x="93599" y="32424"/>
                    <a:pt x="94486" y="36656"/>
                    <a:pt x="94518" y="40995"/>
                  </a:cubicBezTo>
                  <a:cubicBezTo>
                    <a:pt x="94553" y="45488"/>
                    <a:pt x="93667" y="49878"/>
                    <a:pt x="91883" y="54043"/>
                  </a:cubicBezTo>
                  <a:lnTo>
                    <a:pt x="91807" y="54224"/>
                  </a:lnTo>
                  <a:lnTo>
                    <a:pt x="94966" y="55577"/>
                  </a:lnTo>
                  <a:cubicBezTo>
                    <a:pt x="93188" y="59667"/>
                    <a:pt x="90640" y="63428"/>
                    <a:pt x="87391" y="66676"/>
                  </a:cubicBezTo>
                  <a:cubicBezTo>
                    <a:pt x="80594" y="73472"/>
                    <a:pt x="71558" y="77216"/>
                    <a:pt x="61946" y="77216"/>
                  </a:cubicBezTo>
                  <a:cubicBezTo>
                    <a:pt x="52334" y="77216"/>
                    <a:pt x="43298" y="73474"/>
                    <a:pt x="36501" y="66676"/>
                  </a:cubicBezTo>
                  <a:cubicBezTo>
                    <a:pt x="33253" y="63429"/>
                    <a:pt x="30704" y="59668"/>
                    <a:pt x="28927" y="55578"/>
                  </a:cubicBezTo>
                  <a:lnTo>
                    <a:pt x="32086" y="54226"/>
                  </a:lnTo>
                  <a:lnTo>
                    <a:pt x="32010" y="54046"/>
                  </a:lnTo>
                  <a:cubicBezTo>
                    <a:pt x="31460" y="52760"/>
                    <a:pt x="30995" y="51449"/>
                    <a:pt x="30617" y="50120"/>
                  </a:cubicBezTo>
                  <a:lnTo>
                    <a:pt x="33557" y="49304"/>
                  </a:lnTo>
                  <a:lnTo>
                    <a:pt x="33452" y="48927"/>
                  </a:lnTo>
                  <a:lnTo>
                    <a:pt x="30513" y="49742"/>
                  </a:lnTo>
                  <a:cubicBezTo>
                    <a:pt x="29780" y="47049"/>
                    <a:pt x="29397" y="44280"/>
                    <a:pt x="29375" y="41465"/>
                  </a:cubicBezTo>
                  <a:cubicBezTo>
                    <a:pt x="29340" y="36972"/>
                    <a:pt x="30226" y="32582"/>
                    <a:pt x="32010" y="28417"/>
                  </a:cubicBezTo>
                  <a:lnTo>
                    <a:pt x="32086" y="28237"/>
                  </a:lnTo>
                  <a:lnTo>
                    <a:pt x="28927" y="26884"/>
                  </a:lnTo>
                  <a:cubicBezTo>
                    <a:pt x="30706" y="22794"/>
                    <a:pt x="33253" y="19033"/>
                    <a:pt x="36502" y="15785"/>
                  </a:cubicBezTo>
                  <a:cubicBezTo>
                    <a:pt x="43299" y="8989"/>
                    <a:pt x="52335" y="5245"/>
                    <a:pt x="61947" y="5245"/>
                  </a:cubicBezTo>
                  <a:close/>
                  <a:moveTo>
                    <a:pt x="95326" y="55732"/>
                  </a:moveTo>
                  <a:lnTo>
                    <a:pt x="98682" y="57169"/>
                  </a:lnTo>
                  <a:cubicBezTo>
                    <a:pt x="96705" y="61725"/>
                    <a:pt x="93867" y="65916"/>
                    <a:pt x="90248" y="69535"/>
                  </a:cubicBezTo>
                  <a:cubicBezTo>
                    <a:pt x="82689" y="77095"/>
                    <a:pt x="72637" y="81258"/>
                    <a:pt x="61946" y="81258"/>
                  </a:cubicBezTo>
                  <a:cubicBezTo>
                    <a:pt x="51255" y="81258"/>
                    <a:pt x="41204" y="77095"/>
                    <a:pt x="33644" y="69535"/>
                  </a:cubicBezTo>
                  <a:cubicBezTo>
                    <a:pt x="30026" y="65917"/>
                    <a:pt x="27188" y="61727"/>
                    <a:pt x="25209" y="57170"/>
                  </a:cubicBezTo>
                  <a:lnTo>
                    <a:pt x="28565" y="55734"/>
                  </a:lnTo>
                  <a:cubicBezTo>
                    <a:pt x="30363" y="59868"/>
                    <a:pt x="32939" y="63671"/>
                    <a:pt x="36223" y="66955"/>
                  </a:cubicBezTo>
                  <a:cubicBezTo>
                    <a:pt x="43095" y="73826"/>
                    <a:pt x="52230" y="77609"/>
                    <a:pt x="61946" y="77609"/>
                  </a:cubicBezTo>
                  <a:cubicBezTo>
                    <a:pt x="71663" y="77609"/>
                    <a:pt x="80798" y="73824"/>
                    <a:pt x="87669" y="66955"/>
                  </a:cubicBezTo>
                  <a:cubicBezTo>
                    <a:pt x="90952" y="63671"/>
                    <a:pt x="93530" y="59868"/>
                    <a:pt x="95326" y="55732"/>
                  </a:cubicBezTo>
                  <a:close/>
                  <a:moveTo>
                    <a:pt x="61945" y="1"/>
                  </a:moveTo>
                  <a:cubicBezTo>
                    <a:pt x="56379" y="1"/>
                    <a:pt x="50979" y="1091"/>
                    <a:pt x="45896" y="3241"/>
                  </a:cubicBezTo>
                  <a:cubicBezTo>
                    <a:pt x="40986" y="5318"/>
                    <a:pt x="36575" y="8290"/>
                    <a:pt x="32790" y="12077"/>
                  </a:cubicBezTo>
                  <a:cubicBezTo>
                    <a:pt x="29096" y="15772"/>
                    <a:pt x="26178" y="20060"/>
                    <a:pt x="24111" y="24826"/>
                  </a:cubicBezTo>
                  <a:lnTo>
                    <a:pt x="20895" y="23449"/>
                  </a:lnTo>
                  <a:lnTo>
                    <a:pt x="20817" y="23630"/>
                  </a:lnTo>
                  <a:cubicBezTo>
                    <a:pt x="18423" y="29226"/>
                    <a:pt x="17208" y="35149"/>
                    <a:pt x="17208" y="41234"/>
                  </a:cubicBezTo>
                  <a:cubicBezTo>
                    <a:pt x="17208" y="45241"/>
                    <a:pt x="17734" y="49178"/>
                    <a:pt x="18779" y="52997"/>
                  </a:cubicBezTo>
                  <a:lnTo>
                    <a:pt x="1" y="58203"/>
                  </a:lnTo>
                  <a:lnTo>
                    <a:pt x="105" y="58580"/>
                  </a:lnTo>
                  <a:lnTo>
                    <a:pt x="12002" y="55282"/>
                  </a:lnTo>
                  <a:lnTo>
                    <a:pt x="8236" y="59049"/>
                  </a:lnTo>
                  <a:lnTo>
                    <a:pt x="54" y="61794"/>
                  </a:lnTo>
                  <a:lnTo>
                    <a:pt x="179" y="62166"/>
                  </a:lnTo>
                  <a:lnTo>
                    <a:pt x="8404" y="59406"/>
                  </a:lnTo>
                  <a:lnTo>
                    <a:pt x="8447" y="59391"/>
                  </a:lnTo>
                  <a:lnTo>
                    <a:pt x="12768" y="55071"/>
                  </a:lnTo>
                  <a:lnTo>
                    <a:pt x="18884" y="53376"/>
                  </a:lnTo>
                  <a:cubicBezTo>
                    <a:pt x="19407" y="55226"/>
                    <a:pt x="20052" y="57049"/>
                    <a:pt x="20817" y="58839"/>
                  </a:cubicBezTo>
                  <a:lnTo>
                    <a:pt x="20895" y="59019"/>
                  </a:lnTo>
                  <a:lnTo>
                    <a:pt x="24111" y="57643"/>
                  </a:lnTo>
                  <a:cubicBezTo>
                    <a:pt x="26180" y="62408"/>
                    <a:pt x="29096" y="66697"/>
                    <a:pt x="32790" y="70390"/>
                  </a:cubicBezTo>
                  <a:cubicBezTo>
                    <a:pt x="36575" y="74176"/>
                    <a:pt x="40986" y="77149"/>
                    <a:pt x="45896" y="79226"/>
                  </a:cubicBezTo>
                  <a:cubicBezTo>
                    <a:pt x="50979" y="81376"/>
                    <a:pt x="56379" y="82468"/>
                    <a:pt x="61945" y="82468"/>
                  </a:cubicBezTo>
                  <a:cubicBezTo>
                    <a:pt x="67510" y="82468"/>
                    <a:pt x="72910" y="81376"/>
                    <a:pt x="77994" y="79226"/>
                  </a:cubicBezTo>
                  <a:cubicBezTo>
                    <a:pt x="82903" y="77149"/>
                    <a:pt x="87314" y="74177"/>
                    <a:pt x="91100" y="70390"/>
                  </a:cubicBezTo>
                  <a:cubicBezTo>
                    <a:pt x="94794" y="66696"/>
                    <a:pt x="97711" y="62407"/>
                    <a:pt x="99779" y="57642"/>
                  </a:cubicBezTo>
                  <a:lnTo>
                    <a:pt x="102995" y="59018"/>
                  </a:lnTo>
                  <a:lnTo>
                    <a:pt x="103072" y="58837"/>
                  </a:lnTo>
                  <a:cubicBezTo>
                    <a:pt x="105387" y="53428"/>
                    <a:pt x="106599" y="47711"/>
                    <a:pt x="106677" y="41838"/>
                  </a:cubicBezTo>
                  <a:lnTo>
                    <a:pt x="115868" y="41838"/>
                  </a:lnTo>
                  <a:lnTo>
                    <a:pt x="115868" y="40633"/>
                  </a:lnTo>
                  <a:lnTo>
                    <a:pt x="110405" y="40633"/>
                  </a:lnTo>
                  <a:lnTo>
                    <a:pt x="113571" y="37468"/>
                  </a:lnTo>
                  <a:lnTo>
                    <a:pt x="115870" y="37468"/>
                  </a:lnTo>
                  <a:lnTo>
                    <a:pt x="115870" y="37465"/>
                  </a:lnTo>
                  <a:lnTo>
                    <a:pt x="115870" y="37073"/>
                  </a:lnTo>
                  <a:lnTo>
                    <a:pt x="113409" y="37073"/>
                  </a:lnTo>
                  <a:lnTo>
                    <a:pt x="109853" y="40630"/>
                  </a:lnTo>
                  <a:lnTo>
                    <a:pt x="106677" y="40630"/>
                  </a:lnTo>
                  <a:cubicBezTo>
                    <a:pt x="106600" y="34756"/>
                    <a:pt x="105387" y="29038"/>
                    <a:pt x="103072" y="23629"/>
                  </a:cubicBezTo>
                  <a:lnTo>
                    <a:pt x="102995" y="23448"/>
                  </a:lnTo>
                  <a:lnTo>
                    <a:pt x="99779" y="24825"/>
                  </a:lnTo>
                  <a:cubicBezTo>
                    <a:pt x="97710" y="20059"/>
                    <a:pt x="94794" y="15772"/>
                    <a:pt x="91100" y="12077"/>
                  </a:cubicBezTo>
                  <a:cubicBezTo>
                    <a:pt x="87314" y="8292"/>
                    <a:pt x="82903" y="5318"/>
                    <a:pt x="77994" y="3241"/>
                  </a:cubicBezTo>
                  <a:cubicBezTo>
                    <a:pt x="72910" y="1091"/>
                    <a:pt x="67510" y="1"/>
                    <a:pt x="61945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5" name="Google Shape;9035;p54"/>
            <p:cNvSpPr/>
            <p:nvPr/>
          </p:nvSpPr>
          <p:spPr>
            <a:xfrm>
              <a:off x="7212192" y="2490755"/>
              <a:ext cx="78162" cy="68465"/>
            </a:xfrm>
            <a:custGeom>
              <a:avLst/>
              <a:gdLst/>
              <a:ahLst/>
              <a:cxnLst/>
              <a:rect l="l" t="t" r="r" b="b"/>
              <a:pathLst>
                <a:path w="3055" h="2676" extrusionOk="0">
                  <a:moveTo>
                    <a:pt x="1526" y="1"/>
                  </a:moveTo>
                  <a:cubicBezTo>
                    <a:pt x="1320" y="1"/>
                    <a:pt x="1111" y="48"/>
                    <a:pt x="915" y="149"/>
                  </a:cubicBezTo>
                  <a:cubicBezTo>
                    <a:pt x="258" y="487"/>
                    <a:pt x="0" y="1294"/>
                    <a:pt x="338" y="1950"/>
                  </a:cubicBezTo>
                  <a:cubicBezTo>
                    <a:pt x="575" y="2410"/>
                    <a:pt x="1043" y="2675"/>
                    <a:pt x="1528" y="2675"/>
                  </a:cubicBezTo>
                  <a:cubicBezTo>
                    <a:pt x="1734" y="2675"/>
                    <a:pt x="1942" y="2628"/>
                    <a:pt x="2138" y="2527"/>
                  </a:cubicBezTo>
                  <a:cubicBezTo>
                    <a:pt x="2794" y="2190"/>
                    <a:pt x="3054" y="1384"/>
                    <a:pt x="2716" y="726"/>
                  </a:cubicBezTo>
                  <a:cubicBezTo>
                    <a:pt x="2479" y="266"/>
                    <a:pt x="2011" y="1"/>
                    <a:pt x="1526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6" name="Google Shape;9036;p54"/>
            <p:cNvSpPr/>
            <p:nvPr/>
          </p:nvSpPr>
          <p:spPr>
            <a:xfrm>
              <a:off x="7090791" y="2484538"/>
              <a:ext cx="78162" cy="68440"/>
            </a:xfrm>
            <a:custGeom>
              <a:avLst/>
              <a:gdLst/>
              <a:ahLst/>
              <a:cxnLst/>
              <a:rect l="l" t="t" r="r" b="b"/>
              <a:pathLst>
                <a:path w="3055" h="2675" extrusionOk="0">
                  <a:moveTo>
                    <a:pt x="1526" y="0"/>
                  </a:moveTo>
                  <a:cubicBezTo>
                    <a:pt x="1321" y="0"/>
                    <a:pt x="1112" y="48"/>
                    <a:pt x="916" y="149"/>
                  </a:cubicBezTo>
                  <a:cubicBezTo>
                    <a:pt x="259" y="486"/>
                    <a:pt x="1" y="1293"/>
                    <a:pt x="338" y="1949"/>
                  </a:cubicBezTo>
                  <a:cubicBezTo>
                    <a:pt x="576" y="2410"/>
                    <a:pt x="1043" y="2675"/>
                    <a:pt x="1529" y="2675"/>
                  </a:cubicBezTo>
                  <a:cubicBezTo>
                    <a:pt x="1734" y="2675"/>
                    <a:pt x="1943" y="2627"/>
                    <a:pt x="2139" y="2527"/>
                  </a:cubicBezTo>
                  <a:cubicBezTo>
                    <a:pt x="2795" y="2189"/>
                    <a:pt x="3054" y="1383"/>
                    <a:pt x="2716" y="726"/>
                  </a:cubicBezTo>
                  <a:cubicBezTo>
                    <a:pt x="2479" y="266"/>
                    <a:pt x="2011" y="0"/>
                    <a:pt x="1526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7" name="Google Shape;9037;p54"/>
            <p:cNvSpPr/>
            <p:nvPr/>
          </p:nvSpPr>
          <p:spPr>
            <a:xfrm>
              <a:off x="7061522" y="2584217"/>
              <a:ext cx="77523" cy="68414"/>
            </a:xfrm>
            <a:custGeom>
              <a:avLst/>
              <a:gdLst/>
              <a:ahLst/>
              <a:cxnLst/>
              <a:rect l="l" t="t" r="r" b="b"/>
              <a:pathLst>
                <a:path w="3030" h="2674" extrusionOk="0">
                  <a:moveTo>
                    <a:pt x="1514" y="1"/>
                  </a:moveTo>
                  <a:cubicBezTo>
                    <a:pt x="1239" y="1"/>
                    <a:pt x="962" y="85"/>
                    <a:pt x="725" y="260"/>
                  </a:cubicBezTo>
                  <a:cubicBezTo>
                    <a:pt x="130" y="697"/>
                    <a:pt x="1" y="1533"/>
                    <a:pt x="438" y="2128"/>
                  </a:cubicBezTo>
                  <a:cubicBezTo>
                    <a:pt x="700" y="2485"/>
                    <a:pt x="1105" y="2673"/>
                    <a:pt x="1517" y="2673"/>
                  </a:cubicBezTo>
                  <a:cubicBezTo>
                    <a:pt x="1791" y="2673"/>
                    <a:pt x="2068" y="2589"/>
                    <a:pt x="2307" y="2415"/>
                  </a:cubicBezTo>
                  <a:cubicBezTo>
                    <a:pt x="2900" y="1978"/>
                    <a:pt x="3029" y="1141"/>
                    <a:pt x="2592" y="546"/>
                  </a:cubicBezTo>
                  <a:cubicBezTo>
                    <a:pt x="2331" y="190"/>
                    <a:pt x="1925" y="1"/>
                    <a:pt x="1514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8" name="Google Shape;9038;p54"/>
            <p:cNvSpPr/>
            <p:nvPr/>
          </p:nvSpPr>
          <p:spPr>
            <a:xfrm>
              <a:off x="6940709" y="2597189"/>
              <a:ext cx="77497" cy="68414"/>
            </a:xfrm>
            <a:custGeom>
              <a:avLst/>
              <a:gdLst/>
              <a:ahLst/>
              <a:cxnLst/>
              <a:rect l="l" t="t" r="r" b="b"/>
              <a:pathLst>
                <a:path w="3029" h="2674" extrusionOk="0">
                  <a:moveTo>
                    <a:pt x="1513" y="1"/>
                  </a:moveTo>
                  <a:cubicBezTo>
                    <a:pt x="1239" y="1"/>
                    <a:pt x="962" y="85"/>
                    <a:pt x="724" y="259"/>
                  </a:cubicBezTo>
                  <a:cubicBezTo>
                    <a:pt x="128" y="697"/>
                    <a:pt x="0" y="1534"/>
                    <a:pt x="437" y="2128"/>
                  </a:cubicBezTo>
                  <a:cubicBezTo>
                    <a:pt x="700" y="2485"/>
                    <a:pt x="1105" y="2674"/>
                    <a:pt x="1516" y="2674"/>
                  </a:cubicBezTo>
                  <a:cubicBezTo>
                    <a:pt x="1791" y="2674"/>
                    <a:pt x="2068" y="2589"/>
                    <a:pt x="2306" y="2415"/>
                  </a:cubicBezTo>
                  <a:cubicBezTo>
                    <a:pt x="2901" y="1977"/>
                    <a:pt x="3029" y="1141"/>
                    <a:pt x="2593" y="546"/>
                  </a:cubicBezTo>
                  <a:cubicBezTo>
                    <a:pt x="2330" y="190"/>
                    <a:pt x="1924" y="1"/>
                    <a:pt x="1513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9" name="Google Shape;9039;p54"/>
            <p:cNvSpPr/>
            <p:nvPr/>
          </p:nvSpPr>
          <p:spPr>
            <a:xfrm>
              <a:off x="6928377" y="2700271"/>
              <a:ext cx="75220" cy="68414"/>
            </a:xfrm>
            <a:custGeom>
              <a:avLst/>
              <a:gdLst/>
              <a:ahLst/>
              <a:cxnLst/>
              <a:rect l="l" t="t" r="r" b="b"/>
              <a:pathLst>
                <a:path w="2940" h="2674" extrusionOk="0">
                  <a:moveTo>
                    <a:pt x="1470" y="0"/>
                  </a:moveTo>
                  <a:cubicBezTo>
                    <a:pt x="1125" y="0"/>
                    <a:pt x="781" y="133"/>
                    <a:pt x="519" y="397"/>
                  </a:cubicBezTo>
                  <a:cubicBezTo>
                    <a:pt x="0" y="923"/>
                    <a:pt x="6" y="1770"/>
                    <a:pt x="530" y="2288"/>
                  </a:cubicBezTo>
                  <a:cubicBezTo>
                    <a:pt x="791" y="2545"/>
                    <a:pt x="1130" y="2674"/>
                    <a:pt x="1470" y="2674"/>
                  </a:cubicBezTo>
                  <a:cubicBezTo>
                    <a:pt x="1814" y="2674"/>
                    <a:pt x="2159" y="2541"/>
                    <a:pt x="2421" y="2277"/>
                  </a:cubicBezTo>
                  <a:cubicBezTo>
                    <a:pt x="2940" y="1751"/>
                    <a:pt x="2935" y="905"/>
                    <a:pt x="2410" y="386"/>
                  </a:cubicBezTo>
                  <a:cubicBezTo>
                    <a:pt x="2149" y="129"/>
                    <a:pt x="1809" y="0"/>
                    <a:pt x="147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0" name="Google Shape;9040;p54"/>
            <p:cNvSpPr/>
            <p:nvPr/>
          </p:nvSpPr>
          <p:spPr>
            <a:xfrm>
              <a:off x="6811070" y="2732099"/>
              <a:ext cx="75271" cy="68465"/>
            </a:xfrm>
            <a:custGeom>
              <a:avLst/>
              <a:gdLst/>
              <a:ahLst/>
              <a:cxnLst/>
              <a:rect l="l" t="t" r="r" b="b"/>
              <a:pathLst>
                <a:path w="2942" h="2676" extrusionOk="0">
                  <a:moveTo>
                    <a:pt x="1472" y="1"/>
                  </a:moveTo>
                  <a:cubicBezTo>
                    <a:pt x="1127" y="1"/>
                    <a:pt x="783" y="134"/>
                    <a:pt x="521" y="399"/>
                  </a:cubicBezTo>
                  <a:cubicBezTo>
                    <a:pt x="1" y="925"/>
                    <a:pt x="7" y="1771"/>
                    <a:pt x="532" y="2290"/>
                  </a:cubicBezTo>
                  <a:cubicBezTo>
                    <a:pt x="792" y="2547"/>
                    <a:pt x="1132" y="2675"/>
                    <a:pt x="1471" y="2675"/>
                  </a:cubicBezTo>
                  <a:cubicBezTo>
                    <a:pt x="1816" y="2675"/>
                    <a:pt x="2161" y="2542"/>
                    <a:pt x="2423" y="2277"/>
                  </a:cubicBezTo>
                  <a:cubicBezTo>
                    <a:pt x="2942" y="1752"/>
                    <a:pt x="2936" y="907"/>
                    <a:pt x="2412" y="386"/>
                  </a:cubicBezTo>
                  <a:cubicBezTo>
                    <a:pt x="2151" y="129"/>
                    <a:pt x="1812" y="1"/>
                    <a:pt x="1472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1" name="Google Shape;9041;p54"/>
            <p:cNvSpPr/>
            <p:nvPr/>
          </p:nvSpPr>
          <p:spPr>
            <a:xfrm>
              <a:off x="6812836" y="2836051"/>
              <a:ext cx="77625" cy="68440"/>
            </a:xfrm>
            <a:custGeom>
              <a:avLst/>
              <a:gdLst/>
              <a:ahLst/>
              <a:cxnLst/>
              <a:rect l="l" t="t" r="r" b="b"/>
              <a:pathLst>
                <a:path w="3034" h="2675" extrusionOk="0">
                  <a:moveTo>
                    <a:pt x="1517" y="0"/>
                  </a:moveTo>
                  <a:cubicBezTo>
                    <a:pt x="1100" y="0"/>
                    <a:pt x="690" y="194"/>
                    <a:pt x="429" y="560"/>
                  </a:cubicBezTo>
                  <a:cubicBezTo>
                    <a:pt x="0" y="1161"/>
                    <a:pt x="138" y="1995"/>
                    <a:pt x="740" y="2425"/>
                  </a:cubicBezTo>
                  <a:cubicBezTo>
                    <a:pt x="975" y="2593"/>
                    <a:pt x="1247" y="2674"/>
                    <a:pt x="1516" y="2674"/>
                  </a:cubicBezTo>
                  <a:cubicBezTo>
                    <a:pt x="1933" y="2674"/>
                    <a:pt x="2343" y="2480"/>
                    <a:pt x="2604" y="2114"/>
                  </a:cubicBezTo>
                  <a:cubicBezTo>
                    <a:pt x="3034" y="1513"/>
                    <a:pt x="2895" y="679"/>
                    <a:pt x="2293" y="250"/>
                  </a:cubicBezTo>
                  <a:cubicBezTo>
                    <a:pt x="2058" y="81"/>
                    <a:pt x="1786" y="0"/>
                    <a:pt x="1517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2" name="Google Shape;9042;p54"/>
            <p:cNvSpPr/>
            <p:nvPr/>
          </p:nvSpPr>
          <p:spPr>
            <a:xfrm>
              <a:off x="6702053" y="2885992"/>
              <a:ext cx="77625" cy="68440"/>
            </a:xfrm>
            <a:custGeom>
              <a:avLst/>
              <a:gdLst/>
              <a:ahLst/>
              <a:cxnLst/>
              <a:rect l="l" t="t" r="r" b="b"/>
              <a:pathLst>
                <a:path w="3034" h="2675" extrusionOk="0">
                  <a:moveTo>
                    <a:pt x="1517" y="1"/>
                  </a:moveTo>
                  <a:cubicBezTo>
                    <a:pt x="1100" y="1"/>
                    <a:pt x="690" y="195"/>
                    <a:pt x="429" y="561"/>
                  </a:cubicBezTo>
                  <a:cubicBezTo>
                    <a:pt x="0" y="1162"/>
                    <a:pt x="140" y="1997"/>
                    <a:pt x="739" y="2425"/>
                  </a:cubicBezTo>
                  <a:cubicBezTo>
                    <a:pt x="975" y="2594"/>
                    <a:pt x="1246" y="2675"/>
                    <a:pt x="1515" y="2675"/>
                  </a:cubicBezTo>
                  <a:cubicBezTo>
                    <a:pt x="1932" y="2675"/>
                    <a:pt x="2343" y="2480"/>
                    <a:pt x="2604" y="2115"/>
                  </a:cubicBezTo>
                  <a:cubicBezTo>
                    <a:pt x="3033" y="1514"/>
                    <a:pt x="2895" y="680"/>
                    <a:pt x="2294" y="250"/>
                  </a:cubicBezTo>
                  <a:cubicBezTo>
                    <a:pt x="2058" y="82"/>
                    <a:pt x="1786" y="1"/>
                    <a:pt x="1517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3" name="Google Shape;9043;p54"/>
            <p:cNvSpPr/>
            <p:nvPr/>
          </p:nvSpPr>
          <p:spPr>
            <a:xfrm>
              <a:off x="7257759" y="2397012"/>
              <a:ext cx="76781" cy="68465"/>
            </a:xfrm>
            <a:custGeom>
              <a:avLst/>
              <a:gdLst/>
              <a:ahLst/>
              <a:cxnLst/>
              <a:rect l="l" t="t" r="r" b="b"/>
              <a:pathLst>
                <a:path w="3001" h="2676" extrusionOk="0">
                  <a:moveTo>
                    <a:pt x="1501" y="1"/>
                  </a:moveTo>
                  <a:cubicBezTo>
                    <a:pt x="1363" y="1"/>
                    <a:pt x="1223" y="22"/>
                    <a:pt x="1084" y="68"/>
                  </a:cubicBezTo>
                  <a:cubicBezTo>
                    <a:pt x="383" y="298"/>
                    <a:pt x="0" y="1053"/>
                    <a:pt x="231" y="1754"/>
                  </a:cubicBezTo>
                  <a:cubicBezTo>
                    <a:pt x="416" y="2318"/>
                    <a:pt x="938" y="2675"/>
                    <a:pt x="1500" y="2675"/>
                  </a:cubicBezTo>
                  <a:cubicBezTo>
                    <a:pt x="1638" y="2675"/>
                    <a:pt x="1778" y="2654"/>
                    <a:pt x="1916" y="2608"/>
                  </a:cubicBezTo>
                  <a:cubicBezTo>
                    <a:pt x="2619" y="2378"/>
                    <a:pt x="3001" y="1623"/>
                    <a:pt x="2771" y="922"/>
                  </a:cubicBezTo>
                  <a:cubicBezTo>
                    <a:pt x="2586" y="358"/>
                    <a:pt x="2063" y="1"/>
                    <a:pt x="150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4" name="Google Shape;9044;p54"/>
            <p:cNvSpPr/>
            <p:nvPr/>
          </p:nvSpPr>
          <p:spPr>
            <a:xfrm>
              <a:off x="7376627" y="2422316"/>
              <a:ext cx="76781" cy="68465"/>
            </a:xfrm>
            <a:custGeom>
              <a:avLst/>
              <a:gdLst/>
              <a:ahLst/>
              <a:cxnLst/>
              <a:rect l="l" t="t" r="r" b="b"/>
              <a:pathLst>
                <a:path w="3001" h="2676" extrusionOk="0">
                  <a:moveTo>
                    <a:pt x="1501" y="1"/>
                  </a:moveTo>
                  <a:cubicBezTo>
                    <a:pt x="1363" y="1"/>
                    <a:pt x="1223" y="22"/>
                    <a:pt x="1085" y="68"/>
                  </a:cubicBezTo>
                  <a:cubicBezTo>
                    <a:pt x="383" y="298"/>
                    <a:pt x="0" y="1052"/>
                    <a:pt x="231" y="1754"/>
                  </a:cubicBezTo>
                  <a:cubicBezTo>
                    <a:pt x="416" y="2318"/>
                    <a:pt x="938" y="2675"/>
                    <a:pt x="1500" y="2675"/>
                  </a:cubicBezTo>
                  <a:cubicBezTo>
                    <a:pt x="1638" y="2675"/>
                    <a:pt x="1778" y="2654"/>
                    <a:pt x="1916" y="2608"/>
                  </a:cubicBezTo>
                  <a:cubicBezTo>
                    <a:pt x="2618" y="2378"/>
                    <a:pt x="3001" y="1623"/>
                    <a:pt x="2771" y="922"/>
                  </a:cubicBezTo>
                  <a:cubicBezTo>
                    <a:pt x="2586" y="358"/>
                    <a:pt x="2063" y="1"/>
                    <a:pt x="150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5" name="Google Shape;9045;p54"/>
            <p:cNvSpPr/>
            <p:nvPr/>
          </p:nvSpPr>
          <p:spPr>
            <a:xfrm>
              <a:off x="7437391" y="2336810"/>
              <a:ext cx="73531" cy="68440"/>
            </a:xfrm>
            <a:custGeom>
              <a:avLst/>
              <a:gdLst/>
              <a:ahLst/>
              <a:cxnLst/>
              <a:rect l="l" t="t" r="r" b="b"/>
              <a:pathLst>
                <a:path w="2874" h="2675" extrusionOk="0">
                  <a:moveTo>
                    <a:pt x="1438" y="1"/>
                  </a:moveTo>
                  <a:cubicBezTo>
                    <a:pt x="1368" y="1"/>
                    <a:pt x="1297" y="6"/>
                    <a:pt x="1226" y="18"/>
                  </a:cubicBezTo>
                  <a:cubicBezTo>
                    <a:pt x="497" y="135"/>
                    <a:pt x="0" y="821"/>
                    <a:pt x="116" y="1549"/>
                  </a:cubicBezTo>
                  <a:cubicBezTo>
                    <a:pt x="222" y="2206"/>
                    <a:pt x="789" y="2675"/>
                    <a:pt x="1434" y="2675"/>
                  </a:cubicBezTo>
                  <a:cubicBezTo>
                    <a:pt x="1505" y="2675"/>
                    <a:pt x="1576" y="2669"/>
                    <a:pt x="1648" y="2658"/>
                  </a:cubicBezTo>
                  <a:cubicBezTo>
                    <a:pt x="2377" y="2541"/>
                    <a:pt x="2874" y="1856"/>
                    <a:pt x="2756" y="1127"/>
                  </a:cubicBezTo>
                  <a:cubicBezTo>
                    <a:pt x="2652" y="469"/>
                    <a:pt x="2084" y="1"/>
                    <a:pt x="143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6" name="Google Shape;9046;p54"/>
            <p:cNvSpPr/>
            <p:nvPr/>
          </p:nvSpPr>
          <p:spPr>
            <a:xfrm>
              <a:off x="7550784" y="2380561"/>
              <a:ext cx="73531" cy="68440"/>
            </a:xfrm>
            <a:custGeom>
              <a:avLst/>
              <a:gdLst/>
              <a:ahLst/>
              <a:cxnLst/>
              <a:rect l="l" t="t" r="r" b="b"/>
              <a:pathLst>
                <a:path w="2874" h="2675" extrusionOk="0">
                  <a:moveTo>
                    <a:pt x="1439" y="0"/>
                  </a:moveTo>
                  <a:cubicBezTo>
                    <a:pt x="1369" y="0"/>
                    <a:pt x="1297" y="6"/>
                    <a:pt x="1225" y="17"/>
                  </a:cubicBezTo>
                  <a:cubicBezTo>
                    <a:pt x="497" y="134"/>
                    <a:pt x="1" y="820"/>
                    <a:pt x="116" y="1548"/>
                  </a:cubicBezTo>
                  <a:cubicBezTo>
                    <a:pt x="222" y="2206"/>
                    <a:pt x="789" y="2674"/>
                    <a:pt x="1435" y="2674"/>
                  </a:cubicBezTo>
                  <a:cubicBezTo>
                    <a:pt x="1505" y="2674"/>
                    <a:pt x="1576" y="2669"/>
                    <a:pt x="1647" y="2657"/>
                  </a:cubicBezTo>
                  <a:cubicBezTo>
                    <a:pt x="2377" y="2540"/>
                    <a:pt x="2873" y="1856"/>
                    <a:pt x="2756" y="1126"/>
                  </a:cubicBezTo>
                  <a:cubicBezTo>
                    <a:pt x="2651" y="468"/>
                    <a:pt x="2084" y="0"/>
                    <a:pt x="1439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7" name="Google Shape;9047;p54"/>
            <p:cNvSpPr/>
            <p:nvPr/>
          </p:nvSpPr>
          <p:spPr>
            <a:xfrm>
              <a:off x="7625210" y="2305469"/>
              <a:ext cx="68440" cy="68440"/>
            </a:xfrm>
            <a:custGeom>
              <a:avLst/>
              <a:gdLst/>
              <a:ahLst/>
              <a:cxnLst/>
              <a:rect l="l" t="t" r="r" b="b"/>
              <a:pathLst>
                <a:path w="2675" h="2675" extrusionOk="0">
                  <a:moveTo>
                    <a:pt x="1338" y="0"/>
                  </a:moveTo>
                  <a:cubicBezTo>
                    <a:pt x="599" y="0"/>
                    <a:pt x="1" y="598"/>
                    <a:pt x="1" y="1337"/>
                  </a:cubicBezTo>
                  <a:cubicBezTo>
                    <a:pt x="1" y="2075"/>
                    <a:pt x="599" y="2675"/>
                    <a:pt x="1338" y="2675"/>
                  </a:cubicBezTo>
                  <a:cubicBezTo>
                    <a:pt x="2076" y="2675"/>
                    <a:pt x="2674" y="2075"/>
                    <a:pt x="2674" y="1337"/>
                  </a:cubicBezTo>
                  <a:cubicBezTo>
                    <a:pt x="2674" y="598"/>
                    <a:pt x="2076" y="0"/>
                    <a:pt x="1338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8" name="Google Shape;9048;p54"/>
            <p:cNvSpPr/>
            <p:nvPr/>
          </p:nvSpPr>
          <p:spPr>
            <a:xfrm>
              <a:off x="7730288" y="2366515"/>
              <a:ext cx="68414" cy="68440"/>
            </a:xfrm>
            <a:custGeom>
              <a:avLst/>
              <a:gdLst/>
              <a:ahLst/>
              <a:cxnLst/>
              <a:rect l="l" t="t" r="r" b="b"/>
              <a:pathLst>
                <a:path w="2674" h="2675" extrusionOk="0">
                  <a:moveTo>
                    <a:pt x="1337" y="1"/>
                  </a:moveTo>
                  <a:cubicBezTo>
                    <a:pt x="599" y="1"/>
                    <a:pt x="0" y="599"/>
                    <a:pt x="0" y="1337"/>
                  </a:cubicBezTo>
                  <a:cubicBezTo>
                    <a:pt x="0" y="2076"/>
                    <a:pt x="599" y="2674"/>
                    <a:pt x="1337" y="2674"/>
                  </a:cubicBezTo>
                  <a:cubicBezTo>
                    <a:pt x="2076" y="2674"/>
                    <a:pt x="2674" y="2076"/>
                    <a:pt x="2674" y="1337"/>
                  </a:cubicBezTo>
                  <a:cubicBezTo>
                    <a:pt x="2674" y="599"/>
                    <a:pt x="2076" y="1"/>
                    <a:pt x="1337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9" name="Google Shape;9049;p54"/>
            <p:cNvSpPr/>
            <p:nvPr/>
          </p:nvSpPr>
          <p:spPr>
            <a:xfrm>
              <a:off x="7723994" y="3758262"/>
              <a:ext cx="508553" cy="626833"/>
            </a:xfrm>
            <a:custGeom>
              <a:avLst/>
              <a:gdLst/>
              <a:ahLst/>
              <a:cxnLst/>
              <a:rect l="l" t="t" r="r" b="b"/>
              <a:pathLst>
                <a:path w="19877" h="24500" fill="none" extrusionOk="0">
                  <a:moveTo>
                    <a:pt x="8902" y="0"/>
                  </a:moveTo>
                  <a:lnTo>
                    <a:pt x="2546" y="8311"/>
                  </a:lnTo>
                  <a:cubicBezTo>
                    <a:pt x="24" y="11609"/>
                    <a:pt x="0" y="16178"/>
                    <a:pt x="2486" y="19502"/>
                  </a:cubicBezTo>
                  <a:lnTo>
                    <a:pt x="2486" y="19502"/>
                  </a:lnTo>
                  <a:cubicBezTo>
                    <a:pt x="5870" y="24025"/>
                    <a:pt x="12478" y="24499"/>
                    <a:pt x="16474" y="20504"/>
                  </a:cubicBezTo>
                  <a:lnTo>
                    <a:pt x="19876" y="17099"/>
                  </a:lnTo>
                </a:path>
              </a:pathLst>
            </a:custGeom>
            <a:solidFill>
              <a:schemeClr val="dk1"/>
            </a:solidFill>
            <a:ln w="1175" cap="flat" cmpd="sng">
              <a:solidFill>
                <a:srgbClr val="061653"/>
              </a:solidFill>
              <a:prstDash val="solid"/>
              <a:miter lim="10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0" name="Google Shape;9050;p54"/>
            <p:cNvSpPr/>
            <p:nvPr/>
          </p:nvSpPr>
          <p:spPr>
            <a:xfrm>
              <a:off x="7410194" y="3749077"/>
              <a:ext cx="675649" cy="128027"/>
            </a:xfrm>
            <a:custGeom>
              <a:avLst/>
              <a:gdLst/>
              <a:ahLst/>
              <a:cxnLst/>
              <a:rect l="l" t="t" r="r" b="b"/>
              <a:pathLst>
                <a:path w="26408" h="5004" extrusionOk="0">
                  <a:moveTo>
                    <a:pt x="23925" y="1"/>
                  </a:moveTo>
                  <a:cubicBezTo>
                    <a:pt x="22081" y="1"/>
                    <a:pt x="20235" y="210"/>
                    <a:pt x="18439" y="623"/>
                  </a:cubicBezTo>
                  <a:cubicBezTo>
                    <a:pt x="16642" y="1036"/>
                    <a:pt x="14890" y="1653"/>
                    <a:pt x="13232" y="2456"/>
                  </a:cubicBezTo>
                  <a:cubicBezTo>
                    <a:pt x="11581" y="3258"/>
                    <a:pt x="9836" y="3872"/>
                    <a:pt x="8046" y="4283"/>
                  </a:cubicBezTo>
                  <a:cubicBezTo>
                    <a:pt x="6258" y="4694"/>
                    <a:pt x="4420" y="4903"/>
                    <a:pt x="2583" y="4903"/>
                  </a:cubicBezTo>
                  <a:lnTo>
                    <a:pt x="1" y="4903"/>
                  </a:lnTo>
                  <a:lnTo>
                    <a:pt x="17" y="5003"/>
                  </a:lnTo>
                  <a:lnTo>
                    <a:pt x="2583" y="5003"/>
                  </a:lnTo>
                  <a:cubicBezTo>
                    <a:pt x="4427" y="5002"/>
                    <a:pt x="6273" y="4794"/>
                    <a:pt x="8070" y="4381"/>
                  </a:cubicBezTo>
                  <a:cubicBezTo>
                    <a:pt x="9866" y="3969"/>
                    <a:pt x="11618" y="3352"/>
                    <a:pt x="13276" y="2548"/>
                  </a:cubicBezTo>
                  <a:cubicBezTo>
                    <a:pt x="14927" y="1746"/>
                    <a:pt x="16672" y="1132"/>
                    <a:pt x="18462" y="722"/>
                  </a:cubicBezTo>
                  <a:cubicBezTo>
                    <a:pt x="20250" y="310"/>
                    <a:pt x="22088" y="102"/>
                    <a:pt x="23925" y="102"/>
                  </a:cubicBezTo>
                  <a:lnTo>
                    <a:pt x="26408" y="102"/>
                  </a:lnTo>
                  <a:lnTo>
                    <a:pt x="26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1" name="Google Shape;9051;p54"/>
            <p:cNvSpPr/>
            <p:nvPr/>
          </p:nvSpPr>
          <p:spPr>
            <a:xfrm>
              <a:off x="7178061" y="2948957"/>
              <a:ext cx="484222" cy="310320"/>
            </a:xfrm>
            <a:custGeom>
              <a:avLst/>
              <a:gdLst/>
              <a:ahLst/>
              <a:cxnLst/>
              <a:rect l="l" t="t" r="r" b="b"/>
              <a:pathLst>
                <a:path w="18926" h="12129" extrusionOk="0">
                  <a:moveTo>
                    <a:pt x="14840" y="4349"/>
                  </a:moveTo>
                  <a:cubicBezTo>
                    <a:pt x="16876" y="4349"/>
                    <a:pt x="18534" y="6006"/>
                    <a:pt x="18534" y="8043"/>
                  </a:cubicBezTo>
                  <a:cubicBezTo>
                    <a:pt x="18534" y="10080"/>
                    <a:pt x="16877" y="11738"/>
                    <a:pt x="14840" y="11738"/>
                  </a:cubicBezTo>
                  <a:cubicBezTo>
                    <a:pt x="12803" y="11738"/>
                    <a:pt x="11146" y="10081"/>
                    <a:pt x="11146" y="8043"/>
                  </a:cubicBezTo>
                  <a:cubicBezTo>
                    <a:pt x="11146" y="6007"/>
                    <a:pt x="12802" y="4349"/>
                    <a:pt x="14840" y="4349"/>
                  </a:cubicBezTo>
                  <a:close/>
                  <a:moveTo>
                    <a:pt x="1" y="1"/>
                  </a:moveTo>
                  <a:lnTo>
                    <a:pt x="1" y="393"/>
                  </a:lnTo>
                  <a:lnTo>
                    <a:pt x="7320" y="393"/>
                  </a:lnTo>
                  <a:lnTo>
                    <a:pt x="12019" y="5091"/>
                  </a:lnTo>
                  <a:cubicBezTo>
                    <a:pt x="11240" y="5835"/>
                    <a:pt x="10754" y="6884"/>
                    <a:pt x="10754" y="8043"/>
                  </a:cubicBezTo>
                  <a:cubicBezTo>
                    <a:pt x="10754" y="10296"/>
                    <a:pt x="12588" y="12129"/>
                    <a:pt x="14840" y="12129"/>
                  </a:cubicBezTo>
                  <a:cubicBezTo>
                    <a:pt x="17092" y="12129"/>
                    <a:pt x="18926" y="10296"/>
                    <a:pt x="18926" y="8043"/>
                  </a:cubicBezTo>
                  <a:cubicBezTo>
                    <a:pt x="18926" y="5791"/>
                    <a:pt x="17092" y="3958"/>
                    <a:pt x="14840" y="3958"/>
                  </a:cubicBezTo>
                  <a:cubicBezTo>
                    <a:pt x="13888" y="3958"/>
                    <a:pt x="13012" y="4286"/>
                    <a:pt x="12316" y="4832"/>
                  </a:cubicBezTo>
                  <a:lnTo>
                    <a:pt x="748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2" name="Google Shape;9052;p54"/>
            <p:cNvSpPr/>
            <p:nvPr/>
          </p:nvSpPr>
          <p:spPr>
            <a:xfrm>
              <a:off x="7174838" y="2889037"/>
              <a:ext cx="195572" cy="30856"/>
            </a:xfrm>
            <a:custGeom>
              <a:avLst/>
              <a:gdLst/>
              <a:ahLst/>
              <a:cxnLst/>
              <a:rect l="l" t="t" r="r" b="b"/>
              <a:pathLst>
                <a:path w="7644" h="1206" extrusionOk="0">
                  <a:moveTo>
                    <a:pt x="1" y="0"/>
                  </a:moveTo>
                  <a:lnTo>
                    <a:pt x="1" y="1205"/>
                  </a:lnTo>
                  <a:lnTo>
                    <a:pt x="7643" y="1205"/>
                  </a:lnTo>
                  <a:lnTo>
                    <a:pt x="764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1000">
              <a:schemeClr val="dk1"/>
            </a:gs>
            <a:gs pos="71000">
              <a:schemeClr val="lt1"/>
            </a:gs>
          </a:gsLst>
          <a:lin ang="5400012" scaled="0"/>
        </a:gradFill>
        <a:effectLst/>
      </p:bgPr>
    </p:bg>
    <p:spTree>
      <p:nvGrpSpPr>
        <p:cNvPr id="1" name="Shape 7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17" name="Google Shape;7517;p30"/>
          <p:cNvGraphicFramePr/>
          <p:nvPr>
            <p:extLst>
              <p:ext uri="{D42A27DB-BD31-4B8C-83A1-F6EECF244321}">
                <p14:modId xmlns:p14="http://schemas.microsoft.com/office/powerpoint/2010/main" val="3037729126"/>
              </p:ext>
            </p:extLst>
          </p:nvPr>
        </p:nvGraphicFramePr>
        <p:xfrm>
          <a:off x="720000" y="1850380"/>
          <a:ext cx="7704000" cy="1794150"/>
        </p:xfrm>
        <a:graphic>
          <a:graphicData uri="http://schemas.openxmlformats.org/drawingml/2006/table">
            <a:tbl>
              <a:tblPr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77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04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ontserrat Medium" panose="00000600000000000000" pitchFamily="2" charset="0"/>
                          <a:cs typeface="Times New Roman" panose="02020603050405020304" pitchFamily="18" charset="0"/>
                          <a:sym typeface="Montserrat"/>
                        </a:rPr>
                        <a:t>Trịnh Quyền Diệp – B20DCCN122</a:t>
                      </a:r>
                      <a:endParaRPr sz="1800" b="1"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ontserrat Medium" panose="00000600000000000000" pitchFamily="2" charset="0"/>
                        <a:ea typeface="Montserrat"/>
                        <a:cs typeface="Times New Roman" panose="02020603050405020304" pitchFamily="18" charset="0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Fill>
                            <a:noFill/>
                          </a:uFill>
                          <a:latin typeface="Montserrat Medium" panose="00000600000000000000" pitchFamily="2" charset="0"/>
                          <a:cs typeface="Times New Roman" panose="02020603050405020304" pitchFamily="18" charset="0"/>
                          <a:sym typeface="Montserrat"/>
                        </a:rPr>
                        <a:t>Cao Quang Thức – B20DCCN682</a:t>
                      </a:r>
                      <a:endParaRPr sz="1800" b="1"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ontserrat Medium" panose="00000600000000000000" pitchFamily="2" charset="0"/>
                        <a:ea typeface="Montserrat"/>
                        <a:cs typeface="Times New Roman" panose="02020603050405020304" pitchFamily="18" charset="0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7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Fill>
                            <a:noFill/>
                          </a:uFill>
                          <a:latin typeface="Montserrat Medium" panose="00000600000000000000" pitchFamily="2" charset="0"/>
                          <a:cs typeface="Times New Roman" panose="02020603050405020304" pitchFamily="18" charset="0"/>
                          <a:sym typeface="Montserrat"/>
                        </a:rPr>
                        <a:t>Nguyễn Thị Ước – B20DCCN718</a:t>
                      </a:r>
                      <a:endParaRPr sz="1800" b="1"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ontserrat Medium" panose="00000600000000000000" pitchFamily="2" charset="0"/>
                        <a:ea typeface="Montserrat"/>
                        <a:cs typeface="Times New Roman" panose="02020603050405020304" pitchFamily="18" charset="0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14" name="Google Shape;7514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15600"/>
          </a:xfrm>
          <a:prstGeom prst="rect">
            <a:avLst/>
          </a:prstGeom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algn="bl" rotWithShape="0">
              <a:schemeClr val="accent1">
                <a:alpha val="90000"/>
              </a:schemeClr>
            </a:outerShdw>
          </a:effectLst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mbria Math" panose="02040503050406030204" pitchFamily="18" charset="0"/>
                <a:ea typeface="Cambria Math" panose="02040503050406030204" pitchFamily="18" charset="0"/>
              </a:rPr>
              <a:t>Thành viên</a:t>
            </a:r>
            <a:endParaRPr sz="3000">
              <a:solidFill>
                <a:schemeClr val="accent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 6.17284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5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64506 L 0 7.40741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5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2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000">
              <a:schemeClr val="dk1"/>
            </a:gs>
            <a:gs pos="73000">
              <a:schemeClr val="lt1"/>
            </a:gs>
          </a:gsLst>
          <a:lin ang="5400012" scaled="0"/>
        </a:gradFill>
        <a:effectLst/>
      </p:bgPr>
    </p:bg>
    <p:spTree>
      <p:nvGrpSpPr>
        <p:cNvPr id="1" name="Shape 7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2" name="Google Shape;7522;p31"/>
          <p:cNvSpPr txBox="1">
            <a:spLocks noGrp="1"/>
          </p:cNvSpPr>
          <p:nvPr>
            <p:ph type="title"/>
          </p:nvPr>
        </p:nvSpPr>
        <p:spPr>
          <a:xfrm>
            <a:off x="2743200" y="1580400"/>
            <a:ext cx="4219200" cy="4617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mbria Math" panose="02040503050406030204" pitchFamily="18" charset="0"/>
                <a:ea typeface="Cambria Math" panose="02040503050406030204" pitchFamily="18" charset="0"/>
              </a:rPr>
              <a:t>Giới Thiệu</a:t>
            </a:r>
            <a:endParaRPr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523" name="Google Shape;7523;p31"/>
          <p:cNvSpPr txBox="1">
            <a:spLocks noGrp="1"/>
          </p:cNvSpPr>
          <p:nvPr>
            <p:ph type="title" idx="2"/>
          </p:nvPr>
        </p:nvSpPr>
        <p:spPr>
          <a:xfrm>
            <a:off x="2023200" y="1580400"/>
            <a:ext cx="720000" cy="4617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525" name="Google Shape;7525;p31"/>
          <p:cNvSpPr txBox="1">
            <a:spLocks noGrp="1"/>
          </p:cNvSpPr>
          <p:nvPr>
            <p:ph type="title" idx="3"/>
          </p:nvPr>
        </p:nvSpPr>
        <p:spPr>
          <a:xfrm>
            <a:off x="2743200" y="2682000"/>
            <a:ext cx="4219200" cy="4617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mbria Math" panose="02040503050406030204" pitchFamily="18" charset="0"/>
                <a:ea typeface="Cambria Math" panose="02040503050406030204" pitchFamily="18" charset="0"/>
              </a:rPr>
              <a:t>Cấu trúc mạng CNN</a:t>
            </a:r>
            <a:endParaRPr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526" name="Google Shape;7526;p31"/>
          <p:cNvSpPr txBox="1">
            <a:spLocks noGrp="1"/>
          </p:cNvSpPr>
          <p:nvPr>
            <p:ph type="title" idx="4"/>
          </p:nvPr>
        </p:nvSpPr>
        <p:spPr>
          <a:xfrm>
            <a:off x="2023200" y="2682000"/>
            <a:ext cx="720000" cy="4617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533" name="Google Shape;7533;p31"/>
          <p:cNvSpPr txBox="1">
            <a:spLocks noGrp="1"/>
          </p:cNvSpPr>
          <p:nvPr>
            <p:ph type="title" idx="9"/>
          </p:nvPr>
        </p:nvSpPr>
        <p:spPr>
          <a:xfrm>
            <a:off x="720000" y="540000"/>
            <a:ext cx="7704000" cy="615600"/>
          </a:xfrm>
          <a:prstGeom prst="rect">
            <a:avLst/>
          </a:prstGeom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mbria Math" panose="02040503050406030204" pitchFamily="18" charset="0"/>
                <a:ea typeface="Cambria Math" panose="02040503050406030204" pitchFamily="18" charset="0"/>
              </a:rPr>
              <a:t>Nội Dung</a:t>
            </a:r>
            <a:endParaRPr sz="30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0" name="Google Shape;7522;p31">
            <a:extLst>
              <a:ext uri="{FF2B5EF4-FFF2-40B4-BE49-F238E27FC236}">
                <a16:creationId xmlns:a16="http://schemas.microsoft.com/office/drawing/2014/main" id="{56DF358E-2671-4FC3-C130-CCC76E8CC349}"/>
              </a:ext>
            </a:extLst>
          </p:cNvPr>
          <p:cNvSpPr txBox="1">
            <a:spLocks/>
          </p:cNvSpPr>
          <p:nvPr/>
        </p:nvSpPr>
        <p:spPr>
          <a:xfrm>
            <a:off x="2743200" y="3783600"/>
            <a:ext cx="4219200" cy="461700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algn="bl" rotWithShape="0">
              <a:schemeClr val="accent1">
                <a:alpha val="90000"/>
              </a:schemeClr>
            </a:outerShdw>
          </a:effectLst>
        </p:spPr>
        <p:txBody>
          <a:bodyPr spcFirstLastPara="1" wrap="square" lIns="90000" tIns="91425" rIns="9000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Zen Dots"/>
              <a:buNone/>
              <a:defRPr sz="1800" b="1" i="1" u="none" strike="noStrike" cap="none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MNIST Dataset  &amp; Cifar10</a:t>
            </a:r>
          </a:p>
        </p:txBody>
      </p:sp>
      <p:sp>
        <p:nvSpPr>
          <p:cNvPr id="31" name="Google Shape;7523;p31">
            <a:extLst>
              <a:ext uri="{FF2B5EF4-FFF2-40B4-BE49-F238E27FC236}">
                <a16:creationId xmlns:a16="http://schemas.microsoft.com/office/drawing/2014/main" id="{74E28872-7974-9600-CA44-586ED5013DFF}"/>
              </a:ext>
            </a:extLst>
          </p:cNvPr>
          <p:cNvSpPr txBox="1">
            <a:spLocks/>
          </p:cNvSpPr>
          <p:nvPr/>
        </p:nvSpPr>
        <p:spPr>
          <a:xfrm>
            <a:off x="2023200" y="3783600"/>
            <a:ext cx="720000" cy="461700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algn="bl" rotWithShape="0">
              <a:schemeClr val="accent1">
                <a:alpha val="90000"/>
              </a:schemeClr>
            </a:outerShdw>
          </a:effectLst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Zen Dots"/>
              <a:buNone/>
              <a:defRPr sz="1800" b="1" i="1" u="none" strike="noStrike" cap="none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accent1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r>
              <a:rPr lang="en"/>
              <a:t>03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 3.82716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5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4.93827E-7 L -3.88889E-6 -4.93827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5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01 -4.93827E-7 L 5E-6 -4.93827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5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6.17284E-7 L -2.77778E-7 6.17284E-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5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6.17284E-7 L -1.94444E-6 6.17284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5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3.08642E-6 L -2.77778E-7 3.08642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3.08642E-6 L 8.33333E-7 3.0864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2" grpId="0" animBg="1"/>
      <p:bldP spid="7523" grpId="0" animBg="1"/>
      <p:bldP spid="7525" grpId="0" animBg="1"/>
      <p:bldP spid="7526" grpId="0" animBg="1"/>
      <p:bldP spid="7533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000">
              <a:schemeClr val="dk1"/>
            </a:gs>
            <a:gs pos="73000">
              <a:schemeClr val="lt1"/>
            </a:gs>
          </a:gsLst>
          <a:lin ang="5400012" scaled="0"/>
        </a:gradFill>
        <a:effectLst/>
      </p:bgPr>
    </p:bg>
    <p:spTree>
      <p:nvGrpSpPr>
        <p:cNvPr id="1" name="Shape 7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" name="Google Shape;7546;p32"/>
          <p:cNvSpPr txBox="1">
            <a:spLocks noGrp="1"/>
          </p:cNvSpPr>
          <p:nvPr>
            <p:ph type="title"/>
          </p:nvPr>
        </p:nvSpPr>
        <p:spPr>
          <a:xfrm>
            <a:off x="720000" y="2040300"/>
            <a:ext cx="5760000" cy="1600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ambria Math" panose="02040503050406030204" pitchFamily="18" charset="0"/>
                <a:ea typeface="Cambria Math" panose="02040503050406030204" pitchFamily="18" charset="0"/>
              </a:rPr>
              <a:t>Giới Thiệu</a:t>
            </a:r>
            <a:endParaRPr sz="60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547" name="Google Shape;7547;p32"/>
          <p:cNvSpPr txBox="1">
            <a:spLocks noGrp="1"/>
          </p:cNvSpPr>
          <p:nvPr>
            <p:ph type="title" idx="2"/>
          </p:nvPr>
        </p:nvSpPr>
        <p:spPr>
          <a:xfrm>
            <a:off x="2880000" y="995100"/>
            <a:ext cx="1440000" cy="892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548" name="Google Shape;7548;p32"/>
          <p:cNvGrpSpPr/>
          <p:nvPr/>
        </p:nvGrpSpPr>
        <p:grpSpPr>
          <a:xfrm>
            <a:off x="6775957" y="3026362"/>
            <a:ext cx="1640848" cy="1261056"/>
            <a:chOff x="3814700" y="765300"/>
            <a:chExt cx="2563825" cy="1970400"/>
          </a:xfrm>
        </p:grpSpPr>
        <p:sp>
          <p:nvSpPr>
            <p:cNvPr id="7549" name="Google Shape;7549;p32"/>
            <p:cNvSpPr/>
            <p:nvPr/>
          </p:nvSpPr>
          <p:spPr>
            <a:xfrm>
              <a:off x="4067175" y="1004000"/>
              <a:ext cx="753075" cy="753075"/>
            </a:xfrm>
            <a:custGeom>
              <a:avLst/>
              <a:gdLst/>
              <a:ahLst/>
              <a:cxnLst/>
              <a:rect l="l" t="t" r="r" b="b"/>
              <a:pathLst>
                <a:path w="30123" h="30123" extrusionOk="0">
                  <a:moveTo>
                    <a:pt x="15061" y="0"/>
                  </a:moveTo>
                  <a:cubicBezTo>
                    <a:pt x="6743" y="0"/>
                    <a:pt x="0" y="6744"/>
                    <a:pt x="0" y="15062"/>
                  </a:cubicBezTo>
                  <a:cubicBezTo>
                    <a:pt x="0" y="23380"/>
                    <a:pt x="6743" y="30123"/>
                    <a:pt x="15061" y="30123"/>
                  </a:cubicBezTo>
                  <a:cubicBezTo>
                    <a:pt x="23379" y="30123"/>
                    <a:pt x="30123" y="23380"/>
                    <a:pt x="30123" y="15062"/>
                  </a:cubicBezTo>
                  <a:cubicBezTo>
                    <a:pt x="30123" y="6744"/>
                    <a:pt x="23379" y="0"/>
                    <a:pt x="1506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0" name="Google Shape;7550;p32"/>
            <p:cNvSpPr/>
            <p:nvPr/>
          </p:nvSpPr>
          <p:spPr>
            <a:xfrm>
              <a:off x="5372975" y="1004000"/>
              <a:ext cx="753100" cy="753075"/>
            </a:xfrm>
            <a:custGeom>
              <a:avLst/>
              <a:gdLst/>
              <a:ahLst/>
              <a:cxnLst/>
              <a:rect l="l" t="t" r="r" b="b"/>
              <a:pathLst>
                <a:path w="30124" h="30123" extrusionOk="0">
                  <a:moveTo>
                    <a:pt x="15061" y="0"/>
                  </a:moveTo>
                  <a:cubicBezTo>
                    <a:pt x="6743" y="0"/>
                    <a:pt x="1" y="6744"/>
                    <a:pt x="1" y="15062"/>
                  </a:cubicBezTo>
                  <a:cubicBezTo>
                    <a:pt x="1" y="23380"/>
                    <a:pt x="6743" y="30123"/>
                    <a:pt x="15062" y="30123"/>
                  </a:cubicBezTo>
                  <a:cubicBezTo>
                    <a:pt x="23380" y="30123"/>
                    <a:pt x="30123" y="23380"/>
                    <a:pt x="30123" y="15062"/>
                  </a:cubicBezTo>
                  <a:cubicBezTo>
                    <a:pt x="30123" y="6744"/>
                    <a:pt x="23379" y="0"/>
                    <a:pt x="1506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1" name="Google Shape;7551;p32"/>
            <p:cNvSpPr/>
            <p:nvPr/>
          </p:nvSpPr>
          <p:spPr>
            <a:xfrm>
              <a:off x="4443700" y="877000"/>
              <a:ext cx="1334125" cy="1634050"/>
            </a:xfrm>
            <a:custGeom>
              <a:avLst/>
              <a:gdLst/>
              <a:ahLst/>
              <a:cxnLst/>
              <a:rect l="l" t="t" r="r" b="b"/>
              <a:pathLst>
                <a:path w="53365" h="65362" extrusionOk="0">
                  <a:moveTo>
                    <a:pt x="19274" y="1"/>
                  </a:moveTo>
                  <a:cubicBezTo>
                    <a:pt x="8629" y="1"/>
                    <a:pt x="0" y="8631"/>
                    <a:pt x="0" y="19276"/>
                  </a:cubicBezTo>
                  <a:lnTo>
                    <a:pt x="0" y="46086"/>
                  </a:lnTo>
                  <a:cubicBezTo>
                    <a:pt x="0" y="56732"/>
                    <a:pt x="8629" y="65362"/>
                    <a:pt x="19274" y="65362"/>
                  </a:cubicBezTo>
                  <a:lnTo>
                    <a:pt x="34089" y="65362"/>
                  </a:lnTo>
                  <a:cubicBezTo>
                    <a:pt x="44733" y="65362"/>
                    <a:pt x="53364" y="56732"/>
                    <a:pt x="53364" y="46086"/>
                  </a:cubicBezTo>
                  <a:lnTo>
                    <a:pt x="53362" y="46086"/>
                  </a:lnTo>
                  <a:lnTo>
                    <a:pt x="53362" y="19276"/>
                  </a:lnTo>
                  <a:cubicBezTo>
                    <a:pt x="53362" y="8631"/>
                    <a:pt x="44732" y="1"/>
                    <a:pt x="34088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2" name="Google Shape;7552;p32"/>
            <p:cNvSpPr/>
            <p:nvPr/>
          </p:nvSpPr>
          <p:spPr>
            <a:xfrm>
              <a:off x="4604475" y="1429700"/>
              <a:ext cx="1034450" cy="1081350"/>
            </a:xfrm>
            <a:custGeom>
              <a:avLst/>
              <a:gdLst/>
              <a:ahLst/>
              <a:cxnLst/>
              <a:rect l="l" t="t" r="r" b="b"/>
              <a:pathLst>
                <a:path w="41378" h="43254" extrusionOk="0">
                  <a:moveTo>
                    <a:pt x="20688" y="1"/>
                  </a:moveTo>
                  <a:cubicBezTo>
                    <a:pt x="9262" y="1"/>
                    <a:pt x="1" y="9879"/>
                    <a:pt x="1" y="22066"/>
                  </a:cubicBezTo>
                  <a:lnTo>
                    <a:pt x="1" y="38022"/>
                  </a:lnTo>
                  <a:cubicBezTo>
                    <a:pt x="3410" y="41274"/>
                    <a:pt x="7910" y="43254"/>
                    <a:pt x="12842" y="43254"/>
                  </a:cubicBezTo>
                  <a:lnTo>
                    <a:pt x="27657" y="43254"/>
                  </a:lnTo>
                  <a:cubicBezTo>
                    <a:pt x="33027" y="43254"/>
                    <a:pt x="37882" y="40911"/>
                    <a:pt x="41377" y="37132"/>
                  </a:cubicBezTo>
                  <a:lnTo>
                    <a:pt x="41377" y="22066"/>
                  </a:lnTo>
                  <a:cubicBezTo>
                    <a:pt x="41378" y="9879"/>
                    <a:pt x="32117" y="1"/>
                    <a:pt x="20688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3" name="Google Shape;7553;p32"/>
            <p:cNvSpPr/>
            <p:nvPr/>
          </p:nvSpPr>
          <p:spPr>
            <a:xfrm>
              <a:off x="4604475" y="1497150"/>
              <a:ext cx="1034450" cy="1013900"/>
            </a:xfrm>
            <a:custGeom>
              <a:avLst/>
              <a:gdLst/>
              <a:ahLst/>
              <a:cxnLst/>
              <a:rect l="l" t="t" r="r" b="b"/>
              <a:pathLst>
                <a:path w="41378" h="40556" extrusionOk="0">
                  <a:moveTo>
                    <a:pt x="20688" y="0"/>
                  </a:moveTo>
                  <a:cubicBezTo>
                    <a:pt x="9262" y="0"/>
                    <a:pt x="1" y="9262"/>
                    <a:pt x="1" y="20689"/>
                  </a:cubicBezTo>
                  <a:lnTo>
                    <a:pt x="1" y="35650"/>
                  </a:lnTo>
                  <a:cubicBezTo>
                    <a:pt x="3410" y="38700"/>
                    <a:pt x="7910" y="40556"/>
                    <a:pt x="12842" y="40556"/>
                  </a:cubicBezTo>
                  <a:lnTo>
                    <a:pt x="27657" y="40556"/>
                  </a:lnTo>
                  <a:cubicBezTo>
                    <a:pt x="33027" y="40556"/>
                    <a:pt x="37882" y="38359"/>
                    <a:pt x="41377" y="34815"/>
                  </a:cubicBezTo>
                  <a:lnTo>
                    <a:pt x="41377" y="20689"/>
                  </a:lnTo>
                  <a:cubicBezTo>
                    <a:pt x="41378" y="9262"/>
                    <a:pt x="32117" y="0"/>
                    <a:pt x="2068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4" name="Google Shape;7554;p32"/>
            <p:cNvSpPr/>
            <p:nvPr/>
          </p:nvSpPr>
          <p:spPr>
            <a:xfrm>
              <a:off x="4604475" y="1632650"/>
              <a:ext cx="1034450" cy="878400"/>
            </a:xfrm>
            <a:custGeom>
              <a:avLst/>
              <a:gdLst/>
              <a:ahLst/>
              <a:cxnLst/>
              <a:rect l="l" t="t" r="r" b="b"/>
              <a:pathLst>
                <a:path w="41378" h="35136" extrusionOk="0">
                  <a:moveTo>
                    <a:pt x="20688" y="1"/>
                  </a:moveTo>
                  <a:cubicBezTo>
                    <a:pt x="9262" y="1"/>
                    <a:pt x="1" y="8025"/>
                    <a:pt x="1" y="17925"/>
                  </a:cubicBezTo>
                  <a:lnTo>
                    <a:pt x="1" y="30885"/>
                  </a:lnTo>
                  <a:cubicBezTo>
                    <a:pt x="3410" y="33528"/>
                    <a:pt x="7910" y="35136"/>
                    <a:pt x="12842" y="35136"/>
                  </a:cubicBezTo>
                  <a:lnTo>
                    <a:pt x="27657" y="35136"/>
                  </a:lnTo>
                  <a:cubicBezTo>
                    <a:pt x="33027" y="35136"/>
                    <a:pt x="37882" y="33233"/>
                    <a:pt x="41377" y="30163"/>
                  </a:cubicBezTo>
                  <a:lnTo>
                    <a:pt x="41377" y="17925"/>
                  </a:lnTo>
                  <a:cubicBezTo>
                    <a:pt x="41378" y="8025"/>
                    <a:pt x="32117" y="1"/>
                    <a:pt x="20688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2549"/>
                  </a:srgbClr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5" name="Google Shape;7555;p32"/>
            <p:cNvSpPr/>
            <p:nvPr/>
          </p:nvSpPr>
          <p:spPr>
            <a:xfrm>
              <a:off x="4604475" y="1632650"/>
              <a:ext cx="775750" cy="802500"/>
            </a:xfrm>
            <a:custGeom>
              <a:avLst/>
              <a:gdLst/>
              <a:ahLst/>
              <a:cxnLst/>
              <a:rect l="l" t="t" r="r" b="b"/>
              <a:pathLst>
                <a:path w="31030" h="32100" extrusionOk="0">
                  <a:moveTo>
                    <a:pt x="20688" y="1"/>
                  </a:moveTo>
                  <a:cubicBezTo>
                    <a:pt x="17598" y="1"/>
                    <a:pt x="14667" y="593"/>
                    <a:pt x="12033" y="1646"/>
                  </a:cubicBezTo>
                  <a:lnTo>
                    <a:pt x="857" y="12823"/>
                  </a:lnTo>
                  <a:cubicBezTo>
                    <a:pt x="302" y="14439"/>
                    <a:pt x="1" y="16152"/>
                    <a:pt x="1" y="17925"/>
                  </a:cubicBezTo>
                  <a:lnTo>
                    <a:pt x="1" y="30885"/>
                  </a:lnTo>
                  <a:cubicBezTo>
                    <a:pt x="562" y="31320"/>
                    <a:pt x="1156" y="31724"/>
                    <a:pt x="1773" y="32100"/>
                  </a:cubicBezTo>
                  <a:cubicBezTo>
                    <a:pt x="10814" y="23099"/>
                    <a:pt x="23255" y="10383"/>
                    <a:pt x="31030" y="2403"/>
                  </a:cubicBezTo>
                  <a:cubicBezTo>
                    <a:pt x="27987" y="878"/>
                    <a:pt x="24457" y="1"/>
                    <a:pt x="20688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564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6" name="Google Shape;7556;p32"/>
            <p:cNvSpPr/>
            <p:nvPr/>
          </p:nvSpPr>
          <p:spPr>
            <a:xfrm>
              <a:off x="4856575" y="1820600"/>
              <a:ext cx="717850" cy="690425"/>
            </a:xfrm>
            <a:custGeom>
              <a:avLst/>
              <a:gdLst/>
              <a:ahLst/>
              <a:cxnLst/>
              <a:rect l="l" t="t" r="r" b="b"/>
              <a:pathLst>
                <a:path w="28714" h="27617" extrusionOk="0">
                  <a:moveTo>
                    <a:pt x="27446" y="1"/>
                  </a:moveTo>
                  <a:lnTo>
                    <a:pt x="1" y="27446"/>
                  </a:lnTo>
                  <a:cubicBezTo>
                    <a:pt x="902" y="27558"/>
                    <a:pt x="1823" y="27617"/>
                    <a:pt x="2760" y="27617"/>
                  </a:cubicBezTo>
                  <a:lnTo>
                    <a:pt x="2832" y="27617"/>
                  </a:lnTo>
                  <a:lnTo>
                    <a:pt x="28714" y="1734"/>
                  </a:lnTo>
                  <a:cubicBezTo>
                    <a:pt x="28327" y="1135"/>
                    <a:pt x="27903" y="556"/>
                    <a:pt x="27446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564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7" name="Google Shape;7557;p32"/>
            <p:cNvSpPr/>
            <p:nvPr/>
          </p:nvSpPr>
          <p:spPr>
            <a:xfrm>
              <a:off x="4471950" y="877050"/>
              <a:ext cx="1277525" cy="1045275"/>
            </a:xfrm>
            <a:custGeom>
              <a:avLst/>
              <a:gdLst/>
              <a:ahLst/>
              <a:cxnLst/>
              <a:rect l="l" t="t" r="r" b="b"/>
              <a:pathLst>
                <a:path w="51101" h="41811" extrusionOk="0">
                  <a:moveTo>
                    <a:pt x="18144" y="1"/>
                  </a:moveTo>
                  <a:cubicBezTo>
                    <a:pt x="9786" y="1"/>
                    <a:pt x="2672" y="5322"/>
                    <a:pt x="0" y="12762"/>
                  </a:cubicBezTo>
                  <a:cubicBezTo>
                    <a:pt x="690" y="13729"/>
                    <a:pt x="1745" y="14417"/>
                    <a:pt x="2962" y="14618"/>
                  </a:cubicBezTo>
                  <a:cubicBezTo>
                    <a:pt x="4127" y="16834"/>
                    <a:pt x="6194" y="18425"/>
                    <a:pt x="8611" y="18998"/>
                  </a:cubicBezTo>
                  <a:lnTo>
                    <a:pt x="8611" y="28702"/>
                  </a:lnTo>
                  <a:cubicBezTo>
                    <a:pt x="8611" y="29000"/>
                    <a:pt x="8625" y="29295"/>
                    <a:pt x="8644" y="29592"/>
                  </a:cubicBezTo>
                  <a:lnTo>
                    <a:pt x="8660" y="29814"/>
                  </a:lnTo>
                  <a:cubicBezTo>
                    <a:pt x="8684" y="30085"/>
                    <a:pt x="8714" y="30356"/>
                    <a:pt x="8751" y="30617"/>
                  </a:cubicBezTo>
                  <a:cubicBezTo>
                    <a:pt x="8754" y="30638"/>
                    <a:pt x="8757" y="30660"/>
                    <a:pt x="8761" y="30681"/>
                  </a:cubicBezTo>
                  <a:cubicBezTo>
                    <a:pt x="8803" y="30967"/>
                    <a:pt x="8859" y="31249"/>
                    <a:pt x="8923" y="31544"/>
                  </a:cubicBezTo>
                  <a:lnTo>
                    <a:pt x="8968" y="31735"/>
                  </a:lnTo>
                  <a:cubicBezTo>
                    <a:pt x="9030" y="31996"/>
                    <a:pt x="9098" y="32255"/>
                    <a:pt x="9167" y="32482"/>
                  </a:cubicBezTo>
                  <a:cubicBezTo>
                    <a:pt x="9172" y="32499"/>
                    <a:pt x="9185" y="32546"/>
                    <a:pt x="9190" y="32565"/>
                  </a:cubicBezTo>
                  <a:cubicBezTo>
                    <a:pt x="9275" y="32840"/>
                    <a:pt x="9372" y="33113"/>
                    <a:pt x="9470" y="33372"/>
                  </a:cubicBezTo>
                  <a:lnTo>
                    <a:pt x="9541" y="33550"/>
                  </a:lnTo>
                  <a:cubicBezTo>
                    <a:pt x="9640" y="33797"/>
                    <a:pt x="9745" y="34042"/>
                    <a:pt x="9847" y="34259"/>
                  </a:cubicBezTo>
                  <a:cubicBezTo>
                    <a:pt x="9855" y="34279"/>
                    <a:pt x="9874" y="34322"/>
                    <a:pt x="9884" y="34341"/>
                  </a:cubicBezTo>
                  <a:cubicBezTo>
                    <a:pt x="10009" y="34601"/>
                    <a:pt x="10143" y="34857"/>
                    <a:pt x="10279" y="35100"/>
                  </a:cubicBezTo>
                  <a:lnTo>
                    <a:pt x="10356" y="35233"/>
                  </a:lnTo>
                  <a:cubicBezTo>
                    <a:pt x="10493" y="35471"/>
                    <a:pt x="10635" y="35704"/>
                    <a:pt x="10777" y="35921"/>
                  </a:cubicBezTo>
                  <a:cubicBezTo>
                    <a:pt x="10786" y="35931"/>
                    <a:pt x="10802" y="35957"/>
                    <a:pt x="10808" y="35968"/>
                  </a:cubicBezTo>
                  <a:cubicBezTo>
                    <a:pt x="10965" y="36204"/>
                    <a:pt x="11140" y="36445"/>
                    <a:pt x="11327" y="36691"/>
                  </a:cubicBezTo>
                  <a:lnTo>
                    <a:pt x="11386" y="36765"/>
                  </a:lnTo>
                  <a:cubicBezTo>
                    <a:pt x="11561" y="36989"/>
                    <a:pt x="11744" y="37208"/>
                    <a:pt x="11915" y="37401"/>
                  </a:cubicBezTo>
                  <a:cubicBezTo>
                    <a:pt x="11925" y="37414"/>
                    <a:pt x="11937" y="37427"/>
                    <a:pt x="11948" y="37438"/>
                  </a:cubicBezTo>
                  <a:cubicBezTo>
                    <a:pt x="12145" y="37659"/>
                    <a:pt x="12356" y="37878"/>
                    <a:pt x="12568" y="38086"/>
                  </a:cubicBezTo>
                  <a:lnTo>
                    <a:pt x="12615" y="38130"/>
                  </a:lnTo>
                  <a:cubicBezTo>
                    <a:pt x="13054" y="38553"/>
                    <a:pt x="13524" y="38949"/>
                    <a:pt x="14010" y="39303"/>
                  </a:cubicBezTo>
                  <a:cubicBezTo>
                    <a:pt x="14013" y="39304"/>
                    <a:pt x="14014" y="39307"/>
                    <a:pt x="14018" y="39308"/>
                  </a:cubicBezTo>
                  <a:cubicBezTo>
                    <a:pt x="14019" y="39309"/>
                    <a:pt x="14020" y="39309"/>
                    <a:pt x="14020" y="39311"/>
                  </a:cubicBezTo>
                  <a:cubicBezTo>
                    <a:pt x="14774" y="39858"/>
                    <a:pt x="15587" y="40326"/>
                    <a:pt x="16437" y="40701"/>
                  </a:cubicBezTo>
                  <a:cubicBezTo>
                    <a:pt x="16442" y="40702"/>
                    <a:pt x="16447" y="40705"/>
                    <a:pt x="16452" y="40707"/>
                  </a:cubicBezTo>
                  <a:cubicBezTo>
                    <a:pt x="17912" y="41349"/>
                    <a:pt x="19459" y="41714"/>
                    <a:pt x="21050" y="41794"/>
                  </a:cubicBezTo>
                  <a:cubicBezTo>
                    <a:pt x="21271" y="41806"/>
                    <a:pt x="21495" y="41811"/>
                    <a:pt x="21719" y="41811"/>
                  </a:cubicBezTo>
                  <a:lnTo>
                    <a:pt x="30260" y="41811"/>
                  </a:lnTo>
                  <a:cubicBezTo>
                    <a:pt x="30483" y="41811"/>
                    <a:pt x="30706" y="41806"/>
                    <a:pt x="30929" y="41794"/>
                  </a:cubicBezTo>
                  <a:cubicBezTo>
                    <a:pt x="31119" y="41784"/>
                    <a:pt x="31306" y="41769"/>
                    <a:pt x="31472" y="41754"/>
                  </a:cubicBezTo>
                  <a:cubicBezTo>
                    <a:pt x="31496" y="41753"/>
                    <a:pt x="31562" y="41748"/>
                    <a:pt x="31586" y="41745"/>
                  </a:cubicBezTo>
                  <a:cubicBezTo>
                    <a:pt x="31999" y="41704"/>
                    <a:pt x="32418" y="41640"/>
                    <a:pt x="32813" y="41561"/>
                  </a:cubicBezTo>
                  <a:cubicBezTo>
                    <a:pt x="32835" y="41557"/>
                    <a:pt x="32859" y="41554"/>
                    <a:pt x="32874" y="41550"/>
                  </a:cubicBezTo>
                  <a:cubicBezTo>
                    <a:pt x="34716" y="41177"/>
                    <a:pt x="36425" y="40423"/>
                    <a:pt x="37956" y="39312"/>
                  </a:cubicBezTo>
                  <a:cubicBezTo>
                    <a:pt x="37962" y="39307"/>
                    <a:pt x="37968" y="39303"/>
                    <a:pt x="37976" y="39298"/>
                  </a:cubicBezTo>
                  <a:cubicBezTo>
                    <a:pt x="38465" y="38940"/>
                    <a:pt x="38934" y="38547"/>
                    <a:pt x="39344" y="38149"/>
                  </a:cubicBezTo>
                  <a:cubicBezTo>
                    <a:pt x="39354" y="38139"/>
                    <a:pt x="39395" y="38101"/>
                    <a:pt x="39403" y="38092"/>
                  </a:cubicBezTo>
                  <a:cubicBezTo>
                    <a:pt x="39608" y="37894"/>
                    <a:pt x="39804" y="37690"/>
                    <a:pt x="40011" y="37460"/>
                  </a:cubicBezTo>
                  <a:cubicBezTo>
                    <a:pt x="40022" y="37450"/>
                    <a:pt x="40030" y="37439"/>
                    <a:pt x="40039" y="37429"/>
                  </a:cubicBezTo>
                  <a:cubicBezTo>
                    <a:pt x="40232" y="37214"/>
                    <a:pt x="40416" y="36991"/>
                    <a:pt x="40617" y="36734"/>
                  </a:cubicBezTo>
                  <a:cubicBezTo>
                    <a:pt x="40620" y="36729"/>
                    <a:pt x="40649" y="36693"/>
                    <a:pt x="40651" y="36688"/>
                  </a:cubicBezTo>
                  <a:cubicBezTo>
                    <a:pt x="40838" y="36447"/>
                    <a:pt x="41013" y="36204"/>
                    <a:pt x="41156" y="35989"/>
                  </a:cubicBezTo>
                  <a:cubicBezTo>
                    <a:pt x="41171" y="35968"/>
                    <a:pt x="41174" y="35962"/>
                    <a:pt x="41188" y="35941"/>
                  </a:cubicBezTo>
                  <a:cubicBezTo>
                    <a:pt x="41342" y="35709"/>
                    <a:pt x="41487" y="35471"/>
                    <a:pt x="41633" y="35218"/>
                  </a:cubicBezTo>
                  <a:lnTo>
                    <a:pt x="41695" y="35108"/>
                  </a:lnTo>
                  <a:cubicBezTo>
                    <a:pt x="41850" y="34833"/>
                    <a:pt x="41981" y="34579"/>
                    <a:pt x="42088" y="34358"/>
                  </a:cubicBezTo>
                  <a:cubicBezTo>
                    <a:pt x="42099" y="34334"/>
                    <a:pt x="42107" y="34318"/>
                    <a:pt x="42117" y="34293"/>
                  </a:cubicBezTo>
                  <a:cubicBezTo>
                    <a:pt x="42233" y="34047"/>
                    <a:pt x="42339" y="33797"/>
                    <a:pt x="42437" y="33554"/>
                  </a:cubicBezTo>
                  <a:lnTo>
                    <a:pt x="42504" y="33382"/>
                  </a:lnTo>
                  <a:cubicBezTo>
                    <a:pt x="42607" y="33114"/>
                    <a:pt x="42702" y="32842"/>
                    <a:pt x="42794" y="32542"/>
                  </a:cubicBezTo>
                  <a:lnTo>
                    <a:pt x="42803" y="32514"/>
                  </a:lnTo>
                  <a:cubicBezTo>
                    <a:pt x="42882" y="32258"/>
                    <a:pt x="42949" y="31998"/>
                    <a:pt x="43012" y="31736"/>
                  </a:cubicBezTo>
                  <a:lnTo>
                    <a:pt x="43058" y="31534"/>
                  </a:lnTo>
                  <a:cubicBezTo>
                    <a:pt x="43120" y="31253"/>
                    <a:pt x="43176" y="30970"/>
                    <a:pt x="43224" y="30639"/>
                  </a:cubicBezTo>
                  <a:cubicBezTo>
                    <a:pt x="43265" y="30368"/>
                    <a:pt x="43296" y="30090"/>
                    <a:pt x="43319" y="29809"/>
                  </a:cubicBezTo>
                  <a:lnTo>
                    <a:pt x="43336" y="29587"/>
                  </a:lnTo>
                  <a:cubicBezTo>
                    <a:pt x="43355" y="29294"/>
                    <a:pt x="43367" y="29000"/>
                    <a:pt x="43367" y="28702"/>
                  </a:cubicBezTo>
                  <a:lnTo>
                    <a:pt x="43367" y="18730"/>
                  </a:lnTo>
                  <a:cubicBezTo>
                    <a:pt x="45404" y="18007"/>
                    <a:pt x="47119" y="16532"/>
                    <a:pt x="48135" y="14618"/>
                  </a:cubicBezTo>
                  <a:cubicBezTo>
                    <a:pt x="49356" y="14417"/>
                    <a:pt x="50412" y="13729"/>
                    <a:pt x="51101" y="12761"/>
                  </a:cubicBezTo>
                  <a:cubicBezTo>
                    <a:pt x="48431" y="5322"/>
                    <a:pt x="41318" y="1"/>
                    <a:pt x="32959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8" name="Google Shape;7558;p32"/>
            <p:cNvSpPr/>
            <p:nvPr/>
          </p:nvSpPr>
          <p:spPr>
            <a:xfrm>
              <a:off x="4500900" y="1066775"/>
              <a:ext cx="428625" cy="127300"/>
            </a:xfrm>
            <a:custGeom>
              <a:avLst/>
              <a:gdLst/>
              <a:ahLst/>
              <a:cxnLst/>
              <a:rect l="l" t="t" r="r" b="b"/>
              <a:pathLst>
                <a:path w="17145" h="5092" extrusionOk="0">
                  <a:moveTo>
                    <a:pt x="2546" y="0"/>
                  </a:moveTo>
                  <a:cubicBezTo>
                    <a:pt x="1141" y="0"/>
                    <a:pt x="0" y="1140"/>
                    <a:pt x="0" y="2545"/>
                  </a:cubicBezTo>
                  <a:cubicBezTo>
                    <a:pt x="0" y="3951"/>
                    <a:pt x="1140" y="5091"/>
                    <a:pt x="2546" y="5091"/>
                  </a:cubicBezTo>
                  <a:lnTo>
                    <a:pt x="14600" y="5091"/>
                  </a:lnTo>
                  <a:cubicBezTo>
                    <a:pt x="16004" y="5091"/>
                    <a:pt x="17145" y="3952"/>
                    <a:pt x="17145" y="2545"/>
                  </a:cubicBezTo>
                  <a:cubicBezTo>
                    <a:pt x="17145" y="1140"/>
                    <a:pt x="16005" y="0"/>
                    <a:pt x="14600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9" name="Google Shape;7559;p32"/>
            <p:cNvSpPr/>
            <p:nvPr/>
          </p:nvSpPr>
          <p:spPr>
            <a:xfrm>
              <a:off x="4570900" y="975375"/>
              <a:ext cx="332475" cy="332525"/>
            </a:xfrm>
            <a:custGeom>
              <a:avLst/>
              <a:gdLst/>
              <a:ahLst/>
              <a:cxnLst/>
              <a:rect l="l" t="t" r="r" b="b"/>
              <a:pathLst>
                <a:path w="13299" h="13301" extrusionOk="0">
                  <a:moveTo>
                    <a:pt x="6651" y="1"/>
                  </a:moveTo>
                  <a:cubicBezTo>
                    <a:pt x="2978" y="1"/>
                    <a:pt x="0" y="2978"/>
                    <a:pt x="0" y="6650"/>
                  </a:cubicBezTo>
                  <a:cubicBezTo>
                    <a:pt x="0" y="10322"/>
                    <a:pt x="2976" y="13300"/>
                    <a:pt x="6651" y="13300"/>
                  </a:cubicBezTo>
                  <a:cubicBezTo>
                    <a:pt x="10323" y="13300"/>
                    <a:pt x="13299" y="10323"/>
                    <a:pt x="13299" y="6650"/>
                  </a:cubicBezTo>
                  <a:cubicBezTo>
                    <a:pt x="13299" y="2978"/>
                    <a:pt x="10323" y="1"/>
                    <a:pt x="665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0" name="Google Shape;7560;p32"/>
            <p:cNvSpPr/>
            <p:nvPr/>
          </p:nvSpPr>
          <p:spPr>
            <a:xfrm>
              <a:off x="5291925" y="1066775"/>
              <a:ext cx="428650" cy="127300"/>
            </a:xfrm>
            <a:custGeom>
              <a:avLst/>
              <a:gdLst/>
              <a:ahLst/>
              <a:cxnLst/>
              <a:rect l="l" t="t" r="r" b="b"/>
              <a:pathLst>
                <a:path w="17146" h="5092" extrusionOk="0">
                  <a:moveTo>
                    <a:pt x="2547" y="0"/>
                  </a:moveTo>
                  <a:cubicBezTo>
                    <a:pt x="1142" y="0"/>
                    <a:pt x="1" y="1140"/>
                    <a:pt x="1" y="2545"/>
                  </a:cubicBezTo>
                  <a:cubicBezTo>
                    <a:pt x="1" y="3952"/>
                    <a:pt x="1142" y="5091"/>
                    <a:pt x="2547" y="5091"/>
                  </a:cubicBezTo>
                  <a:lnTo>
                    <a:pt x="14600" y="5091"/>
                  </a:lnTo>
                  <a:cubicBezTo>
                    <a:pt x="16004" y="5091"/>
                    <a:pt x="17146" y="3951"/>
                    <a:pt x="17146" y="2545"/>
                  </a:cubicBezTo>
                  <a:cubicBezTo>
                    <a:pt x="17146" y="1140"/>
                    <a:pt x="16004" y="0"/>
                    <a:pt x="14600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1" name="Google Shape;7561;p32"/>
            <p:cNvSpPr/>
            <p:nvPr/>
          </p:nvSpPr>
          <p:spPr>
            <a:xfrm>
              <a:off x="5318125" y="975375"/>
              <a:ext cx="332475" cy="332525"/>
            </a:xfrm>
            <a:custGeom>
              <a:avLst/>
              <a:gdLst/>
              <a:ahLst/>
              <a:cxnLst/>
              <a:rect l="l" t="t" r="r" b="b"/>
              <a:pathLst>
                <a:path w="13299" h="13301" extrusionOk="0">
                  <a:moveTo>
                    <a:pt x="6649" y="1"/>
                  </a:moveTo>
                  <a:cubicBezTo>
                    <a:pt x="2977" y="1"/>
                    <a:pt x="1" y="2978"/>
                    <a:pt x="1" y="6650"/>
                  </a:cubicBezTo>
                  <a:cubicBezTo>
                    <a:pt x="1" y="10323"/>
                    <a:pt x="2977" y="13300"/>
                    <a:pt x="6649" y="13300"/>
                  </a:cubicBezTo>
                  <a:cubicBezTo>
                    <a:pt x="10321" y="13300"/>
                    <a:pt x="13298" y="10322"/>
                    <a:pt x="13298" y="6650"/>
                  </a:cubicBezTo>
                  <a:cubicBezTo>
                    <a:pt x="13298" y="2978"/>
                    <a:pt x="10321" y="1"/>
                    <a:pt x="66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2" name="Google Shape;7562;p32"/>
            <p:cNvSpPr/>
            <p:nvPr/>
          </p:nvSpPr>
          <p:spPr>
            <a:xfrm>
              <a:off x="4737100" y="765300"/>
              <a:ext cx="769150" cy="1107075"/>
            </a:xfrm>
            <a:custGeom>
              <a:avLst/>
              <a:gdLst/>
              <a:ahLst/>
              <a:cxnLst/>
              <a:rect l="l" t="t" r="r" b="b"/>
              <a:pathLst>
                <a:path w="30766" h="44283" extrusionOk="0">
                  <a:moveTo>
                    <a:pt x="11113" y="1"/>
                  </a:moveTo>
                  <a:cubicBezTo>
                    <a:pt x="4976" y="1"/>
                    <a:pt x="0" y="4975"/>
                    <a:pt x="0" y="11112"/>
                  </a:cubicBezTo>
                  <a:lnTo>
                    <a:pt x="0" y="33171"/>
                  </a:lnTo>
                  <a:cubicBezTo>
                    <a:pt x="0" y="39308"/>
                    <a:pt x="4976" y="44283"/>
                    <a:pt x="11113" y="44283"/>
                  </a:cubicBezTo>
                  <a:lnTo>
                    <a:pt x="19654" y="44283"/>
                  </a:lnTo>
                  <a:cubicBezTo>
                    <a:pt x="25791" y="44283"/>
                    <a:pt x="30765" y="39308"/>
                    <a:pt x="30765" y="33171"/>
                  </a:cubicBezTo>
                  <a:lnTo>
                    <a:pt x="30765" y="11112"/>
                  </a:lnTo>
                  <a:cubicBezTo>
                    <a:pt x="30765" y="4975"/>
                    <a:pt x="25789" y="1"/>
                    <a:pt x="19654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3" name="Google Shape;7563;p32"/>
            <p:cNvSpPr/>
            <p:nvPr/>
          </p:nvSpPr>
          <p:spPr>
            <a:xfrm>
              <a:off x="5340050" y="1416375"/>
              <a:ext cx="166200" cy="432625"/>
            </a:xfrm>
            <a:custGeom>
              <a:avLst/>
              <a:gdLst/>
              <a:ahLst/>
              <a:cxnLst/>
              <a:rect l="l" t="t" r="r" b="b"/>
              <a:pathLst>
                <a:path w="6648" h="17305" extrusionOk="0">
                  <a:moveTo>
                    <a:pt x="6647" y="0"/>
                  </a:moveTo>
                  <a:cubicBezTo>
                    <a:pt x="2797" y="1197"/>
                    <a:pt x="0" y="4788"/>
                    <a:pt x="0" y="9034"/>
                  </a:cubicBezTo>
                  <a:lnTo>
                    <a:pt x="0" y="17304"/>
                  </a:lnTo>
                  <a:cubicBezTo>
                    <a:pt x="3915" y="15586"/>
                    <a:pt x="6647" y="11676"/>
                    <a:pt x="6647" y="7128"/>
                  </a:cubicBezTo>
                  <a:lnTo>
                    <a:pt x="6647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4" name="Google Shape;7564;p32"/>
            <p:cNvSpPr/>
            <p:nvPr/>
          </p:nvSpPr>
          <p:spPr>
            <a:xfrm>
              <a:off x="4737150" y="1416375"/>
              <a:ext cx="166200" cy="432625"/>
            </a:xfrm>
            <a:custGeom>
              <a:avLst/>
              <a:gdLst/>
              <a:ahLst/>
              <a:cxnLst/>
              <a:rect l="l" t="t" r="r" b="b"/>
              <a:pathLst>
                <a:path w="6648" h="17305" extrusionOk="0">
                  <a:moveTo>
                    <a:pt x="1" y="0"/>
                  </a:moveTo>
                  <a:lnTo>
                    <a:pt x="1" y="7128"/>
                  </a:lnTo>
                  <a:cubicBezTo>
                    <a:pt x="1" y="11676"/>
                    <a:pt x="2733" y="15585"/>
                    <a:pt x="6648" y="17304"/>
                  </a:cubicBezTo>
                  <a:lnTo>
                    <a:pt x="6648" y="9034"/>
                  </a:lnTo>
                  <a:cubicBezTo>
                    <a:pt x="6648" y="4790"/>
                    <a:pt x="3852" y="1198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5" name="Google Shape;7565;p32"/>
            <p:cNvSpPr/>
            <p:nvPr/>
          </p:nvSpPr>
          <p:spPr>
            <a:xfrm>
              <a:off x="4902650" y="991675"/>
              <a:ext cx="438125" cy="438125"/>
            </a:xfrm>
            <a:custGeom>
              <a:avLst/>
              <a:gdLst/>
              <a:ahLst/>
              <a:cxnLst/>
              <a:rect l="l" t="t" r="r" b="b"/>
              <a:pathLst>
                <a:path w="17525" h="17525" extrusionOk="0">
                  <a:moveTo>
                    <a:pt x="8763" y="0"/>
                  </a:moveTo>
                  <a:cubicBezTo>
                    <a:pt x="3923" y="0"/>
                    <a:pt x="1" y="3923"/>
                    <a:pt x="1" y="8764"/>
                  </a:cubicBezTo>
                  <a:cubicBezTo>
                    <a:pt x="1" y="13602"/>
                    <a:pt x="3922" y="17525"/>
                    <a:pt x="8763" y="17525"/>
                  </a:cubicBezTo>
                  <a:cubicBezTo>
                    <a:pt x="13601" y="17525"/>
                    <a:pt x="17524" y="13602"/>
                    <a:pt x="17524" y="8764"/>
                  </a:cubicBezTo>
                  <a:cubicBezTo>
                    <a:pt x="17524" y="3923"/>
                    <a:pt x="13602" y="0"/>
                    <a:pt x="876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6" name="Google Shape;7566;p32"/>
            <p:cNvSpPr/>
            <p:nvPr/>
          </p:nvSpPr>
          <p:spPr>
            <a:xfrm>
              <a:off x="5056700" y="1078450"/>
              <a:ext cx="130025" cy="257325"/>
            </a:xfrm>
            <a:custGeom>
              <a:avLst/>
              <a:gdLst/>
              <a:ahLst/>
              <a:cxnLst/>
              <a:rect l="l" t="t" r="r" b="b"/>
              <a:pathLst>
                <a:path w="5201" h="10293" extrusionOk="0">
                  <a:moveTo>
                    <a:pt x="2601" y="0"/>
                  </a:moveTo>
                  <a:cubicBezTo>
                    <a:pt x="1164" y="0"/>
                    <a:pt x="1" y="1165"/>
                    <a:pt x="1" y="2600"/>
                  </a:cubicBezTo>
                  <a:lnTo>
                    <a:pt x="1" y="7693"/>
                  </a:lnTo>
                  <a:cubicBezTo>
                    <a:pt x="1" y="9129"/>
                    <a:pt x="1164" y="10293"/>
                    <a:pt x="2601" y="10293"/>
                  </a:cubicBezTo>
                  <a:cubicBezTo>
                    <a:pt x="4037" y="10293"/>
                    <a:pt x="5201" y="9129"/>
                    <a:pt x="5201" y="7693"/>
                  </a:cubicBezTo>
                  <a:lnTo>
                    <a:pt x="5201" y="2600"/>
                  </a:lnTo>
                  <a:cubicBezTo>
                    <a:pt x="5201" y="1165"/>
                    <a:pt x="4037" y="0"/>
                    <a:pt x="260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7" name="Google Shape;7567;p32"/>
            <p:cNvSpPr/>
            <p:nvPr/>
          </p:nvSpPr>
          <p:spPr>
            <a:xfrm>
              <a:off x="4959525" y="1492650"/>
              <a:ext cx="324400" cy="379750"/>
            </a:xfrm>
            <a:custGeom>
              <a:avLst/>
              <a:gdLst/>
              <a:ahLst/>
              <a:cxnLst/>
              <a:rect l="l" t="t" r="r" b="b"/>
              <a:pathLst>
                <a:path w="12976" h="15190" extrusionOk="0">
                  <a:moveTo>
                    <a:pt x="6488" y="1"/>
                  </a:moveTo>
                  <a:cubicBezTo>
                    <a:pt x="2905" y="1"/>
                    <a:pt x="0" y="2905"/>
                    <a:pt x="0" y="6489"/>
                  </a:cubicBezTo>
                  <a:lnTo>
                    <a:pt x="0" y="14968"/>
                  </a:lnTo>
                  <a:cubicBezTo>
                    <a:pt x="716" y="15113"/>
                    <a:pt x="1459" y="15190"/>
                    <a:pt x="2217" y="15190"/>
                  </a:cubicBezTo>
                  <a:lnTo>
                    <a:pt x="10758" y="15190"/>
                  </a:lnTo>
                  <a:cubicBezTo>
                    <a:pt x="11518" y="15190"/>
                    <a:pt x="12259" y="15113"/>
                    <a:pt x="12975" y="14968"/>
                  </a:cubicBezTo>
                  <a:lnTo>
                    <a:pt x="12975" y="6489"/>
                  </a:lnTo>
                  <a:cubicBezTo>
                    <a:pt x="12975" y="2906"/>
                    <a:pt x="10072" y="1"/>
                    <a:pt x="6488" y="1"/>
                  </a:cubicBezTo>
                  <a:close/>
                </a:path>
              </a:pathLst>
            </a:custGeom>
            <a:solidFill>
              <a:srgbClr val="1D28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8" name="Google Shape;7568;p32"/>
            <p:cNvSpPr/>
            <p:nvPr/>
          </p:nvSpPr>
          <p:spPr>
            <a:xfrm>
              <a:off x="5003375" y="1783500"/>
              <a:ext cx="236725" cy="48775"/>
            </a:xfrm>
            <a:custGeom>
              <a:avLst/>
              <a:gdLst/>
              <a:ahLst/>
              <a:cxnLst/>
              <a:rect l="l" t="t" r="r" b="b"/>
              <a:pathLst>
                <a:path w="9469" h="1951" extrusionOk="0">
                  <a:moveTo>
                    <a:pt x="0" y="1"/>
                  </a:moveTo>
                  <a:lnTo>
                    <a:pt x="0" y="1950"/>
                  </a:lnTo>
                  <a:lnTo>
                    <a:pt x="9469" y="1950"/>
                  </a:lnTo>
                  <a:lnTo>
                    <a:pt x="946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9" name="Google Shape;7569;p32"/>
            <p:cNvSpPr/>
            <p:nvPr/>
          </p:nvSpPr>
          <p:spPr>
            <a:xfrm>
              <a:off x="5003375" y="1696525"/>
              <a:ext cx="236725" cy="48750"/>
            </a:xfrm>
            <a:custGeom>
              <a:avLst/>
              <a:gdLst/>
              <a:ahLst/>
              <a:cxnLst/>
              <a:rect l="l" t="t" r="r" b="b"/>
              <a:pathLst>
                <a:path w="9469" h="1950" extrusionOk="0">
                  <a:moveTo>
                    <a:pt x="0" y="0"/>
                  </a:moveTo>
                  <a:lnTo>
                    <a:pt x="0" y="1950"/>
                  </a:lnTo>
                  <a:lnTo>
                    <a:pt x="9469" y="1950"/>
                  </a:lnTo>
                  <a:lnTo>
                    <a:pt x="946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0" name="Google Shape;7570;p32"/>
            <p:cNvSpPr/>
            <p:nvPr/>
          </p:nvSpPr>
          <p:spPr>
            <a:xfrm>
              <a:off x="5003375" y="1608325"/>
              <a:ext cx="236725" cy="48725"/>
            </a:xfrm>
            <a:custGeom>
              <a:avLst/>
              <a:gdLst/>
              <a:ahLst/>
              <a:cxnLst/>
              <a:rect l="l" t="t" r="r" b="b"/>
              <a:pathLst>
                <a:path w="9469" h="1949" extrusionOk="0">
                  <a:moveTo>
                    <a:pt x="0" y="0"/>
                  </a:moveTo>
                  <a:lnTo>
                    <a:pt x="0" y="1948"/>
                  </a:lnTo>
                  <a:lnTo>
                    <a:pt x="9469" y="1948"/>
                  </a:lnTo>
                  <a:lnTo>
                    <a:pt x="946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1" name="Google Shape;7571;p32"/>
            <p:cNvSpPr/>
            <p:nvPr/>
          </p:nvSpPr>
          <p:spPr>
            <a:xfrm>
              <a:off x="4506350" y="2051475"/>
              <a:ext cx="476350" cy="451000"/>
            </a:xfrm>
            <a:custGeom>
              <a:avLst/>
              <a:gdLst/>
              <a:ahLst/>
              <a:cxnLst/>
              <a:rect l="l" t="t" r="r" b="b"/>
              <a:pathLst>
                <a:path w="19054" h="18040" extrusionOk="0">
                  <a:moveTo>
                    <a:pt x="9526" y="1"/>
                  </a:moveTo>
                  <a:cubicBezTo>
                    <a:pt x="4266" y="1"/>
                    <a:pt x="0" y="4265"/>
                    <a:pt x="0" y="9529"/>
                  </a:cubicBezTo>
                  <a:lnTo>
                    <a:pt x="0" y="18040"/>
                  </a:lnTo>
                  <a:lnTo>
                    <a:pt x="19053" y="18040"/>
                  </a:lnTo>
                  <a:lnTo>
                    <a:pt x="19053" y="9529"/>
                  </a:lnTo>
                  <a:cubicBezTo>
                    <a:pt x="19053" y="4267"/>
                    <a:pt x="14788" y="1"/>
                    <a:pt x="9526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2" name="Google Shape;7572;p32"/>
            <p:cNvSpPr/>
            <p:nvPr/>
          </p:nvSpPr>
          <p:spPr>
            <a:xfrm>
              <a:off x="4430325" y="2371350"/>
              <a:ext cx="615525" cy="281125"/>
            </a:xfrm>
            <a:custGeom>
              <a:avLst/>
              <a:gdLst/>
              <a:ahLst/>
              <a:cxnLst/>
              <a:rect l="l" t="t" r="r" b="b"/>
              <a:pathLst>
                <a:path w="24621" h="11245" extrusionOk="0">
                  <a:moveTo>
                    <a:pt x="12312" y="0"/>
                  </a:moveTo>
                  <a:cubicBezTo>
                    <a:pt x="5859" y="0"/>
                    <a:pt x="569" y="4941"/>
                    <a:pt x="1" y="11245"/>
                  </a:cubicBezTo>
                  <a:lnTo>
                    <a:pt x="24621" y="11245"/>
                  </a:lnTo>
                  <a:cubicBezTo>
                    <a:pt x="24052" y="4941"/>
                    <a:pt x="18761" y="0"/>
                    <a:pt x="12312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3" name="Google Shape;7573;p32"/>
            <p:cNvSpPr/>
            <p:nvPr/>
          </p:nvSpPr>
          <p:spPr>
            <a:xfrm>
              <a:off x="4394950" y="2641625"/>
              <a:ext cx="686300" cy="94075"/>
            </a:xfrm>
            <a:custGeom>
              <a:avLst/>
              <a:gdLst/>
              <a:ahLst/>
              <a:cxnLst/>
              <a:rect l="l" t="t" r="r" b="b"/>
              <a:pathLst>
                <a:path w="27452" h="3763" extrusionOk="0">
                  <a:moveTo>
                    <a:pt x="1882" y="1"/>
                  </a:moveTo>
                  <a:cubicBezTo>
                    <a:pt x="841" y="1"/>
                    <a:pt x="1" y="843"/>
                    <a:pt x="1" y="1882"/>
                  </a:cubicBezTo>
                  <a:cubicBezTo>
                    <a:pt x="1" y="2922"/>
                    <a:pt x="842" y="3763"/>
                    <a:pt x="1882" y="3763"/>
                  </a:cubicBezTo>
                  <a:lnTo>
                    <a:pt x="25571" y="3763"/>
                  </a:lnTo>
                  <a:cubicBezTo>
                    <a:pt x="26611" y="3763"/>
                    <a:pt x="27452" y="2922"/>
                    <a:pt x="27452" y="1882"/>
                  </a:cubicBezTo>
                  <a:cubicBezTo>
                    <a:pt x="27452" y="843"/>
                    <a:pt x="26611" y="1"/>
                    <a:pt x="25571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4" name="Google Shape;7574;p32"/>
            <p:cNvSpPr/>
            <p:nvPr/>
          </p:nvSpPr>
          <p:spPr>
            <a:xfrm>
              <a:off x="5282800" y="2051475"/>
              <a:ext cx="476400" cy="451000"/>
            </a:xfrm>
            <a:custGeom>
              <a:avLst/>
              <a:gdLst/>
              <a:ahLst/>
              <a:cxnLst/>
              <a:rect l="l" t="t" r="r" b="b"/>
              <a:pathLst>
                <a:path w="19056" h="18040" extrusionOk="0">
                  <a:moveTo>
                    <a:pt x="9527" y="1"/>
                  </a:moveTo>
                  <a:cubicBezTo>
                    <a:pt x="4266" y="1"/>
                    <a:pt x="1" y="4265"/>
                    <a:pt x="1" y="9529"/>
                  </a:cubicBezTo>
                  <a:lnTo>
                    <a:pt x="1" y="18040"/>
                  </a:lnTo>
                  <a:lnTo>
                    <a:pt x="19055" y="18040"/>
                  </a:lnTo>
                  <a:lnTo>
                    <a:pt x="19055" y="9529"/>
                  </a:lnTo>
                  <a:cubicBezTo>
                    <a:pt x="19055" y="4267"/>
                    <a:pt x="14790" y="1"/>
                    <a:pt x="9527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5" name="Google Shape;7575;p32"/>
            <p:cNvSpPr/>
            <p:nvPr/>
          </p:nvSpPr>
          <p:spPr>
            <a:xfrm>
              <a:off x="5206825" y="2371350"/>
              <a:ext cx="615525" cy="281125"/>
            </a:xfrm>
            <a:custGeom>
              <a:avLst/>
              <a:gdLst/>
              <a:ahLst/>
              <a:cxnLst/>
              <a:rect l="l" t="t" r="r" b="b"/>
              <a:pathLst>
                <a:path w="24621" h="11245" extrusionOk="0">
                  <a:moveTo>
                    <a:pt x="12312" y="0"/>
                  </a:moveTo>
                  <a:cubicBezTo>
                    <a:pt x="5860" y="0"/>
                    <a:pt x="569" y="4941"/>
                    <a:pt x="1" y="11245"/>
                  </a:cubicBezTo>
                  <a:lnTo>
                    <a:pt x="24621" y="11245"/>
                  </a:lnTo>
                  <a:cubicBezTo>
                    <a:pt x="24053" y="4941"/>
                    <a:pt x="18761" y="0"/>
                    <a:pt x="12312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6" name="Google Shape;7576;p32"/>
            <p:cNvSpPr/>
            <p:nvPr/>
          </p:nvSpPr>
          <p:spPr>
            <a:xfrm>
              <a:off x="5171450" y="2641625"/>
              <a:ext cx="686300" cy="94075"/>
            </a:xfrm>
            <a:custGeom>
              <a:avLst/>
              <a:gdLst/>
              <a:ahLst/>
              <a:cxnLst/>
              <a:rect l="l" t="t" r="r" b="b"/>
              <a:pathLst>
                <a:path w="27452" h="3763" extrusionOk="0">
                  <a:moveTo>
                    <a:pt x="1882" y="1"/>
                  </a:moveTo>
                  <a:cubicBezTo>
                    <a:pt x="842" y="1"/>
                    <a:pt x="1" y="843"/>
                    <a:pt x="1" y="1882"/>
                  </a:cubicBezTo>
                  <a:cubicBezTo>
                    <a:pt x="1" y="2922"/>
                    <a:pt x="842" y="3763"/>
                    <a:pt x="1882" y="3763"/>
                  </a:cubicBezTo>
                  <a:lnTo>
                    <a:pt x="25571" y="3763"/>
                  </a:lnTo>
                  <a:cubicBezTo>
                    <a:pt x="26609" y="3763"/>
                    <a:pt x="27452" y="2922"/>
                    <a:pt x="27452" y="1882"/>
                  </a:cubicBezTo>
                  <a:cubicBezTo>
                    <a:pt x="27452" y="843"/>
                    <a:pt x="26609" y="1"/>
                    <a:pt x="25571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7" name="Google Shape;7577;p32"/>
            <p:cNvSpPr/>
            <p:nvPr/>
          </p:nvSpPr>
          <p:spPr>
            <a:xfrm>
              <a:off x="3927375" y="1239550"/>
              <a:ext cx="281975" cy="282000"/>
            </a:xfrm>
            <a:custGeom>
              <a:avLst/>
              <a:gdLst/>
              <a:ahLst/>
              <a:cxnLst/>
              <a:rect l="l" t="t" r="r" b="b"/>
              <a:pathLst>
                <a:path w="11279" h="11280" extrusionOk="0">
                  <a:moveTo>
                    <a:pt x="5641" y="0"/>
                  </a:moveTo>
                  <a:cubicBezTo>
                    <a:pt x="2524" y="0"/>
                    <a:pt x="1" y="2526"/>
                    <a:pt x="1" y="5640"/>
                  </a:cubicBezTo>
                  <a:cubicBezTo>
                    <a:pt x="1" y="8756"/>
                    <a:pt x="2525" y="11280"/>
                    <a:pt x="5641" y="11280"/>
                  </a:cubicBezTo>
                  <a:cubicBezTo>
                    <a:pt x="8754" y="11280"/>
                    <a:pt x="11279" y="8756"/>
                    <a:pt x="11279" y="5640"/>
                  </a:cubicBezTo>
                  <a:cubicBezTo>
                    <a:pt x="11279" y="2526"/>
                    <a:pt x="8754" y="0"/>
                    <a:pt x="564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8" name="Google Shape;7578;p32"/>
            <p:cNvSpPr/>
            <p:nvPr/>
          </p:nvSpPr>
          <p:spPr>
            <a:xfrm>
              <a:off x="3982750" y="1294950"/>
              <a:ext cx="171175" cy="171200"/>
            </a:xfrm>
            <a:custGeom>
              <a:avLst/>
              <a:gdLst/>
              <a:ahLst/>
              <a:cxnLst/>
              <a:rect l="l" t="t" r="r" b="b"/>
              <a:pathLst>
                <a:path w="6847" h="6848" extrusionOk="0">
                  <a:moveTo>
                    <a:pt x="3424" y="0"/>
                  </a:moveTo>
                  <a:cubicBezTo>
                    <a:pt x="1533" y="0"/>
                    <a:pt x="0" y="1533"/>
                    <a:pt x="0" y="3424"/>
                  </a:cubicBezTo>
                  <a:cubicBezTo>
                    <a:pt x="0" y="5314"/>
                    <a:pt x="1533" y="6847"/>
                    <a:pt x="3424" y="6847"/>
                  </a:cubicBezTo>
                  <a:cubicBezTo>
                    <a:pt x="5314" y="6847"/>
                    <a:pt x="6846" y="5314"/>
                    <a:pt x="6846" y="3424"/>
                  </a:cubicBezTo>
                  <a:cubicBezTo>
                    <a:pt x="6846" y="1533"/>
                    <a:pt x="5314" y="0"/>
                    <a:pt x="3424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2549"/>
                  </a:srgbClr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9" name="Google Shape;7579;p32"/>
            <p:cNvSpPr/>
            <p:nvPr/>
          </p:nvSpPr>
          <p:spPr>
            <a:xfrm>
              <a:off x="4012475" y="1332875"/>
              <a:ext cx="111750" cy="1007725"/>
            </a:xfrm>
            <a:custGeom>
              <a:avLst/>
              <a:gdLst/>
              <a:ahLst/>
              <a:cxnLst/>
              <a:rect l="l" t="t" r="r" b="b"/>
              <a:pathLst>
                <a:path w="4470" h="40309" extrusionOk="0">
                  <a:moveTo>
                    <a:pt x="2235" y="1"/>
                  </a:moveTo>
                  <a:cubicBezTo>
                    <a:pt x="1001" y="1"/>
                    <a:pt x="0" y="1001"/>
                    <a:pt x="0" y="2236"/>
                  </a:cubicBezTo>
                  <a:lnTo>
                    <a:pt x="0" y="38073"/>
                  </a:lnTo>
                  <a:cubicBezTo>
                    <a:pt x="0" y="39307"/>
                    <a:pt x="1001" y="40309"/>
                    <a:pt x="2235" y="40309"/>
                  </a:cubicBezTo>
                  <a:cubicBezTo>
                    <a:pt x="3470" y="40309"/>
                    <a:pt x="4470" y="39307"/>
                    <a:pt x="4470" y="38073"/>
                  </a:cubicBezTo>
                  <a:lnTo>
                    <a:pt x="4470" y="2236"/>
                  </a:lnTo>
                  <a:cubicBezTo>
                    <a:pt x="4470" y="1000"/>
                    <a:pt x="3468" y="1"/>
                    <a:pt x="2235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0" name="Google Shape;7580;p32"/>
            <p:cNvSpPr/>
            <p:nvPr/>
          </p:nvSpPr>
          <p:spPr>
            <a:xfrm>
              <a:off x="3858500" y="2413625"/>
              <a:ext cx="98600" cy="264975"/>
            </a:xfrm>
            <a:custGeom>
              <a:avLst/>
              <a:gdLst/>
              <a:ahLst/>
              <a:cxnLst/>
              <a:rect l="l" t="t" r="r" b="b"/>
              <a:pathLst>
                <a:path w="3944" h="10599" extrusionOk="0">
                  <a:moveTo>
                    <a:pt x="1971" y="1"/>
                  </a:moveTo>
                  <a:cubicBezTo>
                    <a:pt x="883" y="1"/>
                    <a:pt x="0" y="883"/>
                    <a:pt x="0" y="1971"/>
                  </a:cubicBezTo>
                  <a:lnTo>
                    <a:pt x="0" y="8629"/>
                  </a:lnTo>
                  <a:cubicBezTo>
                    <a:pt x="0" y="9717"/>
                    <a:pt x="883" y="10599"/>
                    <a:pt x="1971" y="10599"/>
                  </a:cubicBezTo>
                  <a:cubicBezTo>
                    <a:pt x="3061" y="10599"/>
                    <a:pt x="3944" y="9717"/>
                    <a:pt x="3944" y="8629"/>
                  </a:cubicBezTo>
                  <a:lnTo>
                    <a:pt x="3944" y="1971"/>
                  </a:lnTo>
                  <a:cubicBezTo>
                    <a:pt x="3944" y="884"/>
                    <a:pt x="3059" y="1"/>
                    <a:pt x="1971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1" name="Google Shape;7581;p32"/>
            <p:cNvSpPr/>
            <p:nvPr/>
          </p:nvSpPr>
          <p:spPr>
            <a:xfrm>
              <a:off x="4019075" y="2413625"/>
              <a:ext cx="98575" cy="264975"/>
            </a:xfrm>
            <a:custGeom>
              <a:avLst/>
              <a:gdLst/>
              <a:ahLst/>
              <a:cxnLst/>
              <a:rect l="l" t="t" r="r" b="b"/>
              <a:pathLst>
                <a:path w="3943" h="10599" extrusionOk="0">
                  <a:moveTo>
                    <a:pt x="1971" y="1"/>
                  </a:moveTo>
                  <a:cubicBezTo>
                    <a:pt x="882" y="1"/>
                    <a:pt x="0" y="883"/>
                    <a:pt x="0" y="1971"/>
                  </a:cubicBezTo>
                  <a:lnTo>
                    <a:pt x="0" y="8629"/>
                  </a:lnTo>
                  <a:cubicBezTo>
                    <a:pt x="0" y="9717"/>
                    <a:pt x="882" y="10599"/>
                    <a:pt x="1971" y="10599"/>
                  </a:cubicBezTo>
                  <a:cubicBezTo>
                    <a:pt x="3060" y="10599"/>
                    <a:pt x="3943" y="9717"/>
                    <a:pt x="3943" y="8629"/>
                  </a:cubicBezTo>
                  <a:lnTo>
                    <a:pt x="3943" y="1971"/>
                  </a:lnTo>
                  <a:cubicBezTo>
                    <a:pt x="3943" y="884"/>
                    <a:pt x="3058" y="1"/>
                    <a:pt x="1971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2" name="Google Shape;7582;p32"/>
            <p:cNvSpPr/>
            <p:nvPr/>
          </p:nvSpPr>
          <p:spPr>
            <a:xfrm>
              <a:off x="4179600" y="2413625"/>
              <a:ext cx="98600" cy="264975"/>
            </a:xfrm>
            <a:custGeom>
              <a:avLst/>
              <a:gdLst/>
              <a:ahLst/>
              <a:cxnLst/>
              <a:rect l="l" t="t" r="r" b="b"/>
              <a:pathLst>
                <a:path w="3944" h="10599" extrusionOk="0">
                  <a:moveTo>
                    <a:pt x="1971" y="1"/>
                  </a:moveTo>
                  <a:cubicBezTo>
                    <a:pt x="883" y="1"/>
                    <a:pt x="1" y="883"/>
                    <a:pt x="1" y="1971"/>
                  </a:cubicBezTo>
                  <a:lnTo>
                    <a:pt x="1" y="8629"/>
                  </a:lnTo>
                  <a:cubicBezTo>
                    <a:pt x="1" y="9717"/>
                    <a:pt x="883" y="10599"/>
                    <a:pt x="1971" y="10599"/>
                  </a:cubicBezTo>
                  <a:cubicBezTo>
                    <a:pt x="3060" y="10599"/>
                    <a:pt x="3943" y="9717"/>
                    <a:pt x="3943" y="8629"/>
                  </a:cubicBezTo>
                  <a:lnTo>
                    <a:pt x="3943" y="1971"/>
                  </a:lnTo>
                  <a:cubicBezTo>
                    <a:pt x="3943" y="884"/>
                    <a:pt x="3060" y="1"/>
                    <a:pt x="1971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3" name="Google Shape;7583;p32"/>
            <p:cNvSpPr/>
            <p:nvPr/>
          </p:nvSpPr>
          <p:spPr>
            <a:xfrm>
              <a:off x="3814700" y="2065775"/>
              <a:ext cx="504975" cy="505000"/>
            </a:xfrm>
            <a:custGeom>
              <a:avLst/>
              <a:gdLst/>
              <a:ahLst/>
              <a:cxnLst/>
              <a:rect l="l" t="t" r="r" b="b"/>
              <a:pathLst>
                <a:path w="20199" h="20200" extrusionOk="0">
                  <a:moveTo>
                    <a:pt x="6173" y="0"/>
                  </a:moveTo>
                  <a:cubicBezTo>
                    <a:pt x="2764" y="0"/>
                    <a:pt x="1" y="2764"/>
                    <a:pt x="1" y="6173"/>
                  </a:cubicBezTo>
                  <a:lnTo>
                    <a:pt x="1" y="14028"/>
                  </a:lnTo>
                  <a:cubicBezTo>
                    <a:pt x="1" y="17436"/>
                    <a:pt x="2764" y="20200"/>
                    <a:pt x="6173" y="20200"/>
                  </a:cubicBezTo>
                  <a:lnTo>
                    <a:pt x="14026" y="20200"/>
                  </a:lnTo>
                  <a:cubicBezTo>
                    <a:pt x="17436" y="20200"/>
                    <a:pt x="20199" y="17437"/>
                    <a:pt x="20199" y="14028"/>
                  </a:cubicBezTo>
                  <a:lnTo>
                    <a:pt x="20199" y="6173"/>
                  </a:lnTo>
                  <a:cubicBezTo>
                    <a:pt x="20199" y="2765"/>
                    <a:pt x="17436" y="0"/>
                    <a:pt x="1402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4" name="Google Shape;7584;p32"/>
            <p:cNvSpPr/>
            <p:nvPr/>
          </p:nvSpPr>
          <p:spPr>
            <a:xfrm>
              <a:off x="5986200" y="1239550"/>
              <a:ext cx="282025" cy="282000"/>
            </a:xfrm>
            <a:custGeom>
              <a:avLst/>
              <a:gdLst/>
              <a:ahLst/>
              <a:cxnLst/>
              <a:rect l="l" t="t" r="r" b="b"/>
              <a:pathLst>
                <a:path w="11281" h="11280" extrusionOk="0">
                  <a:moveTo>
                    <a:pt x="5641" y="0"/>
                  </a:moveTo>
                  <a:cubicBezTo>
                    <a:pt x="2526" y="0"/>
                    <a:pt x="1" y="2526"/>
                    <a:pt x="1" y="5640"/>
                  </a:cubicBezTo>
                  <a:cubicBezTo>
                    <a:pt x="1" y="8756"/>
                    <a:pt x="2526" y="11280"/>
                    <a:pt x="5641" y="11280"/>
                  </a:cubicBezTo>
                  <a:cubicBezTo>
                    <a:pt x="8756" y="11280"/>
                    <a:pt x="11280" y="8756"/>
                    <a:pt x="11280" y="5640"/>
                  </a:cubicBezTo>
                  <a:cubicBezTo>
                    <a:pt x="11280" y="2526"/>
                    <a:pt x="8756" y="0"/>
                    <a:pt x="564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5" name="Google Shape;7585;p32"/>
            <p:cNvSpPr/>
            <p:nvPr/>
          </p:nvSpPr>
          <p:spPr>
            <a:xfrm>
              <a:off x="6041600" y="1294950"/>
              <a:ext cx="171200" cy="171200"/>
            </a:xfrm>
            <a:custGeom>
              <a:avLst/>
              <a:gdLst/>
              <a:ahLst/>
              <a:cxnLst/>
              <a:rect l="l" t="t" r="r" b="b"/>
              <a:pathLst>
                <a:path w="6848" h="6848" extrusionOk="0">
                  <a:moveTo>
                    <a:pt x="3424" y="0"/>
                  </a:moveTo>
                  <a:cubicBezTo>
                    <a:pt x="1533" y="0"/>
                    <a:pt x="0" y="1533"/>
                    <a:pt x="0" y="3424"/>
                  </a:cubicBezTo>
                  <a:cubicBezTo>
                    <a:pt x="0" y="5314"/>
                    <a:pt x="1533" y="6847"/>
                    <a:pt x="3424" y="6847"/>
                  </a:cubicBezTo>
                  <a:cubicBezTo>
                    <a:pt x="5314" y="6847"/>
                    <a:pt x="6847" y="5314"/>
                    <a:pt x="6847" y="3424"/>
                  </a:cubicBezTo>
                  <a:cubicBezTo>
                    <a:pt x="6847" y="1533"/>
                    <a:pt x="5314" y="0"/>
                    <a:pt x="3424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2549"/>
                  </a:srgbClr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6" name="Google Shape;7586;p32"/>
            <p:cNvSpPr/>
            <p:nvPr/>
          </p:nvSpPr>
          <p:spPr>
            <a:xfrm>
              <a:off x="6071300" y="1332875"/>
              <a:ext cx="111800" cy="1007725"/>
            </a:xfrm>
            <a:custGeom>
              <a:avLst/>
              <a:gdLst/>
              <a:ahLst/>
              <a:cxnLst/>
              <a:rect l="l" t="t" r="r" b="b"/>
              <a:pathLst>
                <a:path w="4472" h="40309" extrusionOk="0">
                  <a:moveTo>
                    <a:pt x="2236" y="1"/>
                  </a:moveTo>
                  <a:cubicBezTo>
                    <a:pt x="1002" y="1"/>
                    <a:pt x="1" y="1001"/>
                    <a:pt x="1" y="2236"/>
                  </a:cubicBezTo>
                  <a:lnTo>
                    <a:pt x="1" y="38073"/>
                  </a:lnTo>
                  <a:cubicBezTo>
                    <a:pt x="1" y="39307"/>
                    <a:pt x="1002" y="40309"/>
                    <a:pt x="2236" y="40309"/>
                  </a:cubicBezTo>
                  <a:cubicBezTo>
                    <a:pt x="3470" y="40309"/>
                    <a:pt x="4471" y="39307"/>
                    <a:pt x="4471" y="38073"/>
                  </a:cubicBezTo>
                  <a:lnTo>
                    <a:pt x="4471" y="2236"/>
                  </a:lnTo>
                  <a:cubicBezTo>
                    <a:pt x="4471" y="1000"/>
                    <a:pt x="3470" y="1"/>
                    <a:pt x="2236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7" name="Google Shape;7587;p32"/>
            <p:cNvSpPr/>
            <p:nvPr/>
          </p:nvSpPr>
          <p:spPr>
            <a:xfrm>
              <a:off x="5917375" y="2413625"/>
              <a:ext cx="98575" cy="264975"/>
            </a:xfrm>
            <a:custGeom>
              <a:avLst/>
              <a:gdLst/>
              <a:ahLst/>
              <a:cxnLst/>
              <a:rect l="l" t="t" r="r" b="b"/>
              <a:pathLst>
                <a:path w="3943" h="10599" extrusionOk="0">
                  <a:moveTo>
                    <a:pt x="1971" y="1"/>
                  </a:moveTo>
                  <a:cubicBezTo>
                    <a:pt x="882" y="1"/>
                    <a:pt x="0" y="883"/>
                    <a:pt x="0" y="1971"/>
                  </a:cubicBezTo>
                  <a:lnTo>
                    <a:pt x="0" y="8629"/>
                  </a:lnTo>
                  <a:cubicBezTo>
                    <a:pt x="0" y="9717"/>
                    <a:pt x="882" y="10599"/>
                    <a:pt x="1971" y="10599"/>
                  </a:cubicBezTo>
                  <a:cubicBezTo>
                    <a:pt x="3059" y="10599"/>
                    <a:pt x="3943" y="9717"/>
                    <a:pt x="3943" y="8629"/>
                  </a:cubicBezTo>
                  <a:lnTo>
                    <a:pt x="3943" y="1971"/>
                  </a:lnTo>
                  <a:cubicBezTo>
                    <a:pt x="3943" y="884"/>
                    <a:pt x="3058" y="1"/>
                    <a:pt x="1971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8" name="Google Shape;7588;p32"/>
            <p:cNvSpPr/>
            <p:nvPr/>
          </p:nvSpPr>
          <p:spPr>
            <a:xfrm>
              <a:off x="6077925" y="2413625"/>
              <a:ext cx="98600" cy="264975"/>
            </a:xfrm>
            <a:custGeom>
              <a:avLst/>
              <a:gdLst/>
              <a:ahLst/>
              <a:cxnLst/>
              <a:rect l="l" t="t" r="r" b="b"/>
              <a:pathLst>
                <a:path w="3944" h="10599" extrusionOk="0">
                  <a:moveTo>
                    <a:pt x="1971" y="1"/>
                  </a:moveTo>
                  <a:cubicBezTo>
                    <a:pt x="883" y="1"/>
                    <a:pt x="1" y="883"/>
                    <a:pt x="1" y="1971"/>
                  </a:cubicBezTo>
                  <a:lnTo>
                    <a:pt x="1" y="8629"/>
                  </a:lnTo>
                  <a:cubicBezTo>
                    <a:pt x="1" y="9717"/>
                    <a:pt x="883" y="10599"/>
                    <a:pt x="1971" y="10599"/>
                  </a:cubicBezTo>
                  <a:cubicBezTo>
                    <a:pt x="3060" y="10599"/>
                    <a:pt x="3943" y="9717"/>
                    <a:pt x="3943" y="8629"/>
                  </a:cubicBezTo>
                  <a:lnTo>
                    <a:pt x="3943" y="1971"/>
                  </a:lnTo>
                  <a:cubicBezTo>
                    <a:pt x="3943" y="884"/>
                    <a:pt x="3059" y="1"/>
                    <a:pt x="1971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9" name="Google Shape;7589;p32"/>
            <p:cNvSpPr/>
            <p:nvPr/>
          </p:nvSpPr>
          <p:spPr>
            <a:xfrm>
              <a:off x="6238425" y="2413625"/>
              <a:ext cx="98625" cy="264975"/>
            </a:xfrm>
            <a:custGeom>
              <a:avLst/>
              <a:gdLst/>
              <a:ahLst/>
              <a:cxnLst/>
              <a:rect l="l" t="t" r="r" b="b"/>
              <a:pathLst>
                <a:path w="3945" h="10599" extrusionOk="0">
                  <a:moveTo>
                    <a:pt x="1972" y="1"/>
                  </a:moveTo>
                  <a:cubicBezTo>
                    <a:pt x="884" y="1"/>
                    <a:pt x="1" y="883"/>
                    <a:pt x="1" y="1971"/>
                  </a:cubicBezTo>
                  <a:lnTo>
                    <a:pt x="1" y="8629"/>
                  </a:lnTo>
                  <a:cubicBezTo>
                    <a:pt x="1" y="9717"/>
                    <a:pt x="884" y="10599"/>
                    <a:pt x="1972" y="10599"/>
                  </a:cubicBezTo>
                  <a:cubicBezTo>
                    <a:pt x="3061" y="10599"/>
                    <a:pt x="3944" y="9717"/>
                    <a:pt x="3944" y="8629"/>
                  </a:cubicBezTo>
                  <a:lnTo>
                    <a:pt x="3944" y="1971"/>
                  </a:lnTo>
                  <a:cubicBezTo>
                    <a:pt x="3944" y="884"/>
                    <a:pt x="3061" y="1"/>
                    <a:pt x="1972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0" name="Google Shape;7590;p32"/>
            <p:cNvSpPr/>
            <p:nvPr/>
          </p:nvSpPr>
          <p:spPr>
            <a:xfrm>
              <a:off x="5873550" y="2065775"/>
              <a:ext cx="504975" cy="505000"/>
            </a:xfrm>
            <a:custGeom>
              <a:avLst/>
              <a:gdLst/>
              <a:ahLst/>
              <a:cxnLst/>
              <a:rect l="l" t="t" r="r" b="b"/>
              <a:pathLst>
                <a:path w="20199" h="20200" extrusionOk="0">
                  <a:moveTo>
                    <a:pt x="6173" y="0"/>
                  </a:moveTo>
                  <a:cubicBezTo>
                    <a:pt x="2764" y="0"/>
                    <a:pt x="1" y="2764"/>
                    <a:pt x="1" y="6173"/>
                  </a:cubicBezTo>
                  <a:lnTo>
                    <a:pt x="1" y="14028"/>
                  </a:lnTo>
                  <a:cubicBezTo>
                    <a:pt x="1" y="17436"/>
                    <a:pt x="2764" y="20200"/>
                    <a:pt x="6173" y="20200"/>
                  </a:cubicBezTo>
                  <a:lnTo>
                    <a:pt x="14026" y="20200"/>
                  </a:lnTo>
                  <a:cubicBezTo>
                    <a:pt x="17436" y="20200"/>
                    <a:pt x="20199" y="17437"/>
                    <a:pt x="20199" y="14028"/>
                  </a:cubicBezTo>
                  <a:lnTo>
                    <a:pt x="20199" y="6173"/>
                  </a:lnTo>
                  <a:cubicBezTo>
                    <a:pt x="20199" y="2765"/>
                    <a:pt x="17436" y="0"/>
                    <a:pt x="1402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1" name="Google Shape;7591;p32"/>
            <p:cNvSpPr/>
            <p:nvPr/>
          </p:nvSpPr>
          <p:spPr>
            <a:xfrm>
              <a:off x="5058175" y="1147200"/>
              <a:ext cx="282575" cy="282525"/>
            </a:xfrm>
            <a:custGeom>
              <a:avLst/>
              <a:gdLst/>
              <a:ahLst/>
              <a:cxnLst/>
              <a:rect l="l" t="t" r="r" b="b"/>
              <a:pathLst>
                <a:path w="11303" h="11301" extrusionOk="0">
                  <a:moveTo>
                    <a:pt x="10927" y="1"/>
                  </a:moveTo>
                  <a:lnTo>
                    <a:pt x="1" y="10927"/>
                  </a:lnTo>
                  <a:cubicBezTo>
                    <a:pt x="788" y="11165"/>
                    <a:pt x="1623" y="11296"/>
                    <a:pt x="2487" y="11301"/>
                  </a:cubicBezTo>
                  <a:lnTo>
                    <a:pt x="11302" y="2486"/>
                  </a:lnTo>
                  <a:cubicBezTo>
                    <a:pt x="11296" y="1622"/>
                    <a:pt x="11165" y="788"/>
                    <a:pt x="10927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564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2" name="Google Shape;7592;p32"/>
            <p:cNvSpPr/>
            <p:nvPr/>
          </p:nvSpPr>
          <p:spPr>
            <a:xfrm>
              <a:off x="4904100" y="993150"/>
              <a:ext cx="385850" cy="385850"/>
            </a:xfrm>
            <a:custGeom>
              <a:avLst/>
              <a:gdLst/>
              <a:ahLst/>
              <a:cxnLst/>
              <a:rect l="l" t="t" r="r" b="b"/>
              <a:pathLst>
                <a:path w="15434" h="15434" extrusionOk="0">
                  <a:moveTo>
                    <a:pt x="9691" y="0"/>
                  </a:moveTo>
                  <a:lnTo>
                    <a:pt x="1" y="9691"/>
                  </a:lnTo>
                  <a:cubicBezTo>
                    <a:pt x="259" y="11993"/>
                    <a:pt x="1407" y="14025"/>
                    <a:pt x="3096" y="15434"/>
                  </a:cubicBezTo>
                  <a:lnTo>
                    <a:pt x="15434" y="3095"/>
                  </a:lnTo>
                  <a:cubicBezTo>
                    <a:pt x="14026" y="1407"/>
                    <a:pt x="11994" y="258"/>
                    <a:pt x="9691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564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93" name="Google Shape;7593;p32"/>
          <p:cNvGrpSpPr/>
          <p:nvPr/>
        </p:nvGrpSpPr>
        <p:grpSpPr>
          <a:xfrm>
            <a:off x="6092153" y="4367179"/>
            <a:ext cx="353640" cy="471526"/>
            <a:chOff x="1488916" y="3520605"/>
            <a:chExt cx="443158" cy="590885"/>
          </a:xfrm>
        </p:grpSpPr>
        <p:sp>
          <p:nvSpPr>
            <p:cNvPr id="7594" name="Google Shape;7594;p32"/>
            <p:cNvSpPr/>
            <p:nvPr/>
          </p:nvSpPr>
          <p:spPr>
            <a:xfrm>
              <a:off x="1636621" y="3520605"/>
              <a:ext cx="147726" cy="147748"/>
            </a:xfrm>
            <a:custGeom>
              <a:avLst/>
              <a:gdLst/>
              <a:ahLst/>
              <a:cxnLst/>
              <a:rect l="l" t="t" r="r" b="b"/>
              <a:pathLst>
                <a:path w="6871" h="6872" extrusionOk="0">
                  <a:moveTo>
                    <a:pt x="1" y="1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5" name="Google Shape;7595;p32"/>
            <p:cNvSpPr/>
            <p:nvPr/>
          </p:nvSpPr>
          <p:spPr>
            <a:xfrm>
              <a:off x="1784326" y="3520605"/>
              <a:ext cx="147748" cy="147748"/>
            </a:xfrm>
            <a:custGeom>
              <a:avLst/>
              <a:gdLst/>
              <a:ahLst/>
              <a:cxnLst/>
              <a:rect l="l" t="t" r="r" b="b"/>
              <a:pathLst>
                <a:path w="6872" h="6872" extrusionOk="0">
                  <a:moveTo>
                    <a:pt x="1" y="1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6" name="Google Shape;7596;p32"/>
            <p:cNvSpPr/>
            <p:nvPr/>
          </p:nvSpPr>
          <p:spPr>
            <a:xfrm>
              <a:off x="1488916" y="3668331"/>
              <a:ext cx="147726" cy="147726"/>
            </a:xfrm>
            <a:custGeom>
              <a:avLst/>
              <a:gdLst/>
              <a:ahLst/>
              <a:cxnLst/>
              <a:rect l="l" t="t" r="r" b="b"/>
              <a:pathLst>
                <a:path w="6871" h="6871" extrusionOk="0">
                  <a:moveTo>
                    <a:pt x="0" y="0"/>
                  </a:moveTo>
                  <a:lnTo>
                    <a:pt x="0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7" name="Google Shape;7597;p32"/>
            <p:cNvSpPr/>
            <p:nvPr/>
          </p:nvSpPr>
          <p:spPr>
            <a:xfrm>
              <a:off x="1784326" y="3668331"/>
              <a:ext cx="147748" cy="147726"/>
            </a:xfrm>
            <a:custGeom>
              <a:avLst/>
              <a:gdLst/>
              <a:ahLst/>
              <a:cxnLst/>
              <a:rect l="l" t="t" r="r" b="b"/>
              <a:pathLst>
                <a:path w="6872" h="6871" extrusionOk="0">
                  <a:moveTo>
                    <a:pt x="1" y="0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8" name="Google Shape;7598;p32"/>
            <p:cNvSpPr/>
            <p:nvPr/>
          </p:nvSpPr>
          <p:spPr>
            <a:xfrm>
              <a:off x="1636621" y="3816036"/>
              <a:ext cx="147726" cy="147748"/>
            </a:xfrm>
            <a:custGeom>
              <a:avLst/>
              <a:gdLst/>
              <a:ahLst/>
              <a:cxnLst/>
              <a:rect l="l" t="t" r="r" b="b"/>
              <a:pathLst>
                <a:path w="6871" h="6872" extrusionOk="0">
                  <a:moveTo>
                    <a:pt x="1" y="1"/>
                  </a:moveTo>
                  <a:lnTo>
                    <a:pt x="1" y="6872"/>
                  </a:lnTo>
                  <a:lnTo>
                    <a:pt x="6871" y="6872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9" name="Google Shape;7599;p32"/>
            <p:cNvSpPr/>
            <p:nvPr/>
          </p:nvSpPr>
          <p:spPr>
            <a:xfrm>
              <a:off x="1488916" y="3963763"/>
              <a:ext cx="147726" cy="147726"/>
            </a:xfrm>
            <a:custGeom>
              <a:avLst/>
              <a:gdLst/>
              <a:ahLst/>
              <a:cxnLst/>
              <a:rect l="l" t="t" r="r" b="b"/>
              <a:pathLst>
                <a:path w="6871" h="6871" extrusionOk="0">
                  <a:moveTo>
                    <a:pt x="0" y="1"/>
                  </a:moveTo>
                  <a:lnTo>
                    <a:pt x="0" y="6870"/>
                  </a:lnTo>
                  <a:lnTo>
                    <a:pt x="6871" y="6870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0" name="Google Shape;7600;p32"/>
            <p:cNvSpPr/>
            <p:nvPr/>
          </p:nvSpPr>
          <p:spPr>
            <a:xfrm>
              <a:off x="1784326" y="3963763"/>
              <a:ext cx="147748" cy="147726"/>
            </a:xfrm>
            <a:custGeom>
              <a:avLst/>
              <a:gdLst/>
              <a:ahLst/>
              <a:cxnLst/>
              <a:rect l="l" t="t" r="r" b="b"/>
              <a:pathLst>
                <a:path w="6872" h="6871" extrusionOk="0">
                  <a:moveTo>
                    <a:pt x="1" y="1"/>
                  </a:moveTo>
                  <a:lnTo>
                    <a:pt x="1" y="6870"/>
                  </a:lnTo>
                  <a:lnTo>
                    <a:pt x="6871" y="6870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1" name="Google Shape;7601;p32"/>
          <p:cNvGrpSpPr/>
          <p:nvPr/>
        </p:nvGrpSpPr>
        <p:grpSpPr>
          <a:xfrm>
            <a:off x="415208" y="311392"/>
            <a:ext cx="658091" cy="373302"/>
            <a:chOff x="4797444" y="3526668"/>
            <a:chExt cx="824676" cy="467797"/>
          </a:xfrm>
        </p:grpSpPr>
        <p:sp>
          <p:nvSpPr>
            <p:cNvPr id="7602" name="Google Shape;7602;p32"/>
            <p:cNvSpPr/>
            <p:nvPr/>
          </p:nvSpPr>
          <p:spPr>
            <a:xfrm>
              <a:off x="5026935" y="3805157"/>
              <a:ext cx="458939" cy="189307"/>
            </a:xfrm>
            <a:custGeom>
              <a:avLst/>
              <a:gdLst/>
              <a:ahLst/>
              <a:cxnLst/>
              <a:rect l="l" t="t" r="r" b="b"/>
              <a:pathLst>
                <a:path w="21346" h="8805" extrusionOk="0">
                  <a:moveTo>
                    <a:pt x="1" y="0"/>
                  </a:moveTo>
                  <a:lnTo>
                    <a:pt x="1" y="8804"/>
                  </a:lnTo>
                  <a:lnTo>
                    <a:pt x="21346" y="8804"/>
                  </a:lnTo>
                  <a:lnTo>
                    <a:pt x="21346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3" name="Google Shape;7603;p32"/>
            <p:cNvSpPr/>
            <p:nvPr/>
          </p:nvSpPr>
          <p:spPr>
            <a:xfrm>
              <a:off x="4797444" y="3710493"/>
              <a:ext cx="229513" cy="94664"/>
            </a:xfrm>
            <a:custGeom>
              <a:avLst/>
              <a:gdLst/>
              <a:ahLst/>
              <a:cxnLst/>
              <a:rect l="l" t="t" r="r" b="b"/>
              <a:pathLst>
                <a:path w="10675" h="4403" extrusionOk="0">
                  <a:moveTo>
                    <a:pt x="1" y="1"/>
                  </a:moveTo>
                  <a:lnTo>
                    <a:pt x="1" y="4403"/>
                  </a:lnTo>
                  <a:lnTo>
                    <a:pt x="10675" y="4403"/>
                  </a:lnTo>
                  <a:lnTo>
                    <a:pt x="1067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4" name="Google Shape;7604;p32"/>
            <p:cNvSpPr/>
            <p:nvPr/>
          </p:nvSpPr>
          <p:spPr>
            <a:xfrm>
              <a:off x="5443691" y="3526668"/>
              <a:ext cx="178429" cy="178407"/>
            </a:xfrm>
            <a:custGeom>
              <a:avLst/>
              <a:gdLst/>
              <a:ahLst/>
              <a:cxnLst/>
              <a:rect l="l" t="t" r="r" b="b"/>
              <a:pathLst>
                <a:path w="8299" h="8298" extrusionOk="0">
                  <a:moveTo>
                    <a:pt x="1" y="1"/>
                  </a:moveTo>
                  <a:lnTo>
                    <a:pt x="1" y="8298"/>
                  </a:lnTo>
                  <a:lnTo>
                    <a:pt x="8298" y="8298"/>
                  </a:lnTo>
                  <a:lnTo>
                    <a:pt x="829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5" name="Google Shape;7605;p32"/>
          <p:cNvGrpSpPr/>
          <p:nvPr/>
        </p:nvGrpSpPr>
        <p:grpSpPr>
          <a:xfrm>
            <a:off x="8181050" y="2394925"/>
            <a:ext cx="471543" cy="353657"/>
            <a:chOff x="3865698" y="1114475"/>
            <a:chExt cx="590906" cy="443180"/>
          </a:xfrm>
        </p:grpSpPr>
        <p:sp>
          <p:nvSpPr>
            <p:cNvPr id="7606" name="Google Shape;7606;p32"/>
            <p:cNvSpPr/>
            <p:nvPr/>
          </p:nvSpPr>
          <p:spPr>
            <a:xfrm>
              <a:off x="4308856" y="1114475"/>
              <a:ext cx="147748" cy="147748"/>
            </a:xfrm>
            <a:custGeom>
              <a:avLst/>
              <a:gdLst/>
              <a:ahLst/>
              <a:cxnLst/>
              <a:rect l="l" t="t" r="r" b="b"/>
              <a:pathLst>
                <a:path w="6872" h="6872" extrusionOk="0">
                  <a:moveTo>
                    <a:pt x="1" y="1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7" name="Google Shape;7607;p32"/>
            <p:cNvSpPr/>
            <p:nvPr/>
          </p:nvSpPr>
          <p:spPr>
            <a:xfrm>
              <a:off x="4308856" y="1409928"/>
              <a:ext cx="147748" cy="147726"/>
            </a:xfrm>
            <a:custGeom>
              <a:avLst/>
              <a:gdLst/>
              <a:ahLst/>
              <a:cxnLst/>
              <a:rect l="l" t="t" r="r" b="b"/>
              <a:pathLst>
                <a:path w="6872" h="6871" extrusionOk="0">
                  <a:moveTo>
                    <a:pt x="1" y="0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8" name="Google Shape;7608;p32"/>
            <p:cNvSpPr/>
            <p:nvPr/>
          </p:nvSpPr>
          <p:spPr>
            <a:xfrm>
              <a:off x="4161151" y="1262180"/>
              <a:ext cx="147726" cy="147748"/>
            </a:xfrm>
            <a:custGeom>
              <a:avLst/>
              <a:gdLst/>
              <a:ahLst/>
              <a:cxnLst/>
              <a:rect l="l" t="t" r="r" b="b"/>
              <a:pathLst>
                <a:path w="6871" h="6872" extrusionOk="0">
                  <a:moveTo>
                    <a:pt x="0" y="0"/>
                  </a:moveTo>
                  <a:lnTo>
                    <a:pt x="0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9" name="Google Shape;7609;p32"/>
            <p:cNvSpPr/>
            <p:nvPr/>
          </p:nvSpPr>
          <p:spPr>
            <a:xfrm>
              <a:off x="4161151" y="1409928"/>
              <a:ext cx="147726" cy="147705"/>
            </a:xfrm>
            <a:custGeom>
              <a:avLst/>
              <a:gdLst/>
              <a:ahLst/>
              <a:cxnLst/>
              <a:rect l="l" t="t" r="r" b="b"/>
              <a:pathLst>
                <a:path w="6871" h="6870" extrusionOk="0">
                  <a:moveTo>
                    <a:pt x="0" y="0"/>
                  </a:moveTo>
                  <a:lnTo>
                    <a:pt x="0" y="6870"/>
                  </a:lnTo>
                  <a:lnTo>
                    <a:pt x="6871" y="6870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0" name="Google Shape;7610;p32"/>
            <p:cNvSpPr/>
            <p:nvPr/>
          </p:nvSpPr>
          <p:spPr>
            <a:xfrm>
              <a:off x="4013425" y="1114475"/>
              <a:ext cx="147705" cy="147726"/>
            </a:xfrm>
            <a:custGeom>
              <a:avLst/>
              <a:gdLst/>
              <a:ahLst/>
              <a:cxnLst/>
              <a:rect l="l" t="t" r="r" b="b"/>
              <a:pathLst>
                <a:path w="6870" h="6871" extrusionOk="0">
                  <a:moveTo>
                    <a:pt x="0" y="1"/>
                  </a:moveTo>
                  <a:lnTo>
                    <a:pt x="0" y="6870"/>
                  </a:lnTo>
                  <a:lnTo>
                    <a:pt x="6870" y="6870"/>
                  </a:lnTo>
                  <a:lnTo>
                    <a:pt x="68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1" name="Google Shape;7611;p32"/>
            <p:cNvSpPr/>
            <p:nvPr/>
          </p:nvSpPr>
          <p:spPr>
            <a:xfrm>
              <a:off x="4013424" y="1262202"/>
              <a:ext cx="147748" cy="147748"/>
            </a:xfrm>
            <a:custGeom>
              <a:avLst/>
              <a:gdLst/>
              <a:ahLst/>
              <a:cxnLst/>
              <a:rect l="l" t="t" r="r" b="b"/>
              <a:pathLst>
                <a:path w="6872" h="6872" extrusionOk="0">
                  <a:moveTo>
                    <a:pt x="0" y="0"/>
                  </a:moveTo>
                  <a:lnTo>
                    <a:pt x="0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2" name="Google Shape;7612;p32"/>
            <p:cNvSpPr/>
            <p:nvPr/>
          </p:nvSpPr>
          <p:spPr>
            <a:xfrm>
              <a:off x="3865698" y="1114475"/>
              <a:ext cx="147726" cy="147748"/>
            </a:xfrm>
            <a:custGeom>
              <a:avLst/>
              <a:gdLst/>
              <a:ahLst/>
              <a:cxnLst/>
              <a:rect l="l" t="t" r="r" b="b"/>
              <a:pathLst>
                <a:path w="6871" h="6872" extrusionOk="0">
                  <a:moveTo>
                    <a:pt x="1" y="1"/>
                  </a:moveTo>
                  <a:lnTo>
                    <a:pt x="1" y="6871"/>
                  </a:lnTo>
                  <a:lnTo>
                    <a:pt x="6870" y="6871"/>
                  </a:lnTo>
                  <a:lnTo>
                    <a:pt x="6870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3" name="Google Shape;7613;p32"/>
            <p:cNvSpPr/>
            <p:nvPr/>
          </p:nvSpPr>
          <p:spPr>
            <a:xfrm>
              <a:off x="3865698" y="1409928"/>
              <a:ext cx="147748" cy="147726"/>
            </a:xfrm>
            <a:custGeom>
              <a:avLst/>
              <a:gdLst/>
              <a:ahLst/>
              <a:cxnLst/>
              <a:rect l="l" t="t" r="r" b="b"/>
              <a:pathLst>
                <a:path w="6872" h="6871" extrusionOk="0">
                  <a:moveTo>
                    <a:pt x="1" y="0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4" name="Google Shape;7614;p32"/>
          <p:cNvGrpSpPr/>
          <p:nvPr/>
        </p:nvGrpSpPr>
        <p:grpSpPr>
          <a:xfrm>
            <a:off x="415208" y="4275118"/>
            <a:ext cx="724903" cy="411176"/>
            <a:chOff x="3895173" y="4386297"/>
            <a:chExt cx="840467" cy="476725"/>
          </a:xfrm>
        </p:grpSpPr>
        <p:sp>
          <p:nvSpPr>
            <p:cNvPr id="7615" name="Google Shape;7615;p32"/>
            <p:cNvSpPr/>
            <p:nvPr/>
          </p:nvSpPr>
          <p:spPr>
            <a:xfrm>
              <a:off x="4033998" y="4386297"/>
              <a:ext cx="467745" cy="192911"/>
            </a:xfrm>
            <a:custGeom>
              <a:avLst/>
              <a:gdLst/>
              <a:ahLst/>
              <a:cxnLst/>
              <a:rect l="l" t="t" r="r" b="b"/>
              <a:pathLst>
                <a:path w="18282" h="7540" extrusionOk="0">
                  <a:moveTo>
                    <a:pt x="0" y="0"/>
                  </a:moveTo>
                  <a:lnTo>
                    <a:pt x="0" y="7540"/>
                  </a:lnTo>
                  <a:lnTo>
                    <a:pt x="18282" y="7540"/>
                  </a:lnTo>
                  <a:lnTo>
                    <a:pt x="18282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6" name="Google Shape;7616;p32"/>
            <p:cNvSpPr/>
            <p:nvPr/>
          </p:nvSpPr>
          <p:spPr>
            <a:xfrm>
              <a:off x="4501743" y="4579182"/>
              <a:ext cx="233898" cy="96507"/>
            </a:xfrm>
            <a:custGeom>
              <a:avLst/>
              <a:gdLst/>
              <a:ahLst/>
              <a:cxnLst/>
              <a:rect l="l" t="t" r="r" b="b"/>
              <a:pathLst>
                <a:path w="9142" h="3772" extrusionOk="0">
                  <a:moveTo>
                    <a:pt x="1" y="1"/>
                  </a:moveTo>
                  <a:lnTo>
                    <a:pt x="1" y="3771"/>
                  </a:lnTo>
                  <a:lnTo>
                    <a:pt x="9141" y="3771"/>
                  </a:lnTo>
                  <a:lnTo>
                    <a:pt x="914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7" name="Google Shape;7617;p32"/>
            <p:cNvSpPr/>
            <p:nvPr/>
          </p:nvSpPr>
          <p:spPr>
            <a:xfrm>
              <a:off x="3895173" y="4681190"/>
              <a:ext cx="181833" cy="181833"/>
            </a:xfrm>
            <a:custGeom>
              <a:avLst/>
              <a:gdLst/>
              <a:ahLst/>
              <a:cxnLst/>
              <a:rect l="l" t="t" r="r" b="b"/>
              <a:pathLst>
                <a:path w="7107" h="7107" extrusionOk="0">
                  <a:moveTo>
                    <a:pt x="1" y="0"/>
                  </a:moveTo>
                  <a:lnTo>
                    <a:pt x="1" y="7107"/>
                  </a:lnTo>
                  <a:lnTo>
                    <a:pt x="7107" y="7107"/>
                  </a:lnTo>
                  <a:lnTo>
                    <a:pt x="710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8" name="Google Shape;7618;p32"/>
          <p:cNvGrpSpPr/>
          <p:nvPr/>
        </p:nvGrpSpPr>
        <p:grpSpPr>
          <a:xfrm>
            <a:off x="8200470" y="401395"/>
            <a:ext cx="447057" cy="429602"/>
            <a:chOff x="6217396" y="4482010"/>
            <a:chExt cx="518327" cy="498089"/>
          </a:xfrm>
        </p:grpSpPr>
        <p:sp>
          <p:nvSpPr>
            <p:cNvPr id="7619" name="Google Shape;7619;p32"/>
            <p:cNvSpPr/>
            <p:nvPr/>
          </p:nvSpPr>
          <p:spPr>
            <a:xfrm>
              <a:off x="6271764" y="4482010"/>
              <a:ext cx="463958" cy="463958"/>
            </a:xfrm>
            <a:custGeom>
              <a:avLst/>
              <a:gdLst/>
              <a:ahLst/>
              <a:cxnLst/>
              <a:rect l="l" t="t" r="r" b="b"/>
              <a:pathLst>
                <a:path w="18134" h="18134" extrusionOk="0">
                  <a:moveTo>
                    <a:pt x="0" y="0"/>
                  </a:moveTo>
                  <a:lnTo>
                    <a:pt x="0" y="18133"/>
                  </a:lnTo>
                  <a:lnTo>
                    <a:pt x="18133" y="18133"/>
                  </a:lnTo>
                  <a:lnTo>
                    <a:pt x="1813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0" name="Google Shape;7620;p32"/>
            <p:cNvSpPr/>
            <p:nvPr/>
          </p:nvSpPr>
          <p:spPr>
            <a:xfrm>
              <a:off x="6217396" y="4679271"/>
              <a:ext cx="300803" cy="300828"/>
            </a:xfrm>
            <a:custGeom>
              <a:avLst/>
              <a:gdLst/>
              <a:ahLst/>
              <a:cxnLst/>
              <a:rect l="l" t="t" r="r" b="b"/>
              <a:pathLst>
                <a:path w="11757" h="11758" extrusionOk="0">
                  <a:moveTo>
                    <a:pt x="1" y="1"/>
                  </a:moveTo>
                  <a:lnTo>
                    <a:pt x="1" y="11758"/>
                  </a:lnTo>
                  <a:lnTo>
                    <a:pt x="11757" y="11758"/>
                  </a:lnTo>
                  <a:lnTo>
                    <a:pt x="1175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1" name="Google Shape;7621;p32"/>
          <p:cNvGrpSpPr/>
          <p:nvPr/>
        </p:nvGrpSpPr>
        <p:grpSpPr>
          <a:xfrm>
            <a:off x="7013392" y="1435058"/>
            <a:ext cx="453942" cy="605233"/>
            <a:chOff x="8551925" y="1946972"/>
            <a:chExt cx="526309" cy="701720"/>
          </a:xfrm>
        </p:grpSpPr>
        <p:sp>
          <p:nvSpPr>
            <p:cNvPr id="7622" name="Google Shape;7622;p32"/>
            <p:cNvSpPr/>
            <p:nvPr/>
          </p:nvSpPr>
          <p:spPr>
            <a:xfrm>
              <a:off x="8551925" y="1946972"/>
              <a:ext cx="175436" cy="175462"/>
            </a:xfrm>
            <a:custGeom>
              <a:avLst/>
              <a:gdLst/>
              <a:ahLst/>
              <a:cxnLst/>
              <a:rect l="l" t="t" r="r" b="b"/>
              <a:pathLst>
                <a:path w="6857" h="6858" extrusionOk="0">
                  <a:moveTo>
                    <a:pt x="0" y="1"/>
                  </a:moveTo>
                  <a:lnTo>
                    <a:pt x="0" y="6857"/>
                  </a:lnTo>
                  <a:lnTo>
                    <a:pt x="6857" y="6857"/>
                  </a:lnTo>
                  <a:lnTo>
                    <a:pt x="685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3" name="Google Shape;7623;p32"/>
            <p:cNvSpPr/>
            <p:nvPr/>
          </p:nvSpPr>
          <p:spPr>
            <a:xfrm>
              <a:off x="8727310" y="2122408"/>
              <a:ext cx="175462" cy="175436"/>
            </a:xfrm>
            <a:custGeom>
              <a:avLst/>
              <a:gdLst/>
              <a:ahLst/>
              <a:cxnLst/>
              <a:rect l="l" t="t" r="r" b="b"/>
              <a:pathLst>
                <a:path w="6858" h="6857" extrusionOk="0">
                  <a:moveTo>
                    <a:pt x="1" y="0"/>
                  </a:moveTo>
                  <a:lnTo>
                    <a:pt x="1" y="6857"/>
                  </a:lnTo>
                  <a:lnTo>
                    <a:pt x="6857" y="6857"/>
                  </a:lnTo>
                  <a:lnTo>
                    <a:pt x="685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4" name="Google Shape;7624;p32"/>
            <p:cNvSpPr/>
            <p:nvPr/>
          </p:nvSpPr>
          <p:spPr>
            <a:xfrm>
              <a:off x="8727310" y="2297819"/>
              <a:ext cx="175462" cy="175462"/>
            </a:xfrm>
            <a:custGeom>
              <a:avLst/>
              <a:gdLst/>
              <a:ahLst/>
              <a:cxnLst/>
              <a:rect l="l" t="t" r="r" b="b"/>
              <a:pathLst>
                <a:path w="6858" h="6858" extrusionOk="0">
                  <a:moveTo>
                    <a:pt x="1" y="1"/>
                  </a:moveTo>
                  <a:lnTo>
                    <a:pt x="1" y="6857"/>
                  </a:lnTo>
                  <a:lnTo>
                    <a:pt x="6857" y="6857"/>
                  </a:lnTo>
                  <a:lnTo>
                    <a:pt x="685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5" name="Google Shape;7625;p32"/>
            <p:cNvSpPr/>
            <p:nvPr/>
          </p:nvSpPr>
          <p:spPr>
            <a:xfrm>
              <a:off x="8902772" y="2473255"/>
              <a:ext cx="175462" cy="175436"/>
            </a:xfrm>
            <a:custGeom>
              <a:avLst/>
              <a:gdLst/>
              <a:ahLst/>
              <a:cxnLst/>
              <a:rect l="l" t="t" r="r" b="b"/>
              <a:pathLst>
                <a:path w="6858" h="6857" extrusionOk="0">
                  <a:moveTo>
                    <a:pt x="1" y="0"/>
                  </a:moveTo>
                  <a:lnTo>
                    <a:pt x="1" y="6857"/>
                  </a:lnTo>
                  <a:lnTo>
                    <a:pt x="6857" y="6857"/>
                  </a:lnTo>
                  <a:lnTo>
                    <a:pt x="685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6" name="Google Shape;7626;p32"/>
          <p:cNvGrpSpPr/>
          <p:nvPr/>
        </p:nvGrpSpPr>
        <p:grpSpPr>
          <a:xfrm>
            <a:off x="1933951" y="995110"/>
            <a:ext cx="197993" cy="393348"/>
            <a:chOff x="6837909" y="2010525"/>
            <a:chExt cx="187743" cy="375511"/>
          </a:xfrm>
        </p:grpSpPr>
        <p:sp>
          <p:nvSpPr>
            <p:cNvPr id="7627" name="Google Shape;7627;p32"/>
            <p:cNvSpPr/>
            <p:nvPr/>
          </p:nvSpPr>
          <p:spPr>
            <a:xfrm>
              <a:off x="6837909" y="2010525"/>
              <a:ext cx="187743" cy="187768"/>
            </a:xfrm>
            <a:custGeom>
              <a:avLst/>
              <a:gdLst/>
              <a:ahLst/>
              <a:cxnLst/>
              <a:rect l="l" t="t" r="r" b="b"/>
              <a:pathLst>
                <a:path w="7338" h="7339" extrusionOk="0">
                  <a:moveTo>
                    <a:pt x="1" y="0"/>
                  </a:moveTo>
                  <a:lnTo>
                    <a:pt x="1" y="7339"/>
                  </a:lnTo>
                  <a:lnTo>
                    <a:pt x="733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8" name="Google Shape;7628;p32"/>
            <p:cNvSpPr/>
            <p:nvPr/>
          </p:nvSpPr>
          <p:spPr>
            <a:xfrm>
              <a:off x="6837909" y="2198268"/>
              <a:ext cx="187743" cy="187768"/>
            </a:xfrm>
            <a:custGeom>
              <a:avLst/>
              <a:gdLst/>
              <a:ahLst/>
              <a:cxnLst/>
              <a:rect l="l" t="t" r="r" b="b"/>
              <a:pathLst>
                <a:path w="7338" h="7339" extrusionOk="0">
                  <a:moveTo>
                    <a:pt x="1" y="1"/>
                  </a:moveTo>
                  <a:lnTo>
                    <a:pt x="1" y="7338"/>
                  </a:lnTo>
                  <a:lnTo>
                    <a:pt x="73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31605 L 0.00087 0.137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5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2265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212 0.00031 L 5.55112E-17 -4.93827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5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97" y="-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37963 L 3.61111E-6 3.08642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6" grpId="0" animBg="1"/>
      <p:bldP spid="75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chemeClr val="dk1"/>
            </a:gs>
            <a:gs pos="78000">
              <a:schemeClr val="lt1"/>
            </a:gs>
          </a:gsLst>
          <a:lin ang="5400012" scaled="0"/>
        </a:gradFill>
        <a:effectLst/>
      </p:bgPr>
    </p:bg>
    <p:spTree>
      <p:nvGrpSpPr>
        <p:cNvPr id="1" name="Shape 7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3" name="Google Shape;7633;p33"/>
          <p:cNvSpPr txBox="1">
            <a:spLocks noGrp="1"/>
          </p:cNvSpPr>
          <p:nvPr>
            <p:ph type="title"/>
          </p:nvPr>
        </p:nvSpPr>
        <p:spPr>
          <a:xfrm>
            <a:off x="3105960" y="1008513"/>
            <a:ext cx="5794178" cy="1262100"/>
          </a:xfrm>
          <a:prstGeom prst="rect">
            <a:avLst/>
          </a:prstGeom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>
                <a:solidFill>
                  <a:schemeClr val="tx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 Convolutional Neural Network </a:t>
            </a:r>
            <a:br>
              <a:rPr lang="en-US" sz="2800">
                <a:solidFill>
                  <a:schemeClr val="tx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vi-VN" sz="2800">
                <a:solidFill>
                  <a:schemeClr val="tx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(CNNs – Mạng nơ-ron tích chập)</a:t>
            </a:r>
            <a:endParaRPr sz="280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634" name="Google Shape;7634;p33"/>
          <p:cNvSpPr txBox="1">
            <a:spLocks noGrp="1"/>
          </p:cNvSpPr>
          <p:nvPr>
            <p:ph type="subTitle" idx="1"/>
          </p:nvPr>
        </p:nvSpPr>
        <p:spPr>
          <a:xfrm>
            <a:off x="3684874" y="2422145"/>
            <a:ext cx="5120138" cy="1939525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vi-VN"/>
              <a:t>là một trong những mô hình Deep Learning tiên tiến</a:t>
            </a: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vi-VN"/>
              <a:t>Nó giúp cho chúng ta xây dựng được những hệ thống thông minh với độ chính xác cao như hiện nay.</a:t>
            </a: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vi-VN"/>
              <a:t>CNN được sử dụng nhiều trong các bài toán nhận dạng các object trong ảnh</a:t>
            </a:r>
            <a:endParaRPr lang="en-US"/>
          </a:p>
        </p:txBody>
      </p:sp>
      <p:grpSp>
        <p:nvGrpSpPr>
          <p:cNvPr id="7635" name="Google Shape;7635;p33"/>
          <p:cNvGrpSpPr/>
          <p:nvPr/>
        </p:nvGrpSpPr>
        <p:grpSpPr>
          <a:xfrm>
            <a:off x="720000" y="3094950"/>
            <a:ext cx="1589700" cy="1508540"/>
            <a:chOff x="1242650" y="3178400"/>
            <a:chExt cx="1987125" cy="1885675"/>
          </a:xfrm>
        </p:grpSpPr>
        <p:sp>
          <p:nvSpPr>
            <p:cNvPr id="7636" name="Google Shape;7636;p33"/>
            <p:cNvSpPr/>
            <p:nvPr/>
          </p:nvSpPr>
          <p:spPr>
            <a:xfrm>
              <a:off x="2527850" y="4318200"/>
              <a:ext cx="335650" cy="335625"/>
            </a:xfrm>
            <a:custGeom>
              <a:avLst/>
              <a:gdLst/>
              <a:ahLst/>
              <a:cxnLst/>
              <a:rect l="l" t="t" r="r" b="b"/>
              <a:pathLst>
                <a:path w="13426" h="13425" extrusionOk="0">
                  <a:moveTo>
                    <a:pt x="6713" y="1"/>
                  </a:moveTo>
                  <a:cubicBezTo>
                    <a:pt x="3005" y="1"/>
                    <a:pt x="0" y="3005"/>
                    <a:pt x="0" y="6712"/>
                  </a:cubicBezTo>
                  <a:cubicBezTo>
                    <a:pt x="0" y="10419"/>
                    <a:pt x="3005" y="13424"/>
                    <a:pt x="6713" y="13424"/>
                  </a:cubicBezTo>
                  <a:cubicBezTo>
                    <a:pt x="10421" y="13424"/>
                    <a:pt x="13426" y="10421"/>
                    <a:pt x="13426" y="6712"/>
                  </a:cubicBezTo>
                  <a:cubicBezTo>
                    <a:pt x="13426" y="3006"/>
                    <a:pt x="10421" y="1"/>
                    <a:pt x="671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7" name="Google Shape;7637;p33"/>
            <p:cNvSpPr/>
            <p:nvPr/>
          </p:nvSpPr>
          <p:spPr>
            <a:xfrm>
              <a:off x="2771825" y="4485975"/>
              <a:ext cx="180600" cy="501525"/>
            </a:xfrm>
            <a:custGeom>
              <a:avLst/>
              <a:gdLst/>
              <a:ahLst/>
              <a:cxnLst/>
              <a:rect l="l" t="t" r="r" b="b"/>
              <a:pathLst>
                <a:path w="7224" h="20061" extrusionOk="0">
                  <a:moveTo>
                    <a:pt x="1723" y="0"/>
                  </a:moveTo>
                  <a:cubicBezTo>
                    <a:pt x="1482" y="0"/>
                    <a:pt x="1238" y="58"/>
                    <a:pt x="1011" y="180"/>
                  </a:cubicBezTo>
                  <a:cubicBezTo>
                    <a:pt x="277" y="575"/>
                    <a:pt x="1" y="1489"/>
                    <a:pt x="394" y="2223"/>
                  </a:cubicBezTo>
                  <a:cubicBezTo>
                    <a:pt x="3064" y="7194"/>
                    <a:pt x="4162" y="12785"/>
                    <a:pt x="3573" y="18394"/>
                  </a:cubicBezTo>
                  <a:cubicBezTo>
                    <a:pt x="3557" y="18548"/>
                    <a:pt x="3564" y="18698"/>
                    <a:pt x="3593" y="18843"/>
                  </a:cubicBezTo>
                  <a:cubicBezTo>
                    <a:pt x="3717" y="19476"/>
                    <a:pt x="4242" y="19982"/>
                    <a:pt x="4916" y="20052"/>
                  </a:cubicBezTo>
                  <a:cubicBezTo>
                    <a:pt x="4969" y="20058"/>
                    <a:pt x="5022" y="20060"/>
                    <a:pt x="5074" y="20060"/>
                  </a:cubicBezTo>
                  <a:cubicBezTo>
                    <a:pt x="5837" y="20060"/>
                    <a:pt x="6493" y="19484"/>
                    <a:pt x="6573" y="18709"/>
                  </a:cubicBezTo>
                  <a:cubicBezTo>
                    <a:pt x="7224" y="12496"/>
                    <a:pt x="6007" y="6301"/>
                    <a:pt x="3053" y="798"/>
                  </a:cubicBezTo>
                  <a:cubicBezTo>
                    <a:pt x="2782" y="289"/>
                    <a:pt x="2261" y="0"/>
                    <a:pt x="1723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8" name="Google Shape;7638;p33"/>
            <p:cNvSpPr/>
            <p:nvPr/>
          </p:nvSpPr>
          <p:spPr>
            <a:xfrm>
              <a:off x="2750650" y="4923425"/>
              <a:ext cx="281275" cy="140650"/>
            </a:xfrm>
            <a:custGeom>
              <a:avLst/>
              <a:gdLst/>
              <a:ahLst/>
              <a:cxnLst/>
              <a:rect l="l" t="t" r="r" b="b"/>
              <a:pathLst>
                <a:path w="11251" h="5626" extrusionOk="0">
                  <a:moveTo>
                    <a:pt x="5626" y="1"/>
                  </a:moveTo>
                  <a:cubicBezTo>
                    <a:pt x="2520" y="1"/>
                    <a:pt x="0" y="2518"/>
                    <a:pt x="0" y="5625"/>
                  </a:cubicBezTo>
                  <a:lnTo>
                    <a:pt x="11251" y="5625"/>
                  </a:lnTo>
                  <a:cubicBezTo>
                    <a:pt x="11251" y="2518"/>
                    <a:pt x="8733" y="1"/>
                    <a:pt x="562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9" name="Google Shape;7639;p33"/>
            <p:cNvSpPr/>
            <p:nvPr/>
          </p:nvSpPr>
          <p:spPr>
            <a:xfrm>
              <a:off x="1603175" y="4318200"/>
              <a:ext cx="335675" cy="335625"/>
            </a:xfrm>
            <a:custGeom>
              <a:avLst/>
              <a:gdLst/>
              <a:ahLst/>
              <a:cxnLst/>
              <a:rect l="l" t="t" r="r" b="b"/>
              <a:pathLst>
                <a:path w="13427" h="13425" extrusionOk="0">
                  <a:moveTo>
                    <a:pt x="6713" y="1"/>
                  </a:moveTo>
                  <a:cubicBezTo>
                    <a:pt x="3006" y="1"/>
                    <a:pt x="1" y="3006"/>
                    <a:pt x="1" y="6712"/>
                  </a:cubicBezTo>
                  <a:cubicBezTo>
                    <a:pt x="1" y="10421"/>
                    <a:pt x="3006" y="13424"/>
                    <a:pt x="6713" y="13424"/>
                  </a:cubicBezTo>
                  <a:cubicBezTo>
                    <a:pt x="10422" y="13424"/>
                    <a:pt x="13427" y="10419"/>
                    <a:pt x="13427" y="6712"/>
                  </a:cubicBezTo>
                  <a:cubicBezTo>
                    <a:pt x="13427" y="3005"/>
                    <a:pt x="10422" y="1"/>
                    <a:pt x="671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0" name="Google Shape;7640;p33"/>
            <p:cNvSpPr/>
            <p:nvPr/>
          </p:nvSpPr>
          <p:spPr>
            <a:xfrm>
              <a:off x="1514225" y="4485975"/>
              <a:ext cx="180575" cy="501525"/>
            </a:xfrm>
            <a:custGeom>
              <a:avLst/>
              <a:gdLst/>
              <a:ahLst/>
              <a:cxnLst/>
              <a:rect l="l" t="t" r="r" b="b"/>
              <a:pathLst>
                <a:path w="7223" h="20061" extrusionOk="0">
                  <a:moveTo>
                    <a:pt x="5500" y="0"/>
                  </a:moveTo>
                  <a:cubicBezTo>
                    <a:pt x="4963" y="0"/>
                    <a:pt x="4443" y="289"/>
                    <a:pt x="4171" y="798"/>
                  </a:cubicBezTo>
                  <a:cubicBezTo>
                    <a:pt x="1218" y="6301"/>
                    <a:pt x="1" y="12496"/>
                    <a:pt x="650" y="18709"/>
                  </a:cubicBezTo>
                  <a:cubicBezTo>
                    <a:pt x="732" y="19484"/>
                    <a:pt x="1387" y="20060"/>
                    <a:pt x="2150" y="20060"/>
                  </a:cubicBezTo>
                  <a:cubicBezTo>
                    <a:pt x="2202" y="20060"/>
                    <a:pt x="2255" y="20058"/>
                    <a:pt x="2308" y="20052"/>
                  </a:cubicBezTo>
                  <a:cubicBezTo>
                    <a:pt x="2984" y="19982"/>
                    <a:pt x="3507" y="19476"/>
                    <a:pt x="3631" y="18843"/>
                  </a:cubicBezTo>
                  <a:cubicBezTo>
                    <a:pt x="3659" y="18698"/>
                    <a:pt x="3668" y="18548"/>
                    <a:pt x="3650" y="18394"/>
                  </a:cubicBezTo>
                  <a:cubicBezTo>
                    <a:pt x="3063" y="12785"/>
                    <a:pt x="4161" y="7194"/>
                    <a:pt x="6829" y="2223"/>
                  </a:cubicBezTo>
                  <a:cubicBezTo>
                    <a:pt x="7223" y="1489"/>
                    <a:pt x="6947" y="575"/>
                    <a:pt x="6213" y="180"/>
                  </a:cubicBezTo>
                  <a:cubicBezTo>
                    <a:pt x="5986" y="58"/>
                    <a:pt x="5741" y="0"/>
                    <a:pt x="5500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1" name="Google Shape;7641;p33"/>
            <p:cNvSpPr/>
            <p:nvPr/>
          </p:nvSpPr>
          <p:spPr>
            <a:xfrm>
              <a:off x="1434750" y="4923425"/>
              <a:ext cx="281300" cy="140650"/>
            </a:xfrm>
            <a:custGeom>
              <a:avLst/>
              <a:gdLst/>
              <a:ahLst/>
              <a:cxnLst/>
              <a:rect l="l" t="t" r="r" b="b"/>
              <a:pathLst>
                <a:path w="11252" h="5626" extrusionOk="0">
                  <a:moveTo>
                    <a:pt x="5625" y="1"/>
                  </a:moveTo>
                  <a:cubicBezTo>
                    <a:pt x="2519" y="1"/>
                    <a:pt x="1" y="2518"/>
                    <a:pt x="1" y="5625"/>
                  </a:cubicBezTo>
                  <a:lnTo>
                    <a:pt x="11251" y="5625"/>
                  </a:lnTo>
                  <a:cubicBezTo>
                    <a:pt x="11250" y="2518"/>
                    <a:pt x="8732" y="1"/>
                    <a:pt x="562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2" name="Google Shape;7642;p33"/>
            <p:cNvSpPr/>
            <p:nvPr/>
          </p:nvSpPr>
          <p:spPr>
            <a:xfrm>
              <a:off x="1785700" y="4782825"/>
              <a:ext cx="281325" cy="281250"/>
            </a:xfrm>
            <a:custGeom>
              <a:avLst/>
              <a:gdLst/>
              <a:ahLst/>
              <a:cxnLst/>
              <a:rect l="l" t="t" r="r" b="b"/>
              <a:pathLst>
                <a:path w="11253" h="11250" extrusionOk="0">
                  <a:moveTo>
                    <a:pt x="5627" y="0"/>
                  </a:moveTo>
                  <a:cubicBezTo>
                    <a:pt x="2521" y="0"/>
                    <a:pt x="1" y="2519"/>
                    <a:pt x="1" y="5625"/>
                  </a:cubicBezTo>
                  <a:cubicBezTo>
                    <a:pt x="1" y="8732"/>
                    <a:pt x="2520" y="11249"/>
                    <a:pt x="5627" y="11249"/>
                  </a:cubicBezTo>
                  <a:cubicBezTo>
                    <a:pt x="8733" y="11249"/>
                    <a:pt x="11252" y="8732"/>
                    <a:pt x="11252" y="5625"/>
                  </a:cubicBezTo>
                  <a:cubicBezTo>
                    <a:pt x="11252" y="2519"/>
                    <a:pt x="8733" y="0"/>
                    <a:pt x="562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3" name="Google Shape;7643;p33"/>
            <p:cNvSpPr/>
            <p:nvPr/>
          </p:nvSpPr>
          <p:spPr>
            <a:xfrm>
              <a:off x="1857400" y="4854500"/>
              <a:ext cx="137925" cy="137925"/>
            </a:xfrm>
            <a:custGeom>
              <a:avLst/>
              <a:gdLst/>
              <a:ahLst/>
              <a:cxnLst/>
              <a:rect l="l" t="t" r="r" b="b"/>
              <a:pathLst>
                <a:path w="5517" h="5517" extrusionOk="0">
                  <a:moveTo>
                    <a:pt x="2759" y="0"/>
                  </a:moveTo>
                  <a:cubicBezTo>
                    <a:pt x="1236" y="0"/>
                    <a:pt x="1" y="1235"/>
                    <a:pt x="1" y="2758"/>
                  </a:cubicBezTo>
                  <a:cubicBezTo>
                    <a:pt x="1" y="4283"/>
                    <a:pt x="1236" y="5516"/>
                    <a:pt x="2759" y="5516"/>
                  </a:cubicBezTo>
                  <a:cubicBezTo>
                    <a:pt x="4282" y="5516"/>
                    <a:pt x="5517" y="4283"/>
                    <a:pt x="5517" y="2758"/>
                  </a:cubicBezTo>
                  <a:cubicBezTo>
                    <a:pt x="5517" y="1235"/>
                    <a:pt x="4282" y="0"/>
                    <a:pt x="275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4" name="Google Shape;7644;p33"/>
            <p:cNvSpPr/>
            <p:nvPr/>
          </p:nvSpPr>
          <p:spPr>
            <a:xfrm>
              <a:off x="1900275" y="4897375"/>
              <a:ext cx="52200" cy="52175"/>
            </a:xfrm>
            <a:custGeom>
              <a:avLst/>
              <a:gdLst/>
              <a:ahLst/>
              <a:cxnLst/>
              <a:rect l="l" t="t" r="r" b="b"/>
              <a:pathLst>
                <a:path w="2088" h="2087" extrusionOk="0">
                  <a:moveTo>
                    <a:pt x="1043" y="1"/>
                  </a:moveTo>
                  <a:cubicBezTo>
                    <a:pt x="467" y="1"/>
                    <a:pt x="0" y="467"/>
                    <a:pt x="0" y="1043"/>
                  </a:cubicBezTo>
                  <a:cubicBezTo>
                    <a:pt x="0" y="1620"/>
                    <a:pt x="467" y="2087"/>
                    <a:pt x="1043" y="2087"/>
                  </a:cubicBezTo>
                  <a:cubicBezTo>
                    <a:pt x="1620" y="2087"/>
                    <a:pt x="2087" y="1620"/>
                    <a:pt x="2087" y="1043"/>
                  </a:cubicBezTo>
                  <a:cubicBezTo>
                    <a:pt x="2087" y="467"/>
                    <a:pt x="1620" y="1"/>
                    <a:pt x="104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5" name="Google Shape;7645;p33"/>
            <p:cNvSpPr/>
            <p:nvPr/>
          </p:nvSpPr>
          <p:spPr>
            <a:xfrm>
              <a:off x="2100050" y="4782825"/>
              <a:ext cx="281300" cy="281250"/>
            </a:xfrm>
            <a:custGeom>
              <a:avLst/>
              <a:gdLst/>
              <a:ahLst/>
              <a:cxnLst/>
              <a:rect l="l" t="t" r="r" b="b"/>
              <a:pathLst>
                <a:path w="11252" h="11250" extrusionOk="0">
                  <a:moveTo>
                    <a:pt x="5627" y="0"/>
                  </a:moveTo>
                  <a:cubicBezTo>
                    <a:pt x="2519" y="0"/>
                    <a:pt x="1" y="2519"/>
                    <a:pt x="1" y="5625"/>
                  </a:cubicBezTo>
                  <a:cubicBezTo>
                    <a:pt x="1" y="8732"/>
                    <a:pt x="2519" y="11249"/>
                    <a:pt x="5627" y="11249"/>
                  </a:cubicBezTo>
                  <a:cubicBezTo>
                    <a:pt x="8733" y="11249"/>
                    <a:pt x="11251" y="8732"/>
                    <a:pt x="11251" y="5625"/>
                  </a:cubicBezTo>
                  <a:cubicBezTo>
                    <a:pt x="11251" y="2519"/>
                    <a:pt x="8733" y="0"/>
                    <a:pt x="562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6" name="Google Shape;7646;p33"/>
            <p:cNvSpPr/>
            <p:nvPr/>
          </p:nvSpPr>
          <p:spPr>
            <a:xfrm>
              <a:off x="2171750" y="4854500"/>
              <a:ext cx="137925" cy="137925"/>
            </a:xfrm>
            <a:custGeom>
              <a:avLst/>
              <a:gdLst/>
              <a:ahLst/>
              <a:cxnLst/>
              <a:rect l="l" t="t" r="r" b="b"/>
              <a:pathLst>
                <a:path w="5517" h="5517" extrusionOk="0">
                  <a:moveTo>
                    <a:pt x="2759" y="0"/>
                  </a:moveTo>
                  <a:cubicBezTo>
                    <a:pt x="1235" y="0"/>
                    <a:pt x="0" y="1235"/>
                    <a:pt x="0" y="2758"/>
                  </a:cubicBezTo>
                  <a:cubicBezTo>
                    <a:pt x="0" y="4283"/>
                    <a:pt x="1235" y="5516"/>
                    <a:pt x="2759" y="5516"/>
                  </a:cubicBezTo>
                  <a:cubicBezTo>
                    <a:pt x="4281" y="5516"/>
                    <a:pt x="5517" y="4283"/>
                    <a:pt x="5517" y="2758"/>
                  </a:cubicBezTo>
                  <a:cubicBezTo>
                    <a:pt x="5517" y="1235"/>
                    <a:pt x="4281" y="0"/>
                    <a:pt x="275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7" name="Google Shape;7647;p33"/>
            <p:cNvSpPr/>
            <p:nvPr/>
          </p:nvSpPr>
          <p:spPr>
            <a:xfrm>
              <a:off x="2214600" y="4897375"/>
              <a:ext cx="52175" cy="52175"/>
            </a:xfrm>
            <a:custGeom>
              <a:avLst/>
              <a:gdLst/>
              <a:ahLst/>
              <a:cxnLst/>
              <a:rect l="l" t="t" r="r" b="b"/>
              <a:pathLst>
                <a:path w="2087" h="2087" extrusionOk="0">
                  <a:moveTo>
                    <a:pt x="1043" y="1"/>
                  </a:moveTo>
                  <a:cubicBezTo>
                    <a:pt x="468" y="1"/>
                    <a:pt x="0" y="467"/>
                    <a:pt x="0" y="1043"/>
                  </a:cubicBezTo>
                  <a:cubicBezTo>
                    <a:pt x="0" y="1620"/>
                    <a:pt x="468" y="2087"/>
                    <a:pt x="1043" y="2087"/>
                  </a:cubicBezTo>
                  <a:cubicBezTo>
                    <a:pt x="1619" y="2087"/>
                    <a:pt x="2087" y="1620"/>
                    <a:pt x="2087" y="1043"/>
                  </a:cubicBezTo>
                  <a:cubicBezTo>
                    <a:pt x="2087" y="467"/>
                    <a:pt x="1619" y="1"/>
                    <a:pt x="104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8" name="Google Shape;7648;p33"/>
            <p:cNvSpPr/>
            <p:nvPr/>
          </p:nvSpPr>
          <p:spPr>
            <a:xfrm>
              <a:off x="2414325" y="4782825"/>
              <a:ext cx="281325" cy="281250"/>
            </a:xfrm>
            <a:custGeom>
              <a:avLst/>
              <a:gdLst/>
              <a:ahLst/>
              <a:cxnLst/>
              <a:rect l="l" t="t" r="r" b="b"/>
              <a:pathLst>
                <a:path w="11253" h="11250" extrusionOk="0">
                  <a:moveTo>
                    <a:pt x="5628" y="0"/>
                  </a:moveTo>
                  <a:cubicBezTo>
                    <a:pt x="2521" y="0"/>
                    <a:pt x="1" y="2519"/>
                    <a:pt x="1" y="5625"/>
                  </a:cubicBezTo>
                  <a:cubicBezTo>
                    <a:pt x="1" y="8732"/>
                    <a:pt x="2520" y="11249"/>
                    <a:pt x="5628" y="11249"/>
                  </a:cubicBezTo>
                  <a:cubicBezTo>
                    <a:pt x="8733" y="11249"/>
                    <a:pt x="11252" y="8732"/>
                    <a:pt x="11252" y="5625"/>
                  </a:cubicBezTo>
                  <a:cubicBezTo>
                    <a:pt x="11252" y="2519"/>
                    <a:pt x="8733" y="0"/>
                    <a:pt x="5628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9" name="Google Shape;7649;p33"/>
            <p:cNvSpPr/>
            <p:nvPr/>
          </p:nvSpPr>
          <p:spPr>
            <a:xfrm>
              <a:off x="2486050" y="4854500"/>
              <a:ext cx="137925" cy="137925"/>
            </a:xfrm>
            <a:custGeom>
              <a:avLst/>
              <a:gdLst/>
              <a:ahLst/>
              <a:cxnLst/>
              <a:rect l="l" t="t" r="r" b="b"/>
              <a:pathLst>
                <a:path w="5517" h="5517" extrusionOk="0">
                  <a:moveTo>
                    <a:pt x="2759" y="0"/>
                  </a:moveTo>
                  <a:cubicBezTo>
                    <a:pt x="1236" y="0"/>
                    <a:pt x="0" y="1235"/>
                    <a:pt x="0" y="2758"/>
                  </a:cubicBezTo>
                  <a:cubicBezTo>
                    <a:pt x="0" y="4283"/>
                    <a:pt x="1236" y="5516"/>
                    <a:pt x="2759" y="5516"/>
                  </a:cubicBezTo>
                  <a:cubicBezTo>
                    <a:pt x="4281" y="5516"/>
                    <a:pt x="5516" y="4283"/>
                    <a:pt x="5516" y="2758"/>
                  </a:cubicBezTo>
                  <a:cubicBezTo>
                    <a:pt x="5516" y="1235"/>
                    <a:pt x="4281" y="0"/>
                    <a:pt x="275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0" name="Google Shape;7650;p33"/>
            <p:cNvSpPr/>
            <p:nvPr/>
          </p:nvSpPr>
          <p:spPr>
            <a:xfrm>
              <a:off x="2528900" y="4897375"/>
              <a:ext cx="52200" cy="52175"/>
            </a:xfrm>
            <a:custGeom>
              <a:avLst/>
              <a:gdLst/>
              <a:ahLst/>
              <a:cxnLst/>
              <a:rect l="l" t="t" r="r" b="b"/>
              <a:pathLst>
                <a:path w="2088" h="2087" extrusionOk="0">
                  <a:moveTo>
                    <a:pt x="1045" y="1"/>
                  </a:moveTo>
                  <a:cubicBezTo>
                    <a:pt x="468" y="1"/>
                    <a:pt x="0" y="467"/>
                    <a:pt x="0" y="1043"/>
                  </a:cubicBezTo>
                  <a:cubicBezTo>
                    <a:pt x="0" y="1620"/>
                    <a:pt x="468" y="2087"/>
                    <a:pt x="1045" y="2087"/>
                  </a:cubicBezTo>
                  <a:cubicBezTo>
                    <a:pt x="1621" y="2087"/>
                    <a:pt x="2088" y="1620"/>
                    <a:pt x="2088" y="1043"/>
                  </a:cubicBezTo>
                  <a:cubicBezTo>
                    <a:pt x="2088" y="467"/>
                    <a:pt x="1621" y="1"/>
                    <a:pt x="104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1" name="Google Shape;7651;p33"/>
            <p:cNvSpPr/>
            <p:nvPr/>
          </p:nvSpPr>
          <p:spPr>
            <a:xfrm>
              <a:off x="1743375" y="4113925"/>
              <a:ext cx="975750" cy="736075"/>
            </a:xfrm>
            <a:custGeom>
              <a:avLst/>
              <a:gdLst/>
              <a:ahLst/>
              <a:cxnLst/>
              <a:rect l="l" t="t" r="r" b="b"/>
              <a:pathLst>
                <a:path w="39030" h="29443" extrusionOk="0">
                  <a:moveTo>
                    <a:pt x="19515" y="0"/>
                  </a:moveTo>
                  <a:cubicBezTo>
                    <a:pt x="8739" y="0"/>
                    <a:pt x="0" y="8736"/>
                    <a:pt x="0" y="19515"/>
                  </a:cubicBezTo>
                  <a:lnTo>
                    <a:pt x="0" y="29442"/>
                  </a:lnTo>
                  <a:lnTo>
                    <a:pt x="39030" y="29442"/>
                  </a:lnTo>
                  <a:lnTo>
                    <a:pt x="39030" y="19515"/>
                  </a:lnTo>
                  <a:cubicBezTo>
                    <a:pt x="39030" y="8737"/>
                    <a:pt x="30292" y="0"/>
                    <a:pt x="19515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2" name="Google Shape;7652;p33"/>
            <p:cNvSpPr/>
            <p:nvPr/>
          </p:nvSpPr>
          <p:spPr>
            <a:xfrm>
              <a:off x="1854025" y="4113975"/>
              <a:ext cx="754475" cy="647825"/>
            </a:xfrm>
            <a:custGeom>
              <a:avLst/>
              <a:gdLst/>
              <a:ahLst/>
              <a:cxnLst/>
              <a:rect l="l" t="t" r="r" b="b"/>
              <a:pathLst>
                <a:path w="30179" h="25913" extrusionOk="0">
                  <a:moveTo>
                    <a:pt x="0" y="0"/>
                  </a:moveTo>
                  <a:lnTo>
                    <a:pt x="0" y="8735"/>
                  </a:lnTo>
                  <a:cubicBezTo>
                    <a:pt x="0" y="18223"/>
                    <a:pt x="6756" y="25913"/>
                    <a:pt x="15089" y="25913"/>
                  </a:cubicBezTo>
                  <a:cubicBezTo>
                    <a:pt x="23422" y="25913"/>
                    <a:pt x="30179" y="18223"/>
                    <a:pt x="30179" y="8735"/>
                  </a:cubicBezTo>
                  <a:lnTo>
                    <a:pt x="3017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3" name="Google Shape;7653;p33"/>
            <p:cNvSpPr/>
            <p:nvPr/>
          </p:nvSpPr>
          <p:spPr>
            <a:xfrm>
              <a:off x="1854025" y="4113975"/>
              <a:ext cx="754475" cy="622775"/>
            </a:xfrm>
            <a:custGeom>
              <a:avLst/>
              <a:gdLst/>
              <a:ahLst/>
              <a:cxnLst/>
              <a:rect l="l" t="t" r="r" b="b"/>
              <a:pathLst>
                <a:path w="30179" h="24911" extrusionOk="0">
                  <a:moveTo>
                    <a:pt x="0" y="0"/>
                  </a:moveTo>
                  <a:lnTo>
                    <a:pt x="0" y="8398"/>
                  </a:lnTo>
                  <a:cubicBezTo>
                    <a:pt x="0" y="17518"/>
                    <a:pt x="6756" y="24910"/>
                    <a:pt x="15089" y="24910"/>
                  </a:cubicBezTo>
                  <a:cubicBezTo>
                    <a:pt x="23422" y="24910"/>
                    <a:pt x="30179" y="17518"/>
                    <a:pt x="30179" y="8398"/>
                  </a:cubicBezTo>
                  <a:lnTo>
                    <a:pt x="3017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4" name="Google Shape;7654;p33"/>
            <p:cNvSpPr/>
            <p:nvPr/>
          </p:nvSpPr>
          <p:spPr>
            <a:xfrm>
              <a:off x="1854025" y="4113975"/>
              <a:ext cx="754475" cy="569075"/>
            </a:xfrm>
            <a:custGeom>
              <a:avLst/>
              <a:gdLst/>
              <a:ahLst/>
              <a:cxnLst/>
              <a:rect l="l" t="t" r="r" b="b"/>
              <a:pathLst>
                <a:path w="30179" h="22763" extrusionOk="0">
                  <a:moveTo>
                    <a:pt x="0" y="0"/>
                  </a:moveTo>
                  <a:lnTo>
                    <a:pt x="0" y="7674"/>
                  </a:lnTo>
                  <a:cubicBezTo>
                    <a:pt x="0" y="16007"/>
                    <a:pt x="6756" y="22763"/>
                    <a:pt x="15089" y="22763"/>
                  </a:cubicBezTo>
                  <a:cubicBezTo>
                    <a:pt x="23422" y="22763"/>
                    <a:pt x="30179" y="16007"/>
                    <a:pt x="30179" y="7674"/>
                  </a:cubicBezTo>
                  <a:lnTo>
                    <a:pt x="3017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2549"/>
                  </a:srgbClr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5" name="Google Shape;7655;p33"/>
            <p:cNvSpPr/>
            <p:nvPr/>
          </p:nvSpPr>
          <p:spPr>
            <a:xfrm>
              <a:off x="1692000" y="4819925"/>
              <a:ext cx="1097400" cy="103525"/>
            </a:xfrm>
            <a:custGeom>
              <a:avLst/>
              <a:gdLst/>
              <a:ahLst/>
              <a:cxnLst/>
              <a:rect l="l" t="t" r="r" b="b"/>
              <a:pathLst>
                <a:path w="43896" h="4141" extrusionOk="0">
                  <a:moveTo>
                    <a:pt x="2071" y="0"/>
                  </a:moveTo>
                  <a:cubicBezTo>
                    <a:pt x="928" y="0"/>
                    <a:pt x="1" y="928"/>
                    <a:pt x="1" y="2071"/>
                  </a:cubicBezTo>
                  <a:cubicBezTo>
                    <a:pt x="1" y="3214"/>
                    <a:pt x="928" y="4141"/>
                    <a:pt x="2071" y="4141"/>
                  </a:cubicBezTo>
                  <a:lnTo>
                    <a:pt x="41824" y="4141"/>
                  </a:lnTo>
                  <a:cubicBezTo>
                    <a:pt x="42968" y="4141"/>
                    <a:pt x="43895" y="3214"/>
                    <a:pt x="43895" y="2071"/>
                  </a:cubicBezTo>
                  <a:cubicBezTo>
                    <a:pt x="43895" y="928"/>
                    <a:pt x="42969" y="2"/>
                    <a:pt x="4182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6" name="Google Shape;7656;p33"/>
            <p:cNvSpPr/>
            <p:nvPr/>
          </p:nvSpPr>
          <p:spPr>
            <a:xfrm>
              <a:off x="2994650" y="3411175"/>
              <a:ext cx="235125" cy="235075"/>
            </a:xfrm>
            <a:custGeom>
              <a:avLst/>
              <a:gdLst/>
              <a:ahLst/>
              <a:cxnLst/>
              <a:rect l="l" t="t" r="r" b="b"/>
              <a:pathLst>
                <a:path w="9405" h="9403" extrusionOk="0">
                  <a:moveTo>
                    <a:pt x="4703" y="0"/>
                  </a:moveTo>
                  <a:cubicBezTo>
                    <a:pt x="2106" y="0"/>
                    <a:pt x="0" y="2104"/>
                    <a:pt x="0" y="4702"/>
                  </a:cubicBezTo>
                  <a:cubicBezTo>
                    <a:pt x="0" y="7299"/>
                    <a:pt x="2106" y="9403"/>
                    <a:pt x="4703" y="9403"/>
                  </a:cubicBezTo>
                  <a:cubicBezTo>
                    <a:pt x="7299" y="9403"/>
                    <a:pt x="9405" y="7299"/>
                    <a:pt x="9405" y="4702"/>
                  </a:cubicBezTo>
                  <a:cubicBezTo>
                    <a:pt x="9405" y="2105"/>
                    <a:pt x="7299" y="0"/>
                    <a:pt x="4703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7" name="Google Shape;7657;p33"/>
            <p:cNvSpPr/>
            <p:nvPr/>
          </p:nvSpPr>
          <p:spPr>
            <a:xfrm>
              <a:off x="2819950" y="3494725"/>
              <a:ext cx="226375" cy="67950"/>
            </a:xfrm>
            <a:custGeom>
              <a:avLst/>
              <a:gdLst/>
              <a:ahLst/>
              <a:cxnLst/>
              <a:rect l="l" t="t" r="r" b="b"/>
              <a:pathLst>
                <a:path w="9055" h="2718" extrusionOk="0">
                  <a:moveTo>
                    <a:pt x="1358" y="1"/>
                  </a:moveTo>
                  <a:cubicBezTo>
                    <a:pt x="607" y="1"/>
                    <a:pt x="0" y="610"/>
                    <a:pt x="0" y="1360"/>
                  </a:cubicBezTo>
                  <a:cubicBezTo>
                    <a:pt x="0" y="2111"/>
                    <a:pt x="608" y="2718"/>
                    <a:pt x="1358" y="2718"/>
                  </a:cubicBezTo>
                  <a:lnTo>
                    <a:pt x="7697" y="2718"/>
                  </a:lnTo>
                  <a:cubicBezTo>
                    <a:pt x="8448" y="2718"/>
                    <a:pt x="9055" y="2109"/>
                    <a:pt x="9055" y="1360"/>
                  </a:cubicBezTo>
                  <a:cubicBezTo>
                    <a:pt x="9055" y="610"/>
                    <a:pt x="8447" y="1"/>
                    <a:pt x="769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8" name="Google Shape;7658;p33"/>
            <p:cNvSpPr/>
            <p:nvPr/>
          </p:nvSpPr>
          <p:spPr>
            <a:xfrm>
              <a:off x="1242650" y="3411175"/>
              <a:ext cx="235150" cy="235075"/>
            </a:xfrm>
            <a:custGeom>
              <a:avLst/>
              <a:gdLst/>
              <a:ahLst/>
              <a:cxnLst/>
              <a:rect l="l" t="t" r="r" b="b"/>
              <a:pathLst>
                <a:path w="9406" h="9403" extrusionOk="0">
                  <a:moveTo>
                    <a:pt x="4703" y="0"/>
                  </a:moveTo>
                  <a:cubicBezTo>
                    <a:pt x="2107" y="0"/>
                    <a:pt x="1" y="2105"/>
                    <a:pt x="1" y="4702"/>
                  </a:cubicBezTo>
                  <a:cubicBezTo>
                    <a:pt x="1" y="7299"/>
                    <a:pt x="2107" y="9403"/>
                    <a:pt x="4703" y="9403"/>
                  </a:cubicBezTo>
                  <a:cubicBezTo>
                    <a:pt x="7300" y="9403"/>
                    <a:pt x="9405" y="7299"/>
                    <a:pt x="9405" y="4702"/>
                  </a:cubicBezTo>
                  <a:cubicBezTo>
                    <a:pt x="9405" y="2104"/>
                    <a:pt x="7300" y="0"/>
                    <a:pt x="4703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9" name="Google Shape;7659;p33"/>
            <p:cNvSpPr/>
            <p:nvPr/>
          </p:nvSpPr>
          <p:spPr>
            <a:xfrm>
              <a:off x="1426125" y="3494725"/>
              <a:ext cx="226425" cy="67950"/>
            </a:xfrm>
            <a:custGeom>
              <a:avLst/>
              <a:gdLst/>
              <a:ahLst/>
              <a:cxnLst/>
              <a:rect l="l" t="t" r="r" b="b"/>
              <a:pathLst>
                <a:path w="9057" h="2718" extrusionOk="0">
                  <a:moveTo>
                    <a:pt x="1360" y="1"/>
                  </a:moveTo>
                  <a:cubicBezTo>
                    <a:pt x="610" y="1"/>
                    <a:pt x="1" y="610"/>
                    <a:pt x="1" y="1360"/>
                  </a:cubicBezTo>
                  <a:cubicBezTo>
                    <a:pt x="1" y="2109"/>
                    <a:pt x="609" y="2718"/>
                    <a:pt x="1360" y="2718"/>
                  </a:cubicBezTo>
                  <a:lnTo>
                    <a:pt x="7697" y="2718"/>
                  </a:lnTo>
                  <a:cubicBezTo>
                    <a:pt x="8447" y="2718"/>
                    <a:pt x="9056" y="2111"/>
                    <a:pt x="9056" y="1360"/>
                  </a:cubicBezTo>
                  <a:cubicBezTo>
                    <a:pt x="9056" y="610"/>
                    <a:pt x="8448" y="1"/>
                    <a:pt x="769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0" name="Google Shape;7660;p33"/>
            <p:cNvSpPr/>
            <p:nvPr/>
          </p:nvSpPr>
          <p:spPr>
            <a:xfrm>
              <a:off x="1534575" y="3178400"/>
              <a:ext cx="1406825" cy="1001000"/>
            </a:xfrm>
            <a:custGeom>
              <a:avLst/>
              <a:gdLst/>
              <a:ahLst/>
              <a:cxnLst/>
              <a:rect l="l" t="t" r="r" b="b"/>
              <a:pathLst>
                <a:path w="56273" h="40040" extrusionOk="0">
                  <a:moveTo>
                    <a:pt x="10897" y="1"/>
                  </a:moveTo>
                  <a:cubicBezTo>
                    <a:pt x="4880" y="1"/>
                    <a:pt x="1" y="4880"/>
                    <a:pt x="1" y="10897"/>
                  </a:cubicBezTo>
                  <a:lnTo>
                    <a:pt x="1" y="29144"/>
                  </a:lnTo>
                  <a:cubicBezTo>
                    <a:pt x="1" y="35161"/>
                    <a:pt x="4880" y="40040"/>
                    <a:pt x="10897" y="40040"/>
                  </a:cubicBezTo>
                  <a:lnTo>
                    <a:pt x="45375" y="40040"/>
                  </a:lnTo>
                  <a:cubicBezTo>
                    <a:pt x="51392" y="40040"/>
                    <a:pt x="56270" y="35161"/>
                    <a:pt x="56270" y="29144"/>
                  </a:cubicBezTo>
                  <a:lnTo>
                    <a:pt x="56273" y="29144"/>
                  </a:lnTo>
                  <a:lnTo>
                    <a:pt x="56273" y="10897"/>
                  </a:lnTo>
                  <a:cubicBezTo>
                    <a:pt x="56273" y="4880"/>
                    <a:pt x="51393" y="1"/>
                    <a:pt x="45376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1" name="Google Shape;7661;p33"/>
            <p:cNvSpPr/>
            <p:nvPr/>
          </p:nvSpPr>
          <p:spPr>
            <a:xfrm>
              <a:off x="2066475" y="3815975"/>
              <a:ext cx="343050" cy="363425"/>
            </a:xfrm>
            <a:custGeom>
              <a:avLst/>
              <a:gdLst/>
              <a:ahLst/>
              <a:cxnLst/>
              <a:rect l="l" t="t" r="r" b="b"/>
              <a:pathLst>
                <a:path w="13722" h="14537" extrusionOk="0">
                  <a:moveTo>
                    <a:pt x="6860" y="1"/>
                  </a:moveTo>
                  <a:cubicBezTo>
                    <a:pt x="3070" y="1"/>
                    <a:pt x="0" y="3071"/>
                    <a:pt x="0" y="6860"/>
                  </a:cubicBezTo>
                  <a:lnTo>
                    <a:pt x="0" y="14537"/>
                  </a:lnTo>
                  <a:lnTo>
                    <a:pt x="13720" y="14537"/>
                  </a:lnTo>
                  <a:lnTo>
                    <a:pt x="13720" y="6860"/>
                  </a:lnTo>
                  <a:cubicBezTo>
                    <a:pt x="13721" y="3071"/>
                    <a:pt x="10650" y="1"/>
                    <a:pt x="686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2" name="Google Shape;7662;p33"/>
            <p:cNvSpPr/>
            <p:nvPr/>
          </p:nvSpPr>
          <p:spPr>
            <a:xfrm>
              <a:off x="1697325" y="3178400"/>
              <a:ext cx="1081350" cy="564000"/>
            </a:xfrm>
            <a:custGeom>
              <a:avLst/>
              <a:gdLst/>
              <a:ahLst/>
              <a:cxnLst/>
              <a:rect l="l" t="t" r="r" b="b"/>
              <a:pathLst>
                <a:path w="43254" h="22560" extrusionOk="0">
                  <a:moveTo>
                    <a:pt x="4387" y="1"/>
                  </a:moveTo>
                  <a:cubicBezTo>
                    <a:pt x="2825" y="1"/>
                    <a:pt x="1343" y="335"/>
                    <a:pt x="0" y="928"/>
                  </a:cubicBezTo>
                  <a:lnTo>
                    <a:pt x="0" y="14185"/>
                  </a:lnTo>
                  <a:cubicBezTo>
                    <a:pt x="0" y="18810"/>
                    <a:pt x="3750" y="22560"/>
                    <a:pt x="8375" y="22560"/>
                  </a:cubicBezTo>
                  <a:lnTo>
                    <a:pt x="34878" y="22560"/>
                  </a:lnTo>
                  <a:cubicBezTo>
                    <a:pt x="39503" y="22560"/>
                    <a:pt x="43253" y="18810"/>
                    <a:pt x="43253" y="14185"/>
                  </a:cubicBezTo>
                  <a:lnTo>
                    <a:pt x="43253" y="927"/>
                  </a:lnTo>
                  <a:cubicBezTo>
                    <a:pt x="41909" y="335"/>
                    <a:pt x="40427" y="1"/>
                    <a:pt x="3886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3" name="Google Shape;7663;p33"/>
            <p:cNvSpPr/>
            <p:nvPr/>
          </p:nvSpPr>
          <p:spPr>
            <a:xfrm>
              <a:off x="1534575" y="3815975"/>
              <a:ext cx="440725" cy="363425"/>
            </a:xfrm>
            <a:custGeom>
              <a:avLst/>
              <a:gdLst/>
              <a:ahLst/>
              <a:cxnLst/>
              <a:rect l="l" t="t" r="r" b="b"/>
              <a:pathLst>
                <a:path w="17629" h="14537" extrusionOk="0">
                  <a:moveTo>
                    <a:pt x="1" y="1"/>
                  </a:moveTo>
                  <a:lnTo>
                    <a:pt x="1" y="3641"/>
                  </a:lnTo>
                  <a:cubicBezTo>
                    <a:pt x="1" y="9658"/>
                    <a:pt x="4880" y="14537"/>
                    <a:pt x="10897" y="14537"/>
                  </a:cubicBezTo>
                  <a:lnTo>
                    <a:pt x="17628" y="14537"/>
                  </a:lnTo>
                  <a:cubicBezTo>
                    <a:pt x="14632" y="7122"/>
                    <a:pt x="8035" y="155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4" name="Google Shape;7664;p33"/>
            <p:cNvSpPr/>
            <p:nvPr/>
          </p:nvSpPr>
          <p:spPr>
            <a:xfrm>
              <a:off x="2500675" y="3815975"/>
              <a:ext cx="440675" cy="363425"/>
            </a:xfrm>
            <a:custGeom>
              <a:avLst/>
              <a:gdLst/>
              <a:ahLst/>
              <a:cxnLst/>
              <a:rect l="l" t="t" r="r" b="b"/>
              <a:pathLst>
                <a:path w="17627" h="14537" extrusionOk="0">
                  <a:moveTo>
                    <a:pt x="17626" y="1"/>
                  </a:moveTo>
                  <a:cubicBezTo>
                    <a:pt x="9592" y="1551"/>
                    <a:pt x="2995" y="7122"/>
                    <a:pt x="0" y="14537"/>
                  </a:cubicBezTo>
                  <a:lnTo>
                    <a:pt x="6731" y="14537"/>
                  </a:lnTo>
                  <a:cubicBezTo>
                    <a:pt x="12750" y="14537"/>
                    <a:pt x="17626" y="9658"/>
                    <a:pt x="17626" y="3641"/>
                  </a:cubicBezTo>
                  <a:lnTo>
                    <a:pt x="17626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5" name="Google Shape;7665;p33"/>
            <p:cNvSpPr/>
            <p:nvPr/>
          </p:nvSpPr>
          <p:spPr>
            <a:xfrm>
              <a:off x="1840050" y="3392100"/>
              <a:ext cx="270425" cy="136625"/>
            </a:xfrm>
            <a:custGeom>
              <a:avLst/>
              <a:gdLst/>
              <a:ahLst/>
              <a:cxnLst/>
              <a:rect l="l" t="t" r="r" b="b"/>
              <a:pathLst>
                <a:path w="10817" h="5465" extrusionOk="0">
                  <a:moveTo>
                    <a:pt x="2732" y="1"/>
                  </a:moveTo>
                  <a:cubicBezTo>
                    <a:pt x="1223" y="1"/>
                    <a:pt x="1" y="1222"/>
                    <a:pt x="1" y="2732"/>
                  </a:cubicBezTo>
                  <a:cubicBezTo>
                    <a:pt x="1" y="4242"/>
                    <a:pt x="1224" y="5465"/>
                    <a:pt x="2732" y="5465"/>
                  </a:cubicBezTo>
                  <a:lnTo>
                    <a:pt x="8085" y="5465"/>
                  </a:lnTo>
                  <a:cubicBezTo>
                    <a:pt x="9594" y="5465"/>
                    <a:pt x="10816" y="4242"/>
                    <a:pt x="10816" y="2732"/>
                  </a:cubicBezTo>
                  <a:cubicBezTo>
                    <a:pt x="10816" y="1224"/>
                    <a:pt x="9593" y="1"/>
                    <a:pt x="808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6" name="Google Shape;7666;p33"/>
            <p:cNvSpPr/>
            <p:nvPr/>
          </p:nvSpPr>
          <p:spPr>
            <a:xfrm>
              <a:off x="2375175" y="3392100"/>
              <a:ext cx="270400" cy="136625"/>
            </a:xfrm>
            <a:custGeom>
              <a:avLst/>
              <a:gdLst/>
              <a:ahLst/>
              <a:cxnLst/>
              <a:rect l="l" t="t" r="r" b="b"/>
              <a:pathLst>
                <a:path w="10816" h="5465" extrusionOk="0">
                  <a:moveTo>
                    <a:pt x="2732" y="1"/>
                  </a:moveTo>
                  <a:cubicBezTo>
                    <a:pt x="1223" y="1"/>
                    <a:pt x="1" y="1222"/>
                    <a:pt x="1" y="2732"/>
                  </a:cubicBezTo>
                  <a:cubicBezTo>
                    <a:pt x="1" y="4242"/>
                    <a:pt x="1224" y="5465"/>
                    <a:pt x="2732" y="5465"/>
                  </a:cubicBezTo>
                  <a:lnTo>
                    <a:pt x="8084" y="5465"/>
                  </a:lnTo>
                  <a:cubicBezTo>
                    <a:pt x="9594" y="5465"/>
                    <a:pt x="10816" y="4242"/>
                    <a:pt x="10816" y="2732"/>
                  </a:cubicBezTo>
                  <a:cubicBezTo>
                    <a:pt x="10816" y="1224"/>
                    <a:pt x="9593" y="1"/>
                    <a:pt x="808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7" name="Google Shape;7667;p33"/>
            <p:cNvSpPr/>
            <p:nvPr/>
          </p:nvSpPr>
          <p:spPr>
            <a:xfrm>
              <a:off x="2066475" y="4069375"/>
              <a:ext cx="343025" cy="61475"/>
            </a:xfrm>
            <a:custGeom>
              <a:avLst/>
              <a:gdLst/>
              <a:ahLst/>
              <a:cxnLst/>
              <a:rect l="l" t="t" r="r" b="b"/>
              <a:pathLst>
                <a:path w="13721" h="2459" extrusionOk="0">
                  <a:moveTo>
                    <a:pt x="0" y="0"/>
                  </a:moveTo>
                  <a:lnTo>
                    <a:pt x="0" y="2458"/>
                  </a:lnTo>
                  <a:lnTo>
                    <a:pt x="13720" y="2458"/>
                  </a:lnTo>
                  <a:lnTo>
                    <a:pt x="1372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8" name="Google Shape;7668;p33"/>
            <p:cNvSpPr/>
            <p:nvPr/>
          </p:nvSpPr>
          <p:spPr>
            <a:xfrm>
              <a:off x="2066475" y="3997700"/>
              <a:ext cx="343025" cy="23275"/>
            </a:xfrm>
            <a:custGeom>
              <a:avLst/>
              <a:gdLst/>
              <a:ahLst/>
              <a:cxnLst/>
              <a:rect l="l" t="t" r="r" b="b"/>
              <a:pathLst>
                <a:path w="13721" h="931" extrusionOk="0">
                  <a:moveTo>
                    <a:pt x="0" y="0"/>
                  </a:moveTo>
                  <a:lnTo>
                    <a:pt x="0" y="930"/>
                  </a:lnTo>
                  <a:lnTo>
                    <a:pt x="13720" y="930"/>
                  </a:lnTo>
                  <a:lnTo>
                    <a:pt x="1372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69" name="Google Shape;7669;p33"/>
            <p:cNvGrpSpPr/>
            <p:nvPr/>
          </p:nvGrpSpPr>
          <p:grpSpPr>
            <a:xfrm>
              <a:off x="1697300" y="3178400"/>
              <a:ext cx="1081375" cy="564000"/>
              <a:chOff x="1697300" y="3178400"/>
              <a:chExt cx="1081375" cy="564000"/>
            </a:xfrm>
          </p:grpSpPr>
          <p:sp>
            <p:nvSpPr>
              <p:cNvPr id="7670" name="Google Shape;7670;p33"/>
              <p:cNvSpPr/>
              <p:nvPr/>
            </p:nvSpPr>
            <p:spPr>
              <a:xfrm>
                <a:off x="1697300" y="3178400"/>
                <a:ext cx="895125" cy="564000"/>
              </a:xfrm>
              <a:custGeom>
                <a:avLst/>
                <a:gdLst/>
                <a:ahLst/>
                <a:cxnLst/>
                <a:rect l="l" t="t" r="r" b="b"/>
                <a:pathLst>
                  <a:path w="35805" h="22560" extrusionOk="0">
                    <a:moveTo>
                      <a:pt x="12619" y="1"/>
                    </a:moveTo>
                    <a:lnTo>
                      <a:pt x="0" y="12619"/>
                    </a:lnTo>
                    <a:lnTo>
                      <a:pt x="0" y="14185"/>
                    </a:lnTo>
                    <a:cubicBezTo>
                      <a:pt x="0" y="18810"/>
                      <a:pt x="3750" y="22560"/>
                      <a:pt x="8376" y="22560"/>
                    </a:cubicBezTo>
                    <a:lnTo>
                      <a:pt x="13247" y="22560"/>
                    </a:lnTo>
                    <a:lnTo>
                      <a:pt x="35804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5647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1" name="Google Shape;7671;p33"/>
              <p:cNvSpPr/>
              <p:nvPr/>
            </p:nvSpPr>
            <p:spPr>
              <a:xfrm>
                <a:off x="2151275" y="3181825"/>
                <a:ext cx="627400" cy="560575"/>
              </a:xfrm>
              <a:custGeom>
                <a:avLst/>
                <a:gdLst/>
                <a:ahLst/>
                <a:cxnLst/>
                <a:rect l="l" t="t" r="r" b="b"/>
                <a:pathLst>
                  <a:path w="25096" h="22423" extrusionOk="0">
                    <a:moveTo>
                      <a:pt x="22423" y="1"/>
                    </a:moveTo>
                    <a:lnTo>
                      <a:pt x="1" y="22423"/>
                    </a:lnTo>
                    <a:lnTo>
                      <a:pt x="6879" y="22423"/>
                    </a:lnTo>
                    <a:lnTo>
                      <a:pt x="25095" y="4206"/>
                    </a:lnTo>
                    <a:lnTo>
                      <a:pt x="25095" y="790"/>
                    </a:lnTo>
                    <a:cubicBezTo>
                      <a:pt x="24253" y="418"/>
                      <a:pt x="23358" y="151"/>
                      <a:pt x="224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5647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72" name="Google Shape;7672;p33"/>
          <p:cNvGrpSpPr/>
          <p:nvPr/>
        </p:nvGrpSpPr>
        <p:grpSpPr>
          <a:xfrm>
            <a:off x="2511953" y="1194604"/>
            <a:ext cx="353640" cy="471526"/>
            <a:chOff x="1488916" y="3520605"/>
            <a:chExt cx="443158" cy="590885"/>
          </a:xfrm>
        </p:grpSpPr>
        <p:sp>
          <p:nvSpPr>
            <p:cNvPr id="7673" name="Google Shape;7673;p33"/>
            <p:cNvSpPr/>
            <p:nvPr/>
          </p:nvSpPr>
          <p:spPr>
            <a:xfrm>
              <a:off x="1636621" y="3520605"/>
              <a:ext cx="147726" cy="147748"/>
            </a:xfrm>
            <a:custGeom>
              <a:avLst/>
              <a:gdLst/>
              <a:ahLst/>
              <a:cxnLst/>
              <a:rect l="l" t="t" r="r" b="b"/>
              <a:pathLst>
                <a:path w="6871" h="6872" extrusionOk="0">
                  <a:moveTo>
                    <a:pt x="1" y="1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4" name="Google Shape;7674;p33"/>
            <p:cNvSpPr/>
            <p:nvPr/>
          </p:nvSpPr>
          <p:spPr>
            <a:xfrm>
              <a:off x="1784326" y="3520605"/>
              <a:ext cx="147748" cy="147748"/>
            </a:xfrm>
            <a:custGeom>
              <a:avLst/>
              <a:gdLst/>
              <a:ahLst/>
              <a:cxnLst/>
              <a:rect l="l" t="t" r="r" b="b"/>
              <a:pathLst>
                <a:path w="6872" h="6872" extrusionOk="0">
                  <a:moveTo>
                    <a:pt x="1" y="1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5" name="Google Shape;7675;p33"/>
            <p:cNvSpPr/>
            <p:nvPr/>
          </p:nvSpPr>
          <p:spPr>
            <a:xfrm>
              <a:off x="1488916" y="3668331"/>
              <a:ext cx="147726" cy="147726"/>
            </a:xfrm>
            <a:custGeom>
              <a:avLst/>
              <a:gdLst/>
              <a:ahLst/>
              <a:cxnLst/>
              <a:rect l="l" t="t" r="r" b="b"/>
              <a:pathLst>
                <a:path w="6871" h="6871" extrusionOk="0">
                  <a:moveTo>
                    <a:pt x="0" y="0"/>
                  </a:moveTo>
                  <a:lnTo>
                    <a:pt x="0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6" name="Google Shape;7676;p33"/>
            <p:cNvSpPr/>
            <p:nvPr/>
          </p:nvSpPr>
          <p:spPr>
            <a:xfrm>
              <a:off x="1784326" y="3668331"/>
              <a:ext cx="147748" cy="147726"/>
            </a:xfrm>
            <a:custGeom>
              <a:avLst/>
              <a:gdLst/>
              <a:ahLst/>
              <a:cxnLst/>
              <a:rect l="l" t="t" r="r" b="b"/>
              <a:pathLst>
                <a:path w="6872" h="6871" extrusionOk="0">
                  <a:moveTo>
                    <a:pt x="1" y="0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7" name="Google Shape;7677;p33"/>
            <p:cNvSpPr/>
            <p:nvPr/>
          </p:nvSpPr>
          <p:spPr>
            <a:xfrm>
              <a:off x="1636621" y="3816036"/>
              <a:ext cx="147726" cy="147748"/>
            </a:xfrm>
            <a:custGeom>
              <a:avLst/>
              <a:gdLst/>
              <a:ahLst/>
              <a:cxnLst/>
              <a:rect l="l" t="t" r="r" b="b"/>
              <a:pathLst>
                <a:path w="6871" h="6872" extrusionOk="0">
                  <a:moveTo>
                    <a:pt x="1" y="1"/>
                  </a:moveTo>
                  <a:lnTo>
                    <a:pt x="1" y="6872"/>
                  </a:lnTo>
                  <a:lnTo>
                    <a:pt x="6871" y="6872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8" name="Google Shape;7678;p33"/>
            <p:cNvSpPr/>
            <p:nvPr/>
          </p:nvSpPr>
          <p:spPr>
            <a:xfrm>
              <a:off x="1488916" y="3963763"/>
              <a:ext cx="147726" cy="147726"/>
            </a:xfrm>
            <a:custGeom>
              <a:avLst/>
              <a:gdLst/>
              <a:ahLst/>
              <a:cxnLst/>
              <a:rect l="l" t="t" r="r" b="b"/>
              <a:pathLst>
                <a:path w="6871" h="6871" extrusionOk="0">
                  <a:moveTo>
                    <a:pt x="0" y="1"/>
                  </a:moveTo>
                  <a:lnTo>
                    <a:pt x="0" y="6870"/>
                  </a:lnTo>
                  <a:lnTo>
                    <a:pt x="6871" y="6870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9" name="Google Shape;7679;p33"/>
            <p:cNvSpPr/>
            <p:nvPr/>
          </p:nvSpPr>
          <p:spPr>
            <a:xfrm>
              <a:off x="1784326" y="3963763"/>
              <a:ext cx="147748" cy="147726"/>
            </a:xfrm>
            <a:custGeom>
              <a:avLst/>
              <a:gdLst/>
              <a:ahLst/>
              <a:cxnLst/>
              <a:rect l="l" t="t" r="r" b="b"/>
              <a:pathLst>
                <a:path w="6872" h="6871" extrusionOk="0">
                  <a:moveTo>
                    <a:pt x="1" y="1"/>
                  </a:moveTo>
                  <a:lnTo>
                    <a:pt x="1" y="6870"/>
                  </a:lnTo>
                  <a:lnTo>
                    <a:pt x="6871" y="6870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0" name="Google Shape;7680;p33"/>
          <p:cNvGrpSpPr/>
          <p:nvPr/>
        </p:nvGrpSpPr>
        <p:grpSpPr>
          <a:xfrm>
            <a:off x="5256583" y="4617792"/>
            <a:ext cx="658091" cy="373302"/>
            <a:chOff x="4797444" y="3526668"/>
            <a:chExt cx="824676" cy="467797"/>
          </a:xfrm>
        </p:grpSpPr>
        <p:sp>
          <p:nvSpPr>
            <p:cNvPr id="7681" name="Google Shape;7681;p33"/>
            <p:cNvSpPr/>
            <p:nvPr/>
          </p:nvSpPr>
          <p:spPr>
            <a:xfrm>
              <a:off x="5026935" y="3805157"/>
              <a:ext cx="458939" cy="189307"/>
            </a:xfrm>
            <a:custGeom>
              <a:avLst/>
              <a:gdLst/>
              <a:ahLst/>
              <a:cxnLst/>
              <a:rect l="l" t="t" r="r" b="b"/>
              <a:pathLst>
                <a:path w="21346" h="8805" extrusionOk="0">
                  <a:moveTo>
                    <a:pt x="1" y="0"/>
                  </a:moveTo>
                  <a:lnTo>
                    <a:pt x="1" y="8804"/>
                  </a:lnTo>
                  <a:lnTo>
                    <a:pt x="21346" y="8804"/>
                  </a:lnTo>
                  <a:lnTo>
                    <a:pt x="21346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2" name="Google Shape;7682;p33"/>
            <p:cNvSpPr/>
            <p:nvPr/>
          </p:nvSpPr>
          <p:spPr>
            <a:xfrm>
              <a:off x="4797444" y="3710493"/>
              <a:ext cx="229513" cy="94664"/>
            </a:xfrm>
            <a:custGeom>
              <a:avLst/>
              <a:gdLst/>
              <a:ahLst/>
              <a:cxnLst/>
              <a:rect l="l" t="t" r="r" b="b"/>
              <a:pathLst>
                <a:path w="10675" h="4403" extrusionOk="0">
                  <a:moveTo>
                    <a:pt x="1" y="1"/>
                  </a:moveTo>
                  <a:lnTo>
                    <a:pt x="1" y="4403"/>
                  </a:lnTo>
                  <a:lnTo>
                    <a:pt x="10675" y="4403"/>
                  </a:lnTo>
                  <a:lnTo>
                    <a:pt x="1067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3" name="Google Shape;7683;p33"/>
            <p:cNvSpPr/>
            <p:nvPr/>
          </p:nvSpPr>
          <p:spPr>
            <a:xfrm>
              <a:off x="5443691" y="3526668"/>
              <a:ext cx="178429" cy="178407"/>
            </a:xfrm>
            <a:custGeom>
              <a:avLst/>
              <a:gdLst/>
              <a:ahLst/>
              <a:cxnLst/>
              <a:rect l="l" t="t" r="r" b="b"/>
              <a:pathLst>
                <a:path w="8299" h="8298" extrusionOk="0">
                  <a:moveTo>
                    <a:pt x="1" y="1"/>
                  </a:moveTo>
                  <a:lnTo>
                    <a:pt x="1" y="8298"/>
                  </a:lnTo>
                  <a:lnTo>
                    <a:pt x="8298" y="8298"/>
                  </a:lnTo>
                  <a:lnTo>
                    <a:pt x="829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4" name="Google Shape;7684;p33"/>
          <p:cNvGrpSpPr/>
          <p:nvPr/>
        </p:nvGrpSpPr>
        <p:grpSpPr>
          <a:xfrm>
            <a:off x="2988075" y="4332650"/>
            <a:ext cx="471543" cy="353657"/>
            <a:chOff x="3865698" y="1114475"/>
            <a:chExt cx="590906" cy="443180"/>
          </a:xfrm>
        </p:grpSpPr>
        <p:sp>
          <p:nvSpPr>
            <p:cNvPr id="7685" name="Google Shape;7685;p33"/>
            <p:cNvSpPr/>
            <p:nvPr/>
          </p:nvSpPr>
          <p:spPr>
            <a:xfrm>
              <a:off x="4308856" y="1114475"/>
              <a:ext cx="147748" cy="147748"/>
            </a:xfrm>
            <a:custGeom>
              <a:avLst/>
              <a:gdLst/>
              <a:ahLst/>
              <a:cxnLst/>
              <a:rect l="l" t="t" r="r" b="b"/>
              <a:pathLst>
                <a:path w="6872" h="6872" extrusionOk="0">
                  <a:moveTo>
                    <a:pt x="1" y="1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6" name="Google Shape;7686;p33"/>
            <p:cNvSpPr/>
            <p:nvPr/>
          </p:nvSpPr>
          <p:spPr>
            <a:xfrm>
              <a:off x="4308856" y="1409928"/>
              <a:ext cx="147748" cy="147726"/>
            </a:xfrm>
            <a:custGeom>
              <a:avLst/>
              <a:gdLst/>
              <a:ahLst/>
              <a:cxnLst/>
              <a:rect l="l" t="t" r="r" b="b"/>
              <a:pathLst>
                <a:path w="6872" h="6871" extrusionOk="0">
                  <a:moveTo>
                    <a:pt x="1" y="0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7" name="Google Shape;7687;p33"/>
            <p:cNvSpPr/>
            <p:nvPr/>
          </p:nvSpPr>
          <p:spPr>
            <a:xfrm>
              <a:off x="4161151" y="1262180"/>
              <a:ext cx="147726" cy="147748"/>
            </a:xfrm>
            <a:custGeom>
              <a:avLst/>
              <a:gdLst/>
              <a:ahLst/>
              <a:cxnLst/>
              <a:rect l="l" t="t" r="r" b="b"/>
              <a:pathLst>
                <a:path w="6871" h="6872" extrusionOk="0">
                  <a:moveTo>
                    <a:pt x="0" y="0"/>
                  </a:moveTo>
                  <a:lnTo>
                    <a:pt x="0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8" name="Google Shape;7688;p33"/>
            <p:cNvSpPr/>
            <p:nvPr/>
          </p:nvSpPr>
          <p:spPr>
            <a:xfrm>
              <a:off x="4161151" y="1409928"/>
              <a:ext cx="147726" cy="147705"/>
            </a:xfrm>
            <a:custGeom>
              <a:avLst/>
              <a:gdLst/>
              <a:ahLst/>
              <a:cxnLst/>
              <a:rect l="l" t="t" r="r" b="b"/>
              <a:pathLst>
                <a:path w="6871" h="6870" extrusionOk="0">
                  <a:moveTo>
                    <a:pt x="0" y="0"/>
                  </a:moveTo>
                  <a:lnTo>
                    <a:pt x="0" y="6870"/>
                  </a:lnTo>
                  <a:lnTo>
                    <a:pt x="6871" y="6870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9" name="Google Shape;7689;p33"/>
            <p:cNvSpPr/>
            <p:nvPr/>
          </p:nvSpPr>
          <p:spPr>
            <a:xfrm>
              <a:off x="4013425" y="1114475"/>
              <a:ext cx="147705" cy="147726"/>
            </a:xfrm>
            <a:custGeom>
              <a:avLst/>
              <a:gdLst/>
              <a:ahLst/>
              <a:cxnLst/>
              <a:rect l="l" t="t" r="r" b="b"/>
              <a:pathLst>
                <a:path w="6870" h="6871" extrusionOk="0">
                  <a:moveTo>
                    <a:pt x="0" y="1"/>
                  </a:moveTo>
                  <a:lnTo>
                    <a:pt x="0" y="6870"/>
                  </a:lnTo>
                  <a:lnTo>
                    <a:pt x="6870" y="6870"/>
                  </a:lnTo>
                  <a:lnTo>
                    <a:pt x="68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0" name="Google Shape;7690;p33"/>
            <p:cNvSpPr/>
            <p:nvPr/>
          </p:nvSpPr>
          <p:spPr>
            <a:xfrm>
              <a:off x="4013424" y="1262202"/>
              <a:ext cx="147748" cy="147748"/>
            </a:xfrm>
            <a:custGeom>
              <a:avLst/>
              <a:gdLst/>
              <a:ahLst/>
              <a:cxnLst/>
              <a:rect l="l" t="t" r="r" b="b"/>
              <a:pathLst>
                <a:path w="6872" h="6872" extrusionOk="0">
                  <a:moveTo>
                    <a:pt x="0" y="0"/>
                  </a:moveTo>
                  <a:lnTo>
                    <a:pt x="0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1" name="Google Shape;7691;p33"/>
            <p:cNvSpPr/>
            <p:nvPr/>
          </p:nvSpPr>
          <p:spPr>
            <a:xfrm>
              <a:off x="3865698" y="1114475"/>
              <a:ext cx="147726" cy="147748"/>
            </a:xfrm>
            <a:custGeom>
              <a:avLst/>
              <a:gdLst/>
              <a:ahLst/>
              <a:cxnLst/>
              <a:rect l="l" t="t" r="r" b="b"/>
              <a:pathLst>
                <a:path w="6871" h="6872" extrusionOk="0">
                  <a:moveTo>
                    <a:pt x="1" y="1"/>
                  </a:moveTo>
                  <a:lnTo>
                    <a:pt x="1" y="6871"/>
                  </a:lnTo>
                  <a:lnTo>
                    <a:pt x="6870" y="6871"/>
                  </a:lnTo>
                  <a:lnTo>
                    <a:pt x="6870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2" name="Google Shape;7692;p33"/>
            <p:cNvSpPr/>
            <p:nvPr/>
          </p:nvSpPr>
          <p:spPr>
            <a:xfrm>
              <a:off x="3865698" y="1409928"/>
              <a:ext cx="147748" cy="147726"/>
            </a:xfrm>
            <a:custGeom>
              <a:avLst/>
              <a:gdLst/>
              <a:ahLst/>
              <a:cxnLst/>
              <a:rect l="l" t="t" r="r" b="b"/>
              <a:pathLst>
                <a:path w="6872" h="6871" extrusionOk="0">
                  <a:moveTo>
                    <a:pt x="1" y="0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3" name="Google Shape;7693;p33"/>
          <p:cNvGrpSpPr/>
          <p:nvPr/>
        </p:nvGrpSpPr>
        <p:grpSpPr>
          <a:xfrm>
            <a:off x="8080108" y="4177493"/>
            <a:ext cx="724903" cy="411176"/>
            <a:chOff x="3895173" y="4386297"/>
            <a:chExt cx="840467" cy="476725"/>
          </a:xfrm>
        </p:grpSpPr>
        <p:sp>
          <p:nvSpPr>
            <p:cNvPr id="7694" name="Google Shape;7694;p33"/>
            <p:cNvSpPr/>
            <p:nvPr/>
          </p:nvSpPr>
          <p:spPr>
            <a:xfrm>
              <a:off x="4033998" y="4386297"/>
              <a:ext cx="467745" cy="192911"/>
            </a:xfrm>
            <a:custGeom>
              <a:avLst/>
              <a:gdLst/>
              <a:ahLst/>
              <a:cxnLst/>
              <a:rect l="l" t="t" r="r" b="b"/>
              <a:pathLst>
                <a:path w="18282" h="7540" extrusionOk="0">
                  <a:moveTo>
                    <a:pt x="0" y="0"/>
                  </a:moveTo>
                  <a:lnTo>
                    <a:pt x="0" y="7540"/>
                  </a:lnTo>
                  <a:lnTo>
                    <a:pt x="18282" y="7540"/>
                  </a:lnTo>
                  <a:lnTo>
                    <a:pt x="18282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5" name="Google Shape;7695;p33"/>
            <p:cNvSpPr/>
            <p:nvPr/>
          </p:nvSpPr>
          <p:spPr>
            <a:xfrm>
              <a:off x="4501743" y="4579182"/>
              <a:ext cx="233898" cy="96507"/>
            </a:xfrm>
            <a:custGeom>
              <a:avLst/>
              <a:gdLst/>
              <a:ahLst/>
              <a:cxnLst/>
              <a:rect l="l" t="t" r="r" b="b"/>
              <a:pathLst>
                <a:path w="9142" h="3772" extrusionOk="0">
                  <a:moveTo>
                    <a:pt x="1" y="1"/>
                  </a:moveTo>
                  <a:lnTo>
                    <a:pt x="1" y="3771"/>
                  </a:lnTo>
                  <a:lnTo>
                    <a:pt x="9141" y="3771"/>
                  </a:lnTo>
                  <a:lnTo>
                    <a:pt x="914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6" name="Google Shape;7696;p33"/>
            <p:cNvSpPr/>
            <p:nvPr/>
          </p:nvSpPr>
          <p:spPr>
            <a:xfrm>
              <a:off x="3895173" y="4681190"/>
              <a:ext cx="181833" cy="181833"/>
            </a:xfrm>
            <a:custGeom>
              <a:avLst/>
              <a:gdLst/>
              <a:ahLst/>
              <a:cxnLst/>
              <a:rect l="l" t="t" r="r" b="b"/>
              <a:pathLst>
                <a:path w="7107" h="7107" extrusionOk="0">
                  <a:moveTo>
                    <a:pt x="1" y="0"/>
                  </a:moveTo>
                  <a:lnTo>
                    <a:pt x="1" y="7107"/>
                  </a:lnTo>
                  <a:lnTo>
                    <a:pt x="7107" y="7107"/>
                  </a:lnTo>
                  <a:lnTo>
                    <a:pt x="710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7" name="Google Shape;7697;p33"/>
          <p:cNvGrpSpPr/>
          <p:nvPr/>
        </p:nvGrpSpPr>
        <p:grpSpPr>
          <a:xfrm>
            <a:off x="491395" y="539995"/>
            <a:ext cx="447057" cy="429602"/>
            <a:chOff x="6217396" y="4482010"/>
            <a:chExt cx="518327" cy="498089"/>
          </a:xfrm>
        </p:grpSpPr>
        <p:sp>
          <p:nvSpPr>
            <p:cNvPr id="7698" name="Google Shape;7698;p33"/>
            <p:cNvSpPr/>
            <p:nvPr/>
          </p:nvSpPr>
          <p:spPr>
            <a:xfrm>
              <a:off x="6271764" y="4482010"/>
              <a:ext cx="463958" cy="463958"/>
            </a:xfrm>
            <a:custGeom>
              <a:avLst/>
              <a:gdLst/>
              <a:ahLst/>
              <a:cxnLst/>
              <a:rect l="l" t="t" r="r" b="b"/>
              <a:pathLst>
                <a:path w="18134" h="18134" extrusionOk="0">
                  <a:moveTo>
                    <a:pt x="0" y="0"/>
                  </a:moveTo>
                  <a:lnTo>
                    <a:pt x="0" y="18133"/>
                  </a:lnTo>
                  <a:lnTo>
                    <a:pt x="18133" y="18133"/>
                  </a:lnTo>
                  <a:lnTo>
                    <a:pt x="1813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9" name="Google Shape;7699;p33"/>
            <p:cNvSpPr/>
            <p:nvPr/>
          </p:nvSpPr>
          <p:spPr>
            <a:xfrm>
              <a:off x="6217396" y="4679271"/>
              <a:ext cx="300803" cy="300828"/>
            </a:xfrm>
            <a:custGeom>
              <a:avLst/>
              <a:gdLst/>
              <a:ahLst/>
              <a:cxnLst/>
              <a:rect l="l" t="t" r="r" b="b"/>
              <a:pathLst>
                <a:path w="11757" h="11758" extrusionOk="0">
                  <a:moveTo>
                    <a:pt x="1" y="1"/>
                  </a:moveTo>
                  <a:lnTo>
                    <a:pt x="1" y="11758"/>
                  </a:lnTo>
                  <a:lnTo>
                    <a:pt x="11757" y="11758"/>
                  </a:lnTo>
                  <a:lnTo>
                    <a:pt x="1175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0" name="Google Shape;7700;p33"/>
          <p:cNvGrpSpPr/>
          <p:nvPr/>
        </p:nvGrpSpPr>
        <p:grpSpPr>
          <a:xfrm>
            <a:off x="8197029" y="237383"/>
            <a:ext cx="453942" cy="605233"/>
            <a:chOff x="8551925" y="1946972"/>
            <a:chExt cx="526309" cy="701720"/>
          </a:xfrm>
        </p:grpSpPr>
        <p:sp>
          <p:nvSpPr>
            <p:cNvPr id="7701" name="Google Shape;7701;p33"/>
            <p:cNvSpPr/>
            <p:nvPr/>
          </p:nvSpPr>
          <p:spPr>
            <a:xfrm>
              <a:off x="8551925" y="1946972"/>
              <a:ext cx="175436" cy="175462"/>
            </a:xfrm>
            <a:custGeom>
              <a:avLst/>
              <a:gdLst/>
              <a:ahLst/>
              <a:cxnLst/>
              <a:rect l="l" t="t" r="r" b="b"/>
              <a:pathLst>
                <a:path w="6857" h="6858" extrusionOk="0">
                  <a:moveTo>
                    <a:pt x="0" y="1"/>
                  </a:moveTo>
                  <a:lnTo>
                    <a:pt x="0" y="6857"/>
                  </a:lnTo>
                  <a:lnTo>
                    <a:pt x="6857" y="6857"/>
                  </a:lnTo>
                  <a:lnTo>
                    <a:pt x="685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2" name="Google Shape;7702;p33"/>
            <p:cNvSpPr/>
            <p:nvPr/>
          </p:nvSpPr>
          <p:spPr>
            <a:xfrm>
              <a:off x="8727310" y="2122408"/>
              <a:ext cx="175462" cy="175436"/>
            </a:xfrm>
            <a:custGeom>
              <a:avLst/>
              <a:gdLst/>
              <a:ahLst/>
              <a:cxnLst/>
              <a:rect l="l" t="t" r="r" b="b"/>
              <a:pathLst>
                <a:path w="6858" h="6857" extrusionOk="0">
                  <a:moveTo>
                    <a:pt x="1" y="0"/>
                  </a:moveTo>
                  <a:lnTo>
                    <a:pt x="1" y="6857"/>
                  </a:lnTo>
                  <a:lnTo>
                    <a:pt x="6857" y="6857"/>
                  </a:lnTo>
                  <a:lnTo>
                    <a:pt x="685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3" name="Google Shape;7703;p33"/>
            <p:cNvSpPr/>
            <p:nvPr/>
          </p:nvSpPr>
          <p:spPr>
            <a:xfrm>
              <a:off x="8727310" y="2297819"/>
              <a:ext cx="175462" cy="175462"/>
            </a:xfrm>
            <a:custGeom>
              <a:avLst/>
              <a:gdLst/>
              <a:ahLst/>
              <a:cxnLst/>
              <a:rect l="l" t="t" r="r" b="b"/>
              <a:pathLst>
                <a:path w="6858" h="6858" extrusionOk="0">
                  <a:moveTo>
                    <a:pt x="1" y="1"/>
                  </a:moveTo>
                  <a:lnTo>
                    <a:pt x="1" y="6857"/>
                  </a:lnTo>
                  <a:lnTo>
                    <a:pt x="6857" y="6857"/>
                  </a:lnTo>
                  <a:lnTo>
                    <a:pt x="685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4" name="Google Shape;7704;p33"/>
            <p:cNvSpPr/>
            <p:nvPr/>
          </p:nvSpPr>
          <p:spPr>
            <a:xfrm>
              <a:off x="8902772" y="2473255"/>
              <a:ext cx="175462" cy="175436"/>
            </a:xfrm>
            <a:custGeom>
              <a:avLst/>
              <a:gdLst/>
              <a:ahLst/>
              <a:cxnLst/>
              <a:rect l="l" t="t" r="r" b="b"/>
              <a:pathLst>
                <a:path w="6858" h="6857" extrusionOk="0">
                  <a:moveTo>
                    <a:pt x="1" y="0"/>
                  </a:moveTo>
                  <a:lnTo>
                    <a:pt x="1" y="6857"/>
                  </a:lnTo>
                  <a:lnTo>
                    <a:pt x="6857" y="6857"/>
                  </a:lnTo>
                  <a:lnTo>
                    <a:pt x="685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5" name="Google Shape;7705;p33"/>
          <p:cNvGrpSpPr/>
          <p:nvPr/>
        </p:nvGrpSpPr>
        <p:grpSpPr>
          <a:xfrm>
            <a:off x="1253401" y="1987235"/>
            <a:ext cx="197993" cy="393348"/>
            <a:chOff x="6837909" y="2010525"/>
            <a:chExt cx="187743" cy="375511"/>
          </a:xfrm>
        </p:grpSpPr>
        <p:sp>
          <p:nvSpPr>
            <p:cNvPr id="7706" name="Google Shape;7706;p33"/>
            <p:cNvSpPr/>
            <p:nvPr/>
          </p:nvSpPr>
          <p:spPr>
            <a:xfrm>
              <a:off x="6837909" y="2010525"/>
              <a:ext cx="187743" cy="187768"/>
            </a:xfrm>
            <a:custGeom>
              <a:avLst/>
              <a:gdLst/>
              <a:ahLst/>
              <a:cxnLst/>
              <a:rect l="l" t="t" r="r" b="b"/>
              <a:pathLst>
                <a:path w="7338" h="7339" extrusionOk="0">
                  <a:moveTo>
                    <a:pt x="1" y="0"/>
                  </a:moveTo>
                  <a:lnTo>
                    <a:pt x="1" y="7339"/>
                  </a:lnTo>
                  <a:lnTo>
                    <a:pt x="733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7" name="Google Shape;7707;p33"/>
            <p:cNvSpPr/>
            <p:nvPr/>
          </p:nvSpPr>
          <p:spPr>
            <a:xfrm>
              <a:off x="6837909" y="2198268"/>
              <a:ext cx="187743" cy="187768"/>
            </a:xfrm>
            <a:custGeom>
              <a:avLst/>
              <a:gdLst/>
              <a:ahLst/>
              <a:cxnLst/>
              <a:rect l="l" t="t" r="r" b="b"/>
              <a:pathLst>
                <a:path w="7338" h="7339" extrusionOk="0">
                  <a:moveTo>
                    <a:pt x="1" y="1"/>
                  </a:moveTo>
                  <a:lnTo>
                    <a:pt x="1" y="7338"/>
                  </a:lnTo>
                  <a:lnTo>
                    <a:pt x="73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556 0.00185 L 0.06771 0.00031 L 0.07084 -0.0071 " pathEditMode="relative" rAng="0" ptsTypes="AAA">
                                      <p:cBhvr>
                                        <p:cTn id="6" dur="1000" fill="hold"/>
                                        <p:tgtEl>
                                          <p:spTgt spid="76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19" y="-4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504 0.00555 L -4.44444E-6 -4.07407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6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3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6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chemeClr val="dk1"/>
            </a:gs>
            <a:gs pos="78000">
              <a:schemeClr val="lt1"/>
            </a:gs>
          </a:gsLst>
          <a:lin ang="5400012" scaled="0"/>
        </a:gradFill>
        <a:effectLst/>
      </p:bgPr>
    </p:bg>
    <p:spTree>
      <p:nvGrpSpPr>
        <p:cNvPr id="1" name="Shape 7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35" name="Google Shape;7635;p33"/>
          <p:cNvGrpSpPr/>
          <p:nvPr/>
        </p:nvGrpSpPr>
        <p:grpSpPr>
          <a:xfrm>
            <a:off x="720000" y="3094950"/>
            <a:ext cx="1589700" cy="1508540"/>
            <a:chOff x="1242650" y="3178400"/>
            <a:chExt cx="1987125" cy="1885675"/>
          </a:xfrm>
        </p:grpSpPr>
        <p:sp>
          <p:nvSpPr>
            <p:cNvPr id="7636" name="Google Shape;7636;p33"/>
            <p:cNvSpPr/>
            <p:nvPr/>
          </p:nvSpPr>
          <p:spPr>
            <a:xfrm>
              <a:off x="2527850" y="4318200"/>
              <a:ext cx="335650" cy="335625"/>
            </a:xfrm>
            <a:custGeom>
              <a:avLst/>
              <a:gdLst/>
              <a:ahLst/>
              <a:cxnLst/>
              <a:rect l="l" t="t" r="r" b="b"/>
              <a:pathLst>
                <a:path w="13426" h="13425" extrusionOk="0">
                  <a:moveTo>
                    <a:pt x="6713" y="1"/>
                  </a:moveTo>
                  <a:cubicBezTo>
                    <a:pt x="3005" y="1"/>
                    <a:pt x="0" y="3005"/>
                    <a:pt x="0" y="6712"/>
                  </a:cubicBezTo>
                  <a:cubicBezTo>
                    <a:pt x="0" y="10419"/>
                    <a:pt x="3005" y="13424"/>
                    <a:pt x="6713" y="13424"/>
                  </a:cubicBezTo>
                  <a:cubicBezTo>
                    <a:pt x="10421" y="13424"/>
                    <a:pt x="13426" y="10421"/>
                    <a:pt x="13426" y="6712"/>
                  </a:cubicBezTo>
                  <a:cubicBezTo>
                    <a:pt x="13426" y="3006"/>
                    <a:pt x="10421" y="1"/>
                    <a:pt x="671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7" name="Google Shape;7637;p33"/>
            <p:cNvSpPr/>
            <p:nvPr/>
          </p:nvSpPr>
          <p:spPr>
            <a:xfrm>
              <a:off x="2771825" y="4485975"/>
              <a:ext cx="180600" cy="501525"/>
            </a:xfrm>
            <a:custGeom>
              <a:avLst/>
              <a:gdLst/>
              <a:ahLst/>
              <a:cxnLst/>
              <a:rect l="l" t="t" r="r" b="b"/>
              <a:pathLst>
                <a:path w="7224" h="20061" extrusionOk="0">
                  <a:moveTo>
                    <a:pt x="1723" y="0"/>
                  </a:moveTo>
                  <a:cubicBezTo>
                    <a:pt x="1482" y="0"/>
                    <a:pt x="1238" y="58"/>
                    <a:pt x="1011" y="180"/>
                  </a:cubicBezTo>
                  <a:cubicBezTo>
                    <a:pt x="277" y="575"/>
                    <a:pt x="1" y="1489"/>
                    <a:pt x="394" y="2223"/>
                  </a:cubicBezTo>
                  <a:cubicBezTo>
                    <a:pt x="3064" y="7194"/>
                    <a:pt x="4162" y="12785"/>
                    <a:pt x="3573" y="18394"/>
                  </a:cubicBezTo>
                  <a:cubicBezTo>
                    <a:pt x="3557" y="18548"/>
                    <a:pt x="3564" y="18698"/>
                    <a:pt x="3593" y="18843"/>
                  </a:cubicBezTo>
                  <a:cubicBezTo>
                    <a:pt x="3717" y="19476"/>
                    <a:pt x="4242" y="19982"/>
                    <a:pt x="4916" y="20052"/>
                  </a:cubicBezTo>
                  <a:cubicBezTo>
                    <a:pt x="4969" y="20058"/>
                    <a:pt x="5022" y="20060"/>
                    <a:pt x="5074" y="20060"/>
                  </a:cubicBezTo>
                  <a:cubicBezTo>
                    <a:pt x="5837" y="20060"/>
                    <a:pt x="6493" y="19484"/>
                    <a:pt x="6573" y="18709"/>
                  </a:cubicBezTo>
                  <a:cubicBezTo>
                    <a:pt x="7224" y="12496"/>
                    <a:pt x="6007" y="6301"/>
                    <a:pt x="3053" y="798"/>
                  </a:cubicBezTo>
                  <a:cubicBezTo>
                    <a:pt x="2782" y="289"/>
                    <a:pt x="2261" y="0"/>
                    <a:pt x="1723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8" name="Google Shape;7638;p33"/>
            <p:cNvSpPr/>
            <p:nvPr/>
          </p:nvSpPr>
          <p:spPr>
            <a:xfrm>
              <a:off x="2750650" y="4923425"/>
              <a:ext cx="281275" cy="140650"/>
            </a:xfrm>
            <a:custGeom>
              <a:avLst/>
              <a:gdLst/>
              <a:ahLst/>
              <a:cxnLst/>
              <a:rect l="l" t="t" r="r" b="b"/>
              <a:pathLst>
                <a:path w="11251" h="5626" extrusionOk="0">
                  <a:moveTo>
                    <a:pt x="5626" y="1"/>
                  </a:moveTo>
                  <a:cubicBezTo>
                    <a:pt x="2520" y="1"/>
                    <a:pt x="0" y="2518"/>
                    <a:pt x="0" y="5625"/>
                  </a:cubicBezTo>
                  <a:lnTo>
                    <a:pt x="11251" y="5625"/>
                  </a:lnTo>
                  <a:cubicBezTo>
                    <a:pt x="11251" y="2518"/>
                    <a:pt x="8733" y="1"/>
                    <a:pt x="562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9" name="Google Shape;7639;p33"/>
            <p:cNvSpPr/>
            <p:nvPr/>
          </p:nvSpPr>
          <p:spPr>
            <a:xfrm>
              <a:off x="1603175" y="4318200"/>
              <a:ext cx="335675" cy="335625"/>
            </a:xfrm>
            <a:custGeom>
              <a:avLst/>
              <a:gdLst/>
              <a:ahLst/>
              <a:cxnLst/>
              <a:rect l="l" t="t" r="r" b="b"/>
              <a:pathLst>
                <a:path w="13427" h="13425" extrusionOk="0">
                  <a:moveTo>
                    <a:pt x="6713" y="1"/>
                  </a:moveTo>
                  <a:cubicBezTo>
                    <a:pt x="3006" y="1"/>
                    <a:pt x="1" y="3006"/>
                    <a:pt x="1" y="6712"/>
                  </a:cubicBezTo>
                  <a:cubicBezTo>
                    <a:pt x="1" y="10421"/>
                    <a:pt x="3006" y="13424"/>
                    <a:pt x="6713" y="13424"/>
                  </a:cubicBezTo>
                  <a:cubicBezTo>
                    <a:pt x="10422" y="13424"/>
                    <a:pt x="13427" y="10419"/>
                    <a:pt x="13427" y="6712"/>
                  </a:cubicBezTo>
                  <a:cubicBezTo>
                    <a:pt x="13427" y="3005"/>
                    <a:pt x="10422" y="1"/>
                    <a:pt x="671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0" name="Google Shape;7640;p33"/>
            <p:cNvSpPr/>
            <p:nvPr/>
          </p:nvSpPr>
          <p:spPr>
            <a:xfrm>
              <a:off x="1514225" y="4485975"/>
              <a:ext cx="180575" cy="501525"/>
            </a:xfrm>
            <a:custGeom>
              <a:avLst/>
              <a:gdLst/>
              <a:ahLst/>
              <a:cxnLst/>
              <a:rect l="l" t="t" r="r" b="b"/>
              <a:pathLst>
                <a:path w="7223" h="20061" extrusionOk="0">
                  <a:moveTo>
                    <a:pt x="5500" y="0"/>
                  </a:moveTo>
                  <a:cubicBezTo>
                    <a:pt x="4963" y="0"/>
                    <a:pt x="4443" y="289"/>
                    <a:pt x="4171" y="798"/>
                  </a:cubicBezTo>
                  <a:cubicBezTo>
                    <a:pt x="1218" y="6301"/>
                    <a:pt x="1" y="12496"/>
                    <a:pt x="650" y="18709"/>
                  </a:cubicBezTo>
                  <a:cubicBezTo>
                    <a:pt x="732" y="19484"/>
                    <a:pt x="1387" y="20060"/>
                    <a:pt x="2150" y="20060"/>
                  </a:cubicBezTo>
                  <a:cubicBezTo>
                    <a:pt x="2202" y="20060"/>
                    <a:pt x="2255" y="20058"/>
                    <a:pt x="2308" y="20052"/>
                  </a:cubicBezTo>
                  <a:cubicBezTo>
                    <a:pt x="2984" y="19982"/>
                    <a:pt x="3507" y="19476"/>
                    <a:pt x="3631" y="18843"/>
                  </a:cubicBezTo>
                  <a:cubicBezTo>
                    <a:pt x="3659" y="18698"/>
                    <a:pt x="3668" y="18548"/>
                    <a:pt x="3650" y="18394"/>
                  </a:cubicBezTo>
                  <a:cubicBezTo>
                    <a:pt x="3063" y="12785"/>
                    <a:pt x="4161" y="7194"/>
                    <a:pt x="6829" y="2223"/>
                  </a:cubicBezTo>
                  <a:cubicBezTo>
                    <a:pt x="7223" y="1489"/>
                    <a:pt x="6947" y="575"/>
                    <a:pt x="6213" y="180"/>
                  </a:cubicBezTo>
                  <a:cubicBezTo>
                    <a:pt x="5986" y="58"/>
                    <a:pt x="5741" y="0"/>
                    <a:pt x="5500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1" name="Google Shape;7641;p33"/>
            <p:cNvSpPr/>
            <p:nvPr/>
          </p:nvSpPr>
          <p:spPr>
            <a:xfrm>
              <a:off x="1434750" y="4923425"/>
              <a:ext cx="281300" cy="140650"/>
            </a:xfrm>
            <a:custGeom>
              <a:avLst/>
              <a:gdLst/>
              <a:ahLst/>
              <a:cxnLst/>
              <a:rect l="l" t="t" r="r" b="b"/>
              <a:pathLst>
                <a:path w="11252" h="5626" extrusionOk="0">
                  <a:moveTo>
                    <a:pt x="5625" y="1"/>
                  </a:moveTo>
                  <a:cubicBezTo>
                    <a:pt x="2519" y="1"/>
                    <a:pt x="1" y="2518"/>
                    <a:pt x="1" y="5625"/>
                  </a:cubicBezTo>
                  <a:lnTo>
                    <a:pt x="11251" y="5625"/>
                  </a:lnTo>
                  <a:cubicBezTo>
                    <a:pt x="11250" y="2518"/>
                    <a:pt x="8732" y="1"/>
                    <a:pt x="562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2" name="Google Shape;7642;p33"/>
            <p:cNvSpPr/>
            <p:nvPr/>
          </p:nvSpPr>
          <p:spPr>
            <a:xfrm>
              <a:off x="1785700" y="4782825"/>
              <a:ext cx="281325" cy="281250"/>
            </a:xfrm>
            <a:custGeom>
              <a:avLst/>
              <a:gdLst/>
              <a:ahLst/>
              <a:cxnLst/>
              <a:rect l="l" t="t" r="r" b="b"/>
              <a:pathLst>
                <a:path w="11253" h="11250" extrusionOk="0">
                  <a:moveTo>
                    <a:pt x="5627" y="0"/>
                  </a:moveTo>
                  <a:cubicBezTo>
                    <a:pt x="2521" y="0"/>
                    <a:pt x="1" y="2519"/>
                    <a:pt x="1" y="5625"/>
                  </a:cubicBezTo>
                  <a:cubicBezTo>
                    <a:pt x="1" y="8732"/>
                    <a:pt x="2520" y="11249"/>
                    <a:pt x="5627" y="11249"/>
                  </a:cubicBezTo>
                  <a:cubicBezTo>
                    <a:pt x="8733" y="11249"/>
                    <a:pt x="11252" y="8732"/>
                    <a:pt x="11252" y="5625"/>
                  </a:cubicBezTo>
                  <a:cubicBezTo>
                    <a:pt x="11252" y="2519"/>
                    <a:pt x="8733" y="0"/>
                    <a:pt x="562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3" name="Google Shape;7643;p33"/>
            <p:cNvSpPr/>
            <p:nvPr/>
          </p:nvSpPr>
          <p:spPr>
            <a:xfrm>
              <a:off x="1857400" y="4854500"/>
              <a:ext cx="137925" cy="137925"/>
            </a:xfrm>
            <a:custGeom>
              <a:avLst/>
              <a:gdLst/>
              <a:ahLst/>
              <a:cxnLst/>
              <a:rect l="l" t="t" r="r" b="b"/>
              <a:pathLst>
                <a:path w="5517" h="5517" extrusionOk="0">
                  <a:moveTo>
                    <a:pt x="2759" y="0"/>
                  </a:moveTo>
                  <a:cubicBezTo>
                    <a:pt x="1236" y="0"/>
                    <a:pt x="1" y="1235"/>
                    <a:pt x="1" y="2758"/>
                  </a:cubicBezTo>
                  <a:cubicBezTo>
                    <a:pt x="1" y="4283"/>
                    <a:pt x="1236" y="5516"/>
                    <a:pt x="2759" y="5516"/>
                  </a:cubicBezTo>
                  <a:cubicBezTo>
                    <a:pt x="4282" y="5516"/>
                    <a:pt x="5517" y="4283"/>
                    <a:pt x="5517" y="2758"/>
                  </a:cubicBezTo>
                  <a:cubicBezTo>
                    <a:pt x="5517" y="1235"/>
                    <a:pt x="4282" y="0"/>
                    <a:pt x="275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4" name="Google Shape;7644;p33"/>
            <p:cNvSpPr/>
            <p:nvPr/>
          </p:nvSpPr>
          <p:spPr>
            <a:xfrm>
              <a:off x="1900275" y="4897375"/>
              <a:ext cx="52200" cy="52175"/>
            </a:xfrm>
            <a:custGeom>
              <a:avLst/>
              <a:gdLst/>
              <a:ahLst/>
              <a:cxnLst/>
              <a:rect l="l" t="t" r="r" b="b"/>
              <a:pathLst>
                <a:path w="2088" h="2087" extrusionOk="0">
                  <a:moveTo>
                    <a:pt x="1043" y="1"/>
                  </a:moveTo>
                  <a:cubicBezTo>
                    <a:pt x="467" y="1"/>
                    <a:pt x="0" y="467"/>
                    <a:pt x="0" y="1043"/>
                  </a:cubicBezTo>
                  <a:cubicBezTo>
                    <a:pt x="0" y="1620"/>
                    <a:pt x="467" y="2087"/>
                    <a:pt x="1043" y="2087"/>
                  </a:cubicBezTo>
                  <a:cubicBezTo>
                    <a:pt x="1620" y="2087"/>
                    <a:pt x="2087" y="1620"/>
                    <a:pt x="2087" y="1043"/>
                  </a:cubicBezTo>
                  <a:cubicBezTo>
                    <a:pt x="2087" y="467"/>
                    <a:pt x="1620" y="1"/>
                    <a:pt x="104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5" name="Google Shape;7645;p33"/>
            <p:cNvSpPr/>
            <p:nvPr/>
          </p:nvSpPr>
          <p:spPr>
            <a:xfrm>
              <a:off x="2100050" y="4782825"/>
              <a:ext cx="281300" cy="281250"/>
            </a:xfrm>
            <a:custGeom>
              <a:avLst/>
              <a:gdLst/>
              <a:ahLst/>
              <a:cxnLst/>
              <a:rect l="l" t="t" r="r" b="b"/>
              <a:pathLst>
                <a:path w="11252" h="11250" extrusionOk="0">
                  <a:moveTo>
                    <a:pt x="5627" y="0"/>
                  </a:moveTo>
                  <a:cubicBezTo>
                    <a:pt x="2519" y="0"/>
                    <a:pt x="1" y="2519"/>
                    <a:pt x="1" y="5625"/>
                  </a:cubicBezTo>
                  <a:cubicBezTo>
                    <a:pt x="1" y="8732"/>
                    <a:pt x="2519" y="11249"/>
                    <a:pt x="5627" y="11249"/>
                  </a:cubicBezTo>
                  <a:cubicBezTo>
                    <a:pt x="8733" y="11249"/>
                    <a:pt x="11251" y="8732"/>
                    <a:pt x="11251" y="5625"/>
                  </a:cubicBezTo>
                  <a:cubicBezTo>
                    <a:pt x="11251" y="2519"/>
                    <a:pt x="8733" y="0"/>
                    <a:pt x="562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6" name="Google Shape;7646;p33"/>
            <p:cNvSpPr/>
            <p:nvPr/>
          </p:nvSpPr>
          <p:spPr>
            <a:xfrm>
              <a:off x="2171750" y="4854500"/>
              <a:ext cx="137925" cy="137925"/>
            </a:xfrm>
            <a:custGeom>
              <a:avLst/>
              <a:gdLst/>
              <a:ahLst/>
              <a:cxnLst/>
              <a:rect l="l" t="t" r="r" b="b"/>
              <a:pathLst>
                <a:path w="5517" h="5517" extrusionOk="0">
                  <a:moveTo>
                    <a:pt x="2759" y="0"/>
                  </a:moveTo>
                  <a:cubicBezTo>
                    <a:pt x="1235" y="0"/>
                    <a:pt x="0" y="1235"/>
                    <a:pt x="0" y="2758"/>
                  </a:cubicBezTo>
                  <a:cubicBezTo>
                    <a:pt x="0" y="4283"/>
                    <a:pt x="1235" y="5516"/>
                    <a:pt x="2759" y="5516"/>
                  </a:cubicBezTo>
                  <a:cubicBezTo>
                    <a:pt x="4281" y="5516"/>
                    <a:pt x="5517" y="4283"/>
                    <a:pt x="5517" y="2758"/>
                  </a:cubicBezTo>
                  <a:cubicBezTo>
                    <a:pt x="5517" y="1235"/>
                    <a:pt x="4281" y="0"/>
                    <a:pt x="275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7" name="Google Shape;7647;p33"/>
            <p:cNvSpPr/>
            <p:nvPr/>
          </p:nvSpPr>
          <p:spPr>
            <a:xfrm>
              <a:off x="2214600" y="4897375"/>
              <a:ext cx="52175" cy="52175"/>
            </a:xfrm>
            <a:custGeom>
              <a:avLst/>
              <a:gdLst/>
              <a:ahLst/>
              <a:cxnLst/>
              <a:rect l="l" t="t" r="r" b="b"/>
              <a:pathLst>
                <a:path w="2087" h="2087" extrusionOk="0">
                  <a:moveTo>
                    <a:pt x="1043" y="1"/>
                  </a:moveTo>
                  <a:cubicBezTo>
                    <a:pt x="468" y="1"/>
                    <a:pt x="0" y="467"/>
                    <a:pt x="0" y="1043"/>
                  </a:cubicBezTo>
                  <a:cubicBezTo>
                    <a:pt x="0" y="1620"/>
                    <a:pt x="468" y="2087"/>
                    <a:pt x="1043" y="2087"/>
                  </a:cubicBezTo>
                  <a:cubicBezTo>
                    <a:pt x="1619" y="2087"/>
                    <a:pt x="2087" y="1620"/>
                    <a:pt x="2087" y="1043"/>
                  </a:cubicBezTo>
                  <a:cubicBezTo>
                    <a:pt x="2087" y="467"/>
                    <a:pt x="1619" y="1"/>
                    <a:pt x="104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8" name="Google Shape;7648;p33"/>
            <p:cNvSpPr/>
            <p:nvPr/>
          </p:nvSpPr>
          <p:spPr>
            <a:xfrm>
              <a:off x="2414325" y="4782825"/>
              <a:ext cx="281325" cy="281250"/>
            </a:xfrm>
            <a:custGeom>
              <a:avLst/>
              <a:gdLst/>
              <a:ahLst/>
              <a:cxnLst/>
              <a:rect l="l" t="t" r="r" b="b"/>
              <a:pathLst>
                <a:path w="11253" h="11250" extrusionOk="0">
                  <a:moveTo>
                    <a:pt x="5628" y="0"/>
                  </a:moveTo>
                  <a:cubicBezTo>
                    <a:pt x="2521" y="0"/>
                    <a:pt x="1" y="2519"/>
                    <a:pt x="1" y="5625"/>
                  </a:cubicBezTo>
                  <a:cubicBezTo>
                    <a:pt x="1" y="8732"/>
                    <a:pt x="2520" y="11249"/>
                    <a:pt x="5628" y="11249"/>
                  </a:cubicBezTo>
                  <a:cubicBezTo>
                    <a:pt x="8733" y="11249"/>
                    <a:pt x="11252" y="8732"/>
                    <a:pt x="11252" y="5625"/>
                  </a:cubicBezTo>
                  <a:cubicBezTo>
                    <a:pt x="11252" y="2519"/>
                    <a:pt x="8733" y="0"/>
                    <a:pt x="5628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9" name="Google Shape;7649;p33"/>
            <p:cNvSpPr/>
            <p:nvPr/>
          </p:nvSpPr>
          <p:spPr>
            <a:xfrm>
              <a:off x="2486050" y="4854500"/>
              <a:ext cx="137925" cy="137925"/>
            </a:xfrm>
            <a:custGeom>
              <a:avLst/>
              <a:gdLst/>
              <a:ahLst/>
              <a:cxnLst/>
              <a:rect l="l" t="t" r="r" b="b"/>
              <a:pathLst>
                <a:path w="5517" h="5517" extrusionOk="0">
                  <a:moveTo>
                    <a:pt x="2759" y="0"/>
                  </a:moveTo>
                  <a:cubicBezTo>
                    <a:pt x="1236" y="0"/>
                    <a:pt x="0" y="1235"/>
                    <a:pt x="0" y="2758"/>
                  </a:cubicBezTo>
                  <a:cubicBezTo>
                    <a:pt x="0" y="4283"/>
                    <a:pt x="1236" y="5516"/>
                    <a:pt x="2759" y="5516"/>
                  </a:cubicBezTo>
                  <a:cubicBezTo>
                    <a:pt x="4281" y="5516"/>
                    <a:pt x="5516" y="4283"/>
                    <a:pt x="5516" y="2758"/>
                  </a:cubicBezTo>
                  <a:cubicBezTo>
                    <a:pt x="5516" y="1235"/>
                    <a:pt x="4281" y="0"/>
                    <a:pt x="275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0" name="Google Shape;7650;p33"/>
            <p:cNvSpPr/>
            <p:nvPr/>
          </p:nvSpPr>
          <p:spPr>
            <a:xfrm>
              <a:off x="2528900" y="4897375"/>
              <a:ext cx="52200" cy="52175"/>
            </a:xfrm>
            <a:custGeom>
              <a:avLst/>
              <a:gdLst/>
              <a:ahLst/>
              <a:cxnLst/>
              <a:rect l="l" t="t" r="r" b="b"/>
              <a:pathLst>
                <a:path w="2088" h="2087" extrusionOk="0">
                  <a:moveTo>
                    <a:pt x="1045" y="1"/>
                  </a:moveTo>
                  <a:cubicBezTo>
                    <a:pt x="468" y="1"/>
                    <a:pt x="0" y="467"/>
                    <a:pt x="0" y="1043"/>
                  </a:cubicBezTo>
                  <a:cubicBezTo>
                    <a:pt x="0" y="1620"/>
                    <a:pt x="468" y="2087"/>
                    <a:pt x="1045" y="2087"/>
                  </a:cubicBezTo>
                  <a:cubicBezTo>
                    <a:pt x="1621" y="2087"/>
                    <a:pt x="2088" y="1620"/>
                    <a:pt x="2088" y="1043"/>
                  </a:cubicBezTo>
                  <a:cubicBezTo>
                    <a:pt x="2088" y="467"/>
                    <a:pt x="1621" y="1"/>
                    <a:pt x="104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1" name="Google Shape;7651;p33"/>
            <p:cNvSpPr/>
            <p:nvPr/>
          </p:nvSpPr>
          <p:spPr>
            <a:xfrm>
              <a:off x="1743375" y="4113925"/>
              <a:ext cx="975750" cy="736075"/>
            </a:xfrm>
            <a:custGeom>
              <a:avLst/>
              <a:gdLst/>
              <a:ahLst/>
              <a:cxnLst/>
              <a:rect l="l" t="t" r="r" b="b"/>
              <a:pathLst>
                <a:path w="39030" h="29443" extrusionOk="0">
                  <a:moveTo>
                    <a:pt x="19515" y="0"/>
                  </a:moveTo>
                  <a:cubicBezTo>
                    <a:pt x="8739" y="0"/>
                    <a:pt x="0" y="8736"/>
                    <a:pt x="0" y="19515"/>
                  </a:cubicBezTo>
                  <a:lnTo>
                    <a:pt x="0" y="29442"/>
                  </a:lnTo>
                  <a:lnTo>
                    <a:pt x="39030" y="29442"/>
                  </a:lnTo>
                  <a:lnTo>
                    <a:pt x="39030" y="19515"/>
                  </a:lnTo>
                  <a:cubicBezTo>
                    <a:pt x="39030" y="8737"/>
                    <a:pt x="30292" y="0"/>
                    <a:pt x="19515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2" name="Google Shape;7652;p33"/>
            <p:cNvSpPr/>
            <p:nvPr/>
          </p:nvSpPr>
          <p:spPr>
            <a:xfrm>
              <a:off x="1854025" y="4113975"/>
              <a:ext cx="754475" cy="647825"/>
            </a:xfrm>
            <a:custGeom>
              <a:avLst/>
              <a:gdLst/>
              <a:ahLst/>
              <a:cxnLst/>
              <a:rect l="l" t="t" r="r" b="b"/>
              <a:pathLst>
                <a:path w="30179" h="25913" extrusionOk="0">
                  <a:moveTo>
                    <a:pt x="0" y="0"/>
                  </a:moveTo>
                  <a:lnTo>
                    <a:pt x="0" y="8735"/>
                  </a:lnTo>
                  <a:cubicBezTo>
                    <a:pt x="0" y="18223"/>
                    <a:pt x="6756" y="25913"/>
                    <a:pt x="15089" y="25913"/>
                  </a:cubicBezTo>
                  <a:cubicBezTo>
                    <a:pt x="23422" y="25913"/>
                    <a:pt x="30179" y="18223"/>
                    <a:pt x="30179" y="8735"/>
                  </a:cubicBezTo>
                  <a:lnTo>
                    <a:pt x="3017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3" name="Google Shape;7653;p33"/>
            <p:cNvSpPr/>
            <p:nvPr/>
          </p:nvSpPr>
          <p:spPr>
            <a:xfrm>
              <a:off x="1854025" y="4113975"/>
              <a:ext cx="754475" cy="622775"/>
            </a:xfrm>
            <a:custGeom>
              <a:avLst/>
              <a:gdLst/>
              <a:ahLst/>
              <a:cxnLst/>
              <a:rect l="l" t="t" r="r" b="b"/>
              <a:pathLst>
                <a:path w="30179" h="24911" extrusionOk="0">
                  <a:moveTo>
                    <a:pt x="0" y="0"/>
                  </a:moveTo>
                  <a:lnTo>
                    <a:pt x="0" y="8398"/>
                  </a:lnTo>
                  <a:cubicBezTo>
                    <a:pt x="0" y="17518"/>
                    <a:pt x="6756" y="24910"/>
                    <a:pt x="15089" y="24910"/>
                  </a:cubicBezTo>
                  <a:cubicBezTo>
                    <a:pt x="23422" y="24910"/>
                    <a:pt x="30179" y="17518"/>
                    <a:pt x="30179" y="8398"/>
                  </a:cubicBezTo>
                  <a:lnTo>
                    <a:pt x="3017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4" name="Google Shape;7654;p33"/>
            <p:cNvSpPr/>
            <p:nvPr/>
          </p:nvSpPr>
          <p:spPr>
            <a:xfrm>
              <a:off x="1854025" y="4113975"/>
              <a:ext cx="754475" cy="569075"/>
            </a:xfrm>
            <a:custGeom>
              <a:avLst/>
              <a:gdLst/>
              <a:ahLst/>
              <a:cxnLst/>
              <a:rect l="l" t="t" r="r" b="b"/>
              <a:pathLst>
                <a:path w="30179" h="22763" extrusionOk="0">
                  <a:moveTo>
                    <a:pt x="0" y="0"/>
                  </a:moveTo>
                  <a:lnTo>
                    <a:pt x="0" y="7674"/>
                  </a:lnTo>
                  <a:cubicBezTo>
                    <a:pt x="0" y="16007"/>
                    <a:pt x="6756" y="22763"/>
                    <a:pt x="15089" y="22763"/>
                  </a:cubicBezTo>
                  <a:cubicBezTo>
                    <a:pt x="23422" y="22763"/>
                    <a:pt x="30179" y="16007"/>
                    <a:pt x="30179" y="7674"/>
                  </a:cubicBezTo>
                  <a:lnTo>
                    <a:pt x="3017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2549"/>
                  </a:srgbClr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5" name="Google Shape;7655;p33"/>
            <p:cNvSpPr/>
            <p:nvPr/>
          </p:nvSpPr>
          <p:spPr>
            <a:xfrm>
              <a:off x="1692000" y="4819925"/>
              <a:ext cx="1097400" cy="103525"/>
            </a:xfrm>
            <a:custGeom>
              <a:avLst/>
              <a:gdLst/>
              <a:ahLst/>
              <a:cxnLst/>
              <a:rect l="l" t="t" r="r" b="b"/>
              <a:pathLst>
                <a:path w="43896" h="4141" extrusionOk="0">
                  <a:moveTo>
                    <a:pt x="2071" y="0"/>
                  </a:moveTo>
                  <a:cubicBezTo>
                    <a:pt x="928" y="0"/>
                    <a:pt x="1" y="928"/>
                    <a:pt x="1" y="2071"/>
                  </a:cubicBezTo>
                  <a:cubicBezTo>
                    <a:pt x="1" y="3214"/>
                    <a:pt x="928" y="4141"/>
                    <a:pt x="2071" y="4141"/>
                  </a:cubicBezTo>
                  <a:lnTo>
                    <a:pt x="41824" y="4141"/>
                  </a:lnTo>
                  <a:cubicBezTo>
                    <a:pt x="42968" y="4141"/>
                    <a:pt x="43895" y="3214"/>
                    <a:pt x="43895" y="2071"/>
                  </a:cubicBezTo>
                  <a:cubicBezTo>
                    <a:pt x="43895" y="928"/>
                    <a:pt x="42969" y="2"/>
                    <a:pt x="4182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6" name="Google Shape;7656;p33"/>
            <p:cNvSpPr/>
            <p:nvPr/>
          </p:nvSpPr>
          <p:spPr>
            <a:xfrm>
              <a:off x="2994650" y="3411175"/>
              <a:ext cx="235125" cy="235075"/>
            </a:xfrm>
            <a:custGeom>
              <a:avLst/>
              <a:gdLst/>
              <a:ahLst/>
              <a:cxnLst/>
              <a:rect l="l" t="t" r="r" b="b"/>
              <a:pathLst>
                <a:path w="9405" h="9403" extrusionOk="0">
                  <a:moveTo>
                    <a:pt x="4703" y="0"/>
                  </a:moveTo>
                  <a:cubicBezTo>
                    <a:pt x="2106" y="0"/>
                    <a:pt x="0" y="2104"/>
                    <a:pt x="0" y="4702"/>
                  </a:cubicBezTo>
                  <a:cubicBezTo>
                    <a:pt x="0" y="7299"/>
                    <a:pt x="2106" y="9403"/>
                    <a:pt x="4703" y="9403"/>
                  </a:cubicBezTo>
                  <a:cubicBezTo>
                    <a:pt x="7299" y="9403"/>
                    <a:pt x="9405" y="7299"/>
                    <a:pt x="9405" y="4702"/>
                  </a:cubicBezTo>
                  <a:cubicBezTo>
                    <a:pt x="9405" y="2105"/>
                    <a:pt x="7299" y="0"/>
                    <a:pt x="4703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7" name="Google Shape;7657;p33"/>
            <p:cNvSpPr/>
            <p:nvPr/>
          </p:nvSpPr>
          <p:spPr>
            <a:xfrm>
              <a:off x="2819950" y="3494725"/>
              <a:ext cx="226375" cy="67950"/>
            </a:xfrm>
            <a:custGeom>
              <a:avLst/>
              <a:gdLst/>
              <a:ahLst/>
              <a:cxnLst/>
              <a:rect l="l" t="t" r="r" b="b"/>
              <a:pathLst>
                <a:path w="9055" h="2718" extrusionOk="0">
                  <a:moveTo>
                    <a:pt x="1358" y="1"/>
                  </a:moveTo>
                  <a:cubicBezTo>
                    <a:pt x="607" y="1"/>
                    <a:pt x="0" y="610"/>
                    <a:pt x="0" y="1360"/>
                  </a:cubicBezTo>
                  <a:cubicBezTo>
                    <a:pt x="0" y="2111"/>
                    <a:pt x="608" y="2718"/>
                    <a:pt x="1358" y="2718"/>
                  </a:cubicBezTo>
                  <a:lnTo>
                    <a:pt x="7697" y="2718"/>
                  </a:lnTo>
                  <a:cubicBezTo>
                    <a:pt x="8448" y="2718"/>
                    <a:pt x="9055" y="2109"/>
                    <a:pt x="9055" y="1360"/>
                  </a:cubicBezTo>
                  <a:cubicBezTo>
                    <a:pt x="9055" y="610"/>
                    <a:pt x="8447" y="1"/>
                    <a:pt x="769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8" name="Google Shape;7658;p33"/>
            <p:cNvSpPr/>
            <p:nvPr/>
          </p:nvSpPr>
          <p:spPr>
            <a:xfrm>
              <a:off x="1242650" y="3411175"/>
              <a:ext cx="235150" cy="235075"/>
            </a:xfrm>
            <a:custGeom>
              <a:avLst/>
              <a:gdLst/>
              <a:ahLst/>
              <a:cxnLst/>
              <a:rect l="l" t="t" r="r" b="b"/>
              <a:pathLst>
                <a:path w="9406" h="9403" extrusionOk="0">
                  <a:moveTo>
                    <a:pt x="4703" y="0"/>
                  </a:moveTo>
                  <a:cubicBezTo>
                    <a:pt x="2107" y="0"/>
                    <a:pt x="1" y="2105"/>
                    <a:pt x="1" y="4702"/>
                  </a:cubicBezTo>
                  <a:cubicBezTo>
                    <a:pt x="1" y="7299"/>
                    <a:pt x="2107" y="9403"/>
                    <a:pt x="4703" y="9403"/>
                  </a:cubicBezTo>
                  <a:cubicBezTo>
                    <a:pt x="7300" y="9403"/>
                    <a:pt x="9405" y="7299"/>
                    <a:pt x="9405" y="4702"/>
                  </a:cubicBezTo>
                  <a:cubicBezTo>
                    <a:pt x="9405" y="2104"/>
                    <a:pt x="7300" y="0"/>
                    <a:pt x="4703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9" name="Google Shape;7659;p33"/>
            <p:cNvSpPr/>
            <p:nvPr/>
          </p:nvSpPr>
          <p:spPr>
            <a:xfrm>
              <a:off x="1426125" y="3494725"/>
              <a:ext cx="226425" cy="67950"/>
            </a:xfrm>
            <a:custGeom>
              <a:avLst/>
              <a:gdLst/>
              <a:ahLst/>
              <a:cxnLst/>
              <a:rect l="l" t="t" r="r" b="b"/>
              <a:pathLst>
                <a:path w="9057" h="2718" extrusionOk="0">
                  <a:moveTo>
                    <a:pt x="1360" y="1"/>
                  </a:moveTo>
                  <a:cubicBezTo>
                    <a:pt x="610" y="1"/>
                    <a:pt x="1" y="610"/>
                    <a:pt x="1" y="1360"/>
                  </a:cubicBezTo>
                  <a:cubicBezTo>
                    <a:pt x="1" y="2109"/>
                    <a:pt x="609" y="2718"/>
                    <a:pt x="1360" y="2718"/>
                  </a:cubicBezTo>
                  <a:lnTo>
                    <a:pt x="7697" y="2718"/>
                  </a:lnTo>
                  <a:cubicBezTo>
                    <a:pt x="8447" y="2718"/>
                    <a:pt x="9056" y="2111"/>
                    <a:pt x="9056" y="1360"/>
                  </a:cubicBezTo>
                  <a:cubicBezTo>
                    <a:pt x="9056" y="610"/>
                    <a:pt x="8448" y="1"/>
                    <a:pt x="769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0" name="Google Shape;7660;p33"/>
            <p:cNvSpPr/>
            <p:nvPr/>
          </p:nvSpPr>
          <p:spPr>
            <a:xfrm>
              <a:off x="1534575" y="3178400"/>
              <a:ext cx="1406825" cy="1001000"/>
            </a:xfrm>
            <a:custGeom>
              <a:avLst/>
              <a:gdLst/>
              <a:ahLst/>
              <a:cxnLst/>
              <a:rect l="l" t="t" r="r" b="b"/>
              <a:pathLst>
                <a:path w="56273" h="40040" extrusionOk="0">
                  <a:moveTo>
                    <a:pt x="10897" y="1"/>
                  </a:moveTo>
                  <a:cubicBezTo>
                    <a:pt x="4880" y="1"/>
                    <a:pt x="1" y="4880"/>
                    <a:pt x="1" y="10897"/>
                  </a:cubicBezTo>
                  <a:lnTo>
                    <a:pt x="1" y="29144"/>
                  </a:lnTo>
                  <a:cubicBezTo>
                    <a:pt x="1" y="35161"/>
                    <a:pt x="4880" y="40040"/>
                    <a:pt x="10897" y="40040"/>
                  </a:cubicBezTo>
                  <a:lnTo>
                    <a:pt x="45375" y="40040"/>
                  </a:lnTo>
                  <a:cubicBezTo>
                    <a:pt x="51392" y="40040"/>
                    <a:pt x="56270" y="35161"/>
                    <a:pt x="56270" y="29144"/>
                  </a:cubicBezTo>
                  <a:lnTo>
                    <a:pt x="56273" y="29144"/>
                  </a:lnTo>
                  <a:lnTo>
                    <a:pt x="56273" y="10897"/>
                  </a:lnTo>
                  <a:cubicBezTo>
                    <a:pt x="56273" y="4880"/>
                    <a:pt x="51393" y="1"/>
                    <a:pt x="45376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1" name="Google Shape;7661;p33"/>
            <p:cNvSpPr/>
            <p:nvPr/>
          </p:nvSpPr>
          <p:spPr>
            <a:xfrm>
              <a:off x="2066475" y="3815975"/>
              <a:ext cx="343050" cy="363425"/>
            </a:xfrm>
            <a:custGeom>
              <a:avLst/>
              <a:gdLst/>
              <a:ahLst/>
              <a:cxnLst/>
              <a:rect l="l" t="t" r="r" b="b"/>
              <a:pathLst>
                <a:path w="13722" h="14537" extrusionOk="0">
                  <a:moveTo>
                    <a:pt x="6860" y="1"/>
                  </a:moveTo>
                  <a:cubicBezTo>
                    <a:pt x="3070" y="1"/>
                    <a:pt x="0" y="3071"/>
                    <a:pt x="0" y="6860"/>
                  </a:cubicBezTo>
                  <a:lnTo>
                    <a:pt x="0" y="14537"/>
                  </a:lnTo>
                  <a:lnTo>
                    <a:pt x="13720" y="14537"/>
                  </a:lnTo>
                  <a:lnTo>
                    <a:pt x="13720" y="6860"/>
                  </a:lnTo>
                  <a:cubicBezTo>
                    <a:pt x="13721" y="3071"/>
                    <a:pt x="10650" y="1"/>
                    <a:pt x="686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2" name="Google Shape;7662;p33"/>
            <p:cNvSpPr/>
            <p:nvPr/>
          </p:nvSpPr>
          <p:spPr>
            <a:xfrm>
              <a:off x="1697325" y="3178400"/>
              <a:ext cx="1081350" cy="564000"/>
            </a:xfrm>
            <a:custGeom>
              <a:avLst/>
              <a:gdLst/>
              <a:ahLst/>
              <a:cxnLst/>
              <a:rect l="l" t="t" r="r" b="b"/>
              <a:pathLst>
                <a:path w="43254" h="22560" extrusionOk="0">
                  <a:moveTo>
                    <a:pt x="4387" y="1"/>
                  </a:moveTo>
                  <a:cubicBezTo>
                    <a:pt x="2825" y="1"/>
                    <a:pt x="1343" y="335"/>
                    <a:pt x="0" y="928"/>
                  </a:cubicBezTo>
                  <a:lnTo>
                    <a:pt x="0" y="14185"/>
                  </a:lnTo>
                  <a:cubicBezTo>
                    <a:pt x="0" y="18810"/>
                    <a:pt x="3750" y="22560"/>
                    <a:pt x="8375" y="22560"/>
                  </a:cubicBezTo>
                  <a:lnTo>
                    <a:pt x="34878" y="22560"/>
                  </a:lnTo>
                  <a:cubicBezTo>
                    <a:pt x="39503" y="22560"/>
                    <a:pt x="43253" y="18810"/>
                    <a:pt x="43253" y="14185"/>
                  </a:cubicBezTo>
                  <a:lnTo>
                    <a:pt x="43253" y="927"/>
                  </a:lnTo>
                  <a:cubicBezTo>
                    <a:pt x="41909" y="335"/>
                    <a:pt x="40427" y="1"/>
                    <a:pt x="3886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3" name="Google Shape;7663;p33"/>
            <p:cNvSpPr/>
            <p:nvPr/>
          </p:nvSpPr>
          <p:spPr>
            <a:xfrm>
              <a:off x="1534575" y="3815975"/>
              <a:ext cx="440725" cy="363425"/>
            </a:xfrm>
            <a:custGeom>
              <a:avLst/>
              <a:gdLst/>
              <a:ahLst/>
              <a:cxnLst/>
              <a:rect l="l" t="t" r="r" b="b"/>
              <a:pathLst>
                <a:path w="17629" h="14537" extrusionOk="0">
                  <a:moveTo>
                    <a:pt x="1" y="1"/>
                  </a:moveTo>
                  <a:lnTo>
                    <a:pt x="1" y="3641"/>
                  </a:lnTo>
                  <a:cubicBezTo>
                    <a:pt x="1" y="9658"/>
                    <a:pt x="4880" y="14537"/>
                    <a:pt x="10897" y="14537"/>
                  </a:cubicBezTo>
                  <a:lnTo>
                    <a:pt x="17628" y="14537"/>
                  </a:lnTo>
                  <a:cubicBezTo>
                    <a:pt x="14632" y="7122"/>
                    <a:pt x="8035" y="155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4" name="Google Shape;7664;p33"/>
            <p:cNvSpPr/>
            <p:nvPr/>
          </p:nvSpPr>
          <p:spPr>
            <a:xfrm>
              <a:off x="2500675" y="3815975"/>
              <a:ext cx="440675" cy="363425"/>
            </a:xfrm>
            <a:custGeom>
              <a:avLst/>
              <a:gdLst/>
              <a:ahLst/>
              <a:cxnLst/>
              <a:rect l="l" t="t" r="r" b="b"/>
              <a:pathLst>
                <a:path w="17627" h="14537" extrusionOk="0">
                  <a:moveTo>
                    <a:pt x="17626" y="1"/>
                  </a:moveTo>
                  <a:cubicBezTo>
                    <a:pt x="9592" y="1551"/>
                    <a:pt x="2995" y="7122"/>
                    <a:pt x="0" y="14537"/>
                  </a:cubicBezTo>
                  <a:lnTo>
                    <a:pt x="6731" y="14537"/>
                  </a:lnTo>
                  <a:cubicBezTo>
                    <a:pt x="12750" y="14537"/>
                    <a:pt x="17626" y="9658"/>
                    <a:pt x="17626" y="3641"/>
                  </a:cubicBezTo>
                  <a:lnTo>
                    <a:pt x="17626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5" name="Google Shape;7665;p33"/>
            <p:cNvSpPr/>
            <p:nvPr/>
          </p:nvSpPr>
          <p:spPr>
            <a:xfrm>
              <a:off x="1840050" y="3392100"/>
              <a:ext cx="270425" cy="136625"/>
            </a:xfrm>
            <a:custGeom>
              <a:avLst/>
              <a:gdLst/>
              <a:ahLst/>
              <a:cxnLst/>
              <a:rect l="l" t="t" r="r" b="b"/>
              <a:pathLst>
                <a:path w="10817" h="5465" extrusionOk="0">
                  <a:moveTo>
                    <a:pt x="2732" y="1"/>
                  </a:moveTo>
                  <a:cubicBezTo>
                    <a:pt x="1223" y="1"/>
                    <a:pt x="1" y="1222"/>
                    <a:pt x="1" y="2732"/>
                  </a:cubicBezTo>
                  <a:cubicBezTo>
                    <a:pt x="1" y="4242"/>
                    <a:pt x="1224" y="5465"/>
                    <a:pt x="2732" y="5465"/>
                  </a:cubicBezTo>
                  <a:lnTo>
                    <a:pt x="8085" y="5465"/>
                  </a:lnTo>
                  <a:cubicBezTo>
                    <a:pt x="9594" y="5465"/>
                    <a:pt x="10816" y="4242"/>
                    <a:pt x="10816" y="2732"/>
                  </a:cubicBezTo>
                  <a:cubicBezTo>
                    <a:pt x="10816" y="1224"/>
                    <a:pt x="9593" y="1"/>
                    <a:pt x="808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6" name="Google Shape;7666;p33"/>
            <p:cNvSpPr/>
            <p:nvPr/>
          </p:nvSpPr>
          <p:spPr>
            <a:xfrm>
              <a:off x="2375175" y="3392100"/>
              <a:ext cx="270400" cy="136625"/>
            </a:xfrm>
            <a:custGeom>
              <a:avLst/>
              <a:gdLst/>
              <a:ahLst/>
              <a:cxnLst/>
              <a:rect l="l" t="t" r="r" b="b"/>
              <a:pathLst>
                <a:path w="10816" h="5465" extrusionOk="0">
                  <a:moveTo>
                    <a:pt x="2732" y="1"/>
                  </a:moveTo>
                  <a:cubicBezTo>
                    <a:pt x="1223" y="1"/>
                    <a:pt x="1" y="1222"/>
                    <a:pt x="1" y="2732"/>
                  </a:cubicBezTo>
                  <a:cubicBezTo>
                    <a:pt x="1" y="4242"/>
                    <a:pt x="1224" y="5465"/>
                    <a:pt x="2732" y="5465"/>
                  </a:cubicBezTo>
                  <a:lnTo>
                    <a:pt x="8084" y="5465"/>
                  </a:lnTo>
                  <a:cubicBezTo>
                    <a:pt x="9594" y="5465"/>
                    <a:pt x="10816" y="4242"/>
                    <a:pt x="10816" y="2732"/>
                  </a:cubicBezTo>
                  <a:cubicBezTo>
                    <a:pt x="10816" y="1224"/>
                    <a:pt x="9593" y="1"/>
                    <a:pt x="808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7" name="Google Shape;7667;p33"/>
            <p:cNvSpPr/>
            <p:nvPr/>
          </p:nvSpPr>
          <p:spPr>
            <a:xfrm>
              <a:off x="2066475" y="4069375"/>
              <a:ext cx="343025" cy="61475"/>
            </a:xfrm>
            <a:custGeom>
              <a:avLst/>
              <a:gdLst/>
              <a:ahLst/>
              <a:cxnLst/>
              <a:rect l="l" t="t" r="r" b="b"/>
              <a:pathLst>
                <a:path w="13721" h="2459" extrusionOk="0">
                  <a:moveTo>
                    <a:pt x="0" y="0"/>
                  </a:moveTo>
                  <a:lnTo>
                    <a:pt x="0" y="2458"/>
                  </a:lnTo>
                  <a:lnTo>
                    <a:pt x="13720" y="2458"/>
                  </a:lnTo>
                  <a:lnTo>
                    <a:pt x="1372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8" name="Google Shape;7668;p33"/>
            <p:cNvSpPr/>
            <p:nvPr/>
          </p:nvSpPr>
          <p:spPr>
            <a:xfrm>
              <a:off x="2066475" y="3997700"/>
              <a:ext cx="343025" cy="23275"/>
            </a:xfrm>
            <a:custGeom>
              <a:avLst/>
              <a:gdLst/>
              <a:ahLst/>
              <a:cxnLst/>
              <a:rect l="l" t="t" r="r" b="b"/>
              <a:pathLst>
                <a:path w="13721" h="931" extrusionOk="0">
                  <a:moveTo>
                    <a:pt x="0" y="0"/>
                  </a:moveTo>
                  <a:lnTo>
                    <a:pt x="0" y="930"/>
                  </a:lnTo>
                  <a:lnTo>
                    <a:pt x="13720" y="930"/>
                  </a:lnTo>
                  <a:lnTo>
                    <a:pt x="1372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69" name="Google Shape;7669;p33"/>
            <p:cNvGrpSpPr/>
            <p:nvPr/>
          </p:nvGrpSpPr>
          <p:grpSpPr>
            <a:xfrm>
              <a:off x="1697300" y="3178400"/>
              <a:ext cx="1081375" cy="564000"/>
              <a:chOff x="1697300" y="3178400"/>
              <a:chExt cx="1081375" cy="564000"/>
            </a:xfrm>
          </p:grpSpPr>
          <p:sp>
            <p:nvSpPr>
              <p:cNvPr id="7670" name="Google Shape;7670;p33"/>
              <p:cNvSpPr/>
              <p:nvPr/>
            </p:nvSpPr>
            <p:spPr>
              <a:xfrm>
                <a:off x="1697300" y="3178400"/>
                <a:ext cx="895125" cy="564000"/>
              </a:xfrm>
              <a:custGeom>
                <a:avLst/>
                <a:gdLst/>
                <a:ahLst/>
                <a:cxnLst/>
                <a:rect l="l" t="t" r="r" b="b"/>
                <a:pathLst>
                  <a:path w="35805" h="22560" extrusionOk="0">
                    <a:moveTo>
                      <a:pt x="12619" y="1"/>
                    </a:moveTo>
                    <a:lnTo>
                      <a:pt x="0" y="12619"/>
                    </a:lnTo>
                    <a:lnTo>
                      <a:pt x="0" y="14185"/>
                    </a:lnTo>
                    <a:cubicBezTo>
                      <a:pt x="0" y="18810"/>
                      <a:pt x="3750" y="22560"/>
                      <a:pt x="8376" y="22560"/>
                    </a:cubicBezTo>
                    <a:lnTo>
                      <a:pt x="13247" y="22560"/>
                    </a:lnTo>
                    <a:lnTo>
                      <a:pt x="35804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5647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1" name="Google Shape;7671;p33"/>
              <p:cNvSpPr/>
              <p:nvPr/>
            </p:nvSpPr>
            <p:spPr>
              <a:xfrm>
                <a:off x="2151275" y="3181825"/>
                <a:ext cx="627400" cy="560575"/>
              </a:xfrm>
              <a:custGeom>
                <a:avLst/>
                <a:gdLst/>
                <a:ahLst/>
                <a:cxnLst/>
                <a:rect l="l" t="t" r="r" b="b"/>
                <a:pathLst>
                  <a:path w="25096" h="22423" extrusionOk="0">
                    <a:moveTo>
                      <a:pt x="22423" y="1"/>
                    </a:moveTo>
                    <a:lnTo>
                      <a:pt x="1" y="22423"/>
                    </a:lnTo>
                    <a:lnTo>
                      <a:pt x="6879" y="22423"/>
                    </a:lnTo>
                    <a:lnTo>
                      <a:pt x="25095" y="4206"/>
                    </a:lnTo>
                    <a:lnTo>
                      <a:pt x="25095" y="790"/>
                    </a:lnTo>
                    <a:cubicBezTo>
                      <a:pt x="24253" y="418"/>
                      <a:pt x="23358" y="151"/>
                      <a:pt x="224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5647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72" name="Google Shape;7672;p33"/>
          <p:cNvGrpSpPr/>
          <p:nvPr/>
        </p:nvGrpSpPr>
        <p:grpSpPr>
          <a:xfrm>
            <a:off x="2511953" y="1194604"/>
            <a:ext cx="353640" cy="471526"/>
            <a:chOff x="1488916" y="3520605"/>
            <a:chExt cx="443158" cy="590885"/>
          </a:xfrm>
        </p:grpSpPr>
        <p:sp>
          <p:nvSpPr>
            <p:cNvPr id="7673" name="Google Shape;7673;p33"/>
            <p:cNvSpPr/>
            <p:nvPr/>
          </p:nvSpPr>
          <p:spPr>
            <a:xfrm>
              <a:off x="1636621" y="3520605"/>
              <a:ext cx="147726" cy="147748"/>
            </a:xfrm>
            <a:custGeom>
              <a:avLst/>
              <a:gdLst/>
              <a:ahLst/>
              <a:cxnLst/>
              <a:rect l="l" t="t" r="r" b="b"/>
              <a:pathLst>
                <a:path w="6871" h="6872" extrusionOk="0">
                  <a:moveTo>
                    <a:pt x="1" y="1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4" name="Google Shape;7674;p33"/>
            <p:cNvSpPr/>
            <p:nvPr/>
          </p:nvSpPr>
          <p:spPr>
            <a:xfrm>
              <a:off x="1784326" y="3520605"/>
              <a:ext cx="147748" cy="147748"/>
            </a:xfrm>
            <a:custGeom>
              <a:avLst/>
              <a:gdLst/>
              <a:ahLst/>
              <a:cxnLst/>
              <a:rect l="l" t="t" r="r" b="b"/>
              <a:pathLst>
                <a:path w="6872" h="6872" extrusionOk="0">
                  <a:moveTo>
                    <a:pt x="1" y="1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5" name="Google Shape;7675;p33"/>
            <p:cNvSpPr/>
            <p:nvPr/>
          </p:nvSpPr>
          <p:spPr>
            <a:xfrm>
              <a:off x="1488916" y="3668331"/>
              <a:ext cx="147726" cy="147726"/>
            </a:xfrm>
            <a:custGeom>
              <a:avLst/>
              <a:gdLst/>
              <a:ahLst/>
              <a:cxnLst/>
              <a:rect l="l" t="t" r="r" b="b"/>
              <a:pathLst>
                <a:path w="6871" h="6871" extrusionOk="0">
                  <a:moveTo>
                    <a:pt x="0" y="0"/>
                  </a:moveTo>
                  <a:lnTo>
                    <a:pt x="0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6" name="Google Shape;7676;p33"/>
            <p:cNvSpPr/>
            <p:nvPr/>
          </p:nvSpPr>
          <p:spPr>
            <a:xfrm>
              <a:off x="1784326" y="3668331"/>
              <a:ext cx="147748" cy="147726"/>
            </a:xfrm>
            <a:custGeom>
              <a:avLst/>
              <a:gdLst/>
              <a:ahLst/>
              <a:cxnLst/>
              <a:rect l="l" t="t" r="r" b="b"/>
              <a:pathLst>
                <a:path w="6872" h="6871" extrusionOk="0">
                  <a:moveTo>
                    <a:pt x="1" y="0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7" name="Google Shape;7677;p33"/>
            <p:cNvSpPr/>
            <p:nvPr/>
          </p:nvSpPr>
          <p:spPr>
            <a:xfrm>
              <a:off x="1636621" y="3816036"/>
              <a:ext cx="147726" cy="147748"/>
            </a:xfrm>
            <a:custGeom>
              <a:avLst/>
              <a:gdLst/>
              <a:ahLst/>
              <a:cxnLst/>
              <a:rect l="l" t="t" r="r" b="b"/>
              <a:pathLst>
                <a:path w="6871" h="6872" extrusionOk="0">
                  <a:moveTo>
                    <a:pt x="1" y="1"/>
                  </a:moveTo>
                  <a:lnTo>
                    <a:pt x="1" y="6872"/>
                  </a:lnTo>
                  <a:lnTo>
                    <a:pt x="6871" y="6872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8" name="Google Shape;7678;p33"/>
            <p:cNvSpPr/>
            <p:nvPr/>
          </p:nvSpPr>
          <p:spPr>
            <a:xfrm>
              <a:off x="1488916" y="3963763"/>
              <a:ext cx="147726" cy="147726"/>
            </a:xfrm>
            <a:custGeom>
              <a:avLst/>
              <a:gdLst/>
              <a:ahLst/>
              <a:cxnLst/>
              <a:rect l="l" t="t" r="r" b="b"/>
              <a:pathLst>
                <a:path w="6871" h="6871" extrusionOk="0">
                  <a:moveTo>
                    <a:pt x="0" y="1"/>
                  </a:moveTo>
                  <a:lnTo>
                    <a:pt x="0" y="6870"/>
                  </a:lnTo>
                  <a:lnTo>
                    <a:pt x="6871" y="6870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9" name="Google Shape;7679;p33"/>
            <p:cNvSpPr/>
            <p:nvPr/>
          </p:nvSpPr>
          <p:spPr>
            <a:xfrm>
              <a:off x="1784326" y="3963763"/>
              <a:ext cx="147748" cy="147726"/>
            </a:xfrm>
            <a:custGeom>
              <a:avLst/>
              <a:gdLst/>
              <a:ahLst/>
              <a:cxnLst/>
              <a:rect l="l" t="t" r="r" b="b"/>
              <a:pathLst>
                <a:path w="6872" h="6871" extrusionOk="0">
                  <a:moveTo>
                    <a:pt x="1" y="1"/>
                  </a:moveTo>
                  <a:lnTo>
                    <a:pt x="1" y="6870"/>
                  </a:lnTo>
                  <a:lnTo>
                    <a:pt x="6871" y="6870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0" name="Google Shape;7680;p33"/>
          <p:cNvGrpSpPr/>
          <p:nvPr/>
        </p:nvGrpSpPr>
        <p:grpSpPr>
          <a:xfrm>
            <a:off x="5256583" y="4617792"/>
            <a:ext cx="658091" cy="373302"/>
            <a:chOff x="4797444" y="3526668"/>
            <a:chExt cx="824676" cy="467797"/>
          </a:xfrm>
        </p:grpSpPr>
        <p:sp>
          <p:nvSpPr>
            <p:cNvPr id="7681" name="Google Shape;7681;p33"/>
            <p:cNvSpPr/>
            <p:nvPr/>
          </p:nvSpPr>
          <p:spPr>
            <a:xfrm>
              <a:off x="5026935" y="3805157"/>
              <a:ext cx="458939" cy="189307"/>
            </a:xfrm>
            <a:custGeom>
              <a:avLst/>
              <a:gdLst/>
              <a:ahLst/>
              <a:cxnLst/>
              <a:rect l="l" t="t" r="r" b="b"/>
              <a:pathLst>
                <a:path w="21346" h="8805" extrusionOk="0">
                  <a:moveTo>
                    <a:pt x="1" y="0"/>
                  </a:moveTo>
                  <a:lnTo>
                    <a:pt x="1" y="8804"/>
                  </a:lnTo>
                  <a:lnTo>
                    <a:pt x="21346" y="8804"/>
                  </a:lnTo>
                  <a:lnTo>
                    <a:pt x="21346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2" name="Google Shape;7682;p33"/>
            <p:cNvSpPr/>
            <p:nvPr/>
          </p:nvSpPr>
          <p:spPr>
            <a:xfrm>
              <a:off x="4797444" y="3710493"/>
              <a:ext cx="229513" cy="94664"/>
            </a:xfrm>
            <a:custGeom>
              <a:avLst/>
              <a:gdLst/>
              <a:ahLst/>
              <a:cxnLst/>
              <a:rect l="l" t="t" r="r" b="b"/>
              <a:pathLst>
                <a:path w="10675" h="4403" extrusionOk="0">
                  <a:moveTo>
                    <a:pt x="1" y="1"/>
                  </a:moveTo>
                  <a:lnTo>
                    <a:pt x="1" y="4403"/>
                  </a:lnTo>
                  <a:lnTo>
                    <a:pt x="10675" y="4403"/>
                  </a:lnTo>
                  <a:lnTo>
                    <a:pt x="1067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3" name="Google Shape;7683;p33"/>
            <p:cNvSpPr/>
            <p:nvPr/>
          </p:nvSpPr>
          <p:spPr>
            <a:xfrm>
              <a:off x="5443691" y="3526668"/>
              <a:ext cx="178429" cy="178407"/>
            </a:xfrm>
            <a:custGeom>
              <a:avLst/>
              <a:gdLst/>
              <a:ahLst/>
              <a:cxnLst/>
              <a:rect l="l" t="t" r="r" b="b"/>
              <a:pathLst>
                <a:path w="8299" h="8298" extrusionOk="0">
                  <a:moveTo>
                    <a:pt x="1" y="1"/>
                  </a:moveTo>
                  <a:lnTo>
                    <a:pt x="1" y="8298"/>
                  </a:lnTo>
                  <a:lnTo>
                    <a:pt x="8298" y="8298"/>
                  </a:lnTo>
                  <a:lnTo>
                    <a:pt x="829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4" name="Google Shape;7684;p33"/>
          <p:cNvGrpSpPr/>
          <p:nvPr/>
        </p:nvGrpSpPr>
        <p:grpSpPr>
          <a:xfrm>
            <a:off x="2988075" y="4332650"/>
            <a:ext cx="471543" cy="353657"/>
            <a:chOff x="3865698" y="1114475"/>
            <a:chExt cx="590906" cy="443180"/>
          </a:xfrm>
        </p:grpSpPr>
        <p:sp>
          <p:nvSpPr>
            <p:cNvPr id="7685" name="Google Shape;7685;p33"/>
            <p:cNvSpPr/>
            <p:nvPr/>
          </p:nvSpPr>
          <p:spPr>
            <a:xfrm>
              <a:off x="4308856" y="1114475"/>
              <a:ext cx="147748" cy="147748"/>
            </a:xfrm>
            <a:custGeom>
              <a:avLst/>
              <a:gdLst/>
              <a:ahLst/>
              <a:cxnLst/>
              <a:rect l="l" t="t" r="r" b="b"/>
              <a:pathLst>
                <a:path w="6872" h="6872" extrusionOk="0">
                  <a:moveTo>
                    <a:pt x="1" y="1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6" name="Google Shape;7686;p33"/>
            <p:cNvSpPr/>
            <p:nvPr/>
          </p:nvSpPr>
          <p:spPr>
            <a:xfrm>
              <a:off x="4308856" y="1409928"/>
              <a:ext cx="147748" cy="147726"/>
            </a:xfrm>
            <a:custGeom>
              <a:avLst/>
              <a:gdLst/>
              <a:ahLst/>
              <a:cxnLst/>
              <a:rect l="l" t="t" r="r" b="b"/>
              <a:pathLst>
                <a:path w="6872" h="6871" extrusionOk="0">
                  <a:moveTo>
                    <a:pt x="1" y="0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7" name="Google Shape;7687;p33"/>
            <p:cNvSpPr/>
            <p:nvPr/>
          </p:nvSpPr>
          <p:spPr>
            <a:xfrm>
              <a:off x="4161151" y="1262180"/>
              <a:ext cx="147726" cy="147748"/>
            </a:xfrm>
            <a:custGeom>
              <a:avLst/>
              <a:gdLst/>
              <a:ahLst/>
              <a:cxnLst/>
              <a:rect l="l" t="t" r="r" b="b"/>
              <a:pathLst>
                <a:path w="6871" h="6872" extrusionOk="0">
                  <a:moveTo>
                    <a:pt x="0" y="0"/>
                  </a:moveTo>
                  <a:lnTo>
                    <a:pt x="0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8" name="Google Shape;7688;p33"/>
            <p:cNvSpPr/>
            <p:nvPr/>
          </p:nvSpPr>
          <p:spPr>
            <a:xfrm>
              <a:off x="4161151" y="1409928"/>
              <a:ext cx="147726" cy="147705"/>
            </a:xfrm>
            <a:custGeom>
              <a:avLst/>
              <a:gdLst/>
              <a:ahLst/>
              <a:cxnLst/>
              <a:rect l="l" t="t" r="r" b="b"/>
              <a:pathLst>
                <a:path w="6871" h="6870" extrusionOk="0">
                  <a:moveTo>
                    <a:pt x="0" y="0"/>
                  </a:moveTo>
                  <a:lnTo>
                    <a:pt x="0" y="6870"/>
                  </a:lnTo>
                  <a:lnTo>
                    <a:pt x="6871" y="6870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9" name="Google Shape;7689;p33"/>
            <p:cNvSpPr/>
            <p:nvPr/>
          </p:nvSpPr>
          <p:spPr>
            <a:xfrm>
              <a:off x="4013425" y="1114475"/>
              <a:ext cx="147705" cy="147726"/>
            </a:xfrm>
            <a:custGeom>
              <a:avLst/>
              <a:gdLst/>
              <a:ahLst/>
              <a:cxnLst/>
              <a:rect l="l" t="t" r="r" b="b"/>
              <a:pathLst>
                <a:path w="6870" h="6871" extrusionOk="0">
                  <a:moveTo>
                    <a:pt x="0" y="1"/>
                  </a:moveTo>
                  <a:lnTo>
                    <a:pt x="0" y="6870"/>
                  </a:lnTo>
                  <a:lnTo>
                    <a:pt x="6870" y="6870"/>
                  </a:lnTo>
                  <a:lnTo>
                    <a:pt x="68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0" name="Google Shape;7690;p33"/>
            <p:cNvSpPr/>
            <p:nvPr/>
          </p:nvSpPr>
          <p:spPr>
            <a:xfrm>
              <a:off x="4013424" y="1262202"/>
              <a:ext cx="147748" cy="147748"/>
            </a:xfrm>
            <a:custGeom>
              <a:avLst/>
              <a:gdLst/>
              <a:ahLst/>
              <a:cxnLst/>
              <a:rect l="l" t="t" r="r" b="b"/>
              <a:pathLst>
                <a:path w="6872" h="6872" extrusionOk="0">
                  <a:moveTo>
                    <a:pt x="0" y="0"/>
                  </a:moveTo>
                  <a:lnTo>
                    <a:pt x="0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1" name="Google Shape;7691;p33"/>
            <p:cNvSpPr/>
            <p:nvPr/>
          </p:nvSpPr>
          <p:spPr>
            <a:xfrm>
              <a:off x="3865698" y="1114475"/>
              <a:ext cx="147726" cy="147748"/>
            </a:xfrm>
            <a:custGeom>
              <a:avLst/>
              <a:gdLst/>
              <a:ahLst/>
              <a:cxnLst/>
              <a:rect l="l" t="t" r="r" b="b"/>
              <a:pathLst>
                <a:path w="6871" h="6872" extrusionOk="0">
                  <a:moveTo>
                    <a:pt x="1" y="1"/>
                  </a:moveTo>
                  <a:lnTo>
                    <a:pt x="1" y="6871"/>
                  </a:lnTo>
                  <a:lnTo>
                    <a:pt x="6870" y="6871"/>
                  </a:lnTo>
                  <a:lnTo>
                    <a:pt x="6870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2" name="Google Shape;7692;p33"/>
            <p:cNvSpPr/>
            <p:nvPr/>
          </p:nvSpPr>
          <p:spPr>
            <a:xfrm>
              <a:off x="3865698" y="1409928"/>
              <a:ext cx="147748" cy="147726"/>
            </a:xfrm>
            <a:custGeom>
              <a:avLst/>
              <a:gdLst/>
              <a:ahLst/>
              <a:cxnLst/>
              <a:rect l="l" t="t" r="r" b="b"/>
              <a:pathLst>
                <a:path w="6872" h="6871" extrusionOk="0">
                  <a:moveTo>
                    <a:pt x="1" y="0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7" name="Google Shape;7697;p33"/>
          <p:cNvGrpSpPr/>
          <p:nvPr/>
        </p:nvGrpSpPr>
        <p:grpSpPr>
          <a:xfrm>
            <a:off x="491395" y="539995"/>
            <a:ext cx="447057" cy="429602"/>
            <a:chOff x="6217396" y="4482010"/>
            <a:chExt cx="518327" cy="498089"/>
          </a:xfrm>
        </p:grpSpPr>
        <p:sp>
          <p:nvSpPr>
            <p:cNvPr id="7698" name="Google Shape;7698;p33"/>
            <p:cNvSpPr/>
            <p:nvPr/>
          </p:nvSpPr>
          <p:spPr>
            <a:xfrm>
              <a:off x="6271764" y="4482010"/>
              <a:ext cx="463958" cy="463958"/>
            </a:xfrm>
            <a:custGeom>
              <a:avLst/>
              <a:gdLst/>
              <a:ahLst/>
              <a:cxnLst/>
              <a:rect l="l" t="t" r="r" b="b"/>
              <a:pathLst>
                <a:path w="18134" h="18134" extrusionOk="0">
                  <a:moveTo>
                    <a:pt x="0" y="0"/>
                  </a:moveTo>
                  <a:lnTo>
                    <a:pt x="0" y="18133"/>
                  </a:lnTo>
                  <a:lnTo>
                    <a:pt x="18133" y="18133"/>
                  </a:lnTo>
                  <a:lnTo>
                    <a:pt x="1813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9" name="Google Shape;7699;p33"/>
            <p:cNvSpPr/>
            <p:nvPr/>
          </p:nvSpPr>
          <p:spPr>
            <a:xfrm>
              <a:off x="6217396" y="4679271"/>
              <a:ext cx="300803" cy="300828"/>
            </a:xfrm>
            <a:custGeom>
              <a:avLst/>
              <a:gdLst/>
              <a:ahLst/>
              <a:cxnLst/>
              <a:rect l="l" t="t" r="r" b="b"/>
              <a:pathLst>
                <a:path w="11757" h="11758" extrusionOk="0">
                  <a:moveTo>
                    <a:pt x="1" y="1"/>
                  </a:moveTo>
                  <a:lnTo>
                    <a:pt x="1" y="11758"/>
                  </a:lnTo>
                  <a:lnTo>
                    <a:pt x="11757" y="11758"/>
                  </a:lnTo>
                  <a:lnTo>
                    <a:pt x="1175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0" name="Google Shape;7700;p33"/>
          <p:cNvGrpSpPr/>
          <p:nvPr/>
        </p:nvGrpSpPr>
        <p:grpSpPr>
          <a:xfrm>
            <a:off x="8197029" y="237383"/>
            <a:ext cx="453942" cy="605233"/>
            <a:chOff x="8551925" y="1946972"/>
            <a:chExt cx="526309" cy="701720"/>
          </a:xfrm>
        </p:grpSpPr>
        <p:sp>
          <p:nvSpPr>
            <p:cNvPr id="7701" name="Google Shape;7701;p33"/>
            <p:cNvSpPr/>
            <p:nvPr/>
          </p:nvSpPr>
          <p:spPr>
            <a:xfrm>
              <a:off x="8551925" y="1946972"/>
              <a:ext cx="175436" cy="175462"/>
            </a:xfrm>
            <a:custGeom>
              <a:avLst/>
              <a:gdLst/>
              <a:ahLst/>
              <a:cxnLst/>
              <a:rect l="l" t="t" r="r" b="b"/>
              <a:pathLst>
                <a:path w="6857" h="6858" extrusionOk="0">
                  <a:moveTo>
                    <a:pt x="0" y="1"/>
                  </a:moveTo>
                  <a:lnTo>
                    <a:pt x="0" y="6857"/>
                  </a:lnTo>
                  <a:lnTo>
                    <a:pt x="6857" y="6857"/>
                  </a:lnTo>
                  <a:lnTo>
                    <a:pt x="685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2" name="Google Shape;7702;p33"/>
            <p:cNvSpPr/>
            <p:nvPr/>
          </p:nvSpPr>
          <p:spPr>
            <a:xfrm>
              <a:off x="8727310" y="2122408"/>
              <a:ext cx="175462" cy="175436"/>
            </a:xfrm>
            <a:custGeom>
              <a:avLst/>
              <a:gdLst/>
              <a:ahLst/>
              <a:cxnLst/>
              <a:rect l="l" t="t" r="r" b="b"/>
              <a:pathLst>
                <a:path w="6858" h="6857" extrusionOk="0">
                  <a:moveTo>
                    <a:pt x="1" y="0"/>
                  </a:moveTo>
                  <a:lnTo>
                    <a:pt x="1" y="6857"/>
                  </a:lnTo>
                  <a:lnTo>
                    <a:pt x="6857" y="6857"/>
                  </a:lnTo>
                  <a:lnTo>
                    <a:pt x="685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3" name="Google Shape;7703;p33"/>
            <p:cNvSpPr/>
            <p:nvPr/>
          </p:nvSpPr>
          <p:spPr>
            <a:xfrm>
              <a:off x="8727310" y="2297819"/>
              <a:ext cx="175462" cy="175462"/>
            </a:xfrm>
            <a:custGeom>
              <a:avLst/>
              <a:gdLst/>
              <a:ahLst/>
              <a:cxnLst/>
              <a:rect l="l" t="t" r="r" b="b"/>
              <a:pathLst>
                <a:path w="6858" h="6858" extrusionOk="0">
                  <a:moveTo>
                    <a:pt x="1" y="1"/>
                  </a:moveTo>
                  <a:lnTo>
                    <a:pt x="1" y="6857"/>
                  </a:lnTo>
                  <a:lnTo>
                    <a:pt x="6857" y="6857"/>
                  </a:lnTo>
                  <a:lnTo>
                    <a:pt x="685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4" name="Google Shape;7704;p33"/>
            <p:cNvSpPr/>
            <p:nvPr/>
          </p:nvSpPr>
          <p:spPr>
            <a:xfrm>
              <a:off x="8902772" y="2473255"/>
              <a:ext cx="175462" cy="175436"/>
            </a:xfrm>
            <a:custGeom>
              <a:avLst/>
              <a:gdLst/>
              <a:ahLst/>
              <a:cxnLst/>
              <a:rect l="l" t="t" r="r" b="b"/>
              <a:pathLst>
                <a:path w="6858" h="6857" extrusionOk="0">
                  <a:moveTo>
                    <a:pt x="1" y="0"/>
                  </a:moveTo>
                  <a:lnTo>
                    <a:pt x="1" y="6857"/>
                  </a:lnTo>
                  <a:lnTo>
                    <a:pt x="6857" y="6857"/>
                  </a:lnTo>
                  <a:lnTo>
                    <a:pt x="685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5" name="Google Shape;7705;p33"/>
          <p:cNvGrpSpPr/>
          <p:nvPr/>
        </p:nvGrpSpPr>
        <p:grpSpPr>
          <a:xfrm>
            <a:off x="1253401" y="1987235"/>
            <a:ext cx="197993" cy="393348"/>
            <a:chOff x="6837909" y="2010525"/>
            <a:chExt cx="187743" cy="375511"/>
          </a:xfrm>
        </p:grpSpPr>
        <p:sp>
          <p:nvSpPr>
            <p:cNvPr id="7706" name="Google Shape;7706;p33"/>
            <p:cNvSpPr/>
            <p:nvPr/>
          </p:nvSpPr>
          <p:spPr>
            <a:xfrm>
              <a:off x="6837909" y="2010525"/>
              <a:ext cx="187743" cy="187768"/>
            </a:xfrm>
            <a:custGeom>
              <a:avLst/>
              <a:gdLst/>
              <a:ahLst/>
              <a:cxnLst/>
              <a:rect l="l" t="t" r="r" b="b"/>
              <a:pathLst>
                <a:path w="7338" h="7339" extrusionOk="0">
                  <a:moveTo>
                    <a:pt x="1" y="0"/>
                  </a:moveTo>
                  <a:lnTo>
                    <a:pt x="1" y="7339"/>
                  </a:lnTo>
                  <a:lnTo>
                    <a:pt x="733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7" name="Google Shape;7707;p33"/>
            <p:cNvSpPr/>
            <p:nvPr/>
          </p:nvSpPr>
          <p:spPr>
            <a:xfrm>
              <a:off x="6837909" y="2198268"/>
              <a:ext cx="187743" cy="187768"/>
            </a:xfrm>
            <a:custGeom>
              <a:avLst/>
              <a:gdLst/>
              <a:ahLst/>
              <a:cxnLst/>
              <a:rect l="l" t="t" r="r" b="b"/>
              <a:pathLst>
                <a:path w="7338" h="7339" extrusionOk="0">
                  <a:moveTo>
                    <a:pt x="1" y="1"/>
                  </a:moveTo>
                  <a:lnTo>
                    <a:pt x="1" y="7338"/>
                  </a:lnTo>
                  <a:lnTo>
                    <a:pt x="73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Hình ảnh 6">
            <a:extLst>
              <a:ext uri="{FF2B5EF4-FFF2-40B4-BE49-F238E27FC236}">
                <a16:creationId xmlns:a16="http://schemas.microsoft.com/office/drawing/2014/main" id="{A77B533F-CC2D-ADA1-FBB8-3ABCC5B64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569" y="1834543"/>
            <a:ext cx="2655014" cy="22846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9228D5EA-BF3F-D45A-AD46-B4ECCD808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017" y="1834542"/>
            <a:ext cx="2916618" cy="22846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1038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55741 L 2.21177E-17 -2.8395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-277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0.53704 L 4.44444E-6 3.7037E-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000">
              <a:schemeClr val="dk1"/>
            </a:gs>
            <a:gs pos="75000">
              <a:schemeClr val="lt1"/>
            </a:gs>
          </a:gsLst>
          <a:lin ang="5400012" scaled="0"/>
        </a:gradFill>
        <a:effectLst/>
      </p:bgPr>
    </p:bg>
    <p:spTree>
      <p:nvGrpSpPr>
        <p:cNvPr id="1" name="Shape 7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3" name="Google Shape;7633;p33"/>
          <p:cNvSpPr txBox="1">
            <a:spLocks noGrp="1"/>
          </p:cNvSpPr>
          <p:nvPr>
            <p:ph type="title"/>
          </p:nvPr>
        </p:nvSpPr>
        <p:spPr>
          <a:xfrm>
            <a:off x="3105960" y="1008513"/>
            <a:ext cx="5794178" cy="1262100"/>
          </a:xfrm>
          <a:prstGeom prst="rect">
            <a:avLst/>
          </a:prstGeom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lvl="0">
              <a:lnSpc>
                <a:spcPct val="200000"/>
              </a:lnSpc>
            </a:pPr>
            <a:r>
              <a:rPr lang="vi-VN" sz="2800">
                <a:solidFill>
                  <a:schemeClr val="tx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fr-FR" sz="280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Tìm hiểu Convolutional là gì?</a:t>
            </a:r>
            <a:endParaRPr sz="280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634" name="Google Shape;7634;p33"/>
          <p:cNvSpPr txBox="1">
            <a:spLocks noGrp="1"/>
          </p:cNvSpPr>
          <p:nvPr>
            <p:ph type="subTitle" idx="1"/>
          </p:nvPr>
        </p:nvSpPr>
        <p:spPr>
          <a:xfrm>
            <a:off x="3684874" y="2422145"/>
            <a:ext cx="5120138" cy="800801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285750" lvl="0" indent="-285750" algn="l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vi-VN"/>
              <a:t>Là một cửa sổ trượt (Sliding Windows) trên một ma trận như mô tả hình dưới</a:t>
            </a:r>
            <a:endParaRPr lang="en-US"/>
          </a:p>
        </p:txBody>
      </p:sp>
      <p:grpSp>
        <p:nvGrpSpPr>
          <p:cNvPr id="7635" name="Google Shape;7635;p33"/>
          <p:cNvGrpSpPr/>
          <p:nvPr/>
        </p:nvGrpSpPr>
        <p:grpSpPr>
          <a:xfrm>
            <a:off x="720000" y="3094950"/>
            <a:ext cx="1589700" cy="1508540"/>
            <a:chOff x="1242650" y="3178400"/>
            <a:chExt cx="1987125" cy="1885675"/>
          </a:xfrm>
        </p:grpSpPr>
        <p:sp>
          <p:nvSpPr>
            <p:cNvPr id="7636" name="Google Shape;7636;p33"/>
            <p:cNvSpPr/>
            <p:nvPr/>
          </p:nvSpPr>
          <p:spPr>
            <a:xfrm>
              <a:off x="2527850" y="4318200"/>
              <a:ext cx="335650" cy="335625"/>
            </a:xfrm>
            <a:custGeom>
              <a:avLst/>
              <a:gdLst/>
              <a:ahLst/>
              <a:cxnLst/>
              <a:rect l="l" t="t" r="r" b="b"/>
              <a:pathLst>
                <a:path w="13426" h="13425" extrusionOk="0">
                  <a:moveTo>
                    <a:pt x="6713" y="1"/>
                  </a:moveTo>
                  <a:cubicBezTo>
                    <a:pt x="3005" y="1"/>
                    <a:pt x="0" y="3005"/>
                    <a:pt x="0" y="6712"/>
                  </a:cubicBezTo>
                  <a:cubicBezTo>
                    <a:pt x="0" y="10419"/>
                    <a:pt x="3005" y="13424"/>
                    <a:pt x="6713" y="13424"/>
                  </a:cubicBezTo>
                  <a:cubicBezTo>
                    <a:pt x="10421" y="13424"/>
                    <a:pt x="13426" y="10421"/>
                    <a:pt x="13426" y="6712"/>
                  </a:cubicBezTo>
                  <a:cubicBezTo>
                    <a:pt x="13426" y="3006"/>
                    <a:pt x="10421" y="1"/>
                    <a:pt x="671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7" name="Google Shape;7637;p33"/>
            <p:cNvSpPr/>
            <p:nvPr/>
          </p:nvSpPr>
          <p:spPr>
            <a:xfrm>
              <a:off x="2771825" y="4485975"/>
              <a:ext cx="180600" cy="501525"/>
            </a:xfrm>
            <a:custGeom>
              <a:avLst/>
              <a:gdLst/>
              <a:ahLst/>
              <a:cxnLst/>
              <a:rect l="l" t="t" r="r" b="b"/>
              <a:pathLst>
                <a:path w="7224" h="20061" extrusionOk="0">
                  <a:moveTo>
                    <a:pt x="1723" y="0"/>
                  </a:moveTo>
                  <a:cubicBezTo>
                    <a:pt x="1482" y="0"/>
                    <a:pt x="1238" y="58"/>
                    <a:pt x="1011" y="180"/>
                  </a:cubicBezTo>
                  <a:cubicBezTo>
                    <a:pt x="277" y="575"/>
                    <a:pt x="1" y="1489"/>
                    <a:pt x="394" y="2223"/>
                  </a:cubicBezTo>
                  <a:cubicBezTo>
                    <a:pt x="3064" y="7194"/>
                    <a:pt x="4162" y="12785"/>
                    <a:pt x="3573" y="18394"/>
                  </a:cubicBezTo>
                  <a:cubicBezTo>
                    <a:pt x="3557" y="18548"/>
                    <a:pt x="3564" y="18698"/>
                    <a:pt x="3593" y="18843"/>
                  </a:cubicBezTo>
                  <a:cubicBezTo>
                    <a:pt x="3717" y="19476"/>
                    <a:pt x="4242" y="19982"/>
                    <a:pt x="4916" y="20052"/>
                  </a:cubicBezTo>
                  <a:cubicBezTo>
                    <a:pt x="4969" y="20058"/>
                    <a:pt x="5022" y="20060"/>
                    <a:pt x="5074" y="20060"/>
                  </a:cubicBezTo>
                  <a:cubicBezTo>
                    <a:pt x="5837" y="20060"/>
                    <a:pt x="6493" y="19484"/>
                    <a:pt x="6573" y="18709"/>
                  </a:cubicBezTo>
                  <a:cubicBezTo>
                    <a:pt x="7224" y="12496"/>
                    <a:pt x="6007" y="6301"/>
                    <a:pt x="3053" y="798"/>
                  </a:cubicBezTo>
                  <a:cubicBezTo>
                    <a:pt x="2782" y="289"/>
                    <a:pt x="2261" y="0"/>
                    <a:pt x="1723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8" name="Google Shape;7638;p33"/>
            <p:cNvSpPr/>
            <p:nvPr/>
          </p:nvSpPr>
          <p:spPr>
            <a:xfrm>
              <a:off x="2750650" y="4923425"/>
              <a:ext cx="281275" cy="140650"/>
            </a:xfrm>
            <a:custGeom>
              <a:avLst/>
              <a:gdLst/>
              <a:ahLst/>
              <a:cxnLst/>
              <a:rect l="l" t="t" r="r" b="b"/>
              <a:pathLst>
                <a:path w="11251" h="5626" extrusionOk="0">
                  <a:moveTo>
                    <a:pt x="5626" y="1"/>
                  </a:moveTo>
                  <a:cubicBezTo>
                    <a:pt x="2520" y="1"/>
                    <a:pt x="0" y="2518"/>
                    <a:pt x="0" y="5625"/>
                  </a:cubicBezTo>
                  <a:lnTo>
                    <a:pt x="11251" y="5625"/>
                  </a:lnTo>
                  <a:cubicBezTo>
                    <a:pt x="11251" y="2518"/>
                    <a:pt x="8733" y="1"/>
                    <a:pt x="562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9" name="Google Shape;7639;p33"/>
            <p:cNvSpPr/>
            <p:nvPr/>
          </p:nvSpPr>
          <p:spPr>
            <a:xfrm>
              <a:off x="1603175" y="4318200"/>
              <a:ext cx="335675" cy="335625"/>
            </a:xfrm>
            <a:custGeom>
              <a:avLst/>
              <a:gdLst/>
              <a:ahLst/>
              <a:cxnLst/>
              <a:rect l="l" t="t" r="r" b="b"/>
              <a:pathLst>
                <a:path w="13427" h="13425" extrusionOk="0">
                  <a:moveTo>
                    <a:pt x="6713" y="1"/>
                  </a:moveTo>
                  <a:cubicBezTo>
                    <a:pt x="3006" y="1"/>
                    <a:pt x="1" y="3006"/>
                    <a:pt x="1" y="6712"/>
                  </a:cubicBezTo>
                  <a:cubicBezTo>
                    <a:pt x="1" y="10421"/>
                    <a:pt x="3006" y="13424"/>
                    <a:pt x="6713" y="13424"/>
                  </a:cubicBezTo>
                  <a:cubicBezTo>
                    <a:pt x="10422" y="13424"/>
                    <a:pt x="13427" y="10419"/>
                    <a:pt x="13427" y="6712"/>
                  </a:cubicBezTo>
                  <a:cubicBezTo>
                    <a:pt x="13427" y="3005"/>
                    <a:pt x="10422" y="1"/>
                    <a:pt x="671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0" name="Google Shape;7640;p33"/>
            <p:cNvSpPr/>
            <p:nvPr/>
          </p:nvSpPr>
          <p:spPr>
            <a:xfrm>
              <a:off x="1514225" y="4485975"/>
              <a:ext cx="180575" cy="501525"/>
            </a:xfrm>
            <a:custGeom>
              <a:avLst/>
              <a:gdLst/>
              <a:ahLst/>
              <a:cxnLst/>
              <a:rect l="l" t="t" r="r" b="b"/>
              <a:pathLst>
                <a:path w="7223" h="20061" extrusionOk="0">
                  <a:moveTo>
                    <a:pt x="5500" y="0"/>
                  </a:moveTo>
                  <a:cubicBezTo>
                    <a:pt x="4963" y="0"/>
                    <a:pt x="4443" y="289"/>
                    <a:pt x="4171" y="798"/>
                  </a:cubicBezTo>
                  <a:cubicBezTo>
                    <a:pt x="1218" y="6301"/>
                    <a:pt x="1" y="12496"/>
                    <a:pt x="650" y="18709"/>
                  </a:cubicBezTo>
                  <a:cubicBezTo>
                    <a:pt x="732" y="19484"/>
                    <a:pt x="1387" y="20060"/>
                    <a:pt x="2150" y="20060"/>
                  </a:cubicBezTo>
                  <a:cubicBezTo>
                    <a:pt x="2202" y="20060"/>
                    <a:pt x="2255" y="20058"/>
                    <a:pt x="2308" y="20052"/>
                  </a:cubicBezTo>
                  <a:cubicBezTo>
                    <a:pt x="2984" y="19982"/>
                    <a:pt x="3507" y="19476"/>
                    <a:pt x="3631" y="18843"/>
                  </a:cubicBezTo>
                  <a:cubicBezTo>
                    <a:pt x="3659" y="18698"/>
                    <a:pt x="3668" y="18548"/>
                    <a:pt x="3650" y="18394"/>
                  </a:cubicBezTo>
                  <a:cubicBezTo>
                    <a:pt x="3063" y="12785"/>
                    <a:pt x="4161" y="7194"/>
                    <a:pt x="6829" y="2223"/>
                  </a:cubicBezTo>
                  <a:cubicBezTo>
                    <a:pt x="7223" y="1489"/>
                    <a:pt x="6947" y="575"/>
                    <a:pt x="6213" y="180"/>
                  </a:cubicBezTo>
                  <a:cubicBezTo>
                    <a:pt x="5986" y="58"/>
                    <a:pt x="5741" y="0"/>
                    <a:pt x="5500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1" name="Google Shape;7641;p33"/>
            <p:cNvSpPr/>
            <p:nvPr/>
          </p:nvSpPr>
          <p:spPr>
            <a:xfrm>
              <a:off x="1434750" y="4923425"/>
              <a:ext cx="281300" cy="140650"/>
            </a:xfrm>
            <a:custGeom>
              <a:avLst/>
              <a:gdLst/>
              <a:ahLst/>
              <a:cxnLst/>
              <a:rect l="l" t="t" r="r" b="b"/>
              <a:pathLst>
                <a:path w="11252" h="5626" extrusionOk="0">
                  <a:moveTo>
                    <a:pt x="5625" y="1"/>
                  </a:moveTo>
                  <a:cubicBezTo>
                    <a:pt x="2519" y="1"/>
                    <a:pt x="1" y="2518"/>
                    <a:pt x="1" y="5625"/>
                  </a:cubicBezTo>
                  <a:lnTo>
                    <a:pt x="11251" y="5625"/>
                  </a:lnTo>
                  <a:cubicBezTo>
                    <a:pt x="11250" y="2518"/>
                    <a:pt x="8732" y="1"/>
                    <a:pt x="562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2" name="Google Shape;7642;p33"/>
            <p:cNvSpPr/>
            <p:nvPr/>
          </p:nvSpPr>
          <p:spPr>
            <a:xfrm>
              <a:off x="1785700" y="4782825"/>
              <a:ext cx="281325" cy="281250"/>
            </a:xfrm>
            <a:custGeom>
              <a:avLst/>
              <a:gdLst/>
              <a:ahLst/>
              <a:cxnLst/>
              <a:rect l="l" t="t" r="r" b="b"/>
              <a:pathLst>
                <a:path w="11253" h="11250" extrusionOk="0">
                  <a:moveTo>
                    <a:pt x="5627" y="0"/>
                  </a:moveTo>
                  <a:cubicBezTo>
                    <a:pt x="2521" y="0"/>
                    <a:pt x="1" y="2519"/>
                    <a:pt x="1" y="5625"/>
                  </a:cubicBezTo>
                  <a:cubicBezTo>
                    <a:pt x="1" y="8732"/>
                    <a:pt x="2520" y="11249"/>
                    <a:pt x="5627" y="11249"/>
                  </a:cubicBezTo>
                  <a:cubicBezTo>
                    <a:pt x="8733" y="11249"/>
                    <a:pt x="11252" y="8732"/>
                    <a:pt x="11252" y="5625"/>
                  </a:cubicBezTo>
                  <a:cubicBezTo>
                    <a:pt x="11252" y="2519"/>
                    <a:pt x="8733" y="0"/>
                    <a:pt x="562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3" name="Google Shape;7643;p33"/>
            <p:cNvSpPr/>
            <p:nvPr/>
          </p:nvSpPr>
          <p:spPr>
            <a:xfrm>
              <a:off x="1857400" y="4854500"/>
              <a:ext cx="137925" cy="137925"/>
            </a:xfrm>
            <a:custGeom>
              <a:avLst/>
              <a:gdLst/>
              <a:ahLst/>
              <a:cxnLst/>
              <a:rect l="l" t="t" r="r" b="b"/>
              <a:pathLst>
                <a:path w="5517" h="5517" extrusionOk="0">
                  <a:moveTo>
                    <a:pt x="2759" y="0"/>
                  </a:moveTo>
                  <a:cubicBezTo>
                    <a:pt x="1236" y="0"/>
                    <a:pt x="1" y="1235"/>
                    <a:pt x="1" y="2758"/>
                  </a:cubicBezTo>
                  <a:cubicBezTo>
                    <a:pt x="1" y="4283"/>
                    <a:pt x="1236" y="5516"/>
                    <a:pt x="2759" y="5516"/>
                  </a:cubicBezTo>
                  <a:cubicBezTo>
                    <a:pt x="4282" y="5516"/>
                    <a:pt x="5517" y="4283"/>
                    <a:pt x="5517" y="2758"/>
                  </a:cubicBezTo>
                  <a:cubicBezTo>
                    <a:pt x="5517" y="1235"/>
                    <a:pt x="4282" y="0"/>
                    <a:pt x="275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4" name="Google Shape;7644;p33"/>
            <p:cNvSpPr/>
            <p:nvPr/>
          </p:nvSpPr>
          <p:spPr>
            <a:xfrm>
              <a:off x="1900275" y="4897375"/>
              <a:ext cx="52200" cy="52175"/>
            </a:xfrm>
            <a:custGeom>
              <a:avLst/>
              <a:gdLst/>
              <a:ahLst/>
              <a:cxnLst/>
              <a:rect l="l" t="t" r="r" b="b"/>
              <a:pathLst>
                <a:path w="2088" h="2087" extrusionOk="0">
                  <a:moveTo>
                    <a:pt x="1043" y="1"/>
                  </a:moveTo>
                  <a:cubicBezTo>
                    <a:pt x="467" y="1"/>
                    <a:pt x="0" y="467"/>
                    <a:pt x="0" y="1043"/>
                  </a:cubicBezTo>
                  <a:cubicBezTo>
                    <a:pt x="0" y="1620"/>
                    <a:pt x="467" y="2087"/>
                    <a:pt x="1043" y="2087"/>
                  </a:cubicBezTo>
                  <a:cubicBezTo>
                    <a:pt x="1620" y="2087"/>
                    <a:pt x="2087" y="1620"/>
                    <a:pt x="2087" y="1043"/>
                  </a:cubicBezTo>
                  <a:cubicBezTo>
                    <a:pt x="2087" y="467"/>
                    <a:pt x="1620" y="1"/>
                    <a:pt x="104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5" name="Google Shape;7645;p33"/>
            <p:cNvSpPr/>
            <p:nvPr/>
          </p:nvSpPr>
          <p:spPr>
            <a:xfrm>
              <a:off x="2100050" y="4782825"/>
              <a:ext cx="281300" cy="281250"/>
            </a:xfrm>
            <a:custGeom>
              <a:avLst/>
              <a:gdLst/>
              <a:ahLst/>
              <a:cxnLst/>
              <a:rect l="l" t="t" r="r" b="b"/>
              <a:pathLst>
                <a:path w="11252" h="11250" extrusionOk="0">
                  <a:moveTo>
                    <a:pt x="5627" y="0"/>
                  </a:moveTo>
                  <a:cubicBezTo>
                    <a:pt x="2519" y="0"/>
                    <a:pt x="1" y="2519"/>
                    <a:pt x="1" y="5625"/>
                  </a:cubicBezTo>
                  <a:cubicBezTo>
                    <a:pt x="1" y="8732"/>
                    <a:pt x="2519" y="11249"/>
                    <a:pt x="5627" y="11249"/>
                  </a:cubicBezTo>
                  <a:cubicBezTo>
                    <a:pt x="8733" y="11249"/>
                    <a:pt x="11251" y="8732"/>
                    <a:pt x="11251" y="5625"/>
                  </a:cubicBezTo>
                  <a:cubicBezTo>
                    <a:pt x="11251" y="2519"/>
                    <a:pt x="8733" y="0"/>
                    <a:pt x="562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6" name="Google Shape;7646;p33"/>
            <p:cNvSpPr/>
            <p:nvPr/>
          </p:nvSpPr>
          <p:spPr>
            <a:xfrm>
              <a:off x="2171750" y="4854500"/>
              <a:ext cx="137925" cy="137925"/>
            </a:xfrm>
            <a:custGeom>
              <a:avLst/>
              <a:gdLst/>
              <a:ahLst/>
              <a:cxnLst/>
              <a:rect l="l" t="t" r="r" b="b"/>
              <a:pathLst>
                <a:path w="5517" h="5517" extrusionOk="0">
                  <a:moveTo>
                    <a:pt x="2759" y="0"/>
                  </a:moveTo>
                  <a:cubicBezTo>
                    <a:pt x="1235" y="0"/>
                    <a:pt x="0" y="1235"/>
                    <a:pt x="0" y="2758"/>
                  </a:cubicBezTo>
                  <a:cubicBezTo>
                    <a:pt x="0" y="4283"/>
                    <a:pt x="1235" y="5516"/>
                    <a:pt x="2759" y="5516"/>
                  </a:cubicBezTo>
                  <a:cubicBezTo>
                    <a:pt x="4281" y="5516"/>
                    <a:pt x="5517" y="4283"/>
                    <a:pt x="5517" y="2758"/>
                  </a:cubicBezTo>
                  <a:cubicBezTo>
                    <a:pt x="5517" y="1235"/>
                    <a:pt x="4281" y="0"/>
                    <a:pt x="275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7" name="Google Shape;7647;p33"/>
            <p:cNvSpPr/>
            <p:nvPr/>
          </p:nvSpPr>
          <p:spPr>
            <a:xfrm>
              <a:off x="2214600" y="4897375"/>
              <a:ext cx="52175" cy="52175"/>
            </a:xfrm>
            <a:custGeom>
              <a:avLst/>
              <a:gdLst/>
              <a:ahLst/>
              <a:cxnLst/>
              <a:rect l="l" t="t" r="r" b="b"/>
              <a:pathLst>
                <a:path w="2087" h="2087" extrusionOk="0">
                  <a:moveTo>
                    <a:pt x="1043" y="1"/>
                  </a:moveTo>
                  <a:cubicBezTo>
                    <a:pt x="468" y="1"/>
                    <a:pt x="0" y="467"/>
                    <a:pt x="0" y="1043"/>
                  </a:cubicBezTo>
                  <a:cubicBezTo>
                    <a:pt x="0" y="1620"/>
                    <a:pt x="468" y="2087"/>
                    <a:pt x="1043" y="2087"/>
                  </a:cubicBezTo>
                  <a:cubicBezTo>
                    <a:pt x="1619" y="2087"/>
                    <a:pt x="2087" y="1620"/>
                    <a:pt x="2087" y="1043"/>
                  </a:cubicBezTo>
                  <a:cubicBezTo>
                    <a:pt x="2087" y="467"/>
                    <a:pt x="1619" y="1"/>
                    <a:pt x="104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8" name="Google Shape;7648;p33"/>
            <p:cNvSpPr/>
            <p:nvPr/>
          </p:nvSpPr>
          <p:spPr>
            <a:xfrm>
              <a:off x="2414325" y="4782825"/>
              <a:ext cx="281325" cy="281250"/>
            </a:xfrm>
            <a:custGeom>
              <a:avLst/>
              <a:gdLst/>
              <a:ahLst/>
              <a:cxnLst/>
              <a:rect l="l" t="t" r="r" b="b"/>
              <a:pathLst>
                <a:path w="11253" h="11250" extrusionOk="0">
                  <a:moveTo>
                    <a:pt x="5628" y="0"/>
                  </a:moveTo>
                  <a:cubicBezTo>
                    <a:pt x="2521" y="0"/>
                    <a:pt x="1" y="2519"/>
                    <a:pt x="1" y="5625"/>
                  </a:cubicBezTo>
                  <a:cubicBezTo>
                    <a:pt x="1" y="8732"/>
                    <a:pt x="2520" y="11249"/>
                    <a:pt x="5628" y="11249"/>
                  </a:cubicBezTo>
                  <a:cubicBezTo>
                    <a:pt x="8733" y="11249"/>
                    <a:pt x="11252" y="8732"/>
                    <a:pt x="11252" y="5625"/>
                  </a:cubicBezTo>
                  <a:cubicBezTo>
                    <a:pt x="11252" y="2519"/>
                    <a:pt x="8733" y="0"/>
                    <a:pt x="5628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9" name="Google Shape;7649;p33"/>
            <p:cNvSpPr/>
            <p:nvPr/>
          </p:nvSpPr>
          <p:spPr>
            <a:xfrm>
              <a:off x="2486050" y="4854500"/>
              <a:ext cx="137925" cy="137925"/>
            </a:xfrm>
            <a:custGeom>
              <a:avLst/>
              <a:gdLst/>
              <a:ahLst/>
              <a:cxnLst/>
              <a:rect l="l" t="t" r="r" b="b"/>
              <a:pathLst>
                <a:path w="5517" h="5517" extrusionOk="0">
                  <a:moveTo>
                    <a:pt x="2759" y="0"/>
                  </a:moveTo>
                  <a:cubicBezTo>
                    <a:pt x="1236" y="0"/>
                    <a:pt x="0" y="1235"/>
                    <a:pt x="0" y="2758"/>
                  </a:cubicBezTo>
                  <a:cubicBezTo>
                    <a:pt x="0" y="4283"/>
                    <a:pt x="1236" y="5516"/>
                    <a:pt x="2759" y="5516"/>
                  </a:cubicBezTo>
                  <a:cubicBezTo>
                    <a:pt x="4281" y="5516"/>
                    <a:pt x="5516" y="4283"/>
                    <a:pt x="5516" y="2758"/>
                  </a:cubicBezTo>
                  <a:cubicBezTo>
                    <a:pt x="5516" y="1235"/>
                    <a:pt x="4281" y="0"/>
                    <a:pt x="275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0" name="Google Shape;7650;p33"/>
            <p:cNvSpPr/>
            <p:nvPr/>
          </p:nvSpPr>
          <p:spPr>
            <a:xfrm>
              <a:off x="2528900" y="4897375"/>
              <a:ext cx="52200" cy="52175"/>
            </a:xfrm>
            <a:custGeom>
              <a:avLst/>
              <a:gdLst/>
              <a:ahLst/>
              <a:cxnLst/>
              <a:rect l="l" t="t" r="r" b="b"/>
              <a:pathLst>
                <a:path w="2088" h="2087" extrusionOk="0">
                  <a:moveTo>
                    <a:pt x="1045" y="1"/>
                  </a:moveTo>
                  <a:cubicBezTo>
                    <a:pt x="468" y="1"/>
                    <a:pt x="0" y="467"/>
                    <a:pt x="0" y="1043"/>
                  </a:cubicBezTo>
                  <a:cubicBezTo>
                    <a:pt x="0" y="1620"/>
                    <a:pt x="468" y="2087"/>
                    <a:pt x="1045" y="2087"/>
                  </a:cubicBezTo>
                  <a:cubicBezTo>
                    <a:pt x="1621" y="2087"/>
                    <a:pt x="2088" y="1620"/>
                    <a:pt x="2088" y="1043"/>
                  </a:cubicBezTo>
                  <a:cubicBezTo>
                    <a:pt x="2088" y="467"/>
                    <a:pt x="1621" y="1"/>
                    <a:pt x="104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1" name="Google Shape;7651;p33"/>
            <p:cNvSpPr/>
            <p:nvPr/>
          </p:nvSpPr>
          <p:spPr>
            <a:xfrm>
              <a:off x="1743375" y="4113925"/>
              <a:ext cx="975750" cy="736075"/>
            </a:xfrm>
            <a:custGeom>
              <a:avLst/>
              <a:gdLst/>
              <a:ahLst/>
              <a:cxnLst/>
              <a:rect l="l" t="t" r="r" b="b"/>
              <a:pathLst>
                <a:path w="39030" h="29443" extrusionOk="0">
                  <a:moveTo>
                    <a:pt x="19515" y="0"/>
                  </a:moveTo>
                  <a:cubicBezTo>
                    <a:pt x="8739" y="0"/>
                    <a:pt x="0" y="8736"/>
                    <a:pt x="0" y="19515"/>
                  </a:cubicBezTo>
                  <a:lnTo>
                    <a:pt x="0" y="29442"/>
                  </a:lnTo>
                  <a:lnTo>
                    <a:pt x="39030" y="29442"/>
                  </a:lnTo>
                  <a:lnTo>
                    <a:pt x="39030" y="19515"/>
                  </a:lnTo>
                  <a:cubicBezTo>
                    <a:pt x="39030" y="8737"/>
                    <a:pt x="30292" y="0"/>
                    <a:pt x="19515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2" name="Google Shape;7652;p33"/>
            <p:cNvSpPr/>
            <p:nvPr/>
          </p:nvSpPr>
          <p:spPr>
            <a:xfrm>
              <a:off x="1854025" y="4113975"/>
              <a:ext cx="754475" cy="647825"/>
            </a:xfrm>
            <a:custGeom>
              <a:avLst/>
              <a:gdLst/>
              <a:ahLst/>
              <a:cxnLst/>
              <a:rect l="l" t="t" r="r" b="b"/>
              <a:pathLst>
                <a:path w="30179" h="25913" extrusionOk="0">
                  <a:moveTo>
                    <a:pt x="0" y="0"/>
                  </a:moveTo>
                  <a:lnTo>
                    <a:pt x="0" y="8735"/>
                  </a:lnTo>
                  <a:cubicBezTo>
                    <a:pt x="0" y="18223"/>
                    <a:pt x="6756" y="25913"/>
                    <a:pt x="15089" y="25913"/>
                  </a:cubicBezTo>
                  <a:cubicBezTo>
                    <a:pt x="23422" y="25913"/>
                    <a:pt x="30179" y="18223"/>
                    <a:pt x="30179" y="8735"/>
                  </a:cubicBezTo>
                  <a:lnTo>
                    <a:pt x="3017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3" name="Google Shape;7653;p33"/>
            <p:cNvSpPr/>
            <p:nvPr/>
          </p:nvSpPr>
          <p:spPr>
            <a:xfrm>
              <a:off x="1854025" y="4113975"/>
              <a:ext cx="754475" cy="622775"/>
            </a:xfrm>
            <a:custGeom>
              <a:avLst/>
              <a:gdLst/>
              <a:ahLst/>
              <a:cxnLst/>
              <a:rect l="l" t="t" r="r" b="b"/>
              <a:pathLst>
                <a:path w="30179" h="24911" extrusionOk="0">
                  <a:moveTo>
                    <a:pt x="0" y="0"/>
                  </a:moveTo>
                  <a:lnTo>
                    <a:pt x="0" y="8398"/>
                  </a:lnTo>
                  <a:cubicBezTo>
                    <a:pt x="0" y="17518"/>
                    <a:pt x="6756" y="24910"/>
                    <a:pt x="15089" y="24910"/>
                  </a:cubicBezTo>
                  <a:cubicBezTo>
                    <a:pt x="23422" y="24910"/>
                    <a:pt x="30179" y="17518"/>
                    <a:pt x="30179" y="8398"/>
                  </a:cubicBezTo>
                  <a:lnTo>
                    <a:pt x="3017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4" name="Google Shape;7654;p33"/>
            <p:cNvSpPr/>
            <p:nvPr/>
          </p:nvSpPr>
          <p:spPr>
            <a:xfrm>
              <a:off x="1854025" y="4113975"/>
              <a:ext cx="754475" cy="569075"/>
            </a:xfrm>
            <a:custGeom>
              <a:avLst/>
              <a:gdLst/>
              <a:ahLst/>
              <a:cxnLst/>
              <a:rect l="l" t="t" r="r" b="b"/>
              <a:pathLst>
                <a:path w="30179" h="22763" extrusionOk="0">
                  <a:moveTo>
                    <a:pt x="0" y="0"/>
                  </a:moveTo>
                  <a:lnTo>
                    <a:pt x="0" y="7674"/>
                  </a:lnTo>
                  <a:cubicBezTo>
                    <a:pt x="0" y="16007"/>
                    <a:pt x="6756" y="22763"/>
                    <a:pt x="15089" y="22763"/>
                  </a:cubicBezTo>
                  <a:cubicBezTo>
                    <a:pt x="23422" y="22763"/>
                    <a:pt x="30179" y="16007"/>
                    <a:pt x="30179" y="7674"/>
                  </a:cubicBezTo>
                  <a:lnTo>
                    <a:pt x="3017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2549"/>
                  </a:srgbClr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5" name="Google Shape;7655;p33"/>
            <p:cNvSpPr/>
            <p:nvPr/>
          </p:nvSpPr>
          <p:spPr>
            <a:xfrm>
              <a:off x="1692000" y="4819925"/>
              <a:ext cx="1097400" cy="103525"/>
            </a:xfrm>
            <a:custGeom>
              <a:avLst/>
              <a:gdLst/>
              <a:ahLst/>
              <a:cxnLst/>
              <a:rect l="l" t="t" r="r" b="b"/>
              <a:pathLst>
                <a:path w="43896" h="4141" extrusionOk="0">
                  <a:moveTo>
                    <a:pt x="2071" y="0"/>
                  </a:moveTo>
                  <a:cubicBezTo>
                    <a:pt x="928" y="0"/>
                    <a:pt x="1" y="928"/>
                    <a:pt x="1" y="2071"/>
                  </a:cubicBezTo>
                  <a:cubicBezTo>
                    <a:pt x="1" y="3214"/>
                    <a:pt x="928" y="4141"/>
                    <a:pt x="2071" y="4141"/>
                  </a:cubicBezTo>
                  <a:lnTo>
                    <a:pt x="41824" y="4141"/>
                  </a:lnTo>
                  <a:cubicBezTo>
                    <a:pt x="42968" y="4141"/>
                    <a:pt x="43895" y="3214"/>
                    <a:pt x="43895" y="2071"/>
                  </a:cubicBezTo>
                  <a:cubicBezTo>
                    <a:pt x="43895" y="928"/>
                    <a:pt x="42969" y="2"/>
                    <a:pt x="4182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6" name="Google Shape;7656;p33"/>
            <p:cNvSpPr/>
            <p:nvPr/>
          </p:nvSpPr>
          <p:spPr>
            <a:xfrm>
              <a:off x="2994650" y="3411175"/>
              <a:ext cx="235125" cy="235075"/>
            </a:xfrm>
            <a:custGeom>
              <a:avLst/>
              <a:gdLst/>
              <a:ahLst/>
              <a:cxnLst/>
              <a:rect l="l" t="t" r="r" b="b"/>
              <a:pathLst>
                <a:path w="9405" h="9403" extrusionOk="0">
                  <a:moveTo>
                    <a:pt x="4703" y="0"/>
                  </a:moveTo>
                  <a:cubicBezTo>
                    <a:pt x="2106" y="0"/>
                    <a:pt x="0" y="2104"/>
                    <a:pt x="0" y="4702"/>
                  </a:cubicBezTo>
                  <a:cubicBezTo>
                    <a:pt x="0" y="7299"/>
                    <a:pt x="2106" y="9403"/>
                    <a:pt x="4703" y="9403"/>
                  </a:cubicBezTo>
                  <a:cubicBezTo>
                    <a:pt x="7299" y="9403"/>
                    <a:pt x="9405" y="7299"/>
                    <a:pt x="9405" y="4702"/>
                  </a:cubicBezTo>
                  <a:cubicBezTo>
                    <a:pt x="9405" y="2105"/>
                    <a:pt x="7299" y="0"/>
                    <a:pt x="4703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7" name="Google Shape;7657;p33"/>
            <p:cNvSpPr/>
            <p:nvPr/>
          </p:nvSpPr>
          <p:spPr>
            <a:xfrm>
              <a:off x="2819950" y="3494725"/>
              <a:ext cx="226375" cy="67950"/>
            </a:xfrm>
            <a:custGeom>
              <a:avLst/>
              <a:gdLst/>
              <a:ahLst/>
              <a:cxnLst/>
              <a:rect l="l" t="t" r="r" b="b"/>
              <a:pathLst>
                <a:path w="9055" h="2718" extrusionOk="0">
                  <a:moveTo>
                    <a:pt x="1358" y="1"/>
                  </a:moveTo>
                  <a:cubicBezTo>
                    <a:pt x="607" y="1"/>
                    <a:pt x="0" y="610"/>
                    <a:pt x="0" y="1360"/>
                  </a:cubicBezTo>
                  <a:cubicBezTo>
                    <a:pt x="0" y="2111"/>
                    <a:pt x="608" y="2718"/>
                    <a:pt x="1358" y="2718"/>
                  </a:cubicBezTo>
                  <a:lnTo>
                    <a:pt x="7697" y="2718"/>
                  </a:lnTo>
                  <a:cubicBezTo>
                    <a:pt x="8448" y="2718"/>
                    <a:pt x="9055" y="2109"/>
                    <a:pt x="9055" y="1360"/>
                  </a:cubicBezTo>
                  <a:cubicBezTo>
                    <a:pt x="9055" y="610"/>
                    <a:pt x="8447" y="1"/>
                    <a:pt x="769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8" name="Google Shape;7658;p33"/>
            <p:cNvSpPr/>
            <p:nvPr/>
          </p:nvSpPr>
          <p:spPr>
            <a:xfrm>
              <a:off x="1242650" y="3411175"/>
              <a:ext cx="235150" cy="235075"/>
            </a:xfrm>
            <a:custGeom>
              <a:avLst/>
              <a:gdLst/>
              <a:ahLst/>
              <a:cxnLst/>
              <a:rect l="l" t="t" r="r" b="b"/>
              <a:pathLst>
                <a:path w="9406" h="9403" extrusionOk="0">
                  <a:moveTo>
                    <a:pt x="4703" y="0"/>
                  </a:moveTo>
                  <a:cubicBezTo>
                    <a:pt x="2107" y="0"/>
                    <a:pt x="1" y="2105"/>
                    <a:pt x="1" y="4702"/>
                  </a:cubicBezTo>
                  <a:cubicBezTo>
                    <a:pt x="1" y="7299"/>
                    <a:pt x="2107" y="9403"/>
                    <a:pt x="4703" y="9403"/>
                  </a:cubicBezTo>
                  <a:cubicBezTo>
                    <a:pt x="7300" y="9403"/>
                    <a:pt x="9405" y="7299"/>
                    <a:pt x="9405" y="4702"/>
                  </a:cubicBezTo>
                  <a:cubicBezTo>
                    <a:pt x="9405" y="2104"/>
                    <a:pt x="7300" y="0"/>
                    <a:pt x="4703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9" name="Google Shape;7659;p33"/>
            <p:cNvSpPr/>
            <p:nvPr/>
          </p:nvSpPr>
          <p:spPr>
            <a:xfrm>
              <a:off x="1426125" y="3494725"/>
              <a:ext cx="226425" cy="67950"/>
            </a:xfrm>
            <a:custGeom>
              <a:avLst/>
              <a:gdLst/>
              <a:ahLst/>
              <a:cxnLst/>
              <a:rect l="l" t="t" r="r" b="b"/>
              <a:pathLst>
                <a:path w="9057" h="2718" extrusionOk="0">
                  <a:moveTo>
                    <a:pt x="1360" y="1"/>
                  </a:moveTo>
                  <a:cubicBezTo>
                    <a:pt x="610" y="1"/>
                    <a:pt x="1" y="610"/>
                    <a:pt x="1" y="1360"/>
                  </a:cubicBezTo>
                  <a:cubicBezTo>
                    <a:pt x="1" y="2109"/>
                    <a:pt x="609" y="2718"/>
                    <a:pt x="1360" y="2718"/>
                  </a:cubicBezTo>
                  <a:lnTo>
                    <a:pt x="7697" y="2718"/>
                  </a:lnTo>
                  <a:cubicBezTo>
                    <a:pt x="8447" y="2718"/>
                    <a:pt x="9056" y="2111"/>
                    <a:pt x="9056" y="1360"/>
                  </a:cubicBezTo>
                  <a:cubicBezTo>
                    <a:pt x="9056" y="610"/>
                    <a:pt x="8448" y="1"/>
                    <a:pt x="769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0" name="Google Shape;7660;p33"/>
            <p:cNvSpPr/>
            <p:nvPr/>
          </p:nvSpPr>
          <p:spPr>
            <a:xfrm>
              <a:off x="1534575" y="3178400"/>
              <a:ext cx="1406825" cy="1001000"/>
            </a:xfrm>
            <a:custGeom>
              <a:avLst/>
              <a:gdLst/>
              <a:ahLst/>
              <a:cxnLst/>
              <a:rect l="l" t="t" r="r" b="b"/>
              <a:pathLst>
                <a:path w="56273" h="40040" extrusionOk="0">
                  <a:moveTo>
                    <a:pt x="10897" y="1"/>
                  </a:moveTo>
                  <a:cubicBezTo>
                    <a:pt x="4880" y="1"/>
                    <a:pt x="1" y="4880"/>
                    <a:pt x="1" y="10897"/>
                  </a:cubicBezTo>
                  <a:lnTo>
                    <a:pt x="1" y="29144"/>
                  </a:lnTo>
                  <a:cubicBezTo>
                    <a:pt x="1" y="35161"/>
                    <a:pt x="4880" y="40040"/>
                    <a:pt x="10897" y="40040"/>
                  </a:cubicBezTo>
                  <a:lnTo>
                    <a:pt x="45375" y="40040"/>
                  </a:lnTo>
                  <a:cubicBezTo>
                    <a:pt x="51392" y="40040"/>
                    <a:pt x="56270" y="35161"/>
                    <a:pt x="56270" y="29144"/>
                  </a:cubicBezTo>
                  <a:lnTo>
                    <a:pt x="56273" y="29144"/>
                  </a:lnTo>
                  <a:lnTo>
                    <a:pt x="56273" y="10897"/>
                  </a:lnTo>
                  <a:cubicBezTo>
                    <a:pt x="56273" y="4880"/>
                    <a:pt x="51393" y="1"/>
                    <a:pt x="45376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1" name="Google Shape;7661;p33"/>
            <p:cNvSpPr/>
            <p:nvPr/>
          </p:nvSpPr>
          <p:spPr>
            <a:xfrm>
              <a:off x="2066475" y="3815975"/>
              <a:ext cx="343050" cy="363425"/>
            </a:xfrm>
            <a:custGeom>
              <a:avLst/>
              <a:gdLst/>
              <a:ahLst/>
              <a:cxnLst/>
              <a:rect l="l" t="t" r="r" b="b"/>
              <a:pathLst>
                <a:path w="13722" h="14537" extrusionOk="0">
                  <a:moveTo>
                    <a:pt x="6860" y="1"/>
                  </a:moveTo>
                  <a:cubicBezTo>
                    <a:pt x="3070" y="1"/>
                    <a:pt x="0" y="3071"/>
                    <a:pt x="0" y="6860"/>
                  </a:cubicBezTo>
                  <a:lnTo>
                    <a:pt x="0" y="14537"/>
                  </a:lnTo>
                  <a:lnTo>
                    <a:pt x="13720" y="14537"/>
                  </a:lnTo>
                  <a:lnTo>
                    <a:pt x="13720" y="6860"/>
                  </a:lnTo>
                  <a:cubicBezTo>
                    <a:pt x="13721" y="3071"/>
                    <a:pt x="10650" y="1"/>
                    <a:pt x="686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2" name="Google Shape;7662;p33"/>
            <p:cNvSpPr/>
            <p:nvPr/>
          </p:nvSpPr>
          <p:spPr>
            <a:xfrm>
              <a:off x="1697325" y="3178400"/>
              <a:ext cx="1081350" cy="564000"/>
            </a:xfrm>
            <a:custGeom>
              <a:avLst/>
              <a:gdLst/>
              <a:ahLst/>
              <a:cxnLst/>
              <a:rect l="l" t="t" r="r" b="b"/>
              <a:pathLst>
                <a:path w="43254" h="22560" extrusionOk="0">
                  <a:moveTo>
                    <a:pt x="4387" y="1"/>
                  </a:moveTo>
                  <a:cubicBezTo>
                    <a:pt x="2825" y="1"/>
                    <a:pt x="1343" y="335"/>
                    <a:pt x="0" y="928"/>
                  </a:cubicBezTo>
                  <a:lnTo>
                    <a:pt x="0" y="14185"/>
                  </a:lnTo>
                  <a:cubicBezTo>
                    <a:pt x="0" y="18810"/>
                    <a:pt x="3750" y="22560"/>
                    <a:pt x="8375" y="22560"/>
                  </a:cubicBezTo>
                  <a:lnTo>
                    <a:pt x="34878" y="22560"/>
                  </a:lnTo>
                  <a:cubicBezTo>
                    <a:pt x="39503" y="22560"/>
                    <a:pt x="43253" y="18810"/>
                    <a:pt x="43253" y="14185"/>
                  </a:cubicBezTo>
                  <a:lnTo>
                    <a:pt x="43253" y="927"/>
                  </a:lnTo>
                  <a:cubicBezTo>
                    <a:pt x="41909" y="335"/>
                    <a:pt x="40427" y="1"/>
                    <a:pt x="3886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3" name="Google Shape;7663;p33"/>
            <p:cNvSpPr/>
            <p:nvPr/>
          </p:nvSpPr>
          <p:spPr>
            <a:xfrm>
              <a:off x="1534575" y="3815975"/>
              <a:ext cx="440725" cy="363425"/>
            </a:xfrm>
            <a:custGeom>
              <a:avLst/>
              <a:gdLst/>
              <a:ahLst/>
              <a:cxnLst/>
              <a:rect l="l" t="t" r="r" b="b"/>
              <a:pathLst>
                <a:path w="17629" h="14537" extrusionOk="0">
                  <a:moveTo>
                    <a:pt x="1" y="1"/>
                  </a:moveTo>
                  <a:lnTo>
                    <a:pt x="1" y="3641"/>
                  </a:lnTo>
                  <a:cubicBezTo>
                    <a:pt x="1" y="9658"/>
                    <a:pt x="4880" y="14537"/>
                    <a:pt x="10897" y="14537"/>
                  </a:cubicBezTo>
                  <a:lnTo>
                    <a:pt x="17628" y="14537"/>
                  </a:lnTo>
                  <a:cubicBezTo>
                    <a:pt x="14632" y="7122"/>
                    <a:pt x="8035" y="155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4" name="Google Shape;7664;p33"/>
            <p:cNvSpPr/>
            <p:nvPr/>
          </p:nvSpPr>
          <p:spPr>
            <a:xfrm>
              <a:off x="2500675" y="3815975"/>
              <a:ext cx="440675" cy="363425"/>
            </a:xfrm>
            <a:custGeom>
              <a:avLst/>
              <a:gdLst/>
              <a:ahLst/>
              <a:cxnLst/>
              <a:rect l="l" t="t" r="r" b="b"/>
              <a:pathLst>
                <a:path w="17627" h="14537" extrusionOk="0">
                  <a:moveTo>
                    <a:pt x="17626" y="1"/>
                  </a:moveTo>
                  <a:cubicBezTo>
                    <a:pt x="9592" y="1551"/>
                    <a:pt x="2995" y="7122"/>
                    <a:pt x="0" y="14537"/>
                  </a:cubicBezTo>
                  <a:lnTo>
                    <a:pt x="6731" y="14537"/>
                  </a:lnTo>
                  <a:cubicBezTo>
                    <a:pt x="12750" y="14537"/>
                    <a:pt x="17626" y="9658"/>
                    <a:pt x="17626" y="3641"/>
                  </a:cubicBezTo>
                  <a:lnTo>
                    <a:pt x="17626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5" name="Google Shape;7665;p33"/>
            <p:cNvSpPr/>
            <p:nvPr/>
          </p:nvSpPr>
          <p:spPr>
            <a:xfrm>
              <a:off x="1840050" y="3392100"/>
              <a:ext cx="270425" cy="136625"/>
            </a:xfrm>
            <a:custGeom>
              <a:avLst/>
              <a:gdLst/>
              <a:ahLst/>
              <a:cxnLst/>
              <a:rect l="l" t="t" r="r" b="b"/>
              <a:pathLst>
                <a:path w="10817" h="5465" extrusionOk="0">
                  <a:moveTo>
                    <a:pt x="2732" y="1"/>
                  </a:moveTo>
                  <a:cubicBezTo>
                    <a:pt x="1223" y="1"/>
                    <a:pt x="1" y="1222"/>
                    <a:pt x="1" y="2732"/>
                  </a:cubicBezTo>
                  <a:cubicBezTo>
                    <a:pt x="1" y="4242"/>
                    <a:pt x="1224" y="5465"/>
                    <a:pt x="2732" y="5465"/>
                  </a:cubicBezTo>
                  <a:lnTo>
                    <a:pt x="8085" y="5465"/>
                  </a:lnTo>
                  <a:cubicBezTo>
                    <a:pt x="9594" y="5465"/>
                    <a:pt x="10816" y="4242"/>
                    <a:pt x="10816" y="2732"/>
                  </a:cubicBezTo>
                  <a:cubicBezTo>
                    <a:pt x="10816" y="1224"/>
                    <a:pt x="9593" y="1"/>
                    <a:pt x="808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6" name="Google Shape;7666;p33"/>
            <p:cNvSpPr/>
            <p:nvPr/>
          </p:nvSpPr>
          <p:spPr>
            <a:xfrm>
              <a:off x="2375175" y="3392100"/>
              <a:ext cx="270400" cy="136625"/>
            </a:xfrm>
            <a:custGeom>
              <a:avLst/>
              <a:gdLst/>
              <a:ahLst/>
              <a:cxnLst/>
              <a:rect l="l" t="t" r="r" b="b"/>
              <a:pathLst>
                <a:path w="10816" h="5465" extrusionOk="0">
                  <a:moveTo>
                    <a:pt x="2732" y="1"/>
                  </a:moveTo>
                  <a:cubicBezTo>
                    <a:pt x="1223" y="1"/>
                    <a:pt x="1" y="1222"/>
                    <a:pt x="1" y="2732"/>
                  </a:cubicBezTo>
                  <a:cubicBezTo>
                    <a:pt x="1" y="4242"/>
                    <a:pt x="1224" y="5465"/>
                    <a:pt x="2732" y="5465"/>
                  </a:cubicBezTo>
                  <a:lnTo>
                    <a:pt x="8084" y="5465"/>
                  </a:lnTo>
                  <a:cubicBezTo>
                    <a:pt x="9594" y="5465"/>
                    <a:pt x="10816" y="4242"/>
                    <a:pt x="10816" y="2732"/>
                  </a:cubicBezTo>
                  <a:cubicBezTo>
                    <a:pt x="10816" y="1224"/>
                    <a:pt x="9593" y="1"/>
                    <a:pt x="808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7" name="Google Shape;7667;p33"/>
            <p:cNvSpPr/>
            <p:nvPr/>
          </p:nvSpPr>
          <p:spPr>
            <a:xfrm>
              <a:off x="2066475" y="4069375"/>
              <a:ext cx="343025" cy="61475"/>
            </a:xfrm>
            <a:custGeom>
              <a:avLst/>
              <a:gdLst/>
              <a:ahLst/>
              <a:cxnLst/>
              <a:rect l="l" t="t" r="r" b="b"/>
              <a:pathLst>
                <a:path w="13721" h="2459" extrusionOk="0">
                  <a:moveTo>
                    <a:pt x="0" y="0"/>
                  </a:moveTo>
                  <a:lnTo>
                    <a:pt x="0" y="2458"/>
                  </a:lnTo>
                  <a:lnTo>
                    <a:pt x="13720" y="2458"/>
                  </a:lnTo>
                  <a:lnTo>
                    <a:pt x="1372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8" name="Google Shape;7668;p33"/>
            <p:cNvSpPr/>
            <p:nvPr/>
          </p:nvSpPr>
          <p:spPr>
            <a:xfrm>
              <a:off x="2066475" y="3997700"/>
              <a:ext cx="343025" cy="23275"/>
            </a:xfrm>
            <a:custGeom>
              <a:avLst/>
              <a:gdLst/>
              <a:ahLst/>
              <a:cxnLst/>
              <a:rect l="l" t="t" r="r" b="b"/>
              <a:pathLst>
                <a:path w="13721" h="931" extrusionOk="0">
                  <a:moveTo>
                    <a:pt x="0" y="0"/>
                  </a:moveTo>
                  <a:lnTo>
                    <a:pt x="0" y="930"/>
                  </a:lnTo>
                  <a:lnTo>
                    <a:pt x="13720" y="930"/>
                  </a:lnTo>
                  <a:lnTo>
                    <a:pt x="1372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69" name="Google Shape;7669;p33"/>
            <p:cNvGrpSpPr/>
            <p:nvPr/>
          </p:nvGrpSpPr>
          <p:grpSpPr>
            <a:xfrm>
              <a:off x="1697300" y="3178400"/>
              <a:ext cx="1081375" cy="564000"/>
              <a:chOff x="1697300" y="3178400"/>
              <a:chExt cx="1081375" cy="564000"/>
            </a:xfrm>
          </p:grpSpPr>
          <p:sp>
            <p:nvSpPr>
              <p:cNvPr id="7670" name="Google Shape;7670;p33"/>
              <p:cNvSpPr/>
              <p:nvPr/>
            </p:nvSpPr>
            <p:spPr>
              <a:xfrm>
                <a:off x="1697300" y="3178400"/>
                <a:ext cx="895125" cy="564000"/>
              </a:xfrm>
              <a:custGeom>
                <a:avLst/>
                <a:gdLst/>
                <a:ahLst/>
                <a:cxnLst/>
                <a:rect l="l" t="t" r="r" b="b"/>
                <a:pathLst>
                  <a:path w="35805" h="22560" extrusionOk="0">
                    <a:moveTo>
                      <a:pt x="12619" y="1"/>
                    </a:moveTo>
                    <a:lnTo>
                      <a:pt x="0" y="12619"/>
                    </a:lnTo>
                    <a:lnTo>
                      <a:pt x="0" y="14185"/>
                    </a:lnTo>
                    <a:cubicBezTo>
                      <a:pt x="0" y="18810"/>
                      <a:pt x="3750" y="22560"/>
                      <a:pt x="8376" y="22560"/>
                    </a:cubicBezTo>
                    <a:lnTo>
                      <a:pt x="13247" y="22560"/>
                    </a:lnTo>
                    <a:lnTo>
                      <a:pt x="35804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5647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1" name="Google Shape;7671;p33"/>
              <p:cNvSpPr/>
              <p:nvPr/>
            </p:nvSpPr>
            <p:spPr>
              <a:xfrm>
                <a:off x="2151275" y="3181825"/>
                <a:ext cx="627400" cy="560575"/>
              </a:xfrm>
              <a:custGeom>
                <a:avLst/>
                <a:gdLst/>
                <a:ahLst/>
                <a:cxnLst/>
                <a:rect l="l" t="t" r="r" b="b"/>
                <a:pathLst>
                  <a:path w="25096" h="22423" extrusionOk="0">
                    <a:moveTo>
                      <a:pt x="22423" y="1"/>
                    </a:moveTo>
                    <a:lnTo>
                      <a:pt x="1" y="22423"/>
                    </a:lnTo>
                    <a:lnTo>
                      <a:pt x="6879" y="22423"/>
                    </a:lnTo>
                    <a:lnTo>
                      <a:pt x="25095" y="4206"/>
                    </a:lnTo>
                    <a:lnTo>
                      <a:pt x="25095" y="790"/>
                    </a:lnTo>
                    <a:cubicBezTo>
                      <a:pt x="24253" y="418"/>
                      <a:pt x="23358" y="151"/>
                      <a:pt x="224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5647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72" name="Google Shape;7672;p33"/>
          <p:cNvGrpSpPr/>
          <p:nvPr/>
        </p:nvGrpSpPr>
        <p:grpSpPr>
          <a:xfrm>
            <a:off x="2511953" y="1194604"/>
            <a:ext cx="353640" cy="471526"/>
            <a:chOff x="1488916" y="3520605"/>
            <a:chExt cx="443158" cy="590885"/>
          </a:xfrm>
        </p:grpSpPr>
        <p:sp>
          <p:nvSpPr>
            <p:cNvPr id="7673" name="Google Shape;7673;p33"/>
            <p:cNvSpPr/>
            <p:nvPr/>
          </p:nvSpPr>
          <p:spPr>
            <a:xfrm>
              <a:off x="1636621" y="3520605"/>
              <a:ext cx="147726" cy="147748"/>
            </a:xfrm>
            <a:custGeom>
              <a:avLst/>
              <a:gdLst/>
              <a:ahLst/>
              <a:cxnLst/>
              <a:rect l="l" t="t" r="r" b="b"/>
              <a:pathLst>
                <a:path w="6871" h="6872" extrusionOk="0">
                  <a:moveTo>
                    <a:pt x="1" y="1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4" name="Google Shape;7674;p33"/>
            <p:cNvSpPr/>
            <p:nvPr/>
          </p:nvSpPr>
          <p:spPr>
            <a:xfrm>
              <a:off x="1784326" y="3520605"/>
              <a:ext cx="147748" cy="147748"/>
            </a:xfrm>
            <a:custGeom>
              <a:avLst/>
              <a:gdLst/>
              <a:ahLst/>
              <a:cxnLst/>
              <a:rect l="l" t="t" r="r" b="b"/>
              <a:pathLst>
                <a:path w="6872" h="6872" extrusionOk="0">
                  <a:moveTo>
                    <a:pt x="1" y="1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5" name="Google Shape;7675;p33"/>
            <p:cNvSpPr/>
            <p:nvPr/>
          </p:nvSpPr>
          <p:spPr>
            <a:xfrm>
              <a:off x="1488916" y="3668331"/>
              <a:ext cx="147726" cy="147726"/>
            </a:xfrm>
            <a:custGeom>
              <a:avLst/>
              <a:gdLst/>
              <a:ahLst/>
              <a:cxnLst/>
              <a:rect l="l" t="t" r="r" b="b"/>
              <a:pathLst>
                <a:path w="6871" h="6871" extrusionOk="0">
                  <a:moveTo>
                    <a:pt x="0" y="0"/>
                  </a:moveTo>
                  <a:lnTo>
                    <a:pt x="0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6" name="Google Shape;7676;p33"/>
            <p:cNvSpPr/>
            <p:nvPr/>
          </p:nvSpPr>
          <p:spPr>
            <a:xfrm>
              <a:off x="1784326" y="3668331"/>
              <a:ext cx="147748" cy="147726"/>
            </a:xfrm>
            <a:custGeom>
              <a:avLst/>
              <a:gdLst/>
              <a:ahLst/>
              <a:cxnLst/>
              <a:rect l="l" t="t" r="r" b="b"/>
              <a:pathLst>
                <a:path w="6872" h="6871" extrusionOk="0">
                  <a:moveTo>
                    <a:pt x="1" y="0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7" name="Google Shape;7677;p33"/>
            <p:cNvSpPr/>
            <p:nvPr/>
          </p:nvSpPr>
          <p:spPr>
            <a:xfrm>
              <a:off x="1636621" y="3816036"/>
              <a:ext cx="147726" cy="147748"/>
            </a:xfrm>
            <a:custGeom>
              <a:avLst/>
              <a:gdLst/>
              <a:ahLst/>
              <a:cxnLst/>
              <a:rect l="l" t="t" r="r" b="b"/>
              <a:pathLst>
                <a:path w="6871" h="6872" extrusionOk="0">
                  <a:moveTo>
                    <a:pt x="1" y="1"/>
                  </a:moveTo>
                  <a:lnTo>
                    <a:pt x="1" y="6872"/>
                  </a:lnTo>
                  <a:lnTo>
                    <a:pt x="6871" y="6872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8" name="Google Shape;7678;p33"/>
            <p:cNvSpPr/>
            <p:nvPr/>
          </p:nvSpPr>
          <p:spPr>
            <a:xfrm>
              <a:off x="1488916" y="3963763"/>
              <a:ext cx="147726" cy="147726"/>
            </a:xfrm>
            <a:custGeom>
              <a:avLst/>
              <a:gdLst/>
              <a:ahLst/>
              <a:cxnLst/>
              <a:rect l="l" t="t" r="r" b="b"/>
              <a:pathLst>
                <a:path w="6871" h="6871" extrusionOk="0">
                  <a:moveTo>
                    <a:pt x="0" y="1"/>
                  </a:moveTo>
                  <a:lnTo>
                    <a:pt x="0" y="6870"/>
                  </a:lnTo>
                  <a:lnTo>
                    <a:pt x="6871" y="6870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9" name="Google Shape;7679;p33"/>
            <p:cNvSpPr/>
            <p:nvPr/>
          </p:nvSpPr>
          <p:spPr>
            <a:xfrm>
              <a:off x="1784326" y="3963763"/>
              <a:ext cx="147748" cy="147726"/>
            </a:xfrm>
            <a:custGeom>
              <a:avLst/>
              <a:gdLst/>
              <a:ahLst/>
              <a:cxnLst/>
              <a:rect l="l" t="t" r="r" b="b"/>
              <a:pathLst>
                <a:path w="6872" h="6871" extrusionOk="0">
                  <a:moveTo>
                    <a:pt x="1" y="1"/>
                  </a:moveTo>
                  <a:lnTo>
                    <a:pt x="1" y="6870"/>
                  </a:lnTo>
                  <a:lnTo>
                    <a:pt x="6871" y="6870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4" name="Google Shape;7684;p33"/>
          <p:cNvGrpSpPr/>
          <p:nvPr/>
        </p:nvGrpSpPr>
        <p:grpSpPr>
          <a:xfrm>
            <a:off x="2988075" y="4332650"/>
            <a:ext cx="471543" cy="353657"/>
            <a:chOff x="3865698" y="1114475"/>
            <a:chExt cx="590906" cy="443180"/>
          </a:xfrm>
        </p:grpSpPr>
        <p:sp>
          <p:nvSpPr>
            <p:cNvPr id="7685" name="Google Shape;7685;p33"/>
            <p:cNvSpPr/>
            <p:nvPr/>
          </p:nvSpPr>
          <p:spPr>
            <a:xfrm>
              <a:off x="4308856" y="1114475"/>
              <a:ext cx="147748" cy="147748"/>
            </a:xfrm>
            <a:custGeom>
              <a:avLst/>
              <a:gdLst/>
              <a:ahLst/>
              <a:cxnLst/>
              <a:rect l="l" t="t" r="r" b="b"/>
              <a:pathLst>
                <a:path w="6872" h="6872" extrusionOk="0">
                  <a:moveTo>
                    <a:pt x="1" y="1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6" name="Google Shape;7686;p33"/>
            <p:cNvSpPr/>
            <p:nvPr/>
          </p:nvSpPr>
          <p:spPr>
            <a:xfrm>
              <a:off x="4308856" y="1409928"/>
              <a:ext cx="147748" cy="147726"/>
            </a:xfrm>
            <a:custGeom>
              <a:avLst/>
              <a:gdLst/>
              <a:ahLst/>
              <a:cxnLst/>
              <a:rect l="l" t="t" r="r" b="b"/>
              <a:pathLst>
                <a:path w="6872" h="6871" extrusionOk="0">
                  <a:moveTo>
                    <a:pt x="1" y="0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7" name="Google Shape;7687;p33"/>
            <p:cNvSpPr/>
            <p:nvPr/>
          </p:nvSpPr>
          <p:spPr>
            <a:xfrm>
              <a:off x="4161151" y="1262180"/>
              <a:ext cx="147726" cy="147748"/>
            </a:xfrm>
            <a:custGeom>
              <a:avLst/>
              <a:gdLst/>
              <a:ahLst/>
              <a:cxnLst/>
              <a:rect l="l" t="t" r="r" b="b"/>
              <a:pathLst>
                <a:path w="6871" h="6872" extrusionOk="0">
                  <a:moveTo>
                    <a:pt x="0" y="0"/>
                  </a:moveTo>
                  <a:lnTo>
                    <a:pt x="0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8" name="Google Shape;7688;p33"/>
            <p:cNvSpPr/>
            <p:nvPr/>
          </p:nvSpPr>
          <p:spPr>
            <a:xfrm>
              <a:off x="4161151" y="1409928"/>
              <a:ext cx="147726" cy="147705"/>
            </a:xfrm>
            <a:custGeom>
              <a:avLst/>
              <a:gdLst/>
              <a:ahLst/>
              <a:cxnLst/>
              <a:rect l="l" t="t" r="r" b="b"/>
              <a:pathLst>
                <a:path w="6871" h="6870" extrusionOk="0">
                  <a:moveTo>
                    <a:pt x="0" y="0"/>
                  </a:moveTo>
                  <a:lnTo>
                    <a:pt x="0" y="6870"/>
                  </a:lnTo>
                  <a:lnTo>
                    <a:pt x="6871" y="6870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9" name="Google Shape;7689;p33"/>
            <p:cNvSpPr/>
            <p:nvPr/>
          </p:nvSpPr>
          <p:spPr>
            <a:xfrm>
              <a:off x="4013425" y="1114475"/>
              <a:ext cx="147705" cy="147726"/>
            </a:xfrm>
            <a:custGeom>
              <a:avLst/>
              <a:gdLst/>
              <a:ahLst/>
              <a:cxnLst/>
              <a:rect l="l" t="t" r="r" b="b"/>
              <a:pathLst>
                <a:path w="6870" h="6871" extrusionOk="0">
                  <a:moveTo>
                    <a:pt x="0" y="1"/>
                  </a:moveTo>
                  <a:lnTo>
                    <a:pt x="0" y="6870"/>
                  </a:lnTo>
                  <a:lnTo>
                    <a:pt x="6870" y="6870"/>
                  </a:lnTo>
                  <a:lnTo>
                    <a:pt x="68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0" name="Google Shape;7690;p33"/>
            <p:cNvSpPr/>
            <p:nvPr/>
          </p:nvSpPr>
          <p:spPr>
            <a:xfrm>
              <a:off x="4013424" y="1262202"/>
              <a:ext cx="147748" cy="147748"/>
            </a:xfrm>
            <a:custGeom>
              <a:avLst/>
              <a:gdLst/>
              <a:ahLst/>
              <a:cxnLst/>
              <a:rect l="l" t="t" r="r" b="b"/>
              <a:pathLst>
                <a:path w="6872" h="6872" extrusionOk="0">
                  <a:moveTo>
                    <a:pt x="0" y="0"/>
                  </a:moveTo>
                  <a:lnTo>
                    <a:pt x="0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1" name="Google Shape;7691;p33"/>
            <p:cNvSpPr/>
            <p:nvPr/>
          </p:nvSpPr>
          <p:spPr>
            <a:xfrm>
              <a:off x="3865698" y="1114475"/>
              <a:ext cx="147726" cy="147748"/>
            </a:xfrm>
            <a:custGeom>
              <a:avLst/>
              <a:gdLst/>
              <a:ahLst/>
              <a:cxnLst/>
              <a:rect l="l" t="t" r="r" b="b"/>
              <a:pathLst>
                <a:path w="6871" h="6872" extrusionOk="0">
                  <a:moveTo>
                    <a:pt x="1" y="1"/>
                  </a:moveTo>
                  <a:lnTo>
                    <a:pt x="1" y="6871"/>
                  </a:lnTo>
                  <a:lnTo>
                    <a:pt x="6870" y="6871"/>
                  </a:lnTo>
                  <a:lnTo>
                    <a:pt x="6870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2" name="Google Shape;7692;p33"/>
            <p:cNvSpPr/>
            <p:nvPr/>
          </p:nvSpPr>
          <p:spPr>
            <a:xfrm>
              <a:off x="3865698" y="1409928"/>
              <a:ext cx="147748" cy="147726"/>
            </a:xfrm>
            <a:custGeom>
              <a:avLst/>
              <a:gdLst/>
              <a:ahLst/>
              <a:cxnLst/>
              <a:rect l="l" t="t" r="r" b="b"/>
              <a:pathLst>
                <a:path w="6872" h="6871" extrusionOk="0">
                  <a:moveTo>
                    <a:pt x="1" y="0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3" name="Google Shape;7693;p33"/>
          <p:cNvGrpSpPr/>
          <p:nvPr/>
        </p:nvGrpSpPr>
        <p:grpSpPr>
          <a:xfrm>
            <a:off x="8080108" y="4177493"/>
            <a:ext cx="724903" cy="411176"/>
            <a:chOff x="3895173" y="4386297"/>
            <a:chExt cx="840467" cy="476725"/>
          </a:xfrm>
        </p:grpSpPr>
        <p:sp>
          <p:nvSpPr>
            <p:cNvPr id="7694" name="Google Shape;7694;p33"/>
            <p:cNvSpPr/>
            <p:nvPr/>
          </p:nvSpPr>
          <p:spPr>
            <a:xfrm>
              <a:off x="4033998" y="4386297"/>
              <a:ext cx="467745" cy="192911"/>
            </a:xfrm>
            <a:custGeom>
              <a:avLst/>
              <a:gdLst/>
              <a:ahLst/>
              <a:cxnLst/>
              <a:rect l="l" t="t" r="r" b="b"/>
              <a:pathLst>
                <a:path w="18282" h="7540" extrusionOk="0">
                  <a:moveTo>
                    <a:pt x="0" y="0"/>
                  </a:moveTo>
                  <a:lnTo>
                    <a:pt x="0" y="7540"/>
                  </a:lnTo>
                  <a:lnTo>
                    <a:pt x="18282" y="7540"/>
                  </a:lnTo>
                  <a:lnTo>
                    <a:pt x="18282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5" name="Google Shape;7695;p33"/>
            <p:cNvSpPr/>
            <p:nvPr/>
          </p:nvSpPr>
          <p:spPr>
            <a:xfrm>
              <a:off x="4501743" y="4579182"/>
              <a:ext cx="233898" cy="96507"/>
            </a:xfrm>
            <a:custGeom>
              <a:avLst/>
              <a:gdLst/>
              <a:ahLst/>
              <a:cxnLst/>
              <a:rect l="l" t="t" r="r" b="b"/>
              <a:pathLst>
                <a:path w="9142" h="3772" extrusionOk="0">
                  <a:moveTo>
                    <a:pt x="1" y="1"/>
                  </a:moveTo>
                  <a:lnTo>
                    <a:pt x="1" y="3771"/>
                  </a:lnTo>
                  <a:lnTo>
                    <a:pt x="9141" y="3771"/>
                  </a:lnTo>
                  <a:lnTo>
                    <a:pt x="914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6" name="Google Shape;7696;p33"/>
            <p:cNvSpPr/>
            <p:nvPr/>
          </p:nvSpPr>
          <p:spPr>
            <a:xfrm>
              <a:off x="3895173" y="4681190"/>
              <a:ext cx="181833" cy="181833"/>
            </a:xfrm>
            <a:custGeom>
              <a:avLst/>
              <a:gdLst/>
              <a:ahLst/>
              <a:cxnLst/>
              <a:rect l="l" t="t" r="r" b="b"/>
              <a:pathLst>
                <a:path w="7107" h="7107" extrusionOk="0">
                  <a:moveTo>
                    <a:pt x="1" y="0"/>
                  </a:moveTo>
                  <a:lnTo>
                    <a:pt x="1" y="7107"/>
                  </a:lnTo>
                  <a:lnTo>
                    <a:pt x="7107" y="7107"/>
                  </a:lnTo>
                  <a:lnTo>
                    <a:pt x="710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7" name="Google Shape;7697;p33"/>
          <p:cNvGrpSpPr/>
          <p:nvPr/>
        </p:nvGrpSpPr>
        <p:grpSpPr>
          <a:xfrm>
            <a:off x="491395" y="539995"/>
            <a:ext cx="447057" cy="429602"/>
            <a:chOff x="6217396" y="4482010"/>
            <a:chExt cx="518327" cy="498089"/>
          </a:xfrm>
        </p:grpSpPr>
        <p:sp>
          <p:nvSpPr>
            <p:cNvPr id="7698" name="Google Shape;7698;p33"/>
            <p:cNvSpPr/>
            <p:nvPr/>
          </p:nvSpPr>
          <p:spPr>
            <a:xfrm>
              <a:off x="6271764" y="4482010"/>
              <a:ext cx="463958" cy="463958"/>
            </a:xfrm>
            <a:custGeom>
              <a:avLst/>
              <a:gdLst/>
              <a:ahLst/>
              <a:cxnLst/>
              <a:rect l="l" t="t" r="r" b="b"/>
              <a:pathLst>
                <a:path w="18134" h="18134" extrusionOk="0">
                  <a:moveTo>
                    <a:pt x="0" y="0"/>
                  </a:moveTo>
                  <a:lnTo>
                    <a:pt x="0" y="18133"/>
                  </a:lnTo>
                  <a:lnTo>
                    <a:pt x="18133" y="18133"/>
                  </a:lnTo>
                  <a:lnTo>
                    <a:pt x="1813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9" name="Google Shape;7699;p33"/>
            <p:cNvSpPr/>
            <p:nvPr/>
          </p:nvSpPr>
          <p:spPr>
            <a:xfrm>
              <a:off x="6217396" y="4679271"/>
              <a:ext cx="300803" cy="300828"/>
            </a:xfrm>
            <a:custGeom>
              <a:avLst/>
              <a:gdLst/>
              <a:ahLst/>
              <a:cxnLst/>
              <a:rect l="l" t="t" r="r" b="b"/>
              <a:pathLst>
                <a:path w="11757" h="11758" extrusionOk="0">
                  <a:moveTo>
                    <a:pt x="1" y="1"/>
                  </a:moveTo>
                  <a:lnTo>
                    <a:pt x="1" y="11758"/>
                  </a:lnTo>
                  <a:lnTo>
                    <a:pt x="11757" y="11758"/>
                  </a:lnTo>
                  <a:lnTo>
                    <a:pt x="1175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0" name="Google Shape;7700;p33"/>
          <p:cNvGrpSpPr/>
          <p:nvPr/>
        </p:nvGrpSpPr>
        <p:grpSpPr>
          <a:xfrm>
            <a:off x="8197029" y="237383"/>
            <a:ext cx="453942" cy="605233"/>
            <a:chOff x="8551925" y="1946972"/>
            <a:chExt cx="526309" cy="701720"/>
          </a:xfrm>
        </p:grpSpPr>
        <p:sp>
          <p:nvSpPr>
            <p:cNvPr id="7701" name="Google Shape;7701;p33"/>
            <p:cNvSpPr/>
            <p:nvPr/>
          </p:nvSpPr>
          <p:spPr>
            <a:xfrm>
              <a:off x="8551925" y="1946972"/>
              <a:ext cx="175436" cy="175462"/>
            </a:xfrm>
            <a:custGeom>
              <a:avLst/>
              <a:gdLst/>
              <a:ahLst/>
              <a:cxnLst/>
              <a:rect l="l" t="t" r="r" b="b"/>
              <a:pathLst>
                <a:path w="6857" h="6858" extrusionOk="0">
                  <a:moveTo>
                    <a:pt x="0" y="1"/>
                  </a:moveTo>
                  <a:lnTo>
                    <a:pt x="0" y="6857"/>
                  </a:lnTo>
                  <a:lnTo>
                    <a:pt x="6857" y="6857"/>
                  </a:lnTo>
                  <a:lnTo>
                    <a:pt x="685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2" name="Google Shape;7702;p33"/>
            <p:cNvSpPr/>
            <p:nvPr/>
          </p:nvSpPr>
          <p:spPr>
            <a:xfrm>
              <a:off x="8727310" y="2122408"/>
              <a:ext cx="175462" cy="175436"/>
            </a:xfrm>
            <a:custGeom>
              <a:avLst/>
              <a:gdLst/>
              <a:ahLst/>
              <a:cxnLst/>
              <a:rect l="l" t="t" r="r" b="b"/>
              <a:pathLst>
                <a:path w="6858" h="6857" extrusionOk="0">
                  <a:moveTo>
                    <a:pt x="1" y="0"/>
                  </a:moveTo>
                  <a:lnTo>
                    <a:pt x="1" y="6857"/>
                  </a:lnTo>
                  <a:lnTo>
                    <a:pt x="6857" y="6857"/>
                  </a:lnTo>
                  <a:lnTo>
                    <a:pt x="685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3" name="Google Shape;7703;p33"/>
            <p:cNvSpPr/>
            <p:nvPr/>
          </p:nvSpPr>
          <p:spPr>
            <a:xfrm>
              <a:off x="8727310" y="2297819"/>
              <a:ext cx="175462" cy="175462"/>
            </a:xfrm>
            <a:custGeom>
              <a:avLst/>
              <a:gdLst/>
              <a:ahLst/>
              <a:cxnLst/>
              <a:rect l="l" t="t" r="r" b="b"/>
              <a:pathLst>
                <a:path w="6858" h="6858" extrusionOk="0">
                  <a:moveTo>
                    <a:pt x="1" y="1"/>
                  </a:moveTo>
                  <a:lnTo>
                    <a:pt x="1" y="6857"/>
                  </a:lnTo>
                  <a:lnTo>
                    <a:pt x="6857" y="6857"/>
                  </a:lnTo>
                  <a:lnTo>
                    <a:pt x="685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4" name="Google Shape;7704;p33"/>
            <p:cNvSpPr/>
            <p:nvPr/>
          </p:nvSpPr>
          <p:spPr>
            <a:xfrm>
              <a:off x="8902772" y="2473255"/>
              <a:ext cx="175462" cy="175436"/>
            </a:xfrm>
            <a:custGeom>
              <a:avLst/>
              <a:gdLst/>
              <a:ahLst/>
              <a:cxnLst/>
              <a:rect l="l" t="t" r="r" b="b"/>
              <a:pathLst>
                <a:path w="6858" h="6857" extrusionOk="0">
                  <a:moveTo>
                    <a:pt x="1" y="0"/>
                  </a:moveTo>
                  <a:lnTo>
                    <a:pt x="1" y="6857"/>
                  </a:lnTo>
                  <a:lnTo>
                    <a:pt x="6857" y="6857"/>
                  </a:lnTo>
                  <a:lnTo>
                    <a:pt x="685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5" name="Google Shape;7705;p33"/>
          <p:cNvGrpSpPr/>
          <p:nvPr/>
        </p:nvGrpSpPr>
        <p:grpSpPr>
          <a:xfrm>
            <a:off x="1253401" y="1987235"/>
            <a:ext cx="197993" cy="393348"/>
            <a:chOff x="6837909" y="2010525"/>
            <a:chExt cx="187743" cy="375511"/>
          </a:xfrm>
        </p:grpSpPr>
        <p:sp>
          <p:nvSpPr>
            <p:cNvPr id="7706" name="Google Shape;7706;p33"/>
            <p:cNvSpPr/>
            <p:nvPr/>
          </p:nvSpPr>
          <p:spPr>
            <a:xfrm>
              <a:off x="6837909" y="2010525"/>
              <a:ext cx="187743" cy="187768"/>
            </a:xfrm>
            <a:custGeom>
              <a:avLst/>
              <a:gdLst/>
              <a:ahLst/>
              <a:cxnLst/>
              <a:rect l="l" t="t" r="r" b="b"/>
              <a:pathLst>
                <a:path w="7338" h="7339" extrusionOk="0">
                  <a:moveTo>
                    <a:pt x="1" y="0"/>
                  </a:moveTo>
                  <a:lnTo>
                    <a:pt x="1" y="7339"/>
                  </a:lnTo>
                  <a:lnTo>
                    <a:pt x="733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7" name="Google Shape;7707;p33"/>
            <p:cNvSpPr/>
            <p:nvPr/>
          </p:nvSpPr>
          <p:spPr>
            <a:xfrm>
              <a:off x="6837909" y="2198268"/>
              <a:ext cx="187743" cy="187768"/>
            </a:xfrm>
            <a:custGeom>
              <a:avLst/>
              <a:gdLst/>
              <a:ahLst/>
              <a:cxnLst/>
              <a:rect l="l" t="t" r="r" b="b"/>
              <a:pathLst>
                <a:path w="7338" h="7339" extrusionOk="0">
                  <a:moveTo>
                    <a:pt x="1" y="1"/>
                  </a:moveTo>
                  <a:lnTo>
                    <a:pt x="1" y="7338"/>
                  </a:lnTo>
                  <a:lnTo>
                    <a:pt x="73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4" descr="Tìm hiểu Convolutional là gì?">
            <a:extLst>
              <a:ext uri="{FF2B5EF4-FFF2-40B4-BE49-F238E27FC236}">
                <a16:creationId xmlns:a16="http://schemas.microsoft.com/office/drawing/2014/main" id="{2A4908D8-19F6-D8A2-A761-18C76878D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134" y="3099250"/>
            <a:ext cx="2395451" cy="174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80" name="Google Shape;7680;p33"/>
          <p:cNvGrpSpPr/>
          <p:nvPr/>
        </p:nvGrpSpPr>
        <p:grpSpPr>
          <a:xfrm>
            <a:off x="3839533" y="4542230"/>
            <a:ext cx="2195579" cy="476808"/>
            <a:chOff x="4797444" y="3526668"/>
            <a:chExt cx="824676" cy="467797"/>
          </a:xfrm>
        </p:grpSpPr>
        <p:sp>
          <p:nvSpPr>
            <p:cNvPr id="7681" name="Google Shape;7681;p33"/>
            <p:cNvSpPr/>
            <p:nvPr/>
          </p:nvSpPr>
          <p:spPr>
            <a:xfrm>
              <a:off x="5026935" y="3805157"/>
              <a:ext cx="458939" cy="189307"/>
            </a:xfrm>
            <a:custGeom>
              <a:avLst/>
              <a:gdLst/>
              <a:ahLst/>
              <a:cxnLst/>
              <a:rect l="l" t="t" r="r" b="b"/>
              <a:pathLst>
                <a:path w="21346" h="8805" extrusionOk="0">
                  <a:moveTo>
                    <a:pt x="1" y="0"/>
                  </a:moveTo>
                  <a:lnTo>
                    <a:pt x="1" y="8804"/>
                  </a:lnTo>
                  <a:lnTo>
                    <a:pt x="21346" y="8804"/>
                  </a:lnTo>
                  <a:lnTo>
                    <a:pt x="21346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2" name="Google Shape;7682;p33"/>
            <p:cNvSpPr/>
            <p:nvPr/>
          </p:nvSpPr>
          <p:spPr>
            <a:xfrm>
              <a:off x="4797444" y="3710493"/>
              <a:ext cx="229513" cy="94664"/>
            </a:xfrm>
            <a:custGeom>
              <a:avLst/>
              <a:gdLst/>
              <a:ahLst/>
              <a:cxnLst/>
              <a:rect l="l" t="t" r="r" b="b"/>
              <a:pathLst>
                <a:path w="10675" h="4403" extrusionOk="0">
                  <a:moveTo>
                    <a:pt x="1" y="1"/>
                  </a:moveTo>
                  <a:lnTo>
                    <a:pt x="1" y="4403"/>
                  </a:lnTo>
                  <a:lnTo>
                    <a:pt x="10675" y="4403"/>
                  </a:lnTo>
                  <a:lnTo>
                    <a:pt x="1067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3" name="Google Shape;7683;p33"/>
            <p:cNvSpPr/>
            <p:nvPr/>
          </p:nvSpPr>
          <p:spPr>
            <a:xfrm>
              <a:off x="5443691" y="3526668"/>
              <a:ext cx="178429" cy="178407"/>
            </a:xfrm>
            <a:custGeom>
              <a:avLst/>
              <a:gdLst/>
              <a:ahLst/>
              <a:cxnLst/>
              <a:rect l="l" t="t" r="r" b="b"/>
              <a:pathLst>
                <a:path w="8299" h="8298" extrusionOk="0">
                  <a:moveTo>
                    <a:pt x="1" y="1"/>
                  </a:moveTo>
                  <a:lnTo>
                    <a:pt x="1" y="8298"/>
                  </a:lnTo>
                  <a:lnTo>
                    <a:pt x="8298" y="8298"/>
                  </a:lnTo>
                  <a:lnTo>
                    <a:pt x="829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7693;p33">
            <a:extLst>
              <a:ext uri="{FF2B5EF4-FFF2-40B4-BE49-F238E27FC236}">
                <a16:creationId xmlns:a16="http://schemas.microsoft.com/office/drawing/2014/main" id="{70941C36-D8C2-D9D3-7903-9FC4F57D90AB}"/>
              </a:ext>
            </a:extLst>
          </p:cNvPr>
          <p:cNvGrpSpPr/>
          <p:nvPr/>
        </p:nvGrpSpPr>
        <p:grpSpPr>
          <a:xfrm>
            <a:off x="6330784" y="4417812"/>
            <a:ext cx="1227540" cy="971944"/>
            <a:chOff x="3895173" y="4386297"/>
            <a:chExt cx="840467" cy="476725"/>
          </a:xfrm>
        </p:grpSpPr>
        <p:sp>
          <p:nvSpPr>
            <p:cNvPr id="7" name="Google Shape;7694;p33">
              <a:extLst>
                <a:ext uri="{FF2B5EF4-FFF2-40B4-BE49-F238E27FC236}">
                  <a16:creationId xmlns:a16="http://schemas.microsoft.com/office/drawing/2014/main" id="{06E4F4D2-E841-1A58-69DD-046F748C8735}"/>
                </a:ext>
              </a:extLst>
            </p:cNvPr>
            <p:cNvSpPr/>
            <p:nvPr/>
          </p:nvSpPr>
          <p:spPr>
            <a:xfrm>
              <a:off x="4033998" y="4386297"/>
              <a:ext cx="467745" cy="192911"/>
            </a:xfrm>
            <a:custGeom>
              <a:avLst/>
              <a:gdLst/>
              <a:ahLst/>
              <a:cxnLst/>
              <a:rect l="l" t="t" r="r" b="b"/>
              <a:pathLst>
                <a:path w="18282" h="7540" extrusionOk="0">
                  <a:moveTo>
                    <a:pt x="0" y="0"/>
                  </a:moveTo>
                  <a:lnTo>
                    <a:pt x="0" y="7540"/>
                  </a:lnTo>
                  <a:lnTo>
                    <a:pt x="18282" y="7540"/>
                  </a:lnTo>
                  <a:lnTo>
                    <a:pt x="18282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highlight>
                  <a:srgbClr val="00FFFF"/>
                </a:highlight>
              </a:endParaRPr>
            </a:p>
          </p:txBody>
        </p:sp>
        <p:sp>
          <p:nvSpPr>
            <p:cNvPr id="8" name="Google Shape;7695;p33">
              <a:extLst>
                <a:ext uri="{FF2B5EF4-FFF2-40B4-BE49-F238E27FC236}">
                  <a16:creationId xmlns:a16="http://schemas.microsoft.com/office/drawing/2014/main" id="{A1B7F3E4-9938-40D3-84BA-1C94EB1E1EF7}"/>
                </a:ext>
              </a:extLst>
            </p:cNvPr>
            <p:cNvSpPr/>
            <p:nvPr/>
          </p:nvSpPr>
          <p:spPr>
            <a:xfrm>
              <a:off x="4501743" y="4579182"/>
              <a:ext cx="233898" cy="96507"/>
            </a:xfrm>
            <a:custGeom>
              <a:avLst/>
              <a:gdLst/>
              <a:ahLst/>
              <a:cxnLst/>
              <a:rect l="l" t="t" r="r" b="b"/>
              <a:pathLst>
                <a:path w="9142" h="3772" extrusionOk="0">
                  <a:moveTo>
                    <a:pt x="1" y="1"/>
                  </a:moveTo>
                  <a:lnTo>
                    <a:pt x="1" y="3771"/>
                  </a:lnTo>
                  <a:lnTo>
                    <a:pt x="9141" y="3771"/>
                  </a:lnTo>
                  <a:lnTo>
                    <a:pt x="91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696;p33">
              <a:extLst>
                <a:ext uri="{FF2B5EF4-FFF2-40B4-BE49-F238E27FC236}">
                  <a16:creationId xmlns:a16="http://schemas.microsoft.com/office/drawing/2014/main" id="{8520E789-202C-A69F-3564-A5A1C265F858}"/>
                </a:ext>
              </a:extLst>
            </p:cNvPr>
            <p:cNvSpPr/>
            <p:nvPr/>
          </p:nvSpPr>
          <p:spPr>
            <a:xfrm>
              <a:off x="3895173" y="4681190"/>
              <a:ext cx="181833" cy="181833"/>
            </a:xfrm>
            <a:custGeom>
              <a:avLst/>
              <a:gdLst/>
              <a:ahLst/>
              <a:cxnLst/>
              <a:rect l="l" t="t" r="r" b="b"/>
              <a:pathLst>
                <a:path w="7107" h="7107" extrusionOk="0">
                  <a:moveTo>
                    <a:pt x="1" y="0"/>
                  </a:moveTo>
                  <a:lnTo>
                    <a:pt x="1" y="7107"/>
                  </a:lnTo>
                  <a:lnTo>
                    <a:pt x="7107" y="7107"/>
                  </a:lnTo>
                  <a:lnTo>
                    <a:pt x="710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09D71D50-1FA9-80B3-78CD-FBEF17159208}"/>
              </a:ext>
            </a:extLst>
          </p:cNvPr>
          <p:cNvSpPr txBox="1"/>
          <p:nvPr/>
        </p:nvSpPr>
        <p:spPr>
          <a:xfrm>
            <a:off x="5412633" y="4459374"/>
            <a:ext cx="93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Image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8425DE76-0B7B-D631-4D9F-8C515B14DBED}"/>
              </a:ext>
            </a:extLst>
          </p:cNvPr>
          <p:cNvSpPr txBox="1"/>
          <p:nvPr/>
        </p:nvSpPr>
        <p:spPr>
          <a:xfrm>
            <a:off x="6349673" y="4351652"/>
            <a:ext cx="1696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Convolved Feature</a:t>
            </a:r>
          </a:p>
        </p:txBody>
      </p:sp>
    </p:spTree>
    <p:extLst>
      <p:ext uri="{BB962C8B-B14F-4D97-AF65-F5344CB8AC3E}">
        <p14:creationId xmlns:p14="http://schemas.microsoft.com/office/powerpoint/2010/main" val="424870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556 0.00185 L 0.06771 0.00031 L 0.07084 -0.0071 " pathEditMode="relative" rAng="0" ptsTypes="AAA">
                                      <p:cBhvr>
                                        <p:cTn id="6" dur="1000" fill="hold"/>
                                        <p:tgtEl>
                                          <p:spTgt spid="76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19" y="-4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504 0.00555 L -4.44444E-6 -4.07407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6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3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3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dk1"/>
            </a:gs>
            <a:gs pos="79000">
              <a:schemeClr val="lt1"/>
            </a:gs>
          </a:gsLst>
          <a:lin ang="5400012" scaled="0"/>
        </a:gradFill>
        <a:effectLst/>
      </p:bgPr>
    </p:bg>
    <p:spTree>
      <p:nvGrpSpPr>
        <p:cNvPr id="1" name="Shape 7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3" name="Google Shape;7633;p33"/>
          <p:cNvSpPr txBox="1">
            <a:spLocks noGrp="1"/>
          </p:cNvSpPr>
          <p:nvPr>
            <p:ph type="title"/>
          </p:nvPr>
        </p:nvSpPr>
        <p:spPr>
          <a:xfrm>
            <a:off x="3105960" y="1008513"/>
            <a:ext cx="5794178" cy="1262100"/>
          </a:xfrm>
          <a:prstGeom prst="rect">
            <a:avLst/>
          </a:prstGeom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lvl="0">
              <a:lnSpc>
                <a:spcPct val="200000"/>
              </a:lnSpc>
            </a:pPr>
            <a:r>
              <a:rPr lang="vi-VN" sz="2800">
                <a:solidFill>
                  <a:schemeClr val="tx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fr-FR" sz="280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Tìm hiểu Convolutional là gì?</a:t>
            </a:r>
            <a:endParaRPr sz="280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634" name="Google Shape;7634;p33"/>
          <p:cNvSpPr txBox="1">
            <a:spLocks noGrp="1"/>
          </p:cNvSpPr>
          <p:nvPr>
            <p:ph type="subTitle" idx="1"/>
          </p:nvPr>
        </p:nvSpPr>
        <p:spPr>
          <a:xfrm>
            <a:off x="3105960" y="2423251"/>
            <a:ext cx="6038040" cy="800801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285750" lvl="0" indent="-285750" algn="l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vi-VN"/>
              <a:t>Các convolutional layer kernel đã được học để tự điều chỉnh lấy ra những thông tin chính xác nhất mà không cần chọn các feature</a:t>
            </a:r>
            <a:endParaRPr lang="en-US"/>
          </a:p>
          <a:p>
            <a:pPr marL="285750" lvl="0" indent="-285750" algn="l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/>
              <a:t>Ma t</a:t>
            </a:r>
            <a:r>
              <a:rPr lang="vi-VN"/>
              <a:t>rận bên trái là một hình ảnh trắng đen được số hóa</a:t>
            </a:r>
            <a:r>
              <a:rPr lang="en-US"/>
              <a:t> </a:t>
            </a:r>
            <a:r>
              <a:rPr lang="vi-VN"/>
              <a:t>có kích thước </a:t>
            </a:r>
            <a:r>
              <a:rPr lang="vi-VN" b="1"/>
              <a:t>5×5</a:t>
            </a:r>
            <a:r>
              <a:rPr lang="vi-VN"/>
              <a:t> và mỗi điểm ảnh có giá trị 1 hoặc 0 là giao điểm của dòng và cột</a:t>
            </a:r>
            <a:endParaRPr lang="en-US"/>
          </a:p>
          <a:p>
            <a:pPr marL="285750" lvl="0" indent="-285750" algn="l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vi-VN"/>
              <a:t>Convolution hay tích chập là nhân từng phần tử bên trong ma trận 3×3 với ma trận bên trái. Kết quả được một ma trận gọi là Convoled feature được sinh ra từ việc nh</a:t>
            </a:r>
            <a:r>
              <a:rPr lang="en-US"/>
              <a:t>â</a:t>
            </a:r>
            <a:r>
              <a:rPr lang="vi-VN"/>
              <a:t>n ma trận Filter với ma trận ảnh 5×5 bên trái</a:t>
            </a:r>
            <a:endParaRPr lang="en-US"/>
          </a:p>
        </p:txBody>
      </p:sp>
      <p:grpSp>
        <p:nvGrpSpPr>
          <p:cNvPr id="7672" name="Google Shape;7672;p33"/>
          <p:cNvGrpSpPr/>
          <p:nvPr/>
        </p:nvGrpSpPr>
        <p:grpSpPr>
          <a:xfrm>
            <a:off x="2511953" y="1194604"/>
            <a:ext cx="353640" cy="471526"/>
            <a:chOff x="1488916" y="3520605"/>
            <a:chExt cx="443158" cy="590885"/>
          </a:xfrm>
        </p:grpSpPr>
        <p:sp>
          <p:nvSpPr>
            <p:cNvPr id="7673" name="Google Shape;7673;p33"/>
            <p:cNvSpPr/>
            <p:nvPr/>
          </p:nvSpPr>
          <p:spPr>
            <a:xfrm>
              <a:off x="1636621" y="3520605"/>
              <a:ext cx="147726" cy="147748"/>
            </a:xfrm>
            <a:custGeom>
              <a:avLst/>
              <a:gdLst/>
              <a:ahLst/>
              <a:cxnLst/>
              <a:rect l="l" t="t" r="r" b="b"/>
              <a:pathLst>
                <a:path w="6871" h="6872" extrusionOk="0">
                  <a:moveTo>
                    <a:pt x="1" y="1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4" name="Google Shape;7674;p33"/>
            <p:cNvSpPr/>
            <p:nvPr/>
          </p:nvSpPr>
          <p:spPr>
            <a:xfrm>
              <a:off x="1784326" y="3520605"/>
              <a:ext cx="147748" cy="147748"/>
            </a:xfrm>
            <a:custGeom>
              <a:avLst/>
              <a:gdLst/>
              <a:ahLst/>
              <a:cxnLst/>
              <a:rect l="l" t="t" r="r" b="b"/>
              <a:pathLst>
                <a:path w="6872" h="6872" extrusionOk="0">
                  <a:moveTo>
                    <a:pt x="1" y="1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5" name="Google Shape;7675;p33"/>
            <p:cNvSpPr/>
            <p:nvPr/>
          </p:nvSpPr>
          <p:spPr>
            <a:xfrm>
              <a:off x="1488916" y="3668331"/>
              <a:ext cx="147726" cy="147726"/>
            </a:xfrm>
            <a:custGeom>
              <a:avLst/>
              <a:gdLst/>
              <a:ahLst/>
              <a:cxnLst/>
              <a:rect l="l" t="t" r="r" b="b"/>
              <a:pathLst>
                <a:path w="6871" h="6871" extrusionOk="0">
                  <a:moveTo>
                    <a:pt x="0" y="0"/>
                  </a:moveTo>
                  <a:lnTo>
                    <a:pt x="0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6" name="Google Shape;7676;p33"/>
            <p:cNvSpPr/>
            <p:nvPr/>
          </p:nvSpPr>
          <p:spPr>
            <a:xfrm>
              <a:off x="1784326" y="3668331"/>
              <a:ext cx="147748" cy="147726"/>
            </a:xfrm>
            <a:custGeom>
              <a:avLst/>
              <a:gdLst/>
              <a:ahLst/>
              <a:cxnLst/>
              <a:rect l="l" t="t" r="r" b="b"/>
              <a:pathLst>
                <a:path w="6872" h="6871" extrusionOk="0">
                  <a:moveTo>
                    <a:pt x="1" y="0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7" name="Google Shape;7677;p33"/>
            <p:cNvSpPr/>
            <p:nvPr/>
          </p:nvSpPr>
          <p:spPr>
            <a:xfrm>
              <a:off x="1636621" y="3816036"/>
              <a:ext cx="147726" cy="147748"/>
            </a:xfrm>
            <a:custGeom>
              <a:avLst/>
              <a:gdLst/>
              <a:ahLst/>
              <a:cxnLst/>
              <a:rect l="l" t="t" r="r" b="b"/>
              <a:pathLst>
                <a:path w="6871" h="6872" extrusionOk="0">
                  <a:moveTo>
                    <a:pt x="1" y="1"/>
                  </a:moveTo>
                  <a:lnTo>
                    <a:pt x="1" y="6872"/>
                  </a:lnTo>
                  <a:lnTo>
                    <a:pt x="6871" y="6872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8" name="Google Shape;7678;p33"/>
            <p:cNvSpPr/>
            <p:nvPr/>
          </p:nvSpPr>
          <p:spPr>
            <a:xfrm>
              <a:off x="1488916" y="3963763"/>
              <a:ext cx="147726" cy="147726"/>
            </a:xfrm>
            <a:custGeom>
              <a:avLst/>
              <a:gdLst/>
              <a:ahLst/>
              <a:cxnLst/>
              <a:rect l="l" t="t" r="r" b="b"/>
              <a:pathLst>
                <a:path w="6871" h="6871" extrusionOk="0">
                  <a:moveTo>
                    <a:pt x="0" y="1"/>
                  </a:moveTo>
                  <a:lnTo>
                    <a:pt x="0" y="6870"/>
                  </a:lnTo>
                  <a:lnTo>
                    <a:pt x="6871" y="6870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9" name="Google Shape;7679;p33"/>
            <p:cNvSpPr/>
            <p:nvPr/>
          </p:nvSpPr>
          <p:spPr>
            <a:xfrm>
              <a:off x="1784326" y="3963763"/>
              <a:ext cx="147748" cy="147726"/>
            </a:xfrm>
            <a:custGeom>
              <a:avLst/>
              <a:gdLst/>
              <a:ahLst/>
              <a:cxnLst/>
              <a:rect l="l" t="t" r="r" b="b"/>
              <a:pathLst>
                <a:path w="6872" h="6871" extrusionOk="0">
                  <a:moveTo>
                    <a:pt x="1" y="1"/>
                  </a:moveTo>
                  <a:lnTo>
                    <a:pt x="1" y="6870"/>
                  </a:lnTo>
                  <a:lnTo>
                    <a:pt x="6871" y="6870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4" name="Google Shape;7684;p33"/>
          <p:cNvGrpSpPr/>
          <p:nvPr/>
        </p:nvGrpSpPr>
        <p:grpSpPr>
          <a:xfrm>
            <a:off x="4083247" y="332040"/>
            <a:ext cx="471543" cy="353657"/>
            <a:chOff x="3865698" y="1114475"/>
            <a:chExt cx="590906" cy="443180"/>
          </a:xfrm>
        </p:grpSpPr>
        <p:sp>
          <p:nvSpPr>
            <p:cNvPr id="7685" name="Google Shape;7685;p33"/>
            <p:cNvSpPr/>
            <p:nvPr/>
          </p:nvSpPr>
          <p:spPr>
            <a:xfrm>
              <a:off x="4308856" y="1114475"/>
              <a:ext cx="147748" cy="147748"/>
            </a:xfrm>
            <a:custGeom>
              <a:avLst/>
              <a:gdLst/>
              <a:ahLst/>
              <a:cxnLst/>
              <a:rect l="l" t="t" r="r" b="b"/>
              <a:pathLst>
                <a:path w="6872" h="6872" extrusionOk="0">
                  <a:moveTo>
                    <a:pt x="1" y="1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6" name="Google Shape;7686;p33"/>
            <p:cNvSpPr/>
            <p:nvPr/>
          </p:nvSpPr>
          <p:spPr>
            <a:xfrm>
              <a:off x="4308856" y="1409928"/>
              <a:ext cx="147748" cy="147726"/>
            </a:xfrm>
            <a:custGeom>
              <a:avLst/>
              <a:gdLst/>
              <a:ahLst/>
              <a:cxnLst/>
              <a:rect l="l" t="t" r="r" b="b"/>
              <a:pathLst>
                <a:path w="6872" h="6871" extrusionOk="0">
                  <a:moveTo>
                    <a:pt x="1" y="0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7" name="Google Shape;7687;p33"/>
            <p:cNvSpPr/>
            <p:nvPr/>
          </p:nvSpPr>
          <p:spPr>
            <a:xfrm>
              <a:off x="4161151" y="1262180"/>
              <a:ext cx="147726" cy="147748"/>
            </a:xfrm>
            <a:custGeom>
              <a:avLst/>
              <a:gdLst/>
              <a:ahLst/>
              <a:cxnLst/>
              <a:rect l="l" t="t" r="r" b="b"/>
              <a:pathLst>
                <a:path w="6871" h="6872" extrusionOk="0">
                  <a:moveTo>
                    <a:pt x="0" y="0"/>
                  </a:moveTo>
                  <a:lnTo>
                    <a:pt x="0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8" name="Google Shape;7688;p33"/>
            <p:cNvSpPr/>
            <p:nvPr/>
          </p:nvSpPr>
          <p:spPr>
            <a:xfrm>
              <a:off x="4161151" y="1409928"/>
              <a:ext cx="147726" cy="147705"/>
            </a:xfrm>
            <a:custGeom>
              <a:avLst/>
              <a:gdLst/>
              <a:ahLst/>
              <a:cxnLst/>
              <a:rect l="l" t="t" r="r" b="b"/>
              <a:pathLst>
                <a:path w="6871" h="6870" extrusionOk="0">
                  <a:moveTo>
                    <a:pt x="0" y="0"/>
                  </a:moveTo>
                  <a:lnTo>
                    <a:pt x="0" y="6870"/>
                  </a:lnTo>
                  <a:lnTo>
                    <a:pt x="6871" y="6870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9" name="Google Shape;7689;p33"/>
            <p:cNvSpPr/>
            <p:nvPr/>
          </p:nvSpPr>
          <p:spPr>
            <a:xfrm>
              <a:off x="4013425" y="1114475"/>
              <a:ext cx="147705" cy="147726"/>
            </a:xfrm>
            <a:custGeom>
              <a:avLst/>
              <a:gdLst/>
              <a:ahLst/>
              <a:cxnLst/>
              <a:rect l="l" t="t" r="r" b="b"/>
              <a:pathLst>
                <a:path w="6870" h="6871" extrusionOk="0">
                  <a:moveTo>
                    <a:pt x="0" y="1"/>
                  </a:moveTo>
                  <a:lnTo>
                    <a:pt x="0" y="6870"/>
                  </a:lnTo>
                  <a:lnTo>
                    <a:pt x="6870" y="6870"/>
                  </a:lnTo>
                  <a:lnTo>
                    <a:pt x="68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0" name="Google Shape;7690;p33"/>
            <p:cNvSpPr/>
            <p:nvPr/>
          </p:nvSpPr>
          <p:spPr>
            <a:xfrm>
              <a:off x="4013424" y="1262202"/>
              <a:ext cx="147748" cy="147748"/>
            </a:xfrm>
            <a:custGeom>
              <a:avLst/>
              <a:gdLst/>
              <a:ahLst/>
              <a:cxnLst/>
              <a:rect l="l" t="t" r="r" b="b"/>
              <a:pathLst>
                <a:path w="6872" h="6872" extrusionOk="0">
                  <a:moveTo>
                    <a:pt x="0" y="0"/>
                  </a:moveTo>
                  <a:lnTo>
                    <a:pt x="0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1" name="Google Shape;7691;p33"/>
            <p:cNvSpPr/>
            <p:nvPr/>
          </p:nvSpPr>
          <p:spPr>
            <a:xfrm>
              <a:off x="3865698" y="1114475"/>
              <a:ext cx="147726" cy="147748"/>
            </a:xfrm>
            <a:custGeom>
              <a:avLst/>
              <a:gdLst/>
              <a:ahLst/>
              <a:cxnLst/>
              <a:rect l="l" t="t" r="r" b="b"/>
              <a:pathLst>
                <a:path w="6871" h="6872" extrusionOk="0">
                  <a:moveTo>
                    <a:pt x="1" y="1"/>
                  </a:moveTo>
                  <a:lnTo>
                    <a:pt x="1" y="6871"/>
                  </a:lnTo>
                  <a:lnTo>
                    <a:pt x="6870" y="6871"/>
                  </a:lnTo>
                  <a:lnTo>
                    <a:pt x="6870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2" name="Google Shape;7692;p33"/>
            <p:cNvSpPr/>
            <p:nvPr/>
          </p:nvSpPr>
          <p:spPr>
            <a:xfrm>
              <a:off x="3865698" y="1409928"/>
              <a:ext cx="147748" cy="147726"/>
            </a:xfrm>
            <a:custGeom>
              <a:avLst/>
              <a:gdLst/>
              <a:ahLst/>
              <a:cxnLst/>
              <a:rect l="l" t="t" r="r" b="b"/>
              <a:pathLst>
                <a:path w="6872" h="6871" extrusionOk="0">
                  <a:moveTo>
                    <a:pt x="1" y="0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7" name="Google Shape;7697;p33"/>
          <p:cNvGrpSpPr/>
          <p:nvPr/>
        </p:nvGrpSpPr>
        <p:grpSpPr>
          <a:xfrm>
            <a:off x="491395" y="539995"/>
            <a:ext cx="447057" cy="429602"/>
            <a:chOff x="6217396" y="4482010"/>
            <a:chExt cx="518327" cy="498089"/>
          </a:xfrm>
        </p:grpSpPr>
        <p:sp>
          <p:nvSpPr>
            <p:cNvPr id="7698" name="Google Shape;7698;p33"/>
            <p:cNvSpPr/>
            <p:nvPr/>
          </p:nvSpPr>
          <p:spPr>
            <a:xfrm>
              <a:off x="6271764" y="4482010"/>
              <a:ext cx="463958" cy="463958"/>
            </a:xfrm>
            <a:custGeom>
              <a:avLst/>
              <a:gdLst/>
              <a:ahLst/>
              <a:cxnLst/>
              <a:rect l="l" t="t" r="r" b="b"/>
              <a:pathLst>
                <a:path w="18134" h="18134" extrusionOk="0">
                  <a:moveTo>
                    <a:pt x="0" y="0"/>
                  </a:moveTo>
                  <a:lnTo>
                    <a:pt x="0" y="18133"/>
                  </a:lnTo>
                  <a:lnTo>
                    <a:pt x="18133" y="18133"/>
                  </a:lnTo>
                  <a:lnTo>
                    <a:pt x="1813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9" name="Google Shape;7699;p33"/>
            <p:cNvSpPr/>
            <p:nvPr/>
          </p:nvSpPr>
          <p:spPr>
            <a:xfrm>
              <a:off x="6217396" y="4679271"/>
              <a:ext cx="300803" cy="300828"/>
            </a:xfrm>
            <a:custGeom>
              <a:avLst/>
              <a:gdLst/>
              <a:ahLst/>
              <a:cxnLst/>
              <a:rect l="l" t="t" r="r" b="b"/>
              <a:pathLst>
                <a:path w="11757" h="11758" extrusionOk="0">
                  <a:moveTo>
                    <a:pt x="1" y="1"/>
                  </a:moveTo>
                  <a:lnTo>
                    <a:pt x="1" y="11758"/>
                  </a:lnTo>
                  <a:lnTo>
                    <a:pt x="11757" y="11758"/>
                  </a:lnTo>
                  <a:lnTo>
                    <a:pt x="1175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0" name="Google Shape;7700;p33"/>
          <p:cNvGrpSpPr/>
          <p:nvPr/>
        </p:nvGrpSpPr>
        <p:grpSpPr>
          <a:xfrm>
            <a:off x="8197029" y="237383"/>
            <a:ext cx="453942" cy="605233"/>
            <a:chOff x="8551925" y="1946972"/>
            <a:chExt cx="526309" cy="701720"/>
          </a:xfrm>
        </p:grpSpPr>
        <p:sp>
          <p:nvSpPr>
            <p:cNvPr id="7701" name="Google Shape;7701;p33"/>
            <p:cNvSpPr/>
            <p:nvPr/>
          </p:nvSpPr>
          <p:spPr>
            <a:xfrm>
              <a:off x="8551925" y="1946972"/>
              <a:ext cx="175436" cy="175462"/>
            </a:xfrm>
            <a:custGeom>
              <a:avLst/>
              <a:gdLst/>
              <a:ahLst/>
              <a:cxnLst/>
              <a:rect l="l" t="t" r="r" b="b"/>
              <a:pathLst>
                <a:path w="6857" h="6858" extrusionOk="0">
                  <a:moveTo>
                    <a:pt x="0" y="1"/>
                  </a:moveTo>
                  <a:lnTo>
                    <a:pt x="0" y="6857"/>
                  </a:lnTo>
                  <a:lnTo>
                    <a:pt x="6857" y="6857"/>
                  </a:lnTo>
                  <a:lnTo>
                    <a:pt x="685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2" name="Google Shape;7702;p33"/>
            <p:cNvSpPr/>
            <p:nvPr/>
          </p:nvSpPr>
          <p:spPr>
            <a:xfrm>
              <a:off x="8727310" y="2122408"/>
              <a:ext cx="175462" cy="175436"/>
            </a:xfrm>
            <a:custGeom>
              <a:avLst/>
              <a:gdLst/>
              <a:ahLst/>
              <a:cxnLst/>
              <a:rect l="l" t="t" r="r" b="b"/>
              <a:pathLst>
                <a:path w="6858" h="6857" extrusionOk="0">
                  <a:moveTo>
                    <a:pt x="1" y="0"/>
                  </a:moveTo>
                  <a:lnTo>
                    <a:pt x="1" y="6857"/>
                  </a:lnTo>
                  <a:lnTo>
                    <a:pt x="6857" y="6857"/>
                  </a:lnTo>
                  <a:lnTo>
                    <a:pt x="685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3" name="Google Shape;7703;p33"/>
            <p:cNvSpPr/>
            <p:nvPr/>
          </p:nvSpPr>
          <p:spPr>
            <a:xfrm>
              <a:off x="8727310" y="2297819"/>
              <a:ext cx="175462" cy="175462"/>
            </a:xfrm>
            <a:custGeom>
              <a:avLst/>
              <a:gdLst/>
              <a:ahLst/>
              <a:cxnLst/>
              <a:rect l="l" t="t" r="r" b="b"/>
              <a:pathLst>
                <a:path w="6858" h="6858" extrusionOk="0">
                  <a:moveTo>
                    <a:pt x="1" y="1"/>
                  </a:moveTo>
                  <a:lnTo>
                    <a:pt x="1" y="6857"/>
                  </a:lnTo>
                  <a:lnTo>
                    <a:pt x="6857" y="6857"/>
                  </a:lnTo>
                  <a:lnTo>
                    <a:pt x="685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4" name="Google Shape;7704;p33"/>
            <p:cNvSpPr/>
            <p:nvPr/>
          </p:nvSpPr>
          <p:spPr>
            <a:xfrm>
              <a:off x="8902772" y="2473255"/>
              <a:ext cx="175462" cy="175436"/>
            </a:xfrm>
            <a:custGeom>
              <a:avLst/>
              <a:gdLst/>
              <a:ahLst/>
              <a:cxnLst/>
              <a:rect l="l" t="t" r="r" b="b"/>
              <a:pathLst>
                <a:path w="6858" h="6857" extrusionOk="0">
                  <a:moveTo>
                    <a:pt x="1" y="0"/>
                  </a:moveTo>
                  <a:lnTo>
                    <a:pt x="1" y="6857"/>
                  </a:lnTo>
                  <a:lnTo>
                    <a:pt x="6857" y="6857"/>
                  </a:lnTo>
                  <a:lnTo>
                    <a:pt x="685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5" name="Google Shape;7705;p33"/>
          <p:cNvGrpSpPr/>
          <p:nvPr/>
        </p:nvGrpSpPr>
        <p:grpSpPr>
          <a:xfrm>
            <a:off x="1253401" y="1987235"/>
            <a:ext cx="197993" cy="393348"/>
            <a:chOff x="6837909" y="2010525"/>
            <a:chExt cx="187743" cy="375511"/>
          </a:xfrm>
        </p:grpSpPr>
        <p:sp>
          <p:nvSpPr>
            <p:cNvPr id="7706" name="Google Shape;7706;p33"/>
            <p:cNvSpPr/>
            <p:nvPr/>
          </p:nvSpPr>
          <p:spPr>
            <a:xfrm>
              <a:off x="6837909" y="2010525"/>
              <a:ext cx="187743" cy="187768"/>
            </a:xfrm>
            <a:custGeom>
              <a:avLst/>
              <a:gdLst/>
              <a:ahLst/>
              <a:cxnLst/>
              <a:rect l="l" t="t" r="r" b="b"/>
              <a:pathLst>
                <a:path w="7338" h="7339" extrusionOk="0">
                  <a:moveTo>
                    <a:pt x="1" y="0"/>
                  </a:moveTo>
                  <a:lnTo>
                    <a:pt x="1" y="7339"/>
                  </a:lnTo>
                  <a:lnTo>
                    <a:pt x="733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7" name="Google Shape;7707;p33"/>
            <p:cNvSpPr/>
            <p:nvPr/>
          </p:nvSpPr>
          <p:spPr>
            <a:xfrm>
              <a:off x="6837909" y="2198268"/>
              <a:ext cx="187743" cy="187768"/>
            </a:xfrm>
            <a:custGeom>
              <a:avLst/>
              <a:gdLst/>
              <a:ahLst/>
              <a:cxnLst/>
              <a:rect l="l" t="t" r="r" b="b"/>
              <a:pathLst>
                <a:path w="7338" h="7339" extrusionOk="0">
                  <a:moveTo>
                    <a:pt x="1" y="1"/>
                  </a:moveTo>
                  <a:lnTo>
                    <a:pt x="1" y="7338"/>
                  </a:lnTo>
                  <a:lnTo>
                    <a:pt x="73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4" descr="Tìm hiểu Convolutional là gì?">
            <a:extLst>
              <a:ext uri="{FF2B5EF4-FFF2-40B4-BE49-F238E27FC236}">
                <a16:creationId xmlns:a16="http://schemas.microsoft.com/office/drawing/2014/main" id="{F0CB0A06-53B3-1E80-02B9-F44BF6EE3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87" y="2530712"/>
            <a:ext cx="2395451" cy="174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oogle Shape;7680;p33">
            <a:extLst>
              <a:ext uri="{FF2B5EF4-FFF2-40B4-BE49-F238E27FC236}">
                <a16:creationId xmlns:a16="http://schemas.microsoft.com/office/drawing/2014/main" id="{F0B94FCF-BADB-260E-5BE7-0F77949DB9A5}"/>
              </a:ext>
            </a:extLst>
          </p:cNvPr>
          <p:cNvGrpSpPr/>
          <p:nvPr/>
        </p:nvGrpSpPr>
        <p:grpSpPr>
          <a:xfrm>
            <a:off x="-630314" y="3973692"/>
            <a:ext cx="2195579" cy="476808"/>
            <a:chOff x="4797444" y="3526668"/>
            <a:chExt cx="824676" cy="467797"/>
          </a:xfrm>
        </p:grpSpPr>
        <p:sp>
          <p:nvSpPr>
            <p:cNvPr id="5" name="Google Shape;7681;p33">
              <a:extLst>
                <a:ext uri="{FF2B5EF4-FFF2-40B4-BE49-F238E27FC236}">
                  <a16:creationId xmlns:a16="http://schemas.microsoft.com/office/drawing/2014/main" id="{2DE85608-34CA-18BE-1776-A4E93063C4F9}"/>
                </a:ext>
              </a:extLst>
            </p:cNvPr>
            <p:cNvSpPr/>
            <p:nvPr/>
          </p:nvSpPr>
          <p:spPr>
            <a:xfrm>
              <a:off x="5026935" y="3805157"/>
              <a:ext cx="458939" cy="189307"/>
            </a:xfrm>
            <a:custGeom>
              <a:avLst/>
              <a:gdLst/>
              <a:ahLst/>
              <a:cxnLst/>
              <a:rect l="l" t="t" r="r" b="b"/>
              <a:pathLst>
                <a:path w="21346" h="8805" extrusionOk="0">
                  <a:moveTo>
                    <a:pt x="1" y="0"/>
                  </a:moveTo>
                  <a:lnTo>
                    <a:pt x="1" y="8804"/>
                  </a:lnTo>
                  <a:lnTo>
                    <a:pt x="21346" y="8804"/>
                  </a:lnTo>
                  <a:lnTo>
                    <a:pt x="21346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82;p33">
              <a:extLst>
                <a:ext uri="{FF2B5EF4-FFF2-40B4-BE49-F238E27FC236}">
                  <a16:creationId xmlns:a16="http://schemas.microsoft.com/office/drawing/2014/main" id="{B6BC1703-2EDC-9208-C32F-D63CDD1A67F2}"/>
                </a:ext>
              </a:extLst>
            </p:cNvPr>
            <p:cNvSpPr/>
            <p:nvPr/>
          </p:nvSpPr>
          <p:spPr>
            <a:xfrm>
              <a:off x="4797444" y="3710493"/>
              <a:ext cx="229513" cy="94664"/>
            </a:xfrm>
            <a:custGeom>
              <a:avLst/>
              <a:gdLst/>
              <a:ahLst/>
              <a:cxnLst/>
              <a:rect l="l" t="t" r="r" b="b"/>
              <a:pathLst>
                <a:path w="10675" h="4403" extrusionOk="0">
                  <a:moveTo>
                    <a:pt x="1" y="1"/>
                  </a:moveTo>
                  <a:lnTo>
                    <a:pt x="1" y="4403"/>
                  </a:lnTo>
                  <a:lnTo>
                    <a:pt x="10675" y="4403"/>
                  </a:lnTo>
                  <a:lnTo>
                    <a:pt x="1067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83;p33">
              <a:extLst>
                <a:ext uri="{FF2B5EF4-FFF2-40B4-BE49-F238E27FC236}">
                  <a16:creationId xmlns:a16="http://schemas.microsoft.com/office/drawing/2014/main" id="{25666EF2-116B-1220-F1B6-5B8FC95D3BA1}"/>
                </a:ext>
              </a:extLst>
            </p:cNvPr>
            <p:cNvSpPr/>
            <p:nvPr/>
          </p:nvSpPr>
          <p:spPr>
            <a:xfrm>
              <a:off x="5443691" y="3526668"/>
              <a:ext cx="178429" cy="178407"/>
            </a:xfrm>
            <a:custGeom>
              <a:avLst/>
              <a:gdLst/>
              <a:ahLst/>
              <a:cxnLst/>
              <a:rect l="l" t="t" r="r" b="b"/>
              <a:pathLst>
                <a:path w="8299" h="8298" extrusionOk="0">
                  <a:moveTo>
                    <a:pt x="1" y="1"/>
                  </a:moveTo>
                  <a:lnTo>
                    <a:pt x="1" y="8298"/>
                  </a:lnTo>
                  <a:lnTo>
                    <a:pt x="8298" y="8298"/>
                  </a:lnTo>
                  <a:lnTo>
                    <a:pt x="829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266C2559-17CE-5B73-F586-579947C8E558}"/>
              </a:ext>
            </a:extLst>
          </p:cNvPr>
          <p:cNvSpPr txBox="1"/>
          <p:nvPr/>
        </p:nvSpPr>
        <p:spPr>
          <a:xfrm>
            <a:off x="942786" y="3890836"/>
            <a:ext cx="93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Image</a:t>
            </a:r>
          </a:p>
        </p:txBody>
      </p:sp>
      <p:grpSp>
        <p:nvGrpSpPr>
          <p:cNvPr id="14" name="Google Shape;7693;p33">
            <a:extLst>
              <a:ext uri="{FF2B5EF4-FFF2-40B4-BE49-F238E27FC236}">
                <a16:creationId xmlns:a16="http://schemas.microsoft.com/office/drawing/2014/main" id="{B509C2F0-4909-74D8-AF65-9A09A4662574}"/>
              </a:ext>
            </a:extLst>
          </p:cNvPr>
          <p:cNvGrpSpPr/>
          <p:nvPr/>
        </p:nvGrpSpPr>
        <p:grpSpPr>
          <a:xfrm>
            <a:off x="1813516" y="3843755"/>
            <a:ext cx="1364722" cy="1048268"/>
            <a:chOff x="3895173" y="4386297"/>
            <a:chExt cx="840467" cy="476725"/>
          </a:xfrm>
        </p:grpSpPr>
        <p:sp>
          <p:nvSpPr>
            <p:cNvPr id="15" name="Google Shape;7694;p33">
              <a:extLst>
                <a:ext uri="{FF2B5EF4-FFF2-40B4-BE49-F238E27FC236}">
                  <a16:creationId xmlns:a16="http://schemas.microsoft.com/office/drawing/2014/main" id="{ED0C665F-3263-6262-9969-21D22298B7DD}"/>
                </a:ext>
              </a:extLst>
            </p:cNvPr>
            <p:cNvSpPr/>
            <p:nvPr/>
          </p:nvSpPr>
          <p:spPr>
            <a:xfrm>
              <a:off x="4033998" y="4386297"/>
              <a:ext cx="467745" cy="192911"/>
            </a:xfrm>
            <a:custGeom>
              <a:avLst/>
              <a:gdLst/>
              <a:ahLst/>
              <a:cxnLst/>
              <a:rect l="l" t="t" r="r" b="b"/>
              <a:pathLst>
                <a:path w="18282" h="7540" extrusionOk="0">
                  <a:moveTo>
                    <a:pt x="0" y="0"/>
                  </a:moveTo>
                  <a:lnTo>
                    <a:pt x="0" y="7540"/>
                  </a:lnTo>
                  <a:lnTo>
                    <a:pt x="18282" y="7540"/>
                  </a:lnTo>
                  <a:lnTo>
                    <a:pt x="18282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highlight>
                  <a:srgbClr val="00FFFF"/>
                </a:highlight>
              </a:endParaRPr>
            </a:p>
          </p:txBody>
        </p:sp>
        <p:sp>
          <p:nvSpPr>
            <p:cNvPr id="16" name="Google Shape;7695;p33">
              <a:extLst>
                <a:ext uri="{FF2B5EF4-FFF2-40B4-BE49-F238E27FC236}">
                  <a16:creationId xmlns:a16="http://schemas.microsoft.com/office/drawing/2014/main" id="{D180724E-EFB5-5A02-91B1-6C1EEBD86D32}"/>
                </a:ext>
              </a:extLst>
            </p:cNvPr>
            <p:cNvSpPr/>
            <p:nvPr/>
          </p:nvSpPr>
          <p:spPr>
            <a:xfrm>
              <a:off x="4501743" y="4579182"/>
              <a:ext cx="233898" cy="96507"/>
            </a:xfrm>
            <a:custGeom>
              <a:avLst/>
              <a:gdLst/>
              <a:ahLst/>
              <a:cxnLst/>
              <a:rect l="l" t="t" r="r" b="b"/>
              <a:pathLst>
                <a:path w="9142" h="3772" extrusionOk="0">
                  <a:moveTo>
                    <a:pt x="1" y="1"/>
                  </a:moveTo>
                  <a:lnTo>
                    <a:pt x="1" y="3771"/>
                  </a:lnTo>
                  <a:lnTo>
                    <a:pt x="9141" y="3771"/>
                  </a:lnTo>
                  <a:lnTo>
                    <a:pt x="91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696;p33">
              <a:extLst>
                <a:ext uri="{FF2B5EF4-FFF2-40B4-BE49-F238E27FC236}">
                  <a16:creationId xmlns:a16="http://schemas.microsoft.com/office/drawing/2014/main" id="{65D4D8A8-FE74-C9EE-D569-5EBF90C397BB}"/>
                </a:ext>
              </a:extLst>
            </p:cNvPr>
            <p:cNvSpPr/>
            <p:nvPr/>
          </p:nvSpPr>
          <p:spPr>
            <a:xfrm>
              <a:off x="3895173" y="4681190"/>
              <a:ext cx="181833" cy="181833"/>
            </a:xfrm>
            <a:custGeom>
              <a:avLst/>
              <a:gdLst/>
              <a:ahLst/>
              <a:cxnLst/>
              <a:rect l="l" t="t" r="r" b="b"/>
              <a:pathLst>
                <a:path w="7107" h="7107" extrusionOk="0">
                  <a:moveTo>
                    <a:pt x="1" y="0"/>
                  </a:moveTo>
                  <a:lnTo>
                    <a:pt x="1" y="7107"/>
                  </a:lnTo>
                  <a:lnTo>
                    <a:pt x="7107" y="7107"/>
                  </a:lnTo>
                  <a:lnTo>
                    <a:pt x="710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1CCE701A-3F71-9C0A-8DC6-7E446BF2FBB7}"/>
              </a:ext>
            </a:extLst>
          </p:cNvPr>
          <p:cNvSpPr txBox="1"/>
          <p:nvPr/>
        </p:nvSpPr>
        <p:spPr>
          <a:xfrm>
            <a:off x="1879826" y="3783114"/>
            <a:ext cx="1696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Convolved Feature</a:t>
            </a:r>
          </a:p>
        </p:txBody>
      </p:sp>
    </p:spTree>
    <p:extLst>
      <p:ext uri="{BB962C8B-B14F-4D97-AF65-F5344CB8AC3E}">
        <p14:creationId xmlns:p14="http://schemas.microsoft.com/office/powerpoint/2010/main" val="218826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4" grpId="0" uiExpand="1" build="p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chemeClr val="dk1"/>
            </a:gs>
            <a:gs pos="78000">
              <a:schemeClr val="lt1"/>
            </a:gs>
          </a:gsLst>
          <a:lin ang="5400012" scaled="0"/>
        </a:gradFill>
        <a:effectLst/>
      </p:bgPr>
    </p:bg>
    <p:spTree>
      <p:nvGrpSpPr>
        <p:cNvPr id="1" name="Shape 7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35" name="Google Shape;7635;p33"/>
          <p:cNvGrpSpPr/>
          <p:nvPr/>
        </p:nvGrpSpPr>
        <p:grpSpPr>
          <a:xfrm>
            <a:off x="720000" y="3094950"/>
            <a:ext cx="1589700" cy="1508540"/>
            <a:chOff x="1242650" y="3178400"/>
            <a:chExt cx="1987125" cy="1885675"/>
          </a:xfrm>
        </p:grpSpPr>
        <p:sp>
          <p:nvSpPr>
            <p:cNvPr id="7636" name="Google Shape;7636;p33"/>
            <p:cNvSpPr/>
            <p:nvPr/>
          </p:nvSpPr>
          <p:spPr>
            <a:xfrm>
              <a:off x="2527850" y="4318200"/>
              <a:ext cx="335650" cy="335625"/>
            </a:xfrm>
            <a:custGeom>
              <a:avLst/>
              <a:gdLst/>
              <a:ahLst/>
              <a:cxnLst/>
              <a:rect l="l" t="t" r="r" b="b"/>
              <a:pathLst>
                <a:path w="13426" h="13425" extrusionOk="0">
                  <a:moveTo>
                    <a:pt x="6713" y="1"/>
                  </a:moveTo>
                  <a:cubicBezTo>
                    <a:pt x="3005" y="1"/>
                    <a:pt x="0" y="3005"/>
                    <a:pt x="0" y="6712"/>
                  </a:cubicBezTo>
                  <a:cubicBezTo>
                    <a:pt x="0" y="10419"/>
                    <a:pt x="3005" y="13424"/>
                    <a:pt x="6713" y="13424"/>
                  </a:cubicBezTo>
                  <a:cubicBezTo>
                    <a:pt x="10421" y="13424"/>
                    <a:pt x="13426" y="10421"/>
                    <a:pt x="13426" y="6712"/>
                  </a:cubicBezTo>
                  <a:cubicBezTo>
                    <a:pt x="13426" y="3006"/>
                    <a:pt x="10421" y="1"/>
                    <a:pt x="671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7" name="Google Shape;7637;p33"/>
            <p:cNvSpPr/>
            <p:nvPr/>
          </p:nvSpPr>
          <p:spPr>
            <a:xfrm>
              <a:off x="2771825" y="4485975"/>
              <a:ext cx="180600" cy="501525"/>
            </a:xfrm>
            <a:custGeom>
              <a:avLst/>
              <a:gdLst/>
              <a:ahLst/>
              <a:cxnLst/>
              <a:rect l="l" t="t" r="r" b="b"/>
              <a:pathLst>
                <a:path w="7224" h="20061" extrusionOk="0">
                  <a:moveTo>
                    <a:pt x="1723" y="0"/>
                  </a:moveTo>
                  <a:cubicBezTo>
                    <a:pt x="1482" y="0"/>
                    <a:pt x="1238" y="58"/>
                    <a:pt x="1011" y="180"/>
                  </a:cubicBezTo>
                  <a:cubicBezTo>
                    <a:pt x="277" y="575"/>
                    <a:pt x="1" y="1489"/>
                    <a:pt x="394" y="2223"/>
                  </a:cubicBezTo>
                  <a:cubicBezTo>
                    <a:pt x="3064" y="7194"/>
                    <a:pt x="4162" y="12785"/>
                    <a:pt x="3573" y="18394"/>
                  </a:cubicBezTo>
                  <a:cubicBezTo>
                    <a:pt x="3557" y="18548"/>
                    <a:pt x="3564" y="18698"/>
                    <a:pt x="3593" y="18843"/>
                  </a:cubicBezTo>
                  <a:cubicBezTo>
                    <a:pt x="3717" y="19476"/>
                    <a:pt x="4242" y="19982"/>
                    <a:pt x="4916" y="20052"/>
                  </a:cubicBezTo>
                  <a:cubicBezTo>
                    <a:pt x="4969" y="20058"/>
                    <a:pt x="5022" y="20060"/>
                    <a:pt x="5074" y="20060"/>
                  </a:cubicBezTo>
                  <a:cubicBezTo>
                    <a:pt x="5837" y="20060"/>
                    <a:pt x="6493" y="19484"/>
                    <a:pt x="6573" y="18709"/>
                  </a:cubicBezTo>
                  <a:cubicBezTo>
                    <a:pt x="7224" y="12496"/>
                    <a:pt x="6007" y="6301"/>
                    <a:pt x="3053" y="798"/>
                  </a:cubicBezTo>
                  <a:cubicBezTo>
                    <a:pt x="2782" y="289"/>
                    <a:pt x="2261" y="0"/>
                    <a:pt x="1723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8" name="Google Shape;7638;p33"/>
            <p:cNvSpPr/>
            <p:nvPr/>
          </p:nvSpPr>
          <p:spPr>
            <a:xfrm>
              <a:off x="2750650" y="4923425"/>
              <a:ext cx="281275" cy="140650"/>
            </a:xfrm>
            <a:custGeom>
              <a:avLst/>
              <a:gdLst/>
              <a:ahLst/>
              <a:cxnLst/>
              <a:rect l="l" t="t" r="r" b="b"/>
              <a:pathLst>
                <a:path w="11251" h="5626" extrusionOk="0">
                  <a:moveTo>
                    <a:pt x="5626" y="1"/>
                  </a:moveTo>
                  <a:cubicBezTo>
                    <a:pt x="2520" y="1"/>
                    <a:pt x="0" y="2518"/>
                    <a:pt x="0" y="5625"/>
                  </a:cubicBezTo>
                  <a:lnTo>
                    <a:pt x="11251" y="5625"/>
                  </a:lnTo>
                  <a:cubicBezTo>
                    <a:pt x="11251" y="2518"/>
                    <a:pt x="8733" y="1"/>
                    <a:pt x="562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9" name="Google Shape;7639;p33"/>
            <p:cNvSpPr/>
            <p:nvPr/>
          </p:nvSpPr>
          <p:spPr>
            <a:xfrm>
              <a:off x="1603175" y="4318200"/>
              <a:ext cx="335675" cy="335625"/>
            </a:xfrm>
            <a:custGeom>
              <a:avLst/>
              <a:gdLst/>
              <a:ahLst/>
              <a:cxnLst/>
              <a:rect l="l" t="t" r="r" b="b"/>
              <a:pathLst>
                <a:path w="13427" h="13425" extrusionOk="0">
                  <a:moveTo>
                    <a:pt x="6713" y="1"/>
                  </a:moveTo>
                  <a:cubicBezTo>
                    <a:pt x="3006" y="1"/>
                    <a:pt x="1" y="3006"/>
                    <a:pt x="1" y="6712"/>
                  </a:cubicBezTo>
                  <a:cubicBezTo>
                    <a:pt x="1" y="10421"/>
                    <a:pt x="3006" y="13424"/>
                    <a:pt x="6713" y="13424"/>
                  </a:cubicBezTo>
                  <a:cubicBezTo>
                    <a:pt x="10422" y="13424"/>
                    <a:pt x="13427" y="10419"/>
                    <a:pt x="13427" y="6712"/>
                  </a:cubicBezTo>
                  <a:cubicBezTo>
                    <a:pt x="13427" y="3005"/>
                    <a:pt x="10422" y="1"/>
                    <a:pt x="671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0" name="Google Shape;7640;p33"/>
            <p:cNvSpPr/>
            <p:nvPr/>
          </p:nvSpPr>
          <p:spPr>
            <a:xfrm>
              <a:off x="1514225" y="4485975"/>
              <a:ext cx="180575" cy="501525"/>
            </a:xfrm>
            <a:custGeom>
              <a:avLst/>
              <a:gdLst/>
              <a:ahLst/>
              <a:cxnLst/>
              <a:rect l="l" t="t" r="r" b="b"/>
              <a:pathLst>
                <a:path w="7223" h="20061" extrusionOk="0">
                  <a:moveTo>
                    <a:pt x="5500" y="0"/>
                  </a:moveTo>
                  <a:cubicBezTo>
                    <a:pt x="4963" y="0"/>
                    <a:pt x="4443" y="289"/>
                    <a:pt x="4171" y="798"/>
                  </a:cubicBezTo>
                  <a:cubicBezTo>
                    <a:pt x="1218" y="6301"/>
                    <a:pt x="1" y="12496"/>
                    <a:pt x="650" y="18709"/>
                  </a:cubicBezTo>
                  <a:cubicBezTo>
                    <a:pt x="732" y="19484"/>
                    <a:pt x="1387" y="20060"/>
                    <a:pt x="2150" y="20060"/>
                  </a:cubicBezTo>
                  <a:cubicBezTo>
                    <a:pt x="2202" y="20060"/>
                    <a:pt x="2255" y="20058"/>
                    <a:pt x="2308" y="20052"/>
                  </a:cubicBezTo>
                  <a:cubicBezTo>
                    <a:pt x="2984" y="19982"/>
                    <a:pt x="3507" y="19476"/>
                    <a:pt x="3631" y="18843"/>
                  </a:cubicBezTo>
                  <a:cubicBezTo>
                    <a:pt x="3659" y="18698"/>
                    <a:pt x="3668" y="18548"/>
                    <a:pt x="3650" y="18394"/>
                  </a:cubicBezTo>
                  <a:cubicBezTo>
                    <a:pt x="3063" y="12785"/>
                    <a:pt x="4161" y="7194"/>
                    <a:pt x="6829" y="2223"/>
                  </a:cubicBezTo>
                  <a:cubicBezTo>
                    <a:pt x="7223" y="1489"/>
                    <a:pt x="6947" y="575"/>
                    <a:pt x="6213" y="180"/>
                  </a:cubicBezTo>
                  <a:cubicBezTo>
                    <a:pt x="5986" y="58"/>
                    <a:pt x="5741" y="0"/>
                    <a:pt x="5500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1" name="Google Shape;7641;p33"/>
            <p:cNvSpPr/>
            <p:nvPr/>
          </p:nvSpPr>
          <p:spPr>
            <a:xfrm>
              <a:off x="1434750" y="4923425"/>
              <a:ext cx="281300" cy="140650"/>
            </a:xfrm>
            <a:custGeom>
              <a:avLst/>
              <a:gdLst/>
              <a:ahLst/>
              <a:cxnLst/>
              <a:rect l="l" t="t" r="r" b="b"/>
              <a:pathLst>
                <a:path w="11252" h="5626" extrusionOk="0">
                  <a:moveTo>
                    <a:pt x="5625" y="1"/>
                  </a:moveTo>
                  <a:cubicBezTo>
                    <a:pt x="2519" y="1"/>
                    <a:pt x="1" y="2518"/>
                    <a:pt x="1" y="5625"/>
                  </a:cubicBezTo>
                  <a:lnTo>
                    <a:pt x="11251" y="5625"/>
                  </a:lnTo>
                  <a:cubicBezTo>
                    <a:pt x="11250" y="2518"/>
                    <a:pt x="8732" y="1"/>
                    <a:pt x="562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2" name="Google Shape;7642;p33"/>
            <p:cNvSpPr/>
            <p:nvPr/>
          </p:nvSpPr>
          <p:spPr>
            <a:xfrm>
              <a:off x="1785700" y="4782825"/>
              <a:ext cx="281325" cy="281250"/>
            </a:xfrm>
            <a:custGeom>
              <a:avLst/>
              <a:gdLst/>
              <a:ahLst/>
              <a:cxnLst/>
              <a:rect l="l" t="t" r="r" b="b"/>
              <a:pathLst>
                <a:path w="11253" h="11250" extrusionOk="0">
                  <a:moveTo>
                    <a:pt x="5627" y="0"/>
                  </a:moveTo>
                  <a:cubicBezTo>
                    <a:pt x="2521" y="0"/>
                    <a:pt x="1" y="2519"/>
                    <a:pt x="1" y="5625"/>
                  </a:cubicBezTo>
                  <a:cubicBezTo>
                    <a:pt x="1" y="8732"/>
                    <a:pt x="2520" y="11249"/>
                    <a:pt x="5627" y="11249"/>
                  </a:cubicBezTo>
                  <a:cubicBezTo>
                    <a:pt x="8733" y="11249"/>
                    <a:pt x="11252" y="8732"/>
                    <a:pt x="11252" y="5625"/>
                  </a:cubicBezTo>
                  <a:cubicBezTo>
                    <a:pt x="11252" y="2519"/>
                    <a:pt x="8733" y="0"/>
                    <a:pt x="562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3" name="Google Shape;7643;p33"/>
            <p:cNvSpPr/>
            <p:nvPr/>
          </p:nvSpPr>
          <p:spPr>
            <a:xfrm>
              <a:off x="1857400" y="4854500"/>
              <a:ext cx="137925" cy="137925"/>
            </a:xfrm>
            <a:custGeom>
              <a:avLst/>
              <a:gdLst/>
              <a:ahLst/>
              <a:cxnLst/>
              <a:rect l="l" t="t" r="r" b="b"/>
              <a:pathLst>
                <a:path w="5517" h="5517" extrusionOk="0">
                  <a:moveTo>
                    <a:pt x="2759" y="0"/>
                  </a:moveTo>
                  <a:cubicBezTo>
                    <a:pt x="1236" y="0"/>
                    <a:pt x="1" y="1235"/>
                    <a:pt x="1" y="2758"/>
                  </a:cubicBezTo>
                  <a:cubicBezTo>
                    <a:pt x="1" y="4283"/>
                    <a:pt x="1236" y="5516"/>
                    <a:pt x="2759" y="5516"/>
                  </a:cubicBezTo>
                  <a:cubicBezTo>
                    <a:pt x="4282" y="5516"/>
                    <a:pt x="5517" y="4283"/>
                    <a:pt x="5517" y="2758"/>
                  </a:cubicBezTo>
                  <a:cubicBezTo>
                    <a:pt x="5517" y="1235"/>
                    <a:pt x="4282" y="0"/>
                    <a:pt x="275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4" name="Google Shape;7644;p33"/>
            <p:cNvSpPr/>
            <p:nvPr/>
          </p:nvSpPr>
          <p:spPr>
            <a:xfrm>
              <a:off x="1900275" y="4897375"/>
              <a:ext cx="52200" cy="52175"/>
            </a:xfrm>
            <a:custGeom>
              <a:avLst/>
              <a:gdLst/>
              <a:ahLst/>
              <a:cxnLst/>
              <a:rect l="l" t="t" r="r" b="b"/>
              <a:pathLst>
                <a:path w="2088" h="2087" extrusionOk="0">
                  <a:moveTo>
                    <a:pt x="1043" y="1"/>
                  </a:moveTo>
                  <a:cubicBezTo>
                    <a:pt x="467" y="1"/>
                    <a:pt x="0" y="467"/>
                    <a:pt x="0" y="1043"/>
                  </a:cubicBezTo>
                  <a:cubicBezTo>
                    <a:pt x="0" y="1620"/>
                    <a:pt x="467" y="2087"/>
                    <a:pt x="1043" y="2087"/>
                  </a:cubicBezTo>
                  <a:cubicBezTo>
                    <a:pt x="1620" y="2087"/>
                    <a:pt x="2087" y="1620"/>
                    <a:pt x="2087" y="1043"/>
                  </a:cubicBezTo>
                  <a:cubicBezTo>
                    <a:pt x="2087" y="467"/>
                    <a:pt x="1620" y="1"/>
                    <a:pt x="104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5" name="Google Shape;7645;p33"/>
            <p:cNvSpPr/>
            <p:nvPr/>
          </p:nvSpPr>
          <p:spPr>
            <a:xfrm>
              <a:off x="2100050" y="4782825"/>
              <a:ext cx="281300" cy="281250"/>
            </a:xfrm>
            <a:custGeom>
              <a:avLst/>
              <a:gdLst/>
              <a:ahLst/>
              <a:cxnLst/>
              <a:rect l="l" t="t" r="r" b="b"/>
              <a:pathLst>
                <a:path w="11252" h="11250" extrusionOk="0">
                  <a:moveTo>
                    <a:pt x="5627" y="0"/>
                  </a:moveTo>
                  <a:cubicBezTo>
                    <a:pt x="2519" y="0"/>
                    <a:pt x="1" y="2519"/>
                    <a:pt x="1" y="5625"/>
                  </a:cubicBezTo>
                  <a:cubicBezTo>
                    <a:pt x="1" y="8732"/>
                    <a:pt x="2519" y="11249"/>
                    <a:pt x="5627" y="11249"/>
                  </a:cubicBezTo>
                  <a:cubicBezTo>
                    <a:pt x="8733" y="11249"/>
                    <a:pt x="11251" y="8732"/>
                    <a:pt x="11251" y="5625"/>
                  </a:cubicBezTo>
                  <a:cubicBezTo>
                    <a:pt x="11251" y="2519"/>
                    <a:pt x="8733" y="0"/>
                    <a:pt x="562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6" name="Google Shape;7646;p33"/>
            <p:cNvSpPr/>
            <p:nvPr/>
          </p:nvSpPr>
          <p:spPr>
            <a:xfrm>
              <a:off x="2171750" y="4854500"/>
              <a:ext cx="137925" cy="137925"/>
            </a:xfrm>
            <a:custGeom>
              <a:avLst/>
              <a:gdLst/>
              <a:ahLst/>
              <a:cxnLst/>
              <a:rect l="l" t="t" r="r" b="b"/>
              <a:pathLst>
                <a:path w="5517" h="5517" extrusionOk="0">
                  <a:moveTo>
                    <a:pt x="2759" y="0"/>
                  </a:moveTo>
                  <a:cubicBezTo>
                    <a:pt x="1235" y="0"/>
                    <a:pt x="0" y="1235"/>
                    <a:pt x="0" y="2758"/>
                  </a:cubicBezTo>
                  <a:cubicBezTo>
                    <a:pt x="0" y="4283"/>
                    <a:pt x="1235" y="5516"/>
                    <a:pt x="2759" y="5516"/>
                  </a:cubicBezTo>
                  <a:cubicBezTo>
                    <a:pt x="4281" y="5516"/>
                    <a:pt x="5517" y="4283"/>
                    <a:pt x="5517" y="2758"/>
                  </a:cubicBezTo>
                  <a:cubicBezTo>
                    <a:pt x="5517" y="1235"/>
                    <a:pt x="4281" y="0"/>
                    <a:pt x="275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7" name="Google Shape;7647;p33"/>
            <p:cNvSpPr/>
            <p:nvPr/>
          </p:nvSpPr>
          <p:spPr>
            <a:xfrm>
              <a:off x="2214600" y="4897375"/>
              <a:ext cx="52175" cy="52175"/>
            </a:xfrm>
            <a:custGeom>
              <a:avLst/>
              <a:gdLst/>
              <a:ahLst/>
              <a:cxnLst/>
              <a:rect l="l" t="t" r="r" b="b"/>
              <a:pathLst>
                <a:path w="2087" h="2087" extrusionOk="0">
                  <a:moveTo>
                    <a:pt x="1043" y="1"/>
                  </a:moveTo>
                  <a:cubicBezTo>
                    <a:pt x="468" y="1"/>
                    <a:pt x="0" y="467"/>
                    <a:pt x="0" y="1043"/>
                  </a:cubicBezTo>
                  <a:cubicBezTo>
                    <a:pt x="0" y="1620"/>
                    <a:pt x="468" y="2087"/>
                    <a:pt x="1043" y="2087"/>
                  </a:cubicBezTo>
                  <a:cubicBezTo>
                    <a:pt x="1619" y="2087"/>
                    <a:pt x="2087" y="1620"/>
                    <a:pt x="2087" y="1043"/>
                  </a:cubicBezTo>
                  <a:cubicBezTo>
                    <a:pt x="2087" y="467"/>
                    <a:pt x="1619" y="1"/>
                    <a:pt x="104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8" name="Google Shape;7648;p33"/>
            <p:cNvSpPr/>
            <p:nvPr/>
          </p:nvSpPr>
          <p:spPr>
            <a:xfrm>
              <a:off x="2414325" y="4782825"/>
              <a:ext cx="281325" cy="281250"/>
            </a:xfrm>
            <a:custGeom>
              <a:avLst/>
              <a:gdLst/>
              <a:ahLst/>
              <a:cxnLst/>
              <a:rect l="l" t="t" r="r" b="b"/>
              <a:pathLst>
                <a:path w="11253" h="11250" extrusionOk="0">
                  <a:moveTo>
                    <a:pt x="5628" y="0"/>
                  </a:moveTo>
                  <a:cubicBezTo>
                    <a:pt x="2521" y="0"/>
                    <a:pt x="1" y="2519"/>
                    <a:pt x="1" y="5625"/>
                  </a:cubicBezTo>
                  <a:cubicBezTo>
                    <a:pt x="1" y="8732"/>
                    <a:pt x="2520" y="11249"/>
                    <a:pt x="5628" y="11249"/>
                  </a:cubicBezTo>
                  <a:cubicBezTo>
                    <a:pt x="8733" y="11249"/>
                    <a:pt x="11252" y="8732"/>
                    <a:pt x="11252" y="5625"/>
                  </a:cubicBezTo>
                  <a:cubicBezTo>
                    <a:pt x="11252" y="2519"/>
                    <a:pt x="8733" y="0"/>
                    <a:pt x="5628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9" name="Google Shape;7649;p33"/>
            <p:cNvSpPr/>
            <p:nvPr/>
          </p:nvSpPr>
          <p:spPr>
            <a:xfrm>
              <a:off x="2486050" y="4854500"/>
              <a:ext cx="137925" cy="137925"/>
            </a:xfrm>
            <a:custGeom>
              <a:avLst/>
              <a:gdLst/>
              <a:ahLst/>
              <a:cxnLst/>
              <a:rect l="l" t="t" r="r" b="b"/>
              <a:pathLst>
                <a:path w="5517" h="5517" extrusionOk="0">
                  <a:moveTo>
                    <a:pt x="2759" y="0"/>
                  </a:moveTo>
                  <a:cubicBezTo>
                    <a:pt x="1236" y="0"/>
                    <a:pt x="0" y="1235"/>
                    <a:pt x="0" y="2758"/>
                  </a:cubicBezTo>
                  <a:cubicBezTo>
                    <a:pt x="0" y="4283"/>
                    <a:pt x="1236" y="5516"/>
                    <a:pt x="2759" y="5516"/>
                  </a:cubicBezTo>
                  <a:cubicBezTo>
                    <a:pt x="4281" y="5516"/>
                    <a:pt x="5516" y="4283"/>
                    <a:pt x="5516" y="2758"/>
                  </a:cubicBezTo>
                  <a:cubicBezTo>
                    <a:pt x="5516" y="1235"/>
                    <a:pt x="4281" y="0"/>
                    <a:pt x="275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0" name="Google Shape;7650;p33"/>
            <p:cNvSpPr/>
            <p:nvPr/>
          </p:nvSpPr>
          <p:spPr>
            <a:xfrm>
              <a:off x="2528900" y="4897375"/>
              <a:ext cx="52200" cy="52175"/>
            </a:xfrm>
            <a:custGeom>
              <a:avLst/>
              <a:gdLst/>
              <a:ahLst/>
              <a:cxnLst/>
              <a:rect l="l" t="t" r="r" b="b"/>
              <a:pathLst>
                <a:path w="2088" h="2087" extrusionOk="0">
                  <a:moveTo>
                    <a:pt x="1045" y="1"/>
                  </a:moveTo>
                  <a:cubicBezTo>
                    <a:pt x="468" y="1"/>
                    <a:pt x="0" y="467"/>
                    <a:pt x="0" y="1043"/>
                  </a:cubicBezTo>
                  <a:cubicBezTo>
                    <a:pt x="0" y="1620"/>
                    <a:pt x="468" y="2087"/>
                    <a:pt x="1045" y="2087"/>
                  </a:cubicBezTo>
                  <a:cubicBezTo>
                    <a:pt x="1621" y="2087"/>
                    <a:pt x="2088" y="1620"/>
                    <a:pt x="2088" y="1043"/>
                  </a:cubicBezTo>
                  <a:cubicBezTo>
                    <a:pt x="2088" y="467"/>
                    <a:pt x="1621" y="1"/>
                    <a:pt x="104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1" name="Google Shape;7651;p33"/>
            <p:cNvSpPr/>
            <p:nvPr/>
          </p:nvSpPr>
          <p:spPr>
            <a:xfrm>
              <a:off x="1743375" y="4113925"/>
              <a:ext cx="975750" cy="736075"/>
            </a:xfrm>
            <a:custGeom>
              <a:avLst/>
              <a:gdLst/>
              <a:ahLst/>
              <a:cxnLst/>
              <a:rect l="l" t="t" r="r" b="b"/>
              <a:pathLst>
                <a:path w="39030" h="29443" extrusionOk="0">
                  <a:moveTo>
                    <a:pt x="19515" y="0"/>
                  </a:moveTo>
                  <a:cubicBezTo>
                    <a:pt x="8739" y="0"/>
                    <a:pt x="0" y="8736"/>
                    <a:pt x="0" y="19515"/>
                  </a:cubicBezTo>
                  <a:lnTo>
                    <a:pt x="0" y="29442"/>
                  </a:lnTo>
                  <a:lnTo>
                    <a:pt x="39030" y="29442"/>
                  </a:lnTo>
                  <a:lnTo>
                    <a:pt x="39030" y="19515"/>
                  </a:lnTo>
                  <a:cubicBezTo>
                    <a:pt x="39030" y="8737"/>
                    <a:pt x="30292" y="0"/>
                    <a:pt x="19515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2" name="Google Shape;7652;p33"/>
            <p:cNvSpPr/>
            <p:nvPr/>
          </p:nvSpPr>
          <p:spPr>
            <a:xfrm>
              <a:off x="1854025" y="4113975"/>
              <a:ext cx="754475" cy="647825"/>
            </a:xfrm>
            <a:custGeom>
              <a:avLst/>
              <a:gdLst/>
              <a:ahLst/>
              <a:cxnLst/>
              <a:rect l="l" t="t" r="r" b="b"/>
              <a:pathLst>
                <a:path w="30179" h="25913" extrusionOk="0">
                  <a:moveTo>
                    <a:pt x="0" y="0"/>
                  </a:moveTo>
                  <a:lnTo>
                    <a:pt x="0" y="8735"/>
                  </a:lnTo>
                  <a:cubicBezTo>
                    <a:pt x="0" y="18223"/>
                    <a:pt x="6756" y="25913"/>
                    <a:pt x="15089" y="25913"/>
                  </a:cubicBezTo>
                  <a:cubicBezTo>
                    <a:pt x="23422" y="25913"/>
                    <a:pt x="30179" y="18223"/>
                    <a:pt x="30179" y="8735"/>
                  </a:cubicBezTo>
                  <a:lnTo>
                    <a:pt x="3017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3" name="Google Shape;7653;p33"/>
            <p:cNvSpPr/>
            <p:nvPr/>
          </p:nvSpPr>
          <p:spPr>
            <a:xfrm>
              <a:off x="1854025" y="4113975"/>
              <a:ext cx="754475" cy="622775"/>
            </a:xfrm>
            <a:custGeom>
              <a:avLst/>
              <a:gdLst/>
              <a:ahLst/>
              <a:cxnLst/>
              <a:rect l="l" t="t" r="r" b="b"/>
              <a:pathLst>
                <a:path w="30179" h="24911" extrusionOk="0">
                  <a:moveTo>
                    <a:pt x="0" y="0"/>
                  </a:moveTo>
                  <a:lnTo>
                    <a:pt x="0" y="8398"/>
                  </a:lnTo>
                  <a:cubicBezTo>
                    <a:pt x="0" y="17518"/>
                    <a:pt x="6756" y="24910"/>
                    <a:pt x="15089" y="24910"/>
                  </a:cubicBezTo>
                  <a:cubicBezTo>
                    <a:pt x="23422" y="24910"/>
                    <a:pt x="30179" y="17518"/>
                    <a:pt x="30179" y="8398"/>
                  </a:cubicBezTo>
                  <a:lnTo>
                    <a:pt x="3017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4" name="Google Shape;7654;p33"/>
            <p:cNvSpPr/>
            <p:nvPr/>
          </p:nvSpPr>
          <p:spPr>
            <a:xfrm>
              <a:off x="1854025" y="4113975"/>
              <a:ext cx="754475" cy="569075"/>
            </a:xfrm>
            <a:custGeom>
              <a:avLst/>
              <a:gdLst/>
              <a:ahLst/>
              <a:cxnLst/>
              <a:rect l="l" t="t" r="r" b="b"/>
              <a:pathLst>
                <a:path w="30179" h="22763" extrusionOk="0">
                  <a:moveTo>
                    <a:pt x="0" y="0"/>
                  </a:moveTo>
                  <a:lnTo>
                    <a:pt x="0" y="7674"/>
                  </a:lnTo>
                  <a:cubicBezTo>
                    <a:pt x="0" y="16007"/>
                    <a:pt x="6756" y="22763"/>
                    <a:pt x="15089" y="22763"/>
                  </a:cubicBezTo>
                  <a:cubicBezTo>
                    <a:pt x="23422" y="22763"/>
                    <a:pt x="30179" y="16007"/>
                    <a:pt x="30179" y="7674"/>
                  </a:cubicBezTo>
                  <a:lnTo>
                    <a:pt x="3017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2549"/>
                  </a:srgbClr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5" name="Google Shape;7655;p33"/>
            <p:cNvSpPr/>
            <p:nvPr/>
          </p:nvSpPr>
          <p:spPr>
            <a:xfrm>
              <a:off x="1692000" y="4819925"/>
              <a:ext cx="1097400" cy="103525"/>
            </a:xfrm>
            <a:custGeom>
              <a:avLst/>
              <a:gdLst/>
              <a:ahLst/>
              <a:cxnLst/>
              <a:rect l="l" t="t" r="r" b="b"/>
              <a:pathLst>
                <a:path w="43896" h="4141" extrusionOk="0">
                  <a:moveTo>
                    <a:pt x="2071" y="0"/>
                  </a:moveTo>
                  <a:cubicBezTo>
                    <a:pt x="928" y="0"/>
                    <a:pt x="1" y="928"/>
                    <a:pt x="1" y="2071"/>
                  </a:cubicBezTo>
                  <a:cubicBezTo>
                    <a:pt x="1" y="3214"/>
                    <a:pt x="928" y="4141"/>
                    <a:pt x="2071" y="4141"/>
                  </a:cubicBezTo>
                  <a:lnTo>
                    <a:pt x="41824" y="4141"/>
                  </a:lnTo>
                  <a:cubicBezTo>
                    <a:pt x="42968" y="4141"/>
                    <a:pt x="43895" y="3214"/>
                    <a:pt x="43895" y="2071"/>
                  </a:cubicBezTo>
                  <a:cubicBezTo>
                    <a:pt x="43895" y="928"/>
                    <a:pt x="42969" y="2"/>
                    <a:pt x="4182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6" name="Google Shape;7656;p33"/>
            <p:cNvSpPr/>
            <p:nvPr/>
          </p:nvSpPr>
          <p:spPr>
            <a:xfrm>
              <a:off x="2994650" y="3411175"/>
              <a:ext cx="235125" cy="235075"/>
            </a:xfrm>
            <a:custGeom>
              <a:avLst/>
              <a:gdLst/>
              <a:ahLst/>
              <a:cxnLst/>
              <a:rect l="l" t="t" r="r" b="b"/>
              <a:pathLst>
                <a:path w="9405" h="9403" extrusionOk="0">
                  <a:moveTo>
                    <a:pt x="4703" y="0"/>
                  </a:moveTo>
                  <a:cubicBezTo>
                    <a:pt x="2106" y="0"/>
                    <a:pt x="0" y="2104"/>
                    <a:pt x="0" y="4702"/>
                  </a:cubicBezTo>
                  <a:cubicBezTo>
                    <a:pt x="0" y="7299"/>
                    <a:pt x="2106" y="9403"/>
                    <a:pt x="4703" y="9403"/>
                  </a:cubicBezTo>
                  <a:cubicBezTo>
                    <a:pt x="7299" y="9403"/>
                    <a:pt x="9405" y="7299"/>
                    <a:pt x="9405" y="4702"/>
                  </a:cubicBezTo>
                  <a:cubicBezTo>
                    <a:pt x="9405" y="2105"/>
                    <a:pt x="7299" y="0"/>
                    <a:pt x="4703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7" name="Google Shape;7657;p33"/>
            <p:cNvSpPr/>
            <p:nvPr/>
          </p:nvSpPr>
          <p:spPr>
            <a:xfrm>
              <a:off x="2819950" y="3494725"/>
              <a:ext cx="226375" cy="67950"/>
            </a:xfrm>
            <a:custGeom>
              <a:avLst/>
              <a:gdLst/>
              <a:ahLst/>
              <a:cxnLst/>
              <a:rect l="l" t="t" r="r" b="b"/>
              <a:pathLst>
                <a:path w="9055" h="2718" extrusionOk="0">
                  <a:moveTo>
                    <a:pt x="1358" y="1"/>
                  </a:moveTo>
                  <a:cubicBezTo>
                    <a:pt x="607" y="1"/>
                    <a:pt x="0" y="610"/>
                    <a:pt x="0" y="1360"/>
                  </a:cubicBezTo>
                  <a:cubicBezTo>
                    <a:pt x="0" y="2111"/>
                    <a:pt x="608" y="2718"/>
                    <a:pt x="1358" y="2718"/>
                  </a:cubicBezTo>
                  <a:lnTo>
                    <a:pt x="7697" y="2718"/>
                  </a:lnTo>
                  <a:cubicBezTo>
                    <a:pt x="8448" y="2718"/>
                    <a:pt x="9055" y="2109"/>
                    <a:pt x="9055" y="1360"/>
                  </a:cubicBezTo>
                  <a:cubicBezTo>
                    <a:pt x="9055" y="610"/>
                    <a:pt x="8447" y="1"/>
                    <a:pt x="769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8" name="Google Shape;7658;p33"/>
            <p:cNvSpPr/>
            <p:nvPr/>
          </p:nvSpPr>
          <p:spPr>
            <a:xfrm>
              <a:off x="1242650" y="3411175"/>
              <a:ext cx="235150" cy="235075"/>
            </a:xfrm>
            <a:custGeom>
              <a:avLst/>
              <a:gdLst/>
              <a:ahLst/>
              <a:cxnLst/>
              <a:rect l="l" t="t" r="r" b="b"/>
              <a:pathLst>
                <a:path w="9406" h="9403" extrusionOk="0">
                  <a:moveTo>
                    <a:pt x="4703" y="0"/>
                  </a:moveTo>
                  <a:cubicBezTo>
                    <a:pt x="2107" y="0"/>
                    <a:pt x="1" y="2105"/>
                    <a:pt x="1" y="4702"/>
                  </a:cubicBezTo>
                  <a:cubicBezTo>
                    <a:pt x="1" y="7299"/>
                    <a:pt x="2107" y="9403"/>
                    <a:pt x="4703" y="9403"/>
                  </a:cubicBezTo>
                  <a:cubicBezTo>
                    <a:pt x="7300" y="9403"/>
                    <a:pt x="9405" y="7299"/>
                    <a:pt x="9405" y="4702"/>
                  </a:cubicBezTo>
                  <a:cubicBezTo>
                    <a:pt x="9405" y="2104"/>
                    <a:pt x="7300" y="0"/>
                    <a:pt x="4703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9" name="Google Shape;7659;p33"/>
            <p:cNvSpPr/>
            <p:nvPr/>
          </p:nvSpPr>
          <p:spPr>
            <a:xfrm>
              <a:off x="1426125" y="3494725"/>
              <a:ext cx="226425" cy="67950"/>
            </a:xfrm>
            <a:custGeom>
              <a:avLst/>
              <a:gdLst/>
              <a:ahLst/>
              <a:cxnLst/>
              <a:rect l="l" t="t" r="r" b="b"/>
              <a:pathLst>
                <a:path w="9057" h="2718" extrusionOk="0">
                  <a:moveTo>
                    <a:pt x="1360" y="1"/>
                  </a:moveTo>
                  <a:cubicBezTo>
                    <a:pt x="610" y="1"/>
                    <a:pt x="1" y="610"/>
                    <a:pt x="1" y="1360"/>
                  </a:cubicBezTo>
                  <a:cubicBezTo>
                    <a:pt x="1" y="2109"/>
                    <a:pt x="609" y="2718"/>
                    <a:pt x="1360" y="2718"/>
                  </a:cubicBezTo>
                  <a:lnTo>
                    <a:pt x="7697" y="2718"/>
                  </a:lnTo>
                  <a:cubicBezTo>
                    <a:pt x="8447" y="2718"/>
                    <a:pt x="9056" y="2111"/>
                    <a:pt x="9056" y="1360"/>
                  </a:cubicBezTo>
                  <a:cubicBezTo>
                    <a:pt x="9056" y="610"/>
                    <a:pt x="8448" y="1"/>
                    <a:pt x="769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0" name="Google Shape;7660;p33"/>
            <p:cNvSpPr/>
            <p:nvPr/>
          </p:nvSpPr>
          <p:spPr>
            <a:xfrm>
              <a:off x="1534575" y="3178400"/>
              <a:ext cx="1406825" cy="1001000"/>
            </a:xfrm>
            <a:custGeom>
              <a:avLst/>
              <a:gdLst/>
              <a:ahLst/>
              <a:cxnLst/>
              <a:rect l="l" t="t" r="r" b="b"/>
              <a:pathLst>
                <a:path w="56273" h="40040" extrusionOk="0">
                  <a:moveTo>
                    <a:pt x="10897" y="1"/>
                  </a:moveTo>
                  <a:cubicBezTo>
                    <a:pt x="4880" y="1"/>
                    <a:pt x="1" y="4880"/>
                    <a:pt x="1" y="10897"/>
                  </a:cubicBezTo>
                  <a:lnTo>
                    <a:pt x="1" y="29144"/>
                  </a:lnTo>
                  <a:cubicBezTo>
                    <a:pt x="1" y="35161"/>
                    <a:pt x="4880" y="40040"/>
                    <a:pt x="10897" y="40040"/>
                  </a:cubicBezTo>
                  <a:lnTo>
                    <a:pt x="45375" y="40040"/>
                  </a:lnTo>
                  <a:cubicBezTo>
                    <a:pt x="51392" y="40040"/>
                    <a:pt x="56270" y="35161"/>
                    <a:pt x="56270" y="29144"/>
                  </a:cubicBezTo>
                  <a:lnTo>
                    <a:pt x="56273" y="29144"/>
                  </a:lnTo>
                  <a:lnTo>
                    <a:pt x="56273" y="10897"/>
                  </a:lnTo>
                  <a:cubicBezTo>
                    <a:pt x="56273" y="4880"/>
                    <a:pt x="51393" y="1"/>
                    <a:pt x="45376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1" name="Google Shape;7661;p33"/>
            <p:cNvSpPr/>
            <p:nvPr/>
          </p:nvSpPr>
          <p:spPr>
            <a:xfrm>
              <a:off x="2066475" y="3815975"/>
              <a:ext cx="343050" cy="363425"/>
            </a:xfrm>
            <a:custGeom>
              <a:avLst/>
              <a:gdLst/>
              <a:ahLst/>
              <a:cxnLst/>
              <a:rect l="l" t="t" r="r" b="b"/>
              <a:pathLst>
                <a:path w="13722" h="14537" extrusionOk="0">
                  <a:moveTo>
                    <a:pt x="6860" y="1"/>
                  </a:moveTo>
                  <a:cubicBezTo>
                    <a:pt x="3070" y="1"/>
                    <a:pt x="0" y="3071"/>
                    <a:pt x="0" y="6860"/>
                  </a:cubicBezTo>
                  <a:lnTo>
                    <a:pt x="0" y="14537"/>
                  </a:lnTo>
                  <a:lnTo>
                    <a:pt x="13720" y="14537"/>
                  </a:lnTo>
                  <a:lnTo>
                    <a:pt x="13720" y="6860"/>
                  </a:lnTo>
                  <a:cubicBezTo>
                    <a:pt x="13721" y="3071"/>
                    <a:pt x="10650" y="1"/>
                    <a:pt x="686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2" name="Google Shape;7662;p33"/>
            <p:cNvSpPr/>
            <p:nvPr/>
          </p:nvSpPr>
          <p:spPr>
            <a:xfrm>
              <a:off x="1697325" y="3178400"/>
              <a:ext cx="1081350" cy="564000"/>
            </a:xfrm>
            <a:custGeom>
              <a:avLst/>
              <a:gdLst/>
              <a:ahLst/>
              <a:cxnLst/>
              <a:rect l="l" t="t" r="r" b="b"/>
              <a:pathLst>
                <a:path w="43254" h="22560" extrusionOk="0">
                  <a:moveTo>
                    <a:pt x="4387" y="1"/>
                  </a:moveTo>
                  <a:cubicBezTo>
                    <a:pt x="2825" y="1"/>
                    <a:pt x="1343" y="335"/>
                    <a:pt x="0" y="928"/>
                  </a:cubicBezTo>
                  <a:lnTo>
                    <a:pt x="0" y="14185"/>
                  </a:lnTo>
                  <a:cubicBezTo>
                    <a:pt x="0" y="18810"/>
                    <a:pt x="3750" y="22560"/>
                    <a:pt x="8375" y="22560"/>
                  </a:cubicBezTo>
                  <a:lnTo>
                    <a:pt x="34878" y="22560"/>
                  </a:lnTo>
                  <a:cubicBezTo>
                    <a:pt x="39503" y="22560"/>
                    <a:pt x="43253" y="18810"/>
                    <a:pt x="43253" y="14185"/>
                  </a:cubicBezTo>
                  <a:lnTo>
                    <a:pt x="43253" y="927"/>
                  </a:lnTo>
                  <a:cubicBezTo>
                    <a:pt x="41909" y="335"/>
                    <a:pt x="40427" y="1"/>
                    <a:pt x="3886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3" name="Google Shape;7663;p33"/>
            <p:cNvSpPr/>
            <p:nvPr/>
          </p:nvSpPr>
          <p:spPr>
            <a:xfrm>
              <a:off x="1534575" y="3815975"/>
              <a:ext cx="440725" cy="363425"/>
            </a:xfrm>
            <a:custGeom>
              <a:avLst/>
              <a:gdLst/>
              <a:ahLst/>
              <a:cxnLst/>
              <a:rect l="l" t="t" r="r" b="b"/>
              <a:pathLst>
                <a:path w="17629" h="14537" extrusionOk="0">
                  <a:moveTo>
                    <a:pt x="1" y="1"/>
                  </a:moveTo>
                  <a:lnTo>
                    <a:pt x="1" y="3641"/>
                  </a:lnTo>
                  <a:cubicBezTo>
                    <a:pt x="1" y="9658"/>
                    <a:pt x="4880" y="14537"/>
                    <a:pt x="10897" y="14537"/>
                  </a:cubicBezTo>
                  <a:lnTo>
                    <a:pt x="17628" y="14537"/>
                  </a:lnTo>
                  <a:cubicBezTo>
                    <a:pt x="14632" y="7122"/>
                    <a:pt x="8035" y="155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4" name="Google Shape;7664;p33"/>
            <p:cNvSpPr/>
            <p:nvPr/>
          </p:nvSpPr>
          <p:spPr>
            <a:xfrm>
              <a:off x="2500675" y="3815975"/>
              <a:ext cx="440675" cy="363425"/>
            </a:xfrm>
            <a:custGeom>
              <a:avLst/>
              <a:gdLst/>
              <a:ahLst/>
              <a:cxnLst/>
              <a:rect l="l" t="t" r="r" b="b"/>
              <a:pathLst>
                <a:path w="17627" h="14537" extrusionOk="0">
                  <a:moveTo>
                    <a:pt x="17626" y="1"/>
                  </a:moveTo>
                  <a:cubicBezTo>
                    <a:pt x="9592" y="1551"/>
                    <a:pt x="2995" y="7122"/>
                    <a:pt x="0" y="14537"/>
                  </a:cubicBezTo>
                  <a:lnTo>
                    <a:pt x="6731" y="14537"/>
                  </a:lnTo>
                  <a:cubicBezTo>
                    <a:pt x="12750" y="14537"/>
                    <a:pt x="17626" y="9658"/>
                    <a:pt x="17626" y="3641"/>
                  </a:cubicBezTo>
                  <a:lnTo>
                    <a:pt x="17626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5" name="Google Shape;7665;p33"/>
            <p:cNvSpPr/>
            <p:nvPr/>
          </p:nvSpPr>
          <p:spPr>
            <a:xfrm>
              <a:off x="1840050" y="3392100"/>
              <a:ext cx="270425" cy="136625"/>
            </a:xfrm>
            <a:custGeom>
              <a:avLst/>
              <a:gdLst/>
              <a:ahLst/>
              <a:cxnLst/>
              <a:rect l="l" t="t" r="r" b="b"/>
              <a:pathLst>
                <a:path w="10817" h="5465" extrusionOk="0">
                  <a:moveTo>
                    <a:pt x="2732" y="1"/>
                  </a:moveTo>
                  <a:cubicBezTo>
                    <a:pt x="1223" y="1"/>
                    <a:pt x="1" y="1222"/>
                    <a:pt x="1" y="2732"/>
                  </a:cubicBezTo>
                  <a:cubicBezTo>
                    <a:pt x="1" y="4242"/>
                    <a:pt x="1224" y="5465"/>
                    <a:pt x="2732" y="5465"/>
                  </a:cubicBezTo>
                  <a:lnTo>
                    <a:pt x="8085" y="5465"/>
                  </a:lnTo>
                  <a:cubicBezTo>
                    <a:pt x="9594" y="5465"/>
                    <a:pt x="10816" y="4242"/>
                    <a:pt x="10816" y="2732"/>
                  </a:cubicBezTo>
                  <a:cubicBezTo>
                    <a:pt x="10816" y="1224"/>
                    <a:pt x="9593" y="1"/>
                    <a:pt x="808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6" name="Google Shape;7666;p33"/>
            <p:cNvSpPr/>
            <p:nvPr/>
          </p:nvSpPr>
          <p:spPr>
            <a:xfrm>
              <a:off x="2375175" y="3392100"/>
              <a:ext cx="270400" cy="136625"/>
            </a:xfrm>
            <a:custGeom>
              <a:avLst/>
              <a:gdLst/>
              <a:ahLst/>
              <a:cxnLst/>
              <a:rect l="l" t="t" r="r" b="b"/>
              <a:pathLst>
                <a:path w="10816" h="5465" extrusionOk="0">
                  <a:moveTo>
                    <a:pt x="2732" y="1"/>
                  </a:moveTo>
                  <a:cubicBezTo>
                    <a:pt x="1223" y="1"/>
                    <a:pt x="1" y="1222"/>
                    <a:pt x="1" y="2732"/>
                  </a:cubicBezTo>
                  <a:cubicBezTo>
                    <a:pt x="1" y="4242"/>
                    <a:pt x="1224" y="5465"/>
                    <a:pt x="2732" y="5465"/>
                  </a:cubicBezTo>
                  <a:lnTo>
                    <a:pt x="8084" y="5465"/>
                  </a:lnTo>
                  <a:cubicBezTo>
                    <a:pt x="9594" y="5465"/>
                    <a:pt x="10816" y="4242"/>
                    <a:pt x="10816" y="2732"/>
                  </a:cubicBezTo>
                  <a:cubicBezTo>
                    <a:pt x="10816" y="1224"/>
                    <a:pt x="9593" y="1"/>
                    <a:pt x="808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7" name="Google Shape;7667;p33"/>
            <p:cNvSpPr/>
            <p:nvPr/>
          </p:nvSpPr>
          <p:spPr>
            <a:xfrm>
              <a:off x="2066475" y="4069375"/>
              <a:ext cx="343025" cy="61475"/>
            </a:xfrm>
            <a:custGeom>
              <a:avLst/>
              <a:gdLst/>
              <a:ahLst/>
              <a:cxnLst/>
              <a:rect l="l" t="t" r="r" b="b"/>
              <a:pathLst>
                <a:path w="13721" h="2459" extrusionOk="0">
                  <a:moveTo>
                    <a:pt x="0" y="0"/>
                  </a:moveTo>
                  <a:lnTo>
                    <a:pt x="0" y="2458"/>
                  </a:lnTo>
                  <a:lnTo>
                    <a:pt x="13720" y="2458"/>
                  </a:lnTo>
                  <a:lnTo>
                    <a:pt x="1372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8" name="Google Shape;7668;p33"/>
            <p:cNvSpPr/>
            <p:nvPr/>
          </p:nvSpPr>
          <p:spPr>
            <a:xfrm>
              <a:off x="2066475" y="3997700"/>
              <a:ext cx="343025" cy="23275"/>
            </a:xfrm>
            <a:custGeom>
              <a:avLst/>
              <a:gdLst/>
              <a:ahLst/>
              <a:cxnLst/>
              <a:rect l="l" t="t" r="r" b="b"/>
              <a:pathLst>
                <a:path w="13721" h="931" extrusionOk="0">
                  <a:moveTo>
                    <a:pt x="0" y="0"/>
                  </a:moveTo>
                  <a:lnTo>
                    <a:pt x="0" y="930"/>
                  </a:lnTo>
                  <a:lnTo>
                    <a:pt x="13720" y="930"/>
                  </a:lnTo>
                  <a:lnTo>
                    <a:pt x="1372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69" name="Google Shape;7669;p33"/>
            <p:cNvGrpSpPr/>
            <p:nvPr/>
          </p:nvGrpSpPr>
          <p:grpSpPr>
            <a:xfrm>
              <a:off x="1697300" y="3178400"/>
              <a:ext cx="1081375" cy="564000"/>
              <a:chOff x="1697300" y="3178400"/>
              <a:chExt cx="1081375" cy="564000"/>
            </a:xfrm>
          </p:grpSpPr>
          <p:sp>
            <p:nvSpPr>
              <p:cNvPr id="7670" name="Google Shape;7670;p33"/>
              <p:cNvSpPr/>
              <p:nvPr/>
            </p:nvSpPr>
            <p:spPr>
              <a:xfrm>
                <a:off x="1697300" y="3178400"/>
                <a:ext cx="895125" cy="564000"/>
              </a:xfrm>
              <a:custGeom>
                <a:avLst/>
                <a:gdLst/>
                <a:ahLst/>
                <a:cxnLst/>
                <a:rect l="l" t="t" r="r" b="b"/>
                <a:pathLst>
                  <a:path w="35805" h="22560" extrusionOk="0">
                    <a:moveTo>
                      <a:pt x="12619" y="1"/>
                    </a:moveTo>
                    <a:lnTo>
                      <a:pt x="0" y="12619"/>
                    </a:lnTo>
                    <a:lnTo>
                      <a:pt x="0" y="14185"/>
                    </a:lnTo>
                    <a:cubicBezTo>
                      <a:pt x="0" y="18810"/>
                      <a:pt x="3750" y="22560"/>
                      <a:pt x="8376" y="22560"/>
                    </a:cubicBezTo>
                    <a:lnTo>
                      <a:pt x="13247" y="22560"/>
                    </a:lnTo>
                    <a:lnTo>
                      <a:pt x="35804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5647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1" name="Google Shape;7671;p33"/>
              <p:cNvSpPr/>
              <p:nvPr/>
            </p:nvSpPr>
            <p:spPr>
              <a:xfrm>
                <a:off x="2151275" y="3181825"/>
                <a:ext cx="627400" cy="560575"/>
              </a:xfrm>
              <a:custGeom>
                <a:avLst/>
                <a:gdLst/>
                <a:ahLst/>
                <a:cxnLst/>
                <a:rect l="l" t="t" r="r" b="b"/>
                <a:pathLst>
                  <a:path w="25096" h="22423" extrusionOk="0">
                    <a:moveTo>
                      <a:pt x="22423" y="1"/>
                    </a:moveTo>
                    <a:lnTo>
                      <a:pt x="1" y="22423"/>
                    </a:lnTo>
                    <a:lnTo>
                      <a:pt x="6879" y="22423"/>
                    </a:lnTo>
                    <a:lnTo>
                      <a:pt x="25095" y="4206"/>
                    </a:lnTo>
                    <a:lnTo>
                      <a:pt x="25095" y="790"/>
                    </a:lnTo>
                    <a:cubicBezTo>
                      <a:pt x="24253" y="418"/>
                      <a:pt x="23358" y="151"/>
                      <a:pt x="224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5647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72" name="Google Shape;7672;p33"/>
          <p:cNvGrpSpPr/>
          <p:nvPr/>
        </p:nvGrpSpPr>
        <p:grpSpPr>
          <a:xfrm>
            <a:off x="2511953" y="1194604"/>
            <a:ext cx="353640" cy="471526"/>
            <a:chOff x="1488916" y="3520605"/>
            <a:chExt cx="443158" cy="590885"/>
          </a:xfrm>
        </p:grpSpPr>
        <p:sp>
          <p:nvSpPr>
            <p:cNvPr id="7673" name="Google Shape;7673;p33"/>
            <p:cNvSpPr/>
            <p:nvPr/>
          </p:nvSpPr>
          <p:spPr>
            <a:xfrm>
              <a:off x="1636621" y="3520605"/>
              <a:ext cx="147726" cy="147748"/>
            </a:xfrm>
            <a:custGeom>
              <a:avLst/>
              <a:gdLst/>
              <a:ahLst/>
              <a:cxnLst/>
              <a:rect l="l" t="t" r="r" b="b"/>
              <a:pathLst>
                <a:path w="6871" h="6872" extrusionOk="0">
                  <a:moveTo>
                    <a:pt x="1" y="1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4" name="Google Shape;7674;p33"/>
            <p:cNvSpPr/>
            <p:nvPr/>
          </p:nvSpPr>
          <p:spPr>
            <a:xfrm>
              <a:off x="1784326" y="3520605"/>
              <a:ext cx="147748" cy="147748"/>
            </a:xfrm>
            <a:custGeom>
              <a:avLst/>
              <a:gdLst/>
              <a:ahLst/>
              <a:cxnLst/>
              <a:rect l="l" t="t" r="r" b="b"/>
              <a:pathLst>
                <a:path w="6872" h="6872" extrusionOk="0">
                  <a:moveTo>
                    <a:pt x="1" y="1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5" name="Google Shape;7675;p33"/>
            <p:cNvSpPr/>
            <p:nvPr/>
          </p:nvSpPr>
          <p:spPr>
            <a:xfrm>
              <a:off x="1488916" y="3668331"/>
              <a:ext cx="147726" cy="147726"/>
            </a:xfrm>
            <a:custGeom>
              <a:avLst/>
              <a:gdLst/>
              <a:ahLst/>
              <a:cxnLst/>
              <a:rect l="l" t="t" r="r" b="b"/>
              <a:pathLst>
                <a:path w="6871" h="6871" extrusionOk="0">
                  <a:moveTo>
                    <a:pt x="0" y="0"/>
                  </a:moveTo>
                  <a:lnTo>
                    <a:pt x="0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6" name="Google Shape;7676;p33"/>
            <p:cNvSpPr/>
            <p:nvPr/>
          </p:nvSpPr>
          <p:spPr>
            <a:xfrm>
              <a:off x="1784326" y="3668331"/>
              <a:ext cx="147748" cy="147726"/>
            </a:xfrm>
            <a:custGeom>
              <a:avLst/>
              <a:gdLst/>
              <a:ahLst/>
              <a:cxnLst/>
              <a:rect l="l" t="t" r="r" b="b"/>
              <a:pathLst>
                <a:path w="6872" h="6871" extrusionOk="0">
                  <a:moveTo>
                    <a:pt x="1" y="0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7" name="Google Shape;7677;p33"/>
            <p:cNvSpPr/>
            <p:nvPr/>
          </p:nvSpPr>
          <p:spPr>
            <a:xfrm>
              <a:off x="1636621" y="3816036"/>
              <a:ext cx="147726" cy="147748"/>
            </a:xfrm>
            <a:custGeom>
              <a:avLst/>
              <a:gdLst/>
              <a:ahLst/>
              <a:cxnLst/>
              <a:rect l="l" t="t" r="r" b="b"/>
              <a:pathLst>
                <a:path w="6871" h="6872" extrusionOk="0">
                  <a:moveTo>
                    <a:pt x="1" y="1"/>
                  </a:moveTo>
                  <a:lnTo>
                    <a:pt x="1" y="6872"/>
                  </a:lnTo>
                  <a:lnTo>
                    <a:pt x="6871" y="6872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8" name="Google Shape;7678;p33"/>
            <p:cNvSpPr/>
            <p:nvPr/>
          </p:nvSpPr>
          <p:spPr>
            <a:xfrm>
              <a:off x="1488916" y="3963763"/>
              <a:ext cx="147726" cy="147726"/>
            </a:xfrm>
            <a:custGeom>
              <a:avLst/>
              <a:gdLst/>
              <a:ahLst/>
              <a:cxnLst/>
              <a:rect l="l" t="t" r="r" b="b"/>
              <a:pathLst>
                <a:path w="6871" h="6871" extrusionOk="0">
                  <a:moveTo>
                    <a:pt x="0" y="1"/>
                  </a:moveTo>
                  <a:lnTo>
                    <a:pt x="0" y="6870"/>
                  </a:lnTo>
                  <a:lnTo>
                    <a:pt x="6871" y="6870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9" name="Google Shape;7679;p33"/>
            <p:cNvSpPr/>
            <p:nvPr/>
          </p:nvSpPr>
          <p:spPr>
            <a:xfrm>
              <a:off x="1784326" y="3963763"/>
              <a:ext cx="147748" cy="147726"/>
            </a:xfrm>
            <a:custGeom>
              <a:avLst/>
              <a:gdLst/>
              <a:ahLst/>
              <a:cxnLst/>
              <a:rect l="l" t="t" r="r" b="b"/>
              <a:pathLst>
                <a:path w="6872" h="6871" extrusionOk="0">
                  <a:moveTo>
                    <a:pt x="1" y="1"/>
                  </a:moveTo>
                  <a:lnTo>
                    <a:pt x="1" y="6870"/>
                  </a:lnTo>
                  <a:lnTo>
                    <a:pt x="6871" y="6870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0" name="Google Shape;7680;p33"/>
          <p:cNvGrpSpPr/>
          <p:nvPr/>
        </p:nvGrpSpPr>
        <p:grpSpPr>
          <a:xfrm>
            <a:off x="5256583" y="4617792"/>
            <a:ext cx="658091" cy="373302"/>
            <a:chOff x="4797444" y="3526668"/>
            <a:chExt cx="824676" cy="467797"/>
          </a:xfrm>
        </p:grpSpPr>
        <p:sp>
          <p:nvSpPr>
            <p:cNvPr id="7681" name="Google Shape;7681;p33"/>
            <p:cNvSpPr/>
            <p:nvPr/>
          </p:nvSpPr>
          <p:spPr>
            <a:xfrm>
              <a:off x="5026935" y="3805157"/>
              <a:ext cx="458939" cy="189307"/>
            </a:xfrm>
            <a:custGeom>
              <a:avLst/>
              <a:gdLst/>
              <a:ahLst/>
              <a:cxnLst/>
              <a:rect l="l" t="t" r="r" b="b"/>
              <a:pathLst>
                <a:path w="21346" h="8805" extrusionOk="0">
                  <a:moveTo>
                    <a:pt x="1" y="0"/>
                  </a:moveTo>
                  <a:lnTo>
                    <a:pt x="1" y="8804"/>
                  </a:lnTo>
                  <a:lnTo>
                    <a:pt x="21346" y="8804"/>
                  </a:lnTo>
                  <a:lnTo>
                    <a:pt x="21346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2" name="Google Shape;7682;p33"/>
            <p:cNvSpPr/>
            <p:nvPr/>
          </p:nvSpPr>
          <p:spPr>
            <a:xfrm>
              <a:off x="4797444" y="3710493"/>
              <a:ext cx="229513" cy="94664"/>
            </a:xfrm>
            <a:custGeom>
              <a:avLst/>
              <a:gdLst/>
              <a:ahLst/>
              <a:cxnLst/>
              <a:rect l="l" t="t" r="r" b="b"/>
              <a:pathLst>
                <a:path w="10675" h="4403" extrusionOk="0">
                  <a:moveTo>
                    <a:pt x="1" y="1"/>
                  </a:moveTo>
                  <a:lnTo>
                    <a:pt x="1" y="4403"/>
                  </a:lnTo>
                  <a:lnTo>
                    <a:pt x="10675" y="4403"/>
                  </a:lnTo>
                  <a:lnTo>
                    <a:pt x="1067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3" name="Google Shape;7683;p33"/>
            <p:cNvSpPr/>
            <p:nvPr/>
          </p:nvSpPr>
          <p:spPr>
            <a:xfrm>
              <a:off x="5443691" y="3526668"/>
              <a:ext cx="178429" cy="178407"/>
            </a:xfrm>
            <a:custGeom>
              <a:avLst/>
              <a:gdLst/>
              <a:ahLst/>
              <a:cxnLst/>
              <a:rect l="l" t="t" r="r" b="b"/>
              <a:pathLst>
                <a:path w="8299" h="8298" extrusionOk="0">
                  <a:moveTo>
                    <a:pt x="1" y="1"/>
                  </a:moveTo>
                  <a:lnTo>
                    <a:pt x="1" y="8298"/>
                  </a:lnTo>
                  <a:lnTo>
                    <a:pt x="8298" y="8298"/>
                  </a:lnTo>
                  <a:lnTo>
                    <a:pt x="829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4" name="Google Shape;7684;p33"/>
          <p:cNvGrpSpPr/>
          <p:nvPr/>
        </p:nvGrpSpPr>
        <p:grpSpPr>
          <a:xfrm>
            <a:off x="2988075" y="4332650"/>
            <a:ext cx="471543" cy="353657"/>
            <a:chOff x="3865698" y="1114475"/>
            <a:chExt cx="590906" cy="443180"/>
          </a:xfrm>
        </p:grpSpPr>
        <p:sp>
          <p:nvSpPr>
            <p:cNvPr id="7685" name="Google Shape;7685;p33"/>
            <p:cNvSpPr/>
            <p:nvPr/>
          </p:nvSpPr>
          <p:spPr>
            <a:xfrm>
              <a:off x="4308856" y="1114475"/>
              <a:ext cx="147748" cy="147748"/>
            </a:xfrm>
            <a:custGeom>
              <a:avLst/>
              <a:gdLst/>
              <a:ahLst/>
              <a:cxnLst/>
              <a:rect l="l" t="t" r="r" b="b"/>
              <a:pathLst>
                <a:path w="6872" h="6872" extrusionOk="0">
                  <a:moveTo>
                    <a:pt x="1" y="1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6" name="Google Shape;7686;p33"/>
            <p:cNvSpPr/>
            <p:nvPr/>
          </p:nvSpPr>
          <p:spPr>
            <a:xfrm>
              <a:off x="4308856" y="1409928"/>
              <a:ext cx="147748" cy="147726"/>
            </a:xfrm>
            <a:custGeom>
              <a:avLst/>
              <a:gdLst/>
              <a:ahLst/>
              <a:cxnLst/>
              <a:rect l="l" t="t" r="r" b="b"/>
              <a:pathLst>
                <a:path w="6872" h="6871" extrusionOk="0">
                  <a:moveTo>
                    <a:pt x="1" y="0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7" name="Google Shape;7687;p33"/>
            <p:cNvSpPr/>
            <p:nvPr/>
          </p:nvSpPr>
          <p:spPr>
            <a:xfrm>
              <a:off x="4161151" y="1262180"/>
              <a:ext cx="147726" cy="147748"/>
            </a:xfrm>
            <a:custGeom>
              <a:avLst/>
              <a:gdLst/>
              <a:ahLst/>
              <a:cxnLst/>
              <a:rect l="l" t="t" r="r" b="b"/>
              <a:pathLst>
                <a:path w="6871" h="6872" extrusionOk="0">
                  <a:moveTo>
                    <a:pt x="0" y="0"/>
                  </a:moveTo>
                  <a:lnTo>
                    <a:pt x="0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8" name="Google Shape;7688;p33"/>
            <p:cNvSpPr/>
            <p:nvPr/>
          </p:nvSpPr>
          <p:spPr>
            <a:xfrm>
              <a:off x="4161151" y="1409928"/>
              <a:ext cx="147726" cy="147705"/>
            </a:xfrm>
            <a:custGeom>
              <a:avLst/>
              <a:gdLst/>
              <a:ahLst/>
              <a:cxnLst/>
              <a:rect l="l" t="t" r="r" b="b"/>
              <a:pathLst>
                <a:path w="6871" h="6870" extrusionOk="0">
                  <a:moveTo>
                    <a:pt x="0" y="0"/>
                  </a:moveTo>
                  <a:lnTo>
                    <a:pt x="0" y="6870"/>
                  </a:lnTo>
                  <a:lnTo>
                    <a:pt x="6871" y="6870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9" name="Google Shape;7689;p33"/>
            <p:cNvSpPr/>
            <p:nvPr/>
          </p:nvSpPr>
          <p:spPr>
            <a:xfrm>
              <a:off x="4013425" y="1114475"/>
              <a:ext cx="147705" cy="147726"/>
            </a:xfrm>
            <a:custGeom>
              <a:avLst/>
              <a:gdLst/>
              <a:ahLst/>
              <a:cxnLst/>
              <a:rect l="l" t="t" r="r" b="b"/>
              <a:pathLst>
                <a:path w="6870" h="6871" extrusionOk="0">
                  <a:moveTo>
                    <a:pt x="0" y="1"/>
                  </a:moveTo>
                  <a:lnTo>
                    <a:pt x="0" y="6870"/>
                  </a:lnTo>
                  <a:lnTo>
                    <a:pt x="6870" y="6870"/>
                  </a:lnTo>
                  <a:lnTo>
                    <a:pt x="68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0" name="Google Shape;7690;p33"/>
            <p:cNvSpPr/>
            <p:nvPr/>
          </p:nvSpPr>
          <p:spPr>
            <a:xfrm>
              <a:off x="4013424" y="1262202"/>
              <a:ext cx="147748" cy="147748"/>
            </a:xfrm>
            <a:custGeom>
              <a:avLst/>
              <a:gdLst/>
              <a:ahLst/>
              <a:cxnLst/>
              <a:rect l="l" t="t" r="r" b="b"/>
              <a:pathLst>
                <a:path w="6872" h="6872" extrusionOk="0">
                  <a:moveTo>
                    <a:pt x="0" y="0"/>
                  </a:moveTo>
                  <a:lnTo>
                    <a:pt x="0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1" name="Google Shape;7691;p33"/>
            <p:cNvSpPr/>
            <p:nvPr/>
          </p:nvSpPr>
          <p:spPr>
            <a:xfrm>
              <a:off x="3865698" y="1114475"/>
              <a:ext cx="147726" cy="147748"/>
            </a:xfrm>
            <a:custGeom>
              <a:avLst/>
              <a:gdLst/>
              <a:ahLst/>
              <a:cxnLst/>
              <a:rect l="l" t="t" r="r" b="b"/>
              <a:pathLst>
                <a:path w="6871" h="6872" extrusionOk="0">
                  <a:moveTo>
                    <a:pt x="1" y="1"/>
                  </a:moveTo>
                  <a:lnTo>
                    <a:pt x="1" y="6871"/>
                  </a:lnTo>
                  <a:lnTo>
                    <a:pt x="6870" y="6871"/>
                  </a:lnTo>
                  <a:lnTo>
                    <a:pt x="6870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2" name="Google Shape;7692;p33"/>
            <p:cNvSpPr/>
            <p:nvPr/>
          </p:nvSpPr>
          <p:spPr>
            <a:xfrm>
              <a:off x="3865698" y="1409928"/>
              <a:ext cx="147748" cy="147726"/>
            </a:xfrm>
            <a:custGeom>
              <a:avLst/>
              <a:gdLst/>
              <a:ahLst/>
              <a:cxnLst/>
              <a:rect l="l" t="t" r="r" b="b"/>
              <a:pathLst>
                <a:path w="6872" h="6871" extrusionOk="0">
                  <a:moveTo>
                    <a:pt x="1" y="0"/>
                  </a:moveTo>
                  <a:lnTo>
                    <a:pt x="1" y="6871"/>
                  </a:lnTo>
                  <a:lnTo>
                    <a:pt x="6871" y="6871"/>
                  </a:lnTo>
                  <a:lnTo>
                    <a:pt x="687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7" name="Google Shape;7697;p33"/>
          <p:cNvGrpSpPr/>
          <p:nvPr/>
        </p:nvGrpSpPr>
        <p:grpSpPr>
          <a:xfrm>
            <a:off x="491395" y="539995"/>
            <a:ext cx="447057" cy="429602"/>
            <a:chOff x="6217396" y="4482010"/>
            <a:chExt cx="518327" cy="498089"/>
          </a:xfrm>
        </p:grpSpPr>
        <p:sp>
          <p:nvSpPr>
            <p:cNvPr id="7698" name="Google Shape;7698;p33"/>
            <p:cNvSpPr/>
            <p:nvPr/>
          </p:nvSpPr>
          <p:spPr>
            <a:xfrm>
              <a:off x="6271764" y="4482010"/>
              <a:ext cx="463958" cy="463958"/>
            </a:xfrm>
            <a:custGeom>
              <a:avLst/>
              <a:gdLst/>
              <a:ahLst/>
              <a:cxnLst/>
              <a:rect l="l" t="t" r="r" b="b"/>
              <a:pathLst>
                <a:path w="18134" h="18134" extrusionOk="0">
                  <a:moveTo>
                    <a:pt x="0" y="0"/>
                  </a:moveTo>
                  <a:lnTo>
                    <a:pt x="0" y="18133"/>
                  </a:lnTo>
                  <a:lnTo>
                    <a:pt x="18133" y="18133"/>
                  </a:lnTo>
                  <a:lnTo>
                    <a:pt x="1813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9" name="Google Shape;7699;p33"/>
            <p:cNvSpPr/>
            <p:nvPr/>
          </p:nvSpPr>
          <p:spPr>
            <a:xfrm>
              <a:off x="6217396" y="4679271"/>
              <a:ext cx="300803" cy="300828"/>
            </a:xfrm>
            <a:custGeom>
              <a:avLst/>
              <a:gdLst/>
              <a:ahLst/>
              <a:cxnLst/>
              <a:rect l="l" t="t" r="r" b="b"/>
              <a:pathLst>
                <a:path w="11757" h="11758" extrusionOk="0">
                  <a:moveTo>
                    <a:pt x="1" y="1"/>
                  </a:moveTo>
                  <a:lnTo>
                    <a:pt x="1" y="11758"/>
                  </a:lnTo>
                  <a:lnTo>
                    <a:pt x="11757" y="11758"/>
                  </a:lnTo>
                  <a:lnTo>
                    <a:pt x="1175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0" name="Google Shape;7700;p33"/>
          <p:cNvGrpSpPr/>
          <p:nvPr/>
        </p:nvGrpSpPr>
        <p:grpSpPr>
          <a:xfrm>
            <a:off x="8197029" y="237383"/>
            <a:ext cx="453942" cy="605233"/>
            <a:chOff x="8551925" y="1946972"/>
            <a:chExt cx="526309" cy="701720"/>
          </a:xfrm>
        </p:grpSpPr>
        <p:sp>
          <p:nvSpPr>
            <p:cNvPr id="7701" name="Google Shape;7701;p33"/>
            <p:cNvSpPr/>
            <p:nvPr/>
          </p:nvSpPr>
          <p:spPr>
            <a:xfrm>
              <a:off x="8551925" y="1946972"/>
              <a:ext cx="175436" cy="175462"/>
            </a:xfrm>
            <a:custGeom>
              <a:avLst/>
              <a:gdLst/>
              <a:ahLst/>
              <a:cxnLst/>
              <a:rect l="l" t="t" r="r" b="b"/>
              <a:pathLst>
                <a:path w="6857" h="6858" extrusionOk="0">
                  <a:moveTo>
                    <a:pt x="0" y="1"/>
                  </a:moveTo>
                  <a:lnTo>
                    <a:pt x="0" y="6857"/>
                  </a:lnTo>
                  <a:lnTo>
                    <a:pt x="6857" y="6857"/>
                  </a:lnTo>
                  <a:lnTo>
                    <a:pt x="685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2" name="Google Shape;7702;p33"/>
            <p:cNvSpPr/>
            <p:nvPr/>
          </p:nvSpPr>
          <p:spPr>
            <a:xfrm>
              <a:off x="8727310" y="2122408"/>
              <a:ext cx="175462" cy="175436"/>
            </a:xfrm>
            <a:custGeom>
              <a:avLst/>
              <a:gdLst/>
              <a:ahLst/>
              <a:cxnLst/>
              <a:rect l="l" t="t" r="r" b="b"/>
              <a:pathLst>
                <a:path w="6858" h="6857" extrusionOk="0">
                  <a:moveTo>
                    <a:pt x="1" y="0"/>
                  </a:moveTo>
                  <a:lnTo>
                    <a:pt x="1" y="6857"/>
                  </a:lnTo>
                  <a:lnTo>
                    <a:pt x="6857" y="6857"/>
                  </a:lnTo>
                  <a:lnTo>
                    <a:pt x="685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3" name="Google Shape;7703;p33"/>
            <p:cNvSpPr/>
            <p:nvPr/>
          </p:nvSpPr>
          <p:spPr>
            <a:xfrm>
              <a:off x="8727310" y="2297819"/>
              <a:ext cx="175462" cy="175462"/>
            </a:xfrm>
            <a:custGeom>
              <a:avLst/>
              <a:gdLst/>
              <a:ahLst/>
              <a:cxnLst/>
              <a:rect l="l" t="t" r="r" b="b"/>
              <a:pathLst>
                <a:path w="6858" h="6858" extrusionOk="0">
                  <a:moveTo>
                    <a:pt x="1" y="1"/>
                  </a:moveTo>
                  <a:lnTo>
                    <a:pt x="1" y="6857"/>
                  </a:lnTo>
                  <a:lnTo>
                    <a:pt x="6857" y="6857"/>
                  </a:lnTo>
                  <a:lnTo>
                    <a:pt x="685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4" name="Google Shape;7704;p33"/>
            <p:cNvSpPr/>
            <p:nvPr/>
          </p:nvSpPr>
          <p:spPr>
            <a:xfrm>
              <a:off x="8902772" y="2473255"/>
              <a:ext cx="175462" cy="175436"/>
            </a:xfrm>
            <a:custGeom>
              <a:avLst/>
              <a:gdLst/>
              <a:ahLst/>
              <a:cxnLst/>
              <a:rect l="l" t="t" r="r" b="b"/>
              <a:pathLst>
                <a:path w="6858" h="6857" extrusionOk="0">
                  <a:moveTo>
                    <a:pt x="1" y="0"/>
                  </a:moveTo>
                  <a:lnTo>
                    <a:pt x="1" y="6857"/>
                  </a:lnTo>
                  <a:lnTo>
                    <a:pt x="6857" y="6857"/>
                  </a:lnTo>
                  <a:lnTo>
                    <a:pt x="685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5" name="Google Shape;7705;p33"/>
          <p:cNvGrpSpPr/>
          <p:nvPr/>
        </p:nvGrpSpPr>
        <p:grpSpPr>
          <a:xfrm>
            <a:off x="1253401" y="1987235"/>
            <a:ext cx="197993" cy="393348"/>
            <a:chOff x="6837909" y="2010525"/>
            <a:chExt cx="187743" cy="375511"/>
          </a:xfrm>
        </p:grpSpPr>
        <p:sp>
          <p:nvSpPr>
            <p:cNvPr id="7706" name="Google Shape;7706;p33"/>
            <p:cNvSpPr/>
            <p:nvPr/>
          </p:nvSpPr>
          <p:spPr>
            <a:xfrm>
              <a:off x="6837909" y="2010525"/>
              <a:ext cx="187743" cy="187768"/>
            </a:xfrm>
            <a:custGeom>
              <a:avLst/>
              <a:gdLst/>
              <a:ahLst/>
              <a:cxnLst/>
              <a:rect l="l" t="t" r="r" b="b"/>
              <a:pathLst>
                <a:path w="7338" h="7339" extrusionOk="0">
                  <a:moveTo>
                    <a:pt x="1" y="0"/>
                  </a:moveTo>
                  <a:lnTo>
                    <a:pt x="1" y="7339"/>
                  </a:lnTo>
                  <a:lnTo>
                    <a:pt x="733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7" name="Google Shape;7707;p33"/>
            <p:cNvSpPr/>
            <p:nvPr/>
          </p:nvSpPr>
          <p:spPr>
            <a:xfrm>
              <a:off x="6837909" y="2198268"/>
              <a:ext cx="187743" cy="187768"/>
            </a:xfrm>
            <a:custGeom>
              <a:avLst/>
              <a:gdLst/>
              <a:ahLst/>
              <a:cxnLst/>
              <a:rect l="l" t="t" r="r" b="b"/>
              <a:pathLst>
                <a:path w="7338" h="7339" extrusionOk="0">
                  <a:moveTo>
                    <a:pt x="1" y="1"/>
                  </a:moveTo>
                  <a:lnTo>
                    <a:pt x="1" y="7338"/>
                  </a:lnTo>
                  <a:lnTo>
                    <a:pt x="73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Hình ảnh 2">
            <a:extLst>
              <a:ext uri="{FF2B5EF4-FFF2-40B4-BE49-F238E27FC236}">
                <a16:creationId xmlns:a16="http://schemas.microsoft.com/office/drawing/2014/main" id="{D541ABB4-8C5C-6087-C712-B10C9847C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644" y="868848"/>
            <a:ext cx="3066680" cy="22944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7E882E9D-0F0D-CD92-642F-3B4E0705C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316" y="845395"/>
            <a:ext cx="3203655" cy="2331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0886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0.45494 L -3.33333E-6 4.69136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227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77 -0.4534 L -3.33333E-6 6.17284E-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" y="226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ystopian Film Research Paper by Slidesgo">
  <a:themeElements>
    <a:clrScheme name="Simple Light">
      <a:dk1>
        <a:srgbClr val="000000"/>
      </a:dk1>
      <a:lt1>
        <a:srgbClr val="6947B5"/>
      </a:lt1>
      <a:dk2>
        <a:srgbClr val="A087D4"/>
      </a:dk2>
      <a:lt2>
        <a:srgbClr val="E643DE"/>
      </a:lt2>
      <a:accent1>
        <a:srgbClr val="FF6EF9"/>
      </a:accent1>
      <a:accent2>
        <a:srgbClr val="007BD2"/>
      </a:accent2>
      <a:accent3>
        <a:srgbClr val="1BA3E4"/>
      </a:accent3>
      <a:accent4>
        <a:srgbClr val="FFC517"/>
      </a:accent4>
      <a:accent5>
        <a:srgbClr val="FFF245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467</Words>
  <Application>Microsoft Office PowerPoint</Application>
  <PresentationFormat>Trình chiếu Trên màn hình (16:9)</PresentationFormat>
  <Paragraphs>55</Paragraphs>
  <Slides>15</Slides>
  <Notes>15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15</vt:i4>
      </vt:variant>
    </vt:vector>
  </HeadingPairs>
  <TitlesOfParts>
    <vt:vector size="23" baseType="lpstr">
      <vt:lpstr>Wingdings</vt:lpstr>
      <vt:lpstr>Zen Dots</vt:lpstr>
      <vt:lpstr>Verdana Pro</vt:lpstr>
      <vt:lpstr>Montserrat</vt:lpstr>
      <vt:lpstr>Cambria Math</vt:lpstr>
      <vt:lpstr>Arial</vt:lpstr>
      <vt:lpstr>Montserrat Medium</vt:lpstr>
      <vt:lpstr>Dystopian Film Research Paper by Slidesgo</vt:lpstr>
      <vt:lpstr>Convolutional Neural Network</vt:lpstr>
      <vt:lpstr>Thành viên</vt:lpstr>
      <vt:lpstr>Giới Thiệu</vt:lpstr>
      <vt:lpstr>Giới Thiệu</vt:lpstr>
      <vt:lpstr> Convolutional Neural Network  (CNNs – Mạng nơ-ron tích chập)</vt:lpstr>
      <vt:lpstr>Bản trình bày PowerPoint</vt:lpstr>
      <vt:lpstr> Tìm hiểu Convolutional là gì?</vt:lpstr>
      <vt:lpstr> Tìm hiểu Convolutional là gì?</vt:lpstr>
      <vt:lpstr>Bản trình bày PowerPoint</vt:lpstr>
      <vt:lpstr>Cấu trúc  mạng CNN</vt:lpstr>
      <vt:lpstr>Cấu trúc mạng CNN</vt:lpstr>
      <vt:lpstr>Bản trình bày PowerPoint</vt:lpstr>
      <vt:lpstr>MNIST Dataset</vt:lpstr>
      <vt:lpstr>Cifar10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Trinh Diep</dc:creator>
  <cp:lastModifiedBy>Trinh Diep</cp:lastModifiedBy>
  <cp:revision>4</cp:revision>
  <dcterms:modified xsi:type="dcterms:W3CDTF">2023-05-26T18:35:44Z</dcterms:modified>
</cp:coreProperties>
</file>