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40" d="100"/>
          <a:sy n="40" d="100"/>
        </p:scale>
        <p:origin x="44" y="4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a Radic" userId="bbec237d6d28bdfa" providerId="LiveId" clId="{32219D98-E430-47CB-969C-AAC02BBF6791}"/>
    <pc:docChg chg="modSld">
      <pc:chgData name="Lea Radic" userId="bbec237d6d28bdfa" providerId="LiveId" clId="{32219D98-E430-47CB-969C-AAC02BBF6791}" dt="2024-09-04T13:10:17.347" v="5" actId="20577"/>
      <pc:docMkLst>
        <pc:docMk/>
      </pc:docMkLst>
      <pc:sldChg chg="modSp mod">
        <pc:chgData name="Lea Radic" userId="bbec237d6d28bdfa" providerId="LiveId" clId="{32219D98-E430-47CB-969C-AAC02BBF6791}" dt="2024-09-04T13:10:17.347" v="5" actId="20577"/>
        <pc:sldMkLst>
          <pc:docMk/>
          <pc:sldMk cId="2888921351" sldId="257"/>
        </pc:sldMkLst>
        <pc:spChg chg="mod">
          <ac:chgData name="Lea Radic" userId="bbec237d6d28bdfa" providerId="LiveId" clId="{32219D98-E430-47CB-969C-AAC02BBF6791}" dt="2024-09-04T13:10:17.347" v="5" actId="20577"/>
          <ac:spMkLst>
            <pc:docMk/>
            <pc:sldMk cId="2888921351" sldId="257"/>
            <ac:spMk id="3" creationId="{82EC7333-446F-BEC9-0DCB-5031725DBDE9}"/>
          </ac:spMkLst>
        </pc:spChg>
      </pc:sldChg>
      <pc:sldChg chg="modSp mod">
        <pc:chgData name="Lea Radic" userId="bbec237d6d28bdfa" providerId="LiveId" clId="{32219D98-E430-47CB-969C-AAC02BBF6791}" dt="2024-09-04T13:10:11.005" v="2" actId="20577"/>
        <pc:sldMkLst>
          <pc:docMk/>
          <pc:sldMk cId="3421741074" sldId="258"/>
        </pc:sldMkLst>
        <pc:spChg chg="mod">
          <ac:chgData name="Lea Radic" userId="bbec237d6d28bdfa" providerId="LiveId" clId="{32219D98-E430-47CB-969C-AAC02BBF6791}" dt="2024-09-04T13:10:11.005" v="2" actId="20577"/>
          <ac:spMkLst>
            <pc:docMk/>
            <pc:sldMk cId="3421741074" sldId="258"/>
            <ac:spMk id="3" creationId="{11804E57-F7E8-CCCC-FDC6-1E151F7330A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490A67E-E6A7-14AF-B5F0-D4CF81F742EC}"/>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B6DD8220-EF95-3473-C4CC-A5AD67CAD4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63D5F707-55C2-E051-BDE8-EAE7CE032CF1}"/>
              </a:ext>
            </a:extLst>
          </p:cNvPr>
          <p:cNvSpPr>
            <a:spLocks noGrp="1"/>
          </p:cNvSpPr>
          <p:nvPr>
            <p:ph type="dt" sz="half" idx="10"/>
          </p:nvPr>
        </p:nvSpPr>
        <p:spPr/>
        <p:txBody>
          <a:bodyPr/>
          <a:lstStyle/>
          <a:p>
            <a:fld id="{61F766F4-E54D-4279-9B19-9D637F7E0320}" type="datetimeFigureOut">
              <a:rPr lang="de-DE" smtClean="0"/>
              <a:t>04.09.2024</a:t>
            </a:fld>
            <a:endParaRPr lang="de-DE"/>
          </a:p>
        </p:txBody>
      </p:sp>
      <p:sp>
        <p:nvSpPr>
          <p:cNvPr id="5" name="Fußzeilenplatzhalter 4">
            <a:extLst>
              <a:ext uri="{FF2B5EF4-FFF2-40B4-BE49-F238E27FC236}">
                <a16:creationId xmlns:a16="http://schemas.microsoft.com/office/drawing/2014/main" id="{20B0D466-32B9-299D-3357-C7A5C1BA7B5E}"/>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5BD147AF-1EB1-DFFC-0FAF-955BCF2E7D08}"/>
              </a:ext>
            </a:extLst>
          </p:cNvPr>
          <p:cNvSpPr>
            <a:spLocks noGrp="1"/>
          </p:cNvSpPr>
          <p:nvPr>
            <p:ph type="sldNum" sz="quarter" idx="12"/>
          </p:nvPr>
        </p:nvSpPr>
        <p:spPr/>
        <p:txBody>
          <a:bodyPr/>
          <a:lstStyle/>
          <a:p>
            <a:fld id="{5FFE3E8B-B174-4CD6-9EE0-B5AB5756953E}" type="slidenum">
              <a:rPr lang="de-DE" smtClean="0"/>
              <a:t>‹Nr.›</a:t>
            </a:fld>
            <a:endParaRPr lang="de-DE"/>
          </a:p>
        </p:txBody>
      </p:sp>
    </p:spTree>
    <p:extLst>
      <p:ext uri="{BB962C8B-B14F-4D97-AF65-F5344CB8AC3E}">
        <p14:creationId xmlns:p14="http://schemas.microsoft.com/office/powerpoint/2010/main" val="1464977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0866B0-01CD-02CD-C145-BFC5ABEA6FB9}"/>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5234BE72-E454-E1FB-DE54-80B2EC1F20C3}"/>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59706388-F308-018E-862A-87DC375A3694}"/>
              </a:ext>
            </a:extLst>
          </p:cNvPr>
          <p:cNvSpPr>
            <a:spLocks noGrp="1"/>
          </p:cNvSpPr>
          <p:nvPr>
            <p:ph type="dt" sz="half" idx="10"/>
          </p:nvPr>
        </p:nvSpPr>
        <p:spPr/>
        <p:txBody>
          <a:bodyPr/>
          <a:lstStyle/>
          <a:p>
            <a:fld id="{61F766F4-E54D-4279-9B19-9D637F7E0320}" type="datetimeFigureOut">
              <a:rPr lang="de-DE" smtClean="0"/>
              <a:t>04.09.2024</a:t>
            </a:fld>
            <a:endParaRPr lang="de-DE"/>
          </a:p>
        </p:txBody>
      </p:sp>
      <p:sp>
        <p:nvSpPr>
          <p:cNvPr id="5" name="Fußzeilenplatzhalter 4">
            <a:extLst>
              <a:ext uri="{FF2B5EF4-FFF2-40B4-BE49-F238E27FC236}">
                <a16:creationId xmlns:a16="http://schemas.microsoft.com/office/drawing/2014/main" id="{E2A46568-CF03-1C82-418C-612D89C3DAFB}"/>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9327857F-1186-D613-D986-3F980378E666}"/>
              </a:ext>
            </a:extLst>
          </p:cNvPr>
          <p:cNvSpPr>
            <a:spLocks noGrp="1"/>
          </p:cNvSpPr>
          <p:nvPr>
            <p:ph type="sldNum" sz="quarter" idx="12"/>
          </p:nvPr>
        </p:nvSpPr>
        <p:spPr/>
        <p:txBody>
          <a:bodyPr/>
          <a:lstStyle/>
          <a:p>
            <a:fld id="{5FFE3E8B-B174-4CD6-9EE0-B5AB5756953E}" type="slidenum">
              <a:rPr lang="de-DE" smtClean="0"/>
              <a:t>‹Nr.›</a:t>
            </a:fld>
            <a:endParaRPr lang="de-DE"/>
          </a:p>
        </p:txBody>
      </p:sp>
    </p:spTree>
    <p:extLst>
      <p:ext uri="{BB962C8B-B14F-4D97-AF65-F5344CB8AC3E}">
        <p14:creationId xmlns:p14="http://schemas.microsoft.com/office/powerpoint/2010/main" val="368009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AB1EF5E7-E50E-2C2D-DC7D-F93A8348F944}"/>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54759D7E-7A93-8CCA-BEC2-E2719B17C4A7}"/>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11474D0E-D71C-0531-D144-8E6516F0EFCE}"/>
              </a:ext>
            </a:extLst>
          </p:cNvPr>
          <p:cNvSpPr>
            <a:spLocks noGrp="1"/>
          </p:cNvSpPr>
          <p:nvPr>
            <p:ph type="dt" sz="half" idx="10"/>
          </p:nvPr>
        </p:nvSpPr>
        <p:spPr/>
        <p:txBody>
          <a:bodyPr/>
          <a:lstStyle/>
          <a:p>
            <a:fld id="{61F766F4-E54D-4279-9B19-9D637F7E0320}" type="datetimeFigureOut">
              <a:rPr lang="de-DE" smtClean="0"/>
              <a:t>04.09.2024</a:t>
            </a:fld>
            <a:endParaRPr lang="de-DE"/>
          </a:p>
        </p:txBody>
      </p:sp>
      <p:sp>
        <p:nvSpPr>
          <p:cNvPr id="5" name="Fußzeilenplatzhalter 4">
            <a:extLst>
              <a:ext uri="{FF2B5EF4-FFF2-40B4-BE49-F238E27FC236}">
                <a16:creationId xmlns:a16="http://schemas.microsoft.com/office/drawing/2014/main" id="{1889B0E2-D369-F897-CF6F-0C830134DD8B}"/>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5B9E5CB7-CF1B-03DF-1430-2C454830A428}"/>
              </a:ext>
            </a:extLst>
          </p:cNvPr>
          <p:cNvSpPr>
            <a:spLocks noGrp="1"/>
          </p:cNvSpPr>
          <p:nvPr>
            <p:ph type="sldNum" sz="quarter" idx="12"/>
          </p:nvPr>
        </p:nvSpPr>
        <p:spPr/>
        <p:txBody>
          <a:bodyPr/>
          <a:lstStyle/>
          <a:p>
            <a:fld id="{5FFE3E8B-B174-4CD6-9EE0-B5AB5756953E}" type="slidenum">
              <a:rPr lang="de-DE" smtClean="0"/>
              <a:t>‹Nr.›</a:t>
            </a:fld>
            <a:endParaRPr lang="de-DE"/>
          </a:p>
        </p:txBody>
      </p:sp>
    </p:spTree>
    <p:extLst>
      <p:ext uri="{BB962C8B-B14F-4D97-AF65-F5344CB8AC3E}">
        <p14:creationId xmlns:p14="http://schemas.microsoft.com/office/powerpoint/2010/main" val="1143538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27990EE-486C-8D67-D6B5-E88856897141}"/>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C866AF35-F221-31CE-E2AF-99694C698172}"/>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24E35B05-B3BE-C7EA-1012-0162F7EFC400}"/>
              </a:ext>
            </a:extLst>
          </p:cNvPr>
          <p:cNvSpPr>
            <a:spLocks noGrp="1"/>
          </p:cNvSpPr>
          <p:nvPr>
            <p:ph type="dt" sz="half" idx="10"/>
          </p:nvPr>
        </p:nvSpPr>
        <p:spPr/>
        <p:txBody>
          <a:bodyPr/>
          <a:lstStyle/>
          <a:p>
            <a:fld id="{61F766F4-E54D-4279-9B19-9D637F7E0320}" type="datetimeFigureOut">
              <a:rPr lang="de-DE" smtClean="0"/>
              <a:t>04.09.2024</a:t>
            </a:fld>
            <a:endParaRPr lang="de-DE"/>
          </a:p>
        </p:txBody>
      </p:sp>
      <p:sp>
        <p:nvSpPr>
          <p:cNvPr id="5" name="Fußzeilenplatzhalter 4">
            <a:extLst>
              <a:ext uri="{FF2B5EF4-FFF2-40B4-BE49-F238E27FC236}">
                <a16:creationId xmlns:a16="http://schemas.microsoft.com/office/drawing/2014/main" id="{5E91BC45-CCFB-7312-BB34-2479B932180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2D340A2B-ECD7-A455-613A-9FC71AF13509}"/>
              </a:ext>
            </a:extLst>
          </p:cNvPr>
          <p:cNvSpPr>
            <a:spLocks noGrp="1"/>
          </p:cNvSpPr>
          <p:nvPr>
            <p:ph type="sldNum" sz="quarter" idx="12"/>
          </p:nvPr>
        </p:nvSpPr>
        <p:spPr/>
        <p:txBody>
          <a:bodyPr/>
          <a:lstStyle/>
          <a:p>
            <a:fld id="{5FFE3E8B-B174-4CD6-9EE0-B5AB5756953E}" type="slidenum">
              <a:rPr lang="de-DE" smtClean="0"/>
              <a:t>‹Nr.›</a:t>
            </a:fld>
            <a:endParaRPr lang="de-DE"/>
          </a:p>
        </p:txBody>
      </p:sp>
    </p:spTree>
    <p:extLst>
      <p:ext uri="{BB962C8B-B14F-4D97-AF65-F5344CB8AC3E}">
        <p14:creationId xmlns:p14="http://schemas.microsoft.com/office/powerpoint/2010/main" val="186715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22CEC91-632A-9D08-37D8-8A4FFBEE4605}"/>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D83DF864-AC06-9E72-D8EF-025DC3E27C5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79CAA92B-07E4-5598-2D8C-448037ED8D1C}"/>
              </a:ext>
            </a:extLst>
          </p:cNvPr>
          <p:cNvSpPr>
            <a:spLocks noGrp="1"/>
          </p:cNvSpPr>
          <p:nvPr>
            <p:ph type="dt" sz="half" idx="10"/>
          </p:nvPr>
        </p:nvSpPr>
        <p:spPr/>
        <p:txBody>
          <a:bodyPr/>
          <a:lstStyle/>
          <a:p>
            <a:fld id="{61F766F4-E54D-4279-9B19-9D637F7E0320}" type="datetimeFigureOut">
              <a:rPr lang="de-DE" smtClean="0"/>
              <a:t>04.09.2024</a:t>
            </a:fld>
            <a:endParaRPr lang="de-DE"/>
          </a:p>
        </p:txBody>
      </p:sp>
      <p:sp>
        <p:nvSpPr>
          <p:cNvPr id="5" name="Fußzeilenplatzhalter 4">
            <a:extLst>
              <a:ext uri="{FF2B5EF4-FFF2-40B4-BE49-F238E27FC236}">
                <a16:creationId xmlns:a16="http://schemas.microsoft.com/office/drawing/2014/main" id="{29F662B6-09AB-EA64-3A39-BA2F7F9677F1}"/>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09F8C743-603D-BDAC-DEFC-4187EE2779CA}"/>
              </a:ext>
            </a:extLst>
          </p:cNvPr>
          <p:cNvSpPr>
            <a:spLocks noGrp="1"/>
          </p:cNvSpPr>
          <p:nvPr>
            <p:ph type="sldNum" sz="quarter" idx="12"/>
          </p:nvPr>
        </p:nvSpPr>
        <p:spPr/>
        <p:txBody>
          <a:bodyPr/>
          <a:lstStyle/>
          <a:p>
            <a:fld id="{5FFE3E8B-B174-4CD6-9EE0-B5AB5756953E}" type="slidenum">
              <a:rPr lang="de-DE" smtClean="0"/>
              <a:t>‹Nr.›</a:t>
            </a:fld>
            <a:endParaRPr lang="de-DE"/>
          </a:p>
        </p:txBody>
      </p:sp>
    </p:spTree>
    <p:extLst>
      <p:ext uri="{BB962C8B-B14F-4D97-AF65-F5344CB8AC3E}">
        <p14:creationId xmlns:p14="http://schemas.microsoft.com/office/powerpoint/2010/main" val="1387085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64EE4E-F4DF-FBF0-119E-026546289F04}"/>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C4A6258A-B227-FA2C-999E-35E7B376614D}"/>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4B03AAFD-CB8F-4150-4FCD-45F4813149CA}"/>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A8CE38DE-C631-3A30-A738-71682C2A93BE}"/>
              </a:ext>
            </a:extLst>
          </p:cNvPr>
          <p:cNvSpPr>
            <a:spLocks noGrp="1"/>
          </p:cNvSpPr>
          <p:nvPr>
            <p:ph type="dt" sz="half" idx="10"/>
          </p:nvPr>
        </p:nvSpPr>
        <p:spPr/>
        <p:txBody>
          <a:bodyPr/>
          <a:lstStyle/>
          <a:p>
            <a:fld id="{61F766F4-E54D-4279-9B19-9D637F7E0320}" type="datetimeFigureOut">
              <a:rPr lang="de-DE" smtClean="0"/>
              <a:t>04.09.2024</a:t>
            </a:fld>
            <a:endParaRPr lang="de-DE"/>
          </a:p>
        </p:txBody>
      </p:sp>
      <p:sp>
        <p:nvSpPr>
          <p:cNvPr id="6" name="Fußzeilenplatzhalter 5">
            <a:extLst>
              <a:ext uri="{FF2B5EF4-FFF2-40B4-BE49-F238E27FC236}">
                <a16:creationId xmlns:a16="http://schemas.microsoft.com/office/drawing/2014/main" id="{4913EBA5-2740-E528-96E1-28D8295359D3}"/>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7FC50644-FC50-5464-A455-0434393D7EA6}"/>
              </a:ext>
            </a:extLst>
          </p:cNvPr>
          <p:cNvSpPr>
            <a:spLocks noGrp="1"/>
          </p:cNvSpPr>
          <p:nvPr>
            <p:ph type="sldNum" sz="quarter" idx="12"/>
          </p:nvPr>
        </p:nvSpPr>
        <p:spPr/>
        <p:txBody>
          <a:bodyPr/>
          <a:lstStyle/>
          <a:p>
            <a:fld id="{5FFE3E8B-B174-4CD6-9EE0-B5AB5756953E}" type="slidenum">
              <a:rPr lang="de-DE" smtClean="0"/>
              <a:t>‹Nr.›</a:t>
            </a:fld>
            <a:endParaRPr lang="de-DE"/>
          </a:p>
        </p:txBody>
      </p:sp>
    </p:spTree>
    <p:extLst>
      <p:ext uri="{BB962C8B-B14F-4D97-AF65-F5344CB8AC3E}">
        <p14:creationId xmlns:p14="http://schemas.microsoft.com/office/powerpoint/2010/main" val="3961231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EFED0C9-4014-A546-4612-EEA86511BD48}"/>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2423EDB9-E3ED-748A-579B-4CFE178B34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1B98AD0A-F8FE-94AF-62ED-7705E0C150A0}"/>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63030D2D-C534-643E-5F91-4535F72F74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F829288A-7CE6-7B80-1E04-88FCC3123498}"/>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0F5CF588-13A0-102F-E394-55C059CE66F3}"/>
              </a:ext>
            </a:extLst>
          </p:cNvPr>
          <p:cNvSpPr>
            <a:spLocks noGrp="1"/>
          </p:cNvSpPr>
          <p:nvPr>
            <p:ph type="dt" sz="half" idx="10"/>
          </p:nvPr>
        </p:nvSpPr>
        <p:spPr/>
        <p:txBody>
          <a:bodyPr/>
          <a:lstStyle/>
          <a:p>
            <a:fld id="{61F766F4-E54D-4279-9B19-9D637F7E0320}" type="datetimeFigureOut">
              <a:rPr lang="de-DE" smtClean="0"/>
              <a:t>04.09.2024</a:t>
            </a:fld>
            <a:endParaRPr lang="de-DE"/>
          </a:p>
        </p:txBody>
      </p:sp>
      <p:sp>
        <p:nvSpPr>
          <p:cNvPr id="8" name="Fußzeilenplatzhalter 7">
            <a:extLst>
              <a:ext uri="{FF2B5EF4-FFF2-40B4-BE49-F238E27FC236}">
                <a16:creationId xmlns:a16="http://schemas.microsoft.com/office/drawing/2014/main" id="{02BAC5BC-4ABA-D302-8795-175CC1DF52F9}"/>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65485C7E-0BE3-2169-D724-F412F785404B}"/>
              </a:ext>
            </a:extLst>
          </p:cNvPr>
          <p:cNvSpPr>
            <a:spLocks noGrp="1"/>
          </p:cNvSpPr>
          <p:nvPr>
            <p:ph type="sldNum" sz="quarter" idx="12"/>
          </p:nvPr>
        </p:nvSpPr>
        <p:spPr/>
        <p:txBody>
          <a:bodyPr/>
          <a:lstStyle/>
          <a:p>
            <a:fld id="{5FFE3E8B-B174-4CD6-9EE0-B5AB5756953E}" type="slidenum">
              <a:rPr lang="de-DE" smtClean="0"/>
              <a:t>‹Nr.›</a:t>
            </a:fld>
            <a:endParaRPr lang="de-DE"/>
          </a:p>
        </p:txBody>
      </p:sp>
    </p:spTree>
    <p:extLst>
      <p:ext uri="{BB962C8B-B14F-4D97-AF65-F5344CB8AC3E}">
        <p14:creationId xmlns:p14="http://schemas.microsoft.com/office/powerpoint/2010/main" val="2705979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F54295-8280-68CD-0FF3-9A60352705CD}"/>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5DBDF747-F7BF-21D6-D38D-901C8A8C8198}"/>
              </a:ext>
            </a:extLst>
          </p:cNvPr>
          <p:cNvSpPr>
            <a:spLocks noGrp="1"/>
          </p:cNvSpPr>
          <p:nvPr>
            <p:ph type="dt" sz="half" idx="10"/>
          </p:nvPr>
        </p:nvSpPr>
        <p:spPr/>
        <p:txBody>
          <a:bodyPr/>
          <a:lstStyle/>
          <a:p>
            <a:fld id="{61F766F4-E54D-4279-9B19-9D637F7E0320}" type="datetimeFigureOut">
              <a:rPr lang="de-DE" smtClean="0"/>
              <a:t>04.09.2024</a:t>
            </a:fld>
            <a:endParaRPr lang="de-DE"/>
          </a:p>
        </p:txBody>
      </p:sp>
      <p:sp>
        <p:nvSpPr>
          <p:cNvPr id="4" name="Fußzeilenplatzhalter 3">
            <a:extLst>
              <a:ext uri="{FF2B5EF4-FFF2-40B4-BE49-F238E27FC236}">
                <a16:creationId xmlns:a16="http://schemas.microsoft.com/office/drawing/2014/main" id="{7E59BDD8-B024-09A8-C02F-8CAC44C8923D}"/>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7F5BFFB1-CD34-CB9A-1192-A0818D53D4C9}"/>
              </a:ext>
            </a:extLst>
          </p:cNvPr>
          <p:cNvSpPr>
            <a:spLocks noGrp="1"/>
          </p:cNvSpPr>
          <p:nvPr>
            <p:ph type="sldNum" sz="quarter" idx="12"/>
          </p:nvPr>
        </p:nvSpPr>
        <p:spPr/>
        <p:txBody>
          <a:bodyPr/>
          <a:lstStyle/>
          <a:p>
            <a:fld id="{5FFE3E8B-B174-4CD6-9EE0-B5AB5756953E}" type="slidenum">
              <a:rPr lang="de-DE" smtClean="0"/>
              <a:t>‹Nr.›</a:t>
            </a:fld>
            <a:endParaRPr lang="de-DE"/>
          </a:p>
        </p:txBody>
      </p:sp>
    </p:spTree>
    <p:extLst>
      <p:ext uri="{BB962C8B-B14F-4D97-AF65-F5344CB8AC3E}">
        <p14:creationId xmlns:p14="http://schemas.microsoft.com/office/powerpoint/2010/main" val="1698439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A4A92633-F88C-902F-6814-5B4A85AE6F02}"/>
              </a:ext>
            </a:extLst>
          </p:cNvPr>
          <p:cNvSpPr>
            <a:spLocks noGrp="1"/>
          </p:cNvSpPr>
          <p:nvPr>
            <p:ph type="dt" sz="half" idx="10"/>
          </p:nvPr>
        </p:nvSpPr>
        <p:spPr/>
        <p:txBody>
          <a:bodyPr/>
          <a:lstStyle/>
          <a:p>
            <a:fld id="{61F766F4-E54D-4279-9B19-9D637F7E0320}" type="datetimeFigureOut">
              <a:rPr lang="de-DE" smtClean="0"/>
              <a:t>04.09.2024</a:t>
            </a:fld>
            <a:endParaRPr lang="de-DE"/>
          </a:p>
        </p:txBody>
      </p:sp>
      <p:sp>
        <p:nvSpPr>
          <p:cNvPr id="3" name="Fußzeilenplatzhalter 2">
            <a:extLst>
              <a:ext uri="{FF2B5EF4-FFF2-40B4-BE49-F238E27FC236}">
                <a16:creationId xmlns:a16="http://schemas.microsoft.com/office/drawing/2014/main" id="{22480AA7-6C13-5CB1-16C1-59D317217EE2}"/>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75D0C868-3278-6ECF-AAAE-9B10BF716733}"/>
              </a:ext>
            </a:extLst>
          </p:cNvPr>
          <p:cNvSpPr>
            <a:spLocks noGrp="1"/>
          </p:cNvSpPr>
          <p:nvPr>
            <p:ph type="sldNum" sz="quarter" idx="12"/>
          </p:nvPr>
        </p:nvSpPr>
        <p:spPr/>
        <p:txBody>
          <a:bodyPr/>
          <a:lstStyle/>
          <a:p>
            <a:fld id="{5FFE3E8B-B174-4CD6-9EE0-B5AB5756953E}" type="slidenum">
              <a:rPr lang="de-DE" smtClean="0"/>
              <a:t>‹Nr.›</a:t>
            </a:fld>
            <a:endParaRPr lang="de-DE"/>
          </a:p>
        </p:txBody>
      </p:sp>
    </p:spTree>
    <p:extLst>
      <p:ext uri="{BB962C8B-B14F-4D97-AF65-F5344CB8AC3E}">
        <p14:creationId xmlns:p14="http://schemas.microsoft.com/office/powerpoint/2010/main" val="79327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7331092-14C2-1A24-8F64-2ECE497DBD75}"/>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55BE58B4-444D-DBBE-1855-47F94AEFE1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9285A30E-115E-DA36-1A9B-C3D8052E43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BC7A35B0-DACF-0860-A0C6-8F70F5E2616F}"/>
              </a:ext>
            </a:extLst>
          </p:cNvPr>
          <p:cNvSpPr>
            <a:spLocks noGrp="1"/>
          </p:cNvSpPr>
          <p:nvPr>
            <p:ph type="dt" sz="half" idx="10"/>
          </p:nvPr>
        </p:nvSpPr>
        <p:spPr/>
        <p:txBody>
          <a:bodyPr/>
          <a:lstStyle/>
          <a:p>
            <a:fld id="{61F766F4-E54D-4279-9B19-9D637F7E0320}" type="datetimeFigureOut">
              <a:rPr lang="de-DE" smtClean="0"/>
              <a:t>04.09.2024</a:t>
            </a:fld>
            <a:endParaRPr lang="de-DE"/>
          </a:p>
        </p:txBody>
      </p:sp>
      <p:sp>
        <p:nvSpPr>
          <p:cNvPr id="6" name="Fußzeilenplatzhalter 5">
            <a:extLst>
              <a:ext uri="{FF2B5EF4-FFF2-40B4-BE49-F238E27FC236}">
                <a16:creationId xmlns:a16="http://schemas.microsoft.com/office/drawing/2014/main" id="{B2FA6500-C5DE-D187-E786-31F72871905B}"/>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5F52F180-CD2F-4F0E-C78D-69269D6AA352}"/>
              </a:ext>
            </a:extLst>
          </p:cNvPr>
          <p:cNvSpPr>
            <a:spLocks noGrp="1"/>
          </p:cNvSpPr>
          <p:nvPr>
            <p:ph type="sldNum" sz="quarter" idx="12"/>
          </p:nvPr>
        </p:nvSpPr>
        <p:spPr/>
        <p:txBody>
          <a:bodyPr/>
          <a:lstStyle/>
          <a:p>
            <a:fld id="{5FFE3E8B-B174-4CD6-9EE0-B5AB5756953E}" type="slidenum">
              <a:rPr lang="de-DE" smtClean="0"/>
              <a:t>‹Nr.›</a:t>
            </a:fld>
            <a:endParaRPr lang="de-DE"/>
          </a:p>
        </p:txBody>
      </p:sp>
    </p:spTree>
    <p:extLst>
      <p:ext uri="{BB962C8B-B14F-4D97-AF65-F5344CB8AC3E}">
        <p14:creationId xmlns:p14="http://schemas.microsoft.com/office/powerpoint/2010/main" val="401348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6FDD813-EE6D-F0CD-19D5-ADC1B0D2E5A9}"/>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DBE812AC-6620-83FA-4F3F-0ACA46213B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9F2EA110-57C6-FA62-ACF3-FF6C6AC2E2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F78ACA05-ABBB-9D9B-10B7-FF424C33B535}"/>
              </a:ext>
            </a:extLst>
          </p:cNvPr>
          <p:cNvSpPr>
            <a:spLocks noGrp="1"/>
          </p:cNvSpPr>
          <p:nvPr>
            <p:ph type="dt" sz="half" idx="10"/>
          </p:nvPr>
        </p:nvSpPr>
        <p:spPr/>
        <p:txBody>
          <a:bodyPr/>
          <a:lstStyle/>
          <a:p>
            <a:fld id="{61F766F4-E54D-4279-9B19-9D637F7E0320}" type="datetimeFigureOut">
              <a:rPr lang="de-DE" smtClean="0"/>
              <a:t>04.09.2024</a:t>
            </a:fld>
            <a:endParaRPr lang="de-DE"/>
          </a:p>
        </p:txBody>
      </p:sp>
      <p:sp>
        <p:nvSpPr>
          <p:cNvPr id="6" name="Fußzeilenplatzhalter 5">
            <a:extLst>
              <a:ext uri="{FF2B5EF4-FFF2-40B4-BE49-F238E27FC236}">
                <a16:creationId xmlns:a16="http://schemas.microsoft.com/office/drawing/2014/main" id="{621ECB2B-A112-98B9-6C00-17B5F7B0478E}"/>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DAB51634-850D-5A11-770F-C700F492A6DA}"/>
              </a:ext>
            </a:extLst>
          </p:cNvPr>
          <p:cNvSpPr>
            <a:spLocks noGrp="1"/>
          </p:cNvSpPr>
          <p:nvPr>
            <p:ph type="sldNum" sz="quarter" idx="12"/>
          </p:nvPr>
        </p:nvSpPr>
        <p:spPr/>
        <p:txBody>
          <a:bodyPr/>
          <a:lstStyle/>
          <a:p>
            <a:fld id="{5FFE3E8B-B174-4CD6-9EE0-B5AB5756953E}" type="slidenum">
              <a:rPr lang="de-DE" smtClean="0"/>
              <a:t>‹Nr.›</a:t>
            </a:fld>
            <a:endParaRPr lang="de-DE"/>
          </a:p>
        </p:txBody>
      </p:sp>
    </p:spTree>
    <p:extLst>
      <p:ext uri="{BB962C8B-B14F-4D97-AF65-F5344CB8AC3E}">
        <p14:creationId xmlns:p14="http://schemas.microsoft.com/office/powerpoint/2010/main" val="3046963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C40D662A-A7DE-3F95-7456-700DA7DB8D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2BCE7525-9F57-E17D-8175-0C1B71D951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33C99F62-5E15-F9F5-8B03-B26E8317F2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1F766F4-E54D-4279-9B19-9D637F7E0320}" type="datetimeFigureOut">
              <a:rPr lang="de-DE" smtClean="0"/>
              <a:t>04.09.2024</a:t>
            </a:fld>
            <a:endParaRPr lang="de-DE"/>
          </a:p>
        </p:txBody>
      </p:sp>
      <p:sp>
        <p:nvSpPr>
          <p:cNvPr id="5" name="Fußzeilenplatzhalter 4">
            <a:extLst>
              <a:ext uri="{FF2B5EF4-FFF2-40B4-BE49-F238E27FC236}">
                <a16:creationId xmlns:a16="http://schemas.microsoft.com/office/drawing/2014/main" id="{3A14EA5F-F3D9-A55D-4768-DCF3A0D7B5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de-DE"/>
          </a:p>
        </p:txBody>
      </p:sp>
      <p:sp>
        <p:nvSpPr>
          <p:cNvPr id="6" name="Foliennummernplatzhalter 5">
            <a:extLst>
              <a:ext uri="{FF2B5EF4-FFF2-40B4-BE49-F238E27FC236}">
                <a16:creationId xmlns:a16="http://schemas.microsoft.com/office/drawing/2014/main" id="{486D43AC-22AD-48D7-4F53-A727C3A41A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FFE3E8B-B174-4CD6-9EE0-B5AB5756953E}" type="slidenum">
              <a:rPr lang="de-DE" smtClean="0"/>
              <a:t>‹Nr.›</a:t>
            </a:fld>
            <a:endParaRPr lang="de-DE"/>
          </a:p>
        </p:txBody>
      </p:sp>
    </p:spTree>
    <p:extLst>
      <p:ext uri="{BB962C8B-B14F-4D97-AF65-F5344CB8AC3E}">
        <p14:creationId xmlns:p14="http://schemas.microsoft.com/office/powerpoint/2010/main" val="37127481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83B5BA4-3641-57DF-16E5-4E9DE73B6C0D}"/>
              </a:ext>
            </a:extLst>
          </p:cNvPr>
          <p:cNvSpPr>
            <a:spLocks noGrp="1"/>
          </p:cNvSpPr>
          <p:nvPr>
            <p:ph type="ctrTitle"/>
          </p:nvPr>
        </p:nvSpPr>
        <p:spPr/>
        <p:txBody>
          <a:bodyPr/>
          <a:lstStyle/>
          <a:p>
            <a:r>
              <a:rPr lang="de-DE" dirty="0"/>
              <a:t>LÖSUNG</a:t>
            </a:r>
          </a:p>
        </p:txBody>
      </p:sp>
      <p:sp>
        <p:nvSpPr>
          <p:cNvPr id="3" name="Untertitel 2">
            <a:extLst>
              <a:ext uri="{FF2B5EF4-FFF2-40B4-BE49-F238E27FC236}">
                <a16:creationId xmlns:a16="http://schemas.microsoft.com/office/drawing/2014/main" id="{4AEF7E30-0E45-44AF-18B3-734742E138C8}"/>
              </a:ext>
            </a:extLst>
          </p:cNvPr>
          <p:cNvSpPr>
            <a:spLocks noGrp="1"/>
          </p:cNvSpPr>
          <p:nvPr>
            <p:ph type="subTitle" idx="1"/>
          </p:nvPr>
        </p:nvSpPr>
        <p:spPr/>
        <p:txBody>
          <a:bodyPr/>
          <a:lstStyle/>
          <a:p>
            <a:r>
              <a:rPr lang="de-DE" dirty="0"/>
              <a:t>EPK Fahrzeugbestellung</a:t>
            </a:r>
          </a:p>
        </p:txBody>
      </p:sp>
    </p:spTree>
    <p:extLst>
      <p:ext uri="{BB962C8B-B14F-4D97-AF65-F5344CB8AC3E}">
        <p14:creationId xmlns:p14="http://schemas.microsoft.com/office/powerpoint/2010/main" val="712033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867464-9326-C690-01BC-FD113E19DF1A}"/>
              </a:ext>
            </a:extLst>
          </p:cNvPr>
          <p:cNvSpPr>
            <a:spLocks noGrp="1"/>
          </p:cNvSpPr>
          <p:nvPr>
            <p:ph type="title"/>
          </p:nvPr>
        </p:nvSpPr>
        <p:spPr/>
        <p:txBody>
          <a:bodyPr/>
          <a:lstStyle/>
          <a:p>
            <a:r>
              <a:rPr lang="de-DE" dirty="0"/>
              <a:t>EREIGNISSE</a:t>
            </a:r>
          </a:p>
        </p:txBody>
      </p:sp>
      <p:sp>
        <p:nvSpPr>
          <p:cNvPr id="3" name="Inhaltsplatzhalter 2">
            <a:extLst>
              <a:ext uri="{FF2B5EF4-FFF2-40B4-BE49-F238E27FC236}">
                <a16:creationId xmlns:a16="http://schemas.microsoft.com/office/drawing/2014/main" id="{82EC7333-446F-BEC9-0DCB-5031725DBDE9}"/>
              </a:ext>
            </a:extLst>
          </p:cNvPr>
          <p:cNvSpPr>
            <a:spLocks noGrp="1"/>
          </p:cNvSpPr>
          <p:nvPr>
            <p:ph idx="1"/>
          </p:nvPr>
        </p:nvSpPr>
        <p:spPr/>
        <p:txBody>
          <a:bodyPr>
            <a:normAutofit fontScale="77500" lnSpcReduction="20000"/>
          </a:bodyPr>
          <a:lstStyle/>
          <a:p>
            <a:pPr marL="0" indent="0">
              <a:buNone/>
            </a:pPr>
            <a:r>
              <a:rPr lang="de-DE" dirty="0"/>
              <a:t>Herr Müller </a:t>
            </a:r>
            <a:r>
              <a:rPr lang="de-DE" dirty="0">
                <a:highlight>
                  <a:srgbClr val="FFFF00"/>
                </a:highlight>
              </a:rPr>
              <a:t>denkt</a:t>
            </a:r>
            <a:r>
              <a:rPr lang="de-DE" dirty="0"/>
              <a:t> schon seit Monaten </a:t>
            </a:r>
            <a:r>
              <a:rPr lang="de-DE" dirty="0">
                <a:highlight>
                  <a:srgbClr val="FFFF00"/>
                </a:highlight>
              </a:rPr>
              <a:t>darüber nach, sich einen neuen Sportwagen zuzulegen</a:t>
            </a:r>
            <a:r>
              <a:rPr lang="de-DE" dirty="0"/>
              <a:t>. Heute ist es so weit. Er hat einen Termin im Autohaus seines Vertrauens, um sein neues Auto in Bestellung zu geben. Im Autohaus angekommen steht er vor einigen Entscheidungen: </a:t>
            </a:r>
            <a:r>
              <a:rPr lang="de-DE"/>
              <a:t>Zunächst muss er </a:t>
            </a:r>
            <a:r>
              <a:rPr lang="de-DE" dirty="0"/>
              <a:t>sich für eine Kaufoption entscheiden. Möchte er das Auto </a:t>
            </a:r>
            <a:r>
              <a:rPr lang="de-DE" dirty="0">
                <a:highlight>
                  <a:srgbClr val="FFFF00"/>
                </a:highlight>
              </a:rPr>
              <a:t>kaufen</a:t>
            </a:r>
            <a:r>
              <a:rPr lang="de-DE" dirty="0"/>
              <a:t>, </a:t>
            </a:r>
            <a:r>
              <a:rPr lang="de-DE" dirty="0">
                <a:highlight>
                  <a:srgbClr val="FFFF00"/>
                </a:highlight>
              </a:rPr>
              <a:t>leasen </a:t>
            </a:r>
            <a:r>
              <a:rPr lang="de-DE" dirty="0"/>
              <a:t>oder </a:t>
            </a:r>
            <a:r>
              <a:rPr lang="de-DE" dirty="0">
                <a:highlight>
                  <a:srgbClr val="FFFF00"/>
                </a:highlight>
              </a:rPr>
              <a:t>finanzieren</a:t>
            </a:r>
            <a:r>
              <a:rPr lang="de-DE" dirty="0"/>
              <a:t>? Falls er sich für die Finanzierung entscheidet, muss er dafür einen </a:t>
            </a:r>
            <a:r>
              <a:rPr lang="de-DE" dirty="0">
                <a:highlight>
                  <a:srgbClr val="FFFF00"/>
                </a:highlight>
              </a:rPr>
              <a:t>Kredit</a:t>
            </a:r>
            <a:r>
              <a:rPr lang="de-DE" dirty="0"/>
              <a:t> beantragen, der anschließend von der Bank </a:t>
            </a:r>
            <a:r>
              <a:rPr lang="de-DE" dirty="0">
                <a:highlight>
                  <a:srgbClr val="FFFF00"/>
                </a:highlight>
              </a:rPr>
              <a:t>genehmigt</a:t>
            </a:r>
            <a:r>
              <a:rPr lang="de-DE" dirty="0"/>
              <a:t> werden muss. Erst dann kann er sein gewünschtes Fahrzeugmodell auswählen, welches er anschließend nach seinen Anforderungen konfigurieren kann. Herr Müller kann sich nach Lust und Laune </a:t>
            </a:r>
            <a:r>
              <a:rPr lang="de-DE" dirty="0">
                <a:highlight>
                  <a:srgbClr val="FFFF00"/>
                </a:highlight>
              </a:rPr>
              <a:t>Farbe, Motorleistung und Fahrzeugtyp </a:t>
            </a:r>
            <a:r>
              <a:rPr lang="de-DE" dirty="0"/>
              <a:t>seines neuen Wagens </a:t>
            </a:r>
            <a:r>
              <a:rPr lang="de-DE" dirty="0">
                <a:highlight>
                  <a:srgbClr val="FFFF00"/>
                </a:highlight>
              </a:rPr>
              <a:t>zusammenstellen</a:t>
            </a:r>
            <a:r>
              <a:rPr lang="de-DE" dirty="0"/>
              <a:t>. Nun muss die Verfügbarkeit des gewünschten Fahrzeugs geprüft werden. Falls das </a:t>
            </a:r>
            <a:r>
              <a:rPr lang="de-DE" dirty="0">
                <a:highlight>
                  <a:srgbClr val="FFFF00"/>
                </a:highlight>
              </a:rPr>
              <a:t>Fahrzeug verfügbar</a:t>
            </a:r>
            <a:r>
              <a:rPr lang="de-DE" dirty="0"/>
              <a:t> ist, kann nun der Preis berechnet werden. Falls nicht, kann Herr Müller eine Alternative wählen. Anschließend wird die Bestellung endgültig aufgegeben, woraufhin das Fahrzeug auch schon ausgeliefert wird. Als letztes müssen noch die Kundenzufriedenheit überprüft und die Schlussrechnung erstellt werden, bevor die </a:t>
            </a:r>
            <a:r>
              <a:rPr lang="de-DE" dirty="0">
                <a:highlight>
                  <a:srgbClr val="FFFF00"/>
                </a:highlight>
              </a:rPr>
              <a:t>Fahrzeugbestellung</a:t>
            </a:r>
            <a:r>
              <a:rPr lang="de-DE" dirty="0"/>
              <a:t> endgültig abgeschlossen ist.</a:t>
            </a:r>
          </a:p>
        </p:txBody>
      </p:sp>
    </p:spTree>
    <p:extLst>
      <p:ext uri="{BB962C8B-B14F-4D97-AF65-F5344CB8AC3E}">
        <p14:creationId xmlns:p14="http://schemas.microsoft.com/office/powerpoint/2010/main" val="2888921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D281F84-85D1-0535-64CD-512471CB8127}"/>
              </a:ext>
            </a:extLst>
          </p:cNvPr>
          <p:cNvSpPr>
            <a:spLocks noGrp="1"/>
          </p:cNvSpPr>
          <p:nvPr>
            <p:ph type="title"/>
          </p:nvPr>
        </p:nvSpPr>
        <p:spPr/>
        <p:txBody>
          <a:bodyPr/>
          <a:lstStyle/>
          <a:p>
            <a:r>
              <a:rPr lang="de-DE" dirty="0"/>
              <a:t>FUNKTIONEN</a:t>
            </a:r>
          </a:p>
        </p:txBody>
      </p:sp>
      <p:sp>
        <p:nvSpPr>
          <p:cNvPr id="3" name="Inhaltsplatzhalter 2">
            <a:extLst>
              <a:ext uri="{FF2B5EF4-FFF2-40B4-BE49-F238E27FC236}">
                <a16:creationId xmlns:a16="http://schemas.microsoft.com/office/drawing/2014/main" id="{11804E57-F7E8-CCCC-FDC6-1E151F7330A8}"/>
              </a:ext>
            </a:extLst>
          </p:cNvPr>
          <p:cNvSpPr>
            <a:spLocks noGrp="1"/>
          </p:cNvSpPr>
          <p:nvPr>
            <p:ph idx="1"/>
          </p:nvPr>
        </p:nvSpPr>
        <p:spPr/>
        <p:txBody>
          <a:bodyPr>
            <a:normAutofit fontScale="77500" lnSpcReduction="20000"/>
          </a:bodyPr>
          <a:lstStyle/>
          <a:p>
            <a:pPr marL="0" indent="0">
              <a:buNone/>
            </a:pPr>
            <a:r>
              <a:rPr lang="de-DE" dirty="0"/>
              <a:t>Herr Müller denkt schon seit Monaten darüber nach, sich einen neuen Sportwagen zuzulegen. Heute ist es so weit. Er hat einen Termin im Autohaus seines Vertrauens, um sein neues Auto in Bestellung zu geben. Im Autohaus angekommen steht er vor einigen Entscheidungen: Zunächst muss er sich</a:t>
            </a:r>
            <a:r>
              <a:rPr lang="de-DE" dirty="0">
                <a:highlight>
                  <a:srgbClr val="00FF00"/>
                </a:highlight>
              </a:rPr>
              <a:t> für </a:t>
            </a:r>
            <a:r>
              <a:rPr lang="de-DE" dirty="0"/>
              <a:t>eine </a:t>
            </a:r>
            <a:r>
              <a:rPr lang="de-DE" dirty="0">
                <a:highlight>
                  <a:srgbClr val="00FF00"/>
                </a:highlight>
              </a:rPr>
              <a:t>Kaufoption entscheiden</a:t>
            </a:r>
            <a:r>
              <a:rPr lang="de-DE" dirty="0"/>
              <a:t>. Möchte er das Auto kaufen, leasen oder finanzieren? Falls er sich für die Finanzierung entscheidet, muss er dafür einen </a:t>
            </a:r>
            <a:r>
              <a:rPr lang="de-DE" dirty="0">
                <a:highlight>
                  <a:srgbClr val="00FF00"/>
                </a:highlight>
              </a:rPr>
              <a:t>Kredit beantragen</a:t>
            </a:r>
            <a:r>
              <a:rPr lang="de-DE" dirty="0"/>
              <a:t>, der anschließend von der Bank genehmigt werden muss. Erst dann kann er sein gewünschtes </a:t>
            </a:r>
            <a:r>
              <a:rPr lang="de-DE" dirty="0">
                <a:highlight>
                  <a:srgbClr val="00FF00"/>
                </a:highlight>
              </a:rPr>
              <a:t>Fahrzeugmodell auswählen</a:t>
            </a:r>
            <a:r>
              <a:rPr lang="de-DE" dirty="0"/>
              <a:t>, welches er anschließend nach seinen Anforderungen </a:t>
            </a:r>
            <a:r>
              <a:rPr lang="de-DE" dirty="0">
                <a:highlight>
                  <a:srgbClr val="00FF00"/>
                </a:highlight>
              </a:rPr>
              <a:t>konfigurieren</a:t>
            </a:r>
            <a:r>
              <a:rPr lang="de-DE" dirty="0"/>
              <a:t> kann. Herr Müller kann sich nach Lust und Laune Farbe, Motorleistung und Fahrzeugtyp seines neuen Wagens zusammenstellen. Nun muss die </a:t>
            </a:r>
            <a:r>
              <a:rPr lang="de-DE" dirty="0">
                <a:highlight>
                  <a:srgbClr val="00FF00"/>
                </a:highlight>
              </a:rPr>
              <a:t>Verfügbarkeit</a:t>
            </a:r>
            <a:r>
              <a:rPr lang="de-DE" dirty="0"/>
              <a:t> des gewünschten Fahrzeugs </a:t>
            </a:r>
            <a:r>
              <a:rPr lang="de-DE" dirty="0">
                <a:highlight>
                  <a:srgbClr val="00FF00"/>
                </a:highlight>
              </a:rPr>
              <a:t>geprüft werden</a:t>
            </a:r>
            <a:r>
              <a:rPr lang="de-DE" dirty="0"/>
              <a:t>. Falls das Fahrzeug verfügbar ist, kann nun der </a:t>
            </a:r>
            <a:r>
              <a:rPr lang="de-DE" dirty="0">
                <a:highlight>
                  <a:srgbClr val="00FF00"/>
                </a:highlight>
              </a:rPr>
              <a:t>Preis berechnet </a:t>
            </a:r>
            <a:r>
              <a:rPr lang="de-DE" dirty="0"/>
              <a:t>werden. Falls nicht, kann Herr Müller eine </a:t>
            </a:r>
            <a:r>
              <a:rPr lang="de-DE" dirty="0">
                <a:highlight>
                  <a:srgbClr val="00FF00"/>
                </a:highlight>
              </a:rPr>
              <a:t>Alternative wählen</a:t>
            </a:r>
            <a:r>
              <a:rPr lang="de-DE" dirty="0"/>
              <a:t>. Anschließend wird die </a:t>
            </a:r>
            <a:r>
              <a:rPr lang="de-DE" dirty="0">
                <a:highlight>
                  <a:srgbClr val="00FF00"/>
                </a:highlight>
              </a:rPr>
              <a:t>Bestellung </a:t>
            </a:r>
            <a:r>
              <a:rPr lang="de-DE" dirty="0"/>
              <a:t>endgültig </a:t>
            </a:r>
            <a:r>
              <a:rPr lang="de-DE" dirty="0">
                <a:highlight>
                  <a:srgbClr val="00FF00"/>
                </a:highlight>
              </a:rPr>
              <a:t>aufgegeben</a:t>
            </a:r>
            <a:r>
              <a:rPr lang="de-DE" dirty="0"/>
              <a:t>, woraufhin das </a:t>
            </a:r>
            <a:r>
              <a:rPr lang="de-DE" dirty="0">
                <a:highlight>
                  <a:srgbClr val="00FF00"/>
                </a:highlight>
              </a:rPr>
              <a:t>Fahrzeug </a:t>
            </a:r>
            <a:r>
              <a:rPr lang="de-DE" dirty="0"/>
              <a:t>auch schon </a:t>
            </a:r>
            <a:r>
              <a:rPr lang="de-DE" dirty="0">
                <a:highlight>
                  <a:srgbClr val="00FF00"/>
                </a:highlight>
              </a:rPr>
              <a:t>ausgeliefert wird</a:t>
            </a:r>
            <a:r>
              <a:rPr lang="de-DE" dirty="0"/>
              <a:t>. Als letztes müssen noch die </a:t>
            </a:r>
            <a:r>
              <a:rPr lang="de-DE" dirty="0">
                <a:highlight>
                  <a:srgbClr val="00FF00"/>
                </a:highlight>
              </a:rPr>
              <a:t>Kundenzufriedenheit überprüft </a:t>
            </a:r>
            <a:r>
              <a:rPr lang="de-DE" dirty="0"/>
              <a:t>und die </a:t>
            </a:r>
            <a:r>
              <a:rPr lang="de-DE" dirty="0">
                <a:highlight>
                  <a:srgbClr val="00FF00"/>
                </a:highlight>
              </a:rPr>
              <a:t>Schlussrechnung erstellt</a:t>
            </a:r>
            <a:r>
              <a:rPr lang="de-DE" dirty="0"/>
              <a:t> werden, bevor die Fahrzeugbestellung endgültig abgeschlossen ist.</a:t>
            </a:r>
          </a:p>
        </p:txBody>
      </p:sp>
    </p:spTree>
    <p:extLst>
      <p:ext uri="{BB962C8B-B14F-4D97-AF65-F5344CB8AC3E}">
        <p14:creationId xmlns:p14="http://schemas.microsoft.com/office/powerpoint/2010/main" val="3421741074"/>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395</Words>
  <Application>Microsoft Office PowerPoint</Application>
  <PresentationFormat>Breitbild</PresentationFormat>
  <Paragraphs>6</Paragraphs>
  <Slides>3</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3</vt:i4>
      </vt:variant>
    </vt:vector>
  </HeadingPairs>
  <TitlesOfParts>
    <vt:vector size="7" baseType="lpstr">
      <vt:lpstr>Aptos</vt:lpstr>
      <vt:lpstr>Aptos Display</vt:lpstr>
      <vt:lpstr>Arial</vt:lpstr>
      <vt:lpstr>Office</vt:lpstr>
      <vt:lpstr>LÖSUNG</vt:lpstr>
      <vt:lpstr>EREIGNISSE</vt:lpstr>
      <vt:lpstr>FUNKTIONEN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Lea Radic</dc:creator>
  <cp:lastModifiedBy>Lea Radic</cp:lastModifiedBy>
  <cp:revision>1</cp:revision>
  <dcterms:created xsi:type="dcterms:W3CDTF">2024-09-04T08:16:48Z</dcterms:created>
  <dcterms:modified xsi:type="dcterms:W3CDTF">2024-09-04T13:10:19Z</dcterms:modified>
</cp:coreProperties>
</file>