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tLkrOG4b_Og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>
                <a:latin typeface="Arial Rounded MT Bold" panose="020F0704030504030204" pitchFamily="34" charset="0"/>
              </a:rPr>
              <a:t>MyNewBuddy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86267-A1BD-804D-8870-3E04170F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862" y="4582844"/>
            <a:ext cx="1584730" cy="129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 Rounded MT Bold" panose="020F0704030504030204" pitchFamily="34" charset="0"/>
              </a:rPr>
              <a:t>Svrha projekta</a:t>
            </a:r>
          </a:p>
        </p:txBody>
      </p:sp>
      <p:pic>
        <p:nvPicPr>
          <p:cNvPr id="5" name="Content Placeholder 4" descr="A dog sitting on top of a wooden table&#13;&#10;&#13;&#10;Description automatically generated">
            <a:extLst>
              <a:ext uri="{FF2B5EF4-FFF2-40B4-BE49-F238E27FC236}">
                <a16:creationId xmlns:a16="http://schemas.microsoft.com/office/drawing/2014/main" id="{EF74DBA3-7C93-5047-9F02-73F89034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07" y="2589735"/>
            <a:ext cx="2374235" cy="2840966"/>
          </a:xfrm>
        </p:spPr>
      </p:pic>
      <p:pic>
        <p:nvPicPr>
          <p:cNvPr id="7" name="Picture 6" descr="A person that is standing in the grass&#13;&#10;&#13;&#10;Description automatically generated">
            <a:extLst>
              <a:ext uri="{FF2B5EF4-FFF2-40B4-BE49-F238E27FC236}">
                <a16:creationId xmlns:a16="http://schemas.microsoft.com/office/drawing/2014/main" id="{54E8E4CC-23FF-C94A-BA62-E45F35CE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30" y="1329136"/>
            <a:ext cx="2305563" cy="3429000"/>
          </a:xfrm>
          <a:prstGeom prst="rect">
            <a:avLst/>
          </a:prstGeom>
        </p:spPr>
      </p:pic>
      <p:pic>
        <p:nvPicPr>
          <p:cNvPr id="9" name="Picture 8" descr="A person holding a cat&#13;&#10;&#13;&#10;Description automatically generated">
            <a:extLst>
              <a:ext uri="{FF2B5EF4-FFF2-40B4-BE49-F238E27FC236}">
                <a16:creationId xmlns:a16="http://schemas.microsoft.com/office/drawing/2014/main" id="{3A335074-0A12-324D-8373-B87854804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965" y="2376734"/>
            <a:ext cx="3053967" cy="3053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A6F82-FDDA-8E4F-A2B1-3004A999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188" y="0"/>
            <a:ext cx="1963812" cy="4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1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544779"/>
          </a:xfrm>
        </p:spPr>
        <p:txBody>
          <a:bodyPr/>
          <a:lstStyle/>
          <a:p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 descr="A picture containing text, map&#13;&#10;&#13;&#10;Description automatically generated">
            <a:extLst>
              <a:ext uri="{FF2B5EF4-FFF2-40B4-BE49-F238E27FC236}">
                <a16:creationId xmlns:a16="http://schemas.microsoft.com/office/drawing/2014/main" id="{5DDBF89A-52D8-0C4B-9A05-B7B30A543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196" y="804519"/>
            <a:ext cx="8438107" cy="5223892"/>
          </a:xfrm>
        </p:spPr>
      </p:pic>
    </p:spTree>
    <p:extLst>
      <p:ext uri="{BB962C8B-B14F-4D97-AF65-F5344CB8AC3E}">
        <p14:creationId xmlns:p14="http://schemas.microsoft.com/office/powerpoint/2010/main" val="2035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35921" y="4351654"/>
            <a:ext cx="9520158" cy="1049235"/>
          </a:xfrm>
        </p:spPr>
        <p:txBody>
          <a:bodyPr/>
          <a:lstStyle/>
          <a:p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54A53A8-D5E9-704C-8014-E3A915FCA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672" y="693252"/>
            <a:ext cx="5897255" cy="4707637"/>
          </a:xfrm>
        </p:spPr>
      </p:pic>
    </p:spTree>
    <p:extLst>
      <p:ext uri="{BB962C8B-B14F-4D97-AF65-F5344CB8AC3E}">
        <p14:creationId xmlns:p14="http://schemas.microsoft.com/office/powerpoint/2010/main" val="267908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CE0E-95D4-E847-9A0B-E0AF0309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6CAF477-CC59-AE4E-8E0E-3D250A8BD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0" y="804519"/>
            <a:ext cx="5078992" cy="4222196"/>
          </a:xfr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4E90242-1B9D-6847-BF01-F2A10ED6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804519"/>
            <a:ext cx="5083112" cy="42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2E5F-BF28-9F4A-9CDE-3E5C547C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ign on the side of a building&#13;&#10;&#13;&#10;Description automatically generated">
            <a:extLst>
              <a:ext uri="{FF2B5EF4-FFF2-40B4-BE49-F238E27FC236}">
                <a16:creationId xmlns:a16="http://schemas.microsoft.com/office/drawing/2014/main" id="{DF1FD034-C4EB-2544-B47A-3615B36CF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33" y="443221"/>
            <a:ext cx="3281697" cy="1976477"/>
          </a:xfrm>
        </p:spPr>
      </p:pic>
      <p:pic>
        <p:nvPicPr>
          <p:cNvPr id="7" name="Picture 6" descr="A large white house&#13;&#10;&#13;&#10;Description automatically generated">
            <a:extLst>
              <a:ext uri="{FF2B5EF4-FFF2-40B4-BE49-F238E27FC236}">
                <a16:creationId xmlns:a16="http://schemas.microsoft.com/office/drawing/2014/main" id="{9EC31EFC-B97E-754A-8580-664DDD43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25" y="2671311"/>
            <a:ext cx="4783055" cy="2847057"/>
          </a:xfrm>
          <a:prstGeom prst="rect">
            <a:avLst/>
          </a:prstGeom>
        </p:spPr>
      </p:pic>
      <p:pic>
        <p:nvPicPr>
          <p:cNvPr id="9" name="Picture 8" descr="A picture containing wall, indoor, floor, building&#13;&#10;&#13;&#10;Description automatically generated">
            <a:extLst>
              <a:ext uri="{FF2B5EF4-FFF2-40B4-BE49-F238E27FC236}">
                <a16:creationId xmlns:a16="http://schemas.microsoft.com/office/drawing/2014/main" id="{5121F5D9-B9FC-A24E-9C29-BC45C33C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696" y="1892950"/>
            <a:ext cx="2934449" cy="2201889"/>
          </a:xfrm>
          <a:prstGeom prst="rect">
            <a:avLst/>
          </a:prstGeom>
        </p:spPr>
      </p:pic>
      <p:pic>
        <p:nvPicPr>
          <p:cNvPr id="4" name="Picture 3" descr="A drawing of a cartoon character&#13;&#10;&#13;&#10;Description automatically generated">
            <a:extLst>
              <a:ext uri="{FF2B5EF4-FFF2-40B4-BE49-F238E27FC236}">
                <a16:creationId xmlns:a16="http://schemas.microsoft.com/office/drawing/2014/main" id="{116E875A-A3F1-0A49-A257-60068DBB8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83" y="2993894"/>
            <a:ext cx="2857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8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076-68FC-1742-90FE-C6DD2E3F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=tLkrOG4b_Og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9BD3-5187-354C-A890-9EC60D07E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og sitting in the dark&#13;&#10;&#13;&#10;Description automatically generated">
            <a:extLst>
              <a:ext uri="{FF2B5EF4-FFF2-40B4-BE49-F238E27FC236}">
                <a16:creationId xmlns:a16="http://schemas.microsoft.com/office/drawing/2014/main" id="{717500B4-035B-D643-BB80-D88A8392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936" y="1951538"/>
            <a:ext cx="4331496" cy="6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5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FAD6-A344-814A-AF0D-84D1F470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534813" y="1583323"/>
            <a:ext cx="8001949" cy="17280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93F5-67D3-8444-B1CC-212F277B6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F1E43-7A4D-0147-8E29-63E60165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64" y="716024"/>
            <a:ext cx="3076000" cy="2521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4E452-3A06-FB47-B4FF-B2AF79CB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35" y="5007253"/>
            <a:ext cx="2191310" cy="101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3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TM10001114[[fn=Galerija]]</Template>
  <TotalTime>128</TotalTime>
  <Words>18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Palatino Linotype</vt:lpstr>
      <vt:lpstr>Gallery</vt:lpstr>
      <vt:lpstr>MyNewBuddy</vt:lpstr>
      <vt:lpstr>Svrha projekta</vt:lpstr>
      <vt:lpstr>PowerPoint Presentation</vt:lpstr>
      <vt:lpstr>PowerPoint Presentation</vt:lpstr>
      <vt:lpstr>PowerPoint Presentation</vt:lpstr>
      <vt:lpstr>PowerPoint Presentation</vt:lpstr>
      <vt:lpstr>https://www.youtube.com/watch?v=tLkrOG4b_Og </vt:lpstr>
      <vt:lpstr>PowerPoint Presentation</vt:lpstr>
    </vt:vector>
  </TitlesOfParts>
  <Company>Algebra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MyNewBuddy</dc:title>
  <dc:creator>programer10</dc:creator>
  <cp:lastModifiedBy>Karlo Hren</cp:lastModifiedBy>
  <cp:revision>8</cp:revision>
  <dcterms:created xsi:type="dcterms:W3CDTF">2018-12-06T13:18:59Z</dcterms:created>
  <dcterms:modified xsi:type="dcterms:W3CDTF">2018-12-12T11:54:34Z</dcterms:modified>
</cp:coreProperties>
</file>