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5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-492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167-61E9-449F-B13C-3C2862044923}" type="datetimeFigureOut">
              <a:rPr lang="de-DE" smtClean="0"/>
              <a:t>05.09.2018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56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167-61E9-449F-B13C-3C2862044923}" type="datetimeFigureOut">
              <a:rPr lang="de-DE" smtClean="0"/>
              <a:t>05.09.2018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64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167-61E9-449F-B13C-3C2862044923}" type="datetimeFigureOut">
              <a:rPr lang="de-DE" smtClean="0"/>
              <a:t>05.09.2018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59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167-61E9-449F-B13C-3C2862044923}" type="datetimeFigureOut">
              <a:rPr lang="de-DE" smtClean="0"/>
              <a:t>05.09.2018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37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167-61E9-449F-B13C-3C2862044923}" type="datetimeFigureOut">
              <a:rPr lang="de-DE" smtClean="0"/>
              <a:t>05.09.2018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86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167-61E9-449F-B13C-3C2862044923}" type="datetimeFigureOut">
              <a:rPr lang="de-DE" smtClean="0"/>
              <a:t>05.09.2018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42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167-61E9-449F-B13C-3C2862044923}" type="datetimeFigureOut">
              <a:rPr lang="de-DE" smtClean="0"/>
              <a:t>05.09.2018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8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167-61E9-449F-B13C-3C2862044923}" type="datetimeFigureOut">
              <a:rPr lang="de-DE" smtClean="0"/>
              <a:t>05.09.2018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11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167-61E9-449F-B13C-3C2862044923}" type="datetimeFigureOut">
              <a:rPr lang="de-DE" smtClean="0"/>
              <a:t>05.09.2018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68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167-61E9-449F-B13C-3C2862044923}" type="datetimeFigureOut">
              <a:rPr lang="de-DE" smtClean="0"/>
              <a:t>05.09.2018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45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167-61E9-449F-B13C-3C2862044923}" type="datetimeFigureOut">
              <a:rPr lang="de-DE" smtClean="0"/>
              <a:t>05.09.2018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89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C7167-61E9-449F-B13C-3C2862044923}" type="datetimeFigureOut">
              <a:rPr lang="de-DE" smtClean="0"/>
              <a:t>05.09.2018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A3D2B-AEE9-4B91-9EF6-AE77F71F80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95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Loginn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896" y="1859111"/>
            <a:ext cx="4371975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2123727" y="2890839"/>
            <a:ext cx="2843561" cy="2065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123711" y="3095632"/>
            <a:ext cx="2843561" cy="2065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123695" y="3300425"/>
            <a:ext cx="2843561" cy="2065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123693" y="3632512"/>
            <a:ext cx="2843561" cy="2065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/>
          <p:cNvCxnSpPr>
            <a:stCxn id="4" idx="3"/>
          </p:cNvCxnSpPr>
          <p:nvPr/>
        </p:nvCxnSpPr>
        <p:spPr>
          <a:xfrm flipV="1">
            <a:off x="4967288" y="2333625"/>
            <a:ext cx="1023937" cy="6604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V="1">
            <a:off x="4967252" y="2647955"/>
            <a:ext cx="1023937" cy="5509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4967288" y="2923424"/>
            <a:ext cx="1023902" cy="48026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endCxn id="22" idx="1"/>
          </p:cNvCxnSpPr>
          <p:nvPr/>
        </p:nvCxnSpPr>
        <p:spPr>
          <a:xfrm flipV="1">
            <a:off x="4967253" y="3230837"/>
            <a:ext cx="1023972" cy="51899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991225" y="2148959"/>
            <a:ext cx="1443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University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991225" y="2453763"/>
            <a:ext cx="1443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Course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991225" y="2738758"/>
            <a:ext cx="1443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User </a:t>
            </a:r>
            <a:r>
              <a:rPr lang="de-DE" dirty="0" err="1" smtClean="0">
                <a:solidFill>
                  <a:srgbClr val="FF0000"/>
                </a:solidFill>
              </a:rPr>
              <a:t>mode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991225" y="3046171"/>
            <a:ext cx="1443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Password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3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56" y="1119868"/>
            <a:ext cx="7401537" cy="411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6506369" y="1119868"/>
            <a:ext cx="328612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834190" y="1119868"/>
            <a:ext cx="319879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153277" y="1119867"/>
            <a:ext cx="280987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450931" y="1119868"/>
            <a:ext cx="854119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517606" y="1202531"/>
            <a:ext cx="638175" cy="928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>
            <a:stCxn id="4" idx="1"/>
          </p:cNvCxnSpPr>
          <p:nvPr/>
        </p:nvCxnSpPr>
        <p:spPr>
          <a:xfrm flipH="1" flipV="1">
            <a:off x="6003925" y="1248965"/>
            <a:ext cx="502444" cy="153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stCxn id="6" idx="2"/>
          </p:cNvCxnSpPr>
          <p:nvPr/>
        </p:nvCxnSpPr>
        <p:spPr>
          <a:xfrm flipH="1">
            <a:off x="6013450" y="1381125"/>
            <a:ext cx="980680" cy="2571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7" idx="2"/>
          </p:cNvCxnSpPr>
          <p:nvPr/>
        </p:nvCxnSpPr>
        <p:spPr>
          <a:xfrm flipH="1">
            <a:off x="6045996" y="1381124"/>
            <a:ext cx="1247775" cy="73818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8" idx="2"/>
          </p:cNvCxnSpPr>
          <p:nvPr/>
        </p:nvCxnSpPr>
        <p:spPr>
          <a:xfrm flipH="1">
            <a:off x="6005513" y="1381125"/>
            <a:ext cx="1872478" cy="10239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243388" y="1062037"/>
            <a:ext cx="172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 smtClean="0">
                <a:solidFill>
                  <a:srgbClr val="FF0000"/>
                </a:solidFill>
              </a:rPr>
              <a:t>Lecture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mode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243388" y="1453634"/>
            <a:ext cx="172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 smtClean="0">
                <a:solidFill>
                  <a:srgbClr val="FF0000"/>
                </a:solidFill>
              </a:rPr>
              <a:t>Overview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276726" y="1934647"/>
            <a:ext cx="172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 smtClean="0">
                <a:solidFill>
                  <a:srgbClr val="FF0000"/>
                </a:solidFill>
              </a:rPr>
              <a:t>Editing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mode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276726" y="2220397"/>
            <a:ext cx="172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rgbClr val="FF0000"/>
                </a:solidFill>
              </a:rPr>
              <a:t>Drop down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5793584" y="3257550"/>
            <a:ext cx="190500" cy="192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793584" y="3607593"/>
            <a:ext cx="190500" cy="192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5995990" y="2897982"/>
            <a:ext cx="335756" cy="192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6588922" y="3257550"/>
            <a:ext cx="190500" cy="192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6738940" y="3612356"/>
            <a:ext cx="190500" cy="192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7217571" y="3626644"/>
            <a:ext cx="190500" cy="192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29"/>
          <p:cNvCxnSpPr>
            <a:stCxn id="26" idx="1"/>
          </p:cNvCxnSpPr>
          <p:nvPr/>
        </p:nvCxnSpPr>
        <p:spPr>
          <a:xfrm flipH="1">
            <a:off x="4440240" y="2994423"/>
            <a:ext cx="1555750" cy="9743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20" idx="1"/>
            <a:endCxn id="49" idx="3"/>
          </p:cNvCxnSpPr>
          <p:nvPr/>
        </p:nvCxnSpPr>
        <p:spPr>
          <a:xfrm flipH="1">
            <a:off x="4416425" y="3353991"/>
            <a:ext cx="1377159" cy="92324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25" idx="1"/>
            <a:endCxn id="50" idx="3"/>
          </p:cNvCxnSpPr>
          <p:nvPr/>
        </p:nvCxnSpPr>
        <p:spPr>
          <a:xfrm flipH="1">
            <a:off x="4416425" y="3704034"/>
            <a:ext cx="1377159" cy="8880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>
            <a:stCxn id="27" idx="2"/>
            <a:endCxn id="59" idx="3"/>
          </p:cNvCxnSpPr>
          <p:nvPr/>
        </p:nvCxnSpPr>
        <p:spPr>
          <a:xfrm flipH="1">
            <a:off x="6235303" y="3450431"/>
            <a:ext cx="448869" cy="88765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>
            <a:stCxn id="28" idx="2"/>
            <a:endCxn id="61" idx="3"/>
          </p:cNvCxnSpPr>
          <p:nvPr/>
        </p:nvCxnSpPr>
        <p:spPr>
          <a:xfrm flipH="1">
            <a:off x="6235302" y="3805237"/>
            <a:ext cx="598888" cy="83601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29" idx="2"/>
            <a:endCxn id="62" idx="3"/>
          </p:cNvCxnSpPr>
          <p:nvPr/>
        </p:nvCxnSpPr>
        <p:spPr>
          <a:xfrm flipH="1">
            <a:off x="6235301" y="3819525"/>
            <a:ext cx="1077520" cy="11291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2410107" y="3784084"/>
            <a:ext cx="200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FF0000"/>
                </a:solidFill>
              </a:rPr>
              <a:t>Move </a:t>
            </a:r>
            <a:r>
              <a:rPr lang="de-DE" dirty="0" err="1" smtClean="0">
                <a:solidFill>
                  <a:srgbClr val="FF0000"/>
                </a:solidFill>
              </a:rPr>
              <a:t>up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and</a:t>
            </a:r>
            <a:r>
              <a:rPr lang="de-DE" dirty="0" smtClean="0">
                <a:solidFill>
                  <a:srgbClr val="FF0000"/>
                </a:solidFill>
              </a:rPr>
              <a:t> down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3012964" y="4092572"/>
            <a:ext cx="14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FF0000"/>
                </a:solidFill>
              </a:rPr>
              <a:t>Private </a:t>
            </a:r>
            <a:r>
              <a:rPr lang="de-DE" dirty="0" err="1" smtClean="0">
                <a:solidFill>
                  <a:srgbClr val="FF0000"/>
                </a:solidFill>
              </a:rPr>
              <a:t>game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3097923" y="4407456"/>
            <a:ext cx="131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FF0000"/>
                </a:solidFill>
              </a:rPr>
              <a:t>Public </a:t>
            </a:r>
            <a:r>
              <a:rPr lang="de-DE" dirty="0" err="1" smtClean="0">
                <a:solidFill>
                  <a:srgbClr val="FF0000"/>
                </a:solidFill>
              </a:rPr>
              <a:t>game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5012532" y="4153416"/>
            <a:ext cx="122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err="1" smtClean="0">
                <a:solidFill>
                  <a:srgbClr val="FF0000"/>
                </a:solidFill>
              </a:rPr>
              <a:t>Copy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game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4867620" y="4456582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FF0000"/>
                </a:solidFill>
              </a:rPr>
              <a:t>Delete </a:t>
            </a:r>
            <a:r>
              <a:rPr lang="de-DE" dirty="0" err="1" smtClean="0">
                <a:solidFill>
                  <a:srgbClr val="FF0000"/>
                </a:solidFill>
              </a:rPr>
              <a:t>game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3221912" y="4763995"/>
            <a:ext cx="301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FF0000"/>
                </a:solidFill>
              </a:rPr>
              <a:t>Move </a:t>
            </a:r>
            <a:r>
              <a:rPr lang="de-DE" dirty="0" err="1" smtClean="0">
                <a:solidFill>
                  <a:srgbClr val="FF0000"/>
                </a:solidFill>
              </a:rPr>
              <a:t>game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to</a:t>
            </a:r>
            <a:r>
              <a:rPr lang="de-DE" dirty="0" smtClean="0">
                <a:solidFill>
                  <a:srgbClr val="FF0000"/>
                </a:solidFill>
              </a:rPr>
              <a:t> different </a:t>
            </a:r>
            <a:r>
              <a:rPr lang="de-DE" dirty="0" err="1" smtClean="0">
                <a:solidFill>
                  <a:srgbClr val="FF0000"/>
                </a:solidFill>
              </a:rPr>
              <a:t>folder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19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le:TB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619375"/>
            <a:ext cx="50387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3498057" y="2640806"/>
            <a:ext cx="473869" cy="361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971926" y="2640806"/>
            <a:ext cx="473869" cy="361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445795" y="2640806"/>
            <a:ext cx="473869" cy="361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8"/>
          <p:cNvCxnSpPr>
            <a:stCxn id="5" idx="2"/>
            <a:endCxn id="17" idx="3"/>
          </p:cNvCxnSpPr>
          <p:nvPr/>
        </p:nvCxnSpPr>
        <p:spPr>
          <a:xfrm flipH="1">
            <a:off x="3558540" y="3002756"/>
            <a:ext cx="176452" cy="2722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>
            <a:stCxn id="7" idx="2"/>
            <a:endCxn id="19" idx="3"/>
          </p:cNvCxnSpPr>
          <p:nvPr/>
        </p:nvCxnSpPr>
        <p:spPr>
          <a:xfrm flipH="1">
            <a:off x="3552231" y="3002756"/>
            <a:ext cx="656630" cy="57328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stCxn id="8" idx="2"/>
            <a:endCxn id="20" idx="3"/>
          </p:cNvCxnSpPr>
          <p:nvPr/>
        </p:nvCxnSpPr>
        <p:spPr>
          <a:xfrm flipH="1">
            <a:off x="3555323" y="3002756"/>
            <a:ext cx="1127407" cy="88570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029275" y="3090386"/>
            <a:ext cx="152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Login QR </a:t>
            </a:r>
            <a:r>
              <a:rPr lang="de-DE" dirty="0" err="1" smtClean="0">
                <a:solidFill>
                  <a:srgbClr val="FF0000"/>
                </a:solidFill>
              </a:rPr>
              <a:t>code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953075" y="3391376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Add </a:t>
            </a:r>
            <a:r>
              <a:rPr lang="de-DE" dirty="0" err="1" smtClean="0">
                <a:solidFill>
                  <a:srgbClr val="FF0000"/>
                </a:solidFill>
              </a:rPr>
              <a:t>test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player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800675" y="3703796"/>
            <a:ext cx="175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Diagnostic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mode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4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le:TB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619375"/>
            <a:ext cx="50387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3498057" y="2640806"/>
            <a:ext cx="473869" cy="361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46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le:TB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619375"/>
            <a:ext cx="50387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3971926" y="2640806"/>
            <a:ext cx="473869" cy="361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46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12" y="1938337"/>
            <a:ext cx="4295775" cy="298132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522220" y="3589020"/>
            <a:ext cx="411480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73773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Bildschirmpräsentation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Universität Passau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Ich</dc:creator>
  <cp:lastModifiedBy>Ich</cp:lastModifiedBy>
  <cp:revision>9</cp:revision>
  <dcterms:created xsi:type="dcterms:W3CDTF">2018-09-05T12:37:17Z</dcterms:created>
  <dcterms:modified xsi:type="dcterms:W3CDTF">2018-09-05T14:27:12Z</dcterms:modified>
</cp:coreProperties>
</file>