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1"/>
  </p:notesMasterIdLst>
  <p:handoutMasterIdLst>
    <p:handoutMasterId r:id="rId12"/>
  </p:handoutMasterIdLst>
  <p:sldIdLst>
    <p:sldId id="284" r:id="rId5"/>
    <p:sldId id="289" r:id="rId6"/>
    <p:sldId id="291" r:id="rId7"/>
    <p:sldId id="290" r:id="rId8"/>
    <p:sldId id="292" r:id="rId9"/>
    <p:sldId id="293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140" d="100"/>
          <a:sy n="140" d="100"/>
        </p:scale>
        <p:origin x="126" y="3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7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7B51F-0AFB-417E-8ED8-CABC88EBB03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B5AFB8-68F6-4263-950B-208F32F2EC8D}">
      <dgm:prSet phldrT="[Texte]"/>
      <dgm:spPr/>
      <dgm:t>
        <a:bodyPr/>
        <a:lstStyle/>
        <a:p>
          <a:r>
            <a:rPr lang="fr-FR" dirty="0"/>
            <a:t>Implémentation (Nicolas)</a:t>
          </a:r>
        </a:p>
      </dgm:t>
    </dgm:pt>
    <dgm:pt modelId="{6C875555-1556-4646-8809-D6FDDA139D34}" type="parTrans" cxnId="{545755B0-C941-4195-8B74-FBC62C52DCEC}">
      <dgm:prSet/>
      <dgm:spPr/>
      <dgm:t>
        <a:bodyPr/>
        <a:lstStyle/>
        <a:p>
          <a:endParaRPr lang="fr-FR"/>
        </a:p>
      </dgm:t>
    </dgm:pt>
    <dgm:pt modelId="{ADD9E2DB-CC87-4A18-AF3B-75B0AD4C0E92}" type="sibTrans" cxnId="{545755B0-C941-4195-8B74-FBC62C52DCEC}">
      <dgm:prSet/>
      <dgm:spPr/>
      <dgm:t>
        <a:bodyPr/>
        <a:lstStyle/>
        <a:p>
          <a:endParaRPr lang="fr-FR"/>
        </a:p>
      </dgm:t>
    </dgm:pt>
    <dgm:pt modelId="{5F02F00A-74AC-47A7-A514-0663E3555E7D}">
      <dgm:prSet phldrT="[Texte]"/>
      <dgm:spPr/>
      <dgm:t>
        <a:bodyPr/>
        <a:lstStyle/>
        <a:p>
          <a:r>
            <a:rPr lang="fr-FR" dirty="0"/>
            <a:t>Backend Lead(Théo)</a:t>
          </a:r>
        </a:p>
      </dgm:t>
    </dgm:pt>
    <dgm:pt modelId="{6AB873CC-6FBD-411D-8515-89E158413D01}" type="parTrans" cxnId="{FB8AC54C-C6E7-467F-AE23-E8DFDF1C4027}">
      <dgm:prSet/>
      <dgm:spPr/>
      <dgm:t>
        <a:bodyPr/>
        <a:lstStyle/>
        <a:p>
          <a:endParaRPr lang="fr-FR"/>
        </a:p>
      </dgm:t>
    </dgm:pt>
    <dgm:pt modelId="{EADE62B0-C76F-4513-A1A9-D2B40B64E989}" type="sibTrans" cxnId="{FB8AC54C-C6E7-467F-AE23-E8DFDF1C4027}">
      <dgm:prSet/>
      <dgm:spPr/>
      <dgm:t>
        <a:bodyPr/>
        <a:lstStyle/>
        <a:p>
          <a:endParaRPr lang="fr-FR"/>
        </a:p>
      </dgm:t>
    </dgm:pt>
    <dgm:pt modelId="{50FF6870-B9EB-46E5-9D47-A578519E1192}">
      <dgm:prSet phldrT="[Texte]"/>
      <dgm:spPr/>
      <dgm:t>
        <a:bodyPr/>
        <a:lstStyle/>
        <a:p>
          <a:r>
            <a:rPr lang="fr-FR" dirty="0"/>
            <a:t>Frontend Lead(Léa)</a:t>
          </a:r>
        </a:p>
      </dgm:t>
    </dgm:pt>
    <dgm:pt modelId="{B0A484D5-76B1-4A47-BD20-5749BB23E2E4}" type="parTrans" cxnId="{7FD4A375-5FF4-4604-A477-59E04D5F9228}">
      <dgm:prSet/>
      <dgm:spPr/>
      <dgm:t>
        <a:bodyPr/>
        <a:lstStyle/>
        <a:p>
          <a:endParaRPr lang="fr-FR"/>
        </a:p>
      </dgm:t>
    </dgm:pt>
    <dgm:pt modelId="{0455C7CF-566A-4852-83D7-F1D8CEA18DD5}" type="sibTrans" cxnId="{7FD4A375-5FF4-4604-A477-59E04D5F9228}">
      <dgm:prSet/>
      <dgm:spPr/>
      <dgm:t>
        <a:bodyPr/>
        <a:lstStyle/>
        <a:p>
          <a:endParaRPr lang="fr-FR"/>
        </a:p>
      </dgm:t>
    </dgm:pt>
    <dgm:pt modelId="{6B7E0ABB-E170-424F-9929-0A5CDC738432}">
      <dgm:prSet phldrT="[Texte]"/>
      <dgm:spPr/>
      <dgm:t>
        <a:bodyPr/>
        <a:lstStyle/>
        <a:p>
          <a:r>
            <a:rPr lang="fr-FR" dirty="0"/>
            <a:t>Frontend (Noah)</a:t>
          </a:r>
        </a:p>
      </dgm:t>
    </dgm:pt>
    <dgm:pt modelId="{C9FD5478-640B-47D9-B40D-76F9C58A742A}" type="parTrans" cxnId="{BA8F64C2-95BB-47EB-9BED-BAD8BFD389AF}">
      <dgm:prSet/>
      <dgm:spPr/>
      <dgm:t>
        <a:bodyPr/>
        <a:lstStyle/>
        <a:p>
          <a:endParaRPr lang="fr-FR"/>
        </a:p>
      </dgm:t>
    </dgm:pt>
    <dgm:pt modelId="{A6C6B96C-8033-41A6-A7D8-0EC313C929F8}" type="sibTrans" cxnId="{BA8F64C2-95BB-47EB-9BED-BAD8BFD389AF}">
      <dgm:prSet/>
      <dgm:spPr/>
      <dgm:t>
        <a:bodyPr/>
        <a:lstStyle/>
        <a:p>
          <a:endParaRPr lang="fr-FR"/>
        </a:p>
      </dgm:t>
    </dgm:pt>
    <dgm:pt modelId="{7F31E0A0-10AF-4174-B5ED-6632F4D7B326}" type="pres">
      <dgm:prSet presAssocID="{45D7B51F-0AFB-417E-8ED8-CABC88EBB03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EF48BA-1BC7-4BF4-B2BC-175A27CDF58D}" type="pres">
      <dgm:prSet presAssocID="{51B5AFB8-68F6-4263-950B-208F32F2EC8D}" presName="root1" presStyleCnt="0"/>
      <dgm:spPr/>
    </dgm:pt>
    <dgm:pt modelId="{FF76B97B-12E8-48D4-8F3A-D52D68CE7CD4}" type="pres">
      <dgm:prSet presAssocID="{51B5AFB8-68F6-4263-950B-208F32F2EC8D}" presName="LevelOneTextNode" presStyleLbl="node0" presStyleIdx="0" presStyleCnt="1">
        <dgm:presLayoutVars>
          <dgm:chPref val="3"/>
        </dgm:presLayoutVars>
      </dgm:prSet>
      <dgm:spPr/>
    </dgm:pt>
    <dgm:pt modelId="{FD757C11-2CAC-435B-ACC5-7E46324DD503}" type="pres">
      <dgm:prSet presAssocID="{51B5AFB8-68F6-4263-950B-208F32F2EC8D}" presName="level2hierChild" presStyleCnt="0"/>
      <dgm:spPr/>
    </dgm:pt>
    <dgm:pt modelId="{02EE683F-A3A5-4161-9C22-CD55BAB0EC60}" type="pres">
      <dgm:prSet presAssocID="{6AB873CC-6FBD-411D-8515-89E158413D01}" presName="conn2-1" presStyleLbl="parChTrans1D2" presStyleIdx="0" presStyleCnt="3"/>
      <dgm:spPr/>
    </dgm:pt>
    <dgm:pt modelId="{B7865650-B9D9-4ACA-A587-FFB46DE4864A}" type="pres">
      <dgm:prSet presAssocID="{6AB873CC-6FBD-411D-8515-89E158413D01}" presName="connTx" presStyleLbl="parChTrans1D2" presStyleIdx="0" presStyleCnt="3"/>
      <dgm:spPr/>
    </dgm:pt>
    <dgm:pt modelId="{526F8744-3CED-4D98-BEE0-65DE2E36A650}" type="pres">
      <dgm:prSet presAssocID="{5F02F00A-74AC-47A7-A514-0663E3555E7D}" presName="root2" presStyleCnt="0"/>
      <dgm:spPr/>
    </dgm:pt>
    <dgm:pt modelId="{74B95F1C-C32F-4A75-AB4B-E655E51DA2FF}" type="pres">
      <dgm:prSet presAssocID="{5F02F00A-74AC-47A7-A514-0663E3555E7D}" presName="LevelTwoTextNode" presStyleLbl="node2" presStyleIdx="0" presStyleCnt="3">
        <dgm:presLayoutVars>
          <dgm:chPref val="3"/>
        </dgm:presLayoutVars>
      </dgm:prSet>
      <dgm:spPr/>
    </dgm:pt>
    <dgm:pt modelId="{9785940B-FFB9-4A12-8E72-7D58C7C8BF67}" type="pres">
      <dgm:prSet presAssocID="{5F02F00A-74AC-47A7-A514-0663E3555E7D}" presName="level3hierChild" presStyleCnt="0"/>
      <dgm:spPr/>
    </dgm:pt>
    <dgm:pt modelId="{267D8370-2B06-43B8-A4A9-C9887ED07858}" type="pres">
      <dgm:prSet presAssocID="{B0A484D5-76B1-4A47-BD20-5749BB23E2E4}" presName="conn2-1" presStyleLbl="parChTrans1D2" presStyleIdx="1" presStyleCnt="3"/>
      <dgm:spPr/>
    </dgm:pt>
    <dgm:pt modelId="{EDF10DAA-788F-4C7A-A4FE-EB311DF09A90}" type="pres">
      <dgm:prSet presAssocID="{B0A484D5-76B1-4A47-BD20-5749BB23E2E4}" presName="connTx" presStyleLbl="parChTrans1D2" presStyleIdx="1" presStyleCnt="3"/>
      <dgm:spPr/>
    </dgm:pt>
    <dgm:pt modelId="{0A45F93A-594A-4311-A06D-1EC4B94353AE}" type="pres">
      <dgm:prSet presAssocID="{50FF6870-B9EB-46E5-9D47-A578519E1192}" presName="root2" presStyleCnt="0"/>
      <dgm:spPr/>
    </dgm:pt>
    <dgm:pt modelId="{A583E18E-208F-4DE6-92CC-B52188DE91E1}" type="pres">
      <dgm:prSet presAssocID="{50FF6870-B9EB-46E5-9D47-A578519E1192}" presName="LevelTwoTextNode" presStyleLbl="node2" presStyleIdx="1" presStyleCnt="3">
        <dgm:presLayoutVars>
          <dgm:chPref val="3"/>
        </dgm:presLayoutVars>
      </dgm:prSet>
      <dgm:spPr/>
    </dgm:pt>
    <dgm:pt modelId="{4462E904-AEF6-4253-A572-BF13C0DC2673}" type="pres">
      <dgm:prSet presAssocID="{50FF6870-B9EB-46E5-9D47-A578519E1192}" presName="level3hierChild" presStyleCnt="0"/>
      <dgm:spPr/>
    </dgm:pt>
    <dgm:pt modelId="{863AC035-7DE8-4A9C-8C4E-1362C603264D}" type="pres">
      <dgm:prSet presAssocID="{C9FD5478-640B-47D9-B40D-76F9C58A742A}" presName="conn2-1" presStyleLbl="parChTrans1D2" presStyleIdx="2" presStyleCnt="3"/>
      <dgm:spPr/>
    </dgm:pt>
    <dgm:pt modelId="{B5778F77-D4E7-4070-84D4-C42DEB0712F6}" type="pres">
      <dgm:prSet presAssocID="{C9FD5478-640B-47D9-B40D-76F9C58A742A}" presName="connTx" presStyleLbl="parChTrans1D2" presStyleIdx="2" presStyleCnt="3"/>
      <dgm:spPr/>
    </dgm:pt>
    <dgm:pt modelId="{029E28FD-6EAD-42CB-A89C-D31524499354}" type="pres">
      <dgm:prSet presAssocID="{6B7E0ABB-E170-424F-9929-0A5CDC738432}" presName="root2" presStyleCnt="0"/>
      <dgm:spPr/>
    </dgm:pt>
    <dgm:pt modelId="{209B94B9-35AB-465C-8441-560A601A7300}" type="pres">
      <dgm:prSet presAssocID="{6B7E0ABB-E170-424F-9929-0A5CDC738432}" presName="LevelTwoTextNode" presStyleLbl="node2" presStyleIdx="2" presStyleCnt="3">
        <dgm:presLayoutVars>
          <dgm:chPref val="3"/>
        </dgm:presLayoutVars>
      </dgm:prSet>
      <dgm:spPr/>
    </dgm:pt>
    <dgm:pt modelId="{ADB02C6B-CB7A-4505-B25E-2510279FECE9}" type="pres">
      <dgm:prSet presAssocID="{6B7E0ABB-E170-424F-9929-0A5CDC738432}" presName="level3hierChild" presStyleCnt="0"/>
      <dgm:spPr/>
    </dgm:pt>
  </dgm:ptLst>
  <dgm:cxnLst>
    <dgm:cxn modelId="{4CD4CB1F-628A-4A82-909E-653BA989FEED}" type="presOf" srcId="{C9FD5478-640B-47D9-B40D-76F9C58A742A}" destId="{863AC035-7DE8-4A9C-8C4E-1362C603264D}" srcOrd="0" destOrd="0" presId="urn:microsoft.com/office/officeart/2008/layout/HorizontalMultiLevelHierarchy"/>
    <dgm:cxn modelId="{8E32CC35-5EF8-4961-86C3-F8FECD76C48B}" type="presOf" srcId="{C9FD5478-640B-47D9-B40D-76F9C58A742A}" destId="{B5778F77-D4E7-4070-84D4-C42DEB0712F6}" srcOrd="1" destOrd="0" presId="urn:microsoft.com/office/officeart/2008/layout/HorizontalMultiLevelHierarchy"/>
    <dgm:cxn modelId="{7CD45C62-A456-4D4C-8772-CC12D93EC84D}" type="presOf" srcId="{6B7E0ABB-E170-424F-9929-0A5CDC738432}" destId="{209B94B9-35AB-465C-8441-560A601A7300}" srcOrd="0" destOrd="0" presId="urn:microsoft.com/office/officeart/2008/layout/HorizontalMultiLevelHierarchy"/>
    <dgm:cxn modelId="{D8C5DB43-2D38-488E-99BD-1ED1439C69D7}" type="presOf" srcId="{B0A484D5-76B1-4A47-BD20-5749BB23E2E4}" destId="{EDF10DAA-788F-4C7A-A4FE-EB311DF09A90}" srcOrd="1" destOrd="0" presId="urn:microsoft.com/office/officeart/2008/layout/HorizontalMultiLevelHierarchy"/>
    <dgm:cxn modelId="{D1D96E68-A811-4E1C-98DA-8C3108662A2D}" type="presOf" srcId="{B0A484D5-76B1-4A47-BD20-5749BB23E2E4}" destId="{267D8370-2B06-43B8-A4A9-C9887ED07858}" srcOrd="0" destOrd="0" presId="urn:microsoft.com/office/officeart/2008/layout/HorizontalMultiLevelHierarchy"/>
    <dgm:cxn modelId="{FB8AC54C-C6E7-467F-AE23-E8DFDF1C4027}" srcId="{51B5AFB8-68F6-4263-950B-208F32F2EC8D}" destId="{5F02F00A-74AC-47A7-A514-0663E3555E7D}" srcOrd="0" destOrd="0" parTransId="{6AB873CC-6FBD-411D-8515-89E158413D01}" sibTransId="{EADE62B0-C76F-4513-A1A9-D2B40B64E989}"/>
    <dgm:cxn modelId="{7FD4A375-5FF4-4604-A477-59E04D5F9228}" srcId="{51B5AFB8-68F6-4263-950B-208F32F2EC8D}" destId="{50FF6870-B9EB-46E5-9D47-A578519E1192}" srcOrd="1" destOrd="0" parTransId="{B0A484D5-76B1-4A47-BD20-5749BB23E2E4}" sibTransId="{0455C7CF-566A-4852-83D7-F1D8CEA18DD5}"/>
    <dgm:cxn modelId="{2A578679-28F3-4BC0-8658-01550F39538B}" type="presOf" srcId="{6AB873CC-6FBD-411D-8515-89E158413D01}" destId="{B7865650-B9D9-4ACA-A587-FFB46DE4864A}" srcOrd="1" destOrd="0" presId="urn:microsoft.com/office/officeart/2008/layout/HorizontalMultiLevelHierarchy"/>
    <dgm:cxn modelId="{7D84227B-C24A-4935-B415-139F8875AA43}" type="presOf" srcId="{51B5AFB8-68F6-4263-950B-208F32F2EC8D}" destId="{FF76B97B-12E8-48D4-8F3A-D52D68CE7CD4}" srcOrd="0" destOrd="0" presId="urn:microsoft.com/office/officeart/2008/layout/HorizontalMultiLevelHierarchy"/>
    <dgm:cxn modelId="{91A6AD7E-D2FB-4A74-B67E-4B4B8CA6F26E}" type="presOf" srcId="{45D7B51F-0AFB-417E-8ED8-CABC88EBB035}" destId="{7F31E0A0-10AF-4174-B5ED-6632F4D7B326}" srcOrd="0" destOrd="0" presId="urn:microsoft.com/office/officeart/2008/layout/HorizontalMultiLevelHierarchy"/>
    <dgm:cxn modelId="{E5FD7B89-B309-4CCE-AF2E-54BAFD6F0E05}" type="presOf" srcId="{6AB873CC-6FBD-411D-8515-89E158413D01}" destId="{02EE683F-A3A5-4161-9C22-CD55BAB0EC60}" srcOrd="0" destOrd="0" presId="urn:microsoft.com/office/officeart/2008/layout/HorizontalMultiLevelHierarchy"/>
    <dgm:cxn modelId="{73E59A8C-3914-49B4-939E-74F2EFE829BA}" type="presOf" srcId="{50FF6870-B9EB-46E5-9D47-A578519E1192}" destId="{A583E18E-208F-4DE6-92CC-B52188DE91E1}" srcOrd="0" destOrd="0" presId="urn:microsoft.com/office/officeart/2008/layout/HorizontalMultiLevelHierarchy"/>
    <dgm:cxn modelId="{545755B0-C941-4195-8B74-FBC62C52DCEC}" srcId="{45D7B51F-0AFB-417E-8ED8-CABC88EBB035}" destId="{51B5AFB8-68F6-4263-950B-208F32F2EC8D}" srcOrd="0" destOrd="0" parTransId="{6C875555-1556-4646-8809-D6FDDA139D34}" sibTransId="{ADD9E2DB-CC87-4A18-AF3B-75B0AD4C0E92}"/>
    <dgm:cxn modelId="{BA8F64C2-95BB-47EB-9BED-BAD8BFD389AF}" srcId="{51B5AFB8-68F6-4263-950B-208F32F2EC8D}" destId="{6B7E0ABB-E170-424F-9929-0A5CDC738432}" srcOrd="2" destOrd="0" parTransId="{C9FD5478-640B-47D9-B40D-76F9C58A742A}" sibTransId="{A6C6B96C-8033-41A6-A7D8-0EC313C929F8}"/>
    <dgm:cxn modelId="{B0F8A5D3-D206-4578-8541-E45062EE02F1}" type="presOf" srcId="{5F02F00A-74AC-47A7-A514-0663E3555E7D}" destId="{74B95F1C-C32F-4A75-AB4B-E655E51DA2FF}" srcOrd="0" destOrd="0" presId="urn:microsoft.com/office/officeart/2008/layout/HorizontalMultiLevelHierarchy"/>
    <dgm:cxn modelId="{1546F3DE-9C53-4515-BEC2-9C43A8BF7C36}" type="presParOf" srcId="{7F31E0A0-10AF-4174-B5ED-6632F4D7B326}" destId="{D0EF48BA-1BC7-4BF4-B2BC-175A27CDF58D}" srcOrd="0" destOrd="0" presId="urn:microsoft.com/office/officeart/2008/layout/HorizontalMultiLevelHierarchy"/>
    <dgm:cxn modelId="{6BD25D3D-7ECA-4D65-8EFB-B7E69502978A}" type="presParOf" srcId="{D0EF48BA-1BC7-4BF4-B2BC-175A27CDF58D}" destId="{FF76B97B-12E8-48D4-8F3A-D52D68CE7CD4}" srcOrd="0" destOrd="0" presId="urn:microsoft.com/office/officeart/2008/layout/HorizontalMultiLevelHierarchy"/>
    <dgm:cxn modelId="{C89FD745-0177-4877-B315-0802CEA21F75}" type="presParOf" srcId="{D0EF48BA-1BC7-4BF4-B2BC-175A27CDF58D}" destId="{FD757C11-2CAC-435B-ACC5-7E46324DD503}" srcOrd="1" destOrd="0" presId="urn:microsoft.com/office/officeart/2008/layout/HorizontalMultiLevelHierarchy"/>
    <dgm:cxn modelId="{1A5149BF-84DB-4772-9F3E-DB7F8BAA72BC}" type="presParOf" srcId="{FD757C11-2CAC-435B-ACC5-7E46324DD503}" destId="{02EE683F-A3A5-4161-9C22-CD55BAB0EC60}" srcOrd="0" destOrd="0" presId="urn:microsoft.com/office/officeart/2008/layout/HorizontalMultiLevelHierarchy"/>
    <dgm:cxn modelId="{470EFB26-B0AE-455D-85A3-1A035871ED84}" type="presParOf" srcId="{02EE683F-A3A5-4161-9C22-CD55BAB0EC60}" destId="{B7865650-B9D9-4ACA-A587-FFB46DE4864A}" srcOrd="0" destOrd="0" presId="urn:microsoft.com/office/officeart/2008/layout/HorizontalMultiLevelHierarchy"/>
    <dgm:cxn modelId="{AB274DF1-3BDB-4AB6-B237-CA5DDC427853}" type="presParOf" srcId="{FD757C11-2CAC-435B-ACC5-7E46324DD503}" destId="{526F8744-3CED-4D98-BEE0-65DE2E36A650}" srcOrd="1" destOrd="0" presId="urn:microsoft.com/office/officeart/2008/layout/HorizontalMultiLevelHierarchy"/>
    <dgm:cxn modelId="{A807CC53-8EE3-4D69-A0D7-F28E2CE6B010}" type="presParOf" srcId="{526F8744-3CED-4D98-BEE0-65DE2E36A650}" destId="{74B95F1C-C32F-4A75-AB4B-E655E51DA2FF}" srcOrd="0" destOrd="0" presId="urn:microsoft.com/office/officeart/2008/layout/HorizontalMultiLevelHierarchy"/>
    <dgm:cxn modelId="{E79668A4-5C02-4862-AEE8-012A41C12806}" type="presParOf" srcId="{526F8744-3CED-4D98-BEE0-65DE2E36A650}" destId="{9785940B-FFB9-4A12-8E72-7D58C7C8BF67}" srcOrd="1" destOrd="0" presId="urn:microsoft.com/office/officeart/2008/layout/HorizontalMultiLevelHierarchy"/>
    <dgm:cxn modelId="{E308809B-32C0-418A-9FD9-3B2FA92D6E26}" type="presParOf" srcId="{FD757C11-2CAC-435B-ACC5-7E46324DD503}" destId="{267D8370-2B06-43B8-A4A9-C9887ED07858}" srcOrd="2" destOrd="0" presId="urn:microsoft.com/office/officeart/2008/layout/HorizontalMultiLevelHierarchy"/>
    <dgm:cxn modelId="{9EA9B613-8C58-43A4-A56C-487962545EF0}" type="presParOf" srcId="{267D8370-2B06-43B8-A4A9-C9887ED07858}" destId="{EDF10DAA-788F-4C7A-A4FE-EB311DF09A90}" srcOrd="0" destOrd="0" presId="urn:microsoft.com/office/officeart/2008/layout/HorizontalMultiLevelHierarchy"/>
    <dgm:cxn modelId="{02360F06-E7D0-46EE-BDB0-D71785DE782F}" type="presParOf" srcId="{FD757C11-2CAC-435B-ACC5-7E46324DD503}" destId="{0A45F93A-594A-4311-A06D-1EC4B94353AE}" srcOrd="3" destOrd="0" presId="urn:microsoft.com/office/officeart/2008/layout/HorizontalMultiLevelHierarchy"/>
    <dgm:cxn modelId="{D4FBC198-C1A2-44F7-B3AA-0594A00B7CB4}" type="presParOf" srcId="{0A45F93A-594A-4311-A06D-1EC4B94353AE}" destId="{A583E18E-208F-4DE6-92CC-B52188DE91E1}" srcOrd="0" destOrd="0" presId="urn:microsoft.com/office/officeart/2008/layout/HorizontalMultiLevelHierarchy"/>
    <dgm:cxn modelId="{C2B8274F-1FF8-4B66-8F63-4B40006E5ED0}" type="presParOf" srcId="{0A45F93A-594A-4311-A06D-1EC4B94353AE}" destId="{4462E904-AEF6-4253-A572-BF13C0DC2673}" srcOrd="1" destOrd="0" presId="urn:microsoft.com/office/officeart/2008/layout/HorizontalMultiLevelHierarchy"/>
    <dgm:cxn modelId="{8410B523-1F80-4907-AFB7-60F9ACF94EBD}" type="presParOf" srcId="{FD757C11-2CAC-435B-ACC5-7E46324DD503}" destId="{863AC035-7DE8-4A9C-8C4E-1362C603264D}" srcOrd="4" destOrd="0" presId="urn:microsoft.com/office/officeart/2008/layout/HorizontalMultiLevelHierarchy"/>
    <dgm:cxn modelId="{AFD66195-9C13-44C9-8728-0F74B25AD079}" type="presParOf" srcId="{863AC035-7DE8-4A9C-8C4E-1362C603264D}" destId="{B5778F77-D4E7-4070-84D4-C42DEB0712F6}" srcOrd="0" destOrd="0" presId="urn:microsoft.com/office/officeart/2008/layout/HorizontalMultiLevelHierarchy"/>
    <dgm:cxn modelId="{9E35B38E-32AE-4159-B712-7676BBEA0B27}" type="presParOf" srcId="{FD757C11-2CAC-435B-ACC5-7E46324DD503}" destId="{029E28FD-6EAD-42CB-A89C-D31524499354}" srcOrd="5" destOrd="0" presId="urn:microsoft.com/office/officeart/2008/layout/HorizontalMultiLevelHierarchy"/>
    <dgm:cxn modelId="{CCD1D83C-ABD4-40A9-B10E-5D2967B85778}" type="presParOf" srcId="{029E28FD-6EAD-42CB-A89C-D31524499354}" destId="{209B94B9-35AB-465C-8441-560A601A7300}" srcOrd="0" destOrd="0" presId="urn:microsoft.com/office/officeart/2008/layout/HorizontalMultiLevelHierarchy"/>
    <dgm:cxn modelId="{1027F1BC-D5FC-46F8-A19D-EFC81523322E}" type="presParOf" srcId="{029E28FD-6EAD-42CB-A89C-D31524499354}" destId="{ADB02C6B-CB7A-4505-B25E-2510279FECE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D5443A-F950-4F97-8571-371E655FDC4F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090BAC-6030-4410-81EB-295290243D4E}">
      <dgm:prSet phldrT="[Texte]"/>
      <dgm:spPr/>
      <dgm:t>
        <a:bodyPr/>
        <a:lstStyle/>
        <a:p>
          <a:r>
            <a:rPr lang="fr-FR" dirty="0"/>
            <a:t>Rapport / Soutenance</a:t>
          </a:r>
        </a:p>
      </dgm:t>
    </dgm:pt>
    <dgm:pt modelId="{432456E0-B276-4DEB-9BC6-1A46A8402520}" type="parTrans" cxnId="{E7B09402-DD83-48C6-9744-E1BC3CAB0F5B}">
      <dgm:prSet/>
      <dgm:spPr/>
      <dgm:t>
        <a:bodyPr/>
        <a:lstStyle/>
        <a:p>
          <a:endParaRPr lang="fr-FR"/>
        </a:p>
      </dgm:t>
    </dgm:pt>
    <dgm:pt modelId="{03E8818B-CCB0-4D11-A007-54CABF4E5903}" type="sibTrans" cxnId="{E7B09402-DD83-48C6-9744-E1BC3CAB0F5B}">
      <dgm:prSet/>
      <dgm:spPr/>
      <dgm:t>
        <a:bodyPr/>
        <a:lstStyle/>
        <a:p>
          <a:endParaRPr lang="fr-FR"/>
        </a:p>
      </dgm:t>
    </dgm:pt>
    <dgm:pt modelId="{E003F499-8602-46F2-910E-81A06B0BDA05}">
      <dgm:prSet phldrT="[Texte]"/>
      <dgm:spPr/>
      <dgm:t>
        <a:bodyPr/>
        <a:lstStyle/>
        <a:p>
          <a:r>
            <a:rPr lang="fr-FR" dirty="0"/>
            <a:t>Nicolas</a:t>
          </a:r>
        </a:p>
      </dgm:t>
    </dgm:pt>
    <dgm:pt modelId="{CC1422A2-1281-4146-BE1F-CE815B8650AB}" type="parTrans" cxnId="{16F3FC73-6E28-4455-BA38-1EB5C06DC177}">
      <dgm:prSet/>
      <dgm:spPr/>
      <dgm:t>
        <a:bodyPr/>
        <a:lstStyle/>
        <a:p>
          <a:endParaRPr lang="fr-FR"/>
        </a:p>
      </dgm:t>
    </dgm:pt>
    <dgm:pt modelId="{0C61D747-336E-4A0F-B283-AC03E054E8E7}" type="sibTrans" cxnId="{16F3FC73-6E28-4455-BA38-1EB5C06DC177}">
      <dgm:prSet/>
      <dgm:spPr/>
      <dgm:t>
        <a:bodyPr/>
        <a:lstStyle/>
        <a:p>
          <a:endParaRPr lang="fr-FR"/>
        </a:p>
      </dgm:t>
    </dgm:pt>
    <dgm:pt modelId="{59BB1003-B77C-4385-9F81-B1591F305CA4}">
      <dgm:prSet phldrT="[Texte]"/>
      <dgm:spPr/>
      <dgm:t>
        <a:bodyPr/>
        <a:lstStyle/>
        <a:p>
          <a:r>
            <a:rPr lang="fr-FR" dirty="0"/>
            <a:t>Noah</a:t>
          </a:r>
        </a:p>
      </dgm:t>
    </dgm:pt>
    <dgm:pt modelId="{0E3F2FF6-2E80-46D2-89F6-9E5E1E37187D}" type="parTrans" cxnId="{9C2FAE49-7C69-4FD3-9C41-FD02788E6E43}">
      <dgm:prSet/>
      <dgm:spPr/>
      <dgm:t>
        <a:bodyPr/>
        <a:lstStyle/>
        <a:p>
          <a:endParaRPr lang="fr-FR"/>
        </a:p>
      </dgm:t>
    </dgm:pt>
    <dgm:pt modelId="{1E1BFC0A-2183-4335-9F84-CC0CF99AF7F3}" type="sibTrans" cxnId="{9C2FAE49-7C69-4FD3-9C41-FD02788E6E43}">
      <dgm:prSet/>
      <dgm:spPr/>
      <dgm:t>
        <a:bodyPr/>
        <a:lstStyle/>
        <a:p>
          <a:endParaRPr lang="fr-FR"/>
        </a:p>
      </dgm:t>
    </dgm:pt>
    <dgm:pt modelId="{5DB9364F-5E65-4CAA-AB0C-8F1CA0262AED}">
      <dgm:prSet phldrT="[Texte]"/>
      <dgm:spPr/>
      <dgm:t>
        <a:bodyPr/>
        <a:lstStyle/>
        <a:p>
          <a:r>
            <a:rPr lang="fr-FR" dirty="0"/>
            <a:t>Finitions site</a:t>
          </a:r>
        </a:p>
      </dgm:t>
    </dgm:pt>
    <dgm:pt modelId="{5DC5E2A8-6DE3-46C0-ABF9-FEFE46F80E54}" type="parTrans" cxnId="{1DEA06AC-113B-458B-9552-F46D8DAC63CA}">
      <dgm:prSet/>
      <dgm:spPr/>
      <dgm:t>
        <a:bodyPr/>
        <a:lstStyle/>
        <a:p>
          <a:endParaRPr lang="fr-FR"/>
        </a:p>
      </dgm:t>
    </dgm:pt>
    <dgm:pt modelId="{77ADF8B7-8D87-4354-9829-169A252AA14C}" type="sibTrans" cxnId="{1DEA06AC-113B-458B-9552-F46D8DAC63CA}">
      <dgm:prSet/>
      <dgm:spPr/>
      <dgm:t>
        <a:bodyPr/>
        <a:lstStyle/>
        <a:p>
          <a:endParaRPr lang="fr-FR"/>
        </a:p>
      </dgm:t>
    </dgm:pt>
    <dgm:pt modelId="{4DF429C8-D048-4478-8BFE-46CE0859D4B0}">
      <dgm:prSet phldrT="[Texte]"/>
      <dgm:spPr/>
      <dgm:t>
        <a:bodyPr/>
        <a:lstStyle/>
        <a:p>
          <a:r>
            <a:rPr lang="fr-FR" dirty="0"/>
            <a:t>Théo</a:t>
          </a:r>
        </a:p>
      </dgm:t>
    </dgm:pt>
    <dgm:pt modelId="{C6C24E9A-045D-4A99-8297-4E82E11B8788}" type="parTrans" cxnId="{7B8EC941-42FC-4A30-A8BE-4F147FAB30F0}">
      <dgm:prSet/>
      <dgm:spPr/>
      <dgm:t>
        <a:bodyPr/>
        <a:lstStyle/>
        <a:p>
          <a:endParaRPr lang="fr-FR"/>
        </a:p>
      </dgm:t>
    </dgm:pt>
    <dgm:pt modelId="{B69653E5-9305-49DB-9421-CD90F8C4D8B2}" type="sibTrans" cxnId="{7B8EC941-42FC-4A30-A8BE-4F147FAB30F0}">
      <dgm:prSet/>
      <dgm:spPr/>
      <dgm:t>
        <a:bodyPr/>
        <a:lstStyle/>
        <a:p>
          <a:endParaRPr lang="fr-FR"/>
        </a:p>
      </dgm:t>
    </dgm:pt>
    <dgm:pt modelId="{5101581C-BFF8-40F0-A50F-FF9690560444}">
      <dgm:prSet phldrT="[Texte]"/>
      <dgm:spPr/>
      <dgm:t>
        <a:bodyPr/>
        <a:lstStyle/>
        <a:p>
          <a:r>
            <a:rPr lang="fr-FR" dirty="0"/>
            <a:t>Léa</a:t>
          </a:r>
        </a:p>
      </dgm:t>
    </dgm:pt>
    <dgm:pt modelId="{5ACD9595-7ED1-4302-866B-DD456B87A323}" type="parTrans" cxnId="{0DE96022-16B2-4B82-8BD4-423F438F37F2}">
      <dgm:prSet/>
      <dgm:spPr/>
      <dgm:t>
        <a:bodyPr/>
        <a:lstStyle/>
        <a:p>
          <a:endParaRPr lang="fr-FR"/>
        </a:p>
      </dgm:t>
    </dgm:pt>
    <dgm:pt modelId="{E9719365-674A-4997-906D-FEA471E573C2}" type="sibTrans" cxnId="{0DE96022-16B2-4B82-8BD4-423F438F37F2}">
      <dgm:prSet/>
      <dgm:spPr/>
      <dgm:t>
        <a:bodyPr/>
        <a:lstStyle/>
        <a:p>
          <a:endParaRPr lang="fr-FR"/>
        </a:p>
      </dgm:t>
    </dgm:pt>
    <dgm:pt modelId="{A0553BA6-96AC-4FB4-8F34-E0618A9EA0B4}" type="pres">
      <dgm:prSet presAssocID="{0ED5443A-F950-4F97-8571-371E655FDC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5200A1-EE98-4266-B50B-7CB2560BBAC9}" type="pres">
      <dgm:prSet presAssocID="{7C090BAC-6030-4410-81EB-295290243D4E}" presName="root" presStyleCnt="0"/>
      <dgm:spPr/>
    </dgm:pt>
    <dgm:pt modelId="{3A211FB5-8845-45AB-9881-10B51453E876}" type="pres">
      <dgm:prSet presAssocID="{7C090BAC-6030-4410-81EB-295290243D4E}" presName="rootComposite" presStyleCnt="0"/>
      <dgm:spPr/>
    </dgm:pt>
    <dgm:pt modelId="{1690C8E2-8D3F-40B3-BB69-13CDCEA77322}" type="pres">
      <dgm:prSet presAssocID="{7C090BAC-6030-4410-81EB-295290243D4E}" presName="rootText" presStyleLbl="node1" presStyleIdx="0" presStyleCnt="2"/>
      <dgm:spPr/>
    </dgm:pt>
    <dgm:pt modelId="{00805272-168F-4748-94C3-ADD7A35871D1}" type="pres">
      <dgm:prSet presAssocID="{7C090BAC-6030-4410-81EB-295290243D4E}" presName="rootConnector" presStyleLbl="node1" presStyleIdx="0" presStyleCnt="2"/>
      <dgm:spPr/>
    </dgm:pt>
    <dgm:pt modelId="{A4374373-6B31-4988-850B-6D34324D2E7C}" type="pres">
      <dgm:prSet presAssocID="{7C090BAC-6030-4410-81EB-295290243D4E}" presName="childShape" presStyleCnt="0"/>
      <dgm:spPr/>
    </dgm:pt>
    <dgm:pt modelId="{6D149722-6FE9-4F69-B527-514950C49B80}" type="pres">
      <dgm:prSet presAssocID="{CC1422A2-1281-4146-BE1F-CE815B8650AB}" presName="Name13" presStyleLbl="parChTrans1D2" presStyleIdx="0" presStyleCnt="4"/>
      <dgm:spPr/>
    </dgm:pt>
    <dgm:pt modelId="{02C712DD-357E-4270-9F11-DF142B56C7D9}" type="pres">
      <dgm:prSet presAssocID="{E003F499-8602-46F2-910E-81A06B0BDA05}" presName="childText" presStyleLbl="bgAcc1" presStyleIdx="0" presStyleCnt="4">
        <dgm:presLayoutVars>
          <dgm:bulletEnabled val="1"/>
        </dgm:presLayoutVars>
      </dgm:prSet>
      <dgm:spPr/>
    </dgm:pt>
    <dgm:pt modelId="{E270C2A2-1E2D-4ADE-926E-B726CE7C3E4C}" type="pres">
      <dgm:prSet presAssocID="{0E3F2FF6-2E80-46D2-89F6-9E5E1E37187D}" presName="Name13" presStyleLbl="parChTrans1D2" presStyleIdx="1" presStyleCnt="4"/>
      <dgm:spPr/>
    </dgm:pt>
    <dgm:pt modelId="{EA9E81FA-184B-4CFD-97D8-7FED90C731F2}" type="pres">
      <dgm:prSet presAssocID="{59BB1003-B77C-4385-9F81-B1591F305CA4}" presName="childText" presStyleLbl="bgAcc1" presStyleIdx="1" presStyleCnt="4">
        <dgm:presLayoutVars>
          <dgm:bulletEnabled val="1"/>
        </dgm:presLayoutVars>
      </dgm:prSet>
      <dgm:spPr/>
    </dgm:pt>
    <dgm:pt modelId="{45336247-1872-48EA-A65F-DB02754B10DB}" type="pres">
      <dgm:prSet presAssocID="{5DB9364F-5E65-4CAA-AB0C-8F1CA0262AED}" presName="root" presStyleCnt="0"/>
      <dgm:spPr/>
    </dgm:pt>
    <dgm:pt modelId="{5B76E848-81F2-4AAB-85E9-0E243F9E5D4C}" type="pres">
      <dgm:prSet presAssocID="{5DB9364F-5E65-4CAA-AB0C-8F1CA0262AED}" presName="rootComposite" presStyleCnt="0"/>
      <dgm:spPr/>
    </dgm:pt>
    <dgm:pt modelId="{6731BA6A-8F44-459B-A76A-8CBBD25CF26C}" type="pres">
      <dgm:prSet presAssocID="{5DB9364F-5E65-4CAA-AB0C-8F1CA0262AED}" presName="rootText" presStyleLbl="node1" presStyleIdx="1" presStyleCnt="2"/>
      <dgm:spPr/>
    </dgm:pt>
    <dgm:pt modelId="{DBDDE57B-8226-47DA-9F2C-59C0D397D922}" type="pres">
      <dgm:prSet presAssocID="{5DB9364F-5E65-4CAA-AB0C-8F1CA0262AED}" presName="rootConnector" presStyleLbl="node1" presStyleIdx="1" presStyleCnt="2"/>
      <dgm:spPr/>
    </dgm:pt>
    <dgm:pt modelId="{42A67EB3-59E4-45E4-953A-6834F17D79E1}" type="pres">
      <dgm:prSet presAssocID="{5DB9364F-5E65-4CAA-AB0C-8F1CA0262AED}" presName="childShape" presStyleCnt="0"/>
      <dgm:spPr/>
    </dgm:pt>
    <dgm:pt modelId="{EE26CB5F-D691-4E0E-AB9F-2D78C52177C7}" type="pres">
      <dgm:prSet presAssocID="{C6C24E9A-045D-4A99-8297-4E82E11B8788}" presName="Name13" presStyleLbl="parChTrans1D2" presStyleIdx="2" presStyleCnt="4"/>
      <dgm:spPr/>
    </dgm:pt>
    <dgm:pt modelId="{A7C43EB3-68B9-4F6A-A656-0C4CF77A569C}" type="pres">
      <dgm:prSet presAssocID="{4DF429C8-D048-4478-8BFE-46CE0859D4B0}" presName="childText" presStyleLbl="bgAcc1" presStyleIdx="2" presStyleCnt="4">
        <dgm:presLayoutVars>
          <dgm:bulletEnabled val="1"/>
        </dgm:presLayoutVars>
      </dgm:prSet>
      <dgm:spPr/>
    </dgm:pt>
    <dgm:pt modelId="{EB05E644-7FE5-493B-8028-16019E8EDEAF}" type="pres">
      <dgm:prSet presAssocID="{5ACD9595-7ED1-4302-866B-DD456B87A323}" presName="Name13" presStyleLbl="parChTrans1D2" presStyleIdx="3" presStyleCnt="4"/>
      <dgm:spPr/>
    </dgm:pt>
    <dgm:pt modelId="{BD075929-0623-4279-8045-7A4305F5D07E}" type="pres">
      <dgm:prSet presAssocID="{5101581C-BFF8-40F0-A50F-FF9690560444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7B09402-DD83-48C6-9744-E1BC3CAB0F5B}" srcId="{0ED5443A-F950-4F97-8571-371E655FDC4F}" destId="{7C090BAC-6030-4410-81EB-295290243D4E}" srcOrd="0" destOrd="0" parTransId="{432456E0-B276-4DEB-9BC6-1A46A8402520}" sibTransId="{03E8818B-CCB0-4D11-A007-54CABF4E5903}"/>
    <dgm:cxn modelId="{2BBD7E0D-DEDB-4797-8E42-BF4ED87FE3C8}" type="presOf" srcId="{0ED5443A-F950-4F97-8571-371E655FDC4F}" destId="{A0553BA6-96AC-4FB4-8F34-E0618A9EA0B4}" srcOrd="0" destOrd="0" presId="urn:microsoft.com/office/officeart/2005/8/layout/hierarchy3"/>
    <dgm:cxn modelId="{A255221C-ADB1-4EB6-8AE6-18644F716C9F}" type="presOf" srcId="{5ACD9595-7ED1-4302-866B-DD456B87A323}" destId="{EB05E644-7FE5-493B-8028-16019E8EDEAF}" srcOrd="0" destOrd="0" presId="urn:microsoft.com/office/officeart/2005/8/layout/hierarchy3"/>
    <dgm:cxn modelId="{19F4DA1F-B361-4B55-8CA0-CF35317C2223}" type="presOf" srcId="{5DB9364F-5E65-4CAA-AB0C-8F1CA0262AED}" destId="{6731BA6A-8F44-459B-A76A-8CBBD25CF26C}" srcOrd="0" destOrd="0" presId="urn:microsoft.com/office/officeart/2005/8/layout/hierarchy3"/>
    <dgm:cxn modelId="{0DE96022-16B2-4B82-8BD4-423F438F37F2}" srcId="{5DB9364F-5E65-4CAA-AB0C-8F1CA0262AED}" destId="{5101581C-BFF8-40F0-A50F-FF9690560444}" srcOrd="1" destOrd="0" parTransId="{5ACD9595-7ED1-4302-866B-DD456B87A323}" sibTransId="{E9719365-674A-4997-906D-FEA471E573C2}"/>
    <dgm:cxn modelId="{3C96E733-2564-49D8-B376-6959E2EAA853}" type="presOf" srcId="{4DF429C8-D048-4478-8BFE-46CE0859D4B0}" destId="{A7C43EB3-68B9-4F6A-A656-0C4CF77A569C}" srcOrd="0" destOrd="0" presId="urn:microsoft.com/office/officeart/2005/8/layout/hierarchy3"/>
    <dgm:cxn modelId="{7B8EC941-42FC-4A30-A8BE-4F147FAB30F0}" srcId="{5DB9364F-5E65-4CAA-AB0C-8F1CA0262AED}" destId="{4DF429C8-D048-4478-8BFE-46CE0859D4B0}" srcOrd="0" destOrd="0" parTransId="{C6C24E9A-045D-4A99-8297-4E82E11B8788}" sibTransId="{B69653E5-9305-49DB-9421-CD90F8C4D8B2}"/>
    <dgm:cxn modelId="{B6178D65-513E-4016-958D-CACB6EB5E79E}" type="presOf" srcId="{5DB9364F-5E65-4CAA-AB0C-8F1CA0262AED}" destId="{DBDDE57B-8226-47DA-9F2C-59C0D397D922}" srcOrd="1" destOrd="0" presId="urn:microsoft.com/office/officeart/2005/8/layout/hierarchy3"/>
    <dgm:cxn modelId="{9C2FAE49-7C69-4FD3-9C41-FD02788E6E43}" srcId="{7C090BAC-6030-4410-81EB-295290243D4E}" destId="{59BB1003-B77C-4385-9F81-B1591F305CA4}" srcOrd="1" destOrd="0" parTransId="{0E3F2FF6-2E80-46D2-89F6-9E5E1E37187D}" sibTransId="{1E1BFC0A-2183-4335-9F84-CC0CF99AF7F3}"/>
    <dgm:cxn modelId="{A4BFEB72-F1AE-45F6-85C2-C36ECFC8CD2E}" type="presOf" srcId="{7C090BAC-6030-4410-81EB-295290243D4E}" destId="{1690C8E2-8D3F-40B3-BB69-13CDCEA77322}" srcOrd="0" destOrd="0" presId="urn:microsoft.com/office/officeart/2005/8/layout/hierarchy3"/>
    <dgm:cxn modelId="{16F3FC73-6E28-4455-BA38-1EB5C06DC177}" srcId="{7C090BAC-6030-4410-81EB-295290243D4E}" destId="{E003F499-8602-46F2-910E-81A06B0BDA05}" srcOrd="0" destOrd="0" parTransId="{CC1422A2-1281-4146-BE1F-CE815B8650AB}" sibTransId="{0C61D747-336E-4A0F-B283-AC03E054E8E7}"/>
    <dgm:cxn modelId="{84FA1F55-CCD5-4646-9294-87A4B7C8FF51}" type="presOf" srcId="{5101581C-BFF8-40F0-A50F-FF9690560444}" destId="{BD075929-0623-4279-8045-7A4305F5D07E}" srcOrd="0" destOrd="0" presId="urn:microsoft.com/office/officeart/2005/8/layout/hierarchy3"/>
    <dgm:cxn modelId="{53F8B388-CD03-4FA4-AD96-9419E6579D91}" type="presOf" srcId="{7C090BAC-6030-4410-81EB-295290243D4E}" destId="{00805272-168F-4748-94C3-ADD7A35871D1}" srcOrd="1" destOrd="0" presId="urn:microsoft.com/office/officeart/2005/8/layout/hierarchy3"/>
    <dgm:cxn modelId="{37C6E890-D384-4CCF-8099-C2EA0E5F457B}" type="presOf" srcId="{59BB1003-B77C-4385-9F81-B1591F305CA4}" destId="{EA9E81FA-184B-4CFD-97D8-7FED90C731F2}" srcOrd="0" destOrd="0" presId="urn:microsoft.com/office/officeart/2005/8/layout/hierarchy3"/>
    <dgm:cxn modelId="{FC7E1D92-CD0E-44CE-97FA-DF81DFE94C6B}" type="presOf" srcId="{E003F499-8602-46F2-910E-81A06B0BDA05}" destId="{02C712DD-357E-4270-9F11-DF142B56C7D9}" srcOrd="0" destOrd="0" presId="urn:microsoft.com/office/officeart/2005/8/layout/hierarchy3"/>
    <dgm:cxn modelId="{1DEA06AC-113B-458B-9552-F46D8DAC63CA}" srcId="{0ED5443A-F950-4F97-8571-371E655FDC4F}" destId="{5DB9364F-5E65-4CAA-AB0C-8F1CA0262AED}" srcOrd="1" destOrd="0" parTransId="{5DC5E2A8-6DE3-46C0-ABF9-FEFE46F80E54}" sibTransId="{77ADF8B7-8D87-4354-9829-169A252AA14C}"/>
    <dgm:cxn modelId="{0EACCAB6-1F43-40A5-879F-4810799FF0A7}" type="presOf" srcId="{0E3F2FF6-2E80-46D2-89F6-9E5E1E37187D}" destId="{E270C2A2-1E2D-4ADE-926E-B726CE7C3E4C}" srcOrd="0" destOrd="0" presId="urn:microsoft.com/office/officeart/2005/8/layout/hierarchy3"/>
    <dgm:cxn modelId="{D36EB9C7-AF18-4646-A76C-C0190C8ABAF6}" type="presOf" srcId="{C6C24E9A-045D-4A99-8297-4E82E11B8788}" destId="{EE26CB5F-D691-4E0E-AB9F-2D78C52177C7}" srcOrd="0" destOrd="0" presId="urn:microsoft.com/office/officeart/2005/8/layout/hierarchy3"/>
    <dgm:cxn modelId="{B63DB1DC-BE61-47C0-BCD1-01AA4F12D01C}" type="presOf" srcId="{CC1422A2-1281-4146-BE1F-CE815B8650AB}" destId="{6D149722-6FE9-4F69-B527-514950C49B80}" srcOrd="0" destOrd="0" presId="urn:microsoft.com/office/officeart/2005/8/layout/hierarchy3"/>
    <dgm:cxn modelId="{69D52F1B-0717-4110-94B6-24D73FBA1053}" type="presParOf" srcId="{A0553BA6-96AC-4FB4-8F34-E0618A9EA0B4}" destId="{DF5200A1-EE98-4266-B50B-7CB2560BBAC9}" srcOrd="0" destOrd="0" presId="urn:microsoft.com/office/officeart/2005/8/layout/hierarchy3"/>
    <dgm:cxn modelId="{055D1639-0111-43B3-8BBA-0D0E3E0BA374}" type="presParOf" srcId="{DF5200A1-EE98-4266-B50B-7CB2560BBAC9}" destId="{3A211FB5-8845-45AB-9881-10B51453E876}" srcOrd="0" destOrd="0" presId="urn:microsoft.com/office/officeart/2005/8/layout/hierarchy3"/>
    <dgm:cxn modelId="{2A2FEA23-6EF8-4EB0-854B-358B2F9B7A57}" type="presParOf" srcId="{3A211FB5-8845-45AB-9881-10B51453E876}" destId="{1690C8E2-8D3F-40B3-BB69-13CDCEA77322}" srcOrd="0" destOrd="0" presId="urn:microsoft.com/office/officeart/2005/8/layout/hierarchy3"/>
    <dgm:cxn modelId="{73C224B5-1F66-4B95-BB67-F3D5B3BEAF93}" type="presParOf" srcId="{3A211FB5-8845-45AB-9881-10B51453E876}" destId="{00805272-168F-4748-94C3-ADD7A35871D1}" srcOrd="1" destOrd="0" presId="urn:microsoft.com/office/officeart/2005/8/layout/hierarchy3"/>
    <dgm:cxn modelId="{0B2B8E2F-E258-462C-8322-35FA0077A751}" type="presParOf" srcId="{DF5200A1-EE98-4266-B50B-7CB2560BBAC9}" destId="{A4374373-6B31-4988-850B-6D34324D2E7C}" srcOrd="1" destOrd="0" presId="urn:microsoft.com/office/officeart/2005/8/layout/hierarchy3"/>
    <dgm:cxn modelId="{E02A41E3-0985-41E6-9216-110B2A21F6A3}" type="presParOf" srcId="{A4374373-6B31-4988-850B-6D34324D2E7C}" destId="{6D149722-6FE9-4F69-B527-514950C49B80}" srcOrd="0" destOrd="0" presId="urn:microsoft.com/office/officeart/2005/8/layout/hierarchy3"/>
    <dgm:cxn modelId="{7792D754-8E91-4F9B-BD49-78A1584E59D3}" type="presParOf" srcId="{A4374373-6B31-4988-850B-6D34324D2E7C}" destId="{02C712DD-357E-4270-9F11-DF142B56C7D9}" srcOrd="1" destOrd="0" presId="urn:microsoft.com/office/officeart/2005/8/layout/hierarchy3"/>
    <dgm:cxn modelId="{2D70EC8A-F425-4551-9527-1C2086CD3B3B}" type="presParOf" srcId="{A4374373-6B31-4988-850B-6D34324D2E7C}" destId="{E270C2A2-1E2D-4ADE-926E-B726CE7C3E4C}" srcOrd="2" destOrd="0" presId="urn:microsoft.com/office/officeart/2005/8/layout/hierarchy3"/>
    <dgm:cxn modelId="{81B2A925-B8DF-462A-B7B3-DB367982C0F9}" type="presParOf" srcId="{A4374373-6B31-4988-850B-6D34324D2E7C}" destId="{EA9E81FA-184B-4CFD-97D8-7FED90C731F2}" srcOrd="3" destOrd="0" presId="urn:microsoft.com/office/officeart/2005/8/layout/hierarchy3"/>
    <dgm:cxn modelId="{2EC861FA-D91A-4058-A96F-91B6DED2C296}" type="presParOf" srcId="{A0553BA6-96AC-4FB4-8F34-E0618A9EA0B4}" destId="{45336247-1872-48EA-A65F-DB02754B10DB}" srcOrd="1" destOrd="0" presId="urn:microsoft.com/office/officeart/2005/8/layout/hierarchy3"/>
    <dgm:cxn modelId="{67F95AEC-4AF1-41F6-B1B5-7CEDCAED49FF}" type="presParOf" srcId="{45336247-1872-48EA-A65F-DB02754B10DB}" destId="{5B76E848-81F2-4AAB-85E9-0E243F9E5D4C}" srcOrd="0" destOrd="0" presId="urn:microsoft.com/office/officeart/2005/8/layout/hierarchy3"/>
    <dgm:cxn modelId="{7E944D63-835B-4E72-A398-BEF2DB7B7ADE}" type="presParOf" srcId="{5B76E848-81F2-4AAB-85E9-0E243F9E5D4C}" destId="{6731BA6A-8F44-459B-A76A-8CBBD25CF26C}" srcOrd="0" destOrd="0" presId="urn:microsoft.com/office/officeart/2005/8/layout/hierarchy3"/>
    <dgm:cxn modelId="{E595C28A-94F6-4E99-8301-40F857E75175}" type="presParOf" srcId="{5B76E848-81F2-4AAB-85E9-0E243F9E5D4C}" destId="{DBDDE57B-8226-47DA-9F2C-59C0D397D922}" srcOrd="1" destOrd="0" presId="urn:microsoft.com/office/officeart/2005/8/layout/hierarchy3"/>
    <dgm:cxn modelId="{DC8130D2-1358-4347-B3AD-97276954E585}" type="presParOf" srcId="{45336247-1872-48EA-A65F-DB02754B10DB}" destId="{42A67EB3-59E4-45E4-953A-6834F17D79E1}" srcOrd="1" destOrd="0" presId="urn:microsoft.com/office/officeart/2005/8/layout/hierarchy3"/>
    <dgm:cxn modelId="{A029CD99-EE86-47EE-8E2F-79A491416EBB}" type="presParOf" srcId="{42A67EB3-59E4-45E4-953A-6834F17D79E1}" destId="{EE26CB5F-D691-4E0E-AB9F-2D78C52177C7}" srcOrd="0" destOrd="0" presId="urn:microsoft.com/office/officeart/2005/8/layout/hierarchy3"/>
    <dgm:cxn modelId="{21038A4C-5A1E-4F6F-8B2E-FEE4805D94CE}" type="presParOf" srcId="{42A67EB3-59E4-45E4-953A-6834F17D79E1}" destId="{A7C43EB3-68B9-4F6A-A656-0C4CF77A569C}" srcOrd="1" destOrd="0" presId="urn:microsoft.com/office/officeart/2005/8/layout/hierarchy3"/>
    <dgm:cxn modelId="{BAD21F15-350A-4E3E-90FB-54AEC2BA8F4F}" type="presParOf" srcId="{42A67EB3-59E4-45E4-953A-6834F17D79E1}" destId="{EB05E644-7FE5-493B-8028-16019E8EDEAF}" srcOrd="2" destOrd="0" presId="urn:microsoft.com/office/officeart/2005/8/layout/hierarchy3"/>
    <dgm:cxn modelId="{334D489D-B8CB-45E2-AF34-CB63C2938148}" type="presParOf" srcId="{42A67EB3-59E4-45E4-953A-6834F17D79E1}" destId="{BD075929-0623-4279-8045-7A4305F5D07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AC035-7DE8-4A9C-8C4E-1362C603264D}">
      <dsp:nvSpPr>
        <dsp:cNvPr id="0" name=""/>
        <dsp:cNvSpPr/>
      </dsp:nvSpPr>
      <dsp:spPr>
        <a:xfrm>
          <a:off x="928000" y="2212471"/>
          <a:ext cx="551524" cy="1050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762" y="0"/>
              </a:lnTo>
              <a:lnTo>
                <a:pt x="275762" y="1050923"/>
              </a:lnTo>
              <a:lnTo>
                <a:pt x="551524" y="1050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74092" y="2708262"/>
        <a:ext cx="59342" cy="59342"/>
      </dsp:txXfrm>
    </dsp:sp>
    <dsp:sp modelId="{267D8370-2B06-43B8-A4A9-C9887ED07858}">
      <dsp:nvSpPr>
        <dsp:cNvPr id="0" name=""/>
        <dsp:cNvSpPr/>
      </dsp:nvSpPr>
      <dsp:spPr>
        <a:xfrm>
          <a:off x="928000" y="2166751"/>
          <a:ext cx="551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52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89975" y="2198683"/>
        <a:ext cx="27576" cy="27576"/>
      </dsp:txXfrm>
    </dsp:sp>
    <dsp:sp modelId="{02EE683F-A3A5-4161-9C22-CD55BAB0EC60}">
      <dsp:nvSpPr>
        <dsp:cNvPr id="0" name=""/>
        <dsp:cNvSpPr/>
      </dsp:nvSpPr>
      <dsp:spPr>
        <a:xfrm>
          <a:off x="928000" y="1161547"/>
          <a:ext cx="551524" cy="1050923"/>
        </a:xfrm>
        <a:custGeom>
          <a:avLst/>
          <a:gdLst/>
          <a:ahLst/>
          <a:cxnLst/>
          <a:rect l="0" t="0" r="0" b="0"/>
          <a:pathLst>
            <a:path>
              <a:moveTo>
                <a:pt x="0" y="1050923"/>
              </a:moveTo>
              <a:lnTo>
                <a:pt x="275762" y="1050923"/>
              </a:lnTo>
              <a:lnTo>
                <a:pt x="275762" y="0"/>
              </a:lnTo>
              <a:lnTo>
                <a:pt x="5515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74092" y="1657338"/>
        <a:ext cx="59342" cy="59342"/>
      </dsp:txXfrm>
    </dsp:sp>
    <dsp:sp modelId="{FF76B97B-12E8-48D4-8F3A-D52D68CE7CD4}">
      <dsp:nvSpPr>
        <dsp:cNvPr id="0" name=""/>
        <dsp:cNvSpPr/>
      </dsp:nvSpPr>
      <dsp:spPr>
        <a:xfrm rot="16200000">
          <a:off x="-1704840" y="1792101"/>
          <a:ext cx="4424943" cy="840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Implémentation (Nicolas)</a:t>
          </a:r>
        </a:p>
      </dsp:txBody>
      <dsp:txXfrm>
        <a:off x="-1704840" y="1792101"/>
        <a:ext cx="4424943" cy="840739"/>
      </dsp:txXfrm>
    </dsp:sp>
    <dsp:sp modelId="{74B95F1C-C32F-4A75-AB4B-E655E51DA2FF}">
      <dsp:nvSpPr>
        <dsp:cNvPr id="0" name=""/>
        <dsp:cNvSpPr/>
      </dsp:nvSpPr>
      <dsp:spPr>
        <a:xfrm>
          <a:off x="1479525" y="741177"/>
          <a:ext cx="2757624" cy="840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Backend Lead(Théo)</a:t>
          </a:r>
        </a:p>
      </dsp:txBody>
      <dsp:txXfrm>
        <a:off x="1479525" y="741177"/>
        <a:ext cx="2757624" cy="840739"/>
      </dsp:txXfrm>
    </dsp:sp>
    <dsp:sp modelId="{A583E18E-208F-4DE6-92CC-B52188DE91E1}">
      <dsp:nvSpPr>
        <dsp:cNvPr id="0" name=""/>
        <dsp:cNvSpPr/>
      </dsp:nvSpPr>
      <dsp:spPr>
        <a:xfrm>
          <a:off x="1479525" y="1792101"/>
          <a:ext cx="2757624" cy="840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Frontend Lead(Léa)</a:t>
          </a:r>
        </a:p>
      </dsp:txBody>
      <dsp:txXfrm>
        <a:off x="1479525" y="1792101"/>
        <a:ext cx="2757624" cy="840739"/>
      </dsp:txXfrm>
    </dsp:sp>
    <dsp:sp modelId="{209B94B9-35AB-465C-8441-560A601A7300}">
      <dsp:nvSpPr>
        <dsp:cNvPr id="0" name=""/>
        <dsp:cNvSpPr/>
      </dsp:nvSpPr>
      <dsp:spPr>
        <a:xfrm>
          <a:off x="1479525" y="2843025"/>
          <a:ext cx="2757624" cy="840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Frontend (Noah)</a:t>
          </a:r>
        </a:p>
      </dsp:txBody>
      <dsp:txXfrm>
        <a:off x="1479525" y="2843025"/>
        <a:ext cx="2757624" cy="840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0C8E2-8D3F-40B3-BB69-13CDCEA77322}">
      <dsp:nvSpPr>
        <dsp:cNvPr id="0" name=""/>
        <dsp:cNvSpPr/>
      </dsp:nvSpPr>
      <dsp:spPr>
        <a:xfrm>
          <a:off x="333930" y="613"/>
          <a:ext cx="2540520" cy="1270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Rapport / Soutenance</a:t>
          </a:r>
        </a:p>
      </dsp:txBody>
      <dsp:txXfrm>
        <a:off x="371135" y="37818"/>
        <a:ext cx="2466110" cy="1195850"/>
      </dsp:txXfrm>
    </dsp:sp>
    <dsp:sp modelId="{6D149722-6FE9-4F69-B527-514950C49B80}">
      <dsp:nvSpPr>
        <dsp:cNvPr id="0" name=""/>
        <dsp:cNvSpPr/>
      </dsp:nvSpPr>
      <dsp:spPr>
        <a:xfrm>
          <a:off x="587982" y="1270873"/>
          <a:ext cx="254052" cy="95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695"/>
              </a:lnTo>
              <a:lnTo>
                <a:pt x="254052" y="95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712DD-357E-4270-9F11-DF142B56C7D9}">
      <dsp:nvSpPr>
        <dsp:cNvPr id="0" name=""/>
        <dsp:cNvSpPr/>
      </dsp:nvSpPr>
      <dsp:spPr>
        <a:xfrm>
          <a:off x="842034" y="1588438"/>
          <a:ext cx="2032416" cy="1270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Nicolas</a:t>
          </a:r>
        </a:p>
      </dsp:txBody>
      <dsp:txXfrm>
        <a:off x="879239" y="1625643"/>
        <a:ext cx="1958006" cy="1195850"/>
      </dsp:txXfrm>
    </dsp:sp>
    <dsp:sp modelId="{E270C2A2-1E2D-4ADE-926E-B726CE7C3E4C}">
      <dsp:nvSpPr>
        <dsp:cNvPr id="0" name=""/>
        <dsp:cNvSpPr/>
      </dsp:nvSpPr>
      <dsp:spPr>
        <a:xfrm>
          <a:off x="587982" y="1270873"/>
          <a:ext cx="254052" cy="2540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20"/>
              </a:lnTo>
              <a:lnTo>
                <a:pt x="254052" y="2540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E81FA-184B-4CFD-97D8-7FED90C731F2}">
      <dsp:nvSpPr>
        <dsp:cNvPr id="0" name=""/>
        <dsp:cNvSpPr/>
      </dsp:nvSpPr>
      <dsp:spPr>
        <a:xfrm>
          <a:off x="842034" y="3176264"/>
          <a:ext cx="2032416" cy="1270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Noah</a:t>
          </a:r>
        </a:p>
      </dsp:txBody>
      <dsp:txXfrm>
        <a:off x="879239" y="3213469"/>
        <a:ext cx="1958006" cy="1195850"/>
      </dsp:txXfrm>
    </dsp:sp>
    <dsp:sp modelId="{6731BA6A-8F44-459B-A76A-8CBBD25CF26C}">
      <dsp:nvSpPr>
        <dsp:cNvPr id="0" name=""/>
        <dsp:cNvSpPr/>
      </dsp:nvSpPr>
      <dsp:spPr>
        <a:xfrm>
          <a:off x="3509580" y="613"/>
          <a:ext cx="2540520" cy="1270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Finitions site</a:t>
          </a:r>
        </a:p>
      </dsp:txBody>
      <dsp:txXfrm>
        <a:off x="3546785" y="37818"/>
        <a:ext cx="2466110" cy="1195850"/>
      </dsp:txXfrm>
    </dsp:sp>
    <dsp:sp modelId="{EE26CB5F-D691-4E0E-AB9F-2D78C52177C7}">
      <dsp:nvSpPr>
        <dsp:cNvPr id="0" name=""/>
        <dsp:cNvSpPr/>
      </dsp:nvSpPr>
      <dsp:spPr>
        <a:xfrm>
          <a:off x="3763632" y="1270873"/>
          <a:ext cx="254052" cy="95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695"/>
              </a:lnTo>
              <a:lnTo>
                <a:pt x="254052" y="95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43EB3-68B9-4F6A-A656-0C4CF77A569C}">
      <dsp:nvSpPr>
        <dsp:cNvPr id="0" name=""/>
        <dsp:cNvSpPr/>
      </dsp:nvSpPr>
      <dsp:spPr>
        <a:xfrm>
          <a:off x="4017684" y="1588438"/>
          <a:ext cx="2032416" cy="1270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Théo</a:t>
          </a:r>
        </a:p>
      </dsp:txBody>
      <dsp:txXfrm>
        <a:off x="4054889" y="1625643"/>
        <a:ext cx="1958006" cy="1195850"/>
      </dsp:txXfrm>
    </dsp:sp>
    <dsp:sp modelId="{EB05E644-7FE5-493B-8028-16019E8EDEAF}">
      <dsp:nvSpPr>
        <dsp:cNvPr id="0" name=""/>
        <dsp:cNvSpPr/>
      </dsp:nvSpPr>
      <dsp:spPr>
        <a:xfrm>
          <a:off x="3763632" y="1270873"/>
          <a:ext cx="254052" cy="2540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20"/>
              </a:lnTo>
              <a:lnTo>
                <a:pt x="254052" y="2540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75929-0623-4279-8045-7A4305F5D07E}">
      <dsp:nvSpPr>
        <dsp:cNvPr id="0" name=""/>
        <dsp:cNvSpPr/>
      </dsp:nvSpPr>
      <dsp:spPr>
        <a:xfrm>
          <a:off x="4017684" y="3176264"/>
          <a:ext cx="2032416" cy="1270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Léa</a:t>
          </a:r>
        </a:p>
      </dsp:txBody>
      <dsp:txXfrm>
        <a:off x="4054889" y="3213469"/>
        <a:ext cx="1958006" cy="1195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13E2F5-656D-4A37-BE52-7E8CDD365F9B}" type="datetime1">
              <a:rPr lang="fr-FR" smtClean="0"/>
              <a:t>07/03/2022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90EB-5FDD-4674-A529-A347DE9B77B4}" type="datetime1">
              <a:rPr lang="fr-FR" smtClean="0"/>
              <a:pPr/>
              <a:t>07/03/2022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3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19" name="Espace réservé du texte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0" name="Espace réservé du texte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21" name="Espace réservé du texte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2" name="Espace réservé du texte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23" name="Espace réservé du texte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4" name="Espace réservé du texte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25" name="Espace réservé du texte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35" name="Espace réservé du texte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0" name="Espace réservé du texte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2" name="Espace réservé du texte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3" name="Espace réservé du texte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4" name="Espace réservé du texte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5" name="Espace réservé du texte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6" name="Espace réservé du texte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7" name="Espace réservé du texte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8" name="Espace réservé du texte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9" name="Espace réservé du texte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0" name="Espace réservé du texte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61" name="Espace réservé du texte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2" name="Espace réservé du texte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63" name="Espace réservé du texte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2" name="Espace réservé du texte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3" name="Espace réservé du texte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4" name="Espace réservé du texte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5" name="Espace réservé du texte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6" name="Espace réservé du texte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7" name="Espace réservé du texte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8" name="Espace réservé du texte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9" name="Espace réservé du texte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0" name="Espace réservé du texte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1" name="Espace réservé du texte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2" name="Espace réservé du texte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3" name="Espace réservé du texte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4" name="Espace réservé du texte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5" name="Espace réservé du texte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6" name="Espace réservé du texte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7" name="Espace réservé du texte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8" name="Espace réservé du texte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9" name="Espace réservé du texte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70" name="Espace réservé du texte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71" name="Espace réservé du texte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72" name="Espace réservé du texte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73" name="Espace réservé du texte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FB4521E-21A5-4E33-8F38-19182780E024}" type="datetime1">
              <a:rPr lang="fr-FR" noProof="0" smtClean="0"/>
              <a:t>07/03/2022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5"/>
                </a:solidFill>
              </a:rPr>
              <a:t>0.2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rgbClr val="00B0F0"/>
                </a:solidFill>
              </a:rPr>
              <a:t>0.3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3"/>
                </a:solidFill>
              </a:rPr>
              <a:t>0.4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4"/>
                </a:solidFill>
              </a:rPr>
              <a:t>0.1</a:t>
            </a:r>
          </a:p>
        </p:txBody>
      </p:sp>
      <p:sp>
        <p:nvSpPr>
          <p:cNvPr id="23" name="Forme libre : Forme 22" descr="chronologi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sz="4000">
              <a:solidFill>
                <a:schemeClr val="accent2"/>
              </a:solidFill>
            </a:endParaRPr>
          </a:p>
        </p:txBody>
      </p:sp>
      <p:sp>
        <p:nvSpPr>
          <p:cNvPr id="2" name="Ovale 1" descr="points de terminaison de chronologi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Ovale 2" descr="points de terminaison de chronologi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rgbClr val="20A472"/>
              </a:solidFill>
            </a:endParaRP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6864" y="4817717"/>
            <a:ext cx="2028995" cy="302186"/>
          </a:xfrm>
        </p:spPr>
        <p:txBody>
          <a:bodyPr rtlCol="0"/>
          <a:lstStyle/>
          <a:p>
            <a:pPr rtl="0"/>
            <a:r>
              <a:rPr lang="fr-FR" dirty="0"/>
              <a:t>Livrée le 31/01 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6865" y="5210963"/>
            <a:ext cx="2108894" cy="1544944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Implémentation algo de Fermeture d’attribut v1</a:t>
            </a:r>
            <a:br>
              <a:rPr lang="fr-FR" dirty="0"/>
            </a:br>
            <a:r>
              <a:rPr lang="fr-FR" dirty="0"/>
              <a:t>(Une seule sortie de solution)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Mise en place de la page HTML v1</a:t>
            </a:r>
          </a:p>
          <a:p>
            <a:pPr rtl="0"/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4097" y="4817717"/>
            <a:ext cx="2525380" cy="302186"/>
          </a:xfrm>
        </p:spPr>
        <p:txBody>
          <a:bodyPr rtlCol="0"/>
          <a:lstStyle/>
          <a:p>
            <a:pPr rtl="0"/>
            <a:r>
              <a:rPr lang="fr-FR" dirty="0"/>
              <a:t>Livrée le 18/02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4096" y="5210962"/>
            <a:ext cx="2714559" cy="1647038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Implémentation algo de Fermeture d’attribut v2</a:t>
            </a:r>
            <a:br>
              <a:rPr lang="fr-FR" dirty="0"/>
            </a:br>
            <a:r>
              <a:rPr lang="fr-FR" dirty="0"/>
              <a:t>(n solutions possibles)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Début de conception de la couverture minimale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Mise en place des formulaire de récupération de données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8" y="4817717"/>
            <a:ext cx="1961924" cy="302186"/>
          </a:xfrm>
        </p:spPr>
        <p:txBody>
          <a:bodyPr rtlCol="0"/>
          <a:lstStyle/>
          <a:p>
            <a:pPr rtl="0"/>
            <a:r>
              <a:rPr lang="fr-FR" dirty="0"/>
              <a:t>Finalisée le 1/03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2788539" cy="1456167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Implémentation de l’algo de couverture minimale v1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Mise en production du design v2</a:t>
            </a:r>
            <a:br>
              <a:rPr lang="fr-FR" dirty="0"/>
            </a:br>
            <a:r>
              <a:rPr lang="fr-FR" dirty="0"/>
              <a:t>-Ajout d’un menu</a:t>
            </a:r>
            <a:br>
              <a:rPr lang="fr-FR" dirty="0"/>
            </a:br>
            <a:r>
              <a:rPr lang="fr-FR" dirty="0"/>
              <a:t>-Ajout de sections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Mise en production de la fonctionnalité d’ajout via fichier csv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82331" y="4823737"/>
            <a:ext cx="2171704" cy="302186"/>
          </a:xfrm>
        </p:spPr>
        <p:txBody>
          <a:bodyPr rtlCol="0"/>
          <a:lstStyle/>
          <a:p>
            <a:pPr rtl="0"/>
            <a:r>
              <a:rPr lang="fr-FR" dirty="0"/>
              <a:t>Finalisé le 4/03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82331" y="5216982"/>
            <a:ext cx="2544566" cy="1641017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Implémentation de l’algo de Synthèse v1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Travaux majeurs sur le design du site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Implémentation de la fonctionnalité d’ajout via csv v2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 d’action </a:t>
            </a:r>
            <a:r>
              <a:rPr lang="fr-FR" dirty="0" err="1"/>
              <a:t>pRé</a:t>
            </a:r>
            <a:r>
              <a:rPr lang="fr-FR" dirty="0"/>
              <a:t>-réunion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 1" descr="chronologie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340122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sz="4000">
              <a:solidFill>
                <a:schemeClr val="bg1"/>
              </a:solidFill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dirty="0">
                <a:solidFill>
                  <a:schemeClr val="accent5"/>
                </a:solidFill>
              </a:rPr>
              <a:t>0.6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dirty="0">
                <a:solidFill>
                  <a:schemeClr val="accent6"/>
                </a:solidFill>
              </a:rPr>
              <a:t>0.7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dirty="0">
                <a:solidFill>
                  <a:schemeClr val="accent3"/>
                </a:solidFill>
              </a:rPr>
              <a:t>0.8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dirty="0">
                <a:solidFill>
                  <a:schemeClr val="accent4"/>
                </a:solidFill>
              </a:rPr>
              <a:t>0.5</a:t>
            </a:r>
          </a:p>
        </p:txBody>
      </p:sp>
      <p:sp>
        <p:nvSpPr>
          <p:cNvPr id="51" name="Ovale 50" descr="points de terminaison de chronologie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1" name="Ovale 30" descr="points de terminaison de chronologie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666452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3" name="Forme libre : Forme 32" descr="chronologie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6434370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sz="4000">
              <a:solidFill>
                <a:schemeClr val="bg1"/>
              </a:solidFill>
            </a:endParaRP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dirty="0">
                <a:solidFill>
                  <a:schemeClr val="accent5"/>
                </a:solidFill>
              </a:rPr>
              <a:t>0.6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dirty="0">
                <a:solidFill>
                  <a:schemeClr val="accent6"/>
                </a:solidFill>
              </a:rPr>
              <a:t>0.7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dirty="0">
                <a:solidFill>
                  <a:schemeClr val="accent3"/>
                </a:solidFill>
              </a:rPr>
              <a:t>0.8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dirty="0">
                <a:solidFill>
                  <a:schemeClr val="accent4"/>
                </a:solidFill>
              </a:rPr>
              <a:t>0.5</a:t>
            </a:r>
          </a:p>
        </p:txBody>
      </p:sp>
      <p:sp>
        <p:nvSpPr>
          <p:cNvPr id="70" name="Ovale 69" descr="points de terminaison de chronologie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353949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71" name="Ovale 70" descr="points de terminaison de chronologie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760700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En cours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Développement de l’algorithme de Fermeture de DF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702" y="4014522"/>
            <a:ext cx="1382920" cy="302186"/>
          </a:xfrm>
        </p:spPr>
        <p:txBody>
          <a:bodyPr rtlCol="0"/>
          <a:lstStyle/>
          <a:p>
            <a:pPr rtl="0"/>
            <a:r>
              <a:rPr lang="fr-FR" dirty="0"/>
              <a:t>Pour le 18/03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Développement des algorithmes de calcul de Formes Normale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fr-FR" dirty="0"/>
              <a:t>Pour le 1/04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 dirty="0"/>
              <a:t>Développement des algorithme de test de Chase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fr-FR" dirty="0"/>
              <a:t>Pour le 8/04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01314" y="4486177"/>
            <a:ext cx="1285748" cy="2289935"/>
          </a:xfrm>
        </p:spPr>
        <p:txBody>
          <a:bodyPr rtlCol="0"/>
          <a:lstStyle/>
          <a:p>
            <a:pPr rtl="0"/>
            <a:r>
              <a:rPr lang="fr-FR" dirty="0"/>
              <a:t>Développement du graph de DF(D3)</a:t>
            </a:r>
          </a:p>
          <a:p>
            <a:pPr rtl="0"/>
            <a:r>
              <a:rPr lang="fr-FR" dirty="0"/>
              <a:t>(Timing</a:t>
            </a:r>
          </a:p>
          <a:p>
            <a:pPr rtl="0"/>
            <a:r>
              <a:rPr lang="fr-FR" dirty="0"/>
              <a:t>+ </a:t>
            </a:r>
          </a:p>
          <a:p>
            <a:pPr rtl="0"/>
            <a:r>
              <a:rPr lang="fr-FR" dirty="0"/>
              <a:t>(</a:t>
            </a:r>
            <a:r>
              <a:rPr lang="fr-FR" dirty="0" err="1"/>
              <a:t>Schema</a:t>
            </a:r>
            <a:r>
              <a:rPr lang="fr-FR" dirty="0"/>
              <a:t> relationnel)</a:t>
            </a:r>
            <a:br>
              <a:rPr lang="fr-FR" dirty="0"/>
            </a:br>
            <a:r>
              <a:rPr lang="fr-FR" dirty="0"/>
              <a:t>Prise en compte typage</a:t>
            </a:r>
            <a:br>
              <a:rPr lang="fr-FR" dirty="0"/>
            </a:br>
            <a:r>
              <a:rPr lang="fr-FR" dirty="0"/>
              <a:t>(Redéfinition complète pour autre usage)</a:t>
            </a:r>
          </a:p>
          <a:p>
            <a:pPr rtl="0"/>
            <a:r>
              <a:rPr lang="fr-FR" dirty="0"/>
              <a:t>=&gt;Dictionnaire de donnée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04137" y="4014522"/>
            <a:ext cx="1532192" cy="302186"/>
          </a:xfrm>
        </p:spPr>
        <p:txBody>
          <a:bodyPr rtlCol="0"/>
          <a:lstStyle/>
          <a:p>
            <a:pPr rtl="0"/>
            <a:r>
              <a:rPr lang="fr-FR" dirty="0"/>
              <a:t>Finalisé le 07/03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921407" y="4486178"/>
            <a:ext cx="2016744" cy="1985643"/>
          </a:xfrm>
        </p:spPr>
        <p:txBody>
          <a:bodyPr rtlCol="0"/>
          <a:lstStyle/>
          <a:p>
            <a:pPr rtl="0"/>
            <a:r>
              <a:rPr lang="fr-FR" dirty="0"/>
              <a:t>Finalisation de la v2 du design du site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-Affichage dynamique des sections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-Mise en place de la v1 des  structures d’explications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-Mise en place de la v1 de la page d’accueil (incomplète)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-Ensemble d’améliorations graphiques et d’assemblage</a:t>
            </a:r>
          </a:p>
          <a:p>
            <a:pPr rtl="0"/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38151" y="4014522"/>
            <a:ext cx="1285748" cy="302186"/>
          </a:xfrm>
        </p:spPr>
        <p:txBody>
          <a:bodyPr rtlCol="0"/>
          <a:lstStyle/>
          <a:p>
            <a:pPr rtl="0"/>
            <a:r>
              <a:rPr lang="fr-FR" dirty="0"/>
              <a:t>Pour le 18/03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0" y="4486178"/>
            <a:ext cx="1279291" cy="1985643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Rework majeur des différentes sections pour mettre en place les explications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Mise en place des explications complètes v1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/>
              <a:t>Pour le 1/04</a:t>
            </a:r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217442" y="4486178"/>
            <a:ext cx="1285748" cy="1985643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Développement de la prise en charge multi-langage (uniquement anglais)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Qualimétrie du site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pPr rtl="0"/>
            <a:r>
              <a:rPr lang="fr-FR" dirty="0"/>
              <a:t>Pour le 8/04</a:t>
            </a:r>
          </a:p>
        </p:txBody>
      </p: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502171" y="4486178"/>
            <a:ext cx="1615848" cy="2101053"/>
          </a:xfrm>
        </p:spPr>
        <p:txBody>
          <a:bodyPr rtlCol="0"/>
          <a:lstStyle/>
          <a:p>
            <a:pPr rtl="0"/>
            <a:r>
              <a:rPr lang="fr-FR" dirty="0"/>
              <a:t>Finalisation de la v3 du design du site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Crée la base pour l’affichage relationnel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Création de la documentation du site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Mise en production de la vidéo de démo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(</a:t>
            </a:r>
            <a:r>
              <a:rPr lang="fr-FR" dirty="0" err="1"/>
              <a:t>Schema</a:t>
            </a:r>
            <a:r>
              <a:rPr lang="fr-FR" dirty="0"/>
              <a:t> relationnel)</a:t>
            </a:r>
          </a:p>
          <a:p>
            <a:pPr rtl="0"/>
            <a:endParaRPr lang="fr-FR" dirty="0"/>
          </a:p>
        </p:txBody>
      </p:sp>
      <p:sp>
        <p:nvSpPr>
          <p:cNvPr id="45" name="Titr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 d’action Par Secteur de travail</a:t>
            </a:r>
          </a:p>
        </p:txBody>
      </p:sp>
      <p:sp>
        <p:nvSpPr>
          <p:cNvPr id="37" name="Titre 44">
            <a:extLst>
              <a:ext uri="{FF2B5EF4-FFF2-40B4-BE49-F238E27FC236}">
                <a16:creationId xmlns:a16="http://schemas.microsoft.com/office/drawing/2014/main" id="{55239357-0A1B-4213-80F0-135195C3F705}"/>
              </a:ext>
            </a:extLst>
          </p:cNvPr>
          <p:cNvSpPr txBox="1">
            <a:spLocks/>
          </p:cNvSpPr>
          <p:nvPr/>
        </p:nvSpPr>
        <p:spPr>
          <a:xfrm>
            <a:off x="591879" y="1300134"/>
            <a:ext cx="4757887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Backend</a:t>
            </a:r>
          </a:p>
        </p:txBody>
      </p:sp>
      <p:sp>
        <p:nvSpPr>
          <p:cNvPr id="40" name="Titre 44">
            <a:extLst>
              <a:ext uri="{FF2B5EF4-FFF2-40B4-BE49-F238E27FC236}">
                <a16:creationId xmlns:a16="http://schemas.microsoft.com/office/drawing/2014/main" id="{2F42EB21-4719-4A0D-9108-45B7A0F2EA35}"/>
              </a:ext>
            </a:extLst>
          </p:cNvPr>
          <p:cNvSpPr txBox="1">
            <a:spLocks/>
          </p:cNvSpPr>
          <p:nvPr/>
        </p:nvSpPr>
        <p:spPr>
          <a:xfrm>
            <a:off x="6544222" y="1298094"/>
            <a:ext cx="5431543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D79F7829-AF2A-4477-A773-58C0B638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l’</a:t>
            </a:r>
            <a:r>
              <a:rPr lang="fr-FR" dirty="0" err="1"/>
              <a:t>equipe</a:t>
            </a:r>
            <a:r>
              <a:rPr lang="fr-FR" dirty="0"/>
              <a:t> phase 1</a:t>
            </a:r>
          </a:p>
        </p:txBody>
      </p:sp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09B6840A-3C98-4758-810C-A02FCAF59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193332"/>
              </p:ext>
            </p:extLst>
          </p:nvPr>
        </p:nvGraphicFramePr>
        <p:xfrm>
          <a:off x="5334493" y="1088136"/>
          <a:ext cx="4324412" cy="442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CE09083-70C2-4F05-A655-B64059A72D09}"/>
              </a:ext>
            </a:extLst>
          </p:cNvPr>
          <p:cNvCxnSpPr/>
          <p:nvPr/>
        </p:nvCxnSpPr>
        <p:spPr>
          <a:xfrm flipH="1">
            <a:off x="6125590" y="5583850"/>
            <a:ext cx="1535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A1D0371-83D8-4018-91A7-80450C20BABD}"/>
              </a:ext>
            </a:extLst>
          </p:cNvPr>
          <p:cNvSpPr txBox="1"/>
          <p:nvPr/>
        </p:nvSpPr>
        <p:spPr>
          <a:xfrm>
            <a:off x="6267656" y="5214518"/>
            <a:ext cx="14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Livraisons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39176C5-D118-428E-946C-F3BB91E18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9643" y="3218305"/>
            <a:ext cx="1358294" cy="1378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6A46576-A053-41E6-B33C-81C83097DA6A}"/>
              </a:ext>
            </a:extLst>
          </p:cNvPr>
          <p:cNvSpPr txBox="1"/>
          <p:nvPr/>
        </p:nvSpPr>
        <p:spPr>
          <a:xfrm>
            <a:off x="3899269" y="2931275"/>
            <a:ext cx="134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Validation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5B0D6B4-B2A7-4106-9D8F-4C9ECAA6AECF}"/>
              </a:ext>
            </a:extLst>
          </p:cNvPr>
          <p:cNvSpPr/>
          <p:nvPr/>
        </p:nvSpPr>
        <p:spPr>
          <a:xfrm>
            <a:off x="479394" y="2467992"/>
            <a:ext cx="2858610" cy="161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4652BF6-0475-4697-AFF1-A5898434F0D9}"/>
              </a:ext>
            </a:extLst>
          </p:cNvPr>
          <p:cNvSpPr txBox="1"/>
          <p:nvPr/>
        </p:nvSpPr>
        <p:spPr>
          <a:xfrm>
            <a:off x="635475" y="3102575"/>
            <a:ext cx="274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Création d’une version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9C15ED-6A1B-4093-A357-799B15859E63}"/>
              </a:ext>
            </a:extLst>
          </p:cNvPr>
          <p:cNvSpPr txBox="1"/>
          <p:nvPr/>
        </p:nvSpPr>
        <p:spPr>
          <a:xfrm>
            <a:off x="5157937" y="6144015"/>
            <a:ext cx="217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Branche Développement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974857D-396C-4154-8A86-590EA1302C26}"/>
              </a:ext>
            </a:extLst>
          </p:cNvPr>
          <p:cNvSpPr txBox="1"/>
          <p:nvPr/>
        </p:nvSpPr>
        <p:spPr>
          <a:xfrm>
            <a:off x="8296183" y="6282514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Branches individuelles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466899B-210B-4098-96E8-C3219F11884C}"/>
              </a:ext>
            </a:extLst>
          </p:cNvPr>
          <p:cNvSpPr txBox="1"/>
          <p:nvPr/>
        </p:nvSpPr>
        <p:spPr>
          <a:xfrm>
            <a:off x="754602" y="6282514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Branche Main</a:t>
            </a:r>
          </a:p>
        </p:txBody>
      </p:sp>
    </p:spTree>
    <p:extLst>
      <p:ext uri="{BB962C8B-B14F-4D97-AF65-F5344CB8AC3E}">
        <p14:creationId xmlns:p14="http://schemas.microsoft.com/office/powerpoint/2010/main" val="4262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5"/>
                </a:solidFill>
              </a:rPr>
              <a:t>1.0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rgbClr val="00B0F0"/>
                </a:solidFill>
              </a:rPr>
              <a:t>1.n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3"/>
                </a:solidFill>
              </a:rPr>
              <a:t>1.f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4"/>
                </a:solidFill>
              </a:rPr>
              <a:t>0.9</a:t>
            </a:r>
          </a:p>
        </p:txBody>
      </p:sp>
      <p:sp>
        <p:nvSpPr>
          <p:cNvPr id="23" name="Forme libre : Forme 22" descr="chronologi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sz="4000">
              <a:solidFill>
                <a:schemeClr val="accent2"/>
              </a:solidFill>
            </a:endParaRPr>
          </a:p>
        </p:txBody>
      </p:sp>
      <p:sp>
        <p:nvSpPr>
          <p:cNvPr id="2" name="Ovale 1" descr="points de terminaison de chronologi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Ovale 2" descr="points de terminaison de chronologi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rgbClr val="20A472"/>
              </a:solidFill>
            </a:endParaRP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6864" y="4817717"/>
            <a:ext cx="2028995" cy="302186"/>
          </a:xfrm>
        </p:spPr>
        <p:txBody>
          <a:bodyPr rtlCol="0"/>
          <a:lstStyle/>
          <a:p>
            <a:pPr rtl="0"/>
            <a:r>
              <a:rPr lang="fr-FR" dirty="0"/>
              <a:t>Pour le 11/04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6865" y="5210963"/>
            <a:ext cx="2108894" cy="1544944"/>
          </a:xfrm>
        </p:spPr>
        <p:txBody>
          <a:bodyPr rtlCol="0"/>
          <a:lstStyle/>
          <a:p>
            <a:pPr rtl="0"/>
            <a:r>
              <a:rPr lang="fr-FR" dirty="0"/>
              <a:t>Présentation de la béta de l’application</a:t>
            </a:r>
          </a:p>
          <a:p>
            <a:pPr rtl="0"/>
            <a:r>
              <a:rPr lang="fr-FR" dirty="0"/>
              <a:t>Finalisation de la vidéo de démo et de la documentation v1</a:t>
            </a:r>
          </a:p>
          <a:p>
            <a:pPr rtl="0"/>
            <a:r>
              <a:rPr lang="fr-FR" dirty="0"/>
              <a:t>Fonctionnalités annexes:</a:t>
            </a:r>
            <a:br>
              <a:rPr lang="fr-FR" dirty="0"/>
            </a:br>
            <a:r>
              <a:rPr lang="fr-FR" dirty="0"/>
              <a:t>-Génération schéma E/A</a:t>
            </a:r>
            <a:br>
              <a:rPr lang="fr-FR" dirty="0"/>
            </a:br>
            <a:br>
              <a:rPr lang="fr-FR" dirty="0"/>
            </a:br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 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4097" y="4817717"/>
            <a:ext cx="2525380" cy="302186"/>
          </a:xfrm>
        </p:spPr>
        <p:txBody>
          <a:bodyPr rtlCol="0"/>
          <a:lstStyle/>
          <a:p>
            <a:pPr rtl="0"/>
            <a:r>
              <a:rPr lang="fr-FR" dirty="0"/>
              <a:t>Pour le 17/04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4096" y="5210962"/>
            <a:ext cx="2714559" cy="1647038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Présentation de version finale de l’application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Finalisation de l’ensemble des fonctionnalités initiales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Finalisation du design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8" y="4817717"/>
            <a:ext cx="1961924" cy="302186"/>
          </a:xfrm>
        </p:spPr>
        <p:txBody>
          <a:bodyPr rtlCol="0"/>
          <a:lstStyle/>
          <a:p>
            <a:pPr rtl="0"/>
            <a:r>
              <a:rPr lang="fr-FR" dirty="0"/>
              <a:t>Pour le 24/04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2788539" cy="1456167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Débogage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Analyse algorithmique approfondie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Analyse Qualimétrie approfondie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Rédaction rapport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82331" y="4823737"/>
            <a:ext cx="2171704" cy="302186"/>
          </a:xfrm>
        </p:spPr>
        <p:txBody>
          <a:bodyPr rtlCol="0"/>
          <a:lstStyle/>
          <a:p>
            <a:pPr rtl="0"/>
            <a:r>
              <a:rPr lang="fr-FR" dirty="0"/>
              <a:t>Pour le 29/04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82331" y="5216982"/>
            <a:ext cx="2544566" cy="1641017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 dirty="0"/>
              <a:t>Rendu de la version finale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Après </a:t>
            </a:r>
            <a:r>
              <a:rPr lang="fr-FR" dirty="0" err="1"/>
              <a:t>debug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Après analyse globale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Après optimisation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Après relecture x4 du rapport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 d’action Rush final</a:t>
            </a:r>
          </a:p>
        </p:txBody>
      </p:sp>
    </p:spTree>
    <p:extLst>
      <p:ext uri="{BB962C8B-B14F-4D97-AF65-F5344CB8AC3E}">
        <p14:creationId xmlns:p14="http://schemas.microsoft.com/office/powerpoint/2010/main" val="405247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D79F7829-AF2A-4477-A773-58C0B638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l’</a:t>
            </a:r>
            <a:r>
              <a:rPr lang="fr-FR" dirty="0" err="1"/>
              <a:t>equipe</a:t>
            </a:r>
            <a:r>
              <a:rPr lang="fr-FR" dirty="0"/>
              <a:t> phase 2 (A partir de 0.9)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4652BF6-0475-4697-AFF1-A5898434F0D9}"/>
              </a:ext>
            </a:extLst>
          </p:cNvPr>
          <p:cNvSpPr txBox="1"/>
          <p:nvPr/>
        </p:nvSpPr>
        <p:spPr>
          <a:xfrm>
            <a:off x="635475" y="3102575"/>
            <a:ext cx="274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Création d’une version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52B15179-032B-4C35-9B62-DF2BA8FC0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495348"/>
              </p:ext>
            </p:extLst>
          </p:nvPr>
        </p:nvGraphicFramePr>
        <p:xfrm>
          <a:off x="2715581" y="1625189"/>
          <a:ext cx="6384031" cy="444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BDE5372-D97C-4037-91D3-6D3ED5B0ADCD}"/>
              </a:ext>
            </a:extLst>
          </p:cNvPr>
          <p:cNvSpPr txBox="1"/>
          <p:nvPr/>
        </p:nvSpPr>
        <p:spPr>
          <a:xfrm>
            <a:off x="9197266" y="1775534"/>
            <a:ext cx="268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Trouver/corriger failles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Améliorer algo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 de fonctionnalités supplémentaires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Maintenance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64B294-52DD-41BA-92A3-B60C7C67FF42}"/>
              </a:ext>
            </a:extLst>
          </p:cNvPr>
          <p:cNvSpPr txBox="1"/>
          <p:nvPr/>
        </p:nvSpPr>
        <p:spPr>
          <a:xfrm>
            <a:off x="230124" y="1793289"/>
            <a:ext cx="2592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Rédaction du rapport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Analyse Qualimétrie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Analyse algorithmique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Rapport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Rapport organisationnel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Préparation de l’oral </a:t>
            </a:r>
          </a:p>
        </p:txBody>
      </p:sp>
    </p:spTree>
    <p:extLst>
      <p:ext uri="{BB962C8B-B14F-4D97-AF65-F5344CB8AC3E}">
        <p14:creationId xmlns:p14="http://schemas.microsoft.com/office/powerpoint/2010/main" val="8653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F1E05190-97CB-4D89-B761-5E772F01AE61}"/>
              </a:ext>
            </a:extLst>
          </p:cNvPr>
          <p:cNvSpPr/>
          <p:nvPr/>
        </p:nvSpPr>
        <p:spPr>
          <a:xfrm>
            <a:off x="2423604" y="1500327"/>
            <a:ext cx="6844684" cy="3693110"/>
          </a:xfrm>
          <a:custGeom>
            <a:avLst/>
            <a:gdLst>
              <a:gd name="connsiteX0" fmla="*/ 0 w 6844684"/>
              <a:gd name="connsiteY0" fmla="*/ 1846555 h 3693110"/>
              <a:gd name="connsiteX1" fmla="*/ 3422342 w 6844684"/>
              <a:gd name="connsiteY1" fmla="*/ 0 h 3693110"/>
              <a:gd name="connsiteX2" fmla="*/ 6844684 w 6844684"/>
              <a:gd name="connsiteY2" fmla="*/ 1846555 h 3693110"/>
              <a:gd name="connsiteX3" fmla="*/ 3422342 w 6844684"/>
              <a:gd name="connsiteY3" fmla="*/ 3693110 h 3693110"/>
              <a:gd name="connsiteX4" fmla="*/ 0 w 6844684"/>
              <a:gd name="connsiteY4" fmla="*/ 1846555 h 36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4684" h="3693110" fill="none" extrusionOk="0">
                <a:moveTo>
                  <a:pt x="0" y="1846555"/>
                </a:moveTo>
                <a:cubicBezTo>
                  <a:pt x="395130" y="610186"/>
                  <a:pt x="1661335" y="-10881"/>
                  <a:pt x="3422342" y="0"/>
                </a:cubicBezTo>
                <a:cubicBezTo>
                  <a:pt x="5180704" y="83467"/>
                  <a:pt x="6893019" y="833935"/>
                  <a:pt x="6844684" y="1846555"/>
                </a:cubicBezTo>
                <a:cubicBezTo>
                  <a:pt x="7014721" y="2680925"/>
                  <a:pt x="5095521" y="3622462"/>
                  <a:pt x="3422342" y="3693110"/>
                </a:cubicBezTo>
                <a:cubicBezTo>
                  <a:pt x="1294892" y="3844179"/>
                  <a:pt x="64235" y="2990115"/>
                  <a:pt x="0" y="1846555"/>
                </a:cubicBezTo>
                <a:close/>
              </a:path>
              <a:path w="6844684" h="3693110" stroke="0" extrusionOk="0">
                <a:moveTo>
                  <a:pt x="0" y="1846555"/>
                </a:moveTo>
                <a:cubicBezTo>
                  <a:pt x="251506" y="597826"/>
                  <a:pt x="1629752" y="247435"/>
                  <a:pt x="3422342" y="0"/>
                </a:cubicBezTo>
                <a:cubicBezTo>
                  <a:pt x="5046838" y="-146902"/>
                  <a:pt x="6605161" y="906908"/>
                  <a:pt x="6844684" y="1846555"/>
                </a:cubicBezTo>
                <a:cubicBezTo>
                  <a:pt x="6895693" y="2885235"/>
                  <a:pt x="4996319" y="4093639"/>
                  <a:pt x="3422342" y="3693110"/>
                </a:cubicBezTo>
                <a:cubicBezTo>
                  <a:pt x="1683771" y="3812438"/>
                  <a:pt x="-168242" y="2963687"/>
                  <a:pt x="0" y="184655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808761005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EACEE-CA47-46E8-8D2C-249C871E1222}"/>
              </a:ext>
            </a:extLst>
          </p:cNvPr>
          <p:cNvSpPr/>
          <p:nvPr/>
        </p:nvSpPr>
        <p:spPr>
          <a:xfrm>
            <a:off x="2814222" y="801184"/>
            <a:ext cx="5921406" cy="53860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isometricBottomDown"/>
              <a:lightRig rig="threePt" dir="t"/>
            </a:scene3d>
          </a:bodyPr>
          <a:lstStyle/>
          <a:p>
            <a:pPr algn="ctr"/>
            <a:r>
              <a:rPr lang="fr-FR" sz="34400" b="1" dirty="0">
                <a:ln/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DF</a:t>
            </a:r>
            <a:endParaRPr lang="fr-FR" sz="34400" b="1" cap="none" spc="0" dirty="0">
              <a:ln/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02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2_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37512_TF16411242_Win32" id="{1938BFD8-578F-4228-9E1A-A7332737DF0B}" vid="{5EA8FE88-AA04-434D-A38C-74F0A95C24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{37C0EDAD-6033-42E0-A9FC-493A68FAF8F2}tf16411242_win32</Template>
  <TotalTime>272</TotalTime>
  <Words>508</Words>
  <Application>Microsoft Office PowerPoint</Application>
  <PresentationFormat>Grand écran</PresentationFormat>
  <Paragraphs>121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Bradley Hand ITC</vt:lpstr>
      <vt:lpstr>Calibri</vt:lpstr>
      <vt:lpstr>Speak Pro</vt:lpstr>
      <vt:lpstr>Thème 2_Office</vt:lpstr>
      <vt:lpstr>Plan d’action pRé-réunion</vt:lpstr>
      <vt:lpstr>Plan d’action Par Secteur de travail</vt:lpstr>
      <vt:lpstr>Organisation de l’equipe phase 1</vt:lpstr>
      <vt:lpstr>Plan d’action Rush final</vt:lpstr>
      <vt:lpstr>Organisation de l’equipe phase 2 (A partir de 0.9)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d’action post-réunion</dc:title>
  <dc:creator>Nicolas Fougeray</dc:creator>
  <cp:lastModifiedBy>Nicolas Fougeray</cp:lastModifiedBy>
  <cp:revision>3</cp:revision>
  <dcterms:created xsi:type="dcterms:W3CDTF">2022-03-07T13:07:25Z</dcterms:created>
  <dcterms:modified xsi:type="dcterms:W3CDTF">2022-03-07T17:39:44Z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