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49D44-F330-CFA0-17CC-F88DAE34E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782DFA-C5FF-C6E8-72EF-5A6A4860F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9BE01-F373-2A23-5B22-28CD7A70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39BB-C41C-4A22-8DF3-CDC92E8897C5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63C4B-7B97-C8C6-D507-DF845037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FF219-D066-2E2B-8BD5-F9CC640E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F320-8FD2-4177-8ABC-830A5398B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85922-24EA-C68C-A2A4-9EC8FEA0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FFA0A-6D1F-E9F3-4957-C58D3C8E7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E6269-93E9-C2CE-0A37-52C4A4BA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39BB-C41C-4A22-8DF3-CDC92E8897C5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157F4-74FC-5398-6F11-D5518E02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15F06-9079-0FB3-62A0-3F966359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F320-8FD2-4177-8ABC-830A5398B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07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3E8BDD-3C37-C61E-4243-FA7793F40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6EF4E2-D846-0D54-F7C5-8FCD6D8CE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FF98E-9824-F87E-8B47-1AAA1E4A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39BB-C41C-4A22-8DF3-CDC92E8897C5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B8C92-D0DF-4EB2-3E0C-A12F8B5F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41147-96E7-3488-CC35-228F63E4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F320-8FD2-4177-8ABC-830A5398B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41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6319A-A8C2-759A-59A8-25C496BD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AA263-6522-C460-0995-1E09E0DA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19E4B-A77B-79A2-510D-697EB09D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39BB-C41C-4A22-8DF3-CDC92E8897C5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2661E-18B4-D0CE-BDD0-3B94052D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43C9B-FCF2-A7C4-E29F-799437AE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F320-8FD2-4177-8ABC-830A5398B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49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4116-1A5A-F49F-5294-25653423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4A6C15-1756-A161-CC24-91F7D816E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8382A-3415-0F91-B4F5-B99EF101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39BB-C41C-4A22-8DF3-CDC92E8897C5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8955E-9DD3-B841-F2DF-D9B03160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34F0E-5D32-4DC0-031F-50E47DF8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F320-8FD2-4177-8ABC-830A5398B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9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E5DA-AB65-01D8-19B5-C5C3E53F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E61AE-FCEC-33EE-E682-FD187B1C7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16B756-7ABB-A379-21BF-ED8286D80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96C792-3CA2-4887-A1EB-04F9E287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39BB-C41C-4A22-8DF3-CDC92E8897C5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831E4-018A-6A82-F199-304C0989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1D0296-948E-5F5A-F5BC-8341BA7E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F320-8FD2-4177-8ABC-830A5398B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76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FDE0E-9AC7-E716-2791-BDBF49A8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83C693-4E53-17A5-1B1D-C4CE6ACB3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453595-E180-E9FF-6A98-1CC65A1AA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363865-121B-6F9E-D51A-BA4728685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189DB9-193E-3E30-E8B0-0116E7D9E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669034-7F83-5A33-00BF-D5AE0405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39BB-C41C-4A22-8DF3-CDC92E8897C5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58F896-1BEB-8B89-3221-435C895B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5F4C25-A793-CD76-FBC8-F7978F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F320-8FD2-4177-8ABC-830A5398B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21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B76AC-5D82-DDDF-1D13-3CAB10EB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0AB952-EDB5-FBF1-84F4-488E57F2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39BB-C41C-4A22-8DF3-CDC92E8897C5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9744D7-92C7-4427-8597-50ACFABA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8A09C5-B688-0D32-F2BA-638F71E2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F320-8FD2-4177-8ABC-830A5398B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9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E533A3-89E2-49A1-A8B2-D6661650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39BB-C41C-4A22-8DF3-CDC92E8897C5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FF8031-39BC-5817-C9ED-A2AAFBE6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FD57BE-35BD-82AD-1804-EA66C04D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F320-8FD2-4177-8ABC-830A5398B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4DF50-833D-7EE2-4368-5803E6FE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691D1-23F6-228D-1CCB-BDE5550F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C47B03-0FB6-D10F-4DB7-9643D43C3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9503F1-E67D-F5AC-8F9B-76244A91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39BB-C41C-4A22-8DF3-CDC92E8897C5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3F0A5-56F3-98B9-2FAB-CEA2AD74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15D00D-C8A5-3936-8185-BC4562ED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F320-8FD2-4177-8ABC-830A5398B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00CBB-1B9F-43A6-28DE-5E5D5D22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23C731-3C9B-6327-63A7-2F9368B3F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FC6993-D412-5B91-41B6-6A08CC50A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96B22-1AD6-B577-D745-0537CFEF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39BB-C41C-4A22-8DF3-CDC92E8897C5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FAC523-90D5-3170-DD84-E3108348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474822-0EC4-54A4-A47F-61032E99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F320-8FD2-4177-8ABC-830A5398B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02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62E9F5-5C75-AB82-5ACA-03BD1E5F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C89C7-2DC1-9AB1-1554-3524DEDD1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C0105-B195-7A87-9AB4-7CFAF6082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39BB-C41C-4A22-8DF3-CDC92E8897C5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BD3AD-87DA-2910-6F64-95E4CCC32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4AC42-334B-2FC0-18EF-59490EE32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F320-8FD2-4177-8ABC-830A5398B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1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736341-EE53-D20A-1296-E9185478AF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59806" y="0"/>
            <a:ext cx="1013219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6" descr="文件夹搜索 轮廓">
            <a:extLst>
              <a:ext uri="{FF2B5EF4-FFF2-40B4-BE49-F238E27FC236}">
                <a16:creationId xmlns:a16="http://schemas.microsoft.com/office/drawing/2014/main" id="{633FE1BB-B875-F667-4987-24FEC41A2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2288" y="2278994"/>
            <a:ext cx="2567230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DF28840-A450-C19E-760E-F9060D190BEC}"/>
              </a:ext>
            </a:extLst>
          </p:cNvPr>
          <p:cNvSpPr/>
          <p:nvPr/>
        </p:nvSpPr>
        <p:spPr>
          <a:xfrm>
            <a:off x="2519052" y="399087"/>
            <a:ext cx="81908" cy="461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28215F-142B-C0FD-EA20-2F2D2801CF83}"/>
              </a:ext>
            </a:extLst>
          </p:cNvPr>
          <p:cNvSpPr txBox="1"/>
          <p:nvPr/>
        </p:nvSpPr>
        <p:spPr>
          <a:xfrm>
            <a:off x="2661920" y="399087"/>
            <a:ext cx="163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欢迎 </a:t>
            </a:r>
            <a:r>
              <a:rPr lang="en-US" altLang="zh-CN" sz="11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Welcome</a:t>
            </a:r>
            <a:endParaRPr lang="zh-CN" altLang="en-US" sz="240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46F722-8E6D-6A52-5D40-9C0CEA87D83D}"/>
              </a:ext>
            </a:extLst>
          </p:cNvPr>
          <p:cNvSpPr/>
          <p:nvPr/>
        </p:nvSpPr>
        <p:spPr>
          <a:xfrm>
            <a:off x="0" y="399087"/>
            <a:ext cx="251905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形 14" descr="交通锥 纯色填充">
            <a:extLst>
              <a:ext uri="{FF2B5EF4-FFF2-40B4-BE49-F238E27FC236}">
                <a16:creationId xmlns:a16="http://schemas.microsoft.com/office/drawing/2014/main" id="{99923424-CDFE-0EBE-0DE9-A3AD7797B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8998" y="445132"/>
            <a:ext cx="369574" cy="36957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CABF6EF-2EF5-0DDF-CA97-B84A09A89874}"/>
              </a:ext>
            </a:extLst>
          </p:cNvPr>
          <p:cNvSpPr txBox="1"/>
          <p:nvPr/>
        </p:nvSpPr>
        <p:spPr>
          <a:xfrm>
            <a:off x="112644" y="1087119"/>
            <a:ext cx="1834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浏览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Browse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6D5BBB-1F0E-C906-2C69-16255E5B2B62}"/>
              </a:ext>
            </a:extLst>
          </p:cNvPr>
          <p:cNvSpPr txBox="1"/>
          <p:nvPr/>
        </p:nvSpPr>
        <p:spPr>
          <a:xfrm>
            <a:off x="112644" y="1642178"/>
            <a:ext cx="183451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关于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About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8C0F5B-4489-7937-8522-1CE785CD40A3}"/>
              </a:ext>
            </a:extLst>
          </p:cNvPr>
          <p:cNvSpPr txBox="1"/>
          <p:nvPr/>
        </p:nvSpPr>
        <p:spPr>
          <a:xfrm>
            <a:off x="0" y="6550223"/>
            <a:ext cx="1137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版本 </a:t>
            </a:r>
            <a:r>
              <a:rPr lang="en-US" altLang="zh-CN" sz="1400" dirty="0"/>
              <a:t>1.0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5B8696-A444-FBF7-33FA-88A4A39F094D}"/>
              </a:ext>
            </a:extLst>
          </p:cNvPr>
          <p:cNvSpPr txBox="1"/>
          <p:nvPr/>
        </p:nvSpPr>
        <p:spPr>
          <a:xfrm>
            <a:off x="112644" y="5769858"/>
            <a:ext cx="183451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登出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Log out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20" name="图形 8" descr="关闭 轮廓">
            <a:extLst>
              <a:ext uri="{FF2B5EF4-FFF2-40B4-BE49-F238E27FC236}">
                <a16:creationId xmlns:a16="http://schemas.microsoft.com/office/drawing/2014/main" id="{8020DF15-4C85-85E0-CCBE-819346DC62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09040" y="60612"/>
            <a:ext cx="183974" cy="183974"/>
          </a:xfrm>
          <a:prstGeom prst="rect">
            <a:avLst/>
          </a:prstGeom>
        </p:spPr>
      </p:pic>
      <p:pic>
        <p:nvPicPr>
          <p:cNvPr id="21" name="图形 10" descr="最小化 轮廓">
            <a:extLst>
              <a:ext uri="{FF2B5EF4-FFF2-40B4-BE49-F238E27FC236}">
                <a16:creationId xmlns:a16="http://schemas.microsoft.com/office/drawing/2014/main" id="{3ECD84A3-B58B-83D3-0F66-AABE25C4DF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20148" y="60612"/>
            <a:ext cx="183975" cy="18397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EDF4F558-25CA-FF56-EDF6-4ECD4CEF9F2C}"/>
              </a:ext>
            </a:extLst>
          </p:cNvPr>
          <p:cNvSpPr txBox="1"/>
          <p:nvPr/>
        </p:nvSpPr>
        <p:spPr>
          <a:xfrm>
            <a:off x="5190423" y="4846224"/>
            <a:ext cx="3870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近期浏览的文件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暂无</a:t>
            </a:r>
          </a:p>
        </p:txBody>
      </p:sp>
    </p:spTree>
    <p:extLst>
      <p:ext uri="{BB962C8B-B14F-4D97-AF65-F5344CB8AC3E}">
        <p14:creationId xmlns:p14="http://schemas.microsoft.com/office/powerpoint/2010/main" val="65316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736341-EE53-D20A-1296-E9185478AF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59806" y="0"/>
            <a:ext cx="1013219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F28840-A450-C19E-760E-F9060D190BEC}"/>
              </a:ext>
            </a:extLst>
          </p:cNvPr>
          <p:cNvSpPr/>
          <p:nvPr/>
        </p:nvSpPr>
        <p:spPr>
          <a:xfrm>
            <a:off x="2519052" y="1110287"/>
            <a:ext cx="81908" cy="461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46F722-8E6D-6A52-5D40-9C0CEA87D83D}"/>
              </a:ext>
            </a:extLst>
          </p:cNvPr>
          <p:cNvSpPr/>
          <p:nvPr/>
        </p:nvSpPr>
        <p:spPr>
          <a:xfrm>
            <a:off x="0" y="1110287"/>
            <a:ext cx="251905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6" descr="文件夹搜索 轮廓">
            <a:extLst>
              <a:ext uri="{FF2B5EF4-FFF2-40B4-BE49-F238E27FC236}">
                <a16:creationId xmlns:a16="http://schemas.microsoft.com/office/drawing/2014/main" id="{633FE1BB-B875-F667-4987-24FEC41A2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4374" y="1155719"/>
            <a:ext cx="370800" cy="3708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06D5BBB-1F0E-C906-2C69-16255E5B2B62}"/>
              </a:ext>
            </a:extLst>
          </p:cNvPr>
          <p:cNvSpPr txBox="1"/>
          <p:nvPr/>
        </p:nvSpPr>
        <p:spPr>
          <a:xfrm>
            <a:off x="112644" y="1794578"/>
            <a:ext cx="183451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关于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About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ABF6EF-2EF5-0DDF-CA97-B84A09A89874}"/>
              </a:ext>
            </a:extLst>
          </p:cNvPr>
          <p:cNvSpPr txBox="1"/>
          <p:nvPr/>
        </p:nvSpPr>
        <p:spPr>
          <a:xfrm>
            <a:off x="112644" y="1087119"/>
            <a:ext cx="1834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浏览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Browse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8C0F5B-4489-7937-8522-1CE785CD40A3}"/>
              </a:ext>
            </a:extLst>
          </p:cNvPr>
          <p:cNvSpPr txBox="1"/>
          <p:nvPr/>
        </p:nvSpPr>
        <p:spPr>
          <a:xfrm>
            <a:off x="0" y="6550223"/>
            <a:ext cx="1137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版本 </a:t>
            </a:r>
            <a:r>
              <a:rPr lang="en-US" altLang="zh-CN" sz="1400" dirty="0"/>
              <a:t>1.0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5B8696-A444-FBF7-33FA-88A4A39F094D}"/>
              </a:ext>
            </a:extLst>
          </p:cNvPr>
          <p:cNvSpPr txBox="1"/>
          <p:nvPr/>
        </p:nvSpPr>
        <p:spPr>
          <a:xfrm>
            <a:off x="112644" y="5769858"/>
            <a:ext cx="183451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登出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Log out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20" name="图形 8" descr="关闭 轮廓">
            <a:extLst>
              <a:ext uri="{FF2B5EF4-FFF2-40B4-BE49-F238E27FC236}">
                <a16:creationId xmlns:a16="http://schemas.microsoft.com/office/drawing/2014/main" id="{8020DF15-4C85-85E0-CCBE-819346DC6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09040" y="60612"/>
            <a:ext cx="183974" cy="183974"/>
          </a:xfrm>
          <a:prstGeom prst="rect">
            <a:avLst/>
          </a:prstGeom>
        </p:spPr>
      </p:pic>
      <p:pic>
        <p:nvPicPr>
          <p:cNvPr id="21" name="图形 10" descr="最小化 轮廓">
            <a:extLst>
              <a:ext uri="{FF2B5EF4-FFF2-40B4-BE49-F238E27FC236}">
                <a16:creationId xmlns:a16="http://schemas.microsoft.com/office/drawing/2014/main" id="{3ECD84A3-B58B-83D3-0F66-AABE25C4D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20148" y="60612"/>
            <a:ext cx="183975" cy="1839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FE5118D-238B-36F7-1F77-11B83673FC59}"/>
              </a:ext>
            </a:extLst>
          </p:cNvPr>
          <p:cNvSpPr txBox="1"/>
          <p:nvPr/>
        </p:nvSpPr>
        <p:spPr>
          <a:xfrm>
            <a:off x="112644" y="395049"/>
            <a:ext cx="183451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欢迎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Welcome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474D9B-44E0-29FD-8C2E-6A942EA85737}"/>
              </a:ext>
            </a:extLst>
          </p:cNvPr>
          <p:cNvSpPr txBox="1"/>
          <p:nvPr/>
        </p:nvSpPr>
        <p:spPr>
          <a:xfrm>
            <a:off x="2225040" y="399087"/>
            <a:ext cx="163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浏览 </a:t>
            </a:r>
            <a:r>
              <a:rPr lang="en-US" altLang="zh-CN" sz="11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Browse</a:t>
            </a:r>
            <a:endParaRPr lang="zh-CN" altLang="en-US" sz="240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55C552-4214-F512-2508-61292FFA1263}"/>
              </a:ext>
            </a:extLst>
          </p:cNvPr>
          <p:cNvSpPr/>
          <p:nvPr/>
        </p:nvSpPr>
        <p:spPr>
          <a:xfrm>
            <a:off x="2834640" y="1087119"/>
            <a:ext cx="8808720" cy="52213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595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736341-EE53-D20A-1296-E9185478AF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59806" y="0"/>
            <a:ext cx="1013219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F28840-A450-C19E-760E-F9060D190B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19052" y="1110287"/>
            <a:ext cx="81908" cy="461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46F722-8E6D-6A52-5D40-9C0CEA87D8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110287"/>
            <a:ext cx="251905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6" descr="文件夹搜索 轮廓">
            <a:extLst>
              <a:ext uri="{FF2B5EF4-FFF2-40B4-BE49-F238E27FC236}">
                <a16:creationId xmlns:a16="http://schemas.microsoft.com/office/drawing/2014/main" id="{633FE1BB-B875-F667-4987-24FEC41A262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4374" y="1155719"/>
            <a:ext cx="370800" cy="3708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06D5BBB-1F0E-C906-2C69-16255E5B2B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2644" y="1794578"/>
            <a:ext cx="183451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关于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About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ABF6EF-2EF5-0DDF-CA97-B84A09A898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2644" y="1087119"/>
            <a:ext cx="1834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浏览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Browse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8C0F5B-4489-7937-8522-1CE785CD40A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50223"/>
            <a:ext cx="1137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版本 </a:t>
            </a:r>
            <a:r>
              <a:rPr lang="en-US" altLang="zh-CN" sz="1400" dirty="0"/>
              <a:t>1.0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5B8696-A444-FBF7-33FA-88A4A39F094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2644" y="5769858"/>
            <a:ext cx="183451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登出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Log out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20" name="图形 8" descr="关闭 轮廓">
            <a:extLst>
              <a:ext uri="{FF2B5EF4-FFF2-40B4-BE49-F238E27FC236}">
                <a16:creationId xmlns:a16="http://schemas.microsoft.com/office/drawing/2014/main" id="{8020DF15-4C85-85E0-CCBE-819346DC62D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09040" y="60612"/>
            <a:ext cx="183974" cy="183974"/>
          </a:xfrm>
          <a:prstGeom prst="rect">
            <a:avLst/>
          </a:prstGeom>
        </p:spPr>
      </p:pic>
      <p:pic>
        <p:nvPicPr>
          <p:cNvPr id="21" name="图形 10" descr="最小化 轮廓">
            <a:extLst>
              <a:ext uri="{FF2B5EF4-FFF2-40B4-BE49-F238E27FC236}">
                <a16:creationId xmlns:a16="http://schemas.microsoft.com/office/drawing/2014/main" id="{3ECD84A3-B58B-83D3-0F66-AABE25C4DF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20148" y="60612"/>
            <a:ext cx="183975" cy="1839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FE5118D-238B-36F7-1F77-11B83673FC5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2644" y="395049"/>
            <a:ext cx="183451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欢迎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Welcome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474D9B-44E0-29FD-8C2E-6A942EA8573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225040" y="399087"/>
            <a:ext cx="163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浏览 </a:t>
            </a:r>
            <a:r>
              <a:rPr lang="en-US" altLang="zh-CN" sz="11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Browse</a:t>
            </a:r>
            <a:endParaRPr lang="zh-CN" altLang="en-US" sz="240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55C552-4214-F512-2508-61292FFA12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34640" y="1087119"/>
            <a:ext cx="8808720" cy="52213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A5F02B5-493C-CB47-3C8A-A6D1CADE1630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4329E0-42C7-ED60-09AC-0B23B52D28B9}"/>
              </a:ext>
            </a:extLst>
          </p:cNvPr>
          <p:cNvSpPr/>
          <p:nvPr/>
        </p:nvSpPr>
        <p:spPr>
          <a:xfrm>
            <a:off x="0" y="2187672"/>
            <a:ext cx="12192000" cy="2482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15" name="图形 14" descr="警告 纯色填充">
            <a:extLst>
              <a:ext uri="{FF2B5EF4-FFF2-40B4-BE49-F238E27FC236}">
                <a16:creationId xmlns:a16="http://schemas.microsoft.com/office/drawing/2014/main" id="{8B225190-BFC7-BBF6-9CBC-8674E856B4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83480" y="2316480"/>
            <a:ext cx="2225040" cy="222504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289853E-D04B-EC92-640C-A6AAACEC61EA}"/>
              </a:ext>
            </a:extLst>
          </p:cNvPr>
          <p:cNvSpPr txBox="1"/>
          <p:nvPr/>
        </p:nvSpPr>
        <p:spPr>
          <a:xfrm>
            <a:off x="4185920" y="2316479"/>
            <a:ext cx="382016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注意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WARNING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>
              <a:solidFill>
                <a:prstClr val="white">
                  <a:lumMod val="50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您正在访问一个您无权访问的文档，</a:t>
            </a:r>
            <a:endParaRPr lang="en-US" altLang="zh-CN" sz="160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因而您的请求被拒绝。</a:t>
            </a:r>
            <a:endParaRPr lang="en-US" altLang="zh-CN" sz="160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请联系您的管理者以咨询相关信息。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026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4" descr="锁定 纯色填充">
            <a:extLst>
              <a:ext uri="{FF2B5EF4-FFF2-40B4-BE49-F238E27FC236}">
                <a16:creationId xmlns:a16="http://schemas.microsoft.com/office/drawing/2014/main" id="{BA6F99A2-C34D-EDC3-3D34-F793D4CB3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000" y="1282033"/>
            <a:ext cx="2032000" cy="2032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DB51D45-EE3F-2ADA-C1D2-60FA2BA5882C}"/>
              </a:ext>
            </a:extLst>
          </p:cNvPr>
          <p:cNvSpPr txBox="1"/>
          <p:nvPr/>
        </p:nvSpPr>
        <p:spPr>
          <a:xfrm>
            <a:off x="3495040" y="3512153"/>
            <a:ext cx="52019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锁定</a:t>
            </a:r>
            <a:endParaRPr lang="en-US" altLang="zh-CN" sz="24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algn="ctr"/>
            <a:r>
              <a:rPr lang="en-US" altLang="zh-CN" sz="14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LOCKDOWN</a:t>
            </a:r>
          </a:p>
          <a:p>
            <a:pPr algn="ctr"/>
            <a:endParaRPr lang="en-US" altLang="zh-CN" sz="140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algn="ctr"/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出于某些原因，您的操作权限暂时被锁定。</a:t>
            </a:r>
            <a:endParaRPr lang="en-US" altLang="zh-CN" sz="160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algn="ctr"/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请等待管理员解除锁定。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algn="ctr"/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algn="ctr"/>
            <a:r>
              <a:rPr lang="zh-CN" altLang="en-US" sz="1600" b="1" dirty="0">
                <a:latin typeface="+mn-ea"/>
              </a:rPr>
              <a:t>执行本次锁定的管理员提供的理由：</a:t>
            </a:r>
            <a:endParaRPr lang="en-US" altLang="zh-CN" sz="1600" b="1" dirty="0">
              <a:latin typeface="+mn-ea"/>
            </a:endParaRPr>
          </a:p>
          <a:p>
            <a:pPr algn="ctr"/>
            <a:r>
              <a:rPr lang="zh-CN" altLang="en-US" sz="1600" dirty="0">
                <a:latin typeface="+mn-ea"/>
              </a:rPr>
              <a:t>由于意外的故障，服务器全局锁定。</a:t>
            </a:r>
            <a:endParaRPr lang="en-US" altLang="zh-CN" sz="16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7C57AB-DB33-A46B-F264-47B07B83958E}"/>
              </a:ext>
            </a:extLst>
          </p:cNvPr>
          <p:cNvSpPr txBox="1"/>
          <p:nvPr/>
        </p:nvSpPr>
        <p:spPr>
          <a:xfrm>
            <a:off x="189646" y="6116367"/>
            <a:ext cx="183451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登出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Log out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5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120</Words>
  <Application>Microsoft Office PowerPoint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思源宋体 CN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Sherlock Holmes</dc:creator>
  <cp:lastModifiedBy>Sherlock Holmes</cp:lastModifiedBy>
  <cp:revision>18</cp:revision>
  <dcterms:created xsi:type="dcterms:W3CDTF">2023-09-30T09:07:50Z</dcterms:created>
  <dcterms:modified xsi:type="dcterms:W3CDTF">2023-09-30T10:48:42Z</dcterms:modified>
</cp:coreProperties>
</file>