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8D45-5304-2A6F-4DCD-46966D9F1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CF976-DCF6-AC42-C0FC-3D797EF13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7F693-414D-201B-E999-41638C42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53E7-D3DA-444D-8A20-8ADEDA2D28E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B159-24FF-ACD8-CD71-235C6B27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3EA2B-9162-7437-6152-A81F8169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A905-8490-4AD2-8EF0-24369AF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7929-07F8-2872-E078-BC01ED5F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04510-348E-4A0E-B6FB-A24A68C80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6F06-E428-E42A-4719-E962F9B9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53E7-D3DA-444D-8A20-8ADEDA2D28E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408B-1112-B294-6BF3-D75D84BE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E116-C161-427A-AAD0-5607A150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A905-8490-4AD2-8EF0-24369AF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716F1-84AF-4B26-7D15-81657B90D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4DB6C-FA6B-D9C7-FC83-206DD288C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93B91-E9E8-3BE7-2F18-8AD25288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53E7-D3DA-444D-8A20-8ADEDA2D28E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C4F7-3537-1E6F-A872-0733E8AE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1AEDD-B476-5050-5BFF-2FB1FD28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A905-8490-4AD2-8EF0-24369AF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3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6424-69F7-AE50-C8A3-CACC8693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210E-386C-D279-6ED2-D2BA9481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8A2B4-12EE-9C56-C27B-FD4E533C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53E7-D3DA-444D-8A20-8ADEDA2D28E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920C7-8764-832E-2ECA-D868F8FD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2E89-3BD0-5EEF-A2AE-D0D60362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A905-8490-4AD2-8EF0-24369AF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5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F9A0-7FF5-4CEA-BBF8-F7E846EC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AEE2-FCA4-A7C4-D63A-EB702FB49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0A24E-624A-9B75-5931-DA1CF4A2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53E7-D3DA-444D-8A20-8ADEDA2D28E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E0C5B-E3D0-4F69-0E58-EFF980E5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4B995-58EC-C10F-F96B-D8788EA4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A905-8490-4AD2-8EF0-24369AF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381A-0499-41C8-BB0B-4379074B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855D-42B1-5F57-EB54-C2D3C37ED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EC9B2-25C6-FEA1-5478-5CAA70925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C371C-4FDB-E72D-0D06-955A3DB0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53E7-D3DA-444D-8A20-8ADEDA2D28E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044FA-9E15-688D-19E0-94EA6742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AEEF9-AA1E-6675-D8B8-EA077FFF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A905-8490-4AD2-8EF0-24369AF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3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D808-3145-BBD4-A719-65BF27AC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EB0A0-B138-36FA-C1FD-BE04F0C50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47193-DCD9-F28D-DBF7-1920E9740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A53CE-DFD5-43E6-5F26-0AB9335DB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96BF8-FA26-AE4B-281B-EBBFAC5E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2946C-4AC1-13E4-CAF3-BEBD8BC3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53E7-D3DA-444D-8A20-8ADEDA2D28E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F3906-00AA-96BA-849D-B23265CA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25ED2-8BBF-B6D0-7F79-6BD2A9EC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A905-8490-4AD2-8EF0-24369AF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8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2E7E-A883-4661-C17E-9B32345B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4B407-999E-5A3F-216F-E6A8BFC8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53E7-D3DA-444D-8A20-8ADEDA2D28E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CC88B-1F20-7C4B-AF96-45EE78CB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87CC1-89C5-5683-C68E-569BDF2B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A905-8490-4AD2-8EF0-24369AF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ADB8B-A98B-8787-E39D-C94020D5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53E7-D3DA-444D-8A20-8ADEDA2D28E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95BAD-BEE8-3B90-3D4F-DC680C49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46C4E-EA98-E04C-9BA0-51B3691C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A905-8490-4AD2-8EF0-24369AF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F8EA-FBB2-8A05-EC39-64A6294D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740A-8855-EBC3-9226-2CCE64749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AF5EA-DD5E-8CF6-2C71-F48C79C61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0D0E4-C01B-5475-427B-B4F06AAC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53E7-D3DA-444D-8A20-8ADEDA2D28E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56AEE-CC32-9406-2CC5-91A41F71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420F-E936-5116-C902-054EA261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A905-8490-4AD2-8EF0-24369AF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7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9296-BBA4-990F-F196-6AABEA35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21676-81CE-DDC2-078C-B8716EB20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6D505-1523-9C5C-3AAA-3309A7422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D3657-E61F-7578-AF2A-8955F1B3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53E7-D3DA-444D-8A20-8ADEDA2D28E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DE49A-9340-1B70-DE5C-E48A6378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3F831-E553-BA91-DD10-0A67455C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A905-8490-4AD2-8EF0-24369AF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2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D3C7D-F533-15CF-775F-C6E537FE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FD38B-3522-06DF-7075-2E15926F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8F70-3B2B-417F-7307-58FD0E6FA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D53E7-D3DA-444D-8A20-8ADEDA2D28EC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64AE-E148-2E6E-545E-175EE4CA6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2DE07-94E3-A64D-E798-5A4462E14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A905-8490-4AD2-8EF0-24369AFE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3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a red dot&#10;&#10;Description automatically generated">
            <a:extLst>
              <a:ext uri="{FF2B5EF4-FFF2-40B4-BE49-F238E27FC236}">
                <a16:creationId xmlns:a16="http://schemas.microsoft.com/office/drawing/2014/main" id="{8ED9AA38-92A3-D5AF-1663-8FB513899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2" y="3582691"/>
            <a:ext cx="3664359" cy="3019432"/>
          </a:xfrm>
          <a:prstGeom prst="rect">
            <a:avLst/>
          </a:prstGeom>
        </p:spPr>
      </p:pic>
      <p:pic>
        <p:nvPicPr>
          <p:cNvPr id="4" name="Picture 3" descr="A diagram of a distribution of sequence clusters&#10;&#10;Description automatically generated">
            <a:extLst>
              <a:ext uri="{FF2B5EF4-FFF2-40B4-BE49-F238E27FC236}">
                <a16:creationId xmlns:a16="http://schemas.microsoft.com/office/drawing/2014/main" id="{57997A6C-C559-EEA2-46F5-359026D9D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051" y="322559"/>
            <a:ext cx="3706672" cy="30557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EE9919-22F9-A422-9A36-A8D1D43A0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641" y="3565239"/>
            <a:ext cx="3480379" cy="30557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1FE4F5-6BF3-9326-88BA-4F4D4580C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641" y="389397"/>
            <a:ext cx="3480378" cy="305577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15EF1A-0FEC-90DB-F328-FDE657D8DB87}"/>
              </a:ext>
            </a:extLst>
          </p:cNvPr>
          <p:cNvCxnSpPr/>
          <p:nvPr/>
        </p:nvCxnSpPr>
        <p:spPr>
          <a:xfrm>
            <a:off x="498262" y="328497"/>
            <a:ext cx="0" cy="30861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 Box 2">
            <a:extLst>
              <a:ext uri="{FF2B5EF4-FFF2-40B4-BE49-F238E27FC236}">
                <a16:creationId xmlns:a16="http://schemas.microsoft.com/office/drawing/2014/main" id="{AE9D169A-E460-1720-9BCE-B85DBAE329D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85671" y="1817255"/>
            <a:ext cx="1609725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kern="10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BCH vs CDC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238B16-E25E-F443-C383-56F799299563}"/>
              </a:ext>
            </a:extLst>
          </p:cNvPr>
          <p:cNvCxnSpPr/>
          <p:nvPr/>
        </p:nvCxnSpPr>
        <p:spPr>
          <a:xfrm>
            <a:off x="495431" y="3516023"/>
            <a:ext cx="0" cy="30861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 Box 2">
            <a:extLst>
              <a:ext uri="{FF2B5EF4-FFF2-40B4-BE49-F238E27FC236}">
                <a16:creationId xmlns:a16="http://schemas.microsoft.com/office/drawing/2014/main" id="{1D98CE7B-2383-F2EA-239D-4E5E97C00E3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476437" y="4911436"/>
            <a:ext cx="1609725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kern="10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BCH vs Ireland</a:t>
            </a:r>
            <a:endParaRPr lang="en-US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ED5E56-1850-DFC7-F821-EF7EF7BF2B70}"/>
              </a:ext>
            </a:extLst>
          </p:cNvPr>
          <p:cNvSpPr txBox="1"/>
          <p:nvPr/>
        </p:nvSpPr>
        <p:spPr>
          <a:xfrm>
            <a:off x="560963" y="-252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C70BF1-3FAB-0B36-592B-180636F6D9B1}"/>
              </a:ext>
            </a:extLst>
          </p:cNvPr>
          <p:cNvSpPr txBox="1"/>
          <p:nvPr/>
        </p:nvSpPr>
        <p:spPr>
          <a:xfrm>
            <a:off x="8058727" y="523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3B13BD-FD66-D389-CC31-36136082C1F3}"/>
              </a:ext>
            </a:extLst>
          </p:cNvPr>
          <p:cNvSpPr txBox="1"/>
          <p:nvPr/>
        </p:nvSpPr>
        <p:spPr>
          <a:xfrm>
            <a:off x="8060329" y="31959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7" name="Picture 6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FC28313C-5B68-3435-34AB-444D5CD7D8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116" y="3508184"/>
            <a:ext cx="3524746" cy="3101777"/>
          </a:xfrm>
          <a:prstGeom prst="rect">
            <a:avLst/>
          </a:prstGeom>
        </p:spPr>
      </p:pic>
      <p:pic>
        <p:nvPicPr>
          <p:cNvPr id="2" name="Picture 1" descr="A graph with numbers and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69046492-1247-A2D0-37E3-C4731ACCDC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2" y="294129"/>
            <a:ext cx="3664360" cy="301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6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numbers and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0085D1FF-ABE5-05C1-B939-C17F2A0A5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10" y="517182"/>
            <a:ext cx="3907526" cy="3219801"/>
          </a:xfrm>
          <a:prstGeom prst="rect">
            <a:avLst/>
          </a:prstGeom>
        </p:spPr>
      </p:pic>
      <p:pic>
        <p:nvPicPr>
          <p:cNvPr id="7" name="Picture 6" descr="A diagram of a distribution of sequence clusters&#10;&#10;Description automatically generated">
            <a:extLst>
              <a:ext uri="{FF2B5EF4-FFF2-40B4-BE49-F238E27FC236}">
                <a16:creationId xmlns:a16="http://schemas.microsoft.com/office/drawing/2014/main" id="{C3BC09B7-4175-D6D6-49B9-2625F8A41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638" y="295648"/>
            <a:ext cx="4026750" cy="3319641"/>
          </a:xfrm>
          <a:prstGeom prst="rect">
            <a:avLst/>
          </a:prstGeom>
        </p:spPr>
      </p:pic>
      <p:sp>
        <p:nvSpPr>
          <p:cNvPr id="20" name="Text Box 2">
            <a:extLst>
              <a:ext uri="{FF2B5EF4-FFF2-40B4-BE49-F238E27FC236}">
                <a16:creationId xmlns:a16="http://schemas.microsoft.com/office/drawing/2014/main" id="{1D98CE7B-2383-F2EA-239D-4E5E97C00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797" y="0"/>
            <a:ext cx="1609725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BCH vs Ireland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AE9D169A-E460-1720-9BCE-B85DBAE32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678" y="0"/>
            <a:ext cx="1609725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BCH vs CDC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EE9919-22F9-A422-9A36-A8D1D43A0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984" y="3739105"/>
            <a:ext cx="3480379" cy="30557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1FE4F5-6BF3-9326-88BA-4F4D4580C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86" y="3739106"/>
            <a:ext cx="3480378" cy="305577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15EF1A-0FEC-90DB-F328-FDE657D8DB87}"/>
              </a:ext>
            </a:extLst>
          </p:cNvPr>
          <p:cNvCxnSpPr>
            <a:cxnSpLocks/>
          </p:cNvCxnSpPr>
          <p:nvPr/>
        </p:nvCxnSpPr>
        <p:spPr>
          <a:xfrm flipH="1">
            <a:off x="372400" y="335604"/>
            <a:ext cx="369828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238B16-E25E-F443-C383-56F799299563}"/>
              </a:ext>
            </a:extLst>
          </p:cNvPr>
          <p:cNvCxnSpPr>
            <a:cxnSpLocks/>
          </p:cNvCxnSpPr>
          <p:nvPr/>
        </p:nvCxnSpPr>
        <p:spPr>
          <a:xfrm flipH="1" flipV="1">
            <a:off x="4187429" y="335604"/>
            <a:ext cx="3898461" cy="212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ED5E56-1850-DFC7-F821-EF7EF7BF2B70}"/>
              </a:ext>
            </a:extLst>
          </p:cNvPr>
          <p:cNvSpPr txBox="1"/>
          <p:nvPr/>
        </p:nvSpPr>
        <p:spPr>
          <a:xfrm>
            <a:off x="25764" y="-28754"/>
            <a:ext cx="3177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C70BF1-3FAB-0B36-592B-180636F6D9B1}"/>
              </a:ext>
            </a:extLst>
          </p:cNvPr>
          <p:cNvSpPr txBox="1"/>
          <p:nvPr/>
        </p:nvSpPr>
        <p:spPr>
          <a:xfrm>
            <a:off x="8202638" y="-19789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133A6-82DC-9A33-CE28-CC4BC6440397}"/>
              </a:ext>
            </a:extLst>
          </p:cNvPr>
          <p:cNvSpPr txBox="1"/>
          <p:nvPr/>
        </p:nvSpPr>
        <p:spPr>
          <a:xfrm>
            <a:off x="8202638" y="3329089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2" name="Picture 1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A776629A-AF22-BBB2-C289-3065EE289F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205" y="3598412"/>
            <a:ext cx="3704077" cy="3259588"/>
          </a:xfrm>
          <a:prstGeom prst="rect">
            <a:avLst/>
          </a:prstGeom>
        </p:spPr>
      </p:pic>
      <p:pic>
        <p:nvPicPr>
          <p:cNvPr id="3" name="Picture 2" descr="A graph with numbers and a red dot&#10;&#10;Description automatically generated">
            <a:extLst>
              <a:ext uri="{FF2B5EF4-FFF2-40B4-BE49-F238E27FC236}">
                <a16:creationId xmlns:a16="http://schemas.microsoft.com/office/drawing/2014/main" id="{CE5F7D41-D135-D7CE-0568-A2064710B1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37" y="519304"/>
            <a:ext cx="3907526" cy="321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8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Cavalli, Lea</dc:creator>
  <cp:lastModifiedBy>Cavalli, Lea</cp:lastModifiedBy>
  <cp:revision>6</cp:revision>
  <dcterms:created xsi:type="dcterms:W3CDTF">2023-10-31T13:36:27Z</dcterms:created>
  <dcterms:modified xsi:type="dcterms:W3CDTF">2024-05-29T22:20:32Z</dcterms:modified>
</cp:coreProperties>
</file>