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37"/>
    <a:srgbClr val="F39595"/>
    <a:srgbClr val="E278A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30" autoAdjust="0"/>
  </p:normalViewPr>
  <p:slideViewPr>
    <p:cSldViewPr snapToGrid="0">
      <p:cViewPr>
        <p:scale>
          <a:sx n="90" d="100"/>
          <a:sy n="90" d="100"/>
        </p:scale>
        <p:origin x="-57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2CBB-C928-4767-9C24-9B4B00D49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4BF3D-2058-6089-80F8-0564B40BA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CDE39-D30F-E8C6-1922-BB6A4A77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F12-4F1A-44E4-AE23-5C1EFA18D6E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A4F1C-72A9-B174-DFFF-2AF22A61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240F1-CA48-4FA4-D6B8-1439B916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AB77-0527-45D8-A219-6A09A94D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4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5C50-F1A9-6A19-AA07-9A55D4D3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7424F-418F-7772-B6FD-0CCC1AB12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BEDCE-54C0-CD7F-9DF5-B23F7C52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F12-4F1A-44E4-AE23-5C1EFA18D6E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C39F-039D-CD88-59FE-286C782D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8263C-DC4E-9FBF-C1F0-0C01C577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AB77-0527-45D8-A219-6A09A94D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4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B392F-A774-8E64-1E82-A602769FD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053F-325F-7105-2BF7-5437D7717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9124-8C72-3E43-830E-C52C2CC4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F12-4F1A-44E4-AE23-5C1EFA18D6E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E435B-BD0D-493B-A6E7-BCAE31B3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8230-51A6-44AC-104E-4A239215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AB77-0527-45D8-A219-6A09A94D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7BCC-262F-1A33-7D19-80EFBDF5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9263-FE71-9634-37A8-B8D883D4E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369A-C0A5-ACE7-D3F3-B1CEA640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F12-4F1A-44E4-AE23-5C1EFA18D6E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35056-CC0D-1D74-D23B-818F8FB7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AFC17-801C-E532-0868-4023AF86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AB77-0527-45D8-A219-6A09A94D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2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28FE-6F8B-5726-E9A5-F79C6EBE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EFE81-EBF3-C76C-2C2F-E64F63F6A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39936-C83B-CE43-F6AE-1A5B1528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F12-4F1A-44E4-AE23-5C1EFA18D6E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EAC8-8027-0D9E-9518-7E25CF1A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A2FF8-7B4D-3310-5046-5B515A2C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AB77-0527-45D8-A219-6A09A94D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8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CD52-96EC-8782-FDC2-BA8B597C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BF0E9-2B58-AC3F-4A10-16A2210B2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1D1F6-EBEE-0024-95B3-C7150935C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2B121-59DF-AAD9-5421-C2C0CE77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F12-4F1A-44E4-AE23-5C1EFA18D6E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4DFCE-3B62-0F8D-E28C-C002CE33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96DB7-81A7-81AB-8BD4-DF77051A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AB77-0527-45D8-A219-6A09A94D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9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839F-BFC6-8CAF-112C-956AF156F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0DCDA-E10D-D9F7-9135-417DD85E3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26973-B21D-1804-D7EE-E750DA971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9158B-5DBA-3D5C-4C5C-0D8397AEA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4323E-013C-67DF-6066-AA540421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11778-6E7C-81D4-B85E-555D164F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F12-4F1A-44E4-AE23-5C1EFA18D6E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14107-8CAE-CC8B-733B-C8148D44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BD2A3-CA70-1C23-C6BE-E3322DCF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AB77-0527-45D8-A219-6A09A94D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1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8DA4-EE49-A70B-6B7B-292DF35E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FA94D-8B8C-3C5D-F96E-9851D42A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F12-4F1A-44E4-AE23-5C1EFA18D6E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10BE0-DC34-DEE8-3DFB-E7A37B90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F251B-524E-6EF3-8BC2-77CB43F5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AB77-0527-45D8-A219-6A09A94D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1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72878-C4B2-333D-36F9-5A9B2DE9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F12-4F1A-44E4-AE23-5C1EFA18D6E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276C5-9959-2FCF-0D23-1A56BD3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762A0-4EE1-BD5F-FD95-92E4A400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AB77-0527-45D8-A219-6A09A94D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2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F822-3CEB-1EB7-CF6D-196977E0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D682C-B493-9BD7-DA45-FAD630779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504CF-E57A-C72F-888A-F0208D565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DA32D-E857-1805-208B-520422E5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F12-4F1A-44E4-AE23-5C1EFA18D6E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DFEE-100C-68C3-EAA7-6F6495E1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10114-D14C-E9E6-D67F-3B895112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AB77-0527-45D8-A219-6A09A94D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0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B6CB-64D8-B837-6DDC-F17014CD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A0030-F111-B436-1EA8-07C7F16F1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67F85-11E5-4A4C-49FA-94B67A6BD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89337-6CB1-81A9-2B83-4D6A4A85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BF12-4F1A-44E4-AE23-5C1EFA18D6E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7ABF4-D9C8-7C32-267C-AB15D886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DED95-7EF5-9A9D-C484-C0035E9C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AB77-0527-45D8-A219-6A09A94D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7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7013B-A63A-40CE-AEAC-1CB2B6FB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A5F35-3F6A-C7CE-6223-7C8D8FD40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8311F-1F01-09AF-D166-925B6D1E1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BFBF12-4F1A-44E4-AE23-5C1EFA18D6E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AE37-9696-0FEA-73A1-83CFB5540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25C13-0A29-CA76-94EF-7FB098624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89AB77-0527-45D8-A219-6A09A94D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5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tree&#10;&#10;Description automatically generated">
            <a:extLst>
              <a:ext uri="{FF2B5EF4-FFF2-40B4-BE49-F238E27FC236}">
                <a16:creationId xmlns:a16="http://schemas.microsoft.com/office/drawing/2014/main" id="{12307E13-FFD2-6B36-1CA6-F0421E227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89" y="0"/>
            <a:ext cx="8221222" cy="665890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E697B7F-822A-5E10-F476-2FBFF8CA480D}"/>
              </a:ext>
            </a:extLst>
          </p:cNvPr>
          <p:cNvSpPr/>
          <p:nvPr/>
        </p:nvSpPr>
        <p:spPr>
          <a:xfrm rot="1875206">
            <a:off x="2329041" y="-512124"/>
            <a:ext cx="4110688" cy="6480463"/>
          </a:xfrm>
          <a:custGeom>
            <a:avLst/>
            <a:gdLst>
              <a:gd name="connsiteX0" fmla="*/ 0 w 3921059"/>
              <a:gd name="connsiteY0" fmla="*/ 2612572 h 5225143"/>
              <a:gd name="connsiteX1" fmla="*/ 1960530 w 3921059"/>
              <a:gd name="connsiteY1" fmla="*/ 0 h 5225143"/>
              <a:gd name="connsiteX2" fmla="*/ 3921060 w 3921059"/>
              <a:gd name="connsiteY2" fmla="*/ 2612572 h 5225143"/>
              <a:gd name="connsiteX3" fmla="*/ 1960530 w 3921059"/>
              <a:gd name="connsiteY3" fmla="*/ 5225144 h 5225143"/>
              <a:gd name="connsiteX4" fmla="*/ 0 w 3921059"/>
              <a:gd name="connsiteY4" fmla="*/ 2612572 h 5225143"/>
              <a:gd name="connsiteX0" fmla="*/ 0 w 4227372"/>
              <a:gd name="connsiteY0" fmla="*/ 2848273 h 5498131"/>
              <a:gd name="connsiteX1" fmla="*/ 1960530 w 4227372"/>
              <a:gd name="connsiteY1" fmla="*/ 235701 h 5498131"/>
              <a:gd name="connsiteX2" fmla="*/ 4227372 w 4227372"/>
              <a:gd name="connsiteY2" fmla="*/ 1103779 h 5498131"/>
              <a:gd name="connsiteX3" fmla="*/ 1960530 w 4227372"/>
              <a:gd name="connsiteY3" fmla="*/ 5460845 h 5498131"/>
              <a:gd name="connsiteX4" fmla="*/ 0 w 4227372"/>
              <a:gd name="connsiteY4" fmla="*/ 2848273 h 5498131"/>
              <a:gd name="connsiteX0" fmla="*/ 11204 w 4238576"/>
              <a:gd name="connsiteY0" fmla="*/ 2848273 h 6167311"/>
              <a:gd name="connsiteX1" fmla="*/ 1971734 w 4238576"/>
              <a:gd name="connsiteY1" fmla="*/ 235701 h 6167311"/>
              <a:gd name="connsiteX2" fmla="*/ 4238576 w 4238576"/>
              <a:gd name="connsiteY2" fmla="*/ 1103779 h 6167311"/>
              <a:gd name="connsiteX3" fmla="*/ 2875789 w 4238576"/>
              <a:gd name="connsiteY3" fmla="*/ 6144789 h 6167311"/>
              <a:gd name="connsiteX4" fmla="*/ 11204 w 4238576"/>
              <a:gd name="connsiteY4" fmla="*/ 2848273 h 6167311"/>
              <a:gd name="connsiteX0" fmla="*/ 10105 w 4436638"/>
              <a:gd name="connsiteY0" fmla="*/ 3054219 h 6187718"/>
              <a:gd name="connsiteX1" fmla="*/ 2169796 w 4436638"/>
              <a:gd name="connsiteY1" fmla="*/ 249469 h 6187718"/>
              <a:gd name="connsiteX2" fmla="*/ 4436638 w 4436638"/>
              <a:gd name="connsiteY2" fmla="*/ 1117547 h 6187718"/>
              <a:gd name="connsiteX3" fmla="*/ 3073851 w 4436638"/>
              <a:gd name="connsiteY3" fmla="*/ 6158557 h 6187718"/>
              <a:gd name="connsiteX4" fmla="*/ 10105 w 4436638"/>
              <a:gd name="connsiteY4" fmla="*/ 3054219 h 6187718"/>
              <a:gd name="connsiteX0" fmla="*/ 19090 w 4445623"/>
              <a:gd name="connsiteY0" fmla="*/ 3067832 h 6201368"/>
              <a:gd name="connsiteX1" fmla="*/ 1911333 w 4445623"/>
              <a:gd name="connsiteY1" fmla="*/ 242032 h 6201368"/>
              <a:gd name="connsiteX2" fmla="*/ 4445623 w 4445623"/>
              <a:gd name="connsiteY2" fmla="*/ 1131160 h 6201368"/>
              <a:gd name="connsiteX3" fmla="*/ 3082836 w 4445623"/>
              <a:gd name="connsiteY3" fmla="*/ 6172170 h 6201368"/>
              <a:gd name="connsiteX4" fmla="*/ 19090 w 4445623"/>
              <a:gd name="connsiteY4" fmla="*/ 3067832 h 6201368"/>
              <a:gd name="connsiteX0" fmla="*/ 24396 w 4450929"/>
              <a:gd name="connsiteY0" fmla="*/ 3067832 h 6287832"/>
              <a:gd name="connsiteX1" fmla="*/ 1916639 w 4450929"/>
              <a:gd name="connsiteY1" fmla="*/ 242032 h 6287832"/>
              <a:gd name="connsiteX2" fmla="*/ 4450929 w 4450929"/>
              <a:gd name="connsiteY2" fmla="*/ 1131160 h 6287832"/>
              <a:gd name="connsiteX3" fmla="*/ 3263327 w 4450929"/>
              <a:gd name="connsiteY3" fmla="*/ 6259403 h 6287832"/>
              <a:gd name="connsiteX4" fmla="*/ 24396 w 4450929"/>
              <a:gd name="connsiteY4" fmla="*/ 3067832 h 6287832"/>
              <a:gd name="connsiteX0" fmla="*/ 24095 w 4329457"/>
              <a:gd name="connsiteY0" fmla="*/ 3231308 h 6460637"/>
              <a:gd name="connsiteX1" fmla="*/ 1916338 w 4329457"/>
              <a:gd name="connsiteY1" fmla="*/ 405508 h 6460637"/>
              <a:gd name="connsiteX2" fmla="*/ 4329457 w 4329457"/>
              <a:gd name="connsiteY2" fmla="*/ 960699 h 6460637"/>
              <a:gd name="connsiteX3" fmla="*/ 3263026 w 4329457"/>
              <a:gd name="connsiteY3" fmla="*/ 6422879 h 6460637"/>
              <a:gd name="connsiteX4" fmla="*/ 24095 w 4329457"/>
              <a:gd name="connsiteY4" fmla="*/ 3231308 h 6460637"/>
              <a:gd name="connsiteX0" fmla="*/ 27284 w 4110688"/>
              <a:gd name="connsiteY0" fmla="*/ 3423900 h 6480463"/>
              <a:gd name="connsiteX1" fmla="*/ 1697569 w 4110688"/>
              <a:gd name="connsiteY1" fmla="*/ 417012 h 6480463"/>
              <a:gd name="connsiteX2" fmla="*/ 4110688 w 4110688"/>
              <a:gd name="connsiteY2" fmla="*/ 972203 h 6480463"/>
              <a:gd name="connsiteX3" fmla="*/ 3044257 w 4110688"/>
              <a:gd name="connsiteY3" fmla="*/ 6434383 h 6480463"/>
              <a:gd name="connsiteX4" fmla="*/ 27284 w 4110688"/>
              <a:gd name="connsiteY4" fmla="*/ 3423900 h 6480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0688" h="6480463">
                <a:moveTo>
                  <a:pt x="27284" y="3423900"/>
                </a:moveTo>
                <a:cubicBezTo>
                  <a:pt x="-197164" y="2421005"/>
                  <a:pt x="1017002" y="825628"/>
                  <a:pt x="1697569" y="417012"/>
                </a:cubicBezTo>
                <a:cubicBezTo>
                  <a:pt x="2378136" y="8396"/>
                  <a:pt x="4110688" y="-470681"/>
                  <a:pt x="4110688" y="972203"/>
                </a:cubicBezTo>
                <a:cubicBezTo>
                  <a:pt x="4110688" y="2415087"/>
                  <a:pt x="3724824" y="6025767"/>
                  <a:pt x="3044257" y="6434383"/>
                </a:cubicBezTo>
                <a:cubicBezTo>
                  <a:pt x="2363690" y="6842999"/>
                  <a:pt x="251732" y="4426795"/>
                  <a:pt x="27284" y="342390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DA82113F-D9AB-F66C-389A-765658D41B8A}"/>
              </a:ext>
            </a:extLst>
          </p:cNvPr>
          <p:cNvSpPr/>
          <p:nvPr/>
        </p:nvSpPr>
        <p:spPr>
          <a:xfrm rot="12920289">
            <a:off x="5174768" y="3692653"/>
            <a:ext cx="2341306" cy="3091732"/>
          </a:xfrm>
          <a:custGeom>
            <a:avLst/>
            <a:gdLst>
              <a:gd name="connsiteX0" fmla="*/ 0 w 3921059"/>
              <a:gd name="connsiteY0" fmla="*/ 2612572 h 5225143"/>
              <a:gd name="connsiteX1" fmla="*/ 1960530 w 3921059"/>
              <a:gd name="connsiteY1" fmla="*/ 0 h 5225143"/>
              <a:gd name="connsiteX2" fmla="*/ 3921060 w 3921059"/>
              <a:gd name="connsiteY2" fmla="*/ 2612572 h 5225143"/>
              <a:gd name="connsiteX3" fmla="*/ 1960530 w 3921059"/>
              <a:gd name="connsiteY3" fmla="*/ 5225144 h 5225143"/>
              <a:gd name="connsiteX4" fmla="*/ 0 w 3921059"/>
              <a:gd name="connsiteY4" fmla="*/ 2612572 h 5225143"/>
              <a:gd name="connsiteX0" fmla="*/ 0 w 4227372"/>
              <a:gd name="connsiteY0" fmla="*/ 2848273 h 5498131"/>
              <a:gd name="connsiteX1" fmla="*/ 1960530 w 4227372"/>
              <a:gd name="connsiteY1" fmla="*/ 235701 h 5498131"/>
              <a:gd name="connsiteX2" fmla="*/ 4227372 w 4227372"/>
              <a:gd name="connsiteY2" fmla="*/ 1103779 h 5498131"/>
              <a:gd name="connsiteX3" fmla="*/ 1960530 w 4227372"/>
              <a:gd name="connsiteY3" fmla="*/ 5460845 h 5498131"/>
              <a:gd name="connsiteX4" fmla="*/ 0 w 4227372"/>
              <a:gd name="connsiteY4" fmla="*/ 2848273 h 5498131"/>
              <a:gd name="connsiteX0" fmla="*/ 11204 w 4238576"/>
              <a:gd name="connsiteY0" fmla="*/ 2848273 h 6167311"/>
              <a:gd name="connsiteX1" fmla="*/ 1971734 w 4238576"/>
              <a:gd name="connsiteY1" fmla="*/ 235701 h 6167311"/>
              <a:gd name="connsiteX2" fmla="*/ 4238576 w 4238576"/>
              <a:gd name="connsiteY2" fmla="*/ 1103779 h 6167311"/>
              <a:gd name="connsiteX3" fmla="*/ 2875789 w 4238576"/>
              <a:gd name="connsiteY3" fmla="*/ 6144789 h 6167311"/>
              <a:gd name="connsiteX4" fmla="*/ 11204 w 4238576"/>
              <a:gd name="connsiteY4" fmla="*/ 2848273 h 6167311"/>
              <a:gd name="connsiteX0" fmla="*/ 10105 w 4436638"/>
              <a:gd name="connsiteY0" fmla="*/ 3054219 h 6187718"/>
              <a:gd name="connsiteX1" fmla="*/ 2169796 w 4436638"/>
              <a:gd name="connsiteY1" fmla="*/ 249469 h 6187718"/>
              <a:gd name="connsiteX2" fmla="*/ 4436638 w 4436638"/>
              <a:gd name="connsiteY2" fmla="*/ 1117547 h 6187718"/>
              <a:gd name="connsiteX3" fmla="*/ 3073851 w 4436638"/>
              <a:gd name="connsiteY3" fmla="*/ 6158557 h 6187718"/>
              <a:gd name="connsiteX4" fmla="*/ 10105 w 4436638"/>
              <a:gd name="connsiteY4" fmla="*/ 3054219 h 6187718"/>
              <a:gd name="connsiteX0" fmla="*/ 19090 w 4445623"/>
              <a:gd name="connsiteY0" fmla="*/ 3067832 h 6201368"/>
              <a:gd name="connsiteX1" fmla="*/ 1911333 w 4445623"/>
              <a:gd name="connsiteY1" fmla="*/ 242032 h 6201368"/>
              <a:gd name="connsiteX2" fmla="*/ 4445623 w 4445623"/>
              <a:gd name="connsiteY2" fmla="*/ 1131160 h 6201368"/>
              <a:gd name="connsiteX3" fmla="*/ 3082836 w 4445623"/>
              <a:gd name="connsiteY3" fmla="*/ 6172170 h 6201368"/>
              <a:gd name="connsiteX4" fmla="*/ 19090 w 4445623"/>
              <a:gd name="connsiteY4" fmla="*/ 3067832 h 6201368"/>
              <a:gd name="connsiteX0" fmla="*/ 24396 w 4450929"/>
              <a:gd name="connsiteY0" fmla="*/ 3067832 h 6287832"/>
              <a:gd name="connsiteX1" fmla="*/ 1916639 w 4450929"/>
              <a:gd name="connsiteY1" fmla="*/ 242032 h 6287832"/>
              <a:gd name="connsiteX2" fmla="*/ 4450929 w 4450929"/>
              <a:gd name="connsiteY2" fmla="*/ 1131160 h 6287832"/>
              <a:gd name="connsiteX3" fmla="*/ 3263327 w 4450929"/>
              <a:gd name="connsiteY3" fmla="*/ 6259403 h 6287832"/>
              <a:gd name="connsiteX4" fmla="*/ 24396 w 4450929"/>
              <a:gd name="connsiteY4" fmla="*/ 3067832 h 6287832"/>
              <a:gd name="connsiteX0" fmla="*/ 24095 w 4329457"/>
              <a:gd name="connsiteY0" fmla="*/ 3231308 h 6460637"/>
              <a:gd name="connsiteX1" fmla="*/ 1916338 w 4329457"/>
              <a:gd name="connsiteY1" fmla="*/ 405508 h 6460637"/>
              <a:gd name="connsiteX2" fmla="*/ 4329457 w 4329457"/>
              <a:gd name="connsiteY2" fmla="*/ 960699 h 6460637"/>
              <a:gd name="connsiteX3" fmla="*/ 3263026 w 4329457"/>
              <a:gd name="connsiteY3" fmla="*/ 6422879 h 6460637"/>
              <a:gd name="connsiteX4" fmla="*/ 24095 w 4329457"/>
              <a:gd name="connsiteY4" fmla="*/ 3231308 h 6460637"/>
              <a:gd name="connsiteX0" fmla="*/ 27284 w 4110688"/>
              <a:gd name="connsiteY0" fmla="*/ 3423900 h 6480463"/>
              <a:gd name="connsiteX1" fmla="*/ 1697569 w 4110688"/>
              <a:gd name="connsiteY1" fmla="*/ 417012 h 6480463"/>
              <a:gd name="connsiteX2" fmla="*/ 4110688 w 4110688"/>
              <a:gd name="connsiteY2" fmla="*/ 972203 h 6480463"/>
              <a:gd name="connsiteX3" fmla="*/ 3044257 w 4110688"/>
              <a:gd name="connsiteY3" fmla="*/ 6434383 h 6480463"/>
              <a:gd name="connsiteX4" fmla="*/ 27284 w 4110688"/>
              <a:gd name="connsiteY4" fmla="*/ 3423900 h 6480463"/>
              <a:gd name="connsiteX0" fmla="*/ 23979 w 4338486"/>
              <a:gd name="connsiteY0" fmla="*/ 4985911 h 6716778"/>
              <a:gd name="connsiteX1" fmla="*/ 1925367 w 4338486"/>
              <a:gd name="connsiteY1" fmla="*/ 513009 h 6716778"/>
              <a:gd name="connsiteX2" fmla="*/ 4338486 w 4338486"/>
              <a:gd name="connsiteY2" fmla="*/ 1068200 h 6716778"/>
              <a:gd name="connsiteX3" fmla="*/ 3272055 w 4338486"/>
              <a:gd name="connsiteY3" fmla="*/ 6530380 h 6716778"/>
              <a:gd name="connsiteX4" fmla="*/ 23979 w 4338486"/>
              <a:gd name="connsiteY4" fmla="*/ 4985911 h 6716778"/>
              <a:gd name="connsiteX0" fmla="*/ 119188 w 4433695"/>
              <a:gd name="connsiteY0" fmla="*/ 4512421 h 6224285"/>
              <a:gd name="connsiteX1" fmla="*/ 1060914 w 4433695"/>
              <a:gd name="connsiteY1" fmla="*/ 1358677 h 6224285"/>
              <a:gd name="connsiteX2" fmla="*/ 4433695 w 4433695"/>
              <a:gd name="connsiteY2" fmla="*/ 594710 h 6224285"/>
              <a:gd name="connsiteX3" fmla="*/ 3367264 w 4433695"/>
              <a:gd name="connsiteY3" fmla="*/ 6056890 h 6224285"/>
              <a:gd name="connsiteX4" fmla="*/ 119188 w 4433695"/>
              <a:gd name="connsiteY4" fmla="*/ 4512421 h 6224285"/>
              <a:gd name="connsiteX0" fmla="*/ 119567 w 4455054"/>
              <a:gd name="connsiteY0" fmla="*/ 3973851 h 5644574"/>
              <a:gd name="connsiteX1" fmla="*/ 1061293 w 4455054"/>
              <a:gd name="connsiteY1" fmla="*/ 820107 h 5644574"/>
              <a:gd name="connsiteX2" fmla="*/ 4455055 w 4455054"/>
              <a:gd name="connsiteY2" fmla="*/ 755756 h 5644574"/>
              <a:gd name="connsiteX3" fmla="*/ 3367643 w 4455054"/>
              <a:gd name="connsiteY3" fmla="*/ 5518320 h 5644574"/>
              <a:gd name="connsiteX4" fmla="*/ 119567 w 4455054"/>
              <a:gd name="connsiteY4" fmla="*/ 3973851 h 5644574"/>
              <a:gd name="connsiteX0" fmla="*/ 119567 w 4455056"/>
              <a:gd name="connsiteY0" fmla="*/ 3973851 h 5644572"/>
              <a:gd name="connsiteX1" fmla="*/ 1061293 w 4455056"/>
              <a:gd name="connsiteY1" fmla="*/ 820107 h 5644572"/>
              <a:gd name="connsiteX2" fmla="*/ 4455055 w 4455056"/>
              <a:gd name="connsiteY2" fmla="*/ 755756 h 5644572"/>
              <a:gd name="connsiteX3" fmla="*/ 3367643 w 4455056"/>
              <a:gd name="connsiteY3" fmla="*/ 5518319 h 5644572"/>
              <a:gd name="connsiteX4" fmla="*/ 119567 w 4455056"/>
              <a:gd name="connsiteY4" fmla="*/ 3973851 h 564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5056" h="5644572">
                <a:moveTo>
                  <a:pt x="119567" y="3973851"/>
                </a:moveTo>
                <a:cubicBezTo>
                  <a:pt x="-264825" y="3190816"/>
                  <a:pt x="338712" y="1356456"/>
                  <a:pt x="1061293" y="820107"/>
                </a:cubicBezTo>
                <a:cubicBezTo>
                  <a:pt x="1783874" y="283758"/>
                  <a:pt x="4455055" y="-687128"/>
                  <a:pt x="4455055" y="755756"/>
                </a:cubicBezTo>
                <a:cubicBezTo>
                  <a:pt x="4455055" y="2198640"/>
                  <a:pt x="4090224" y="4981970"/>
                  <a:pt x="3367643" y="5518319"/>
                </a:cubicBezTo>
                <a:cubicBezTo>
                  <a:pt x="2645062" y="6054668"/>
                  <a:pt x="503959" y="4756886"/>
                  <a:pt x="119567" y="3973851"/>
                </a:cubicBezTo>
                <a:close/>
              </a:path>
            </a:pathLst>
          </a:custGeom>
          <a:noFill/>
          <a:ln>
            <a:solidFill>
              <a:srgbClr val="F39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B0F91E69-994C-EC4A-D4FB-BCE9CFF258B7}"/>
              </a:ext>
            </a:extLst>
          </p:cNvPr>
          <p:cNvSpPr/>
          <p:nvPr/>
        </p:nvSpPr>
        <p:spPr>
          <a:xfrm rot="10026934">
            <a:off x="7647575" y="2030743"/>
            <a:ext cx="776048" cy="904798"/>
          </a:xfrm>
          <a:custGeom>
            <a:avLst/>
            <a:gdLst>
              <a:gd name="connsiteX0" fmla="*/ 0 w 3921059"/>
              <a:gd name="connsiteY0" fmla="*/ 2612572 h 5225143"/>
              <a:gd name="connsiteX1" fmla="*/ 1960530 w 3921059"/>
              <a:gd name="connsiteY1" fmla="*/ 0 h 5225143"/>
              <a:gd name="connsiteX2" fmla="*/ 3921060 w 3921059"/>
              <a:gd name="connsiteY2" fmla="*/ 2612572 h 5225143"/>
              <a:gd name="connsiteX3" fmla="*/ 1960530 w 3921059"/>
              <a:gd name="connsiteY3" fmla="*/ 5225144 h 5225143"/>
              <a:gd name="connsiteX4" fmla="*/ 0 w 3921059"/>
              <a:gd name="connsiteY4" fmla="*/ 2612572 h 5225143"/>
              <a:gd name="connsiteX0" fmla="*/ 0 w 4227372"/>
              <a:gd name="connsiteY0" fmla="*/ 2848273 h 5498131"/>
              <a:gd name="connsiteX1" fmla="*/ 1960530 w 4227372"/>
              <a:gd name="connsiteY1" fmla="*/ 235701 h 5498131"/>
              <a:gd name="connsiteX2" fmla="*/ 4227372 w 4227372"/>
              <a:gd name="connsiteY2" fmla="*/ 1103779 h 5498131"/>
              <a:gd name="connsiteX3" fmla="*/ 1960530 w 4227372"/>
              <a:gd name="connsiteY3" fmla="*/ 5460845 h 5498131"/>
              <a:gd name="connsiteX4" fmla="*/ 0 w 4227372"/>
              <a:gd name="connsiteY4" fmla="*/ 2848273 h 5498131"/>
              <a:gd name="connsiteX0" fmla="*/ 11204 w 4238576"/>
              <a:gd name="connsiteY0" fmla="*/ 2848273 h 6167311"/>
              <a:gd name="connsiteX1" fmla="*/ 1971734 w 4238576"/>
              <a:gd name="connsiteY1" fmla="*/ 235701 h 6167311"/>
              <a:gd name="connsiteX2" fmla="*/ 4238576 w 4238576"/>
              <a:gd name="connsiteY2" fmla="*/ 1103779 h 6167311"/>
              <a:gd name="connsiteX3" fmla="*/ 2875789 w 4238576"/>
              <a:gd name="connsiteY3" fmla="*/ 6144789 h 6167311"/>
              <a:gd name="connsiteX4" fmla="*/ 11204 w 4238576"/>
              <a:gd name="connsiteY4" fmla="*/ 2848273 h 6167311"/>
              <a:gd name="connsiteX0" fmla="*/ 10105 w 4436638"/>
              <a:gd name="connsiteY0" fmla="*/ 3054219 h 6187718"/>
              <a:gd name="connsiteX1" fmla="*/ 2169796 w 4436638"/>
              <a:gd name="connsiteY1" fmla="*/ 249469 h 6187718"/>
              <a:gd name="connsiteX2" fmla="*/ 4436638 w 4436638"/>
              <a:gd name="connsiteY2" fmla="*/ 1117547 h 6187718"/>
              <a:gd name="connsiteX3" fmla="*/ 3073851 w 4436638"/>
              <a:gd name="connsiteY3" fmla="*/ 6158557 h 6187718"/>
              <a:gd name="connsiteX4" fmla="*/ 10105 w 4436638"/>
              <a:gd name="connsiteY4" fmla="*/ 3054219 h 6187718"/>
              <a:gd name="connsiteX0" fmla="*/ 19090 w 4445623"/>
              <a:gd name="connsiteY0" fmla="*/ 3067832 h 6201368"/>
              <a:gd name="connsiteX1" fmla="*/ 1911333 w 4445623"/>
              <a:gd name="connsiteY1" fmla="*/ 242032 h 6201368"/>
              <a:gd name="connsiteX2" fmla="*/ 4445623 w 4445623"/>
              <a:gd name="connsiteY2" fmla="*/ 1131160 h 6201368"/>
              <a:gd name="connsiteX3" fmla="*/ 3082836 w 4445623"/>
              <a:gd name="connsiteY3" fmla="*/ 6172170 h 6201368"/>
              <a:gd name="connsiteX4" fmla="*/ 19090 w 4445623"/>
              <a:gd name="connsiteY4" fmla="*/ 3067832 h 6201368"/>
              <a:gd name="connsiteX0" fmla="*/ 24396 w 4450929"/>
              <a:gd name="connsiteY0" fmla="*/ 3067832 h 6287832"/>
              <a:gd name="connsiteX1" fmla="*/ 1916639 w 4450929"/>
              <a:gd name="connsiteY1" fmla="*/ 242032 h 6287832"/>
              <a:gd name="connsiteX2" fmla="*/ 4450929 w 4450929"/>
              <a:gd name="connsiteY2" fmla="*/ 1131160 h 6287832"/>
              <a:gd name="connsiteX3" fmla="*/ 3263327 w 4450929"/>
              <a:gd name="connsiteY3" fmla="*/ 6259403 h 6287832"/>
              <a:gd name="connsiteX4" fmla="*/ 24396 w 4450929"/>
              <a:gd name="connsiteY4" fmla="*/ 3067832 h 6287832"/>
              <a:gd name="connsiteX0" fmla="*/ 24095 w 4329457"/>
              <a:gd name="connsiteY0" fmla="*/ 3231308 h 6460637"/>
              <a:gd name="connsiteX1" fmla="*/ 1916338 w 4329457"/>
              <a:gd name="connsiteY1" fmla="*/ 405508 h 6460637"/>
              <a:gd name="connsiteX2" fmla="*/ 4329457 w 4329457"/>
              <a:gd name="connsiteY2" fmla="*/ 960699 h 6460637"/>
              <a:gd name="connsiteX3" fmla="*/ 3263026 w 4329457"/>
              <a:gd name="connsiteY3" fmla="*/ 6422879 h 6460637"/>
              <a:gd name="connsiteX4" fmla="*/ 24095 w 4329457"/>
              <a:gd name="connsiteY4" fmla="*/ 3231308 h 6460637"/>
              <a:gd name="connsiteX0" fmla="*/ 27284 w 4110688"/>
              <a:gd name="connsiteY0" fmla="*/ 3423900 h 6480463"/>
              <a:gd name="connsiteX1" fmla="*/ 1697569 w 4110688"/>
              <a:gd name="connsiteY1" fmla="*/ 417012 h 6480463"/>
              <a:gd name="connsiteX2" fmla="*/ 4110688 w 4110688"/>
              <a:gd name="connsiteY2" fmla="*/ 972203 h 6480463"/>
              <a:gd name="connsiteX3" fmla="*/ 3044257 w 4110688"/>
              <a:gd name="connsiteY3" fmla="*/ 6434383 h 6480463"/>
              <a:gd name="connsiteX4" fmla="*/ 27284 w 4110688"/>
              <a:gd name="connsiteY4" fmla="*/ 3423900 h 6480463"/>
              <a:gd name="connsiteX0" fmla="*/ 23979 w 4338486"/>
              <a:gd name="connsiteY0" fmla="*/ 4985911 h 6716778"/>
              <a:gd name="connsiteX1" fmla="*/ 1925367 w 4338486"/>
              <a:gd name="connsiteY1" fmla="*/ 513009 h 6716778"/>
              <a:gd name="connsiteX2" fmla="*/ 4338486 w 4338486"/>
              <a:gd name="connsiteY2" fmla="*/ 1068200 h 6716778"/>
              <a:gd name="connsiteX3" fmla="*/ 3272055 w 4338486"/>
              <a:gd name="connsiteY3" fmla="*/ 6530380 h 6716778"/>
              <a:gd name="connsiteX4" fmla="*/ 23979 w 4338486"/>
              <a:gd name="connsiteY4" fmla="*/ 4985911 h 6716778"/>
              <a:gd name="connsiteX0" fmla="*/ 119188 w 4433695"/>
              <a:gd name="connsiteY0" fmla="*/ 4512421 h 6224285"/>
              <a:gd name="connsiteX1" fmla="*/ 1060914 w 4433695"/>
              <a:gd name="connsiteY1" fmla="*/ 1358677 h 6224285"/>
              <a:gd name="connsiteX2" fmla="*/ 4433695 w 4433695"/>
              <a:gd name="connsiteY2" fmla="*/ 594710 h 6224285"/>
              <a:gd name="connsiteX3" fmla="*/ 3367264 w 4433695"/>
              <a:gd name="connsiteY3" fmla="*/ 6056890 h 6224285"/>
              <a:gd name="connsiteX4" fmla="*/ 119188 w 4433695"/>
              <a:gd name="connsiteY4" fmla="*/ 4512421 h 6224285"/>
              <a:gd name="connsiteX0" fmla="*/ 119567 w 4455054"/>
              <a:gd name="connsiteY0" fmla="*/ 3973851 h 5644574"/>
              <a:gd name="connsiteX1" fmla="*/ 1061293 w 4455054"/>
              <a:gd name="connsiteY1" fmla="*/ 820107 h 5644574"/>
              <a:gd name="connsiteX2" fmla="*/ 4455055 w 4455054"/>
              <a:gd name="connsiteY2" fmla="*/ 755756 h 5644574"/>
              <a:gd name="connsiteX3" fmla="*/ 3367643 w 4455054"/>
              <a:gd name="connsiteY3" fmla="*/ 5518320 h 5644574"/>
              <a:gd name="connsiteX4" fmla="*/ 119567 w 4455054"/>
              <a:gd name="connsiteY4" fmla="*/ 3973851 h 5644574"/>
              <a:gd name="connsiteX0" fmla="*/ 119567 w 4455056"/>
              <a:gd name="connsiteY0" fmla="*/ 3973851 h 5644572"/>
              <a:gd name="connsiteX1" fmla="*/ 1061293 w 4455056"/>
              <a:gd name="connsiteY1" fmla="*/ 820107 h 5644572"/>
              <a:gd name="connsiteX2" fmla="*/ 4455055 w 4455056"/>
              <a:gd name="connsiteY2" fmla="*/ 755756 h 5644572"/>
              <a:gd name="connsiteX3" fmla="*/ 3367643 w 4455056"/>
              <a:gd name="connsiteY3" fmla="*/ 5518319 h 5644572"/>
              <a:gd name="connsiteX4" fmla="*/ 119567 w 4455056"/>
              <a:gd name="connsiteY4" fmla="*/ 3973851 h 5644572"/>
              <a:gd name="connsiteX0" fmla="*/ 102160 w 4638127"/>
              <a:gd name="connsiteY0" fmla="*/ 3165199 h 5539222"/>
              <a:gd name="connsiteX1" fmla="*/ 1244364 w 4638127"/>
              <a:gd name="connsiteY1" fmla="*/ 785520 h 5539222"/>
              <a:gd name="connsiteX2" fmla="*/ 4638126 w 4638127"/>
              <a:gd name="connsiteY2" fmla="*/ 721169 h 5539222"/>
              <a:gd name="connsiteX3" fmla="*/ 3550714 w 4638127"/>
              <a:gd name="connsiteY3" fmla="*/ 5483732 h 5539222"/>
              <a:gd name="connsiteX4" fmla="*/ 102160 w 4638127"/>
              <a:gd name="connsiteY4" fmla="*/ 3165199 h 5539222"/>
              <a:gd name="connsiteX0" fmla="*/ 86143 w 4622110"/>
              <a:gd name="connsiteY0" fmla="*/ 3165199 h 4269206"/>
              <a:gd name="connsiteX1" fmla="*/ 1228347 w 4622110"/>
              <a:gd name="connsiteY1" fmla="*/ 785520 h 4269206"/>
              <a:gd name="connsiteX2" fmla="*/ 4622109 w 4622110"/>
              <a:gd name="connsiteY2" fmla="*/ 721169 h 4269206"/>
              <a:gd name="connsiteX3" fmla="*/ 3269120 w 4622110"/>
              <a:gd name="connsiteY3" fmla="*/ 4161646 h 4269206"/>
              <a:gd name="connsiteX4" fmla="*/ 86143 w 4622110"/>
              <a:gd name="connsiteY4" fmla="*/ 3165199 h 4269206"/>
              <a:gd name="connsiteX0" fmla="*/ 79434 w 4041261"/>
              <a:gd name="connsiteY0" fmla="*/ 3417025 h 4541609"/>
              <a:gd name="connsiteX1" fmla="*/ 1221638 w 4041261"/>
              <a:gd name="connsiteY1" fmla="*/ 1037346 h 4541609"/>
              <a:gd name="connsiteX2" fmla="*/ 4041263 w 4041261"/>
              <a:gd name="connsiteY2" fmla="*/ 641720 h 4541609"/>
              <a:gd name="connsiteX3" fmla="*/ 3262411 w 4041261"/>
              <a:gd name="connsiteY3" fmla="*/ 4413472 h 4541609"/>
              <a:gd name="connsiteX4" fmla="*/ 79434 w 4041261"/>
              <a:gd name="connsiteY4" fmla="*/ 3417025 h 4541609"/>
              <a:gd name="connsiteX0" fmla="*/ 46071 w 4007898"/>
              <a:gd name="connsiteY0" fmla="*/ 3488410 h 4617009"/>
              <a:gd name="connsiteX1" fmla="*/ 1521802 w 4007898"/>
              <a:gd name="connsiteY1" fmla="*/ 849893 h 4617009"/>
              <a:gd name="connsiteX2" fmla="*/ 4007900 w 4007898"/>
              <a:gd name="connsiteY2" fmla="*/ 713105 h 4617009"/>
              <a:gd name="connsiteX3" fmla="*/ 3229048 w 4007898"/>
              <a:gd name="connsiteY3" fmla="*/ 4484857 h 4617009"/>
              <a:gd name="connsiteX4" fmla="*/ 46071 w 4007898"/>
              <a:gd name="connsiteY4" fmla="*/ 3488410 h 4617009"/>
              <a:gd name="connsiteX0" fmla="*/ 49229 w 4011056"/>
              <a:gd name="connsiteY0" fmla="*/ 3488410 h 4902047"/>
              <a:gd name="connsiteX1" fmla="*/ 1524960 w 4011056"/>
              <a:gd name="connsiteY1" fmla="*/ 849893 h 4902047"/>
              <a:gd name="connsiteX2" fmla="*/ 4011058 w 4011056"/>
              <a:gd name="connsiteY2" fmla="*/ 713105 h 4902047"/>
              <a:gd name="connsiteX3" fmla="*/ 3303620 w 4011056"/>
              <a:gd name="connsiteY3" fmla="*/ 4792385 h 4902047"/>
              <a:gd name="connsiteX4" fmla="*/ 49229 w 4011056"/>
              <a:gd name="connsiteY4" fmla="*/ 3488410 h 490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1056" h="4902047">
                <a:moveTo>
                  <a:pt x="49229" y="3488410"/>
                </a:moveTo>
                <a:cubicBezTo>
                  <a:pt x="-247214" y="2831328"/>
                  <a:pt x="864655" y="1312444"/>
                  <a:pt x="1524960" y="849893"/>
                </a:cubicBezTo>
                <a:cubicBezTo>
                  <a:pt x="2185265" y="387342"/>
                  <a:pt x="4011058" y="-729779"/>
                  <a:pt x="4011058" y="713105"/>
                </a:cubicBezTo>
                <a:cubicBezTo>
                  <a:pt x="4011058" y="2155989"/>
                  <a:pt x="3963925" y="4329834"/>
                  <a:pt x="3303620" y="4792385"/>
                </a:cubicBezTo>
                <a:cubicBezTo>
                  <a:pt x="2643315" y="5254936"/>
                  <a:pt x="345672" y="4145492"/>
                  <a:pt x="49229" y="3488410"/>
                </a:cubicBezTo>
                <a:close/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828228A8-DB59-1FD0-015C-49F968001B90}"/>
              </a:ext>
            </a:extLst>
          </p:cNvPr>
          <p:cNvSpPr/>
          <p:nvPr/>
        </p:nvSpPr>
        <p:spPr>
          <a:xfrm rot="13324537">
            <a:off x="8111682" y="2559577"/>
            <a:ext cx="875613" cy="769379"/>
          </a:xfrm>
          <a:custGeom>
            <a:avLst/>
            <a:gdLst>
              <a:gd name="connsiteX0" fmla="*/ 0 w 3921059"/>
              <a:gd name="connsiteY0" fmla="*/ 2612572 h 5225143"/>
              <a:gd name="connsiteX1" fmla="*/ 1960530 w 3921059"/>
              <a:gd name="connsiteY1" fmla="*/ 0 h 5225143"/>
              <a:gd name="connsiteX2" fmla="*/ 3921060 w 3921059"/>
              <a:gd name="connsiteY2" fmla="*/ 2612572 h 5225143"/>
              <a:gd name="connsiteX3" fmla="*/ 1960530 w 3921059"/>
              <a:gd name="connsiteY3" fmla="*/ 5225144 h 5225143"/>
              <a:gd name="connsiteX4" fmla="*/ 0 w 3921059"/>
              <a:gd name="connsiteY4" fmla="*/ 2612572 h 5225143"/>
              <a:gd name="connsiteX0" fmla="*/ 0 w 4227372"/>
              <a:gd name="connsiteY0" fmla="*/ 2848273 h 5498131"/>
              <a:gd name="connsiteX1" fmla="*/ 1960530 w 4227372"/>
              <a:gd name="connsiteY1" fmla="*/ 235701 h 5498131"/>
              <a:gd name="connsiteX2" fmla="*/ 4227372 w 4227372"/>
              <a:gd name="connsiteY2" fmla="*/ 1103779 h 5498131"/>
              <a:gd name="connsiteX3" fmla="*/ 1960530 w 4227372"/>
              <a:gd name="connsiteY3" fmla="*/ 5460845 h 5498131"/>
              <a:gd name="connsiteX4" fmla="*/ 0 w 4227372"/>
              <a:gd name="connsiteY4" fmla="*/ 2848273 h 5498131"/>
              <a:gd name="connsiteX0" fmla="*/ 11204 w 4238576"/>
              <a:gd name="connsiteY0" fmla="*/ 2848273 h 6167311"/>
              <a:gd name="connsiteX1" fmla="*/ 1971734 w 4238576"/>
              <a:gd name="connsiteY1" fmla="*/ 235701 h 6167311"/>
              <a:gd name="connsiteX2" fmla="*/ 4238576 w 4238576"/>
              <a:gd name="connsiteY2" fmla="*/ 1103779 h 6167311"/>
              <a:gd name="connsiteX3" fmla="*/ 2875789 w 4238576"/>
              <a:gd name="connsiteY3" fmla="*/ 6144789 h 6167311"/>
              <a:gd name="connsiteX4" fmla="*/ 11204 w 4238576"/>
              <a:gd name="connsiteY4" fmla="*/ 2848273 h 6167311"/>
              <a:gd name="connsiteX0" fmla="*/ 10105 w 4436638"/>
              <a:gd name="connsiteY0" fmla="*/ 3054219 h 6187718"/>
              <a:gd name="connsiteX1" fmla="*/ 2169796 w 4436638"/>
              <a:gd name="connsiteY1" fmla="*/ 249469 h 6187718"/>
              <a:gd name="connsiteX2" fmla="*/ 4436638 w 4436638"/>
              <a:gd name="connsiteY2" fmla="*/ 1117547 h 6187718"/>
              <a:gd name="connsiteX3" fmla="*/ 3073851 w 4436638"/>
              <a:gd name="connsiteY3" fmla="*/ 6158557 h 6187718"/>
              <a:gd name="connsiteX4" fmla="*/ 10105 w 4436638"/>
              <a:gd name="connsiteY4" fmla="*/ 3054219 h 6187718"/>
              <a:gd name="connsiteX0" fmla="*/ 19090 w 4445623"/>
              <a:gd name="connsiteY0" fmla="*/ 3067832 h 6201368"/>
              <a:gd name="connsiteX1" fmla="*/ 1911333 w 4445623"/>
              <a:gd name="connsiteY1" fmla="*/ 242032 h 6201368"/>
              <a:gd name="connsiteX2" fmla="*/ 4445623 w 4445623"/>
              <a:gd name="connsiteY2" fmla="*/ 1131160 h 6201368"/>
              <a:gd name="connsiteX3" fmla="*/ 3082836 w 4445623"/>
              <a:gd name="connsiteY3" fmla="*/ 6172170 h 6201368"/>
              <a:gd name="connsiteX4" fmla="*/ 19090 w 4445623"/>
              <a:gd name="connsiteY4" fmla="*/ 3067832 h 6201368"/>
              <a:gd name="connsiteX0" fmla="*/ 24396 w 4450929"/>
              <a:gd name="connsiteY0" fmla="*/ 3067832 h 6287832"/>
              <a:gd name="connsiteX1" fmla="*/ 1916639 w 4450929"/>
              <a:gd name="connsiteY1" fmla="*/ 242032 h 6287832"/>
              <a:gd name="connsiteX2" fmla="*/ 4450929 w 4450929"/>
              <a:gd name="connsiteY2" fmla="*/ 1131160 h 6287832"/>
              <a:gd name="connsiteX3" fmla="*/ 3263327 w 4450929"/>
              <a:gd name="connsiteY3" fmla="*/ 6259403 h 6287832"/>
              <a:gd name="connsiteX4" fmla="*/ 24396 w 4450929"/>
              <a:gd name="connsiteY4" fmla="*/ 3067832 h 6287832"/>
              <a:gd name="connsiteX0" fmla="*/ 24095 w 4329457"/>
              <a:gd name="connsiteY0" fmla="*/ 3231308 h 6460637"/>
              <a:gd name="connsiteX1" fmla="*/ 1916338 w 4329457"/>
              <a:gd name="connsiteY1" fmla="*/ 405508 h 6460637"/>
              <a:gd name="connsiteX2" fmla="*/ 4329457 w 4329457"/>
              <a:gd name="connsiteY2" fmla="*/ 960699 h 6460637"/>
              <a:gd name="connsiteX3" fmla="*/ 3263026 w 4329457"/>
              <a:gd name="connsiteY3" fmla="*/ 6422879 h 6460637"/>
              <a:gd name="connsiteX4" fmla="*/ 24095 w 4329457"/>
              <a:gd name="connsiteY4" fmla="*/ 3231308 h 6460637"/>
              <a:gd name="connsiteX0" fmla="*/ 27284 w 4110688"/>
              <a:gd name="connsiteY0" fmla="*/ 3423900 h 6480463"/>
              <a:gd name="connsiteX1" fmla="*/ 1697569 w 4110688"/>
              <a:gd name="connsiteY1" fmla="*/ 417012 h 6480463"/>
              <a:gd name="connsiteX2" fmla="*/ 4110688 w 4110688"/>
              <a:gd name="connsiteY2" fmla="*/ 972203 h 6480463"/>
              <a:gd name="connsiteX3" fmla="*/ 3044257 w 4110688"/>
              <a:gd name="connsiteY3" fmla="*/ 6434383 h 6480463"/>
              <a:gd name="connsiteX4" fmla="*/ 27284 w 4110688"/>
              <a:gd name="connsiteY4" fmla="*/ 3423900 h 6480463"/>
              <a:gd name="connsiteX0" fmla="*/ 23979 w 4338486"/>
              <a:gd name="connsiteY0" fmla="*/ 4985911 h 6716778"/>
              <a:gd name="connsiteX1" fmla="*/ 1925367 w 4338486"/>
              <a:gd name="connsiteY1" fmla="*/ 513009 h 6716778"/>
              <a:gd name="connsiteX2" fmla="*/ 4338486 w 4338486"/>
              <a:gd name="connsiteY2" fmla="*/ 1068200 h 6716778"/>
              <a:gd name="connsiteX3" fmla="*/ 3272055 w 4338486"/>
              <a:gd name="connsiteY3" fmla="*/ 6530380 h 6716778"/>
              <a:gd name="connsiteX4" fmla="*/ 23979 w 4338486"/>
              <a:gd name="connsiteY4" fmla="*/ 4985911 h 6716778"/>
              <a:gd name="connsiteX0" fmla="*/ 119188 w 4433695"/>
              <a:gd name="connsiteY0" fmla="*/ 4512421 h 6224285"/>
              <a:gd name="connsiteX1" fmla="*/ 1060914 w 4433695"/>
              <a:gd name="connsiteY1" fmla="*/ 1358677 h 6224285"/>
              <a:gd name="connsiteX2" fmla="*/ 4433695 w 4433695"/>
              <a:gd name="connsiteY2" fmla="*/ 594710 h 6224285"/>
              <a:gd name="connsiteX3" fmla="*/ 3367264 w 4433695"/>
              <a:gd name="connsiteY3" fmla="*/ 6056890 h 6224285"/>
              <a:gd name="connsiteX4" fmla="*/ 119188 w 4433695"/>
              <a:gd name="connsiteY4" fmla="*/ 4512421 h 6224285"/>
              <a:gd name="connsiteX0" fmla="*/ 119567 w 4455054"/>
              <a:gd name="connsiteY0" fmla="*/ 3973851 h 5644574"/>
              <a:gd name="connsiteX1" fmla="*/ 1061293 w 4455054"/>
              <a:gd name="connsiteY1" fmla="*/ 820107 h 5644574"/>
              <a:gd name="connsiteX2" fmla="*/ 4455055 w 4455054"/>
              <a:gd name="connsiteY2" fmla="*/ 755756 h 5644574"/>
              <a:gd name="connsiteX3" fmla="*/ 3367643 w 4455054"/>
              <a:gd name="connsiteY3" fmla="*/ 5518320 h 5644574"/>
              <a:gd name="connsiteX4" fmla="*/ 119567 w 4455054"/>
              <a:gd name="connsiteY4" fmla="*/ 3973851 h 5644574"/>
              <a:gd name="connsiteX0" fmla="*/ 119567 w 4455056"/>
              <a:gd name="connsiteY0" fmla="*/ 3973851 h 5644572"/>
              <a:gd name="connsiteX1" fmla="*/ 1061293 w 4455056"/>
              <a:gd name="connsiteY1" fmla="*/ 820107 h 5644572"/>
              <a:gd name="connsiteX2" fmla="*/ 4455055 w 4455056"/>
              <a:gd name="connsiteY2" fmla="*/ 755756 h 5644572"/>
              <a:gd name="connsiteX3" fmla="*/ 3367643 w 4455056"/>
              <a:gd name="connsiteY3" fmla="*/ 5518319 h 5644572"/>
              <a:gd name="connsiteX4" fmla="*/ 119567 w 4455056"/>
              <a:gd name="connsiteY4" fmla="*/ 3973851 h 5644572"/>
              <a:gd name="connsiteX0" fmla="*/ 102160 w 4638127"/>
              <a:gd name="connsiteY0" fmla="*/ 3165199 h 5539222"/>
              <a:gd name="connsiteX1" fmla="*/ 1244364 w 4638127"/>
              <a:gd name="connsiteY1" fmla="*/ 785520 h 5539222"/>
              <a:gd name="connsiteX2" fmla="*/ 4638126 w 4638127"/>
              <a:gd name="connsiteY2" fmla="*/ 721169 h 5539222"/>
              <a:gd name="connsiteX3" fmla="*/ 3550714 w 4638127"/>
              <a:gd name="connsiteY3" fmla="*/ 5483732 h 5539222"/>
              <a:gd name="connsiteX4" fmla="*/ 102160 w 4638127"/>
              <a:gd name="connsiteY4" fmla="*/ 3165199 h 5539222"/>
              <a:gd name="connsiteX0" fmla="*/ 86143 w 4622110"/>
              <a:gd name="connsiteY0" fmla="*/ 3165199 h 4269206"/>
              <a:gd name="connsiteX1" fmla="*/ 1228347 w 4622110"/>
              <a:gd name="connsiteY1" fmla="*/ 785520 h 4269206"/>
              <a:gd name="connsiteX2" fmla="*/ 4622109 w 4622110"/>
              <a:gd name="connsiteY2" fmla="*/ 721169 h 4269206"/>
              <a:gd name="connsiteX3" fmla="*/ 3269120 w 4622110"/>
              <a:gd name="connsiteY3" fmla="*/ 4161646 h 4269206"/>
              <a:gd name="connsiteX4" fmla="*/ 86143 w 4622110"/>
              <a:gd name="connsiteY4" fmla="*/ 3165199 h 4269206"/>
              <a:gd name="connsiteX0" fmla="*/ 79434 w 4041261"/>
              <a:gd name="connsiteY0" fmla="*/ 3417025 h 4541609"/>
              <a:gd name="connsiteX1" fmla="*/ 1221638 w 4041261"/>
              <a:gd name="connsiteY1" fmla="*/ 1037346 h 4541609"/>
              <a:gd name="connsiteX2" fmla="*/ 4041263 w 4041261"/>
              <a:gd name="connsiteY2" fmla="*/ 641720 h 4541609"/>
              <a:gd name="connsiteX3" fmla="*/ 3262411 w 4041261"/>
              <a:gd name="connsiteY3" fmla="*/ 4413472 h 4541609"/>
              <a:gd name="connsiteX4" fmla="*/ 79434 w 4041261"/>
              <a:gd name="connsiteY4" fmla="*/ 3417025 h 4541609"/>
              <a:gd name="connsiteX0" fmla="*/ 46071 w 4007898"/>
              <a:gd name="connsiteY0" fmla="*/ 3488410 h 4617009"/>
              <a:gd name="connsiteX1" fmla="*/ 1521802 w 4007898"/>
              <a:gd name="connsiteY1" fmla="*/ 849893 h 4617009"/>
              <a:gd name="connsiteX2" fmla="*/ 4007900 w 4007898"/>
              <a:gd name="connsiteY2" fmla="*/ 713105 h 4617009"/>
              <a:gd name="connsiteX3" fmla="*/ 3229048 w 4007898"/>
              <a:gd name="connsiteY3" fmla="*/ 4484857 h 4617009"/>
              <a:gd name="connsiteX4" fmla="*/ 46071 w 4007898"/>
              <a:gd name="connsiteY4" fmla="*/ 3488410 h 4617009"/>
              <a:gd name="connsiteX0" fmla="*/ 49229 w 4011056"/>
              <a:gd name="connsiteY0" fmla="*/ 3488410 h 4902047"/>
              <a:gd name="connsiteX1" fmla="*/ 1524960 w 4011056"/>
              <a:gd name="connsiteY1" fmla="*/ 849893 h 4902047"/>
              <a:gd name="connsiteX2" fmla="*/ 4011058 w 4011056"/>
              <a:gd name="connsiteY2" fmla="*/ 713105 h 4902047"/>
              <a:gd name="connsiteX3" fmla="*/ 3303620 w 4011056"/>
              <a:gd name="connsiteY3" fmla="*/ 4792385 h 4902047"/>
              <a:gd name="connsiteX4" fmla="*/ 49229 w 4011056"/>
              <a:gd name="connsiteY4" fmla="*/ 3488410 h 4902047"/>
              <a:gd name="connsiteX0" fmla="*/ 82556 w 4325357"/>
              <a:gd name="connsiteY0" fmla="*/ 3488410 h 5738144"/>
              <a:gd name="connsiteX1" fmla="*/ 1558287 w 4325357"/>
              <a:gd name="connsiteY1" fmla="*/ 849893 h 5738144"/>
              <a:gd name="connsiteX2" fmla="*/ 4044385 w 4325357"/>
              <a:gd name="connsiteY2" fmla="*/ 713105 h 5738144"/>
              <a:gd name="connsiteX3" fmla="*/ 4027429 w 4325357"/>
              <a:gd name="connsiteY3" fmla="*/ 5664509 h 5738144"/>
              <a:gd name="connsiteX4" fmla="*/ 82556 w 4325357"/>
              <a:gd name="connsiteY4" fmla="*/ 3488410 h 5738144"/>
              <a:gd name="connsiteX0" fmla="*/ 79486 w 4218962"/>
              <a:gd name="connsiteY0" fmla="*/ 3454462 h 5702202"/>
              <a:gd name="connsiteX1" fmla="*/ 1555217 w 4218962"/>
              <a:gd name="connsiteY1" fmla="*/ 815945 h 5702202"/>
              <a:gd name="connsiteX2" fmla="*/ 3656632 w 4218962"/>
              <a:gd name="connsiteY2" fmla="*/ 725375 h 5702202"/>
              <a:gd name="connsiteX3" fmla="*/ 4024359 w 4218962"/>
              <a:gd name="connsiteY3" fmla="*/ 5630561 h 5702202"/>
              <a:gd name="connsiteX4" fmla="*/ 79486 w 4218962"/>
              <a:gd name="connsiteY4" fmla="*/ 3454462 h 5702202"/>
              <a:gd name="connsiteX0" fmla="*/ 89472 w 4400973"/>
              <a:gd name="connsiteY0" fmla="*/ 3454462 h 4973292"/>
              <a:gd name="connsiteX1" fmla="*/ 1565203 w 4400973"/>
              <a:gd name="connsiteY1" fmla="*/ 815945 h 4973292"/>
              <a:gd name="connsiteX2" fmla="*/ 3666618 w 4400973"/>
              <a:gd name="connsiteY2" fmla="*/ 725375 h 4973292"/>
              <a:gd name="connsiteX3" fmla="*/ 4230628 w 4400973"/>
              <a:gd name="connsiteY3" fmla="*/ 4872740 h 4973292"/>
              <a:gd name="connsiteX4" fmla="*/ 89472 w 4400973"/>
              <a:gd name="connsiteY4" fmla="*/ 3454462 h 4973292"/>
              <a:gd name="connsiteX0" fmla="*/ 104165 w 4112965"/>
              <a:gd name="connsiteY0" fmla="*/ 3505220 h 4981305"/>
              <a:gd name="connsiteX1" fmla="*/ 1295450 w 4112965"/>
              <a:gd name="connsiteY1" fmla="*/ 818063 h 4981305"/>
              <a:gd name="connsiteX2" fmla="*/ 3396865 w 4112965"/>
              <a:gd name="connsiteY2" fmla="*/ 727493 h 4981305"/>
              <a:gd name="connsiteX3" fmla="*/ 3960875 w 4112965"/>
              <a:gd name="connsiteY3" fmla="*/ 4874858 h 4981305"/>
              <a:gd name="connsiteX4" fmla="*/ 104165 w 4112965"/>
              <a:gd name="connsiteY4" fmla="*/ 3505220 h 4981305"/>
              <a:gd name="connsiteX0" fmla="*/ 58852 w 4067652"/>
              <a:gd name="connsiteY0" fmla="*/ 3368517 h 4839244"/>
              <a:gd name="connsiteX1" fmla="*/ 1702566 w 4067652"/>
              <a:gd name="connsiteY1" fmla="*/ 1206672 h 4839244"/>
              <a:gd name="connsiteX2" fmla="*/ 3351552 w 4067652"/>
              <a:gd name="connsiteY2" fmla="*/ 590790 h 4839244"/>
              <a:gd name="connsiteX3" fmla="*/ 3915562 w 4067652"/>
              <a:gd name="connsiteY3" fmla="*/ 4738155 h 4839244"/>
              <a:gd name="connsiteX4" fmla="*/ 58852 w 4067652"/>
              <a:gd name="connsiteY4" fmla="*/ 3368517 h 4839244"/>
              <a:gd name="connsiteX0" fmla="*/ 48514 w 4531996"/>
              <a:gd name="connsiteY0" fmla="*/ 2689870 h 4763768"/>
              <a:gd name="connsiteX1" fmla="*/ 2138163 w 4531996"/>
              <a:gd name="connsiteY1" fmla="*/ 1186615 h 4763768"/>
              <a:gd name="connsiteX2" fmla="*/ 3787149 w 4531996"/>
              <a:gd name="connsiteY2" fmla="*/ 570733 h 4763768"/>
              <a:gd name="connsiteX3" fmla="*/ 4351159 w 4531996"/>
              <a:gd name="connsiteY3" fmla="*/ 4718098 h 4763768"/>
              <a:gd name="connsiteX4" fmla="*/ 48514 w 4531996"/>
              <a:gd name="connsiteY4" fmla="*/ 2689870 h 4763768"/>
              <a:gd name="connsiteX0" fmla="*/ 48385 w 4525665"/>
              <a:gd name="connsiteY0" fmla="*/ 2118370 h 4168369"/>
              <a:gd name="connsiteX1" fmla="*/ 2138034 w 4525665"/>
              <a:gd name="connsiteY1" fmla="*/ 615115 h 4168369"/>
              <a:gd name="connsiteX2" fmla="*/ 3751299 w 4525665"/>
              <a:gd name="connsiteY2" fmla="*/ 732247 h 4168369"/>
              <a:gd name="connsiteX3" fmla="*/ 4351030 w 4525665"/>
              <a:gd name="connsiteY3" fmla="*/ 4146598 h 4168369"/>
              <a:gd name="connsiteX4" fmla="*/ 48385 w 4525665"/>
              <a:gd name="connsiteY4" fmla="*/ 2118370 h 416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5665" h="4168369">
                <a:moveTo>
                  <a:pt x="48385" y="2118370"/>
                </a:moveTo>
                <a:cubicBezTo>
                  <a:pt x="-320448" y="1529790"/>
                  <a:pt x="1520882" y="846136"/>
                  <a:pt x="2138034" y="615115"/>
                </a:cubicBezTo>
                <a:cubicBezTo>
                  <a:pt x="2755186" y="384095"/>
                  <a:pt x="3751299" y="-710637"/>
                  <a:pt x="3751299" y="732247"/>
                </a:cubicBezTo>
                <a:cubicBezTo>
                  <a:pt x="3751299" y="2175131"/>
                  <a:pt x="4968182" y="3915578"/>
                  <a:pt x="4351030" y="4146598"/>
                </a:cubicBezTo>
                <a:cubicBezTo>
                  <a:pt x="3733878" y="4377619"/>
                  <a:pt x="417218" y="2706951"/>
                  <a:pt x="48385" y="2118370"/>
                </a:cubicBezTo>
                <a:close/>
              </a:path>
            </a:pathLst>
          </a:custGeom>
          <a:noFill/>
          <a:ln>
            <a:solidFill>
              <a:srgbClr val="FFD9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E50B64F4-C974-D354-2745-C9BF173F8349}"/>
              </a:ext>
            </a:extLst>
          </p:cNvPr>
          <p:cNvSpPr/>
          <p:nvPr/>
        </p:nvSpPr>
        <p:spPr>
          <a:xfrm rot="16892561">
            <a:off x="7670039" y="3230119"/>
            <a:ext cx="1136942" cy="1099346"/>
          </a:xfrm>
          <a:custGeom>
            <a:avLst/>
            <a:gdLst>
              <a:gd name="connsiteX0" fmla="*/ 0 w 3921059"/>
              <a:gd name="connsiteY0" fmla="*/ 2612572 h 5225143"/>
              <a:gd name="connsiteX1" fmla="*/ 1960530 w 3921059"/>
              <a:gd name="connsiteY1" fmla="*/ 0 h 5225143"/>
              <a:gd name="connsiteX2" fmla="*/ 3921060 w 3921059"/>
              <a:gd name="connsiteY2" fmla="*/ 2612572 h 5225143"/>
              <a:gd name="connsiteX3" fmla="*/ 1960530 w 3921059"/>
              <a:gd name="connsiteY3" fmla="*/ 5225144 h 5225143"/>
              <a:gd name="connsiteX4" fmla="*/ 0 w 3921059"/>
              <a:gd name="connsiteY4" fmla="*/ 2612572 h 5225143"/>
              <a:gd name="connsiteX0" fmla="*/ 0 w 4227372"/>
              <a:gd name="connsiteY0" fmla="*/ 2848273 h 5498131"/>
              <a:gd name="connsiteX1" fmla="*/ 1960530 w 4227372"/>
              <a:gd name="connsiteY1" fmla="*/ 235701 h 5498131"/>
              <a:gd name="connsiteX2" fmla="*/ 4227372 w 4227372"/>
              <a:gd name="connsiteY2" fmla="*/ 1103779 h 5498131"/>
              <a:gd name="connsiteX3" fmla="*/ 1960530 w 4227372"/>
              <a:gd name="connsiteY3" fmla="*/ 5460845 h 5498131"/>
              <a:gd name="connsiteX4" fmla="*/ 0 w 4227372"/>
              <a:gd name="connsiteY4" fmla="*/ 2848273 h 5498131"/>
              <a:gd name="connsiteX0" fmla="*/ 11204 w 4238576"/>
              <a:gd name="connsiteY0" fmla="*/ 2848273 h 6167311"/>
              <a:gd name="connsiteX1" fmla="*/ 1971734 w 4238576"/>
              <a:gd name="connsiteY1" fmla="*/ 235701 h 6167311"/>
              <a:gd name="connsiteX2" fmla="*/ 4238576 w 4238576"/>
              <a:gd name="connsiteY2" fmla="*/ 1103779 h 6167311"/>
              <a:gd name="connsiteX3" fmla="*/ 2875789 w 4238576"/>
              <a:gd name="connsiteY3" fmla="*/ 6144789 h 6167311"/>
              <a:gd name="connsiteX4" fmla="*/ 11204 w 4238576"/>
              <a:gd name="connsiteY4" fmla="*/ 2848273 h 6167311"/>
              <a:gd name="connsiteX0" fmla="*/ 10105 w 4436638"/>
              <a:gd name="connsiteY0" fmla="*/ 3054219 h 6187718"/>
              <a:gd name="connsiteX1" fmla="*/ 2169796 w 4436638"/>
              <a:gd name="connsiteY1" fmla="*/ 249469 h 6187718"/>
              <a:gd name="connsiteX2" fmla="*/ 4436638 w 4436638"/>
              <a:gd name="connsiteY2" fmla="*/ 1117547 h 6187718"/>
              <a:gd name="connsiteX3" fmla="*/ 3073851 w 4436638"/>
              <a:gd name="connsiteY3" fmla="*/ 6158557 h 6187718"/>
              <a:gd name="connsiteX4" fmla="*/ 10105 w 4436638"/>
              <a:gd name="connsiteY4" fmla="*/ 3054219 h 6187718"/>
              <a:gd name="connsiteX0" fmla="*/ 19090 w 4445623"/>
              <a:gd name="connsiteY0" fmla="*/ 3067832 h 6201368"/>
              <a:gd name="connsiteX1" fmla="*/ 1911333 w 4445623"/>
              <a:gd name="connsiteY1" fmla="*/ 242032 h 6201368"/>
              <a:gd name="connsiteX2" fmla="*/ 4445623 w 4445623"/>
              <a:gd name="connsiteY2" fmla="*/ 1131160 h 6201368"/>
              <a:gd name="connsiteX3" fmla="*/ 3082836 w 4445623"/>
              <a:gd name="connsiteY3" fmla="*/ 6172170 h 6201368"/>
              <a:gd name="connsiteX4" fmla="*/ 19090 w 4445623"/>
              <a:gd name="connsiteY4" fmla="*/ 3067832 h 6201368"/>
              <a:gd name="connsiteX0" fmla="*/ 24396 w 4450929"/>
              <a:gd name="connsiteY0" fmla="*/ 3067832 h 6287832"/>
              <a:gd name="connsiteX1" fmla="*/ 1916639 w 4450929"/>
              <a:gd name="connsiteY1" fmla="*/ 242032 h 6287832"/>
              <a:gd name="connsiteX2" fmla="*/ 4450929 w 4450929"/>
              <a:gd name="connsiteY2" fmla="*/ 1131160 h 6287832"/>
              <a:gd name="connsiteX3" fmla="*/ 3263327 w 4450929"/>
              <a:gd name="connsiteY3" fmla="*/ 6259403 h 6287832"/>
              <a:gd name="connsiteX4" fmla="*/ 24396 w 4450929"/>
              <a:gd name="connsiteY4" fmla="*/ 3067832 h 6287832"/>
              <a:gd name="connsiteX0" fmla="*/ 24095 w 4329457"/>
              <a:gd name="connsiteY0" fmla="*/ 3231308 h 6460637"/>
              <a:gd name="connsiteX1" fmla="*/ 1916338 w 4329457"/>
              <a:gd name="connsiteY1" fmla="*/ 405508 h 6460637"/>
              <a:gd name="connsiteX2" fmla="*/ 4329457 w 4329457"/>
              <a:gd name="connsiteY2" fmla="*/ 960699 h 6460637"/>
              <a:gd name="connsiteX3" fmla="*/ 3263026 w 4329457"/>
              <a:gd name="connsiteY3" fmla="*/ 6422879 h 6460637"/>
              <a:gd name="connsiteX4" fmla="*/ 24095 w 4329457"/>
              <a:gd name="connsiteY4" fmla="*/ 3231308 h 6460637"/>
              <a:gd name="connsiteX0" fmla="*/ 27284 w 4110688"/>
              <a:gd name="connsiteY0" fmla="*/ 3423900 h 6480463"/>
              <a:gd name="connsiteX1" fmla="*/ 1697569 w 4110688"/>
              <a:gd name="connsiteY1" fmla="*/ 417012 h 6480463"/>
              <a:gd name="connsiteX2" fmla="*/ 4110688 w 4110688"/>
              <a:gd name="connsiteY2" fmla="*/ 972203 h 6480463"/>
              <a:gd name="connsiteX3" fmla="*/ 3044257 w 4110688"/>
              <a:gd name="connsiteY3" fmla="*/ 6434383 h 6480463"/>
              <a:gd name="connsiteX4" fmla="*/ 27284 w 4110688"/>
              <a:gd name="connsiteY4" fmla="*/ 3423900 h 6480463"/>
              <a:gd name="connsiteX0" fmla="*/ 23979 w 4338486"/>
              <a:gd name="connsiteY0" fmla="*/ 4985911 h 6716778"/>
              <a:gd name="connsiteX1" fmla="*/ 1925367 w 4338486"/>
              <a:gd name="connsiteY1" fmla="*/ 513009 h 6716778"/>
              <a:gd name="connsiteX2" fmla="*/ 4338486 w 4338486"/>
              <a:gd name="connsiteY2" fmla="*/ 1068200 h 6716778"/>
              <a:gd name="connsiteX3" fmla="*/ 3272055 w 4338486"/>
              <a:gd name="connsiteY3" fmla="*/ 6530380 h 6716778"/>
              <a:gd name="connsiteX4" fmla="*/ 23979 w 4338486"/>
              <a:gd name="connsiteY4" fmla="*/ 4985911 h 6716778"/>
              <a:gd name="connsiteX0" fmla="*/ 119188 w 4433695"/>
              <a:gd name="connsiteY0" fmla="*/ 4512421 h 6224285"/>
              <a:gd name="connsiteX1" fmla="*/ 1060914 w 4433695"/>
              <a:gd name="connsiteY1" fmla="*/ 1358677 h 6224285"/>
              <a:gd name="connsiteX2" fmla="*/ 4433695 w 4433695"/>
              <a:gd name="connsiteY2" fmla="*/ 594710 h 6224285"/>
              <a:gd name="connsiteX3" fmla="*/ 3367264 w 4433695"/>
              <a:gd name="connsiteY3" fmla="*/ 6056890 h 6224285"/>
              <a:gd name="connsiteX4" fmla="*/ 119188 w 4433695"/>
              <a:gd name="connsiteY4" fmla="*/ 4512421 h 6224285"/>
              <a:gd name="connsiteX0" fmla="*/ 119567 w 4455054"/>
              <a:gd name="connsiteY0" fmla="*/ 3973851 h 5644574"/>
              <a:gd name="connsiteX1" fmla="*/ 1061293 w 4455054"/>
              <a:gd name="connsiteY1" fmla="*/ 820107 h 5644574"/>
              <a:gd name="connsiteX2" fmla="*/ 4455055 w 4455054"/>
              <a:gd name="connsiteY2" fmla="*/ 755756 h 5644574"/>
              <a:gd name="connsiteX3" fmla="*/ 3367643 w 4455054"/>
              <a:gd name="connsiteY3" fmla="*/ 5518320 h 5644574"/>
              <a:gd name="connsiteX4" fmla="*/ 119567 w 4455054"/>
              <a:gd name="connsiteY4" fmla="*/ 3973851 h 5644574"/>
              <a:gd name="connsiteX0" fmla="*/ 119567 w 4455056"/>
              <a:gd name="connsiteY0" fmla="*/ 3973851 h 5644572"/>
              <a:gd name="connsiteX1" fmla="*/ 1061293 w 4455056"/>
              <a:gd name="connsiteY1" fmla="*/ 820107 h 5644572"/>
              <a:gd name="connsiteX2" fmla="*/ 4455055 w 4455056"/>
              <a:gd name="connsiteY2" fmla="*/ 755756 h 5644572"/>
              <a:gd name="connsiteX3" fmla="*/ 3367643 w 4455056"/>
              <a:gd name="connsiteY3" fmla="*/ 5518319 h 5644572"/>
              <a:gd name="connsiteX4" fmla="*/ 119567 w 4455056"/>
              <a:gd name="connsiteY4" fmla="*/ 3973851 h 5644572"/>
              <a:gd name="connsiteX0" fmla="*/ 102160 w 4638127"/>
              <a:gd name="connsiteY0" fmla="*/ 3165199 h 5539222"/>
              <a:gd name="connsiteX1" fmla="*/ 1244364 w 4638127"/>
              <a:gd name="connsiteY1" fmla="*/ 785520 h 5539222"/>
              <a:gd name="connsiteX2" fmla="*/ 4638126 w 4638127"/>
              <a:gd name="connsiteY2" fmla="*/ 721169 h 5539222"/>
              <a:gd name="connsiteX3" fmla="*/ 3550714 w 4638127"/>
              <a:gd name="connsiteY3" fmla="*/ 5483732 h 5539222"/>
              <a:gd name="connsiteX4" fmla="*/ 102160 w 4638127"/>
              <a:gd name="connsiteY4" fmla="*/ 3165199 h 5539222"/>
              <a:gd name="connsiteX0" fmla="*/ 86143 w 4622110"/>
              <a:gd name="connsiteY0" fmla="*/ 3165199 h 4269206"/>
              <a:gd name="connsiteX1" fmla="*/ 1228347 w 4622110"/>
              <a:gd name="connsiteY1" fmla="*/ 785520 h 4269206"/>
              <a:gd name="connsiteX2" fmla="*/ 4622109 w 4622110"/>
              <a:gd name="connsiteY2" fmla="*/ 721169 h 4269206"/>
              <a:gd name="connsiteX3" fmla="*/ 3269120 w 4622110"/>
              <a:gd name="connsiteY3" fmla="*/ 4161646 h 4269206"/>
              <a:gd name="connsiteX4" fmla="*/ 86143 w 4622110"/>
              <a:gd name="connsiteY4" fmla="*/ 3165199 h 4269206"/>
              <a:gd name="connsiteX0" fmla="*/ 79434 w 4041261"/>
              <a:gd name="connsiteY0" fmla="*/ 3417025 h 4541609"/>
              <a:gd name="connsiteX1" fmla="*/ 1221638 w 4041261"/>
              <a:gd name="connsiteY1" fmla="*/ 1037346 h 4541609"/>
              <a:gd name="connsiteX2" fmla="*/ 4041263 w 4041261"/>
              <a:gd name="connsiteY2" fmla="*/ 641720 h 4541609"/>
              <a:gd name="connsiteX3" fmla="*/ 3262411 w 4041261"/>
              <a:gd name="connsiteY3" fmla="*/ 4413472 h 4541609"/>
              <a:gd name="connsiteX4" fmla="*/ 79434 w 4041261"/>
              <a:gd name="connsiteY4" fmla="*/ 3417025 h 4541609"/>
              <a:gd name="connsiteX0" fmla="*/ 46071 w 4007898"/>
              <a:gd name="connsiteY0" fmla="*/ 3488410 h 4617009"/>
              <a:gd name="connsiteX1" fmla="*/ 1521802 w 4007898"/>
              <a:gd name="connsiteY1" fmla="*/ 849893 h 4617009"/>
              <a:gd name="connsiteX2" fmla="*/ 4007900 w 4007898"/>
              <a:gd name="connsiteY2" fmla="*/ 713105 h 4617009"/>
              <a:gd name="connsiteX3" fmla="*/ 3229048 w 4007898"/>
              <a:gd name="connsiteY3" fmla="*/ 4484857 h 4617009"/>
              <a:gd name="connsiteX4" fmla="*/ 46071 w 4007898"/>
              <a:gd name="connsiteY4" fmla="*/ 3488410 h 4617009"/>
              <a:gd name="connsiteX0" fmla="*/ 49229 w 4011056"/>
              <a:gd name="connsiteY0" fmla="*/ 3488410 h 4902047"/>
              <a:gd name="connsiteX1" fmla="*/ 1524960 w 4011056"/>
              <a:gd name="connsiteY1" fmla="*/ 849893 h 4902047"/>
              <a:gd name="connsiteX2" fmla="*/ 4011058 w 4011056"/>
              <a:gd name="connsiteY2" fmla="*/ 713105 h 4902047"/>
              <a:gd name="connsiteX3" fmla="*/ 3303620 w 4011056"/>
              <a:gd name="connsiteY3" fmla="*/ 4792385 h 4902047"/>
              <a:gd name="connsiteX4" fmla="*/ 49229 w 4011056"/>
              <a:gd name="connsiteY4" fmla="*/ 3488410 h 4902047"/>
              <a:gd name="connsiteX0" fmla="*/ 82556 w 4325357"/>
              <a:gd name="connsiteY0" fmla="*/ 3488410 h 5738144"/>
              <a:gd name="connsiteX1" fmla="*/ 1558287 w 4325357"/>
              <a:gd name="connsiteY1" fmla="*/ 849893 h 5738144"/>
              <a:gd name="connsiteX2" fmla="*/ 4044385 w 4325357"/>
              <a:gd name="connsiteY2" fmla="*/ 713105 h 5738144"/>
              <a:gd name="connsiteX3" fmla="*/ 4027429 w 4325357"/>
              <a:gd name="connsiteY3" fmla="*/ 5664509 h 5738144"/>
              <a:gd name="connsiteX4" fmla="*/ 82556 w 4325357"/>
              <a:gd name="connsiteY4" fmla="*/ 3488410 h 5738144"/>
              <a:gd name="connsiteX0" fmla="*/ 79486 w 4218962"/>
              <a:gd name="connsiteY0" fmla="*/ 3454462 h 5702202"/>
              <a:gd name="connsiteX1" fmla="*/ 1555217 w 4218962"/>
              <a:gd name="connsiteY1" fmla="*/ 815945 h 5702202"/>
              <a:gd name="connsiteX2" fmla="*/ 3656632 w 4218962"/>
              <a:gd name="connsiteY2" fmla="*/ 725375 h 5702202"/>
              <a:gd name="connsiteX3" fmla="*/ 4024359 w 4218962"/>
              <a:gd name="connsiteY3" fmla="*/ 5630561 h 5702202"/>
              <a:gd name="connsiteX4" fmla="*/ 79486 w 4218962"/>
              <a:gd name="connsiteY4" fmla="*/ 3454462 h 5702202"/>
              <a:gd name="connsiteX0" fmla="*/ 89472 w 4400973"/>
              <a:gd name="connsiteY0" fmla="*/ 3454462 h 4973292"/>
              <a:gd name="connsiteX1" fmla="*/ 1565203 w 4400973"/>
              <a:gd name="connsiteY1" fmla="*/ 815945 h 4973292"/>
              <a:gd name="connsiteX2" fmla="*/ 3666618 w 4400973"/>
              <a:gd name="connsiteY2" fmla="*/ 725375 h 4973292"/>
              <a:gd name="connsiteX3" fmla="*/ 4230628 w 4400973"/>
              <a:gd name="connsiteY3" fmla="*/ 4872740 h 4973292"/>
              <a:gd name="connsiteX4" fmla="*/ 89472 w 4400973"/>
              <a:gd name="connsiteY4" fmla="*/ 3454462 h 4973292"/>
              <a:gd name="connsiteX0" fmla="*/ 104165 w 4112965"/>
              <a:gd name="connsiteY0" fmla="*/ 3505220 h 4981305"/>
              <a:gd name="connsiteX1" fmla="*/ 1295450 w 4112965"/>
              <a:gd name="connsiteY1" fmla="*/ 818063 h 4981305"/>
              <a:gd name="connsiteX2" fmla="*/ 3396865 w 4112965"/>
              <a:gd name="connsiteY2" fmla="*/ 727493 h 4981305"/>
              <a:gd name="connsiteX3" fmla="*/ 3960875 w 4112965"/>
              <a:gd name="connsiteY3" fmla="*/ 4874858 h 4981305"/>
              <a:gd name="connsiteX4" fmla="*/ 104165 w 4112965"/>
              <a:gd name="connsiteY4" fmla="*/ 3505220 h 4981305"/>
              <a:gd name="connsiteX0" fmla="*/ 58852 w 4067652"/>
              <a:gd name="connsiteY0" fmla="*/ 3368517 h 4839244"/>
              <a:gd name="connsiteX1" fmla="*/ 1702566 w 4067652"/>
              <a:gd name="connsiteY1" fmla="*/ 1206672 h 4839244"/>
              <a:gd name="connsiteX2" fmla="*/ 3351552 w 4067652"/>
              <a:gd name="connsiteY2" fmla="*/ 590790 h 4839244"/>
              <a:gd name="connsiteX3" fmla="*/ 3915562 w 4067652"/>
              <a:gd name="connsiteY3" fmla="*/ 4738155 h 4839244"/>
              <a:gd name="connsiteX4" fmla="*/ 58852 w 4067652"/>
              <a:gd name="connsiteY4" fmla="*/ 3368517 h 4839244"/>
              <a:gd name="connsiteX0" fmla="*/ 48514 w 4531996"/>
              <a:gd name="connsiteY0" fmla="*/ 2689870 h 4763768"/>
              <a:gd name="connsiteX1" fmla="*/ 2138163 w 4531996"/>
              <a:gd name="connsiteY1" fmla="*/ 1186615 h 4763768"/>
              <a:gd name="connsiteX2" fmla="*/ 3787149 w 4531996"/>
              <a:gd name="connsiteY2" fmla="*/ 570733 h 4763768"/>
              <a:gd name="connsiteX3" fmla="*/ 4351159 w 4531996"/>
              <a:gd name="connsiteY3" fmla="*/ 4718098 h 4763768"/>
              <a:gd name="connsiteX4" fmla="*/ 48514 w 4531996"/>
              <a:gd name="connsiteY4" fmla="*/ 2689870 h 4763768"/>
              <a:gd name="connsiteX0" fmla="*/ 48385 w 4525665"/>
              <a:gd name="connsiteY0" fmla="*/ 2118370 h 4168369"/>
              <a:gd name="connsiteX1" fmla="*/ 2138034 w 4525665"/>
              <a:gd name="connsiteY1" fmla="*/ 615115 h 4168369"/>
              <a:gd name="connsiteX2" fmla="*/ 3751299 w 4525665"/>
              <a:gd name="connsiteY2" fmla="*/ 732247 h 4168369"/>
              <a:gd name="connsiteX3" fmla="*/ 4351030 w 4525665"/>
              <a:gd name="connsiteY3" fmla="*/ 4146598 h 4168369"/>
              <a:gd name="connsiteX4" fmla="*/ 48385 w 4525665"/>
              <a:gd name="connsiteY4" fmla="*/ 2118370 h 4168369"/>
              <a:gd name="connsiteX0" fmla="*/ 39785 w 4307608"/>
              <a:gd name="connsiteY0" fmla="*/ 2118370 h 6231557"/>
              <a:gd name="connsiteX1" fmla="*/ 2129434 w 4307608"/>
              <a:gd name="connsiteY1" fmla="*/ 615115 h 6231557"/>
              <a:gd name="connsiteX2" fmla="*/ 3742699 w 4307608"/>
              <a:gd name="connsiteY2" fmla="*/ 732247 h 6231557"/>
              <a:gd name="connsiteX3" fmla="*/ 4103295 w 4307608"/>
              <a:gd name="connsiteY3" fmla="*/ 6220322 h 6231557"/>
              <a:gd name="connsiteX4" fmla="*/ 39785 w 4307608"/>
              <a:gd name="connsiteY4" fmla="*/ 2118370 h 6231557"/>
              <a:gd name="connsiteX0" fmla="*/ 25688 w 5735497"/>
              <a:gd name="connsiteY0" fmla="*/ 3025084 h 6296587"/>
              <a:gd name="connsiteX1" fmla="*/ 3462578 w 5735497"/>
              <a:gd name="connsiteY1" fmla="*/ 655548 h 6296587"/>
              <a:gd name="connsiteX2" fmla="*/ 5075843 w 5735497"/>
              <a:gd name="connsiteY2" fmla="*/ 772680 h 6296587"/>
              <a:gd name="connsiteX3" fmla="*/ 5436439 w 5735497"/>
              <a:gd name="connsiteY3" fmla="*/ 6260755 h 6296587"/>
              <a:gd name="connsiteX4" fmla="*/ 25688 w 5735497"/>
              <a:gd name="connsiteY4" fmla="*/ 3025084 h 6296587"/>
              <a:gd name="connsiteX0" fmla="*/ 26324 w 5876361"/>
              <a:gd name="connsiteY0" fmla="*/ 2698204 h 5956076"/>
              <a:gd name="connsiteX1" fmla="*/ 3463214 w 5876361"/>
              <a:gd name="connsiteY1" fmla="*/ 328668 h 5956076"/>
              <a:gd name="connsiteX2" fmla="*/ 5546367 w 5876361"/>
              <a:gd name="connsiteY2" fmla="*/ 971234 h 5956076"/>
              <a:gd name="connsiteX3" fmla="*/ 5437075 w 5876361"/>
              <a:gd name="connsiteY3" fmla="*/ 5933875 h 5956076"/>
              <a:gd name="connsiteX4" fmla="*/ 26324 w 5876361"/>
              <a:gd name="connsiteY4" fmla="*/ 2698204 h 595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6361" h="5956076">
                <a:moveTo>
                  <a:pt x="26324" y="2698204"/>
                </a:moveTo>
                <a:cubicBezTo>
                  <a:pt x="-302653" y="1764003"/>
                  <a:pt x="2543207" y="616496"/>
                  <a:pt x="3463214" y="328668"/>
                </a:cubicBezTo>
                <a:cubicBezTo>
                  <a:pt x="4383221" y="40840"/>
                  <a:pt x="5546367" y="-471650"/>
                  <a:pt x="5546367" y="971234"/>
                </a:cubicBezTo>
                <a:cubicBezTo>
                  <a:pt x="5546367" y="2414118"/>
                  <a:pt x="6357082" y="5646047"/>
                  <a:pt x="5437075" y="5933875"/>
                </a:cubicBezTo>
                <a:cubicBezTo>
                  <a:pt x="4517068" y="6221703"/>
                  <a:pt x="355301" y="3632405"/>
                  <a:pt x="26324" y="2698204"/>
                </a:cubicBezTo>
                <a:close/>
              </a:path>
            </a:pathLst>
          </a:cu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4C8FB-EB57-7335-88BA-69D0D6E496F0}"/>
              </a:ext>
            </a:extLst>
          </p:cNvPr>
          <p:cNvSpPr txBox="1"/>
          <p:nvPr/>
        </p:nvSpPr>
        <p:spPr>
          <a:xfrm>
            <a:off x="2817628" y="293518"/>
            <a:ext cx="75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CC17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4943E-F0C9-D5D2-7A54-3AA5D7DA9C22}"/>
              </a:ext>
            </a:extLst>
          </p:cNvPr>
          <p:cNvSpPr txBox="1"/>
          <p:nvPr/>
        </p:nvSpPr>
        <p:spPr>
          <a:xfrm>
            <a:off x="7210715" y="5941710"/>
            <a:ext cx="75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39595"/>
                </a:solidFill>
              </a:rPr>
              <a:t>CC23</a:t>
            </a:r>
            <a:endParaRPr lang="en-US" dirty="0">
              <a:solidFill>
                <a:srgbClr val="F3959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25AE39-E4A2-341D-E6AE-83E0D24DD217}"/>
              </a:ext>
            </a:extLst>
          </p:cNvPr>
          <p:cNvSpPr txBox="1"/>
          <p:nvPr/>
        </p:nvSpPr>
        <p:spPr>
          <a:xfrm>
            <a:off x="7861696" y="1706463"/>
            <a:ext cx="75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CC12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D7349A-D0C7-84C5-76F4-FE796A140936}"/>
              </a:ext>
            </a:extLst>
          </p:cNvPr>
          <p:cNvSpPr txBox="1"/>
          <p:nvPr/>
        </p:nvSpPr>
        <p:spPr>
          <a:xfrm>
            <a:off x="8549488" y="2225730"/>
            <a:ext cx="62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D937"/>
                </a:solidFill>
              </a:rPr>
              <a:t>CC1</a:t>
            </a:r>
            <a:endParaRPr lang="en-US" dirty="0">
              <a:solidFill>
                <a:srgbClr val="FFD937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42656-2AFE-44F5-BEF2-C79977614819}"/>
              </a:ext>
            </a:extLst>
          </p:cNvPr>
          <p:cNvSpPr txBox="1"/>
          <p:nvPr/>
        </p:nvSpPr>
        <p:spPr>
          <a:xfrm>
            <a:off x="8383985" y="4024536"/>
            <a:ext cx="75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CC19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79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Cavalli, Lea</dc:creator>
  <cp:lastModifiedBy>Cavalli, Lea</cp:lastModifiedBy>
  <cp:revision>2</cp:revision>
  <dcterms:created xsi:type="dcterms:W3CDTF">2024-05-30T15:56:53Z</dcterms:created>
  <dcterms:modified xsi:type="dcterms:W3CDTF">2024-05-30T16:09:42Z</dcterms:modified>
</cp:coreProperties>
</file>