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4121" y="1871131"/>
            <a:ext cx="6815669" cy="1515533"/>
          </a:xfrm>
        </p:spPr>
        <p:txBody>
          <a:bodyPr/>
          <a:lstStyle/>
          <a:p>
            <a:r>
              <a:rPr lang="en-US" dirty="0" smtClean="0"/>
              <a:t>Bus structure and features of system </a:t>
            </a:r>
            <a:r>
              <a:rPr lang="en-US" dirty="0" smtClean="0"/>
              <a:t>bus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Adeeb Hassan bsf2003459</a:t>
            </a:r>
          </a:p>
          <a:p>
            <a:r>
              <a:rPr lang="en-US" dirty="0" err="1" smtClean="0"/>
              <a:t>Aqib</a:t>
            </a:r>
            <a:r>
              <a:rPr lang="en-US" dirty="0" smtClean="0"/>
              <a:t> Sultan bsf200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1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 Structure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pathway connecting multiple devices.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shared transmission medium.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devices connected to the bus and any signal transmitted by any one device is received by all devices connected to the bus.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instruction is possible at a time.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signals are destroyed (when present on bus at same time).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96884" y="3968152"/>
            <a:ext cx="135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11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Bus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bus is a pathway composed of cables and connectors used to carry data between a computer microprocessor and the main memory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bus that connects the three major components of the system (CPU, I/O, Memory).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functions of the three main buses: namely, the data, address and control buses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575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Bus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892" y="2543908"/>
            <a:ext cx="5861539" cy="3376246"/>
          </a:xfrm>
        </p:spPr>
      </p:pic>
    </p:spTree>
    <p:extLst>
      <p:ext uri="{BB962C8B-B14F-4D97-AF65-F5344CB8AC3E}">
        <p14:creationId xmlns:p14="http://schemas.microsoft.com/office/powerpoint/2010/main" val="280107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Bus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 path for moving data among system modules.</a:t>
            </a:r>
          </a:p>
          <a:p>
            <a:r>
              <a:rPr lang="en-US" dirty="0" smtClean="0"/>
              <a:t>Number of lines in data bus are called width of data bus.</a:t>
            </a:r>
          </a:p>
          <a:p>
            <a:r>
              <a:rPr lang="en-US" dirty="0" smtClean="0"/>
              <a:t>Each line carries 1 bit at a time</a:t>
            </a:r>
          </a:p>
          <a:p>
            <a:r>
              <a:rPr lang="en-US" dirty="0" smtClean="0"/>
              <a:t>Number of lines in data bus determines how many bits can be transferred parallel.</a:t>
            </a:r>
          </a:p>
          <a:p>
            <a:r>
              <a:rPr lang="en-US" dirty="0" smtClean="0"/>
              <a:t>Data bus width determines overall system performance.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4220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Specify where to store the data/ from where to retrieve the data (present on the data bus).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Collectively address lines are known as Address Bus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 bus width determines the memory capacity (total number of unique addresses).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address lines can refer to I/O ports.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434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178</TotalTime>
  <Words>256</Words>
  <Application>Microsoft Office PowerPoint</Application>
  <PresentationFormat>Custom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Organic</vt:lpstr>
      <vt:lpstr>Bus structure and features of system bus</vt:lpstr>
      <vt:lpstr>Bus Structure</vt:lpstr>
      <vt:lpstr>System Bus</vt:lpstr>
      <vt:lpstr>System Bus</vt:lpstr>
      <vt:lpstr>Data Bus</vt:lpstr>
      <vt:lpstr>Address Bus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PMYLS</dc:creator>
  <cp:lastModifiedBy>Adeeb Hassi</cp:lastModifiedBy>
  <cp:revision>13</cp:revision>
  <dcterms:created xsi:type="dcterms:W3CDTF">2024-04-28T14:37:03Z</dcterms:created>
  <dcterms:modified xsi:type="dcterms:W3CDTF">2024-04-30T02:48:43Z</dcterms:modified>
</cp:coreProperties>
</file>