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c184286eb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8c184286eb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c184286e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c184286eb_2_10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c184286eb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8c184286e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last example was a bit contrived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would we </a:t>
            </a:r>
            <a:r>
              <a:rPr i="1" lang="en"/>
              <a:t>ACTUALLY </a:t>
            </a:r>
            <a:r>
              <a:rPr i="0" lang="en"/>
              <a:t>use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c184286eb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8c184286eb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last example was a bit contrived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would we </a:t>
            </a:r>
            <a:r>
              <a:rPr i="1" lang="en"/>
              <a:t>ACTUALLY </a:t>
            </a:r>
            <a:r>
              <a:rPr i="0" lang="en"/>
              <a:t>use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c184286e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8c184286eb_2_1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c184286eb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8c184286eb_2_1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c184286eb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8c184286eb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c184286eb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8c184286eb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Putting an expression in an if statement,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statement evaluates the result of it, including if you do assignment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 to walk you through, 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Given that </a:t>
            </a:r>
            <a:r>
              <a:rPr i="1" lang="en"/>
              <a:t>arr</a:t>
            </a:r>
            <a:r>
              <a:rPr i="0" lang="en"/>
              <a:t> points to a piece of memory,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/>
              <a:t>If </a:t>
            </a:r>
            <a:r>
              <a:rPr i="1" lang="en"/>
              <a:t>arr</a:t>
            </a:r>
            <a:r>
              <a:rPr i="0" lang="en"/>
              <a:t> is </a:t>
            </a:r>
            <a:r>
              <a:rPr i="1" lang="en"/>
              <a:t>NULL</a:t>
            </a:r>
            <a:r>
              <a:rPr i="0" lang="en"/>
              <a:t> , then the memory allocation failed, and exit the program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c184286eb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8c184286eb_2_1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c184286eb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8c184286eb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c184286eb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8c184286eb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184286eb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8c184286eb_2_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c184286eb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8c184286eb_2_1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c184286eb_2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8c184286eb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c184286eb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8c184286eb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f2ae595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8f2ae59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da9d0fd2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da9d0fd2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da9d0fd2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da9d0fd2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a9d0fd2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a9d0fd2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da9d0fd21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da9d0fd21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da9d0fd21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da9d0fd21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da9d0fd21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da9d0fd21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c184286e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8c184286eb_2_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c184286eb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8c184286eb_2_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c184286eb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8c184286e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first, we need to briefly know *how* programs are stored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I’ll keep it brief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c184286eb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8c184286eb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Text segment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executable code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read only!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Initialized data segment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</a:t>
            </a: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global variables, static variables,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	- things initialized by the programmer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>
                <a:solidFill>
                  <a:srgbClr val="E8E6E3"/>
                </a:solidFill>
                <a:latin typeface="Arial"/>
                <a:ea typeface="Arial"/>
                <a:cs typeface="Arial"/>
                <a:sym typeface="Arial"/>
              </a:rPr>
              <a:t>	- ex. `int i = 10;`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Uninitialized data segment (sometimes referred too as BSS)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declared but with uninitialized values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be careful of garbage values!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ex. `int i;`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Stack / Heap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Grow in opposite directions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have pointers holding next available space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when stack pointer = heap pointer no available space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Stack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automatic variables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stored here while in scope, and automatically destroyed when exit scope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recursive functions work here, add a ‘stack frame’ to stack, removed / destroyed when leaving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Heap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this is where the magic happens, and the majority of this talk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DYNAMIC MEMORY ALLOCATION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- malloc, calloc, and free all take place here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c184286eb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8c184286eb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c184286e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c184286eb_2_8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c184286eb_2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8c184286eb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eksforgeeks.org/memory-layout-of-c-program/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eeksforgeeks.org/memory-layout-of-c-progra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371796" y="477650"/>
            <a:ext cx="8247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Memory </a:t>
            </a: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Managemen</a:t>
            </a:r>
            <a:r>
              <a:rPr b="1" i="0" lang="en" sz="5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 i="0" sz="5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b="22577" l="0" r="3992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</a:t>
            </a:r>
            <a:endParaRPr/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means allocate memory as the program is running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required for information that only becomes available at run-time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*val;</a:t>
            </a:r>
            <a:br>
              <a:rPr lang="en"/>
            </a:br>
            <a:r>
              <a:rPr lang="en"/>
              <a:t>val = (int*) malloc (sizeof(int));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sizeof(int) evaluates to 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val</a:t>
            </a:r>
            <a:r>
              <a:rPr lang="en"/>
              <a:t> points to an area of memory where 4 bytes have been allocated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default to store an integer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 </a:t>
            </a:r>
            <a:r>
              <a:rPr i="1" lang="en"/>
              <a:t>More</a:t>
            </a:r>
            <a:endParaRPr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*arr;</a:t>
            </a:r>
            <a:br>
              <a:rPr lang="en"/>
            </a:br>
            <a:r>
              <a:rPr lang="en"/>
              <a:t>arr = (int*) malloc (10 * sizeof(int));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expression inside malloc evaluates to 4 * 10 = 40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arr</a:t>
            </a:r>
            <a:r>
              <a:rPr lang="en"/>
              <a:t> points to an area of memory where 40 bytes have been allocated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equivalent to </a:t>
            </a:r>
            <a:r>
              <a:rPr i="1" lang="en"/>
              <a:t>int arr[10]</a:t>
            </a:r>
            <a:r>
              <a:rPr lang="en"/>
              <a:t>, so why don’t we use that?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Dynamically Allocate </a:t>
            </a:r>
            <a:r>
              <a:rPr i="1" lang="en"/>
              <a:t>Some other amount?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newArray(int* arr, int size) {</a:t>
            </a:r>
            <a:br>
              <a:rPr lang="en"/>
            </a:br>
            <a:r>
              <a:rPr lang="en"/>
              <a:t>	arr = (int*) malloc (size * sizeof(int));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expression inside malloc evaluates to 4 * size = ????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</a:t>
            </a:r>
            <a:r>
              <a:rPr i="1" lang="en"/>
              <a:t>arr</a:t>
            </a:r>
            <a:r>
              <a:rPr lang="en"/>
              <a:t> points to an area of memory where ???? bytes have been allocated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equivalent to </a:t>
            </a:r>
            <a:r>
              <a:rPr i="1" lang="en"/>
              <a:t>int arr[????]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to see the use?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Validating Memory </a:t>
            </a:r>
            <a:r>
              <a:rPr i="1" lang="en" sz="6600"/>
              <a:t>(in C)</a:t>
            </a:r>
            <a:endParaRPr sz="6600"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occur!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allocating memory does not always work!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be prepared for this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memory is allocated, if there is a failure, the function returns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always check for this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int* arr = (int*) malloc (size * sizeof(int));</a:t>
            </a:r>
            <a:br>
              <a:rPr lang="en"/>
            </a:br>
            <a:r>
              <a:rPr lang="en"/>
              <a:t>if (arr == NULL){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occur!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want to make a note of equivalent notation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!arr</a:t>
            </a:r>
            <a:r>
              <a:rPr lang="en"/>
              <a:t> is the same as </a:t>
            </a:r>
            <a:r>
              <a:rPr i="1" lang="en"/>
              <a:t>arr == NULL</a:t>
            </a:r>
            <a:r>
              <a:rPr lang="en"/>
              <a:t>, as far as pointers are concered</a:t>
            </a:r>
            <a:endParaRPr i="1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int* arr = (int*) malloc (size * sizeof(int));</a:t>
            </a:r>
            <a:br>
              <a:rPr lang="en"/>
            </a:br>
            <a:r>
              <a:rPr lang="en"/>
              <a:t>if (!arr){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Jamie does it a little funny</a:t>
            </a:r>
            <a:endParaRPr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Anytime memory is allocated, if there is a failure, the function returns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see Jamie evaluate this in a hard to read way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if (!(arr = (int*) malloc (size * sizeof(int)))){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exit(1);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</a:t>
            </a:r>
            <a:r>
              <a:rPr i="1" lang="en"/>
              <a:t>otherwise program continues normally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Freeing memory </a:t>
            </a:r>
            <a:br>
              <a:rPr lang="en" sz="6600"/>
            </a:br>
            <a:r>
              <a:rPr i="1" lang="en" sz="6600"/>
              <a:t>(in C)</a:t>
            </a:r>
            <a:endParaRPr sz="6600"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 </a:t>
            </a:r>
            <a:r>
              <a:rPr i="1" lang="en"/>
              <a:t>Free </a:t>
            </a:r>
            <a:r>
              <a:rPr lang="en"/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free(void * ptr);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Give it the pointer to what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you want to free.  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No need to give it size, type, etc…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Releases the memory acquired so it can be reused later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Key Principle to Remember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many times you malloc, you need to free that many times.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Malloc() = No. Free()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 I mean “memory management” ?</a:t>
            </a:r>
            <a:endParaRPr/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are stored in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the actual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all the variables, data,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means someone has to decide where!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that when it is no longer being used, you get rid of 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This works the same with all data types</a:t>
            </a:r>
            <a:endParaRPr/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arrays, regardless of what is stored in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, char , float , long all act the same with regards to memory management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Structs are no different!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0249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Allocate memory dynamically, when required information is given at runtime.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Use Malloc to allocate memory.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Use Pointers to keep track of where the memory sits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Always check if the memory fails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Remember to free, otherwise you will get memory leaks.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40249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This code goes hard (feel free to sc)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// allocate memory for an array</a:t>
            </a:r>
            <a:br>
              <a:rPr lang="en"/>
            </a:br>
            <a:r>
              <a:rPr lang="en"/>
              <a:t>type* arr = (type *) malloc (size * sizeof(type));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// check if the memory allocation fails</a:t>
            </a:r>
            <a:br>
              <a:rPr lang="en"/>
            </a:br>
            <a:r>
              <a:rPr lang="en"/>
              <a:t>if (!arr){ 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	printf(“Failed to allocate\n”); 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	exit(1);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// do things with </a:t>
            </a:r>
            <a:r>
              <a:rPr i="1" lang="en"/>
              <a:t>arr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// remember to free it </a:t>
            </a:r>
            <a:br>
              <a:rPr lang="en"/>
            </a:br>
            <a:r>
              <a:rPr lang="en"/>
              <a:t>free(arr);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/>
        </p:nvSpPr>
        <p:spPr>
          <a:xfrm>
            <a:off x="371863" y="439625"/>
            <a:ext cx="824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Structs</a:t>
            </a:r>
            <a:endParaRPr b="1" sz="5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41" name="Google Shape;241;p46"/>
          <p:cNvPicPr preferRelativeResize="0"/>
          <p:nvPr/>
        </p:nvPicPr>
        <p:blipFill rotWithShape="1">
          <a:blip r:embed="rId3">
            <a:alphaModFix/>
          </a:blip>
          <a:srcRect b="22578" l="0" r="3993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structure is a collection of one or more variables, possibly of different types, grouped together under a single name for convenient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example of a structure is structure to store a point on a graph i.e. and x and a 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Structures are defined using the </a:t>
            </a:r>
            <a:r>
              <a:rPr b="1" lang="en"/>
              <a:t>struct</a:t>
            </a:r>
            <a:r>
              <a:rPr lang="en"/>
              <a:t>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25" y="2967088"/>
            <a:ext cx="19812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structures</a:t>
            </a:r>
            <a:endParaRPr/>
          </a:p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 declaration defines a new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variables named in structures are called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declare values to be a structure in the same way as you would when dealing with variables, just make sure to put struct before the name of the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initialise an instance of a structure with specific values by putting the values in curly braces</a:t>
            </a:r>
            <a:endParaRPr/>
          </a:p>
        </p:txBody>
      </p:sp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75" y="3595200"/>
            <a:ext cx="2897874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structures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retrieve values from a structure by using the member operator </a:t>
            </a:r>
            <a:r>
              <a:rPr b="1"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Structure-name.member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value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structure is just some data at a </a:t>
            </a:r>
            <a:r>
              <a:rPr lang="en"/>
              <a:t>specific</a:t>
            </a:r>
            <a:r>
              <a:rPr lang="en"/>
              <a:t> place in memory, you can have a pointer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pointer to a structure, you can use the </a:t>
            </a:r>
            <a:r>
              <a:rPr b="1" lang="en"/>
              <a:t>-&gt;</a:t>
            </a:r>
            <a:r>
              <a:rPr lang="en"/>
              <a:t> operator, which combines dereferencing the pointer and retrieving the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ptr-&gt;y is shorthand for (ptr*).y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075" y="1838225"/>
            <a:ext cx="1123132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38" y="3925638"/>
            <a:ext cx="56102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and functions</a:t>
            </a:r>
            <a:endParaRPr/>
          </a:p>
        </p:txBody>
      </p:sp>
      <p:sp>
        <p:nvSpPr>
          <p:cNvPr id="269" name="Google Shape;269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legal operations on a structure are copying it or assigning it as a unit, taking its address with &amp;, and accessing its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compare 2 structures to each other using </a:t>
            </a:r>
            <a:r>
              <a:rPr b="1" lang="en"/>
              <a:t>=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take structures as inputs, and return them as outputs</a:t>
            </a:r>
            <a:endParaRPr/>
          </a:p>
        </p:txBody>
      </p:sp>
      <p:pic>
        <p:nvPicPr>
          <p:cNvPr id="270" name="Google Shape;2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63" y="2706288"/>
            <a:ext cx="4829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863" y="2706300"/>
            <a:ext cx="37433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allocated array of structures</a:t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to create a dynamically allocated array of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want an array of 3 length to store 3 points that together represent a triangle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declare an array as follows: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the put points in the array: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25" y="2657600"/>
            <a:ext cx="531703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13" y="3597250"/>
            <a:ext cx="3914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1"/>
          <p:cNvPicPr preferRelativeResize="0"/>
          <p:nvPr/>
        </p:nvPicPr>
        <p:blipFill rotWithShape="1">
          <a:blip r:embed="rId5">
            <a:alphaModFix/>
          </a:blip>
          <a:srcRect b="2506" l="5102" r="3772" t="3605"/>
          <a:stretch/>
        </p:blipFill>
        <p:spPr>
          <a:xfrm>
            <a:off x="6455150" y="2927500"/>
            <a:ext cx="2038475" cy="18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</a:t>
            </a:r>
            <a:endParaRPr/>
          </a:p>
        </p:txBody>
      </p:sp>
      <p:sp>
        <p:nvSpPr>
          <p:cNvPr id="286" name="Google Shape;286;p52"/>
          <p:cNvSpPr txBox="1"/>
          <p:nvPr>
            <p:ph idx="1" type="body"/>
          </p:nvPr>
        </p:nvSpPr>
        <p:spPr>
          <a:xfrm>
            <a:off x="301993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typedef </a:t>
            </a:r>
            <a:r>
              <a:rPr lang="en"/>
              <a:t>can be used to create a new data type name for a structure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means that you don’t have to write out struct every time you use the structure</a:t>
            </a:r>
            <a:endParaRPr/>
          </a:p>
        </p:txBody>
      </p:sp>
      <p:pic>
        <p:nvPicPr>
          <p:cNvPr id="287" name="Google Shape;2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63" y="2346175"/>
            <a:ext cx="31146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75" y="2317600"/>
            <a:ext cx="39052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2"/>
          <p:cNvSpPr/>
          <p:nvPr/>
        </p:nvSpPr>
        <p:spPr>
          <a:xfrm>
            <a:off x="4426400" y="2533525"/>
            <a:ext cx="980400" cy="101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manages memory ?</a:t>
            </a:r>
            <a:endParaRPr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699" y="1171600"/>
            <a:ext cx="629046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languages allocate memory automatically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in Java anytime you use `new Object();` memory is allocated for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languages you might not even think about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also have a way find out when memory is not used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what’s called a Garbage Collector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Again, you usually don’t even think about 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computer does it?</a:t>
            </a:r>
            <a:endParaRPr/>
          </a:p>
        </p:txBody>
      </p:sp>
      <p:pic>
        <p:nvPicPr>
          <p:cNvPr descr="Recycling is stalling, and the big blue bin is one reason why - The ..."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169" y="1244009"/>
            <a:ext cx="2018658" cy="265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Well…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programming in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great that you can control this yourself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tradeoff 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do this yourself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requires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 memory allocation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Manual garbage collection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let’s go through it!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How are programs stored?</a:t>
            </a:r>
            <a:r>
              <a:rPr i="1" lang="en" sz="6600"/>
              <a:t> (in C)</a:t>
            </a:r>
            <a:endParaRPr sz="6600"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is memory stored in a C program?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4758142" y="1171600"/>
            <a:ext cx="4074157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Program in Memory Consists of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segment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data segment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Uninitialized data segment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</a:t>
            </a:r>
            <a:endParaRPr/>
          </a:p>
        </p:txBody>
      </p:sp>
      <p:pic>
        <p:nvPicPr>
          <p:cNvPr id="133" name="Google Shape;133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171600"/>
            <a:ext cx="4446443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Play around! (if you like)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4657060" y="1171600"/>
            <a:ext cx="417523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encourage you to write a simple program, compile it, see how it changed in size of memory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(at compile time)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`size compiled-program-name.o`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how adding variables at different points change different parts of memory</a:t>
            </a:r>
            <a:endParaRPr/>
          </a:p>
        </p:txBody>
      </p:sp>
      <p:pic>
        <p:nvPicPr>
          <p:cNvPr id="140" name="Google Shape;140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52" y="1171600"/>
            <a:ext cx="4480208" cy="340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</a:pPr>
            <a:r>
              <a:rPr lang="en" sz="6600"/>
              <a:t>Allocating memory </a:t>
            </a:r>
            <a:r>
              <a:rPr i="1" lang="en" sz="6600"/>
              <a:t>(in C)</a:t>
            </a:r>
            <a:endParaRPr sz="6600"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are pointers? </a:t>
            </a:r>
            <a:r>
              <a:rPr i="1" lang="en"/>
              <a:t>Again?!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71599"/>
            <a:ext cx="8520600" cy="3730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short answer is: a variable that contains the address of a variable</a:t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857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allocating data dynamically / at run-time, pointers are used to keep track of </a:t>
            </a:r>
            <a:r>
              <a:rPr i="1" lang="en"/>
              <a:t>where</a:t>
            </a:r>
            <a:r>
              <a:rPr lang="en"/>
              <a:t> the data being allocated is being kept!</a:t>
            </a:r>
            <a:endParaRPr/>
          </a:p>
        </p:txBody>
      </p:sp>
      <p:sp>
        <p:nvSpPr>
          <p:cNvPr id="153" name="Google Shape;153;p32"/>
          <p:cNvSpPr/>
          <p:nvPr/>
        </p:nvSpPr>
        <p:spPr>
          <a:xfrm>
            <a:off x="1666040" y="1898173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 Address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5012440" y="1898173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1821040" y="277909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169940" y="277909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57" name="Google Shape;157;p32"/>
          <p:cNvCxnSpPr>
            <a:endCxn id="154" idx="1"/>
          </p:cNvCxnSpPr>
          <p:nvPr/>
        </p:nvCxnSpPr>
        <p:spPr>
          <a:xfrm>
            <a:off x="3472240" y="2284573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