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BF62-1500-4418-A108-A2ADEDC860AD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E8DF6-4E22-4109-8A75-2DBFDBA9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4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BF62-1500-4418-A108-A2ADEDC860AD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E8DF6-4E22-4109-8A75-2DBFDBA9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94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BF62-1500-4418-A108-A2ADEDC860AD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E8DF6-4E22-4109-8A75-2DBFDBA9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45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BF62-1500-4418-A108-A2ADEDC860AD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E8DF6-4E22-4109-8A75-2DBFDBA9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81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BF62-1500-4418-A108-A2ADEDC860AD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E8DF6-4E22-4109-8A75-2DBFDBA9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1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BF62-1500-4418-A108-A2ADEDC860AD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E8DF6-4E22-4109-8A75-2DBFDBA9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BF62-1500-4418-A108-A2ADEDC860AD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E8DF6-4E22-4109-8A75-2DBFDBA9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4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BF62-1500-4418-A108-A2ADEDC860AD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E8DF6-4E22-4109-8A75-2DBFDBA9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6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BF62-1500-4418-A108-A2ADEDC860AD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E8DF6-4E22-4109-8A75-2DBFDBA9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8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BF62-1500-4418-A108-A2ADEDC860AD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E8DF6-4E22-4109-8A75-2DBFDBA9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87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BF62-1500-4418-A108-A2ADEDC860AD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E8DF6-4E22-4109-8A75-2DBFDBA9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2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CBF62-1500-4418-A108-A2ADEDC860AD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E8DF6-4E22-4109-8A75-2DBFDBA9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7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073" y="423443"/>
            <a:ext cx="7725853" cy="601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731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82" y="218627"/>
            <a:ext cx="9926435" cy="642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5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677" y="204337"/>
            <a:ext cx="9278645" cy="644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85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33" y="866417"/>
            <a:ext cx="11879333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23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5041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7" y="123363"/>
            <a:ext cx="12079386" cy="661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21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03" y="161533"/>
            <a:ext cx="11753089" cy="577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835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104" y="160990"/>
            <a:ext cx="10145541" cy="669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271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Leader.Din</dc:creator>
  <cp:lastModifiedBy>Leader.Din</cp:lastModifiedBy>
  <cp:revision>6</cp:revision>
  <dcterms:created xsi:type="dcterms:W3CDTF">2024-07-15T18:18:23Z</dcterms:created>
  <dcterms:modified xsi:type="dcterms:W3CDTF">2024-07-16T00:35:21Z</dcterms:modified>
</cp:coreProperties>
</file>