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5DFC-9397-4B81-8973-5AE33315F13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BB5F-DECE-419A-876C-318262C2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5DFC-9397-4B81-8973-5AE33315F13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BB5F-DECE-419A-876C-318262C2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5DFC-9397-4B81-8973-5AE33315F13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BB5F-DECE-419A-876C-318262C2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5DFC-9397-4B81-8973-5AE33315F13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BB5F-DECE-419A-876C-318262C2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5DFC-9397-4B81-8973-5AE33315F13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BB5F-DECE-419A-876C-318262C2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5DFC-9397-4B81-8973-5AE33315F13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BB5F-DECE-419A-876C-318262C2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5DFC-9397-4B81-8973-5AE33315F13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BB5F-DECE-419A-876C-318262C2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5DFC-9397-4B81-8973-5AE33315F13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BB5F-DECE-419A-876C-318262C2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3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5DFC-9397-4B81-8973-5AE33315F13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BB5F-DECE-419A-876C-318262C2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8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5DFC-9397-4B81-8973-5AE33315F13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BB5F-DECE-419A-876C-318262C2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5DFC-9397-4B81-8973-5AE33315F13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BB5F-DECE-419A-876C-318262C2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0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75DFC-9397-4B81-8973-5AE33315F13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BB5F-DECE-419A-876C-318262C2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299" y="284960"/>
            <a:ext cx="7481216" cy="65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4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442495"/>
            <a:ext cx="8430802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4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81" y="117564"/>
            <a:ext cx="7754432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9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432969"/>
            <a:ext cx="8583223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471074"/>
            <a:ext cx="7363853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3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647312"/>
            <a:ext cx="7306695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1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199574"/>
            <a:ext cx="861180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8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580627"/>
            <a:ext cx="7630590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8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351995"/>
            <a:ext cx="7621064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6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271022"/>
            <a:ext cx="7516274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6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656838"/>
            <a:ext cx="7668695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9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556811"/>
            <a:ext cx="7640116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0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856891"/>
            <a:ext cx="7678222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9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471074"/>
            <a:ext cx="7678222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8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566338"/>
            <a:ext cx="7706801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3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3" y="566338"/>
            <a:ext cx="7725853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2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Leader.Din</dc:creator>
  <cp:lastModifiedBy>Leader.Din</cp:lastModifiedBy>
  <cp:revision>4</cp:revision>
  <dcterms:created xsi:type="dcterms:W3CDTF">2024-07-08T17:38:44Z</dcterms:created>
  <dcterms:modified xsi:type="dcterms:W3CDTF">2024-07-09T12:54:48Z</dcterms:modified>
</cp:coreProperties>
</file>