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2025" initials="s" lastIdx="2" clrIdx="0">
    <p:extLst>
      <p:ext uri="{19B8F6BF-5375-455C-9EA6-DF929625EA0E}">
        <p15:presenceInfo xmlns:p15="http://schemas.microsoft.com/office/powerpoint/2012/main" userId="student202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698A-581F-47DF-A59F-F8815FC15AA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49638" y="1491175"/>
            <a:ext cx="662588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6600" dirty="0" smtClean="0">
                <a:solidFill>
                  <a:srgbClr val="00B050"/>
                </a:solidFill>
                <a:cs typeface="+mj-cs"/>
              </a:rPr>
              <a:t>សូមស្វាគមន៍</a:t>
            </a:r>
            <a:endParaRPr lang="en-US" sz="16600" dirty="0">
              <a:solidFill>
                <a:srgbClr val="00B050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1679" y="3123027"/>
            <a:ext cx="4011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6000" dirty="0" smtClean="0"/>
              <a:t>មកកាន់ការធ្វើបទបង្ហាញ</a:t>
            </a:r>
            <a:endParaRPr lang="en-US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8" y="280165"/>
            <a:ext cx="851269" cy="8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5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85" y="483320"/>
            <a:ext cx="385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800" dirty="0" smtClean="0">
                <a:solidFill>
                  <a:srgbClr val="0070C0"/>
                </a:solidFill>
                <a:cs typeface="+mj-cs"/>
              </a:rPr>
              <a:t>គន្លឹះរៀនរូបវិទ្យាឱ្យពូកែ</a:t>
            </a:r>
            <a:endParaRPr lang="en-US" sz="4800" dirty="0">
              <a:solidFill>
                <a:srgbClr val="0070C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06" y="2749194"/>
            <a:ext cx="2650810" cy="1985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95" y="4318769"/>
            <a:ext cx="1782302" cy="1191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695" y="4415249"/>
            <a:ext cx="1782302" cy="1235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95" y="1789608"/>
            <a:ext cx="1782302" cy="1240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7695" y="1828795"/>
            <a:ext cx="1782302" cy="132839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  <a:endCxn id="7" idx="1"/>
          </p:cNvCxnSpPr>
          <p:nvPr/>
        </p:nvCxnSpPr>
        <p:spPr>
          <a:xfrm flipV="1">
            <a:off x="7332616" y="2492995"/>
            <a:ext cx="1955079" cy="124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5" idx="1"/>
          </p:cNvCxnSpPr>
          <p:nvPr/>
        </p:nvCxnSpPr>
        <p:spPr>
          <a:xfrm>
            <a:off x="7332616" y="3741969"/>
            <a:ext cx="1955079" cy="129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6" idx="3"/>
          </p:cNvCxnSpPr>
          <p:nvPr/>
        </p:nvCxnSpPr>
        <p:spPr>
          <a:xfrm flipH="1" flipV="1">
            <a:off x="2896297" y="2410094"/>
            <a:ext cx="1785509" cy="133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  <a:endCxn id="4" idx="3"/>
          </p:cNvCxnSpPr>
          <p:nvPr/>
        </p:nvCxnSpPr>
        <p:spPr>
          <a:xfrm flipH="1">
            <a:off x="2896297" y="3741969"/>
            <a:ext cx="1785509" cy="117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8" y="280165"/>
            <a:ext cx="851269" cy="8512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0715" y="3157194"/>
            <a:ext cx="158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យល់ពីបាតុភូត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0715" y="5596952"/>
            <a:ext cx="131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ធ្វើលំហាត់់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287695" y="3201446"/>
            <a:ext cx="1894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ជួយពន្យល់មិត្តរួមថ្នាក់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9522826" y="5695032"/>
            <a:ext cx="178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រំលឹកមេរៀន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101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12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12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12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25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25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25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625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25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625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125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25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125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625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25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625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125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22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5313" y="2321004"/>
            <a:ext cx="55734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3800" dirty="0" smtClean="0">
                <a:cs typeface="+mj-cs"/>
              </a:rPr>
              <a:t>សូមអរគុណ</a:t>
            </a:r>
            <a:endParaRPr lang="en-US" sz="13800" dirty="0"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8" y="280165"/>
            <a:ext cx="851269" cy="8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43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DaunPenh</vt:lpstr>
      <vt:lpstr>MoolBoran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student2025</dc:creator>
  <cp:lastModifiedBy>student2025</cp:lastModifiedBy>
  <cp:revision>24</cp:revision>
  <dcterms:created xsi:type="dcterms:W3CDTF">2024-06-10T06:28:01Z</dcterms:created>
  <dcterms:modified xsi:type="dcterms:W3CDTF">2024-06-18T06:46:12Z</dcterms:modified>
</cp:coreProperties>
</file>