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TRAINERS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last   step  is  </a:t>
            </a:r>
            <a:r>
              <a:rPr lang="en-US"/>
              <a:t>to </a:t>
            </a:r>
            <a:r>
              <a:rPr lang="en-US" b="1"/>
              <a:t>use body language, story telling t</a:t>
            </a:r>
            <a:r>
              <a:rPr lang="en-US"/>
              <a:t>o make sure your audience is not  </a:t>
            </a:r>
            <a:r>
              <a:rPr lang="en-US" b="1"/>
              <a:t>falling asleep </a:t>
            </a:r>
            <a:r>
              <a:rPr lang="en-US"/>
              <a:t>or tuning out when you talk.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  : creating efficient slides to support your presentation </a:t>
            </a:r>
            <a:r>
              <a:rPr lang="en-US" b="1"/>
              <a:t>will be  explained in the MS Office course</a:t>
            </a:r>
            <a:endParaRPr/>
          </a:p>
        </p:txBody>
      </p:sp>
      <p:sp>
        <p:nvSpPr>
          <p:cNvPr id="133" name="Google Shape;13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TRAINER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1- In group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2 – 1 group present</a:t>
            </a:r>
            <a:endParaRPr/>
          </a:p>
        </p:txBody>
      </p:sp>
      <p:sp>
        <p:nvSpPr>
          <p:cNvPr id="209" name="Google Shape;20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hyperlink" Target="https://www.ted.com/talks/hans_rosling_the_best_stats_you_ve_ever_seen?language=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YNBNZJ8Xck" TargetMode="External"/><Relationship Id="rId5" Type="http://schemas.openxmlformats.org/officeDocument/2006/relationships/hyperlink" Target="https://www.youtube.com/watch?v=7SfRgg9botI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2438164" y="1572834"/>
            <a:ext cx="72599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97E7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CB97E7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sz="4000" b="1" i="0" u="none" strike="noStrike" cap="none">
              <a:solidFill>
                <a:srgbClr val="CB97E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586227" y="464879"/>
            <a:ext cx="935205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ORAL COMMUNICATION</a:t>
            </a:r>
            <a:endParaRPr sz="66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4596" y="2680789"/>
            <a:ext cx="3031378" cy="30313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824824" y="5769122"/>
            <a:ext cx="911345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D9B1EE"/>
                </a:solidFill>
                <a:latin typeface="Calibri"/>
                <a:ea typeface="Calibri"/>
                <a:cs typeface="Calibri"/>
                <a:sym typeface="Calibri"/>
              </a:rPr>
              <a:t>Quick reminder about the deadlines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/>
        </p:nvSpPr>
        <p:spPr>
          <a:xfrm>
            <a:off x="1511380" y="2923290"/>
            <a:ext cx="1466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325775" y="2947924"/>
            <a:ext cx="133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8818245" y="2902329"/>
            <a:ext cx="127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873" y="54156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885955" y="3638975"/>
            <a:ext cx="1466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4384363" y="3667631"/>
            <a:ext cx="3264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However, therefore, on the other hand, additionally, previously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the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“I will explain that with three facts.”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8018260" y="3659975"/>
            <a:ext cx="3067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 the hook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“As I was saying at the beginning of my presentation…”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key message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key points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“We have seen that…”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885955" y="4008307"/>
            <a:ext cx="289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“I’ll present you 3 main ideas.”</a:t>
            </a:r>
            <a:endParaRPr sz="2400" b="0" i="1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23"/>
          <p:cNvCxnSpPr/>
          <p:nvPr/>
        </p:nvCxnSpPr>
        <p:spPr>
          <a:xfrm>
            <a:off x="1115751" y="3328517"/>
            <a:ext cx="1015994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23"/>
          <p:cNvSpPr txBox="1"/>
          <p:nvPr/>
        </p:nvSpPr>
        <p:spPr>
          <a:xfrm>
            <a:off x="3463340" y="661578"/>
            <a:ext cx="54647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your audience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4682" y="324893"/>
            <a:ext cx="2473253" cy="208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873" y="54156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03764">
            <a:off x="795114" y="1853321"/>
            <a:ext cx="863623" cy="8636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65945" y="3910182"/>
            <a:ext cx="210322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the audience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already know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topic?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the audience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technical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7617074" y="3840956"/>
            <a:ext cx="215708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want your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to do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of the presentation?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9931382" y="3840956"/>
            <a:ext cx="20542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graphics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 great way to explain technical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5223263" y="3907236"/>
            <a:ext cx="19202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examples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more persuasive than piles of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2592604" y="3907236"/>
            <a:ext cx="2311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too much information, focus only on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key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closing, you can include a slide that tells them where to go to get extra information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3496297" y="347731"/>
            <a:ext cx="50850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5 Golden Rules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628111" y="2793990"/>
            <a:ext cx="14267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YOUR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040896" y="2932489"/>
            <a:ext cx="1538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LESS IS MORE</a:t>
            </a:r>
            <a:r>
              <a:rPr lang="en-US" sz="1800" b="0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565507" y="2793990"/>
            <a:ext cx="1467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REAL-WORLD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 EXAMPLES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8019393" y="2793990"/>
            <a:ext cx="12019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10481495" y="2805884"/>
            <a:ext cx="9396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KEEP IT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6424A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2592604" y="2276769"/>
            <a:ext cx="0" cy="42163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5223262" y="2276769"/>
            <a:ext cx="0" cy="42163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7581446" y="2263479"/>
            <a:ext cx="0" cy="42163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24"/>
          <p:cNvCxnSpPr/>
          <p:nvPr/>
        </p:nvCxnSpPr>
        <p:spPr>
          <a:xfrm>
            <a:off x="9893155" y="2263479"/>
            <a:ext cx="0" cy="42163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8" name="Google Shape;29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03764">
            <a:off x="3130002" y="1891221"/>
            <a:ext cx="863623" cy="86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03764">
            <a:off x="5728063" y="1767812"/>
            <a:ext cx="863623" cy="86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03764">
            <a:off x="8062951" y="1805712"/>
            <a:ext cx="863623" cy="86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03764">
            <a:off x="10345748" y="1891222"/>
            <a:ext cx="863623" cy="86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125" y="633295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6927" y="1030468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618145" y="5671351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5556387" y="5671351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5971664" y="5682033"/>
            <a:ext cx="260073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ANALYSE EACH OPENING</a:t>
            </a: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mins x 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4022115" y="5682033"/>
            <a:ext cx="2474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DEFINE STEPS</a:t>
            </a: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mins x 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695762" y="574827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8728912" y="5668505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9213460" y="5671351"/>
            <a:ext cx="21708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DISCUSSION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(30 mins)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992438" y="1703850"/>
            <a:ext cx="56160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1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opening of the TED speech by Anthony Atala,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from the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beginning until 1:23 min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2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Understanding Embryonic Stem Cells Research Channel.</a:t>
            </a:r>
            <a:r>
              <a:rPr lang="en-US" sz="1800" b="1" i="0" u="none" strike="noStrike" cap="non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6:14 min., in the video. Watch until 7:01 min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Hans Rosling: The best stats you’ve ever seen.</a:t>
            </a:r>
            <a:endParaRPr sz="1800" b="0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Watch from the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beginning until 2:27 min</a:t>
            </a:r>
            <a:r>
              <a:rPr lang="en-US" sz="1600" b="0" i="0" u="none" strike="noStrike" cap="non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3965128" y="369332"/>
            <a:ext cx="42617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openings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 rot="-242703">
            <a:off x="6421806" y="1636984"/>
            <a:ext cx="5856188" cy="2861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BFBFBF"/>
            </a:outerShdw>
          </a:effectLst>
        </p:spPr>
      </p:pic>
      <p:pic>
        <p:nvPicPr>
          <p:cNvPr id="323" name="Google Shape;32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312" y="1028483"/>
            <a:ext cx="186684" cy="3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1870648" y="705753"/>
            <a:ext cx="8450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381" y="1482874"/>
            <a:ext cx="7096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85598" y="1108962"/>
            <a:ext cx="718108" cy="71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03706" y="4712961"/>
            <a:ext cx="866347" cy="8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35994" y="4490981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646" y="2997964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/>
        </p:nvSpPr>
        <p:spPr>
          <a:xfrm>
            <a:off x="4796851" y="3415457"/>
            <a:ext cx="34232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Subject: The 32nd SEA Games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4692092" y="3257223"/>
            <a:ext cx="3423223" cy="76944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26"/>
          <p:cNvCxnSpPr/>
          <p:nvPr/>
        </p:nvCxnSpPr>
        <p:spPr>
          <a:xfrm rot="10800000">
            <a:off x="2506524" y="2112993"/>
            <a:ext cx="2008326" cy="10556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26"/>
          <p:cNvCxnSpPr/>
          <p:nvPr/>
        </p:nvCxnSpPr>
        <p:spPr>
          <a:xfrm rot="10800000" flipH="1">
            <a:off x="8115315" y="1808198"/>
            <a:ext cx="1741724" cy="13604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0" name="Google Shape;340;p26"/>
          <p:cNvCxnSpPr/>
          <p:nvPr/>
        </p:nvCxnSpPr>
        <p:spPr>
          <a:xfrm flipH="1">
            <a:off x="3252113" y="4141012"/>
            <a:ext cx="1700887" cy="8429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1" name="Google Shape;341;p26"/>
          <p:cNvCxnSpPr/>
          <p:nvPr/>
        </p:nvCxnSpPr>
        <p:spPr>
          <a:xfrm>
            <a:off x="8115315" y="4141012"/>
            <a:ext cx="2206037" cy="7656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2" name="Google Shape;342;p26"/>
          <p:cNvCxnSpPr/>
          <p:nvPr/>
        </p:nvCxnSpPr>
        <p:spPr>
          <a:xfrm rot="10800000">
            <a:off x="2235994" y="3641943"/>
            <a:ext cx="2278858" cy="2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3" name="Google Shape;343;p26"/>
          <p:cNvSpPr/>
          <p:nvPr/>
        </p:nvSpPr>
        <p:spPr>
          <a:xfrm>
            <a:off x="3818372" y="5998348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4233649" y="6009030"/>
            <a:ext cx="231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DISCUSSION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mins)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875918" y="6007651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6475834" y="599550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6960382" y="5998348"/>
            <a:ext cx="231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mins)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97125" y="633295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8651" y="98794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92070" y="974366"/>
            <a:ext cx="186684" cy="3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2820450" y="3693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Where are the transitions?</a:t>
            </a: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5884" y="1191350"/>
            <a:ext cx="646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2889" y="2139850"/>
            <a:ext cx="8994969" cy="4592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/>
        </p:nvSpPr>
        <p:spPr>
          <a:xfrm>
            <a:off x="5505450" y="2123804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7924800" y="2123803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10267950" y="4714603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>
            <a:spLocks noGrp="1"/>
          </p:cNvSpPr>
          <p:nvPr>
            <p:ph type="title"/>
          </p:nvPr>
        </p:nvSpPr>
        <p:spPr>
          <a:xfrm>
            <a:off x="3352800" y="-2429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/>
              <a:t>Find transitions - Correction</a:t>
            </a:r>
            <a:endParaRPr sz="3600" b="1"/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8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2889" y="2139850"/>
            <a:ext cx="8994969" cy="45920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/>
        </p:nvSpPr>
        <p:spPr>
          <a:xfrm>
            <a:off x="4460240" y="1275801"/>
            <a:ext cx="275234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Now that we have seen the influence on the budget, we can go on analyze the impact on health.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7313918" y="1275801"/>
            <a:ext cx="43812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have seen the impact on human health, but what is the impact on the planet’s health? Let’s talk about pollution.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0599111" y="4482628"/>
            <a:ext cx="16192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addition, we know that wild animals have health issues due to plastic. 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28"/>
          <p:cNvCxnSpPr/>
          <p:nvPr/>
        </p:nvCxnSpPr>
        <p:spPr>
          <a:xfrm>
            <a:off x="5770880" y="2139850"/>
            <a:ext cx="0" cy="4740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28"/>
          <p:cNvCxnSpPr/>
          <p:nvPr/>
        </p:nvCxnSpPr>
        <p:spPr>
          <a:xfrm>
            <a:off x="8128000" y="2139850"/>
            <a:ext cx="0" cy="4740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28"/>
          <p:cNvCxnSpPr/>
          <p:nvPr/>
        </p:nvCxnSpPr>
        <p:spPr>
          <a:xfrm rot="10800000">
            <a:off x="9987280" y="5046139"/>
            <a:ext cx="60057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28"/>
          <p:cNvSpPr txBox="1"/>
          <p:nvPr/>
        </p:nvSpPr>
        <p:spPr>
          <a:xfrm>
            <a:off x="95884" y="1191350"/>
            <a:ext cx="646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l="724"/>
          <a:stretch/>
        </p:blipFill>
        <p:spPr>
          <a:xfrm>
            <a:off x="314279" y="1527120"/>
            <a:ext cx="11405499" cy="46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/>
        </p:nvSpPr>
        <p:spPr>
          <a:xfrm>
            <a:off x="3505200" y="207692"/>
            <a:ext cx="41563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transitions! 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95884" y="1191350"/>
            <a:ext cx="646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9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3762375" y="2828654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7396540" y="2881164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2022071" y="3256359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5531254" y="3560794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6348109" y="5004071"/>
            <a:ext cx="48577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0"/>
          <p:cNvPicPr preferRelativeResize="0"/>
          <p:nvPr/>
        </p:nvPicPr>
        <p:blipFill rotWithShape="1">
          <a:blip r:embed="rId3">
            <a:alphaModFix/>
          </a:blip>
          <a:srcRect l="1068"/>
          <a:stretch/>
        </p:blipFill>
        <p:spPr>
          <a:xfrm>
            <a:off x="1396650" y="2085800"/>
            <a:ext cx="9092649" cy="37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0"/>
          <p:cNvSpPr txBox="1"/>
          <p:nvPr/>
        </p:nvSpPr>
        <p:spPr>
          <a:xfrm>
            <a:off x="3352800" y="3463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transitions ! Correction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95884" y="1191350"/>
            <a:ext cx="646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1006102" y="1256416"/>
            <a:ext cx="37662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Now that it's clear that everyone could enjoy a book, let’s focus on the benefits of reading for health.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8052324" y="1052871"/>
            <a:ext cx="2449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Reading is not only good for the health, it is good for the brain.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40425" y="5606869"/>
            <a:ext cx="2328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addition, audio books can be used in the daily life.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3384608" y="6027044"/>
            <a:ext cx="2328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 researches have shown that readers live longer.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5810400" y="6041801"/>
            <a:ext cx="2449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Michigan University, Yale published another study.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30"/>
          <p:cNvCxnSpPr/>
          <p:nvPr/>
        </p:nvCxnSpPr>
        <p:spPr>
          <a:xfrm>
            <a:off x="2984938" y="1996966"/>
            <a:ext cx="897737" cy="11334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30"/>
          <p:cNvCxnSpPr/>
          <p:nvPr/>
        </p:nvCxnSpPr>
        <p:spPr>
          <a:xfrm flipH="1">
            <a:off x="7693572" y="1867584"/>
            <a:ext cx="410604" cy="1324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30"/>
          <p:cNvCxnSpPr>
            <a:endCxn id="405" idx="1"/>
          </p:cNvCxnSpPr>
          <p:nvPr/>
        </p:nvCxnSpPr>
        <p:spPr>
          <a:xfrm rot="10800000" flipH="1">
            <a:off x="900450" y="3955438"/>
            <a:ext cx="496200" cy="1687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30"/>
          <p:cNvCxnSpPr/>
          <p:nvPr/>
        </p:nvCxnSpPr>
        <p:spPr>
          <a:xfrm rot="10800000" flipH="1">
            <a:off x="4374317" y="4151586"/>
            <a:ext cx="1338891" cy="19152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0"/>
          <p:cNvCxnSpPr/>
          <p:nvPr/>
        </p:nvCxnSpPr>
        <p:spPr>
          <a:xfrm rot="10800000" flipH="1">
            <a:off x="6230864" y="5465379"/>
            <a:ext cx="247930" cy="60145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4699" y="646870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383" y="637821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1"/>
          <p:cNvSpPr txBox="1"/>
          <p:nvPr/>
        </p:nvSpPr>
        <p:spPr>
          <a:xfrm>
            <a:off x="-9866" y="0"/>
            <a:ext cx="203193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4612078" y="3327507"/>
            <a:ext cx="3362326" cy="3692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Subject: The 32nd SEA Games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475321" y="4527258"/>
            <a:ext cx="3338512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491957" y="5213850"/>
            <a:ext cx="1824038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2489350" y="5213850"/>
            <a:ext cx="145542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4127610" y="4537195"/>
            <a:ext cx="331806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SEA Games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5900810" y="5234278"/>
            <a:ext cx="145542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4331222" y="5234278"/>
            <a:ext cx="1455421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5897123" y="5732978"/>
            <a:ext cx="145542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4331223" y="5764401"/>
            <a:ext cx="145542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234776" y="4565358"/>
            <a:ext cx="331806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for Cambodia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8306290" y="5234278"/>
            <a:ext cx="138176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9849262" y="5218400"/>
            <a:ext cx="1668339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among the population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8324545" y="5733465"/>
            <a:ext cx="138176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475320" y="5715776"/>
            <a:ext cx="18240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2489350" y="5734000"/>
            <a:ext cx="145542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31"/>
          <p:cNvCxnSpPr>
            <a:stCxn id="431" idx="1"/>
            <a:endCxn id="432" idx="0"/>
          </p:cNvCxnSpPr>
          <p:nvPr/>
        </p:nvCxnSpPr>
        <p:spPr>
          <a:xfrm flipH="1">
            <a:off x="2144578" y="3512153"/>
            <a:ext cx="2467500" cy="101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31"/>
          <p:cNvCxnSpPr>
            <a:stCxn id="431" idx="2"/>
            <a:endCxn id="435" idx="0"/>
          </p:cNvCxnSpPr>
          <p:nvPr/>
        </p:nvCxnSpPr>
        <p:spPr>
          <a:xfrm flipH="1">
            <a:off x="5786541" y="3696798"/>
            <a:ext cx="506700" cy="84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8" name="Google Shape;448;p31"/>
          <p:cNvCxnSpPr>
            <a:stCxn id="431" idx="3"/>
          </p:cNvCxnSpPr>
          <p:nvPr/>
        </p:nvCxnSpPr>
        <p:spPr>
          <a:xfrm>
            <a:off x="7974404" y="3512153"/>
            <a:ext cx="1977600" cy="105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9" name="Google Shape;449;p31"/>
          <p:cNvSpPr txBox="1"/>
          <p:nvPr/>
        </p:nvSpPr>
        <p:spPr>
          <a:xfrm>
            <a:off x="9849262" y="6198363"/>
            <a:ext cx="138176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2299359" y="563654"/>
            <a:ext cx="9253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present an informative speech about the SEA games. Here is the pyramid of your speech.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find good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create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495539" y="251404"/>
            <a:ext cx="49241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DEADLINES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405518" y="1290760"/>
            <a:ext cx="1456606" cy="40006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MAY 12TH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227288" y="1403454"/>
            <a:ext cx="33457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presentation?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your audience?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message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401403" y="1221053"/>
            <a:ext cx="23195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853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DEADLINE-1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853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SPEECH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>
              <a:solidFill>
                <a:srgbClr val="F048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95539" y="1184074"/>
            <a:ext cx="2182613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333005" y="2820361"/>
            <a:ext cx="1456606" cy="40006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MAY 22ND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197196" y="2647783"/>
            <a:ext cx="374705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your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arguments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yours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your speech using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pyramid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391335" y="2776512"/>
            <a:ext cx="23195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853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DEADLINE-2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853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F04853"/>
                </a:solidFill>
                <a:latin typeface="Calibri"/>
                <a:ea typeface="Calibri"/>
                <a:cs typeface="Calibri"/>
                <a:sym typeface="Calibri"/>
              </a:rPr>
              <a:t>SPEECH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459800" y="2754365"/>
            <a:ext cx="2182613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296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369778" y="4127069"/>
            <a:ext cx="1456606" cy="40006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MAY 29TH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056516" y="1727456"/>
            <a:ext cx="13854" cy="109290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9875791" y="2647783"/>
            <a:ext cx="3117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Persuasive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353234" y="5078289"/>
            <a:ext cx="23195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DEADLINE-4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57966" y="5067216"/>
            <a:ext cx="2182613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2056516" y="3198800"/>
            <a:ext cx="0" cy="86159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60789" y="5133168"/>
            <a:ext cx="1456606" cy="40006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JUN 04TH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2056516" y="4536238"/>
            <a:ext cx="13854" cy="49063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6227288" y="5222886"/>
            <a:ext cx="17502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2-min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69778" y="6124655"/>
            <a:ext cx="1456606" cy="40006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JUN 05-09?</a:t>
            </a:r>
            <a:endParaRPr sz="2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2091322" y="5587621"/>
            <a:ext cx="13854" cy="49063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012" y="6034088"/>
            <a:ext cx="606772" cy="4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0020" y="4828116"/>
            <a:ext cx="988988" cy="96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6227288" y="6170800"/>
            <a:ext cx="16782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JURY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191019" y="4173214"/>
            <a:ext cx="29579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MS OFFICE course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3247" y="5952216"/>
            <a:ext cx="553706" cy="6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391334" y="4106297"/>
            <a:ext cx="23195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DEADLINE-3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SPEECH SLIDES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459799" y="4084150"/>
            <a:ext cx="2182613" cy="60688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191019" y="1123823"/>
            <a:ext cx="11648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191020" y="3865437"/>
            <a:ext cx="795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1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230368" y="4979279"/>
            <a:ext cx="2319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561173" y="6170800"/>
            <a:ext cx="384207" cy="307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 rot="1287396">
            <a:off x="996596" y="1044821"/>
            <a:ext cx="581351" cy="5064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 rot="-2121859">
            <a:off x="42972" y="681581"/>
            <a:ext cx="1463785" cy="36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are here!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2145" y="1279773"/>
            <a:ext cx="3063422" cy="5307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583247" y="532571"/>
            <a:ext cx="65095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ORAL COMMUNICATION 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7348839" y="5887654"/>
            <a:ext cx="1111526" cy="0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16"/>
          <p:cNvSpPr txBox="1"/>
          <p:nvPr/>
        </p:nvSpPr>
        <p:spPr>
          <a:xfrm>
            <a:off x="3063861" y="5556128"/>
            <a:ext cx="3634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 strategy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063861" y="4456198"/>
            <a:ext cx="36002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 content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063861" y="3356268"/>
            <a:ext cx="37917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 interesting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063861" y="2203328"/>
            <a:ext cx="2842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right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309109" y="5474094"/>
            <a:ext cx="533400" cy="5334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293779" y="4399822"/>
            <a:ext cx="533400" cy="5334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268454" y="3274234"/>
            <a:ext cx="533400" cy="533400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268454" y="2148646"/>
            <a:ext cx="533400" cy="5334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>
            <a:off x="7348839" y="4655754"/>
            <a:ext cx="1111526" cy="0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7348839" y="3588954"/>
            <a:ext cx="1111526" cy="0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7348839" y="2357054"/>
            <a:ext cx="1111526" cy="0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16"/>
          <p:cNvSpPr/>
          <p:nvPr/>
        </p:nvSpPr>
        <p:spPr>
          <a:xfrm>
            <a:off x="1239125" y="3006311"/>
            <a:ext cx="10449795" cy="105779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287396">
            <a:off x="907357" y="2818191"/>
            <a:ext cx="581351" cy="5064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 rot="-2121859">
            <a:off x="-46267" y="2454951"/>
            <a:ext cx="1463785" cy="36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are here!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045294" y="2255683"/>
            <a:ext cx="102702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characteristics of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elements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audience attention during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create an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body with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the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golden rules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great speech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588924" y="2000431"/>
            <a:ext cx="901415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learn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videos?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879700" y="3809057"/>
            <a:ext cx="91551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students come to explain their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1526" y="472579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266091" y="727076"/>
            <a:ext cx="345909" cy="171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1870648" y="1305342"/>
            <a:ext cx="845070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key elements for an effective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3297" y="4369217"/>
            <a:ext cx="33432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95884" y="1191350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250" y="562448"/>
            <a:ext cx="502793" cy="54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1870648" y="400386"/>
            <a:ext cx="84507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important steps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effective opening?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235407" y="1822748"/>
            <a:ext cx="8450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attention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the hook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415292" y="2169243"/>
            <a:ext cx="3952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E.g. Facts, quote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563263" y="1835807"/>
            <a:ext cx="461665" cy="46166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204811" y="3549692"/>
            <a:ext cx="91183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and subject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what and why?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384700" y="3908650"/>
            <a:ext cx="94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E.g. I am going to talk about the SEA Games because they are taking place this year in Cambodia.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532666" y="3549692"/>
            <a:ext cx="461666" cy="46166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311608" y="4554990"/>
            <a:ext cx="64788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415291" y="4955100"/>
            <a:ext cx="9776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E.g. I want to talk to explain to you why recycling is important.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563262" y="4628997"/>
            <a:ext cx="461666" cy="46166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235407" y="5650824"/>
            <a:ext cx="64788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overview/ structure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body of your speech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415290" y="5979757"/>
            <a:ext cx="9776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E.g. I will 1</a:t>
            </a:r>
            <a:r>
              <a:rPr lang="en-US" sz="1800" b="0" i="1" u="none" strike="noStrike" cap="none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talk about…, then…, finally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563261" y="5695851"/>
            <a:ext cx="461666" cy="46166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204811" y="2773683"/>
            <a:ext cx="91183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532666" y="2727668"/>
            <a:ext cx="461666" cy="461666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873" y="54156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250" y="562448"/>
            <a:ext cx="502793" cy="54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 descr="Free Icon | H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8375" y="3324225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3889640" y="2096789"/>
            <a:ext cx="27527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fact(s)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799852" y="4338250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8423524" y="2422950"/>
            <a:ext cx="12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8027549" y="5678183"/>
            <a:ext cx="14681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3315295" y="6110124"/>
            <a:ext cx="27527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story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 rot="10800000">
            <a:off x="4788178" y="2645580"/>
            <a:ext cx="1243266" cy="96575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21"/>
          <p:cNvCxnSpPr/>
          <p:nvPr/>
        </p:nvCxnSpPr>
        <p:spPr>
          <a:xfrm rot="10800000" flipH="1">
            <a:off x="7161753" y="2468407"/>
            <a:ext cx="991631" cy="966359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21"/>
          <p:cNvCxnSpPr/>
          <p:nvPr/>
        </p:nvCxnSpPr>
        <p:spPr>
          <a:xfrm flipH="1">
            <a:off x="4851122" y="4708138"/>
            <a:ext cx="1044853" cy="887372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6764557" y="4177318"/>
            <a:ext cx="1099108" cy="106164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21"/>
          <p:cNvCxnSpPr/>
          <p:nvPr/>
        </p:nvCxnSpPr>
        <p:spPr>
          <a:xfrm rot="10800000">
            <a:off x="4140062" y="3988187"/>
            <a:ext cx="1523581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25" name="Google Shape;225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5862" y="1395530"/>
            <a:ext cx="7096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78460" y="1728412"/>
            <a:ext cx="600537" cy="60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94" y="4736680"/>
            <a:ext cx="866347" cy="8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1314" y="508116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51985" y="3028850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1823022" y="421909"/>
            <a:ext cx="100260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 your audience attention with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133600" y="361972"/>
            <a:ext cx="86266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an effective </a:t>
            </a: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95884" y="1191350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4387" y="1529472"/>
            <a:ext cx="4889416" cy="2389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2"/>
          <p:cNvCxnSpPr/>
          <p:nvPr/>
        </p:nvCxnSpPr>
        <p:spPr>
          <a:xfrm>
            <a:off x="7086650" y="4000742"/>
            <a:ext cx="0" cy="933450"/>
          </a:xfrm>
          <a:prstGeom prst="straightConnector1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22"/>
          <p:cNvCxnSpPr/>
          <p:nvPr/>
        </p:nvCxnSpPr>
        <p:spPr>
          <a:xfrm>
            <a:off x="9001175" y="4000742"/>
            <a:ext cx="0" cy="9334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50" y="4110279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6725" y="4149725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850" y="4149724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6534200" y="5886352"/>
            <a:ext cx="1209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2800" y="5178755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8396351" y="5874080"/>
            <a:ext cx="1209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7325" y="50917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486340" y="3973044"/>
            <a:ext cx="41556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spend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time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each major point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486340" y="2028574"/>
            <a:ext cx="41556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pyramid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in the 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86340" y="5125228"/>
            <a:ext cx="4155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transitions 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your audience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their expectations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following part.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2"/>
          <p:cNvCxnSpPr/>
          <p:nvPr/>
        </p:nvCxnSpPr>
        <p:spPr>
          <a:xfrm>
            <a:off x="4962525" y="1468349"/>
            <a:ext cx="0" cy="50276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5" name="Google Shape;255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4873" y="54156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973</Words>
  <Application>Microsoft Office PowerPoint</Application>
  <PresentationFormat>Widescreen</PresentationFormat>
  <Paragraphs>246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are the transitions?</vt:lpstr>
      <vt:lpstr>Find transitions - Correction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3</cp:revision>
  <dcterms:modified xsi:type="dcterms:W3CDTF">2024-06-11T16:26:21Z</dcterms:modified>
</cp:coreProperties>
</file>